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s/slide1.xml" ContentType="application/vnd.openxmlformats-officedocument.presentationml.slide+xml"/>
  <Default Extension="png" ContentType="image/png"/>
  <Default Extension="jpg" ContentType="image/jpg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</p:sldIdLst>
  <p:sldSz cx="9144000" cy="6858000"/>
  <p:notesSz cx="9144000" cy="6858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Relationship Id="rId57" Type="http://schemas.openxmlformats.org/officeDocument/2006/relationships/slide" Target="slides/slide52.xml"/><Relationship Id="rId58" Type="http://schemas.openxmlformats.org/officeDocument/2006/relationships/slide" Target="slides/slide53.xml"/><Relationship Id="rId59" Type="http://schemas.openxmlformats.org/officeDocument/2006/relationships/slide" Target="slides/slide54.xml"/><Relationship Id="rId60" Type="http://schemas.openxmlformats.org/officeDocument/2006/relationships/slide" Target="slides/slide55.xml"/><Relationship Id="rId61" Type="http://schemas.openxmlformats.org/officeDocument/2006/relationships/slide" Target="slides/slide56.xml"/><Relationship Id="rId62" Type="http://schemas.openxmlformats.org/officeDocument/2006/relationships/slide" Target="slides/slide57.xml"/><Relationship Id="rId63" Type="http://schemas.openxmlformats.org/officeDocument/2006/relationships/slide" Target="slides/slide58.xml"/><Relationship Id="rId64" Type="http://schemas.openxmlformats.org/officeDocument/2006/relationships/slide" Target="slides/slide59.xml"/><Relationship Id="rId65" Type="http://schemas.openxmlformats.org/officeDocument/2006/relationships/slide" Target="slides/slide60.xml"/><Relationship Id="rId66" Type="http://schemas.openxmlformats.org/officeDocument/2006/relationships/slide" Target="slides/slide61.xml"/><Relationship Id="rId67" Type="http://schemas.openxmlformats.org/officeDocument/2006/relationships/slide" Target="slides/slide62.xml"/><Relationship Id="rId68" Type="http://schemas.openxmlformats.org/officeDocument/2006/relationships/slide" Target="slides/slide63.xml"/><Relationship Id="rId69" Type="http://schemas.openxmlformats.org/officeDocument/2006/relationships/slide" Target="slides/slide64.xml"/><Relationship Id="rId70" Type="http://schemas.openxmlformats.org/officeDocument/2006/relationships/slide" Target="slides/slide65.xml"/><Relationship Id="rId71" Type="http://schemas.openxmlformats.org/officeDocument/2006/relationships/slide" Target="slides/slide66.xml"/><Relationship Id="rId72" Type="http://schemas.openxmlformats.org/officeDocument/2006/relationships/slide" Target="slides/slide67.xml"/><Relationship Id="rId73" Type="http://schemas.openxmlformats.org/officeDocument/2006/relationships/slide" Target="slides/slide68.xml"/><Relationship Id="rId74" Type="http://schemas.openxmlformats.org/officeDocument/2006/relationships/slide" Target="slides/slide69.xml"/><Relationship Id="rId75" Type="http://schemas.openxmlformats.org/officeDocument/2006/relationships/slide" Target="slides/slide70.xml"/><Relationship Id="rId76" Type="http://schemas.openxmlformats.org/officeDocument/2006/relationships/slide" Target="slides/slide71.xml"/><Relationship Id="rId77" Type="http://schemas.openxmlformats.org/officeDocument/2006/relationships/slide" Target="slides/slide72.xml"/><Relationship Id="rId78" Type="http://schemas.openxmlformats.org/officeDocument/2006/relationships/slide" Target="slides/slide73.xml"/><Relationship Id="rId79" Type="http://schemas.openxmlformats.org/officeDocument/2006/relationships/slide" Target="slides/slide74.xml"/><Relationship Id="rId80" Type="http://schemas.openxmlformats.org/officeDocument/2006/relationships/slide" Target="slides/slide75.xml"/><Relationship Id="rId81" Type="http://schemas.openxmlformats.org/officeDocument/2006/relationships/slide" Target="slides/slide76.xml"/><Relationship Id="rId82" Type="http://schemas.openxmlformats.org/officeDocument/2006/relationships/slide" Target="slides/slide77.xml"/><Relationship Id="rId83" Type="http://schemas.openxmlformats.org/officeDocument/2006/relationships/slide" Target="slides/slide78.xml"/><Relationship Id="rId84" Type="http://schemas.openxmlformats.org/officeDocument/2006/relationships/slide" Target="slides/slide79.xml"/><Relationship Id="rId85" Type="http://schemas.openxmlformats.org/officeDocument/2006/relationships/slide" Target="slides/slide80.xml"/><Relationship Id="rId86" Type="http://schemas.openxmlformats.org/officeDocument/2006/relationships/slide" Target="slides/slide81.xml"/><Relationship Id="rId87" Type="http://schemas.openxmlformats.org/officeDocument/2006/relationships/slide" Target="slides/slide82.xml"/><Relationship Id="rId88" Type="http://schemas.openxmlformats.org/officeDocument/2006/relationships/slide" Target="slides/slide83.xml"/><Relationship Id="rId89" Type="http://schemas.openxmlformats.org/officeDocument/2006/relationships/slide" Target="slides/slide84.xml"/><Relationship Id="rId90" Type="http://schemas.openxmlformats.org/officeDocument/2006/relationships/slide" Target="slides/slide85.xml"/><Relationship Id="rId91" Type="http://schemas.openxmlformats.org/officeDocument/2006/relationships/slide" Target="slides/slide86.xml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jpg"/><Relationship Id="rId4" Type="http://schemas.openxmlformats.org/officeDocument/2006/relationships/image" Target="../media/image3.jpg"/><Relationship Id="rId5" Type="http://schemas.openxmlformats.org/officeDocument/2006/relationships/image" Target="../media/image4.jpg"/><Relationship Id="rId6" Type="http://schemas.openxmlformats.org/officeDocument/2006/relationships/image" Target="../media/image5.jpg"/></Relationships>
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7" Type="http://schemas.openxmlformats.org/officeDocument/2006/relationships/image" Target="../media/image28.png"/><Relationship Id="rId8" Type="http://schemas.openxmlformats.org/officeDocument/2006/relationships/image" Target="../media/image29.png"/><Relationship Id="rId9" Type="http://schemas.openxmlformats.org/officeDocument/2006/relationships/image" Target="../media/image30.png"/><Relationship Id="rId10" Type="http://schemas.openxmlformats.org/officeDocument/2006/relationships/image" Target="../media/image31.png"/></Relationships>
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.png"/></Relationships>
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6" Type="http://schemas.openxmlformats.org/officeDocument/2006/relationships/image" Target="../media/image37.png"/><Relationship Id="rId7" Type="http://schemas.openxmlformats.org/officeDocument/2006/relationships/image" Target="../media/image38.jpg"/><Relationship Id="rId8" Type="http://schemas.openxmlformats.org/officeDocument/2006/relationships/image" Target="../media/image39.png"/><Relationship Id="rId9" Type="http://schemas.openxmlformats.org/officeDocument/2006/relationships/image" Target="../media/image40.png"/><Relationship Id="rId10" Type="http://schemas.openxmlformats.org/officeDocument/2006/relationships/image" Target="../media/image41.png"/></Relationships>
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2.png"/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5" Type="http://schemas.openxmlformats.org/officeDocument/2006/relationships/image" Target="../media/image45.png"/><Relationship Id="rId6" Type="http://schemas.openxmlformats.org/officeDocument/2006/relationships/image" Target="../media/image46.png"/><Relationship Id="rId7" Type="http://schemas.openxmlformats.org/officeDocument/2006/relationships/image" Target="../media/image47.png"/><Relationship Id="rId8" Type="http://schemas.openxmlformats.org/officeDocument/2006/relationships/image" Target="../media/image48.png"/><Relationship Id="rId9" Type="http://schemas.openxmlformats.org/officeDocument/2006/relationships/image" Target="../media/image49.png"/><Relationship Id="rId10" Type="http://schemas.openxmlformats.org/officeDocument/2006/relationships/image" Target="../media/image50.png"/><Relationship Id="rId11" Type="http://schemas.openxmlformats.org/officeDocument/2006/relationships/image" Target="../media/image51.png"/><Relationship Id="rId12" Type="http://schemas.openxmlformats.org/officeDocument/2006/relationships/image" Target="../media/image52.png"/></Relationships>
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3.png"/><Relationship Id="rId3" Type="http://schemas.openxmlformats.org/officeDocument/2006/relationships/image" Target="../media/image54.png"/><Relationship Id="rId4" Type="http://schemas.openxmlformats.org/officeDocument/2006/relationships/image" Target="../media/image55.png"/><Relationship Id="rId5" Type="http://schemas.openxmlformats.org/officeDocument/2006/relationships/image" Target="../media/image56.png"/><Relationship Id="rId6" Type="http://schemas.openxmlformats.org/officeDocument/2006/relationships/image" Target="../media/image57.png"/><Relationship Id="rId7" Type="http://schemas.openxmlformats.org/officeDocument/2006/relationships/image" Target="../media/image58.png"/><Relationship Id="rId8" Type="http://schemas.openxmlformats.org/officeDocument/2006/relationships/image" Target="../media/image59.png"/><Relationship Id="rId9" Type="http://schemas.openxmlformats.org/officeDocument/2006/relationships/image" Target="../media/image60.png"/><Relationship Id="rId10" Type="http://schemas.openxmlformats.org/officeDocument/2006/relationships/image" Target="../media/image61.png"/><Relationship Id="rId11" Type="http://schemas.openxmlformats.org/officeDocument/2006/relationships/image" Target="../media/image62.png"/><Relationship Id="rId12" Type="http://schemas.openxmlformats.org/officeDocument/2006/relationships/image" Target="../media/image63.png"/><Relationship Id="rId13" Type="http://schemas.openxmlformats.org/officeDocument/2006/relationships/image" Target="../media/image64.png"/><Relationship Id="rId14" Type="http://schemas.openxmlformats.org/officeDocument/2006/relationships/image" Target="../media/image65.png"/><Relationship Id="rId15" Type="http://schemas.openxmlformats.org/officeDocument/2006/relationships/image" Target="../media/image66.png"/><Relationship Id="rId16" Type="http://schemas.openxmlformats.org/officeDocument/2006/relationships/image" Target="../media/image67.png"/></Relationships>
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8.png"/><Relationship Id="rId3" Type="http://schemas.openxmlformats.org/officeDocument/2006/relationships/image" Target="../media/image69.png"/></Relationships>
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0.png"/></Relationships>
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1.png"/><Relationship Id="rId3" Type="http://schemas.openxmlformats.org/officeDocument/2006/relationships/image" Target="../media/image72.jpg"/><Relationship Id="rId4" Type="http://schemas.openxmlformats.org/officeDocument/2006/relationships/image" Target="../media/image73.jpg"/><Relationship Id="rId5" Type="http://schemas.openxmlformats.org/officeDocument/2006/relationships/image" Target="../media/image74.jpg"/><Relationship Id="rId6" Type="http://schemas.openxmlformats.org/officeDocument/2006/relationships/image" Target="../media/image75.jpg"/></Relationships>
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6.png"/><Relationship Id="rId3" Type="http://schemas.openxmlformats.org/officeDocument/2006/relationships/image" Target="../media/image77.png"/></Relationships>
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8.png"/><Relationship Id="rId3" Type="http://schemas.openxmlformats.org/officeDocument/2006/relationships/image" Target="../media/image79.png"/><Relationship Id="rId4" Type="http://schemas.openxmlformats.org/officeDocument/2006/relationships/image" Target="../media/image80.png"/><Relationship Id="rId5" Type="http://schemas.openxmlformats.org/officeDocument/2006/relationships/image" Target="../media/image81.png"/><Relationship Id="rId6" Type="http://schemas.openxmlformats.org/officeDocument/2006/relationships/image" Target="../media/image82.png"/><Relationship Id="rId7" Type="http://schemas.openxmlformats.org/officeDocument/2006/relationships/image" Target="../media/image83.png"/><Relationship Id="rId8" Type="http://schemas.openxmlformats.org/officeDocument/2006/relationships/image" Target="../media/image84.png"/><Relationship Id="rId9" Type="http://schemas.openxmlformats.org/officeDocument/2006/relationships/image" Target="../media/image85.png"/><Relationship Id="rId10" Type="http://schemas.openxmlformats.org/officeDocument/2006/relationships/image" Target="../media/image86.png"/><Relationship Id="rId11" Type="http://schemas.openxmlformats.org/officeDocument/2006/relationships/image" Target="../media/image87.png"/><Relationship Id="rId12" Type="http://schemas.openxmlformats.org/officeDocument/2006/relationships/image" Target="../media/image88.png"/><Relationship Id="rId13" Type="http://schemas.openxmlformats.org/officeDocument/2006/relationships/image" Target="../media/image89.png"/><Relationship Id="rId14" Type="http://schemas.openxmlformats.org/officeDocument/2006/relationships/image" Target="../media/image90.png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3" Type="http://schemas.openxmlformats.org/officeDocument/2006/relationships/image" Target="../media/image7.jpg"/><Relationship Id="rId4" Type="http://schemas.openxmlformats.org/officeDocument/2006/relationships/image" Target="../media/image8.jpg"/><Relationship Id="rId5" Type="http://schemas.openxmlformats.org/officeDocument/2006/relationships/image" Target="../media/image9.jpg"/><Relationship Id="rId6" Type="http://schemas.openxmlformats.org/officeDocument/2006/relationships/image" Target="../media/image10.jpg"/></Relationships>
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1.png"/><Relationship Id="rId3" Type="http://schemas.openxmlformats.org/officeDocument/2006/relationships/image" Target="../media/image92.png"/><Relationship Id="rId4" Type="http://schemas.openxmlformats.org/officeDocument/2006/relationships/image" Target="../media/image93.png"/></Relationships>
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4.png"/><Relationship Id="rId3" Type="http://schemas.openxmlformats.org/officeDocument/2006/relationships/image" Target="../media/image95.png"/><Relationship Id="rId4" Type="http://schemas.openxmlformats.org/officeDocument/2006/relationships/image" Target="../media/image96.png"/><Relationship Id="rId5" Type="http://schemas.openxmlformats.org/officeDocument/2006/relationships/image" Target="../media/image97.png"/></Relationships>
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8.png"/><Relationship Id="rId3" Type="http://schemas.openxmlformats.org/officeDocument/2006/relationships/image" Target="../media/image99.png"/></Relationships>
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0.png"/></Relationships>
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1.png"/><Relationship Id="rId3" Type="http://schemas.openxmlformats.org/officeDocument/2006/relationships/image" Target="../media/image102.png"/><Relationship Id="rId4" Type="http://schemas.openxmlformats.org/officeDocument/2006/relationships/image" Target="../media/image103.png"/><Relationship Id="rId5" Type="http://schemas.openxmlformats.org/officeDocument/2006/relationships/image" Target="../media/image104.png"/><Relationship Id="rId6" Type="http://schemas.openxmlformats.org/officeDocument/2006/relationships/image" Target="../media/image105.png"/><Relationship Id="rId7" Type="http://schemas.openxmlformats.org/officeDocument/2006/relationships/image" Target="../media/image106.png"/><Relationship Id="rId8" Type="http://schemas.openxmlformats.org/officeDocument/2006/relationships/image" Target="../media/image107.png"/></Relationships>
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8.png"/><Relationship Id="rId3" Type="http://schemas.openxmlformats.org/officeDocument/2006/relationships/image" Target="../media/image109.jpg"/><Relationship Id="rId4" Type="http://schemas.openxmlformats.org/officeDocument/2006/relationships/image" Target="../media/image110.jpg"/><Relationship Id="rId5" Type="http://schemas.openxmlformats.org/officeDocument/2006/relationships/image" Target="../media/image111.png"/><Relationship Id="rId6" Type="http://schemas.openxmlformats.org/officeDocument/2006/relationships/image" Target="../media/image112.png"/><Relationship Id="rId7" Type="http://schemas.openxmlformats.org/officeDocument/2006/relationships/image" Target="../media/image113.jpg"/><Relationship Id="rId8" Type="http://schemas.openxmlformats.org/officeDocument/2006/relationships/image" Target="../media/image114.png"/><Relationship Id="rId9" Type="http://schemas.openxmlformats.org/officeDocument/2006/relationships/image" Target="../media/image115.png"/><Relationship Id="rId10" Type="http://schemas.openxmlformats.org/officeDocument/2006/relationships/image" Target="../media/image116.png"/><Relationship Id="rId11" Type="http://schemas.openxmlformats.org/officeDocument/2006/relationships/image" Target="../media/image117.png"/><Relationship Id="rId12" Type="http://schemas.openxmlformats.org/officeDocument/2006/relationships/image" Target="../media/image118.png"/><Relationship Id="rId13" Type="http://schemas.openxmlformats.org/officeDocument/2006/relationships/image" Target="../media/image119.png"/><Relationship Id="rId14" Type="http://schemas.openxmlformats.org/officeDocument/2006/relationships/image" Target="../media/image120.png"/><Relationship Id="rId15" Type="http://schemas.openxmlformats.org/officeDocument/2006/relationships/image" Target="../media/image121.png"/><Relationship Id="rId16" Type="http://schemas.openxmlformats.org/officeDocument/2006/relationships/image" Target="../media/image122.jpg"/><Relationship Id="rId17" Type="http://schemas.openxmlformats.org/officeDocument/2006/relationships/image" Target="../media/image123.png"/><Relationship Id="rId18" Type="http://schemas.openxmlformats.org/officeDocument/2006/relationships/image" Target="../media/image124.png"/><Relationship Id="rId19" Type="http://schemas.openxmlformats.org/officeDocument/2006/relationships/image" Target="../media/image125.png"/><Relationship Id="rId20" Type="http://schemas.openxmlformats.org/officeDocument/2006/relationships/image" Target="../media/image126.png"/><Relationship Id="rId21" Type="http://schemas.openxmlformats.org/officeDocument/2006/relationships/image" Target="../media/image127.jpg"/><Relationship Id="rId22" Type="http://schemas.openxmlformats.org/officeDocument/2006/relationships/image" Target="../media/image128.png"/><Relationship Id="rId23" Type="http://schemas.openxmlformats.org/officeDocument/2006/relationships/image" Target="../media/image129.png"/><Relationship Id="rId24" Type="http://schemas.openxmlformats.org/officeDocument/2006/relationships/image" Target="../media/image130.png"/><Relationship Id="rId25" Type="http://schemas.openxmlformats.org/officeDocument/2006/relationships/image" Target="../media/image131.png"/><Relationship Id="rId26" Type="http://schemas.openxmlformats.org/officeDocument/2006/relationships/image" Target="../media/image132.png"/><Relationship Id="rId27" Type="http://schemas.openxmlformats.org/officeDocument/2006/relationships/image" Target="../media/image133.png"/><Relationship Id="rId28" Type="http://schemas.openxmlformats.org/officeDocument/2006/relationships/image" Target="../media/image134.png"/><Relationship Id="rId29" Type="http://schemas.openxmlformats.org/officeDocument/2006/relationships/image" Target="../media/image135.png"/><Relationship Id="rId30" Type="http://schemas.openxmlformats.org/officeDocument/2006/relationships/image" Target="../media/image136.png"/><Relationship Id="rId31" Type="http://schemas.openxmlformats.org/officeDocument/2006/relationships/image" Target="../media/image137.png"/><Relationship Id="rId32" Type="http://schemas.openxmlformats.org/officeDocument/2006/relationships/image" Target="../media/image138.png"/><Relationship Id="rId33" Type="http://schemas.openxmlformats.org/officeDocument/2006/relationships/image" Target="../media/image139.png"/><Relationship Id="rId34" Type="http://schemas.openxmlformats.org/officeDocument/2006/relationships/image" Target="../media/image140.png"/><Relationship Id="rId35" Type="http://schemas.openxmlformats.org/officeDocument/2006/relationships/image" Target="../media/image141.png"/></Relationships>
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2.png"/></Relationships>
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3.png"/><Relationship Id="rId3" Type="http://schemas.openxmlformats.org/officeDocument/2006/relationships/image" Target="../media/image144.jpg"/></Relationships>
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5.png"/><Relationship Id="rId3" Type="http://schemas.openxmlformats.org/officeDocument/2006/relationships/image" Target="../media/image146.png"/></Relationships>
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7.png"/><Relationship Id="rId3" Type="http://schemas.openxmlformats.org/officeDocument/2006/relationships/image" Target="../media/image148.png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/Relationships>
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9.png"/><Relationship Id="rId3" Type="http://schemas.openxmlformats.org/officeDocument/2006/relationships/image" Target="../media/image150.png"/><Relationship Id="rId4" Type="http://schemas.openxmlformats.org/officeDocument/2006/relationships/image" Target="../media/image151.png"/><Relationship Id="rId5" Type="http://schemas.openxmlformats.org/officeDocument/2006/relationships/image" Target="../media/image152.png"/><Relationship Id="rId6" Type="http://schemas.openxmlformats.org/officeDocument/2006/relationships/image" Target="../media/image153.png"/><Relationship Id="rId7" Type="http://schemas.openxmlformats.org/officeDocument/2006/relationships/image" Target="../media/image154.png"/><Relationship Id="rId8" Type="http://schemas.openxmlformats.org/officeDocument/2006/relationships/image" Target="../media/image155.png"/><Relationship Id="rId9" Type="http://schemas.openxmlformats.org/officeDocument/2006/relationships/image" Target="../media/image156.png"/><Relationship Id="rId10" Type="http://schemas.openxmlformats.org/officeDocument/2006/relationships/image" Target="../media/image157.png"/><Relationship Id="rId11" Type="http://schemas.openxmlformats.org/officeDocument/2006/relationships/image" Target="../media/image158.png"/><Relationship Id="rId12" Type="http://schemas.openxmlformats.org/officeDocument/2006/relationships/image" Target="../media/image159.png"/></Relationships>
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0.png"/><Relationship Id="rId3" Type="http://schemas.openxmlformats.org/officeDocument/2006/relationships/image" Target="../media/image161.png"/></Relationships>
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2.png"/><Relationship Id="rId3" Type="http://schemas.openxmlformats.org/officeDocument/2006/relationships/image" Target="../media/image163.png"/></Relationships>
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4.png"/><Relationship Id="rId3" Type="http://schemas.openxmlformats.org/officeDocument/2006/relationships/image" Target="../media/image165.png"/><Relationship Id="rId4" Type="http://schemas.openxmlformats.org/officeDocument/2006/relationships/image" Target="../media/image166.png"/></Relationships>
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7.png"/><Relationship Id="rId3" Type="http://schemas.openxmlformats.org/officeDocument/2006/relationships/image" Target="../media/image168.png"/><Relationship Id="rId4" Type="http://schemas.openxmlformats.org/officeDocument/2006/relationships/image" Target="../media/image169.png"/><Relationship Id="rId5" Type="http://schemas.openxmlformats.org/officeDocument/2006/relationships/image" Target="../media/image170.png"/><Relationship Id="rId6" Type="http://schemas.openxmlformats.org/officeDocument/2006/relationships/image" Target="../media/image171.png"/><Relationship Id="rId7" Type="http://schemas.openxmlformats.org/officeDocument/2006/relationships/image" Target="../media/image172.png"/><Relationship Id="rId8" Type="http://schemas.openxmlformats.org/officeDocument/2006/relationships/image" Target="../media/image173.png"/><Relationship Id="rId9" Type="http://schemas.openxmlformats.org/officeDocument/2006/relationships/image" Target="../media/image174.png"/><Relationship Id="rId10" Type="http://schemas.openxmlformats.org/officeDocument/2006/relationships/image" Target="../media/image175.png"/><Relationship Id="rId11" Type="http://schemas.openxmlformats.org/officeDocument/2006/relationships/image" Target="../media/image176.png"/><Relationship Id="rId12" Type="http://schemas.openxmlformats.org/officeDocument/2006/relationships/image" Target="../media/image177.png"/><Relationship Id="rId13" Type="http://schemas.openxmlformats.org/officeDocument/2006/relationships/image" Target="../media/image178.png"/><Relationship Id="rId14" Type="http://schemas.openxmlformats.org/officeDocument/2006/relationships/image" Target="../media/image179.png"/><Relationship Id="rId15" Type="http://schemas.openxmlformats.org/officeDocument/2006/relationships/image" Target="../media/image180.png"/><Relationship Id="rId16" Type="http://schemas.openxmlformats.org/officeDocument/2006/relationships/image" Target="../media/image181.png"/></Relationships>
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2.png"/><Relationship Id="rId3" Type="http://schemas.openxmlformats.org/officeDocument/2006/relationships/image" Target="../media/image183.png"/></Relationships>
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4.png"/><Relationship Id="rId3" Type="http://schemas.openxmlformats.org/officeDocument/2006/relationships/image" Target="../media/image185.png"/></Relationships>
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6.png"/><Relationship Id="rId3" Type="http://schemas.openxmlformats.org/officeDocument/2006/relationships/image" Target="../media/image187.png"/><Relationship Id="rId4" Type="http://schemas.openxmlformats.org/officeDocument/2006/relationships/image" Target="../media/image188.png"/><Relationship Id="rId5" Type="http://schemas.openxmlformats.org/officeDocument/2006/relationships/image" Target="../media/image189.png"/><Relationship Id="rId6" Type="http://schemas.openxmlformats.org/officeDocument/2006/relationships/image" Target="../media/image190.png"/></Relationships>
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1.png"/><Relationship Id="rId3" Type="http://schemas.openxmlformats.org/officeDocument/2006/relationships/image" Target="../media/image192.png"/><Relationship Id="rId4" Type="http://schemas.openxmlformats.org/officeDocument/2006/relationships/image" Target="../media/image193.png"/><Relationship Id="rId5" Type="http://schemas.openxmlformats.org/officeDocument/2006/relationships/image" Target="../media/image194.png"/><Relationship Id="rId6" Type="http://schemas.openxmlformats.org/officeDocument/2006/relationships/image" Target="../media/image195.png"/><Relationship Id="rId7" Type="http://schemas.openxmlformats.org/officeDocument/2006/relationships/image" Target="../media/image196.png"/><Relationship Id="rId8" Type="http://schemas.openxmlformats.org/officeDocument/2006/relationships/image" Target="../media/image197.png"/></Relationships>
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8.png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/Relationships>
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9.png"/><Relationship Id="rId3" Type="http://schemas.openxmlformats.org/officeDocument/2006/relationships/image" Target="../media/image200.png"/></Relationships>
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1.png"/><Relationship Id="rId3" Type="http://schemas.openxmlformats.org/officeDocument/2006/relationships/image" Target="../media/image202.png"/></Relationships>
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3.png"/><Relationship Id="rId3" Type="http://schemas.openxmlformats.org/officeDocument/2006/relationships/image" Target="../media/image204.png"/></Relationships>
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5.png"/><Relationship Id="rId3" Type="http://schemas.openxmlformats.org/officeDocument/2006/relationships/image" Target="../media/image206.png"/></Relationships>
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7.png"/><Relationship Id="rId3" Type="http://schemas.openxmlformats.org/officeDocument/2006/relationships/image" Target="../media/image208.png"/></Relationships>
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9.png"/><Relationship Id="rId3" Type="http://schemas.openxmlformats.org/officeDocument/2006/relationships/image" Target="../media/image210.png"/></Relationships>
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1.png"/></Relationships>
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2.png"/><Relationship Id="rId3" Type="http://schemas.openxmlformats.org/officeDocument/2006/relationships/image" Target="../media/image213.jpg"/><Relationship Id="rId4" Type="http://schemas.openxmlformats.org/officeDocument/2006/relationships/image" Target="../media/image214.png"/><Relationship Id="rId5" Type="http://schemas.openxmlformats.org/officeDocument/2006/relationships/image" Target="../media/image215.png"/></Relationships>
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6.png"/><Relationship Id="rId3" Type="http://schemas.openxmlformats.org/officeDocument/2006/relationships/image" Target="../media/image217.jpg"/><Relationship Id="rId4" Type="http://schemas.openxmlformats.org/officeDocument/2006/relationships/image" Target="../media/image218.jpg"/><Relationship Id="rId5" Type="http://schemas.openxmlformats.org/officeDocument/2006/relationships/image" Target="../media/image219.jpg"/><Relationship Id="rId6" Type="http://schemas.openxmlformats.org/officeDocument/2006/relationships/image" Target="../media/image220.jpg"/><Relationship Id="rId7" Type="http://schemas.openxmlformats.org/officeDocument/2006/relationships/image" Target="../media/image221.jpg"/><Relationship Id="rId8" Type="http://schemas.openxmlformats.org/officeDocument/2006/relationships/image" Target="../media/image222.jpg"/><Relationship Id="rId9" Type="http://schemas.openxmlformats.org/officeDocument/2006/relationships/image" Target="../media/image223.jpg"/><Relationship Id="rId10" Type="http://schemas.openxmlformats.org/officeDocument/2006/relationships/image" Target="../media/image224.jpg"/><Relationship Id="rId11" Type="http://schemas.openxmlformats.org/officeDocument/2006/relationships/image" Target="../media/image225.jpg"/></Relationships>
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6.png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png"/></Relationships>
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7.png"/></Relationships>
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8.png"/><Relationship Id="rId3" Type="http://schemas.openxmlformats.org/officeDocument/2006/relationships/image" Target="../media/image229.jpg"/><Relationship Id="rId4" Type="http://schemas.openxmlformats.org/officeDocument/2006/relationships/image" Target="../media/image230.jpg"/><Relationship Id="rId5" Type="http://schemas.openxmlformats.org/officeDocument/2006/relationships/image" Target="../media/image231.png"/><Relationship Id="rId6" Type="http://schemas.openxmlformats.org/officeDocument/2006/relationships/image" Target="../media/image232.png"/><Relationship Id="rId7" Type="http://schemas.openxmlformats.org/officeDocument/2006/relationships/image" Target="../media/image233.png"/><Relationship Id="rId8" Type="http://schemas.openxmlformats.org/officeDocument/2006/relationships/image" Target="../media/image234.png"/><Relationship Id="rId9" Type="http://schemas.openxmlformats.org/officeDocument/2006/relationships/image" Target="../media/image235.jpg"/><Relationship Id="rId10" Type="http://schemas.openxmlformats.org/officeDocument/2006/relationships/image" Target="../media/image236.png"/><Relationship Id="rId11" Type="http://schemas.openxmlformats.org/officeDocument/2006/relationships/image" Target="../media/image237.png"/><Relationship Id="rId12" Type="http://schemas.openxmlformats.org/officeDocument/2006/relationships/image" Target="../media/image238.png"/><Relationship Id="rId13" Type="http://schemas.openxmlformats.org/officeDocument/2006/relationships/image" Target="../media/image239.png"/></Relationships>
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0.png"/><Relationship Id="rId3" Type="http://schemas.openxmlformats.org/officeDocument/2006/relationships/image" Target="../media/image241.jpg"/><Relationship Id="rId4" Type="http://schemas.openxmlformats.org/officeDocument/2006/relationships/image" Target="../media/image242.jpg"/><Relationship Id="rId5" Type="http://schemas.openxmlformats.org/officeDocument/2006/relationships/image" Target="../media/image243.jpg"/><Relationship Id="rId6" Type="http://schemas.openxmlformats.org/officeDocument/2006/relationships/image" Target="../media/image244.jpg"/></Relationships>
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5.png"/><Relationship Id="rId3" Type="http://schemas.openxmlformats.org/officeDocument/2006/relationships/image" Target="../media/image246.png"/></Relationships>
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7.png"/></Relationships>
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8.png"/><Relationship Id="rId3" Type="http://schemas.openxmlformats.org/officeDocument/2006/relationships/image" Target="../media/image249.png"/></Relationships>
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0.png"/><Relationship Id="rId3" Type="http://schemas.openxmlformats.org/officeDocument/2006/relationships/image" Target="../media/image251.png"/><Relationship Id="rId4" Type="http://schemas.openxmlformats.org/officeDocument/2006/relationships/image" Target="../media/image252.png"/></Relationships>
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3.png"/><Relationship Id="rId3" Type="http://schemas.openxmlformats.org/officeDocument/2006/relationships/image" Target="../media/image254.png"/></Relationships>
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5.png"/><Relationship Id="rId3" Type="http://schemas.openxmlformats.org/officeDocument/2006/relationships/image" Target="../media/image256.png"/></Relationships>
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7.png"/><Relationship Id="rId3" Type="http://schemas.openxmlformats.org/officeDocument/2006/relationships/image" Target="../media/image258.png"/><Relationship Id="rId4" Type="http://schemas.openxmlformats.org/officeDocument/2006/relationships/image" Target="../media/image259.png"/><Relationship Id="rId5" Type="http://schemas.openxmlformats.org/officeDocument/2006/relationships/image" Target="../media/image260.png"/><Relationship Id="rId6" Type="http://schemas.openxmlformats.org/officeDocument/2006/relationships/image" Target="../media/image261.png"/><Relationship Id="rId7" Type="http://schemas.openxmlformats.org/officeDocument/2006/relationships/image" Target="../media/image262.png"/><Relationship Id="rId8" Type="http://schemas.openxmlformats.org/officeDocument/2006/relationships/image" Target="../media/image263.png"/><Relationship Id="rId9" Type="http://schemas.openxmlformats.org/officeDocument/2006/relationships/image" Target="../media/image264.png"/><Relationship Id="rId10" Type="http://schemas.openxmlformats.org/officeDocument/2006/relationships/image" Target="../media/image265.png"/><Relationship Id="rId11" Type="http://schemas.openxmlformats.org/officeDocument/2006/relationships/image" Target="../media/image266.png"/><Relationship Id="rId12" Type="http://schemas.openxmlformats.org/officeDocument/2006/relationships/image" Target="../media/image267.png"/><Relationship Id="rId13" Type="http://schemas.openxmlformats.org/officeDocument/2006/relationships/image" Target="../media/image268.png"/><Relationship Id="rId14" Type="http://schemas.openxmlformats.org/officeDocument/2006/relationships/image" Target="../media/image269.png"/><Relationship Id="rId15" Type="http://schemas.openxmlformats.org/officeDocument/2006/relationships/image" Target="../media/image270.png"/><Relationship Id="rId16" Type="http://schemas.openxmlformats.org/officeDocument/2006/relationships/image" Target="../media/image271.png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png"/></Relationships>
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2.png"/></Relationships>
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3.png"/></Relationships>
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4.png"/><Relationship Id="rId3" Type="http://schemas.openxmlformats.org/officeDocument/2006/relationships/image" Target="../media/image275.png"/><Relationship Id="rId4" Type="http://schemas.openxmlformats.org/officeDocument/2006/relationships/image" Target="../media/image276.png"/><Relationship Id="rId5" Type="http://schemas.openxmlformats.org/officeDocument/2006/relationships/image" Target="../media/image277.png"/><Relationship Id="rId6" Type="http://schemas.openxmlformats.org/officeDocument/2006/relationships/image" Target="../media/image278.png"/><Relationship Id="rId7" Type="http://schemas.openxmlformats.org/officeDocument/2006/relationships/image" Target="../media/image279.png"/><Relationship Id="rId8" Type="http://schemas.openxmlformats.org/officeDocument/2006/relationships/image" Target="../media/image280.png"/><Relationship Id="rId9" Type="http://schemas.openxmlformats.org/officeDocument/2006/relationships/image" Target="../media/image281.png"/><Relationship Id="rId10" Type="http://schemas.openxmlformats.org/officeDocument/2006/relationships/image" Target="../media/image282.png"/><Relationship Id="rId11" Type="http://schemas.openxmlformats.org/officeDocument/2006/relationships/image" Target="../media/image283.png"/><Relationship Id="rId12" Type="http://schemas.openxmlformats.org/officeDocument/2006/relationships/image" Target="../media/image284.png"/></Relationships>
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5.png"/><Relationship Id="rId3" Type="http://schemas.openxmlformats.org/officeDocument/2006/relationships/image" Target="../media/image286.png"/><Relationship Id="rId4" Type="http://schemas.openxmlformats.org/officeDocument/2006/relationships/image" Target="../media/image287.png"/><Relationship Id="rId5" Type="http://schemas.openxmlformats.org/officeDocument/2006/relationships/image" Target="../media/image288.png"/><Relationship Id="rId6" Type="http://schemas.openxmlformats.org/officeDocument/2006/relationships/image" Target="../media/image289.png"/><Relationship Id="rId7" Type="http://schemas.openxmlformats.org/officeDocument/2006/relationships/image" Target="../media/image290.png"/><Relationship Id="rId8" Type="http://schemas.openxmlformats.org/officeDocument/2006/relationships/image" Target="../media/image291.png"/><Relationship Id="rId9" Type="http://schemas.openxmlformats.org/officeDocument/2006/relationships/image" Target="../media/image292.png"/><Relationship Id="rId10" Type="http://schemas.openxmlformats.org/officeDocument/2006/relationships/image" Target="../media/image293.png"/><Relationship Id="rId11" Type="http://schemas.openxmlformats.org/officeDocument/2006/relationships/image" Target="../media/image294.png"/><Relationship Id="rId12" Type="http://schemas.openxmlformats.org/officeDocument/2006/relationships/image" Target="../media/image295.png"/></Relationships>
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6.png"/><Relationship Id="rId3" Type="http://schemas.openxmlformats.org/officeDocument/2006/relationships/image" Target="../media/image297.png"/><Relationship Id="rId4" Type="http://schemas.openxmlformats.org/officeDocument/2006/relationships/image" Target="../media/image298.png"/><Relationship Id="rId5" Type="http://schemas.openxmlformats.org/officeDocument/2006/relationships/image" Target="../media/image299.png"/><Relationship Id="rId6" Type="http://schemas.openxmlformats.org/officeDocument/2006/relationships/image" Target="../media/image300.png"/><Relationship Id="rId7" Type="http://schemas.openxmlformats.org/officeDocument/2006/relationships/image" Target="../media/image301.png"/><Relationship Id="rId8" Type="http://schemas.openxmlformats.org/officeDocument/2006/relationships/image" Target="../media/image302.png"/><Relationship Id="rId9" Type="http://schemas.openxmlformats.org/officeDocument/2006/relationships/image" Target="../media/image303.png"/><Relationship Id="rId10" Type="http://schemas.openxmlformats.org/officeDocument/2006/relationships/image" Target="../media/image304.png"/><Relationship Id="rId11" Type="http://schemas.openxmlformats.org/officeDocument/2006/relationships/image" Target="../media/image305.png"/><Relationship Id="rId12" Type="http://schemas.openxmlformats.org/officeDocument/2006/relationships/image" Target="../media/image306.png"/><Relationship Id="rId13" Type="http://schemas.openxmlformats.org/officeDocument/2006/relationships/image" Target="../media/image307.png"/><Relationship Id="rId14" Type="http://schemas.openxmlformats.org/officeDocument/2006/relationships/image" Target="../media/image308.png"/><Relationship Id="rId15" Type="http://schemas.openxmlformats.org/officeDocument/2006/relationships/image" Target="../media/image309.png"/><Relationship Id="rId16" Type="http://schemas.openxmlformats.org/officeDocument/2006/relationships/image" Target="../media/image310.png"/><Relationship Id="rId17" Type="http://schemas.openxmlformats.org/officeDocument/2006/relationships/image" Target="../media/image311.png"/><Relationship Id="rId18" Type="http://schemas.openxmlformats.org/officeDocument/2006/relationships/image" Target="../media/image312.png"/><Relationship Id="rId19" Type="http://schemas.openxmlformats.org/officeDocument/2006/relationships/image" Target="../media/image313.png"/><Relationship Id="rId20" Type="http://schemas.openxmlformats.org/officeDocument/2006/relationships/image" Target="../media/image314.png"/></Relationships>
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5.png"/><Relationship Id="rId3" Type="http://schemas.openxmlformats.org/officeDocument/2006/relationships/image" Target="../media/image316.png"/><Relationship Id="rId4" Type="http://schemas.openxmlformats.org/officeDocument/2006/relationships/image" Target="../media/image317.jpg"/><Relationship Id="rId5" Type="http://schemas.openxmlformats.org/officeDocument/2006/relationships/image" Target="../media/image318.jpg"/><Relationship Id="rId6" Type="http://schemas.openxmlformats.org/officeDocument/2006/relationships/image" Target="../media/image319.jpg"/><Relationship Id="rId7" Type="http://schemas.openxmlformats.org/officeDocument/2006/relationships/image" Target="../media/image320.png"/></Relationships>
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1.png"/><Relationship Id="rId3" Type="http://schemas.openxmlformats.org/officeDocument/2006/relationships/image" Target="../media/image322.png"/><Relationship Id="rId4" Type="http://schemas.openxmlformats.org/officeDocument/2006/relationships/image" Target="../media/image323.png"/><Relationship Id="rId5" Type="http://schemas.openxmlformats.org/officeDocument/2006/relationships/image" Target="../media/image324.jpg"/><Relationship Id="rId6" Type="http://schemas.openxmlformats.org/officeDocument/2006/relationships/image" Target="../media/image325.jpg"/><Relationship Id="rId7" Type="http://schemas.openxmlformats.org/officeDocument/2006/relationships/image" Target="../media/image326.jpg"/><Relationship Id="rId8" Type="http://schemas.openxmlformats.org/officeDocument/2006/relationships/image" Target="../media/image327.png"/><Relationship Id="rId9" Type="http://schemas.openxmlformats.org/officeDocument/2006/relationships/image" Target="../media/image328.jpg"/><Relationship Id="rId10" Type="http://schemas.openxmlformats.org/officeDocument/2006/relationships/image" Target="../media/image329.jpg"/></Relationships>
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0.png"/><Relationship Id="rId3" Type="http://schemas.openxmlformats.org/officeDocument/2006/relationships/image" Target="../media/image331.png"/><Relationship Id="rId4" Type="http://schemas.openxmlformats.org/officeDocument/2006/relationships/image" Target="../media/image332.png"/><Relationship Id="rId5" Type="http://schemas.openxmlformats.org/officeDocument/2006/relationships/image" Target="../media/image333.png"/><Relationship Id="rId6" Type="http://schemas.openxmlformats.org/officeDocument/2006/relationships/image" Target="../media/image334.png"/><Relationship Id="rId7" Type="http://schemas.openxmlformats.org/officeDocument/2006/relationships/image" Target="../media/image335.png"/><Relationship Id="rId8" Type="http://schemas.openxmlformats.org/officeDocument/2006/relationships/image" Target="../media/image336.png"/><Relationship Id="rId9" Type="http://schemas.openxmlformats.org/officeDocument/2006/relationships/image" Target="../media/image337.png"/><Relationship Id="rId10" Type="http://schemas.openxmlformats.org/officeDocument/2006/relationships/image" Target="../media/image338.png"/><Relationship Id="rId11" Type="http://schemas.openxmlformats.org/officeDocument/2006/relationships/image" Target="../media/image339.png"/><Relationship Id="rId12" Type="http://schemas.openxmlformats.org/officeDocument/2006/relationships/image" Target="../media/image340.png"/><Relationship Id="rId13" Type="http://schemas.openxmlformats.org/officeDocument/2006/relationships/image" Target="../media/image341.png"/><Relationship Id="rId14" Type="http://schemas.openxmlformats.org/officeDocument/2006/relationships/image" Target="../media/image342.png"/><Relationship Id="rId15" Type="http://schemas.openxmlformats.org/officeDocument/2006/relationships/image" Target="../media/image343.png"/><Relationship Id="rId16" Type="http://schemas.openxmlformats.org/officeDocument/2006/relationships/image" Target="../media/image344.png"/><Relationship Id="rId17" Type="http://schemas.openxmlformats.org/officeDocument/2006/relationships/image" Target="../media/image345.png"/><Relationship Id="rId18" Type="http://schemas.openxmlformats.org/officeDocument/2006/relationships/image" Target="../media/image346.png"/><Relationship Id="rId19" Type="http://schemas.openxmlformats.org/officeDocument/2006/relationships/image" Target="../media/image347.png"/><Relationship Id="rId20" Type="http://schemas.openxmlformats.org/officeDocument/2006/relationships/image" Target="../media/image348.png"/><Relationship Id="rId21" Type="http://schemas.openxmlformats.org/officeDocument/2006/relationships/image" Target="../media/image349.png"/><Relationship Id="rId22" Type="http://schemas.openxmlformats.org/officeDocument/2006/relationships/image" Target="../media/image350.png"/><Relationship Id="rId23" Type="http://schemas.openxmlformats.org/officeDocument/2006/relationships/image" Target="../media/image351.png"/><Relationship Id="rId24" Type="http://schemas.openxmlformats.org/officeDocument/2006/relationships/image" Target="../media/image352.png"/><Relationship Id="rId25" Type="http://schemas.openxmlformats.org/officeDocument/2006/relationships/image" Target="../media/image353.png"/><Relationship Id="rId26" Type="http://schemas.openxmlformats.org/officeDocument/2006/relationships/image" Target="../media/image354.png"/><Relationship Id="rId27" Type="http://schemas.openxmlformats.org/officeDocument/2006/relationships/image" Target="../media/image355.png"/><Relationship Id="rId28" Type="http://schemas.openxmlformats.org/officeDocument/2006/relationships/image" Target="../media/image356.png"/><Relationship Id="rId29" Type="http://schemas.openxmlformats.org/officeDocument/2006/relationships/image" Target="../media/image357.png"/><Relationship Id="rId30" Type="http://schemas.openxmlformats.org/officeDocument/2006/relationships/image" Target="../media/image358.png"/><Relationship Id="rId31" Type="http://schemas.openxmlformats.org/officeDocument/2006/relationships/image" Target="../media/image359.png"/><Relationship Id="rId32" Type="http://schemas.openxmlformats.org/officeDocument/2006/relationships/image" Target="../media/image360.png"/><Relationship Id="rId33" Type="http://schemas.openxmlformats.org/officeDocument/2006/relationships/image" Target="../media/image361.png"/><Relationship Id="rId34" Type="http://schemas.openxmlformats.org/officeDocument/2006/relationships/image" Target="../media/image362.png"/><Relationship Id="rId35" Type="http://schemas.openxmlformats.org/officeDocument/2006/relationships/image" Target="../media/image363.png"/><Relationship Id="rId36" Type="http://schemas.openxmlformats.org/officeDocument/2006/relationships/image" Target="../media/image364.png"/><Relationship Id="rId37" Type="http://schemas.openxmlformats.org/officeDocument/2006/relationships/image" Target="../media/image365.png"/><Relationship Id="rId38" Type="http://schemas.openxmlformats.org/officeDocument/2006/relationships/image" Target="../media/image366.png"/><Relationship Id="rId39" Type="http://schemas.openxmlformats.org/officeDocument/2006/relationships/image" Target="../media/image367.png"/><Relationship Id="rId40" Type="http://schemas.openxmlformats.org/officeDocument/2006/relationships/image" Target="../media/image368.png"/><Relationship Id="rId41" Type="http://schemas.openxmlformats.org/officeDocument/2006/relationships/image" Target="../media/image369.png"/><Relationship Id="rId42" Type="http://schemas.openxmlformats.org/officeDocument/2006/relationships/image" Target="../media/image370.png"/><Relationship Id="rId43" Type="http://schemas.openxmlformats.org/officeDocument/2006/relationships/image" Target="../media/image371.png"/><Relationship Id="rId44" Type="http://schemas.openxmlformats.org/officeDocument/2006/relationships/image" Target="../media/image372.png"/><Relationship Id="rId45" Type="http://schemas.openxmlformats.org/officeDocument/2006/relationships/image" Target="../media/image373.png"/><Relationship Id="rId46" Type="http://schemas.openxmlformats.org/officeDocument/2006/relationships/image" Target="../media/image374.png"/><Relationship Id="rId47" Type="http://schemas.openxmlformats.org/officeDocument/2006/relationships/image" Target="../media/image375.png"/><Relationship Id="rId48" Type="http://schemas.openxmlformats.org/officeDocument/2006/relationships/image" Target="../media/image376.png"/><Relationship Id="rId49" Type="http://schemas.openxmlformats.org/officeDocument/2006/relationships/image" Target="../media/image377.png"/><Relationship Id="rId50" Type="http://schemas.openxmlformats.org/officeDocument/2006/relationships/image" Target="../media/image378.png"/><Relationship Id="rId51" Type="http://schemas.openxmlformats.org/officeDocument/2006/relationships/image" Target="../media/image379.png"/><Relationship Id="rId52" Type="http://schemas.openxmlformats.org/officeDocument/2006/relationships/image" Target="../media/image380.png"/></Relationships>
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81.png"/><Relationship Id="rId3" Type="http://schemas.openxmlformats.org/officeDocument/2006/relationships/image" Target="../media/image382.jpg"/><Relationship Id="rId4" Type="http://schemas.openxmlformats.org/officeDocument/2006/relationships/image" Target="../media/image383.jpg"/><Relationship Id="rId5" Type="http://schemas.openxmlformats.org/officeDocument/2006/relationships/image" Target="../media/image384.jpg"/><Relationship Id="rId6" Type="http://schemas.openxmlformats.org/officeDocument/2006/relationships/image" Target="../media/image385.jpg"/></Relationships>
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86.png"/><Relationship Id="rId3" Type="http://schemas.openxmlformats.org/officeDocument/2006/relationships/image" Target="../media/image387.png"/><Relationship Id="rId4" Type="http://schemas.openxmlformats.org/officeDocument/2006/relationships/image" Target="../media/image388.jpg"/><Relationship Id="rId5" Type="http://schemas.openxmlformats.org/officeDocument/2006/relationships/image" Target="../media/image389.png"/><Relationship Id="rId6" Type="http://schemas.openxmlformats.org/officeDocument/2006/relationships/image" Target="../media/image390.png"/><Relationship Id="rId7" Type="http://schemas.openxmlformats.org/officeDocument/2006/relationships/image" Target="../media/image391.png"/><Relationship Id="rId8" Type="http://schemas.openxmlformats.org/officeDocument/2006/relationships/image" Target="../media/image392.png"/><Relationship Id="rId9" Type="http://schemas.openxmlformats.org/officeDocument/2006/relationships/image" Target="../media/image393.png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png"/></Relationships>
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94.png"/><Relationship Id="rId3" Type="http://schemas.openxmlformats.org/officeDocument/2006/relationships/image" Target="../media/image395.png"/><Relationship Id="rId4" Type="http://schemas.openxmlformats.org/officeDocument/2006/relationships/image" Target="../media/image396.png"/><Relationship Id="rId5" Type="http://schemas.openxmlformats.org/officeDocument/2006/relationships/image" Target="../media/image397.png"/><Relationship Id="rId6" Type="http://schemas.openxmlformats.org/officeDocument/2006/relationships/image" Target="../media/image398.png"/><Relationship Id="rId7" Type="http://schemas.openxmlformats.org/officeDocument/2006/relationships/image" Target="../media/image399.jpg"/><Relationship Id="rId8" Type="http://schemas.openxmlformats.org/officeDocument/2006/relationships/image" Target="../media/image400.jpg"/></Relationships>
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01.png"/></Relationships>
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02.png"/><Relationship Id="rId3" Type="http://schemas.openxmlformats.org/officeDocument/2006/relationships/image" Target="../media/image403.jpg"/><Relationship Id="rId4" Type="http://schemas.openxmlformats.org/officeDocument/2006/relationships/image" Target="../media/image404.jpg"/><Relationship Id="rId5" Type="http://schemas.openxmlformats.org/officeDocument/2006/relationships/image" Target="../media/image405.jpg"/><Relationship Id="rId6" Type="http://schemas.openxmlformats.org/officeDocument/2006/relationships/image" Target="../media/image406.jpg"/></Relationships>
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07.png"/><Relationship Id="rId3" Type="http://schemas.openxmlformats.org/officeDocument/2006/relationships/image" Target="../media/image408.jpg"/></Relationships>
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09.png"/></Relationships>
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10.png"/><Relationship Id="rId3" Type="http://schemas.openxmlformats.org/officeDocument/2006/relationships/image" Target="../media/image411.png"/><Relationship Id="rId4" Type="http://schemas.openxmlformats.org/officeDocument/2006/relationships/image" Target="../media/image412.png"/><Relationship Id="rId5" Type="http://schemas.openxmlformats.org/officeDocument/2006/relationships/image" Target="../media/image413.png"/></Relationships>
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14.png"/><Relationship Id="rId3" Type="http://schemas.openxmlformats.org/officeDocument/2006/relationships/image" Target="../media/image415.png"/></Relationships>
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16.png"/></Relationships>
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17.png"/><Relationship Id="rId3" Type="http://schemas.openxmlformats.org/officeDocument/2006/relationships/image" Target="../media/image418.jpg"/></Relationships>
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19.png"/><Relationship Id="rId3" Type="http://schemas.openxmlformats.org/officeDocument/2006/relationships/image" Target="../media/image420.jpg"/><Relationship Id="rId4" Type="http://schemas.openxmlformats.org/officeDocument/2006/relationships/image" Target="../media/image421.png"/><Relationship Id="rId5" Type="http://schemas.openxmlformats.org/officeDocument/2006/relationships/image" Target="../media/image422.png"/><Relationship Id="rId6" Type="http://schemas.openxmlformats.org/officeDocument/2006/relationships/image" Target="../media/image423.png"/><Relationship Id="rId7" Type="http://schemas.openxmlformats.org/officeDocument/2006/relationships/image" Target="../media/image424.png"/><Relationship Id="rId8" Type="http://schemas.openxmlformats.org/officeDocument/2006/relationships/image" Target="../media/image425.png"/><Relationship Id="rId9" Type="http://schemas.openxmlformats.org/officeDocument/2006/relationships/image" Target="../media/image426.png"/><Relationship Id="rId10" Type="http://schemas.openxmlformats.org/officeDocument/2006/relationships/image" Target="../media/image427.png"/><Relationship Id="rId11" Type="http://schemas.openxmlformats.org/officeDocument/2006/relationships/image" Target="../media/image428.png"/><Relationship Id="rId12" Type="http://schemas.openxmlformats.org/officeDocument/2006/relationships/image" Target="../media/image429.png"/><Relationship Id="rId13" Type="http://schemas.openxmlformats.org/officeDocument/2006/relationships/image" Target="../media/image430.png"/><Relationship Id="rId14" Type="http://schemas.openxmlformats.org/officeDocument/2006/relationships/image" Target="../media/image431.png"/><Relationship Id="rId15" Type="http://schemas.openxmlformats.org/officeDocument/2006/relationships/image" Target="../media/image432.png"/><Relationship Id="rId16" Type="http://schemas.openxmlformats.org/officeDocument/2006/relationships/image" Target="../media/image433.png"/><Relationship Id="rId17" Type="http://schemas.openxmlformats.org/officeDocument/2006/relationships/image" Target="../media/image434.png"/><Relationship Id="rId18" Type="http://schemas.openxmlformats.org/officeDocument/2006/relationships/image" Target="../media/image435.png"/><Relationship Id="rId19" Type="http://schemas.openxmlformats.org/officeDocument/2006/relationships/image" Target="../media/image436.png"/><Relationship Id="rId20" Type="http://schemas.openxmlformats.org/officeDocument/2006/relationships/image" Target="../media/image437.png"/><Relationship Id="rId21" Type="http://schemas.openxmlformats.org/officeDocument/2006/relationships/image" Target="../media/image438.png"/></Relationships>
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png"/></Relationships>
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39.png"/><Relationship Id="rId3" Type="http://schemas.openxmlformats.org/officeDocument/2006/relationships/image" Target="../media/image440.png"/></Relationships>
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41.png"/><Relationship Id="rId3" Type="http://schemas.openxmlformats.org/officeDocument/2006/relationships/image" Target="../media/image442.png"/><Relationship Id="rId4" Type="http://schemas.openxmlformats.org/officeDocument/2006/relationships/image" Target="../media/image443.png"/><Relationship Id="rId5" Type="http://schemas.openxmlformats.org/officeDocument/2006/relationships/image" Target="../media/image444.png"/><Relationship Id="rId6" Type="http://schemas.openxmlformats.org/officeDocument/2006/relationships/image" Target="../media/image445.png"/><Relationship Id="rId7" Type="http://schemas.openxmlformats.org/officeDocument/2006/relationships/image" Target="../media/image446.png"/><Relationship Id="rId8" Type="http://schemas.openxmlformats.org/officeDocument/2006/relationships/image" Target="../media/image447.png"/><Relationship Id="rId9" Type="http://schemas.openxmlformats.org/officeDocument/2006/relationships/image" Target="../media/image448.png"/></Relationships>
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49.png"/></Relationships>
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50.png"/><Relationship Id="rId3" Type="http://schemas.openxmlformats.org/officeDocument/2006/relationships/image" Target="../media/image451.jpg"/></Relationships>
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52.png"/></Relationships>
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53.png"/><Relationship Id="rId3" Type="http://schemas.openxmlformats.org/officeDocument/2006/relationships/image" Target="../media/image454.png"/><Relationship Id="rId4" Type="http://schemas.openxmlformats.org/officeDocument/2006/relationships/image" Target="../media/image455.png"/><Relationship Id="rId5" Type="http://schemas.openxmlformats.org/officeDocument/2006/relationships/image" Target="../media/image456.png"/><Relationship Id="rId6" Type="http://schemas.openxmlformats.org/officeDocument/2006/relationships/image" Target="../media/image457.png"/><Relationship Id="rId7" Type="http://schemas.openxmlformats.org/officeDocument/2006/relationships/image" Target="../media/image458.png"/><Relationship Id="rId8" Type="http://schemas.openxmlformats.org/officeDocument/2006/relationships/image" Target="../media/image459.png"/></Relationships>
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60.png"/><Relationship Id="rId3" Type="http://schemas.openxmlformats.org/officeDocument/2006/relationships/image" Target="../media/image461.png"/><Relationship Id="rId4" Type="http://schemas.openxmlformats.org/officeDocument/2006/relationships/hyperlink" Target="http://www.sapchina.com/solutions/hr" TargetMode="External"/><Relationship Id="rId5" Type="http://schemas.openxmlformats.org/officeDocument/2006/relationships/hyperlink" Target="http://www.sap.com/ess" TargetMode="External"/><Relationship Id="rId6" Type="http://schemas.openxmlformats.org/officeDocument/2006/relationships/hyperlink" Target="http://www.sap.com/km" TargetMode="External"/><Relationship Id="rId7" Type="http://schemas.openxmlformats.org/officeDocument/2006/relationships/hyperlink" Target="http://www.sap.com/enterpriseportals" TargetMode="External"/><Relationship Id="rId8" Type="http://schemas.openxmlformats.org/officeDocument/2006/relationships/hyperlink" Target="http://www.sap.com/ides" TargetMode="External"/></Relationships>
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Relationship Id="rId4" Type="http://schemas.openxmlformats.org/officeDocument/2006/relationships/image" Target="../media/image22.jpg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7998"/>
          </a:xfrm>
          <a:custGeom>
            <a:avLst/>
            <a:gdLst/>
            <a:ahLst/>
            <a:cxnLst/>
            <a:rect l="l" t="t" r="r" b="b"/>
            <a:pathLst>
              <a:path w="9144000" h="6857998">
                <a:moveTo>
                  <a:pt x="9144000" y="6857998"/>
                </a:moveTo>
                <a:lnTo>
                  <a:pt x="9144000" y="0"/>
                </a:lnTo>
                <a:lnTo>
                  <a:pt x="0" y="0"/>
                </a:lnTo>
                <a:lnTo>
                  <a:pt x="0" y="6857998"/>
                </a:lnTo>
                <a:lnTo>
                  <a:pt x="9144000" y="6857998"/>
                </a:lnTo>
                <a:close/>
              </a:path>
            </a:pathLst>
          </a:custGeom>
          <a:solidFill>
            <a:srgbClr val="959595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/>
          <p:nvPr/>
        </p:nvSpPr>
        <p:spPr>
          <a:xfrm>
            <a:off x="0" y="0"/>
            <a:ext cx="9144000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4572000" y="867155"/>
            <a:ext cx="1560576" cy="11033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7498080" y="1767839"/>
            <a:ext cx="1610868" cy="129082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2816351" y="0"/>
            <a:ext cx="1310639" cy="131063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7423404" y="0"/>
            <a:ext cx="1720595" cy="115671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3024377" y="3558988"/>
            <a:ext cx="3974160" cy="6609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5200"/>
              </a:lnSpc>
              <a:spcBef>
                <a:spcPts val="260"/>
              </a:spcBef>
            </a:pPr>
            <a:r>
              <a:rPr dirty="0" smtClean="0" baseline="4110" sz="6900" spc="0" b="1">
                <a:latin typeface="Arial Black"/>
                <a:cs typeface="Arial Black"/>
              </a:rPr>
              <a:t>SA</a:t>
            </a:r>
            <a:r>
              <a:rPr dirty="0" smtClean="0" baseline="4110" sz="6900" spc="14" b="1">
                <a:latin typeface="Arial Black"/>
                <a:cs typeface="Arial Black"/>
              </a:rPr>
              <a:t>P</a:t>
            </a:r>
            <a:r>
              <a:rPr dirty="0" smtClean="0" baseline="3125" sz="7500" spc="0">
                <a:latin typeface="΢"/>
                <a:cs typeface="΢"/>
              </a:rPr>
              <a:t>人力资源</a:t>
            </a:r>
            <a:endParaRPr sz="5000">
              <a:latin typeface="微软雅黑"/>
              <a:cs typeface="微软雅黑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7998"/>
          </a:xfrm>
          <a:custGeom>
            <a:avLst/>
            <a:gdLst/>
            <a:ahLst/>
            <a:cxnLst/>
            <a:rect l="l" t="t" r="r" b="b"/>
            <a:pathLst>
              <a:path w="9144000" h="6857998">
                <a:moveTo>
                  <a:pt x="9144000" y="6857998"/>
                </a:moveTo>
                <a:lnTo>
                  <a:pt x="9144000" y="0"/>
                </a:lnTo>
                <a:lnTo>
                  <a:pt x="0" y="0"/>
                </a:lnTo>
                <a:lnTo>
                  <a:pt x="0" y="6857998"/>
                </a:lnTo>
                <a:lnTo>
                  <a:pt x="9144000" y="6857998"/>
                </a:lnTo>
                <a:close/>
              </a:path>
            </a:pathLst>
          </a:custGeom>
          <a:solidFill>
            <a:srgbClr val="959595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/>
          <p:nvPr/>
        </p:nvSpPr>
        <p:spPr>
          <a:xfrm>
            <a:off x="0" y="0"/>
            <a:ext cx="9144000" cy="68579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4929822" y="1870524"/>
            <a:ext cx="101123" cy="70792"/>
          </a:xfrm>
          <a:custGeom>
            <a:avLst/>
            <a:gdLst/>
            <a:ahLst/>
            <a:cxnLst/>
            <a:rect l="l" t="t" r="r" b="b"/>
            <a:pathLst>
              <a:path w="101123" h="70792">
                <a:moveTo>
                  <a:pt x="72472" y="50643"/>
                </a:moveTo>
                <a:lnTo>
                  <a:pt x="101123" y="70792"/>
                </a:lnTo>
                <a:lnTo>
                  <a:pt x="101123" y="59737"/>
                </a:lnTo>
                <a:lnTo>
                  <a:pt x="89567" y="59737"/>
                </a:lnTo>
                <a:lnTo>
                  <a:pt x="89567" y="53750"/>
                </a:lnTo>
                <a:lnTo>
                  <a:pt x="92151" y="51204"/>
                </a:lnTo>
                <a:lnTo>
                  <a:pt x="93153" y="51204"/>
                </a:lnTo>
                <a:lnTo>
                  <a:pt x="92737" y="50912"/>
                </a:lnTo>
                <a:lnTo>
                  <a:pt x="73291" y="50912"/>
                </a:lnTo>
                <a:lnTo>
                  <a:pt x="72472" y="50643"/>
                </a:lnTo>
                <a:close/>
              </a:path>
              <a:path w="101123" h="70792">
                <a:moveTo>
                  <a:pt x="93153" y="51204"/>
                </a:moveTo>
                <a:lnTo>
                  <a:pt x="92151" y="51204"/>
                </a:lnTo>
                <a:lnTo>
                  <a:pt x="89567" y="53750"/>
                </a:lnTo>
                <a:lnTo>
                  <a:pt x="89567" y="59737"/>
                </a:lnTo>
                <a:lnTo>
                  <a:pt x="98703" y="55107"/>
                </a:lnTo>
                <a:lnTo>
                  <a:pt x="93153" y="51204"/>
                </a:lnTo>
                <a:close/>
              </a:path>
              <a:path w="101123" h="70792">
                <a:moveTo>
                  <a:pt x="98535" y="51204"/>
                </a:moveTo>
                <a:lnTo>
                  <a:pt x="93153" y="51204"/>
                </a:lnTo>
                <a:lnTo>
                  <a:pt x="98703" y="55107"/>
                </a:lnTo>
                <a:lnTo>
                  <a:pt x="89567" y="59737"/>
                </a:lnTo>
                <a:lnTo>
                  <a:pt x="101123" y="59737"/>
                </a:lnTo>
                <a:lnTo>
                  <a:pt x="101123" y="53750"/>
                </a:lnTo>
                <a:lnTo>
                  <a:pt x="98535" y="51204"/>
                </a:lnTo>
                <a:close/>
              </a:path>
              <a:path w="101123" h="70792">
                <a:moveTo>
                  <a:pt x="71760" y="50142"/>
                </a:moveTo>
                <a:lnTo>
                  <a:pt x="72472" y="50643"/>
                </a:lnTo>
                <a:lnTo>
                  <a:pt x="73291" y="50912"/>
                </a:lnTo>
                <a:lnTo>
                  <a:pt x="71760" y="50142"/>
                </a:lnTo>
                <a:close/>
              </a:path>
              <a:path w="101123" h="70792">
                <a:moveTo>
                  <a:pt x="91642" y="50142"/>
                </a:moveTo>
                <a:lnTo>
                  <a:pt x="71760" y="50142"/>
                </a:lnTo>
                <a:lnTo>
                  <a:pt x="73291" y="50912"/>
                </a:lnTo>
                <a:lnTo>
                  <a:pt x="92737" y="50912"/>
                </a:lnTo>
                <a:lnTo>
                  <a:pt x="91642" y="50142"/>
                </a:lnTo>
                <a:close/>
              </a:path>
              <a:path w="101123" h="70792">
                <a:moveTo>
                  <a:pt x="58089" y="44913"/>
                </a:moveTo>
                <a:lnTo>
                  <a:pt x="64236" y="47938"/>
                </a:lnTo>
                <a:lnTo>
                  <a:pt x="72472" y="50643"/>
                </a:lnTo>
                <a:lnTo>
                  <a:pt x="71760" y="50142"/>
                </a:lnTo>
                <a:lnTo>
                  <a:pt x="91642" y="50142"/>
                </a:lnTo>
                <a:lnTo>
                  <a:pt x="85062" y="45515"/>
                </a:lnTo>
                <a:lnTo>
                  <a:pt x="60673" y="45515"/>
                </a:lnTo>
                <a:lnTo>
                  <a:pt x="58089" y="44913"/>
                </a:lnTo>
                <a:close/>
              </a:path>
              <a:path w="101123" h="70792">
                <a:moveTo>
                  <a:pt x="11021" y="15237"/>
                </a:moveTo>
                <a:lnTo>
                  <a:pt x="5244" y="18082"/>
                </a:lnTo>
                <a:lnTo>
                  <a:pt x="0" y="23246"/>
                </a:lnTo>
                <a:lnTo>
                  <a:pt x="0" y="36491"/>
                </a:lnTo>
                <a:lnTo>
                  <a:pt x="9163" y="45515"/>
                </a:lnTo>
                <a:lnTo>
                  <a:pt x="59312" y="45515"/>
                </a:lnTo>
                <a:lnTo>
                  <a:pt x="58089" y="44913"/>
                </a:lnTo>
                <a:lnTo>
                  <a:pt x="84206" y="44913"/>
                </a:lnTo>
                <a:lnTo>
                  <a:pt x="77771" y="40388"/>
                </a:lnTo>
                <a:lnTo>
                  <a:pt x="69222" y="37582"/>
                </a:lnTo>
                <a:lnTo>
                  <a:pt x="69037" y="37582"/>
                </a:lnTo>
                <a:lnTo>
                  <a:pt x="68279" y="37272"/>
                </a:lnTo>
                <a:lnTo>
                  <a:pt x="68408" y="37272"/>
                </a:lnTo>
                <a:lnTo>
                  <a:pt x="65418" y="35801"/>
                </a:lnTo>
                <a:lnTo>
                  <a:pt x="15642" y="35801"/>
                </a:lnTo>
                <a:lnTo>
                  <a:pt x="11556" y="34136"/>
                </a:lnTo>
                <a:lnTo>
                  <a:pt x="9864" y="30111"/>
                </a:lnTo>
                <a:lnTo>
                  <a:pt x="11556" y="30111"/>
                </a:lnTo>
                <a:lnTo>
                  <a:pt x="11556" y="29625"/>
                </a:lnTo>
                <a:lnTo>
                  <a:pt x="9864" y="29625"/>
                </a:lnTo>
                <a:lnTo>
                  <a:pt x="11556" y="25601"/>
                </a:lnTo>
                <a:lnTo>
                  <a:pt x="15813" y="25601"/>
                </a:lnTo>
                <a:lnTo>
                  <a:pt x="17869" y="24589"/>
                </a:lnTo>
                <a:lnTo>
                  <a:pt x="20025" y="22465"/>
                </a:lnTo>
                <a:lnTo>
                  <a:pt x="19162" y="22465"/>
                </a:lnTo>
                <a:lnTo>
                  <a:pt x="21421" y="21090"/>
                </a:lnTo>
                <a:lnTo>
                  <a:pt x="23353" y="21090"/>
                </a:lnTo>
                <a:lnTo>
                  <a:pt x="27457" y="19744"/>
                </a:lnTo>
                <a:lnTo>
                  <a:pt x="27829" y="19621"/>
                </a:lnTo>
                <a:lnTo>
                  <a:pt x="43060" y="15889"/>
                </a:lnTo>
                <a:lnTo>
                  <a:pt x="10360" y="15889"/>
                </a:lnTo>
                <a:lnTo>
                  <a:pt x="11021" y="15237"/>
                </a:lnTo>
                <a:close/>
              </a:path>
              <a:path w="101123" h="70792">
                <a:moveTo>
                  <a:pt x="84206" y="44913"/>
                </a:moveTo>
                <a:lnTo>
                  <a:pt x="58089" y="44913"/>
                </a:lnTo>
                <a:lnTo>
                  <a:pt x="60673" y="45515"/>
                </a:lnTo>
                <a:lnTo>
                  <a:pt x="85062" y="45515"/>
                </a:lnTo>
                <a:lnTo>
                  <a:pt x="84206" y="44913"/>
                </a:lnTo>
                <a:close/>
              </a:path>
              <a:path w="101123" h="70792">
                <a:moveTo>
                  <a:pt x="68279" y="37272"/>
                </a:moveTo>
                <a:lnTo>
                  <a:pt x="69037" y="37582"/>
                </a:lnTo>
                <a:lnTo>
                  <a:pt x="68666" y="37399"/>
                </a:lnTo>
                <a:lnTo>
                  <a:pt x="68279" y="37272"/>
                </a:lnTo>
                <a:close/>
              </a:path>
              <a:path w="101123" h="70792">
                <a:moveTo>
                  <a:pt x="68666" y="37399"/>
                </a:moveTo>
                <a:lnTo>
                  <a:pt x="69037" y="37582"/>
                </a:lnTo>
                <a:lnTo>
                  <a:pt x="69222" y="37582"/>
                </a:lnTo>
                <a:lnTo>
                  <a:pt x="68666" y="37399"/>
                </a:lnTo>
                <a:close/>
              </a:path>
              <a:path w="101123" h="70792">
                <a:moveTo>
                  <a:pt x="68408" y="37272"/>
                </a:moveTo>
                <a:lnTo>
                  <a:pt x="68279" y="37272"/>
                </a:lnTo>
                <a:lnTo>
                  <a:pt x="68666" y="37399"/>
                </a:lnTo>
                <a:lnTo>
                  <a:pt x="68408" y="37272"/>
                </a:lnTo>
                <a:close/>
              </a:path>
              <a:path w="101123" h="70792">
                <a:moveTo>
                  <a:pt x="11556" y="31778"/>
                </a:moveTo>
                <a:lnTo>
                  <a:pt x="11556" y="34136"/>
                </a:lnTo>
                <a:lnTo>
                  <a:pt x="15642" y="35801"/>
                </a:lnTo>
                <a:lnTo>
                  <a:pt x="11556" y="31778"/>
                </a:lnTo>
                <a:close/>
              </a:path>
              <a:path w="101123" h="70792">
                <a:moveTo>
                  <a:pt x="62036" y="34136"/>
                </a:moveTo>
                <a:lnTo>
                  <a:pt x="13952" y="34136"/>
                </a:lnTo>
                <a:lnTo>
                  <a:pt x="15642" y="35801"/>
                </a:lnTo>
                <a:lnTo>
                  <a:pt x="65418" y="35801"/>
                </a:lnTo>
                <a:lnTo>
                  <a:pt x="62036" y="34136"/>
                </a:lnTo>
                <a:close/>
              </a:path>
              <a:path w="101123" h="70792">
                <a:moveTo>
                  <a:pt x="9864" y="30111"/>
                </a:moveTo>
                <a:lnTo>
                  <a:pt x="11556" y="34136"/>
                </a:lnTo>
                <a:lnTo>
                  <a:pt x="11556" y="31778"/>
                </a:lnTo>
                <a:lnTo>
                  <a:pt x="9864" y="30111"/>
                </a:lnTo>
                <a:close/>
              </a:path>
              <a:path w="101123" h="70792">
                <a:moveTo>
                  <a:pt x="11556" y="30111"/>
                </a:moveTo>
                <a:lnTo>
                  <a:pt x="9864" y="30111"/>
                </a:lnTo>
                <a:lnTo>
                  <a:pt x="11556" y="31778"/>
                </a:lnTo>
                <a:lnTo>
                  <a:pt x="11556" y="30111"/>
                </a:lnTo>
                <a:close/>
              </a:path>
              <a:path w="101123" h="70792">
                <a:moveTo>
                  <a:pt x="11556" y="25601"/>
                </a:moveTo>
                <a:lnTo>
                  <a:pt x="9864" y="29625"/>
                </a:lnTo>
                <a:lnTo>
                  <a:pt x="11556" y="27958"/>
                </a:lnTo>
                <a:lnTo>
                  <a:pt x="11251" y="27844"/>
                </a:lnTo>
                <a:lnTo>
                  <a:pt x="11556" y="27628"/>
                </a:lnTo>
                <a:lnTo>
                  <a:pt x="11556" y="25601"/>
                </a:lnTo>
                <a:close/>
              </a:path>
              <a:path w="101123" h="70792">
                <a:moveTo>
                  <a:pt x="11556" y="27958"/>
                </a:moveTo>
                <a:lnTo>
                  <a:pt x="9864" y="29625"/>
                </a:lnTo>
                <a:lnTo>
                  <a:pt x="11556" y="29625"/>
                </a:lnTo>
                <a:lnTo>
                  <a:pt x="11556" y="27958"/>
                </a:lnTo>
                <a:close/>
              </a:path>
              <a:path w="101123" h="70792">
                <a:moveTo>
                  <a:pt x="12091" y="27431"/>
                </a:moveTo>
                <a:lnTo>
                  <a:pt x="11556" y="27694"/>
                </a:lnTo>
                <a:lnTo>
                  <a:pt x="11556" y="27958"/>
                </a:lnTo>
                <a:lnTo>
                  <a:pt x="12091" y="27431"/>
                </a:lnTo>
                <a:close/>
              </a:path>
              <a:path w="101123" h="70792">
                <a:moveTo>
                  <a:pt x="11556" y="27628"/>
                </a:moveTo>
                <a:lnTo>
                  <a:pt x="11251" y="27844"/>
                </a:lnTo>
                <a:lnTo>
                  <a:pt x="11556" y="27694"/>
                </a:lnTo>
                <a:close/>
              </a:path>
              <a:path w="101123" h="70792">
                <a:moveTo>
                  <a:pt x="11556" y="27694"/>
                </a:moveTo>
                <a:lnTo>
                  <a:pt x="11251" y="27844"/>
                </a:lnTo>
                <a:lnTo>
                  <a:pt x="11556" y="27844"/>
                </a:lnTo>
                <a:lnTo>
                  <a:pt x="11556" y="27694"/>
                </a:lnTo>
                <a:close/>
              </a:path>
              <a:path w="101123" h="70792">
                <a:moveTo>
                  <a:pt x="12753" y="26779"/>
                </a:moveTo>
                <a:lnTo>
                  <a:pt x="11556" y="27628"/>
                </a:lnTo>
                <a:lnTo>
                  <a:pt x="12091" y="27431"/>
                </a:lnTo>
                <a:lnTo>
                  <a:pt x="12753" y="26779"/>
                </a:lnTo>
                <a:close/>
              </a:path>
              <a:path w="101123" h="70792">
                <a:moveTo>
                  <a:pt x="15813" y="25601"/>
                </a:moveTo>
                <a:lnTo>
                  <a:pt x="11556" y="25601"/>
                </a:lnTo>
                <a:lnTo>
                  <a:pt x="11556" y="27628"/>
                </a:lnTo>
                <a:lnTo>
                  <a:pt x="12753" y="26779"/>
                </a:lnTo>
                <a:lnTo>
                  <a:pt x="13417" y="26779"/>
                </a:lnTo>
                <a:lnTo>
                  <a:pt x="15813" y="25601"/>
                </a:lnTo>
                <a:close/>
              </a:path>
              <a:path w="101123" h="70792">
                <a:moveTo>
                  <a:pt x="13417" y="26779"/>
                </a:moveTo>
                <a:lnTo>
                  <a:pt x="12753" y="26779"/>
                </a:lnTo>
                <a:lnTo>
                  <a:pt x="12091" y="27431"/>
                </a:lnTo>
                <a:lnTo>
                  <a:pt x="13417" y="26779"/>
                </a:lnTo>
                <a:close/>
              </a:path>
              <a:path w="101123" h="70792">
                <a:moveTo>
                  <a:pt x="21421" y="21090"/>
                </a:moveTo>
                <a:lnTo>
                  <a:pt x="19162" y="22465"/>
                </a:lnTo>
                <a:lnTo>
                  <a:pt x="20456" y="22040"/>
                </a:lnTo>
                <a:lnTo>
                  <a:pt x="21421" y="21090"/>
                </a:lnTo>
                <a:close/>
              </a:path>
              <a:path w="101123" h="70792">
                <a:moveTo>
                  <a:pt x="20456" y="22040"/>
                </a:moveTo>
                <a:lnTo>
                  <a:pt x="19162" y="22465"/>
                </a:lnTo>
                <a:lnTo>
                  <a:pt x="20025" y="22465"/>
                </a:lnTo>
                <a:lnTo>
                  <a:pt x="20456" y="22040"/>
                </a:lnTo>
                <a:close/>
              </a:path>
              <a:path w="101123" h="70792">
                <a:moveTo>
                  <a:pt x="23353" y="21090"/>
                </a:moveTo>
                <a:lnTo>
                  <a:pt x="21421" y="21090"/>
                </a:lnTo>
                <a:lnTo>
                  <a:pt x="20456" y="22040"/>
                </a:lnTo>
                <a:lnTo>
                  <a:pt x="23353" y="21090"/>
                </a:lnTo>
                <a:close/>
              </a:path>
              <a:path w="101123" h="70792">
                <a:moveTo>
                  <a:pt x="27829" y="19621"/>
                </a:moveTo>
                <a:lnTo>
                  <a:pt x="27404" y="19744"/>
                </a:lnTo>
                <a:lnTo>
                  <a:pt x="27617" y="19691"/>
                </a:lnTo>
                <a:lnTo>
                  <a:pt x="27829" y="19621"/>
                </a:lnTo>
                <a:close/>
              </a:path>
              <a:path w="101123" h="70792">
                <a:moveTo>
                  <a:pt x="27617" y="19691"/>
                </a:moveTo>
                <a:lnTo>
                  <a:pt x="27404" y="19744"/>
                </a:lnTo>
                <a:lnTo>
                  <a:pt x="27617" y="19691"/>
                </a:lnTo>
                <a:close/>
              </a:path>
              <a:path w="101123" h="70792">
                <a:moveTo>
                  <a:pt x="27900" y="19621"/>
                </a:moveTo>
                <a:lnTo>
                  <a:pt x="27617" y="19691"/>
                </a:lnTo>
                <a:lnTo>
                  <a:pt x="27900" y="19621"/>
                </a:lnTo>
                <a:close/>
              </a:path>
              <a:path w="101123" h="70792">
                <a:moveTo>
                  <a:pt x="11861" y="14824"/>
                </a:moveTo>
                <a:lnTo>
                  <a:pt x="11021" y="15237"/>
                </a:lnTo>
                <a:lnTo>
                  <a:pt x="10360" y="15889"/>
                </a:lnTo>
                <a:lnTo>
                  <a:pt x="11861" y="14824"/>
                </a:lnTo>
                <a:close/>
              </a:path>
              <a:path w="101123" h="70792">
                <a:moveTo>
                  <a:pt x="47387" y="14824"/>
                </a:moveTo>
                <a:lnTo>
                  <a:pt x="11861" y="14824"/>
                </a:lnTo>
                <a:lnTo>
                  <a:pt x="10360" y="15889"/>
                </a:lnTo>
                <a:lnTo>
                  <a:pt x="43060" y="15889"/>
                </a:lnTo>
                <a:lnTo>
                  <a:pt x="47387" y="14824"/>
                </a:lnTo>
                <a:close/>
              </a:path>
              <a:path w="101123" h="70792">
                <a:moveTo>
                  <a:pt x="98535" y="0"/>
                </a:moveTo>
                <a:lnTo>
                  <a:pt x="59961" y="0"/>
                </a:lnTo>
                <a:lnTo>
                  <a:pt x="24385" y="8757"/>
                </a:lnTo>
                <a:lnTo>
                  <a:pt x="14213" y="12094"/>
                </a:lnTo>
                <a:lnTo>
                  <a:pt x="11021" y="15237"/>
                </a:lnTo>
                <a:lnTo>
                  <a:pt x="11861" y="14824"/>
                </a:lnTo>
                <a:lnTo>
                  <a:pt x="47387" y="14824"/>
                </a:lnTo>
                <a:lnTo>
                  <a:pt x="61382" y="11378"/>
                </a:lnTo>
                <a:lnTo>
                  <a:pt x="60673" y="11378"/>
                </a:lnTo>
                <a:lnTo>
                  <a:pt x="62074" y="11208"/>
                </a:lnTo>
                <a:lnTo>
                  <a:pt x="98709" y="11208"/>
                </a:lnTo>
                <a:lnTo>
                  <a:pt x="101123" y="8831"/>
                </a:lnTo>
                <a:lnTo>
                  <a:pt x="101123" y="2547"/>
                </a:lnTo>
                <a:lnTo>
                  <a:pt x="98535" y="0"/>
                </a:lnTo>
                <a:close/>
              </a:path>
              <a:path w="101123" h="70792">
                <a:moveTo>
                  <a:pt x="62074" y="11208"/>
                </a:moveTo>
                <a:lnTo>
                  <a:pt x="60673" y="11378"/>
                </a:lnTo>
                <a:lnTo>
                  <a:pt x="61382" y="11378"/>
                </a:lnTo>
                <a:lnTo>
                  <a:pt x="62074" y="11208"/>
                </a:lnTo>
                <a:close/>
              </a:path>
              <a:path w="101123" h="70792">
                <a:moveTo>
                  <a:pt x="98709" y="11208"/>
                </a:moveTo>
                <a:lnTo>
                  <a:pt x="62074" y="11208"/>
                </a:lnTo>
                <a:lnTo>
                  <a:pt x="61382" y="11378"/>
                </a:lnTo>
                <a:lnTo>
                  <a:pt x="98535" y="11378"/>
                </a:lnTo>
                <a:lnTo>
                  <a:pt x="98709" y="11208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5016498" y="1850612"/>
            <a:ext cx="728082" cy="122318"/>
          </a:xfrm>
          <a:custGeom>
            <a:avLst/>
            <a:gdLst/>
            <a:ahLst/>
            <a:cxnLst/>
            <a:rect l="l" t="t" r="r" b="b"/>
            <a:pathLst>
              <a:path w="728082" h="122318">
                <a:moveTo>
                  <a:pt x="0" y="5689"/>
                </a:moveTo>
                <a:lnTo>
                  <a:pt x="0" y="59737"/>
                </a:lnTo>
                <a:lnTo>
                  <a:pt x="592295" y="122318"/>
                </a:lnTo>
                <a:lnTo>
                  <a:pt x="697907" y="62580"/>
                </a:lnTo>
                <a:lnTo>
                  <a:pt x="586507" y="62580"/>
                </a:lnTo>
                <a:lnTo>
                  <a:pt x="0" y="5689"/>
                </a:lnTo>
                <a:close/>
              </a:path>
              <a:path w="728082" h="122318">
                <a:moveTo>
                  <a:pt x="728082" y="0"/>
                </a:moveTo>
                <a:lnTo>
                  <a:pt x="586507" y="62580"/>
                </a:lnTo>
                <a:lnTo>
                  <a:pt x="697907" y="62580"/>
                </a:lnTo>
                <a:lnTo>
                  <a:pt x="728082" y="45512"/>
                </a:lnTo>
                <a:lnTo>
                  <a:pt x="728082" y="0"/>
                </a:lnTo>
                <a:close/>
              </a:path>
            </a:pathLst>
          </a:custGeom>
          <a:solidFill>
            <a:srgbClr val="9F9F9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5013610" y="1725439"/>
            <a:ext cx="592289" cy="190600"/>
          </a:xfrm>
          <a:custGeom>
            <a:avLst/>
            <a:gdLst/>
            <a:ahLst/>
            <a:cxnLst/>
            <a:rect l="l" t="t" r="r" b="b"/>
            <a:pathLst>
              <a:path w="592289" h="190600">
                <a:moveTo>
                  <a:pt x="0" y="0"/>
                </a:moveTo>
                <a:lnTo>
                  <a:pt x="0" y="133706"/>
                </a:lnTo>
                <a:lnTo>
                  <a:pt x="592289" y="190600"/>
                </a:lnTo>
                <a:lnTo>
                  <a:pt x="592289" y="42678"/>
                </a:lnTo>
                <a:lnTo>
                  <a:pt x="0" y="0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5012108" y="1758104"/>
            <a:ext cx="595296" cy="48472"/>
          </a:xfrm>
          <a:custGeom>
            <a:avLst/>
            <a:gdLst/>
            <a:ahLst/>
            <a:cxnLst/>
            <a:rect l="l" t="t" r="r" b="b"/>
            <a:pathLst>
              <a:path w="595296" h="48472">
                <a:moveTo>
                  <a:pt x="819" y="0"/>
                </a:moveTo>
                <a:lnTo>
                  <a:pt x="124" y="596"/>
                </a:lnTo>
                <a:lnTo>
                  <a:pt x="0" y="2153"/>
                </a:lnTo>
                <a:lnTo>
                  <a:pt x="593" y="2837"/>
                </a:lnTo>
                <a:lnTo>
                  <a:pt x="594486" y="48472"/>
                </a:lnTo>
                <a:lnTo>
                  <a:pt x="595181" y="47887"/>
                </a:lnTo>
                <a:lnTo>
                  <a:pt x="595296" y="46322"/>
                </a:lnTo>
                <a:lnTo>
                  <a:pt x="594689" y="45637"/>
                </a:lnTo>
                <a:lnTo>
                  <a:pt x="81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" name="object 8"/>
          <p:cNvSpPr/>
          <p:nvPr/>
        </p:nvSpPr>
        <p:spPr>
          <a:xfrm>
            <a:off x="5444009" y="1793615"/>
            <a:ext cx="130201" cy="14429"/>
          </a:xfrm>
          <a:custGeom>
            <a:avLst/>
            <a:gdLst/>
            <a:ahLst/>
            <a:cxnLst/>
            <a:rect l="l" t="t" r="r" b="b"/>
            <a:pathLst>
              <a:path w="130201" h="14429">
                <a:moveTo>
                  <a:pt x="1591" y="0"/>
                </a:moveTo>
                <a:lnTo>
                  <a:pt x="202" y="1181"/>
                </a:lnTo>
                <a:lnTo>
                  <a:pt x="115" y="2749"/>
                </a:lnTo>
                <a:lnTo>
                  <a:pt x="0" y="4317"/>
                </a:lnTo>
                <a:lnTo>
                  <a:pt x="1186" y="5675"/>
                </a:lnTo>
                <a:lnTo>
                  <a:pt x="128609" y="14429"/>
                </a:lnTo>
                <a:lnTo>
                  <a:pt x="129998" y="13247"/>
                </a:lnTo>
                <a:lnTo>
                  <a:pt x="130114" y="11680"/>
                </a:lnTo>
                <a:lnTo>
                  <a:pt x="130201" y="10112"/>
                </a:lnTo>
                <a:lnTo>
                  <a:pt x="129014" y="8754"/>
                </a:lnTo>
                <a:lnTo>
                  <a:pt x="159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" name="object 9"/>
          <p:cNvSpPr/>
          <p:nvPr/>
        </p:nvSpPr>
        <p:spPr>
          <a:xfrm>
            <a:off x="5299541" y="1782239"/>
            <a:ext cx="130230" cy="14426"/>
          </a:xfrm>
          <a:custGeom>
            <a:avLst/>
            <a:gdLst/>
            <a:ahLst/>
            <a:cxnLst/>
            <a:rect l="l" t="t" r="r" b="b"/>
            <a:pathLst>
              <a:path w="130230" h="14426">
                <a:moveTo>
                  <a:pt x="1591" y="0"/>
                </a:moveTo>
                <a:lnTo>
                  <a:pt x="231" y="1181"/>
                </a:lnTo>
                <a:lnTo>
                  <a:pt x="0" y="4314"/>
                </a:lnTo>
                <a:lnTo>
                  <a:pt x="1186" y="5675"/>
                </a:lnTo>
                <a:lnTo>
                  <a:pt x="128609" y="14426"/>
                </a:lnTo>
                <a:lnTo>
                  <a:pt x="129998" y="13245"/>
                </a:lnTo>
                <a:lnTo>
                  <a:pt x="130230" y="10109"/>
                </a:lnTo>
                <a:lnTo>
                  <a:pt x="129014" y="8751"/>
                </a:lnTo>
                <a:lnTo>
                  <a:pt x="159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" name="object 10"/>
          <p:cNvSpPr/>
          <p:nvPr/>
        </p:nvSpPr>
        <p:spPr>
          <a:xfrm>
            <a:off x="5012099" y="1783699"/>
            <a:ext cx="595305" cy="54173"/>
          </a:xfrm>
          <a:custGeom>
            <a:avLst/>
            <a:gdLst/>
            <a:ahLst/>
            <a:cxnLst/>
            <a:rect l="l" t="t" r="r" b="b"/>
            <a:pathLst>
              <a:path w="595305" h="54173">
                <a:moveTo>
                  <a:pt x="842" y="0"/>
                </a:moveTo>
                <a:lnTo>
                  <a:pt x="141" y="579"/>
                </a:lnTo>
                <a:lnTo>
                  <a:pt x="0" y="2144"/>
                </a:lnTo>
                <a:lnTo>
                  <a:pt x="590" y="2834"/>
                </a:lnTo>
                <a:lnTo>
                  <a:pt x="594466" y="54173"/>
                </a:lnTo>
                <a:lnTo>
                  <a:pt x="595160" y="53596"/>
                </a:lnTo>
                <a:lnTo>
                  <a:pt x="595247" y="52812"/>
                </a:lnTo>
                <a:lnTo>
                  <a:pt x="595305" y="52031"/>
                </a:lnTo>
                <a:lnTo>
                  <a:pt x="594726" y="51341"/>
                </a:lnTo>
                <a:lnTo>
                  <a:pt x="8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" name="object 11"/>
          <p:cNvSpPr/>
          <p:nvPr/>
        </p:nvSpPr>
        <p:spPr>
          <a:xfrm>
            <a:off x="5013610" y="1699846"/>
            <a:ext cx="733864" cy="68270"/>
          </a:xfrm>
          <a:custGeom>
            <a:avLst/>
            <a:gdLst/>
            <a:ahLst/>
            <a:cxnLst/>
            <a:rect l="l" t="t" r="r" b="b"/>
            <a:pathLst>
              <a:path w="733864" h="68270">
                <a:moveTo>
                  <a:pt x="225359" y="0"/>
                </a:moveTo>
                <a:lnTo>
                  <a:pt x="0" y="25592"/>
                </a:lnTo>
                <a:lnTo>
                  <a:pt x="592289" y="68270"/>
                </a:lnTo>
                <a:lnTo>
                  <a:pt x="733864" y="28433"/>
                </a:lnTo>
                <a:lnTo>
                  <a:pt x="681859" y="22752"/>
                </a:lnTo>
                <a:lnTo>
                  <a:pt x="225359" y="0"/>
                </a:lnTo>
                <a:close/>
              </a:path>
            </a:pathLst>
          </a:custGeom>
          <a:solidFill>
            <a:srgbClr val="DFDFD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" name="object 12"/>
          <p:cNvSpPr/>
          <p:nvPr/>
        </p:nvSpPr>
        <p:spPr>
          <a:xfrm>
            <a:off x="5178296" y="1714077"/>
            <a:ext cx="540296" cy="42663"/>
          </a:xfrm>
          <a:custGeom>
            <a:avLst/>
            <a:gdLst/>
            <a:ahLst/>
            <a:cxnLst/>
            <a:rect l="l" t="t" r="r" b="b"/>
            <a:pathLst>
              <a:path w="540296" h="42663">
                <a:moveTo>
                  <a:pt x="46231" y="0"/>
                </a:moveTo>
                <a:lnTo>
                  <a:pt x="0" y="14202"/>
                </a:lnTo>
                <a:lnTo>
                  <a:pt x="436285" y="42663"/>
                </a:lnTo>
                <a:lnTo>
                  <a:pt x="508491" y="22752"/>
                </a:lnTo>
                <a:lnTo>
                  <a:pt x="502732" y="19911"/>
                </a:lnTo>
                <a:lnTo>
                  <a:pt x="540296" y="11362"/>
                </a:lnTo>
                <a:lnTo>
                  <a:pt x="517173" y="8521"/>
                </a:lnTo>
                <a:lnTo>
                  <a:pt x="46231" y="0"/>
                </a:lnTo>
                <a:close/>
              </a:path>
            </a:pathLst>
          </a:custGeom>
          <a:solidFill>
            <a:srgbClr val="5F5F5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" name="object 13"/>
          <p:cNvSpPr/>
          <p:nvPr/>
        </p:nvSpPr>
        <p:spPr>
          <a:xfrm>
            <a:off x="5663693" y="1386941"/>
            <a:ext cx="80887" cy="347047"/>
          </a:xfrm>
          <a:custGeom>
            <a:avLst/>
            <a:gdLst/>
            <a:ahLst/>
            <a:cxnLst/>
            <a:rect l="l" t="t" r="r" b="b"/>
            <a:pathLst>
              <a:path w="80887" h="347047">
                <a:moveTo>
                  <a:pt x="8653" y="0"/>
                </a:moveTo>
                <a:lnTo>
                  <a:pt x="0" y="347047"/>
                </a:lnTo>
                <a:lnTo>
                  <a:pt x="66446" y="327135"/>
                </a:lnTo>
                <a:lnTo>
                  <a:pt x="75099" y="164973"/>
                </a:lnTo>
                <a:lnTo>
                  <a:pt x="80887" y="28433"/>
                </a:lnTo>
                <a:lnTo>
                  <a:pt x="8653" y="0"/>
                </a:lnTo>
                <a:close/>
              </a:path>
            </a:pathLst>
          </a:custGeom>
          <a:solidFill>
            <a:srgbClr val="9F9F9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" name="object 14"/>
          <p:cNvSpPr/>
          <p:nvPr/>
        </p:nvSpPr>
        <p:spPr>
          <a:xfrm>
            <a:off x="5670726" y="1402393"/>
            <a:ext cx="75475" cy="28830"/>
          </a:xfrm>
          <a:custGeom>
            <a:avLst/>
            <a:gdLst/>
            <a:ahLst/>
            <a:cxnLst/>
            <a:rect l="l" t="t" r="r" b="b"/>
            <a:pathLst>
              <a:path w="75475" h="28830">
                <a:moveTo>
                  <a:pt x="1360" y="0"/>
                </a:moveTo>
                <a:lnTo>
                  <a:pt x="549" y="397"/>
                </a:lnTo>
                <a:lnTo>
                  <a:pt x="260" y="1136"/>
                </a:lnTo>
                <a:lnTo>
                  <a:pt x="0" y="1874"/>
                </a:lnTo>
                <a:lnTo>
                  <a:pt x="376" y="2670"/>
                </a:lnTo>
                <a:lnTo>
                  <a:pt x="1128" y="2954"/>
                </a:lnTo>
                <a:lnTo>
                  <a:pt x="73363" y="28546"/>
                </a:lnTo>
                <a:lnTo>
                  <a:pt x="74115" y="28830"/>
                </a:lnTo>
                <a:lnTo>
                  <a:pt x="74954" y="28433"/>
                </a:lnTo>
                <a:lnTo>
                  <a:pt x="75475" y="26955"/>
                </a:lnTo>
                <a:lnTo>
                  <a:pt x="75099" y="26132"/>
                </a:lnTo>
                <a:lnTo>
                  <a:pt x="74346" y="25876"/>
                </a:lnTo>
                <a:lnTo>
                  <a:pt x="2112" y="284"/>
                </a:lnTo>
                <a:lnTo>
                  <a:pt x="1360" y="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" name="object 15"/>
          <p:cNvSpPr/>
          <p:nvPr/>
        </p:nvSpPr>
        <p:spPr>
          <a:xfrm>
            <a:off x="5667832" y="1416624"/>
            <a:ext cx="75504" cy="28802"/>
          </a:xfrm>
          <a:custGeom>
            <a:avLst/>
            <a:gdLst/>
            <a:ahLst/>
            <a:cxnLst/>
            <a:rect l="l" t="t" r="r" b="b"/>
            <a:pathLst>
              <a:path w="75504" h="28802">
                <a:moveTo>
                  <a:pt x="1360" y="0"/>
                </a:moveTo>
                <a:lnTo>
                  <a:pt x="549" y="369"/>
                </a:lnTo>
                <a:lnTo>
                  <a:pt x="260" y="1136"/>
                </a:lnTo>
                <a:lnTo>
                  <a:pt x="0" y="1874"/>
                </a:lnTo>
                <a:lnTo>
                  <a:pt x="405" y="2670"/>
                </a:lnTo>
                <a:lnTo>
                  <a:pt x="1157" y="2954"/>
                </a:lnTo>
                <a:lnTo>
                  <a:pt x="73363" y="28546"/>
                </a:lnTo>
                <a:lnTo>
                  <a:pt x="74115" y="28802"/>
                </a:lnTo>
                <a:lnTo>
                  <a:pt x="74954" y="28433"/>
                </a:lnTo>
                <a:lnTo>
                  <a:pt x="75215" y="27694"/>
                </a:lnTo>
                <a:lnTo>
                  <a:pt x="75504" y="26955"/>
                </a:lnTo>
                <a:lnTo>
                  <a:pt x="75099" y="26132"/>
                </a:lnTo>
                <a:lnTo>
                  <a:pt x="74346" y="25876"/>
                </a:lnTo>
                <a:lnTo>
                  <a:pt x="2112" y="255"/>
                </a:lnTo>
                <a:lnTo>
                  <a:pt x="1360" y="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" name="object 16"/>
          <p:cNvSpPr/>
          <p:nvPr/>
        </p:nvSpPr>
        <p:spPr>
          <a:xfrm>
            <a:off x="5667832" y="1430855"/>
            <a:ext cx="75475" cy="25961"/>
          </a:xfrm>
          <a:custGeom>
            <a:avLst/>
            <a:gdLst/>
            <a:ahLst/>
            <a:cxnLst/>
            <a:rect l="l" t="t" r="r" b="b"/>
            <a:pathLst>
              <a:path w="75475" h="25961">
                <a:moveTo>
                  <a:pt x="1302" y="0"/>
                </a:moveTo>
                <a:lnTo>
                  <a:pt x="491" y="426"/>
                </a:lnTo>
                <a:lnTo>
                  <a:pt x="260" y="1164"/>
                </a:lnTo>
                <a:lnTo>
                  <a:pt x="0" y="1903"/>
                </a:lnTo>
                <a:lnTo>
                  <a:pt x="434" y="2698"/>
                </a:lnTo>
                <a:lnTo>
                  <a:pt x="1186" y="2954"/>
                </a:lnTo>
                <a:lnTo>
                  <a:pt x="73420" y="25706"/>
                </a:lnTo>
                <a:lnTo>
                  <a:pt x="74173" y="25961"/>
                </a:lnTo>
                <a:lnTo>
                  <a:pt x="74983" y="25535"/>
                </a:lnTo>
                <a:lnTo>
                  <a:pt x="75244" y="24797"/>
                </a:lnTo>
                <a:lnTo>
                  <a:pt x="75475" y="24030"/>
                </a:lnTo>
                <a:lnTo>
                  <a:pt x="75070" y="23234"/>
                </a:lnTo>
                <a:lnTo>
                  <a:pt x="74318" y="23007"/>
                </a:lnTo>
                <a:lnTo>
                  <a:pt x="2083" y="255"/>
                </a:lnTo>
                <a:lnTo>
                  <a:pt x="1302" y="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" name="object 17"/>
          <p:cNvSpPr/>
          <p:nvPr/>
        </p:nvSpPr>
        <p:spPr>
          <a:xfrm>
            <a:off x="5667861" y="1447926"/>
            <a:ext cx="75446" cy="23092"/>
          </a:xfrm>
          <a:custGeom>
            <a:avLst/>
            <a:gdLst/>
            <a:ahLst/>
            <a:cxnLst/>
            <a:rect l="l" t="t" r="r" b="b"/>
            <a:pathLst>
              <a:path w="75446" h="23092">
                <a:moveTo>
                  <a:pt x="1215" y="0"/>
                </a:moveTo>
                <a:lnTo>
                  <a:pt x="434" y="454"/>
                </a:lnTo>
                <a:lnTo>
                  <a:pt x="202" y="1221"/>
                </a:lnTo>
                <a:lnTo>
                  <a:pt x="0" y="1959"/>
                </a:lnTo>
                <a:lnTo>
                  <a:pt x="434" y="2755"/>
                </a:lnTo>
                <a:lnTo>
                  <a:pt x="1215" y="2954"/>
                </a:lnTo>
                <a:lnTo>
                  <a:pt x="73449" y="22865"/>
                </a:lnTo>
                <a:lnTo>
                  <a:pt x="74202" y="23092"/>
                </a:lnTo>
                <a:lnTo>
                  <a:pt x="75012" y="22638"/>
                </a:lnTo>
                <a:lnTo>
                  <a:pt x="75215" y="21899"/>
                </a:lnTo>
                <a:lnTo>
                  <a:pt x="75446" y="21133"/>
                </a:lnTo>
                <a:lnTo>
                  <a:pt x="74983" y="20337"/>
                </a:lnTo>
                <a:lnTo>
                  <a:pt x="74231" y="20138"/>
                </a:lnTo>
                <a:lnTo>
                  <a:pt x="1996" y="227"/>
                </a:lnTo>
                <a:lnTo>
                  <a:pt x="1215" y="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" name="object 18"/>
          <p:cNvSpPr/>
          <p:nvPr/>
        </p:nvSpPr>
        <p:spPr>
          <a:xfrm>
            <a:off x="5667861" y="1462157"/>
            <a:ext cx="75446" cy="23092"/>
          </a:xfrm>
          <a:custGeom>
            <a:avLst/>
            <a:gdLst/>
            <a:ahLst/>
            <a:cxnLst/>
            <a:rect l="l" t="t" r="r" b="b"/>
            <a:pathLst>
              <a:path w="75446" h="23092">
                <a:moveTo>
                  <a:pt x="1215" y="0"/>
                </a:moveTo>
                <a:lnTo>
                  <a:pt x="434" y="454"/>
                </a:lnTo>
                <a:lnTo>
                  <a:pt x="202" y="1192"/>
                </a:lnTo>
                <a:lnTo>
                  <a:pt x="0" y="1959"/>
                </a:lnTo>
                <a:lnTo>
                  <a:pt x="434" y="2755"/>
                </a:lnTo>
                <a:lnTo>
                  <a:pt x="1215" y="2954"/>
                </a:lnTo>
                <a:lnTo>
                  <a:pt x="73449" y="22865"/>
                </a:lnTo>
                <a:lnTo>
                  <a:pt x="74202" y="23092"/>
                </a:lnTo>
                <a:lnTo>
                  <a:pt x="75012" y="22638"/>
                </a:lnTo>
                <a:lnTo>
                  <a:pt x="75215" y="21871"/>
                </a:lnTo>
                <a:lnTo>
                  <a:pt x="75446" y="21133"/>
                </a:lnTo>
                <a:lnTo>
                  <a:pt x="74983" y="20337"/>
                </a:lnTo>
                <a:lnTo>
                  <a:pt x="74231" y="20138"/>
                </a:lnTo>
                <a:lnTo>
                  <a:pt x="1996" y="227"/>
                </a:lnTo>
                <a:lnTo>
                  <a:pt x="1215" y="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9" name="object 19"/>
          <p:cNvSpPr/>
          <p:nvPr/>
        </p:nvSpPr>
        <p:spPr>
          <a:xfrm>
            <a:off x="5667861" y="1476387"/>
            <a:ext cx="72552" cy="20224"/>
          </a:xfrm>
          <a:custGeom>
            <a:avLst/>
            <a:gdLst/>
            <a:ahLst/>
            <a:cxnLst/>
            <a:rect l="l" t="t" r="r" b="b"/>
            <a:pathLst>
              <a:path w="72552" h="20224">
                <a:moveTo>
                  <a:pt x="1186" y="0"/>
                </a:moveTo>
                <a:lnTo>
                  <a:pt x="405" y="482"/>
                </a:lnTo>
                <a:lnTo>
                  <a:pt x="202" y="1221"/>
                </a:lnTo>
                <a:lnTo>
                  <a:pt x="0" y="1988"/>
                </a:lnTo>
                <a:lnTo>
                  <a:pt x="491" y="2755"/>
                </a:lnTo>
                <a:lnTo>
                  <a:pt x="1244" y="2954"/>
                </a:lnTo>
                <a:lnTo>
                  <a:pt x="71366" y="20224"/>
                </a:lnTo>
                <a:lnTo>
                  <a:pt x="72147" y="19741"/>
                </a:lnTo>
                <a:lnTo>
                  <a:pt x="72350" y="19002"/>
                </a:lnTo>
                <a:lnTo>
                  <a:pt x="72552" y="18235"/>
                </a:lnTo>
                <a:lnTo>
                  <a:pt x="72060" y="17468"/>
                </a:lnTo>
                <a:lnTo>
                  <a:pt x="71308" y="17270"/>
                </a:lnTo>
                <a:lnTo>
                  <a:pt x="1186" y="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0" name="object 20"/>
          <p:cNvSpPr/>
          <p:nvPr/>
        </p:nvSpPr>
        <p:spPr>
          <a:xfrm>
            <a:off x="5662131" y="1507718"/>
            <a:ext cx="78253" cy="17298"/>
          </a:xfrm>
          <a:custGeom>
            <a:avLst/>
            <a:gdLst/>
            <a:ahLst/>
            <a:cxnLst/>
            <a:rect l="l" t="t" r="r" b="b"/>
            <a:pathLst>
              <a:path w="78253" h="17298">
                <a:moveTo>
                  <a:pt x="1041" y="0"/>
                </a:moveTo>
                <a:lnTo>
                  <a:pt x="289" y="511"/>
                </a:lnTo>
                <a:lnTo>
                  <a:pt x="0" y="2045"/>
                </a:lnTo>
                <a:lnTo>
                  <a:pt x="491" y="2783"/>
                </a:lnTo>
                <a:lnTo>
                  <a:pt x="77183" y="17298"/>
                </a:lnTo>
                <a:lnTo>
                  <a:pt x="77935" y="16815"/>
                </a:lnTo>
                <a:lnTo>
                  <a:pt x="78080" y="16020"/>
                </a:lnTo>
                <a:lnTo>
                  <a:pt x="78253" y="15253"/>
                </a:lnTo>
                <a:lnTo>
                  <a:pt x="77732" y="14514"/>
                </a:lnTo>
                <a:lnTo>
                  <a:pt x="1041" y="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1" name="object 21"/>
          <p:cNvSpPr/>
          <p:nvPr/>
        </p:nvSpPr>
        <p:spPr>
          <a:xfrm>
            <a:off x="5662131" y="1521948"/>
            <a:ext cx="75330" cy="14429"/>
          </a:xfrm>
          <a:custGeom>
            <a:avLst/>
            <a:gdLst/>
            <a:ahLst/>
            <a:cxnLst/>
            <a:rect l="l" t="t" r="r" b="b"/>
            <a:pathLst>
              <a:path w="75330" h="14429">
                <a:moveTo>
                  <a:pt x="983" y="0"/>
                </a:moveTo>
                <a:lnTo>
                  <a:pt x="260" y="539"/>
                </a:lnTo>
                <a:lnTo>
                  <a:pt x="115" y="1306"/>
                </a:lnTo>
                <a:lnTo>
                  <a:pt x="0" y="2073"/>
                </a:lnTo>
                <a:lnTo>
                  <a:pt x="549" y="2812"/>
                </a:lnTo>
                <a:lnTo>
                  <a:pt x="1331" y="2925"/>
                </a:lnTo>
                <a:lnTo>
                  <a:pt x="73565" y="14315"/>
                </a:lnTo>
                <a:lnTo>
                  <a:pt x="74346" y="14429"/>
                </a:lnTo>
                <a:lnTo>
                  <a:pt x="75099" y="13918"/>
                </a:lnTo>
                <a:lnTo>
                  <a:pt x="75330" y="12356"/>
                </a:lnTo>
                <a:lnTo>
                  <a:pt x="74810" y="11617"/>
                </a:lnTo>
                <a:lnTo>
                  <a:pt x="74028" y="11503"/>
                </a:lnTo>
                <a:lnTo>
                  <a:pt x="1794" y="113"/>
                </a:lnTo>
                <a:lnTo>
                  <a:pt x="983" y="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2" name="object 22"/>
          <p:cNvSpPr/>
          <p:nvPr/>
        </p:nvSpPr>
        <p:spPr>
          <a:xfrm>
            <a:off x="5662131" y="1536179"/>
            <a:ext cx="75330" cy="14429"/>
          </a:xfrm>
          <a:custGeom>
            <a:avLst/>
            <a:gdLst/>
            <a:ahLst/>
            <a:cxnLst/>
            <a:rect l="l" t="t" r="r" b="b"/>
            <a:pathLst>
              <a:path w="75330" h="14429">
                <a:moveTo>
                  <a:pt x="983" y="0"/>
                </a:moveTo>
                <a:lnTo>
                  <a:pt x="260" y="511"/>
                </a:lnTo>
                <a:lnTo>
                  <a:pt x="115" y="1306"/>
                </a:lnTo>
                <a:lnTo>
                  <a:pt x="0" y="2073"/>
                </a:lnTo>
                <a:lnTo>
                  <a:pt x="549" y="2812"/>
                </a:lnTo>
                <a:lnTo>
                  <a:pt x="1331" y="2925"/>
                </a:lnTo>
                <a:lnTo>
                  <a:pt x="73565" y="14315"/>
                </a:lnTo>
                <a:lnTo>
                  <a:pt x="74346" y="14429"/>
                </a:lnTo>
                <a:lnTo>
                  <a:pt x="75099" y="13889"/>
                </a:lnTo>
                <a:lnTo>
                  <a:pt x="75330" y="12356"/>
                </a:lnTo>
                <a:lnTo>
                  <a:pt x="74810" y="11617"/>
                </a:lnTo>
                <a:lnTo>
                  <a:pt x="74028" y="11503"/>
                </a:lnTo>
                <a:lnTo>
                  <a:pt x="1794" y="113"/>
                </a:lnTo>
                <a:lnTo>
                  <a:pt x="983" y="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3" name="object 23"/>
          <p:cNvSpPr/>
          <p:nvPr/>
        </p:nvSpPr>
        <p:spPr>
          <a:xfrm>
            <a:off x="5662159" y="1553279"/>
            <a:ext cx="75273" cy="11532"/>
          </a:xfrm>
          <a:custGeom>
            <a:avLst/>
            <a:gdLst/>
            <a:ahLst/>
            <a:cxnLst/>
            <a:rect l="l" t="t" r="r" b="b"/>
            <a:pathLst>
              <a:path w="75273" h="11532">
                <a:moveTo>
                  <a:pt x="897" y="0"/>
                </a:moveTo>
                <a:lnTo>
                  <a:pt x="173" y="539"/>
                </a:lnTo>
                <a:lnTo>
                  <a:pt x="0" y="2101"/>
                </a:lnTo>
                <a:lnTo>
                  <a:pt x="549" y="2812"/>
                </a:lnTo>
                <a:lnTo>
                  <a:pt x="1360" y="2897"/>
                </a:lnTo>
                <a:lnTo>
                  <a:pt x="74375" y="11532"/>
                </a:lnTo>
                <a:lnTo>
                  <a:pt x="75099" y="10964"/>
                </a:lnTo>
                <a:lnTo>
                  <a:pt x="75273" y="9401"/>
                </a:lnTo>
                <a:lnTo>
                  <a:pt x="74723" y="8720"/>
                </a:lnTo>
                <a:lnTo>
                  <a:pt x="73941" y="8606"/>
                </a:lnTo>
                <a:lnTo>
                  <a:pt x="1707" y="85"/>
                </a:lnTo>
                <a:lnTo>
                  <a:pt x="897" y="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4" name="object 24"/>
          <p:cNvSpPr/>
          <p:nvPr/>
        </p:nvSpPr>
        <p:spPr>
          <a:xfrm>
            <a:off x="5662159" y="1567481"/>
            <a:ext cx="75273" cy="11560"/>
          </a:xfrm>
          <a:custGeom>
            <a:avLst/>
            <a:gdLst/>
            <a:ahLst/>
            <a:cxnLst/>
            <a:rect l="l" t="t" r="r" b="b"/>
            <a:pathLst>
              <a:path w="75273" h="11560">
                <a:moveTo>
                  <a:pt x="897" y="0"/>
                </a:moveTo>
                <a:lnTo>
                  <a:pt x="173" y="568"/>
                </a:lnTo>
                <a:lnTo>
                  <a:pt x="0" y="2130"/>
                </a:lnTo>
                <a:lnTo>
                  <a:pt x="549" y="2840"/>
                </a:lnTo>
                <a:lnTo>
                  <a:pt x="1360" y="2925"/>
                </a:lnTo>
                <a:lnTo>
                  <a:pt x="73594" y="11447"/>
                </a:lnTo>
                <a:lnTo>
                  <a:pt x="74375" y="11560"/>
                </a:lnTo>
                <a:lnTo>
                  <a:pt x="75099" y="10992"/>
                </a:lnTo>
                <a:lnTo>
                  <a:pt x="75273" y="9430"/>
                </a:lnTo>
                <a:lnTo>
                  <a:pt x="74723" y="8720"/>
                </a:lnTo>
                <a:lnTo>
                  <a:pt x="1707" y="113"/>
                </a:lnTo>
                <a:lnTo>
                  <a:pt x="897" y="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5" name="object 25"/>
          <p:cNvSpPr/>
          <p:nvPr/>
        </p:nvSpPr>
        <p:spPr>
          <a:xfrm>
            <a:off x="5662188" y="1584580"/>
            <a:ext cx="75244" cy="8663"/>
          </a:xfrm>
          <a:custGeom>
            <a:avLst/>
            <a:gdLst/>
            <a:ahLst/>
            <a:cxnLst/>
            <a:rect l="l" t="t" r="r" b="b"/>
            <a:pathLst>
              <a:path w="75244" h="8663">
                <a:moveTo>
                  <a:pt x="810" y="0"/>
                </a:moveTo>
                <a:lnTo>
                  <a:pt x="115" y="596"/>
                </a:lnTo>
                <a:lnTo>
                  <a:pt x="0" y="2158"/>
                </a:lnTo>
                <a:lnTo>
                  <a:pt x="578" y="2840"/>
                </a:lnTo>
                <a:lnTo>
                  <a:pt x="73623" y="8578"/>
                </a:lnTo>
                <a:lnTo>
                  <a:pt x="74404" y="8663"/>
                </a:lnTo>
                <a:lnTo>
                  <a:pt x="75099" y="8066"/>
                </a:lnTo>
                <a:lnTo>
                  <a:pt x="75157" y="7271"/>
                </a:lnTo>
                <a:lnTo>
                  <a:pt x="75244" y="6504"/>
                </a:lnTo>
                <a:lnTo>
                  <a:pt x="74636" y="5822"/>
                </a:lnTo>
                <a:lnTo>
                  <a:pt x="810" y="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6" name="object 26"/>
          <p:cNvSpPr/>
          <p:nvPr/>
        </p:nvSpPr>
        <p:spPr>
          <a:xfrm>
            <a:off x="5665111" y="1598840"/>
            <a:ext cx="69398" cy="5737"/>
          </a:xfrm>
          <a:custGeom>
            <a:avLst/>
            <a:gdLst/>
            <a:ahLst/>
            <a:cxnLst/>
            <a:rect l="l" t="t" r="r" b="b"/>
            <a:pathLst>
              <a:path w="69398" h="5737">
                <a:moveTo>
                  <a:pt x="723" y="0"/>
                </a:moveTo>
                <a:lnTo>
                  <a:pt x="57" y="596"/>
                </a:lnTo>
                <a:lnTo>
                  <a:pt x="0" y="2158"/>
                </a:lnTo>
                <a:lnTo>
                  <a:pt x="607" y="2840"/>
                </a:lnTo>
                <a:lnTo>
                  <a:pt x="68645" y="5737"/>
                </a:lnTo>
                <a:lnTo>
                  <a:pt x="69311" y="5141"/>
                </a:lnTo>
                <a:lnTo>
                  <a:pt x="69369" y="4345"/>
                </a:lnTo>
                <a:lnTo>
                  <a:pt x="69398" y="3579"/>
                </a:lnTo>
                <a:lnTo>
                  <a:pt x="68761" y="2897"/>
                </a:lnTo>
                <a:lnTo>
                  <a:pt x="723" y="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7" name="object 27"/>
          <p:cNvSpPr/>
          <p:nvPr/>
        </p:nvSpPr>
        <p:spPr>
          <a:xfrm>
            <a:off x="5662246" y="1617174"/>
            <a:ext cx="72234" cy="0"/>
          </a:xfrm>
          <a:custGeom>
            <a:avLst/>
            <a:gdLst/>
            <a:ahLst/>
            <a:cxnLst/>
            <a:rect l="l" t="t" r="r" b="b"/>
            <a:pathLst>
              <a:path w="72234" h="0">
                <a:moveTo>
                  <a:pt x="0" y="0"/>
                </a:moveTo>
                <a:lnTo>
                  <a:pt x="72234" y="0"/>
                </a:lnTo>
              </a:path>
            </a:pathLst>
          </a:custGeom>
          <a:ln w="3786">
            <a:solidFill>
              <a:srgbClr val="7E7E7E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8" name="object 28"/>
          <p:cNvSpPr/>
          <p:nvPr/>
        </p:nvSpPr>
        <p:spPr>
          <a:xfrm>
            <a:off x="5662246" y="1631642"/>
            <a:ext cx="72234" cy="0"/>
          </a:xfrm>
          <a:custGeom>
            <a:avLst/>
            <a:gdLst/>
            <a:ahLst/>
            <a:cxnLst/>
            <a:rect l="l" t="t" r="r" b="b"/>
            <a:pathLst>
              <a:path w="72234" h="0">
                <a:moveTo>
                  <a:pt x="0" y="0"/>
                </a:moveTo>
                <a:lnTo>
                  <a:pt x="72234" y="0"/>
                </a:lnTo>
              </a:path>
            </a:pathLst>
          </a:custGeom>
          <a:ln w="5044">
            <a:solidFill>
              <a:srgbClr val="7E7E7E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9" name="object 29"/>
          <p:cNvSpPr/>
          <p:nvPr/>
        </p:nvSpPr>
        <p:spPr>
          <a:xfrm>
            <a:off x="5662217" y="1641503"/>
            <a:ext cx="69398" cy="5737"/>
          </a:xfrm>
          <a:custGeom>
            <a:avLst/>
            <a:gdLst/>
            <a:ahLst/>
            <a:cxnLst/>
            <a:rect l="l" t="t" r="r" b="b"/>
            <a:pathLst>
              <a:path w="69398" h="5737">
                <a:moveTo>
                  <a:pt x="68645" y="0"/>
                </a:moveTo>
                <a:lnTo>
                  <a:pt x="607" y="2897"/>
                </a:lnTo>
                <a:lnTo>
                  <a:pt x="0" y="3578"/>
                </a:lnTo>
                <a:lnTo>
                  <a:pt x="57" y="5141"/>
                </a:lnTo>
                <a:lnTo>
                  <a:pt x="723" y="5737"/>
                </a:lnTo>
                <a:lnTo>
                  <a:pt x="68790" y="2840"/>
                </a:lnTo>
                <a:lnTo>
                  <a:pt x="69398" y="2187"/>
                </a:lnTo>
                <a:lnTo>
                  <a:pt x="69340" y="596"/>
                </a:lnTo>
                <a:lnTo>
                  <a:pt x="68645" y="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0" name="object 30"/>
          <p:cNvSpPr/>
          <p:nvPr/>
        </p:nvSpPr>
        <p:spPr>
          <a:xfrm>
            <a:off x="5662188" y="1655706"/>
            <a:ext cx="69456" cy="8634"/>
          </a:xfrm>
          <a:custGeom>
            <a:avLst/>
            <a:gdLst/>
            <a:ahLst/>
            <a:cxnLst/>
            <a:rect l="l" t="t" r="r" b="b"/>
            <a:pathLst>
              <a:path w="69456" h="8634">
                <a:moveTo>
                  <a:pt x="68616" y="0"/>
                </a:moveTo>
                <a:lnTo>
                  <a:pt x="67835" y="56"/>
                </a:lnTo>
                <a:lnTo>
                  <a:pt x="1360" y="5737"/>
                </a:lnTo>
                <a:lnTo>
                  <a:pt x="578" y="5822"/>
                </a:lnTo>
                <a:lnTo>
                  <a:pt x="0" y="6504"/>
                </a:lnTo>
                <a:lnTo>
                  <a:pt x="115" y="8066"/>
                </a:lnTo>
                <a:lnTo>
                  <a:pt x="839" y="8634"/>
                </a:lnTo>
                <a:lnTo>
                  <a:pt x="1620" y="8578"/>
                </a:lnTo>
                <a:lnTo>
                  <a:pt x="68066" y="2897"/>
                </a:lnTo>
                <a:lnTo>
                  <a:pt x="68877" y="2812"/>
                </a:lnTo>
                <a:lnTo>
                  <a:pt x="69456" y="2130"/>
                </a:lnTo>
                <a:lnTo>
                  <a:pt x="69398" y="1335"/>
                </a:lnTo>
                <a:lnTo>
                  <a:pt x="69311" y="568"/>
                </a:lnTo>
                <a:lnTo>
                  <a:pt x="68616" y="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1" name="object 31"/>
          <p:cNvSpPr/>
          <p:nvPr/>
        </p:nvSpPr>
        <p:spPr>
          <a:xfrm>
            <a:off x="5662188" y="1669908"/>
            <a:ext cx="69456" cy="8663"/>
          </a:xfrm>
          <a:custGeom>
            <a:avLst/>
            <a:gdLst/>
            <a:ahLst/>
            <a:cxnLst/>
            <a:rect l="l" t="t" r="r" b="b"/>
            <a:pathLst>
              <a:path w="69456" h="8663">
                <a:moveTo>
                  <a:pt x="68616" y="0"/>
                </a:moveTo>
                <a:lnTo>
                  <a:pt x="67835" y="85"/>
                </a:lnTo>
                <a:lnTo>
                  <a:pt x="1360" y="5766"/>
                </a:lnTo>
                <a:lnTo>
                  <a:pt x="578" y="5822"/>
                </a:lnTo>
                <a:lnTo>
                  <a:pt x="0" y="6533"/>
                </a:lnTo>
                <a:lnTo>
                  <a:pt x="115" y="8095"/>
                </a:lnTo>
                <a:lnTo>
                  <a:pt x="839" y="8663"/>
                </a:lnTo>
                <a:lnTo>
                  <a:pt x="1620" y="8606"/>
                </a:lnTo>
                <a:lnTo>
                  <a:pt x="68066" y="2897"/>
                </a:lnTo>
                <a:lnTo>
                  <a:pt x="68877" y="2840"/>
                </a:lnTo>
                <a:lnTo>
                  <a:pt x="69456" y="2158"/>
                </a:lnTo>
                <a:lnTo>
                  <a:pt x="69398" y="1363"/>
                </a:lnTo>
                <a:lnTo>
                  <a:pt x="69311" y="596"/>
                </a:lnTo>
                <a:lnTo>
                  <a:pt x="68616" y="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2" name="object 32"/>
          <p:cNvSpPr/>
          <p:nvPr/>
        </p:nvSpPr>
        <p:spPr>
          <a:xfrm>
            <a:off x="5662131" y="1681241"/>
            <a:ext cx="69571" cy="14457"/>
          </a:xfrm>
          <a:custGeom>
            <a:avLst/>
            <a:gdLst/>
            <a:ahLst/>
            <a:cxnLst/>
            <a:rect l="l" t="t" r="r" b="b"/>
            <a:pathLst>
              <a:path w="69571" h="14457">
                <a:moveTo>
                  <a:pt x="68558" y="0"/>
                </a:moveTo>
                <a:lnTo>
                  <a:pt x="1302" y="11503"/>
                </a:lnTo>
                <a:lnTo>
                  <a:pt x="520" y="11645"/>
                </a:lnTo>
                <a:lnTo>
                  <a:pt x="0" y="12384"/>
                </a:lnTo>
                <a:lnTo>
                  <a:pt x="144" y="13151"/>
                </a:lnTo>
                <a:lnTo>
                  <a:pt x="260" y="13946"/>
                </a:lnTo>
                <a:lnTo>
                  <a:pt x="1012" y="14457"/>
                </a:lnTo>
                <a:lnTo>
                  <a:pt x="1794" y="14315"/>
                </a:lnTo>
                <a:lnTo>
                  <a:pt x="68269" y="2925"/>
                </a:lnTo>
                <a:lnTo>
                  <a:pt x="69050" y="2812"/>
                </a:lnTo>
                <a:lnTo>
                  <a:pt x="69571" y="2073"/>
                </a:lnTo>
                <a:lnTo>
                  <a:pt x="69282" y="511"/>
                </a:lnTo>
                <a:lnTo>
                  <a:pt x="68558" y="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3" name="object 33"/>
          <p:cNvSpPr/>
          <p:nvPr/>
        </p:nvSpPr>
        <p:spPr>
          <a:xfrm>
            <a:off x="5664996" y="1493487"/>
            <a:ext cx="75388" cy="17326"/>
          </a:xfrm>
          <a:custGeom>
            <a:avLst/>
            <a:gdLst/>
            <a:ahLst/>
            <a:cxnLst/>
            <a:rect l="l" t="t" r="r" b="b"/>
            <a:pathLst>
              <a:path w="75388" h="17326">
                <a:moveTo>
                  <a:pt x="1070" y="0"/>
                </a:moveTo>
                <a:lnTo>
                  <a:pt x="318" y="482"/>
                </a:lnTo>
                <a:lnTo>
                  <a:pt x="173" y="1278"/>
                </a:lnTo>
                <a:lnTo>
                  <a:pt x="0" y="2045"/>
                </a:lnTo>
                <a:lnTo>
                  <a:pt x="520" y="2783"/>
                </a:lnTo>
                <a:lnTo>
                  <a:pt x="1302" y="2954"/>
                </a:lnTo>
                <a:lnTo>
                  <a:pt x="73536" y="17156"/>
                </a:lnTo>
                <a:lnTo>
                  <a:pt x="74318" y="17326"/>
                </a:lnTo>
                <a:lnTo>
                  <a:pt x="75070" y="16815"/>
                </a:lnTo>
                <a:lnTo>
                  <a:pt x="75215" y="16048"/>
                </a:lnTo>
                <a:lnTo>
                  <a:pt x="75388" y="15281"/>
                </a:lnTo>
                <a:lnTo>
                  <a:pt x="74867" y="14514"/>
                </a:lnTo>
                <a:lnTo>
                  <a:pt x="74086" y="14372"/>
                </a:lnTo>
                <a:lnTo>
                  <a:pt x="1852" y="142"/>
                </a:lnTo>
                <a:lnTo>
                  <a:pt x="1070" y="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4" name="object 34"/>
          <p:cNvSpPr/>
          <p:nvPr/>
        </p:nvSpPr>
        <p:spPr>
          <a:xfrm>
            <a:off x="5611688" y="1335728"/>
            <a:ext cx="69340" cy="412491"/>
          </a:xfrm>
          <a:custGeom>
            <a:avLst/>
            <a:gdLst/>
            <a:ahLst/>
            <a:cxnLst/>
            <a:rect l="l" t="t" r="r" b="b"/>
            <a:pathLst>
              <a:path w="69340" h="412491">
                <a:moveTo>
                  <a:pt x="17335" y="0"/>
                </a:moveTo>
                <a:lnTo>
                  <a:pt x="5759" y="401101"/>
                </a:lnTo>
                <a:lnTo>
                  <a:pt x="5759" y="406782"/>
                </a:lnTo>
                <a:lnTo>
                  <a:pt x="0" y="412491"/>
                </a:lnTo>
                <a:lnTo>
                  <a:pt x="49111" y="401101"/>
                </a:lnTo>
                <a:lnTo>
                  <a:pt x="54899" y="395420"/>
                </a:lnTo>
                <a:lnTo>
                  <a:pt x="69340" y="25620"/>
                </a:lnTo>
                <a:lnTo>
                  <a:pt x="66446" y="19911"/>
                </a:lnTo>
                <a:lnTo>
                  <a:pt x="17335" y="0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5" name="object 35"/>
          <p:cNvSpPr/>
          <p:nvPr/>
        </p:nvSpPr>
        <p:spPr>
          <a:xfrm>
            <a:off x="5676687" y="1356208"/>
            <a:ext cx="7235" cy="7981"/>
          </a:xfrm>
          <a:custGeom>
            <a:avLst/>
            <a:gdLst/>
            <a:ahLst/>
            <a:cxnLst/>
            <a:rect l="l" t="t" r="r" b="b"/>
            <a:pathLst>
              <a:path w="7235" h="7981">
                <a:moveTo>
                  <a:pt x="2604" y="0"/>
                </a:moveTo>
                <a:lnTo>
                  <a:pt x="0" y="7981"/>
                </a:lnTo>
                <a:lnTo>
                  <a:pt x="7235" y="7981"/>
                </a:lnTo>
                <a:lnTo>
                  <a:pt x="7235" y="4431"/>
                </a:lnTo>
                <a:lnTo>
                  <a:pt x="5382" y="1278"/>
                </a:lnTo>
                <a:lnTo>
                  <a:pt x="2604" y="0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6" name="object 36"/>
          <p:cNvSpPr/>
          <p:nvPr/>
        </p:nvSpPr>
        <p:spPr>
          <a:xfrm>
            <a:off x="5634695" y="1952920"/>
            <a:ext cx="234124" cy="65525"/>
          </a:xfrm>
          <a:custGeom>
            <a:avLst/>
            <a:gdLst/>
            <a:ahLst/>
            <a:cxnLst/>
            <a:rect l="l" t="t" r="r" b="b"/>
            <a:pathLst>
              <a:path w="234124" h="65525">
                <a:moveTo>
                  <a:pt x="169704" y="56695"/>
                </a:moveTo>
                <a:lnTo>
                  <a:pt x="168141" y="57621"/>
                </a:lnTo>
                <a:lnTo>
                  <a:pt x="167765" y="59146"/>
                </a:lnTo>
                <a:lnTo>
                  <a:pt x="167360" y="60669"/>
                </a:lnTo>
                <a:lnTo>
                  <a:pt x="168315" y="62214"/>
                </a:lnTo>
                <a:lnTo>
                  <a:pt x="181772" y="65525"/>
                </a:lnTo>
                <a:lnTo>
                  <a:pt x="200149" y="65525"/>
                </a:lnTo>
                <a:lnTo>
                  <a:pt x="205907" y="62680"/>
                </a:lnTo>
                <a:lnTo>
                  <a:pt x="205242" y="62680"/>
                </a:lnTo>
                <a:lnTo>
                  <a:pt x="206516" y="62379"/>
                </a:lnTo>
                <a:lnTo>
                  <a:pt x="212307" y="62379"/>
                </a:lnTo>
                <a:lnTo>
                  <a:pt x="216868" y="60135"/>
                </a:lnTo>
                <a:lnTo>
                  <a:pt x="198152" y="60135"/>
                </a:lnTo>
                <a:lnTo>
                  <a:pt x="198591" y="59919"/>
                </a:lnTo>
                <a:lnTo>
                  <a:pt x="182814" y="59919"/>
                </a:lnTo>
                <a:lnTo>
                  <a:pt x="182119" y="59837"/>
                </a:lnTo>
                <a:lnTo>
                  <a:pt x="182479" y="59837"/>
                </a:lnTo>
                <a:lnTo>
                  <a:pt x="169704" y="56695"/>
                </a:lnTo>
                <a:close/>
              </a:path>
              <a:path w="234124" h="65525">
                <a:moveTo>
                  <a:pt x="206516" y="62379"/>
                </a:moveTo>
                <a:lnTo>
                  <a:pt x="205242" y="62680"/>
                </a:lnTo>
                <a:lnTo>
                  <a:pt x="205907" y="62680"/>
                </a:lnTo>
                <a:lnTo>
                  <a:pt x="206516" y="62379"/>
                </a:lnTo>
                <a:close/>
              </a:path>
              <a:path w="234124" h="65525">
                <a:moveTo>
                  <a:pt x="212307" y="62379"/>
                </a:moveTo>
                <a:lnTo>
                  <a:pt x="206516" y="62379"/>
                </a:lnTo>
                <a:lnTo>
                  <a:pt x="205907" y="62680"/>
                </a:lnTo>
                <a:lnTo>
                  <a:pt x="211696" y="62680"/>
                </a:lnTo>
                <a:lnTo>
                  <a:pt x="212307" y="62379"/>
                </a:lnTo>
                <a:close/>
              </a:path>
              <a:path w="234124" h="65525">
                <a:moveTo>
                  <a:pt x="210337" y="56991"/>
                </a:moveTo>
                <a:lnTo>
                  <a:pt x="204548" y="56991"/>
                </a:lnTo>
                <a:lnTo>
                  <a:pt x="198152" y="60135"/>
                </a:lnTo>
                <a:lnTo>
                  <a:pt x="199454" y="59837"/>
                </a:lnTo>
                <a:lnTo>
                  <a:pt x="217474" y="59837"/>
                </a:lnTo>
                <a:lnTo>
                  <a:pt x="222646" y="57292"/>
                </a:lnTo>
                <a:lnTo>
                  <a:pt x="209728" y="57292"/>
                </a:lnTo>
                <a:lnTo>
                  <a:pt x="210337" y="56991"/>
                </a:lnTo>
                <a:close/>
              </a:path>
              <a:path w="234124" h="65525">
                <a:moveTo>
                  <a:pt x="217474" y="59837"/>
                </a:moveTo>
                <a:lnTo>
                  <a:pt x="199454" y="59837"/>
                </a:lnTo>
                <a:lnTo>
                  <a:pt x="198152" y="60135"/>
                </a:lnTo>
                <a:lnTo>
                  <a:pt x="216868" y="60135"/>
                </a:lnTo>
                <a:lnTo>
                  <a:pt x="217474" y="59837"/>
                </a:lnTo>
                <a:close/>
              </a:path>
              <a:path w="234124" h="65525">
                <a:moveTo>
                  <a:pt x="182479" y="59837"/>
                </a:moveTo>
                <a:lnTo>
                  <a:pt x="182119" y="59837"/>
                </a:lnTo>
                <a:lnTo>
                  <a:pt x="182814" y="59919"/>
                </a:lnTo>
                <a:lnTo>
                  <a:pt x="182479" y="59837"/>
                </a:lnTo>
                <a:close/>
              </a:path>
              <a:path w="234124" h="65525">
                <a:moveTo>
                  <a:pt x="198759" y="59837"/>
                </a:moveTo>
                <a:lnTo>
                  <a:pt x="182479" y="59837"/>
                </a:lnTo>
                <a:lnTo>
                  <a:pt x="182814" y="59919"/>
                </a:lnTo>
                <a:lnTo>
                  <a:pt x="198591" y="59919"/>
                </a:lnTo>
                <a:lnTo>
                  <a:pt x="198759" y="59837"/>
                </a:lnTo>
                <a:close/>
              </a:path>
              <a:path w="234124" h="65525">
                <a:moveTo>
                  <a:pt x="220851" y="51810"/>
                </a:moveTo>
                <a:lnTo>
                  <a:pt x="209728" y="57292"/>
                </a:lnTo>
                <a:lnTo>
                  <a:pt x="211001" y="56991"/>
                </a:lnTo>
                <a:lnTo>
                  <a:pt x="223257" y="56991"/>
                </a:lnTo>
                <a:lnTo>
                  <a:pt x="224285" y="56485"/>
                </a:lnTo>
                <a:lnTo>
                  <a:pt x="228697" y="52133"/>
                </a:lnTo>
                <a:lnTo>
                  <a:pt x="220523" y="52133"/>
                </a:lnTo>
                <a:lnTo>
                  <a:pt x="220851" y="51810"/>
                </a:lnTo>
                <a:close/>
              </a:path>
              <a:path w="234124" h="65525">
                <a:moveTo>
                  <a:pt x="223257" y="56991"/>
                </a:moveTo>
                <a:lnTo>
                  <a:pt x="211001" y="56991"/>
                </a:lnTo>
                <a:lnTo>
                  <a:pt x="209728" y="57292"/>
                </a:lnTo>
                <a:lnTo>
                  <a:pt x="222646" y="57292"/>
                </a:lnTo>
                <a:lnTo>
                  <a:pt x="223257" y="56991"/>
                </a:lnTo>
                <a:close/>
              </a:path>
              <a:path w="234124" h="65525">
                <a:moveTo>
                  <a:pt x="221275" y="51602"/>
                </a:moveTo>
                <a:lnTo>
                  <a:pt x="220851" y="51810"/>
                </a:lnTo>
                <a:lnTo>
                  <a:pt x="220523" y="52133"/>
                </a:lnTo>
                <a:lnTo>
                  <a:pt x="221275" y="51602"/>
                </a:lnTo>
                <a:close/>
              </a:path>
              <a:path w="234124" h="65525">
                <a:moveTo>
                  <a:pt x="229238" y="51602"/>
                </a:moveTo>
                <a:lnTo>
                  <a:pt x="221275" y="51602"/>
                </a:lnTo>
                <a:lnTo>
                  <a:pt x="220523" y="52133"/>
                </a:lnTo>
                <a:lnTo>
                  <a:pt x="228697" y="52133"/>
                </a:lnTo>
                <a:lnTo>
                  <a:pt x="229238" y="51602"/>
                </a:lnTo>
                <a:close/>
              </a:path>
              <a:path w="234124" h="65525">
                <a:moveTo>
                  <a:pt x="228336" y="44454"/>
                </a:moveTo>
                <a:lnTo>
                  <a:pt x="220851" y="51810"/>
                </a:lnTo>
                <a:lnTo>
                  <a:pt x="221275" y="51602"/>
                </a:lnTo>
                <a:lnTo>
                  <a:pt x="229238" y="51602"/>
                </a:lnTo>
                <a:lnTo>
                  <a:pt x="234124" y="46790"/>
                </a:lnTo>
                <a:lnTo>
                  <a:pt x="234124" y="45612"/>
                </a:lnTo>
                <a:lnTo>
                  <a:pt x="228336" y="45612"/>
                </a:lnTo>
                <a:lnTo>
                  <a:pt x="228336" y="44454"/>
                </a:lnTo>
                <a:close/>
              </a:path>
              <a:path w="234124" h="65525">
                <a:moveTo>
                  <a:pt x="229205" y="43601"/>
                </a:moveTo>
                <a:lnTo>
                  <a:pt x="228336" y="44454"/>
                </a:lnTo>
                <a:lnTo>
                  <a:pt x="228336" y="45612"/>
                </a:lnTo>
                <a:lnTo>
                  <a:pt x="229205" y="43601"/>
                </a:lnTo>
                <a:close/>
              </a:path>
              <a:path w="234124" h="65525">
                <a:moveTo>
                  <a:pt x="234124" y="43601"/>
                </a:moveTo>
                <a:lnTo>
                  <a:pt x="229205" y="43601"/>
                </a:lnTo>
                <a:lnTo>
                  <a:pt x="228336" y="45612"/>
                </a:lnTo>
                <a:lnTo>
                  <a:pt x="234124" y="45612"/>
                </a:lnTo>
                <a:lnTo>
                  <a:pt x="234124" y="43601"/>
                </a:lnTo>
                <a:close/>
              </a:path>
              <a:path w="234124" h="65525">
                <a:moveTo>
                  <a:pt x="228336" y="38236"/>
                </a:moveTo>
                <a:lnTo>
                  <a:pt x="228336" y="44454"/>
                </a:lnTo>
                <a:lnTo>
                  <a:pt x="229205" y="43601"/>
                </a:lnTo>
                <a:lnTo>
                  <a:pt x="234124" y="43601"/>
                </a:lnTo>
                <a:lnTo>
                  <a:pt x="234124" y="39090"/>
                </a:lnTo>
                <a:lnTo>
                  <a:pt x="229205" y="39090"/>
                </a:lnTo>
                <a:lnTo>
                  <a:pt x="228336" y="38236"/>
                </a:lnTo>
                <a:close/>
              </a:path>
              <a:path w="234124" h="65525">
                <a:moveTo>
                  <a:pt x="228336" y="37079"/>
                </a:moveTo>
                <a:lnTo>
                  <a:pt x="228336" y="38236"/>
                </a:lnTo>
                <a:lnTo>
                  <a:pt x="229205" y="39090"/>
                </a:lnTo>
                <a:lnTo>
                  <a:pt x="228336" y="37079"/>
                </a:lnTo>
                <a:close/>
              </a:path>
              <a:path w="234124" h="65525">
                <a:moveTo>
                  <a:pt x="234124" y="37079"/>
                </a:moveTo>
                <a:lnTo>
                  <a:pt x="228336" y="37079"/>
                </a:lnTo>
                <a:lnTo>
                  <a:pt x="229205" y="39090"/>
                </a:lnTo>
                <a:lnTo>
                  <a:pt x="234124" y="39090"/>
                </a:lnTo>
                <a:lnTo>
                  <a:pt x="234124" y="37079"/>
                </a:lnTo>
                <a:close/>
              </a:path>
              <a:path w="234124" h="65525">
                <a:moveTo>
                  <a:pt x="226645" y="36572"/>
                </a:moveTo>
                <a:lnTo>
                  <a:pt x="228336" y="38236"/>
                </a:lnTo>
                <a:lnTo>
                  <a:pt x="228336" y="37079"/>
                </a:lnTo>
                <a:lnTo>
                  <a:pt x="234124" y="37079"/>
                </a:lnTo>
                <a:lnTo>
                  <a:pt x="234124" y="36778"/>
                </a:lnTo>
                <a:lnTo>
                  <a:pt x="227063" y="36778"/>
                </a:lnTo>
                <a:lnTo>
                  <a:pt x="226645" y="36572"/>
                </a:lnTo>
                <a:close/>
              </a:path>
              <a:path w="234124" h="65525">
                <a:moveTo>
                  <a:pt x="226311" y="36244"/>
                </a:moveTo>
                <a:lnTo>
                  <a:pt x="226645" y="36572"/>
                </a:lnTo>
                <a:lnTo>
                  <a:pt x="227063" y="36778"/>
                </a:lnTo>
                <a:lnTo>
                  <a:pt x="226311" y="36244"/>
                </a:lnTo>
                <a:close/>
              </a:path>
              <a:path w="234124" h="65525">
                <a:moveTo>
                  <a:pt x="234124" y="36244"/>
                </a:moveTo>
                <a:lnTo>
                  <a:pt x="226311" y="36244"/>
                </a:lnTo>
                <a:lnTo>
                  <a:pt x="227063" y="36778"/>
                </a:lnTo>
                <a:lnTo>
                  <a:pt x="234124" y="36778"/>
                </a:lnTo>
                <a:lnTo>
                  <a:pt x="234124" y="36244"/>
                </a:lnTo>
                <a:close/>
              </a:path>
              <a:path w="234124" h="65525">
                <a:moveTo>
                  <a:pt x="221275" y="33935"/>
                </a:moveTo>
                <a:lnTo>
                  <a:pt x="226645" y="36572"/>
                </a:lnTo>
                <a:lnTo>
                  <a:pt x="226311" y="36244"/>
                </a:lnTo>
                <a:lnTo>
                  <a:pt x="234124" y="36244"/>
                </a:lnTo>
                <a:lnTo>
                  <a:pt x="234124" y="35900"/>
                </a:lnTo>
                <a:lnTo>
                  <a:pt x="232426" y="34233"/>
                </a:lnTo>
                <a:lnTo>
                  <a:pt x="222577" y="34233"/>
                </a:lnTo>
                <a:lnTo>
                  <a:pt x="221275" y="33935"/>
                </a:lnTo>
                <a:close/>
              </a:path>
              <a:path w="234124" h="65525">
                <a:moveTo>
                  <a:pt x="209728" y="31088"/>
                </a:moveTo>
                <a:lnTo>
                  <a:pt x="216095" y="34233"/>
                </a:lnTo>
                <a:lnTo>
                  <a:pt x="221882" y="34233"/>
                </a:lnTo>
                <a:lnTo>
                  <a:pt x="221275" y="33935"/>
                </a:lnTo>
                <a:lnTo>
                  <a:pt x="232122" y="33935"/>
                </a:lnTo>
                <a:lnTo>
                  <a:pt x="230044" y="31895"/>
                </a:lnTo>
                <a:lnTo>
                  <a:pt x="229018" y="31389"/>
                </a:lnTo>
                <a:lnTo>
                  <a:pt x="211001" y="31389"/>
                </a:lnTo>
                <a:lnTo>
                  <a:pt x="209728" y="31088"/>
                </a:lnTo>
                <a:close/>
              </a:path>
              <a:path w="234124" h="65525">
                <a:moveTo>
                  <a:pt x="232122" y="33935"/>
                </a:moveTo>
                <a:lnTo>
                  <a:pt x="221275" y="33935"/>
                </a:lnTo>
                <a:lnTo>
                  <a:pt x="222577" y="34233"/>
                </a:lnTo>
                <a:lnTo>
                  <a:pt x="232426" y="34233"/>
                </a:lnTo>
                <a:lnTo>
                  <a:pt x="232122" y="33935"/>
                </a:lnTo>
                <a:close/>
              </a:path>
              <a:path w="234124" h="65525">
                <a:moveTo>
                  <a:pt x="201305" y="28373"/>
                </a:moveTo>
                <a:lnTo>
                  <a:pt x="207442" y="31389"/>
                </a:lnTo>
                <a:lnTo>
                  <a:pt x="210338" y="31389"/>
                </a:lnTo>
                <a:lnTo>
                  <a:pt x="209728" y="31088"/>
                </a:lnTo>
                <a:lnTo>
                  <a:pt x="228407" y="31088"/>
                </a:lnTo>
                <a:lnTo>
                  <a:pt x="223854" y="28844"/>
                </a:lnTo>
                <a:lnTo>
                  <a:pt x="218092" y="28844"/>
                </a:lnTo>
                <a:lnTo>
                  <a:pt x="216789" y="28543"/>
                </a:lnTo>
                <a:lnTo>
                  <a:pt x="217479" y="28543"/>
                </a:lnTo>
                <a:lnTo>
                  <a:pt x="217306" y="28458"/>
                </a:lnTo>
                <a:lnTo>
                  <a:pt x="201654" y="28458"/>
                </a:lnTo>
                <a:lnTo>
                  <a:pt x="201305" y="28373"/>
                </a:lnTo>
                <a:close/>
              </a:path>
              <a:path w="234124" h="65525">
                <a:moveTo>
                  <a:pt x="228407" y="31088"/>
                </a:moveTo>
                <a:lnTo>
                  <a:pt x="209728" y="31088"/>
                </a:lnTo>
                <a:lnTo>
                  <a:pt x="211001" y="31389"/>
                </a:lnTo>
                <a:lnTo>
                  <a:pt x="229018" y="31389"/>
                </a:lnTo>
                <a:lnTo>
                  <a:pt x="228407" y="31088"/>
                </a:lnTo>
                <a:close/>
              </a:path>
              <a:path w="234124" h="65525">
                <a:moveTo>
                  <a:pt x="217479" y="28543"/>
                </a:moveTo>
                <a:lnTo>
                  <a:pt x="216789" y="28543"/>
                </a:lnTo>
                <a:lnTo>
                  <a:pt x="218092" y="28844"/>
                </a:lnTo>
                <a:lnTo>
                  <a:pt x="217479" y="28543"/>
                </a:lnTo>
                <a:close/>
              </a:path>
              <a:path w="234124" h="65525">
                <a:moveTo>
                  <a:pt x="223243" y="28543"/>
                </a:moveTo>
                <a:lnTo>
                  <a:pt x="217479" y="28543"/>
                </a:lnTo>
                <a:lnTo>
                  <a:pt x="218092" y="28844"/>
                </a:lnTo>
                <a:lnTo>
                  <a:pt x="223854" y="28844"/>
                </a:lnTo>
                <a:lnTo>
                  <a:pt x="223243" y="28543"/>
                </a:lnTo>
                <a:close/>
              </a:path>
              <a:path w="234124" h="65525">
                <a:moveTo>
                  <a:pt x="201046" y="28245"/>
                </a:moveTo>
                <a:lnTo>
                  <a:pt x="201305" y="28373"/>
                </a:lnTo>
                <a:lnTo>
                  <a:pt x="201654" y="28458"/>
                </a:lnTo>
                <a:lnTo>
                  <a:pt x="201046" y="28245"/>
                </a:lnTo>
                <a:close/>
              </a:path>
              <a:path w="234124" h="65525">
                <a:moveTo>
                  <a:pt x="216873" y="28245"/>
                </a:moveTo>
                <a:lnTo>
                  <a:pt x="201046" y="28245"/>
                </a:lnTo>
                <a:lnTo>
                  <a:pt x="201654" y="28458"/>
                </a:lnTo>
                <a:lnTo>
                  <a:pt x="217306" y="28458"/>
                </a:lnTo>
                <a:lnTo>
                  <a:pt x="216873" y="28245"/>
                </a:lnTo>
                <a:close/>
              </a:path>
              <a:path w="234124" h="65525">
                <a:moveTo>
                  <a:pt x="190078" y="25615"/>
                </a:moveTo>
                <a:lnTo>
                  <a:pt x="201305" y="28373"/>
                </a:lnTo>
                <a:lnTo>
                  <a:pt x="201046" y="28245"/>
                </a:lnTo>
                <a:lnTo>
                  <a:pt x="216873" y="28245"/>
                </a:lnTo>
                <a:lnTo>
                  <a:pt x="212308" y="26001"/>
                </a:lnTo>
                <a:lnTo>
                  <a:pt x="209410" y="26001"/>
                </a:lnTo>
                <a:lnTo>
                  <a:pt x="208136" y="25700"/>
                </a:lnTo>
                <a:lnTo>
                  <a:pt x="208800" y="25700"/>
                </a:lnTo>
                <a:lnTo>
                  <a:pt x="190222" y="25643"/>
                </a:lnTo>
                <a:lnTo>
                  <a:pt x="190078" y="25615"/>
                </a:lnTo>
                <a:close/>
              </a:path>
              <a:path w="234124" h="65525">
                <a:moveTo>
                  <a:pt x="208800" y="25700"/>
                </a:moveTo>
                <a:lnTo>
                  <a:pt x="208136" y="25700"/>
                </a:lnTo>
                <a:lnTo>
                  <a:pt x="209410" y="26001"/>
                </a:lnTo>
                <a:lnTo>
                  <a:pt x="208800" y="25700"/>
                </a:lnTo>
                <a:close/>
              </a:path>
              <a:path w="234124" h="65525">
                <a:moveTo>
                  <a:pt x="211696" y="25700"/>
                </a:moveTo>
                <a:lnTo>
                  <a:pt x="208800" y="25700"/>
                </a:lnTo>
                <a:lnTo>
                  <a:pt x="209410" y="26001"/>
                </a:lnTo>
                <a:lnTo>
                  <a:pt x="212308" y="26001"/>
                </a:lnTo>
                <a:lnTo>
                  <a:pt x="211696" y="25700"/>
                </a:lnTo>
                <a:close/>
              </a:path>
              <a:path w="234124" h="65525">
                <a:moveTo>
                  <a:pt x="175905" y="22824"/>
                </a:moveTo>
                <a:lnTo>
                  <a:pt x="190222" y="25643"/>
                </a:lnTo>
                <a:lnTo>
                  <a:pt x="208685" y="25643"/>
                </a:lnTo>
                <a:lnTo>
                  <a:pt x="203361" y="23016"/>
                </a:lnTo>
                <a:lnTo>
                  <a:pt x="202621" y="22834"/>
                </a:lnTo>
                <a:lnTo>
                  <a:pt x="175984" y="22834"/>
                </a:lnTo>
                <a:close/>
              </a:path>
              <a:path w="234124" h="65525">
                <a:moveTo>
                  <a:pt x="175781" y="22800"/>
                </a:moveTo>
                <a:lnTo>
                  <a:pt x="175984" y="22834"/>
                </a:lnTo>
                <a:lnTo>
                  <a:pt x="175781" y="22800"/>
                </a:lnTo>
                <a:close/>
              </a:path>
              <a:path w="234124" h="65525">
                <a:moveTo>
                  <a:pt x="202483" y="22800"/>
                </a:moveTo>
                <a:lnTo>
                  <a:pt x="175781" y="22800"/>
                </a:lnTo>
                <a:lnTo>
                  <a:pt x="175984" y="22834"/>
                </a:lnTo>
                <a:lnTo>
                  <a:pt x="202621" y="22834"/>
                </a:lnTo>
                <a:lnTo>
                  <a:pt x="202483" y="22800"/>
                </a:lnTo>
                <a:close/>
              </a:path>
              <a:path w="234124" h="65525">
                <a:moveTo>
                  <a:pt x="176264" y="17136"/>
                </a:moveTo>
                <a:lnTo>
                  <a:pt x="132603" y="17136"/>
                </a:lnTo>
                <a:lnTo>
                  <a:pt x="152832" y="19985"/>
                </a:lnTo>
                <a:lnTo>
                  <a:pt x="175905" y="22824"/>
                </a:lnTo>
                <a:lnTo>
                  <a:pt x="202483" y="22800"/>
                </a:lnTo>
                <a:lnTo>
                  <a:pt x="191409" y="20079"/>
                </a:lnTo>
                <a:lnTo>
                  <a:pt x="176794" y="17201"/>
                </a:lnTo>
                <a:lnTo>
                  <a:pt x="176264" y="17136"/>
                </a:lnTo>
                <a:close/>
              </a:path>
              <a:path w="234124" h="65525">
                <a:moveTo>
                  <a:pt x="132662" y="17144"/>
                </a:moveTo>
                <a:close/>
              </a:path>
              <a:path w="234124" h="65525">
                <a:moveTo>
                  <a:pt x="107021" y="8620"/>
                </a:moveTo>
                <a:lnTo>
                  <a:pt x="46072" y="8620"/>
                </a:lnTo>
                <a:lnTo>
                  <a:pt x="77848" y="11464"/>
                </a:lnTo>
                <a:lnTo>
                  <a:pt x="106701" y="14307"/>
                </a:lnTo>
                <a:lnTo>
                  <a:pt x="132662" y="17144"/>
                </a:lnTo>
                <a:lnTo>
                  <a:pt x="176264" y="17136"/>
                </a:lnTo>
                <a:lnTo>
                  <a:pt x="153584" y="14344"/>
                </a:lnTo>
                <a:lnTo>
                  <a:pt x="133355" y="11498"/>
                </a:lnTo>
                <a:lnTo>
                  <a:pt x="107309" y="8649"/>
                </a:lnTo>
                <a:lnTo>
                  <a:pt x="107021" y="8620"/>
                </a:lnTo>
                <a:close/>
              </a:path>
              <a:path w="234124" h="65525">
                <a:moveTo>
                  <a:pt x="153602" y="14344"/>
                </a:moveTo>
                <a:close/>
              </a:path>
              <a:path w="234124" h="65525">
                <a:moveTo>
                  <a:pt x="106673" y="14304"/>
                </a:moveTo>
                <a:close/>
              </a:path>
              <a:path w="234124" h="65525">
                <a:moveTo>
                  <a:pt x="1591" y="0"/>
                </a:moveTo>
                <a:lnTo>
                  <a:pt x="202" y="1187"/>
                </a:lnTo>
                <a:lnTo>
                  <a:pt x="115" y="2755"/>
                </a:lnTo>
                <a:lnTo>
                  <a:pt x="0" y="4320"/>
                </a:lnTo>
                <a:lnTo>
                  <a:pt x="1215" y="5678"/>
                </a:lnTo>
                <a:lnTo>
                  <a:pt x="46130" y="8626"/>
                </a:lnTo>
                <a:lnTo>
                  <a:pt x="107021" y="8620"/>
                </a:lnTo>
                <a:lnTo>
                  <a:pt x="46564" y="2951"/>
                </a:lnTo>
                <a:lnTo>
                  <a:pt x="1591" y="0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7" name="object 37"/>
          <p:cNvSpPr/>
          <p:nvPr/>
        </p:nvSpPr>
        <p:spPr>
          <a:xfrm>
            <a:off x="5649252" y="1987153"/>
            <a:ext cx="98222" cy="36981"/>
          </a:xfrm>
          <a:custGeom>
            <a:avLst/>
            <a:gdLst/>
            <a:ahLst/>
            <a:cxnLst/>
            <a:rect l="l" t="t" r="r" b="b"/>
            <a:pathLst>
              <a:path w="98222" h="36981">
                <a:moveTo>
                  <a:pt x="25988" y="0"/>
                </a:moveTo>
                <a:lnTo>
                  <a:pt x="0" y="22757"/>
                </a:lnTo>
                <a:lnTo>
                  <a:pt x="69340" y="36981"/>
                </a:lnTo>
                <a:lnTo>
                  <a:pt x="98222" y="11378"/>
                </a:lnTo>
                <a:lnTo>
                  <a:pt x="25988" y="0"/>
                </a:lnTo>
                <a:close/>
              </a:path>
            </a:pathLst>
          </a:custGeom>
          <a:solidFill>
            <a:srgbClr val="DFDFD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8" name="object 38"/>
          <p:cNvSpPr/>
          <p:nvPr/>
        </p:nvSpPr>
        <p:spPr>
          <a:xfrm>
            <a:off x="5649252" y="2009911"/>
            <a:ext cx="69340" cy="34135"/>
          </a:xfrm>
          <a:custGeom>
            <a:avLst/>
            <a:gdLst/>
            <a:ahLst/>
            <a:cxnLst/>
            <a:rect l="l" t="t" r="r" b="b"/>
            <a:pathLst>
              <a:path w="69340" h="34135">
                <a:moveTo>
                  <a:pt x="0" y="0"/>
                </a:moveTo>
                <a:lnTo>
                  <a:pt x="0" y="19912"/>
                </a:lnTo>
                <a:lnTo>
                  <a:pt x="57782" y="34135"/>
                </a:lnTo>
                <a:lnTo>
                  <a:pt x="69340" y="34135"/>
                </a:lnTo>
                <a:lnTo>
                  <a:pt x="69340" y="14223"/>
                </a:lnTo>
                <a:lnTo>
                  <a:pt x="0" y="0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9" name="object 39"/>
          <p:cNvSpPr/>
          <p:nvPr/>
        </p:nvSpPr>
        <p:spPr>
          <a:xfrm>
            <a:off x="5718593" y="1998532"/>
            <a:ext cx="89569" cy="45514"/>
          </a:xfrm>
          <a:custGeom>
            <a:avLst/>
            <a:gdLst/>
            <a:ahLst/>
            <a:cxnLst/>
            <a:rect l="l" t="t" r="r" b="b"/>
            <a:pathLst>
              <a:path w="89569" h="45514">
                <a:moveTo>
                  <a:pt x="28882" y="0"/>
                </a:moveTo>
                <a:lnTo>
                  <a:pt x="0" y="25602"/>
                </a:lnTo>
                <a:lnTo>
                  <a:pt x="0" y="45514"/>
                </a:lnTo>
                <a:lnTo>
                  <a:pt x="11197" y="45514"/>
                </a:lnTo>
                <a:lnTo>
                  <a:pt x="89569" y="25602"/>
                </a:lnTo>
                <a:lnTo>
                  <a:pt x="89569" y="8535"/>
                </a:lnTo>
                <a:lnTo>
                  <a:pt x="28882" y="0"/>
                </a:lnTo>
                <a:close/>
              </a:path>
            </a:pathLst>
          </a:custGeom>
          <a:solidFill>
            <a:srgbClr val="9F9F9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0" name="object 40"/>
          <p:cNvSpPr/>
          <p:nvPr/>
        </p:nvSpPr>
        <p:spPr>
          <a:xfrm>
            <a:off x="5675240" y="1987153"/>
            <a:ext cx="132921" cy="17068"/>
          </a:xfrm>
          <a:custGeom>
            <a:avLst/>
            <a:gdLst/>
            <a:ahLst/>
            <a:cxnLst/>
            <a:rect l="l" t="t" r="r" b="b"/>
            <a:pathLst>
              <a:path w="132921" h="17068">
                <a:moveTo>
                  <a:pt x="0" y="0"/>
                </a:moveTo>
                <a:lnTo>
                  <a:pt x="72234" y="11378"/>
                </a:lnTo>
                <a:lnTo>
                  <a:pt x="132921" y="17068"/>
                </a:lnTo>
                <a:lnTo>
                  <a:pt x="66446" y="2846"/>
                </a:lnTo>
                <a:lnTo>
                  <a:pt x="0" y="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1" name="object 41"/>
          <p:cNvSpPr/>
          <p:nvPr/>
        </p:nvSpPr>
        <p:spPr>
          <a:xfrm>
            <a:off x="5647632" y="2011186"/>
            <a:ext cx="72552" cy="20207"/>
          </a:xfrm>
          <a:custGeom>
            <a:avLst/>
            <a:gdLst/>
            <a:ahLst/>
            <a:cxnLst/>
            <a:rect l="l" t="t" r="r" b="b"/>
            <a:pathLst>
              <a:path w="72552" h="20207">
                <a:moveTo>
                  <a:pt x="1186" y="0"/>
                </a:moveTo>
                <a:lnTo>
                  <a:pt x="405" y="462"/>
                </a:lnTo>
                <a:lnTo>
                  <a:pt x="0" y="1985"/>
                </a:lnTo>
                <a:lnTo>
                  <a:pt x="491" y="2758"/>
                </a:lnTo>
                <a:lnTo>
                  <a:pt x="71366" y="20207"/>
                </a:lnTo>
                <a:lnTo>
                  <a:pt x="72147" y="19744"/>
                </a:lnTo>
                <a:lnTo>
                  <a:pt x="72552" y="18219"/>
                </a:lnTo>
                <a:lnTo>
                  <a:pt x="72060" y="17447"/>
                </a:lnTo>
                <a:lnTo>
                  <a:pt x="1186" y="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2" name="object 42"/>
          <p:cNvSpPr/>
          <p:nvPr/>
        </p:nvSpPr>
        <p:spPr>
          <a:xfrm>
            <a:off x="5716972" y="2002639"/>
            <a:ext cx="32123" cy="28766"/>
          </a:xfrm>
          <a:custGeom>
            <a:avLst/>
            <a:gdLst/>
            <a:ahLst/>
            <a:cxnLst/>
            <a:rect l="l" t="t" r="r" b="b"/>
            <a:pathLst>
              <a:path w="32123" h="28766">
                <a:moveTo>
                  <a:pt x="30126" y="0"/>
                </a:moveTo>
                <a:lnTo>
                  <a:pt x="29547" y="525"/>
                </a:lnTo>
                <a:lnTo>
                  <a:pt x="636" y="26126"/>
                </a:lnTo>
                <a:lnTo>
                  <a:pt x="57" y="26652"/>
                </a:lnTo>
                <a:lnTo>
                  <a:pt x="0" y="27551"/>
                </a:lnTo>
                <a:lnTo>
                  <a:pt x="549" y="28135"/>
                </a:lnTo>
                <a:lnTo>
                  <a:pt x="1070" y="28719"/>
                </a:lnTo>
                <a:lnTo>
                  <a:pt x="1996" y="28766"/>
                </a:lnTo>
                <a:lnTo>
                  <a:pt x="2575" y="28241"/>
                </a:lnTo>
                <a:lnTo>
                  <a:pt x="31457" y="2638"/>
                </a:lnTo>
                <a:lnTo>
                  <a:pt x="32065" y="2113"/>
                </a:lnTo>
                <a:lnTo>
                  <a:pt x="32123" y="1215"/>
                </a:lnTo>
                <a:lnTo>
                  <a:pt x="31573" y="630"/>
                </a:lnTo>
                <a:lnTo>
                  <a:pt x="31052" y="48"/>
                </a:lnTo>
                <a:lnTo>
                  <a:pt x="30126" y="0"/>
                </a:lnTo>
                <a:close/>
              </a:path>
            </a:pathLst>
          </a:custGeom>
          <a:solidFill>
            <a:srgbClr val="5F5F5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3" name="object 43"/>
          <p:cNvSpPr/>
          <p:nvPr/>
        </p:nvSpPr>
        <p:spPr>
          <a:xfrm>
            <a:off x="5748835" y="2002727"/>
            <a:ext cx="60831" cy="8677"/>
          </a:xfrm>
          <a:custGeom>
            <a:avLst/>
            <a:gdLst/>
            <a:ahLst/>
            <a:cxnLst/>
            <a:rect l="l" t="t" r="r" b="b"/>
            <a:pathLst>
              <a:path w="60831" h="8677">
                <a:moveTo>
                  <a:pt x="868" y="0"/>
                </a:moveTo>
                <a:lnTo>
                  <a:pt x="173" y="570"/>
                </a:lnTo>
                <a:lnTo>
                  <a:pt x="0" y="2133"/>
                </a:lnTo>
                <a:lnTo>
                  <a:pt x="578" y="2831"/>
                </a:lnTo>
                <a:lnTo>
                  <a:pt x="59963" y="8677"/>
                </a:lnTo>
                <a:lnTo>
                  <a:pt x="60658" y="8106"/>
                </a:lnTo>
                <a:lnTo>
                  <a:pt x="60831" y="6544"/>
                </a:lnTo>
                <a:lnTo>
                  <a:pt x="60253" y="5845"/>
                </a:lnTo>
                <a:lnTo>
                  <a:pt x="868" y="0"/>
                </a:lnTo>
                <a:close/>
              </a:path>
            </a:pathLst>
          </a:custGeom>
          <a:solidFill>
            <a:srgbClr val="5F5F5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4" name="object 44"/>
          <p:cNvSpPr/>
          <p:nvPr/>
        </p:nvSpPr>
        <p:spPr>
          <a:xfrm>
            <a:off x="5605900" y="1847766"/>
            <a:ext cx="138680" cy="125164"/>
          </a:xfrm>
          <a:custGeom>
            <a:avLst/>
            <a:gdLst/>
            <a:ahLst/>
            <a:cxnLst/>
            <a:rect l="l" t="t" r="r" b="b"/>
            <a:pathLst>
              <a:path w="138680" h="125164">
                <a:moveTo>
                  <a:pt x="138680" y="0"/>
                </a:moveTo>
                <a:lnTo>
                  <a:pt x="0" y="62583"/>
                </a:lnTo>
                <a:lnTo>
                  <a:pt x="0" y="125164"/>
                </a:lnTo>
                <a:lnTo>
                  <a:pt x="138680" y="51204"/>
                </a:lnTo>
                <a:lnTo>
                  <a:pt x="138680" y="0"/>
                </a:lnTo>
                <a:close/>
              </a:path>
            </a:pathLst>
          </a:custGeom>
          <a:solidFill>
            <a:srgbClr val="5F5F5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5" name="object 45"/>
          <p:cNvSpPr/>
          <p:nvPr/>
        </p:nvSpPr>
        <p:spPr>
          <a:xfrm>
            <a:off x="5605900" y="1728279"/>
            <a:ext cx="141574" cy="187759"/>
          </a:xfrm>
          <a:custGeom>
            <a:avLst/>
            <a:gdLst/>
            <a:ahLst/>
            <a:cxnLst/>
            <a:rect l="l" t="t" r="r" b="b"/>
            <a:pathLst>
              <a:path w="141574" h="187759">
                <a:moveTo>
                  <a:pt x="141574" y="0"/>
                </a:moveTo>
                <a:lnTo>
                  <a:pt x="0" y="39837"/>
                </a:lnTo>
                <a:lnTo>
                  <a:pt x="0" y="187759"/>
                </a:lnTo>
                <a:lnTo>
                  <a:pt x="141574" y="122332"/>
                </a:lnTo>
                <a:lnTo>
                  <a:pt x="141574" y="0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6" name="object 46"/>
          <p:cNvSpPr/>
          <p:nvPr/>
        </p:nvSpPr>
        <p:spPr>
          <a:xfrm>
            <a:off x="5221634" y="1392622"/>
            <a:ext cx="349595" cy="287312"/>
          </a:xfrm>
          <a:custGeom>
            <a:avLst/>
            <a:gdLst/>
            <a:ahLst/>
            <a:cxnLst/>
            <a:rect l="l" t="t" r="r" b="b"/>
            <a:pathLst>
              <a:path w="349595" h="287312">
                <a:moveTo>
                  <a:pt x="349595" y="0"/>
                </a:moveTo>
                <a:lnTo>
                  <a:pt x="11547" y="0"/>
                </a:lnTo>
                <a:lnTo>
                  <a:pt x="0" y="270241"/>
                </a:lnTo>
                <a:lnTo>
                  <a:pt x="335154" y="287312"/>
                </a:lnTo>
                <a:lnTo>
                  <a:pt x="349595" y="0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7" name="object 47"/>
          <p:cNvSpPr/>
          <p:nvPr/>
        </p:nvSpPr>
        <p:spPr>
          <a:xfrm>
            <a:off x="4990496" y="1873370"/>
            <a:ext cx="655862" cy="130851"/>
          </a:xfrm>
          <a:custGeom>
            <a:avLst/>
            <a:gdLst/>
            <a:ahLst/>
            <a:cxnLst/>
            <a:rect l="l" t="t" r="r" b="b"/>
            <a:pathLst>
              <a:path w="655862" h="130851">
                <a:moveTo>
                  <a:pt x="106901" y="0"/>
                </a:moveTo>
                <a:lnTo>
                  <a:pt x="43337" y="48358"/>
                </a:lnTo>
                <a:lnTo>
                  <a:pt x="0" y="65424"/>
                </a:lnTo>
                <a:lnTo>
                  <a:pt x="577840" y="130851"/>
                </a:lnTo>
                <a:lnTo>
                  <a:pt x="615404" y="102404"/>
                </a:lnTo>
                <a:lnTo>
                  <a:pt x="655862" y="54048"/>
                </a:lnTo>
                <a:lnTo>
                  <a:pt x="106901" y="0"/>
                </a:lnTo>
                <a:close/>
              </a:path>
            </a:pathLst>
          </a:custGeom>
          <a:solidFill>
            <a:srgbClr val="DFDFD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8" name="object 48"/>
          <p:cNvSpPr/>
          <p:nvPr/>
        </p:nvSpPr>
        <p:spPr>
          <a:xfrm>
            <a:off x="5604280" y="1783577"/>
            <a:ext cx="141950" cy="54417"/>
          </a:xfrm>
          <a:custGeom>
            <a:avLst/>
            <a:gdLst/>
            <a:ahLst/>
            <a:cxnLst/>
            <a:rect l="l" t="t" r="r" b="b"/>
            <a:pathLst>
              <a:path w="141950" h="54417">
                <a:moveTo>
                  <a:pt x="140532" y="0"/>
                </a:moveTo>
                <a:lnTo>
                  <a:pt x="139809" y="275"/>
                </a:lnTo>
                <a:lnTo>
                  <a:pt x="376" y="51755"/>
                </a:lnTo>
                <a:lnTo>
                  <a:pt x="0" y="52573"/>
                </a:lnTo>
                <a:lnTo>
                  <a:pt x="260" y="53309"/>
                </a:lnTo>
                <a:lnTo>
                  <a:pt x="549" y="54045"/>
                </a:lnTo>
                <a:lnTo>
                  <a:pt x="1389" y="54417"/>
                </a:lnTo>
                <a:lnTo>
                  <a:pt x="140822" y="2939"/>
                </a:lnTo>
                <a:lnTo>
                  <a:pt x="141545" y="2664"/>
                </a:lnTo>
                <a:lnTo>
                  <a:pt x="141950" y="1843"/>
                </a:lnTo>
                <a:lnTo>
                  <a:pt x="141372" y="372"/>
                </a:lnTo>
                <a:lnTo>
                  <a:pt x="140532" y="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9" name="object 49"/>
          <p:cNvSpPr/>
          <p:nvPr/>
        </p:nvSpPr>
        <p:spPr>
          <a:xfrm>
            <a:off x="5627373" y="1797797"/>
            <a:ext cx="118856" cy="48739"/>
          </a:xfrm>
          <a:custGeom>
            <a:avLst/>
            <a:gdLst/>
            <a:ahLst/>
            <a:cxnLst/>
            <a:rect l="l" t="t" r="r" b="b"/>
            <a:pathLst>
              <a:path w="118856" h="48739">
                <a:moveTo>
                  <a:pt x="117409" y="0"/>
                </a:moveTo>
                <a:lnTo>
                  <a:pt x="1099" y="45805"/>
                </a:lnTo>
                <a:lnTo>
                  <a:pt x="376" y="46097"/>
                </a:lnTo>
                <a:lnTo>
                  <a:pt x="0" y="46924"/>
                </a:lnTo>
                <a:lnTo>
                  <a:pt x="289" y="47654"/>
                </a:lnTo>
                <a:lnTo>
                  <a:pt x="607" y="48384"/>
                </a:lnTo>
                <a:lnTo>
                  <a:pt x="1447" y="48739"/>
                </a:lnTo>
                <a:lnTo>
                  <a:pt x="2170" y="48446"/>
                </a:lnTo>
                <a:lnTo>
                  <a:pt x="118480" y="2641"/>
                </a:lnTo>
                <a:lnTo>
                  <a:pt x="118856" y="1812"/>
                </a:lnTo>
                <a:lnTo>
                  <a:pt x="118538" y="1082"/>
                </a:lnTo>
                <a:lnTo>
                  <a:pt x="118249" y="355"/>
                </a:lnTo>
                <a:lnTo>
                  <a:pt x="117409" y="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0" name="object 50"/>
          <p:cNvSpPr/>
          <p:nvPr/>
        </p:nvSpPr>
        <p:spPr>
          <a:xfrm>
            <a:off x="5627373" y="1812019"/>
            <a:ext cx="118856" cy="48739"/>
          </a:xfrm>
          <a:custGeom>
            <a:avLst/>
            <a:gdLst/>
            <a:ahLst/>
            <a:cxnLst/>
            <a:rect l="l" t="t" r="r" b="b"/>
            <a:pathLst>
              <a:path w="118856" h="48739">
                <a:moveTo>
                  <a:pt x="117409" y="0"/>
                </a:moveTo>
                <a:lnTo>
                  <a:pt x="116686" y="292"/>
                </a:lnTo>
                <a:lnTo>
                  <a:pt x="1099" y="45805"/>
                </a:lnTo>
                <a:lnTo>
                  <a:pt x="376" y="46097"/>
                </a:lnTo>
                <a:lnTo>
                  <a:pt x="0" y="46924"/>
                </a:lnTo>
                <a:lnTo>
                  <a:pt x="289" y="47654"/>
                </a:lnTo>
                <a:lnTo>
                  <a:pt x="607" y="48384"/>
                </a:lnTo>
                <a:lnTo>
                  <a:pt x="1447" y="48739"/>
                </a:lnTo>
                <a:lnTo>
                  <a:pt x="2170" y="48446"/>
                </a:lnTo>
                <a:lnTo>
                  <a:pt x="117757" y="2934"/>
                </a:lnTo>
                <a:lnTo>
                  <a:pt x="118480" y="2641"/>
                </a:lnTo>
                <a:lnTo>
                  <a:pt x="118856" y="1815"/>
                </a:lnTo>
                <a:lnTo>
                  <a:pt x="118538" y="1085"/>
                </a:lnTo>
                <a:lnTo>
                  <a:pt x="118249" y="355"/>
                </a:lnTo>
                <a:lnTo>
                  <a:pt x="117409" y="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1" name="object 51"/>
          <p:cNvSpPr/>
          <p:nvPr/>
        </p:nvSpPr>
        <p:spPr>
          <a:xfrm>
            <a:off x="5627373" y="1826238"/>
            <a:ext cx="118856" cy="51591"/>
          </a:xfrm>
          <a:custGeom>
            <a:avLst/>
            <a:gdLst/>
            <a:ahLst/>
            <a:cxnLst/>
            <a:rect l="l" t="t" r="r" b="b"/>
            <a:pathLst>
              <a:path w="118856" h="51591">
                <a:moveTo>
                  <a:pt x="117380" y="0"/>
                </a:moveTo>
                <a:lnTo>
                  <a:pt x="347" y="48972"/>
                </a:lnTo>
                <a:lnTo>
                  <a:pt x="0" y="49807"/>
                </a:lnTo>
                <a:lnTo>
                  <a:pt x="636" y="51253"/>
                </a:lnTo>
                <a:lnTo>
                  <a:pt x="1475" y="51591"/>
                </a:lnTo>
                <a:lnTo>
                  <a:pt x="118509" y="2618"/>
                </a:lnTo>
                <a:lnTo>
                  <a:pt x="118856" y="1783"/>
                </a:lnTo>
                <a:lnTo>
                  <a:pt x="118220" y="338"/>
                </a:lnTo>
                <a:lnTo>
                  <a:pt x="117380" y="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2" name="object 52"/>
          <p:cNvSpPr/>
          <p:nvPr/>
        </p:nvSpPr>
        <p:spPr>
          <a:xfrm>
            <a:off x="5627373" y="1837614"/>
            <a:ext cx="118856" cy="54443"/>
          </a:xfrm>
          <a:custGeom>
            <a:avLst/>
            <a:gdLst/>
            <a:ahLst/>
            <a:cxnLst/>
            <a:rect l="l" t="t" r="r" b="b"/>
            <a:pathLst>
              <a:path w="118856" h="54443">
                <a:moveTo>
                  <a:pt x="117351" y="0"/>
                </a:moveTo>
                <a:lnTo>
                  <a:pt x="318" y="51846"/>
                </a:lnTo>
                <a:lnTo>
                  <a:pt x="0" y="52690"/>
                </a:lnTo>
                <a:lnTo>
                  <a:pt x="318" y="53406"/>
                </a:lnTo>
                <a:lnTo>
                  <a:pt x="665" y="54122"/>
                </a:lnTo>
                <a:lnTo>
                  <a:pt x="1504" y="54443"/>
                </a:lnTo>
                <a:lnTo>
                  <a:pt x="2228" y="54119"/>
                </a:lnTo>
                <a:lnTo>
                  <a:pt x="118538" y="2593"/>
                </a:lnTo>
                <a:lnTo>
                  <a:pt x="118856" y="1752"/>
                </a:lnTo>
                <a:lnTo>
                  <a:pt x="118538" y="1033"/>
                </a:lnTo>
                <a:lnTo>
                  <a:pt x="118191" y="318"/>
                </a:lnTo>
                <a:lnTo>
                  <a:pt x="117351" y="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3" name="object 53"/>
          <p:cNvSpPr/>
          <p:nvPr/>
        </p:nvSpPr>
        <p:spPr>
          <a:xfrm>
            <a:off x="5627403" y="1769361"/>
            <a:ext cx="118798" cy="43027"/>
          </a:xfrm>
          <a:custGeom>
            <a:avLst/>
            <a:gdLst/>
            <a:ahLst/>
            <a:cxnLst/>
            <a:rect l="l" t="t" r="r" b="b"/>
            <a:pathLst>
              <a:path w="118798" h="43027">
                <a:moveTo>
                  <a:pt x="117467" y="0"/>
                </a:moveTo>
                <a:lnTo>
                  <a:pt x="376" y="40342"/>
                </a:lnTo>
                <a:lnTo>
                  <a:pt x="0" y="41155"/>
                </a:lnTo>
                <a:lnTo>
                  <a:pt x="520" y="42638"/>
                </a:lnTo>
                <a:lnTo>
                  <a:pt x="1331" y="43027"/>
                </a:lnTo>
                <a:lnTo>
                  <a:pt x="118422" y="2684"/>
                </a:lnTo>
                <a:lnTo>
                  <a:pt x="118798" y="1871"/>
                </a:lnTo>
                <a:lnTo>
                  <a:pt x="118277" y="389"/>
                </a:lnTo>
                <a:lnTo>
                  <a:pt x="117467" y="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4" name="object 54"/>
          <p:cNvSpPr/>
          <p:nvPr/>
        </p:nvSpPr>
        <p:spPr>
          <a:xfrm>
            <a:off x="5627403" y="1755150"/>
            <a:ext cx="118798" cy="37312"/>
          </a:xfrm>
          <a:custGeom>
            <a:avLst/>
            <a:gdLst/>
            <a:ahLst/>
            <a:cxnLst/>
            <a:rect l="l" t="t" r="r" b="b"/>
            <a:pathLst>
              <a:path w="118798" h="37312">
                <a:moveTo>
                  <a:pt x="117525" y="0"/>
                </a:moveTo>
                <a:lnTo>
                  <a:pt x="434" y="34588"/>
                </a:lnTo>
                <a:lnTo>
                  <a:pt x="0" y="35380"/>
                </a:lnTo>
                <a:lnTo>
                  <a:pt x="463" y="36886"/>
                </a:lnTo>
                <a:lnTo>
                  <a:pt x="1273" y="37312"/>
                </a:lnTo>
                <a:lnTo>
                  <a:pt x="118364" y="2726"/>
                </a:lnTo>
                <a:lnTo>
                  <a:pt x="118798" y="1931"/>
                </a:lnTo>
                <a:lnTo>
                  <a:pt x="118567" y="1192"/>
                </a:lnTo>
                <a:lnTo>
                  <a:pt x="118335" y="426"/>
                </a:lnTo>
                <a:lnTo>
                  <a:pt x="117525" y="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5" name="object 55"/>
          <p:cNvSpPr/>
          <p:nvPr/>
        </p:nvSpPr>
        <p:spPr>
          <a:xfrm>
            <a:off x="5627403" y="1738079"/>
            <a:ext cx="118798" cy="37315"/>
          </a:xfrm>
          <a:custGeom>
            <a:avLst/>
            <a:gdLst/>
            <a:ahLst/>
            <a:cxnLst/>
            <a:rect l="l" t="t" r="r" b="b"/>
            <a:pathLst>
              <a:path w="118798" h="37315">
                <a:moveTo>
                  <a:pt x="117525" y="0"/>
                </a:moveTo>
                <a:lnTo>
                  <a:pt x="434" y="34591"/>
                </a:lnTo>
                <a:lnTo>
                  <a:pt x="0" y="35383"/>
                </a:lnTo>
                <a:lnTo>
                  <a:pt x="463" y="36888"/>
                </a:lnTo>
                <a:lnTo>
                  <a:pt x="1273" y="37315"/>
                </a:lnTo>
                <a:lnTo>
                  <a:pt x="118364" y="2726"/>
                </a:lnTo>
                <a:lnTo>
                  <a:pt x="118798" y="1931"/>
                </a:lnTo>
                <a:lnTo>
                  <a:pt x="118567" y="1192"/>
                </a:lnTo>
                <a:lnTo>
                  <a:pt x="118335" y="426"/>
                </a:lnTo>
                <a:lnTo>
                  <a:pt x="117525" y="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6" name="object 56"/>
          <p:cNvSpPr/>
          <p:nvPr/>
        </p:nvSpPr>
        <p:spPr>
          <a:xfrm>
            <a:off x="5627576" y="1761007"/>
            <a:ext cx="2894" cy="145073"/>
          </a:xfrm>
          <a:custGeom>
            <a:avLst/>
            <a:gdLst/>
            <a:ahLst/>
            <a:cxnLst/>
            <a:rect l="l" t="t" r="r" b="b"/>
            <a:pathLst>
              <a:path w="2894" h="145073">
                <a:moveTo>
                  <a:pt x="2228" y="0"/>
                </a:moveTo>
                <a:lnTo>
                  <a:pt x="636" y="0"/>
                </a:lnTo>
                <a:lnTo>
                  <a:pt x="0" y="636"/>
                </a:lnTo>
                <a:lnTo>
                  <a:pt x="0" y="144437"/>
                </a:lnTo>
                <a:lnTo>
                  <a:pt x="636" y="145073"/>
                </a:lnTo>
                <a:lnTo>
                  <a:pt x="2228" y="145073"/>
                </a:lnTo>
                <a:lnTo>
                  <a:pt x="2894" y="144437"/>
                </a:lnTo>
                <a:lnTo>
                  <a:pt x="2894" y="636"/>
                </a:lnTo>
                <a:lnTo>
                  <a:pt x="2228" y="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7" name="object 57"/>
          <p:cNvSpPr/>
          <p:nvPr/>
        </p:nvSpPr>
        <p:spPr>
          <a:xfrm>
            <a:off x="5172517" y="1327206"/>
            <a:ext cx="462265" cy="421012"/>
          </a:xfrm>
          <a:custGeom>
            <a:avLst/>
            <a:gdLst/>
            <a:ahLst/>
            <a:cxnLst/>
            <a:rect l="l" t="t" r="r" b="b"/>
            <a:pathLst>
              <a:path w="462265" h="421012">
                <a:moveTo>
                  <a:pt x="297596" y="0"/>
                </a:moveTo>
                <a:lnTo>
                  <a:pt x="130004" y="0"/>
                </a:lnTo>
                <a:lnTo>
                  <a:pt x="75134" y="5680"/>
                </a:lnTo>
                <a:lnTo>
                  <a:pt x="37561" y="5680"/>
                </a:lnTo>
                <a:lnTo>
                  <a:pt x="20226" y="19911"/>
                </a:lnTo>
                <a:lnTo>
                  <a:pt x="0" y="381161"/>
                </a:lnTo>
                <a:lnTo>
                  <a:pt x="5779" y="392551"/>
                </a:lnTo>
                <a:lnTo>
                  <a:pt x="141580" y="401072"/>
                </a:lnTo>
                <a:lnTo>
                  <a:pt x="288914" y="412463"/>
                </a:lnTo>
                <a:lnTo>
                  <a:pt x="436277" y="421012"/>
                </a:lnTo>
                <a:lnTo>
                  <a:pt x="442065" y="418144"/>
                </a:lnTo>
                <a:lnTo>
                  <a:pt x="444930" y="412463"/>
                </a:lnTo>
                <a:lnTo>
                  <a:pt x="462265" y="17071"/>
                </a:lnTo>
                <a:lnTo>
                  <a:pt x="462265" y="14230"/>
                </a:lnTo>
                <a:lnTo>
                  <a:pt x="459400" y="11361"/>
                </a:lnTo>
                <a:lnTo>
                  <a:pt x="456506" y="8521"/>
                </a:lnTo>
                <a:lnTo>
                  <a:pt x="453612" y="8521"/>
                </a:lnTo>
                <a:lnTo>
                  <a:pt x="436277" y="5681"/>
                </a:lnTo>
                <a:lnTo>
                  <a:pt x="297596" y="0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8" name="object 58"/>
          <p:cNvSpPr/>
          <p:nvPr/>
        </p:nvSpPr>
        <p:spPr>
          <a:xfrm>
            <a:off x="5623235" y="1335728"/>
            <a:ext cx="11547" cy="8549"/>
          </a:xfrm>
          <a:custGeom>
            <a:avLst/>
            <a:gdLst/>
            <a:ahLst/>
            <a:cxnLst/>
            <a:rect l="l" t="t" r="r" b="b"/>
            <a:pathLst>
              <a:path w="11547" h="8549">
                <a:moveTo>
                  <a:pt x="6395" y="0"/>
                </a:moveTo>
                <a:lnTo>
                  <a:pt x="0" y="0"/>
                </a:lnTo>
                <a:lnTo>
                  <a:pt x="0" y="8549"/>
                </a:lnTo>
                <a:lnTo>
                  <a:pt x="11547" y="8549"/>
                </a:lnTo>
                <a:lnTo>
                  <a:pt x="11547" y="3834"/>
                </a:lnTo>
                <a:lnTo>
                  <a:pt x="6395" y="0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9" name="object 59"/>
          <p:cNvSpPr/>
          <p:nvPr/>
        </p:nvSpPr>
        <p:spPr>
          <a:xfrm>
            <a:off x="5193353" y="1332887"/>
            <a:ext cx="22492" cy="18491"/>
          </a:xfrm>
          <a:custGeom>
            <a:avLst/>
            <a:gdLst/>
            <a:ahLst/>
            <a:cxnLst/>
            <a:rect l="l" t="t" r="r" b="b"/>
            <a:pathLst>
              <a:path w="22492" h="18491">
                <a:moveTo>
                  <a:pt x="22492" y="0"/>
                </a:moveTo>
                <a:lnTo>
                  <a:pt x="8047" y="4060"/>
                </a:lnTo>
                <a:lnTo>
                  <a:pt x="0" y="14250"/>
                </a:lnTo>
                <a:lnTo>
                  <a:pt x="22492" y="18491"/>
                </a:lnTo>
                <a:lnTo>
                  <a:pt x="22492" y="0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0" name="object 60"/>
          <p:cNvSpPr/>
          <p:nvPr/>
        </p:nvSpPr>
        <p:spPr>
          <a:xfrm>
            <a:off x="5172488" y="1706890"/>
            <a:ext cx="10140" cy="12867"/>
          </a:xfrm>
          <a:custGeom>
            <a:avLst/>
            <a:gdLst/>
            <a:ahLst/>
            <a:cxnLst/>
            <a:rect l="l" t="t" r="r" b="b"/>
            <a:pathLst>
              <a:path w="10140" h="12867">
                <a:moveTo>
                  <a:pt x="28" y="0"/>
                </a:moveTo>
                <a:lnTo>
                  <a:pt x="0" y="7072"/>
                </a:lnTo>
                <a:lnTo>
                  <a:pt x="4497" y="12810"/>
                </a:lnTo>
                <a:lnTo>
                  <a:pt x="10076" y="12867"/>
                </a:lnTo>
                <a:lnTo>
                  <a:pt x="10140" y="56"/>
                </a:lnTo>
                <a:lnTo>
                  <a:pt x="28" y="0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1" name="object 61"/>
          <p:cNvSpPr/>
          <p:nvPr/>
        </p:nvSpPr>
        <p:spPr>
          <a:xfrm>
            <a:off x="5236075" y="1392622"/>
            <a:ext cx="335154" cy="0"/>
          </a:xfrm>
          <a:custGeom>
            <a:avLst/>
            <a:gdLst/>
            <a:ahLst/>
            <a:cxnLst/>
            <a:rect l="l" t="t" r="r" b="b"/>
            <a:pathLst>
              <a:path w="335154" h="0">
                <a:moveTo>
                  <a:pt x="0" y="0"/>
                </a:moveTo>
                <a:lnTo>
                  <a:pt x="335154" y="0"/>
                </a:lnTo>
              </a:path>
            </a:pathLst>
          </a:custGeom>
          <a:ln w="1270">
            <a:solidFill>
              <a:srgbClr val="80808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2" name="object 62"/>
          <p:cNvSpPr/>
          <p:nvPr/>
        </p:nvSpPr>
        <p:spPr>
          <a:xfrm>
            <a:off x="5551001" y="1392622"/>
            <a:ext cx="20229" cy="287312"/>
          </a:xfrm>
          <a:custGeom>
            <a:avLst/>
            <a:gdLst/>
            <a:ahLst/>
            <a:cxnLst/>
            <a:rect l="l" t="t" r="r" b="b"/>
            <a:pathLst>
              <a:path w="20229" h="287312">
                <a:moveTo>
                  <a:pt x="20229" y="0"/>
                </a:moveTo>
                <a:lnTo>
                  <a:pt x="14441" y="5680"/>
                </a:lnTo>
                <a:lnTo>
                  <a:pt x="0" y="278791"/>
                </a:lnTo>
                <a:lnTo>
                  <a:pt x="5788" y="287312"/>
                </a:lnTo>
                <a:lnTo>
                  <a:pt x="14441" y="156452"/>
                </a:lnTo>
                <a:lnTo>
                  <a:pt x="2022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3" name="object 63"/>
          <p:cNvSpPr/>
          <p:nvPr/>
        </p:nvSpPr>
        <p:spPr>
          <a:xfrm>
            <a:off x="5221634" y="1654342"/>
            <a:ext cx="335154" cy="25592"/>
          </a:xfrm>
          <a:custGeom>
            <a:avLst/>
            <a:gdLst/>
            <a:ahLst/>
            <a:cxnLst/>
            <a:rect l="l" t="t" r="r" b="b"/>
            <a:pathLst>
              <a:path w="335154" h="25592">
                <a:moveTo>
                  <a:pt x="5788" y="0"/>
                </a:moveTo>
                <a:lnTo>
                  <a:pt x="0" y="8521"/>
                </a:lnTo>
                <a:lnTo>
                  <a:pt x="335154" y="25592"/>
                </a:lnTo>
                <a:lnTo>
                  <a:pt x="329366" y="17071"/>
                </a:lnTo>
                <a:lnTo>
                  <a:pt x="5788" y="0"/>
                </a:lnTo>
                <a:close/>
              </a:path>
            </a:pathLst>
          </a:custGeom>
          <a:solidFill>
            <a:srgbClr val="DFDFD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4" name="object 64"/>
          <p:cNvSpPr/>
          <p:nvPr/>
        </p:nvSpPr>
        <p:spPr>
          <a:xfrm>
            <a:off x="5221634" y="1392622"/>
            <a:ext cx="20229" cy="270241"/>
          </a:xfrm>
          <a:custGeom>
            <a:avLst/>
            <a:gdLst/>
            <a:ahLst/>
            <a:cxnLst/>
            <a:rect l="l" t="t" r="r" b="b"/>
            <a:pathLst>
              <a:path w="20229" h="270241">
                <a:moveTo>
                  <a:pt x="14441" y="0"/>
                </a:moveTo>
                <a:lnTo>
                  <a:pt x="0" y="270241"/>
                </a:lnTo>
                <a:lnTo>
                  <a:pt x="5788" y="261719"/>
                </a:lnTo>
                <a:lnTo>
                  <a:pt x="20229" y="5680"/>
                </a:lnTo>
                <a:lnTo>
                  <a:pt x="14441" y="0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5" name="object 65"/>
          <p:cNvSpPr/>
          <p:nvPr/>
        </p:nvSpPr>
        <p:spPr>
          <a:xfrm>
            <a:off x="5227422" y="1398303"/>
            <a:ext cx="335154" cy="273110"/>
          </a:xfrm>
          <a:custGeom>
            <a:avLst/>
            <a:gdLst/>
            <a:ahLst/>
            <a:cxnLst/>
            <a:rect l="l" t="t" r="r" b="b"/>
            <a:pathLst>
              <a:path w="335154" h="273110">
                <a:moveTo>
                  <a:pt x="335154" y="0"/>
                </a:moveTo>
                <a:lnTo>
                  <a:pt x="14441" y="0"/>
                </a:lnTo>
                <a:lnTo>
                  <a:pt x="0" y="256038"/>
                </a:lnTo>
                <a:lnTo>
                  <a:pt x="323578" y="273110"/>
                </a:lnTo>
                <a:lnTo>
                  <a:pt x="33515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6" name="object 66"/>
          <p:cNvSpPr/>
          <p:nvPr/>
        </p:nvSpPr>
        <p:spPr>
          <a:xfrm>
            <a:off x="5238969" y="1409693"/>
            <a:ext cx="314925" cy="250329"/>
          </a:xfrm>
          <a:custGeom>
            <a:avLst/>
            <a:gdLst/>
            <a:ahLst/>
            <a:cxnLst/>
            <a:rect l="l" t="t" r="r" b="b"/>
            <a:pathLst>
              <a:path w="314925" h="250329">
                <a:moveTo>
                  <a:pt x="314925" y="0"/>
                </a:moveTo>
                <a:lnTo>
                  <a:pt x="11547" y="0"/>
                </a:lnTo>
                <a:lnTo>
                  <a:pt x="0" y="238939"/>
                </a:lnTo>
                <a:lnTo>
                  <a:pt x="300484" y="250329"/>
                </a:lnTo>
                <a:lnTo>
                  <a:pt x="314925" y="0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7" name="object 67"/>
          <p:cNvSpPr/>
          <p:nvPr/>
        </p:nvSpPr>
        <p:spPr>
          <a:xfrm>
            <a:off x="5244757" y="1423924"/>
            <a:ext cx="294696" cy="227577"/>
          </a:xfrm>
          <a:custGeom>
            <a:avLst/>
            <a:gdLst/>
            <a:ahLst/>
            <a:cxnLst/>
            <a:rect l="l" t="t" r="r" b="b"/>
            <a:pathLst>
              <a:path w="294696" h="227577">
                <a:moveTo>
                  <a:pt x="294696" y="0"/>
                </a:moveTo>
                <a:lnTo>
                  <a:pt x="11547" y="0"/>
                </a:lnTo>
                <a:lnTo>
                  <a:pt x="0" y="216187"/>
                </a:lnTo>
                <a:lnTo>
                  <a:pt x="283149" y="227577"/>
                </a:lnTo>
                <a:lnTo>
                  <a:pt x="294696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8" name="object 68"/>
          <p:cNvSpPr/>
          <p:nvPr/>
        </p:nvSpPr>
        <p:spPr>
          <a:xfrm>
            <a:off x="5542348" y="1714069"/>
            <a:ext cx="20224" cy="5689"/>
          </a:xfrm>
          <a:custGeom>
            <a:avLst/>
            <a:gdLst/>
            <a:ahLst/>
            <a:cxnLst/>
            <a:rect l="l" t="t" r="r" b="b"/>
            <a:pathLst>
              <a:path w="20224" h="5689">
                <a:moveTo>
                  <a:pt x="0" y="2844"/>
                </a:moveTo>
                <a:lnTo>
                  <a:pt x="20224" y="2844"/>
                </a:lnTo>
              </a:path>
            </a:pathLst>
          </a:custGeom>
          <a:ln w="6959">
            <a:solidFill>
              <a:srgbClr val="008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9" name="object 69"/>
          <p:cNvSpPr/>
          <p:nvPr/>
        </p:nvSpPr>
        <p:spPr>
          <a:xfrm>
            <a:off x="5441202" y="1924572"/>
            <a:ext cx="158909" cy="65427"/>
          </a:xfrm>
          <a:custGeom>
            <a:avLst/>
            <a:gdLst/>
            <a:ahLst/>
            <a:cxnLst/>
            <a:rect l="l" t="t" r="r" b="b"/>
            <a:pathLst>
              <a:path w="158909" h="65427">
                <a:moveTo>
                  <a:pt x="60687" y="0"/>
                </a:moveTo>
                <a:lnTo>
                  <a:pt x="26017" y="36979"/>
                </a:lnTo>
                <a:lnTo>
                  <a:pt x="0" y="54048"/>
                </a:lnTo>
                <a:lnTo>
                  <a:pt x="104039" y="65427"/>
                </a:lnTo>
                <a:lnTo>
                  <a:pt x="127133" y="45515"/>
                </a:lnTo>
                <a:lnTo>
                  <a:pt x="158909" y="8532"/>
                </a:lnTo>
                <a:lnTo>
                  <a:pt x="60687" y="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0" name="object 70"/>
          <p:cNvSpPr/>
          <p:nvPr/>
        </p:nvSpPr>
        <p:spPr>
          <a:xfrm>
            <a:off x="4990496" y="1938794"/>
            <a:ext cx="577840" cy="88184"/>
          </a:xfrm>
          <a:custGeom>
            <a:avLst/>
            <a:gdLst/>
            <a:ahLst/>
            <a:cxnLst/>
            <a:rect l="l" t="t" r="r" b="b"/>
            <a:pathLst>
              <a:path w="577840" h="88184">
                <a:moveTo>
                  <a:pt x="0" y="0"/>
                </a:moveTo>
                <a:lnTo>
                  <a:pt x="0" y="22757"/>
                </a:lnTo>
                <a:lnTo>
                  <a:pt x="577840" y="88184"/>
                </a:lnTo>
                <a:lnTo>
                  <a:pt x="577840" y="65427"/>
                </a:lnTo>
                <a:lnTo>
                  <a:pt x="0" y="0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1" name="object 71"/>
          <p:cNvSpPr/>
          <p:nvPr/>
        </p:nvSpPr>
        <p:spPr>
          <a:xfrm>
            <a:off x="5568336" y="1927418"/>
            <a:ext cx="78022" cy="99560"/>
          </a:xfrm>
          <a:custGeom>
            <a:avLst/>
            <a:gdLst/>
            <a:ahLst/>
            <a:cxnLst/>
            <a:rect l="l" t="t" r="r" b="b"/>
            <a:pathLst>
              <a:path w="78022" h="99560">
                <a:moveTo>
                  <a:pt x="78022" y="0"/>
                </a:moveTo>
                <a:lnTo>
                  <a:pt x="37564" y="48355"/>
                </a:lnTo>
                <a:lnTo>
                  <a:pt x="0" y="76803"/>
                </a:lnTo>
                <a:lnTo>
                  <a:pt x="0" y="99560"/>
                </a:lnTo>
                <a:lnTo>
                  <a:pt x="34670" y="76803"/>
                </a:lnTo>
                <a:lnTo>
                  <a:pt x="46246" y="62580"/>
                </a:lnTo>
                <a:lnTo>
                  <a:pt x="78022" y="28444"/>
                </a:lnTo>
                <a:lnTo>
                  <a:pt x="78022" y="0"/>
                </a:lnTo>
                <a:close/>
              </a:path>
            </a:pathLst>
          </a:custGeom>
          <a:solidFill>
            <a:srgbClr val="5F5F5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2" name="object 72"/>
          <p:cNvSpPr/>
          <p:nvPr/>
        </p:nvSpPr>
        <p:spPr>
          <a:xfrm>
            <a:off x="4991861" y="1945830"/>
            <a:ext cx="580902" cy="65580"/>
          </a:xfrm>
          <a:custGeom>
            <a:avLst/>
            <a:gdLst/>
            <a:ahLst/>
            <a:cxnLst/>
            <a:rect l="l" t="t" r="r" b="b"/>
            <a:pathLst>
              <a:path w="580902" h="65580">
                <a:moveTo>
                  <a:pt x="888" y="0"/>
                </a:moveTo>
                <a:lnTo>
                  <a:pt x="173" y="562"/>
                </a:lnTo>
                <a:lnTo>
                  <a:pt x="0" y="2124"/>
                </a:lnTo>
                <a:lnTo>
                  <a:pt x="573" y="2826"/>
                </a:lnTo>
                <a:lnTo>
                  <a:pt x="580004" y="65580"/>
                </a:lnTo>
                <a:lnTo>
                  <a:pt x="580728" y="65018"/>
                </a:lnTo>
                <a:lnTo>
                  <a:pt x="580902" y="63456"/>
                </a:lnTo>
                <a:lnTo>
                  <a:pt x="580323" y="62754"/>
                </a:lnTo>
                <a:lnTo>
                  <a:pt x="888" y="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3" name="object 73"/>
          <p:cNvSpPr/>
          <p:nvPr/>
        </p:nvSpPr>
        <p:spPr>
          <a:xfrm>
            <a:off x="5030945" y="1884749"/>
            <a:ext cx="427592" cy="88182"/>
          </a:xfrm>
          <a:custGeom>
            <a:avLst/>
            <a:gdLst/>
            <a:ahLst/>
            <a:cxnLst/>
            <a:rect l="l" t="t" r="r" b="b"/>
            <a:pathLst>
              <a:path w="427592" h="88182">
                <a:moveTo>
                  <a:pt x="72231" y="0"/>
                </a:moveTo>
                <a:lnTo>
                  <a:pt x="20223" y="39823"/>
                </a:lnTo>
                <a:lnTo>
                  <a:pt x="0" y="51202"/>
                </a:lnTo>
                <a:lnTo>
                  <a:pt x="361145" y="88182"/>
                </a:lnTo>
                <a:lnTo>
                  <a:pt x="387162" y="71113"/>
                </a:lnTo>
                <a:lnTo>
                  <a:pt x="427592" y="36980"/>
                </a:lnTo>
                <a:lnTo>
                  <a:pt x="72231" y="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4" name="object 74"/>
          <p:cNvSpPr/>
          <p:nvPr/>
        </p:nvSpPr>
        <p:spPr>
          <a:xfrm>
            <a:off x="5046631" y="1925793"/>
            <a:ext cx="32190" cy="17468"/>
          </a:xfrm>
          <a:custGeom>
            <a:avLst/>
            <a:gdLst/>
            <a:ahLst/>
            <a:cxnLst/>
            <a:rect l="l" t="t" r="r" b="b"/>
            <a:pathLst>
              <a:path w="32190" h="17468">
                <a:moveTo>
                  <a:pt x="30609" y="0"/>
                </a:moveTo>
                <a:lnTo>
                  <a:pt x="289" y="14926"/>
                </a:lnTo>
                <a:lnTo>
                  <a:pt x="0" y="15778"/>
                </a:lnTo>
                <a:lnTo>
                  <a:pt x="714" y="17184"/>
                </a:lnTo>
                <a:lnTo>
                  <a:pt x="1583" y="17468"/>
                </a:lnTo>
                <a:lnTo>
                  <a:pt x="31900" y="2545"/>
                </a:lnTo>
                <a:lnTo>
                  <a:pt x="32190" y="1690"/>
                </a:lnTo>
                <a:lnTo>
                  <a:pt x="31478" y="284"/>
                </a:lnTo>
                <a:lnTo>
                  <a:pt x="30609" y="0"/>
                </a:lnTo>
                <a:close/>
              </a:path>
            </a:pathLst>
          </a:custGeom>
          <a:solidFill>
            <a:srgbClr val="DFDFD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5" name="object 75"/>
          <p:cNvSpPr/>
          <p:nvPr/>
        </p:nvSpPr>
        <p:spPr>
          <a:xfrm>
            <a:off x="5075553" y="1880309"/>
            <a:ext cx="58134" cy="48702"/>
          </a:xfrm>
          <a:custGeom>
            <a:avLst/>
            <a:gdLst/>
            <a:ahLst/>
            <a:cxnLst/>
            <a:rect l="l" t="t" r="r" b="b"/>
            <a:pathLst>
              <a:path w="58134" h="48702">
                <a:moveTo>
                  <a:pt x="56195" y="0"/>
                </a:moveTo>
                <a:lnTo>
                  <a:pt x="78" y="46526"/>
                </a:lnTo>
                <a:lnTo>
                  <a:pt x="0" y="47421"/>
                </a:lnTo>
                <a:lnTo>
                  <a:pt x="1027" y="48625"/>
                </a:lnTo>
                <a:lnTo>
                  <a:pt x="1938" y="48702"/>
                </a:lnTo>
                <a:lnTo>
                  <a:pt x="58056" y="2175"/>
                </a:lnTo>
                <a:lnTo>
                  <a:pt x="58134" y="1278"/>
                </a:lnTo>
                <a:lnTo>
                  <a:pt x="57104" y="76"/>
                </a:lnTo>
                <a:lnTo>
                  <a:pt x="56195" y="0"/>
                </a:lnTo>
                <a:close/>
              </a:path>
            </a:pathLst>
          </a:custGeom>
          <a:solidFill>
            <a:srgbClr val="DFDFD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6" name="object 76"/>
          <p:cNvSpPr/>
          <p:nvPr/>
        </p:nvSpPr>
        <p:spPr>
          <a:xfrm>
            <a:off x="5081301" y="1928636"/>
            <a:ext cx="29304" cy="17471"/>
          </a:xfrm>
          <a:custGeom>
            <a:avLst/>
            <a:gdLst/>
            <a:ahLst/>
            <a:cxnLst/>
            <a:rect l="l" t="t" r="r" b="b"/>
            <a:pathLst>
              <a:path w="29304" h="17471">
                <a:moveTo>
                  <a:pt x="27649" y="0"/>
                </a:moveTo>
                <a:lnTo>
                  <a:pt x="251" y="14986"/>
                </a:lnTo>
                <a:lnTo>
                  <a:pt x="0" y="15852"/>
                </a:lnTo>
                <a:lnTo>
                  <a:pt x="775" y="17224"/>
                </a:lnTo>
                <a:lnTo>
                  <a:pt x="1655" y="17471"/>
                </a:lnTo>
                <a:lnTo>
                  <a:pt x="29052" y="2485"/>
                </a:lnTo>
                <a:lnTo>
                  <a:pt x="29304" y="1621"/>
                </a:lnTo>
                <a:lnTo>
                  <a:pt x="28529" y="247"/>
                </a:lnTo>
                <a:lnTo>
                  <a:pt x="27649" y="0"/>
                </a:lnTo>
                <a:close/>
              </a:path>
            </a:pathLst>
          </a:custGeom>
          <a:solidFill>
            <a:srgbClr val="DFDFD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7" name="object 77"/>
          <p:cNvSpPr/>
          <p:nvPr/>
        </p:nvSpPr>
        <p:spPr>
          <a:xfrm>
            <a:off x="5107335" y="1883152"/>
            <a:ext cx="58131" cy="48702"/>
          </a:xfrm>
          <a:custGeom>
            <a:avLst/>
            <a:gdLst/>
            <a:ahLst/>
            <a:cxnLst/>
            <a:rect l="l" t="t" r="r" b="b"/>
            <a:pathLst>
              <a:path w="58131" h="48702">
                <a:moveTo>
                  <a:pt x="56192" y="0"/>
                </a:moveTo>
                <a:lnTo>
                  <a:pt x="78" y="46526"/>
                </a:lnTo>
                <a:lnTo>
                  <a:pt x="0" y="47424"/>
                </a:lnTo>
                <a:lnTo>
                  <a:pt x="1027" y="48625"/>
                </a:lnTo>
                <a:lnTo>
                  <a:pt x="1938" y="48702"/>
                </a:lnTo>
                <a:lnTo>
                  <a:pt x="58053" y="2175"/>
                </a:lnTo>
                <a:lnTo>
                  <a:pt x="58131" y="1278"/>
                </a:lnTo>
                <a:lnTo>
                  <a:pt x="57104" y="76"/>
                </a:lnTo>
                <a:lnTo>
                  <a:pt x="56192" y="0"/>
                </a:lnTo>
                <a:close/>
              </a:path>
            </a:pathLst>
          </a:custGeom>
          <a:solidFill>
            <a:srgbClr val="DFDFD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8" name="object 78"/>
          <p:cNvSpPr/>
          <p:nvPr/>
        </p:nvSpPr>
        <p:spPr>
          <a:xfrm>
            <a:off x="5113083" y="1931480"/>
            <a:ext cx="29301" cy="17474"/>
          </a:xfrm>
          <a:custGeom>
            <a:avLst/>
            <a:gdLst/>
            <a:ahLst/>
            <a:cxnLst/>
            <a:rect l="l" t="t" r="r" b="b"/>
            <a:pathLst>
              <a:path w="29301" h="17474">
                <a:moveTo>
                  <a:pt x="27649" y="0"/>
                </a:moveTo>
                <a:lnTo>
                  <a:pt x="251" y="14986"/>
                </a:lnTo>
                <a:lnTo>
                  <a:pt x="0" y="15852"/>
                </a:lnTo>
                <a:lnTo>
                  <a:pt x="775" y="17227"/>
                </a:lnTo>
                <a:lnTo>
                  <a:pt x="1655" y="17474"/>
                </a:lnTo>
                <a:lnTo>
                  <a:pt x="29052" y="2488"/>
                </a:lnTo>
                <a:lnTo>
                  <a:pt x="29301" y="1621"/>
                </a:lnTo>
                <a:lnTo>
                  <a:pt x="28529" y="247"/>
                </a:lnTo>
                <a:lnTo>
                  <a:pt x="27649" y="0"/>
                </a:lnTo>
                <a:close/>
              </a:path>
            </a:pathLst>
          </a:custGeom>
          <a:solidFill>
            <a:srgbClr val="DFDFD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9" name="object 79"/>
          <p:cNvSpPr/>
          <p:nvPr/>
        </p:nvSpPr>
        <p:spPr>
          <a:xfrm>
            <a:off x="5139109" y="1885990"/>
            <a:ext cx="61037" cy="48716"/>
          </a:xfrm>
          <a:custGeom>
            <a:avLst/>
            <a:gdLst/>
            <a:ahLst/>
            <a:cxnLst/>
            <a:rect l="l" t="t" r="r" b="b"/>
            <a:pathLst>
              <a:path w="61037" h="48716">
                <a:moveTo>
                  <a:pt x="59133" y="0"/>
                </a:moveTo>
                <a:lnTo>
                  <a:pt x="101" y="46495"/>
                </a:lnTo>
                <a:lnTo>
                  <a:pt x="0" y="47390"/>
                </a:lnTo>
                <a:lnTo>
                  <a:pt x="998" y="48617"/>
                </a:lnTo>
                <a:lnTo>
                  <a:pt x="1907" y="48716"/>
                </a:lnTo>
                <a:lnTo>
                  <a:pt x="60936" y="2221"/>
                </a:lnTo>
                <a:lnTo>
                  <a:pt x="61037" y="1326"/>
                </a:lnTo>
                <a:lnTo>
                  <a:pt x="60041" y="99"/>
                </a:lnTo>
                <a:lnTo>
                  <a:pt x="59133" y="0"/>
                </a:lnTo>
                <a:close/>
              </a:path>
            </a:pathLst>
          </a:custGeom>
          <a:solidFill>
            <a:srgbClr val="DFDFD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0" name="object 80"/>
          <p:cNvSpPr/>
          <p:nvPr/>
        </p:nvSpPr>
        <p:spPr>
          <a:xfrm>
            <a:off x="5144865" y="1934326"/>
            <a:ext cx="29301" cy="17471"/>
          </a:xfrm>
          <a:custGeom>
            <a:avLst/>
            <a:gdLst/>
            <a:ahLst/>
            <a:cxnLst/>
            <a:rect l="l" t="t" r="r" b="b"/>
            <a:pathLst>
              <a:path w="29301" h="17471">
                <a:moveTo>
                  <a:pt x="27649" y="0"/>
                </a:moveTo>
                <a:lnTo>
                  <a:pt x="251" y="14986"/>
                </a:lnTo>
                <a:lnTo>
                  <a:pt x="0" y="15852"/>
                </a:lnTo>
                <a:lnTo>
                  <a:pt x="772" y="17224"/>
                </a:lnTo>
                <a:lnTo>
                  <a:pt x="1652" y="17471"/>
                </a:lnTo>
                <a:lnTo>
                  <a:pt x="29050" y="2485"/>
                </a:lnTo>
                <a:lnTo>
                  <a:pt x="29301" y="1619"/>
                </a:lnTo>
                <a:lnTo>
                  <a:pt x="28529" y="247"/>
                </a:lnTo>
                <a:lnTo>
                  <a:pt x="27649" y="0"/>
                </a:lnTo>
                <a:close/>
              </a:path>
            </a:pathLst>
          </a:custGeom>
          <a:solidFill>
            <a:srgbClr val="DFDFD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1" name="object 81"/>
          <p:cNvSpPr/>
          <p:nvPr/>
        </p:nvSpPr>
        <p:spPr>
          <a:xfrm>
            <a:off x="5170890" y="1888836"/>
            <a:ext cx="61046" cy="48716"/>
          </a:xfrm>
          <a:custGeom>
            <a:avLst/>
            <a:gdLst/>
            <a:ahLst/>
            <a:cxnLst/>
            <a:rect l="l" t="t" r="r" b="b"/>
            <a:pathLst>
              <a:path w="61046" h="48716">
                <a:moveTo>
                  <a:pt x="59136" y="0"/>
                </a:moveTo>
                <a:lnTo>
                  <a:pt x="58499" y="488"/>
                </a:lnTo>
                <a:lnTo>
                  <a:pt x="101" y="46495"/>
                </a:lnTo>
                <a:lnTo>
                  <a:pt x="0" y="47390"/>
                </a:lnTo>
                <a:lnTo>
                  <a:pt x="995" y="48617"/>
                </a:lnTo>
                <a:lnTo>
                  <a:pt x="1907" y="48716"/>
                </a:lnTo>
                <a:lnTo>
                  <a:pt x="60322" y="2709"/>
                </a:lnTo>
                <a:lnTo>
                  <a:pt x="60930" y="2221"/>
                </a:lnTo>
                <a:lnTo>
                  <a:pt x="61046" y="1326"/>
                </a:lnTo>
                <a:lnTo>
                  <a:pt x="60525" y="712"/>
                </a:lnTo>
                <a:lnTo>
                  <a:pt x="60033" y="99"/>
                </a:lnTo>
                <a:lnTo>
                  <a:pt x="59136" y="0"/>
                </a:lnTo>
                <a:close/>
              </a:path>
            </a:pathLst>
          </a:custGeom>
          <a:solidFill>
            <a:srgbClr val="DFDFD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2" name="object 82"/>
          <p:cNvSpPr/>
          <p:nvPr/>
        </p:nvSpPr>
        <p:spPr>
          <a:xfrm>
            <a:off x="5176647" y="1937172"/>
            <a:ext cx="32190" cy="17468"/>
          </a:xfrm>
          <a:custGeom>
            <a:avLst/>
            <a:gdLst/>
            <a:ahLst/>
            <a:cxnLst/>
            <a:rect l="l" t="t" r="r" b="b"/>
            <a:pathLst>
              <a:path w="32190" h="17468">
                <a:moveTo>
                  <a:pt x="30609" y="0"/>
                </a:moveTo>
                <a:lnTo>
                  <a:pt x="289" y="14923"/>
                </a:lnTo>
                <a:lnTo>
                  <a:pt x="0" y="15778"/>
                </a:lnTo>
                <a:lnTo>
                  <a:pt x="714" y="17184"/>
                </a:lnTo>
                <a:lnTo>
                  <a:pt x="1580" y="17468"/>
                </a:lnTo>
                <a:lnTo>
                  <a:pt x="31900" y="2545"/>
                </a:lnTo>
                <a:lnTo>
                  <a:pt x="32190" y="1690"/>
                </a:lnTo>
                <a:lnTo>
                  <a:pt x="31475" y="284"/>
                </a:lnTo>
                <a:lnTo>
                  <a:pt x="30609" y="0"/>
                </a:lnTo>
                <a:close/>
              </a:path>
            </a:pathLst>
          </a:custGeom>
          <a:solidFill>
            <a:srgbClr val="DFDFD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3" name="object 83"/>
          <p:cNvSpPr/>
          <p:nvPr/>
        </p:nvSpPr>
        <p:spPr>
          <a:xfrm>
            <a:off x="5205569" y="1891688"/>
            <a:ext cx="58143" cy="48699"/>
          </a:xfrm>
          <a:custGeom>
            <a:avLst/>
            <a:gdLst/>
            <a:ahLst/>
            <a:cxnLst/>
            <a:rect l="l" t="t" r="r" b="b"/>
            <a:pathLst>
              <a:path w="58143" h="48699">
                <a:moveTo>
                  <a:pt x="56204" y="0"/>
                </a:moveTo>
                <a:lnTo>
                  <a:pt x="78" y="46523"/>
                </a:lnTo>
                <a:lnTo>
                  <a:pt x="0" y="47421"/>
                </a:lnTo>
                <a:lnTo>
                  <a:pt x="1027" y="48622"/>
                </a:lnTo>
                <a:lnTo>
                  <a:pt x="1938" y="48699"/>
                </a:lnTo>
                <a:lnTo>
                  <a:pt x="58056" y="2175"/>
                </a:lnTo>
                <a:lnTo>
                  <a:pt x="58143" y="1278"/>
                </a:lnTo>
                <a:lnTo>
                  <a:pt x="57101" y="76"/>
                </a:lnTo>
                <a:lnTo>
                  <a:pt x="56204" y="0"/>
                </a:lnTo>
                <a:close/>
              </a:path>
            </a:pathLst>
          </a:custGeom>
          <a:solidFill>
            <a:srgbClr val="DFDFD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4" name="object 84"/>
          <p:cNvSpPr/>
          <p:nvPr/>
        </p:nvSpPr>
        <p:spPr>
          <a:xfrm>
            <a:off x="5208428" y="1940015"/>
            <a:ext cx="32190" cy="17471"/>
          </a:xfrm>
          <a:custGeom>
            <a:avLst/>
            <a:gdLst/>
            <a:ahLst/>
            <a:cxnLst/>
            <a:rect l="l" t="t" r="r" b="b"/>
            <a:pathLst>
              <a:path w="32190" h="17471">
                <a:moveTo>
                  <a:pt x="30598" y="0"/>
                </a:moveTo>
                <a:lnTo>
                  <a:pt x="29903" y="352"/>
                </a:lnTo>
                <a:lnTo>
                  <a:pt x="289" y="14926"/>
                </a:lnTo>
                <a:lnTo>
                  <a:pt x="0" y="15781"/>
                </a:lnTo>
                <a:lnTo>
                  <a:pt x="711" y="17184"/>
                </a:lnTo>
                <a:lnTo>
                  <a:pt x="1580" y="17471"/>
                </a:lnTo>
                <a:lnTo>
                  <a:pt x="31900" y="2545"/>
                </a:lnTo>
                <a:lnTo>
                  <a:pt x="32190" y="1690"/>
                </a:lnTo>
                <a:lnTo>
                  <a:pt x="31842" y="988"/>
                </a:lnTo>
                <a:lnTo>
                  <a:pt x="31466" y="286"/>
                </a:lnTo>
                <a:lnTo>
                  <a:pt x="30598" y="0"/>
                </a:lnTo>
                <a:close/>
              </a:path>
            </a:pathLst>
          </a:custGeom>
          <a:solidFill>
            <a:srgbClr val="DFDFD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5" name="object 85"/>
          <p:cNvSpPr/>
          <p:nvPr/>
        </p:nvSpPr>
        <p:spPr>
          <a:xfrm>
            <a:off x="5237348" y="1894531"/>
            <a:ext cx="58140" cy="48702"/>
          </a:xfrm>
          <a:custGeom>
            <a:avLst/>
            <a:gdLst/>
            <a:ahLst/>
            <a:cxnLst/>
            <a:rect l="l" t="t" r="r" b="b"/>
            <a:pathLst>
              <a:path w="58140" h="48702">
                <a:moveTo>
                  <a:pt x="56201" y="0"/>
                </a:moveTo>
                <a:lnTo>
                  <a:pt x="86" y="46526"/>
                </a:lnTo>
                <a:lnTo>
                  <a:pt x="0" y="47424"/>
                </a:lnTo>
                <a:lnTo>
                  <a:pt x="1041" y="48625"/>
                </a:lnTo>
                <a:lnTo>
                  <a:pt x="1938" y="48702"/>
                </a:lnTo>
                <a:lnTo>
                  <a:pt x="58053" y="2175"/>
                </a:lnTo>
                <a:lnTo>
                  <a:pt x="58140" y="1278"/>
                </a:lnTo>
                <a:lnTo>
                  <a:pt x="57098" y="76"/>
                </a:lnTo>
                <a:lnTo>
                  <a:pt x="56201" y="0"/>
                </a:lnTo>
                <a:close/>
              </a:path>
            </a:pathLst>
          </a:custGeom>
          <a:solidFill>
            <a:srgbClr val="DFDFD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6" name="object 86"/>
          <p:cNvSpPr/>
          <p:nvPr/>
        </p:nvSpPr>
        <p:spPr>
          <a:xfrm>
            <a:off x="5240213" y="1942859"/>
            <a:ext cx="29287" cy="17474"/>
          </a:xfrm>
          <a:custGeom>
            <a:avLst/>
            <a:gdLst/>
            <a:ahLst/>
            <a:cxnLst/>
            <a:rect l="l" t="t" r="r" b="b"/>
            <a:pathLst>
              <a:path w="29287" h="17474">
                <a:moveTo>
                  <a:pt x="27637" y="0"/>
                </a:moveTo>
                <a:lnTo>
                  <a:pt x="260" y="14986"/>
                </a:lnTo>
                <a:lnTo>
                  <a:pt x="0" y="15852"/>
                </a:lnTo>
                <a:lnTo>
                  <a:pt x="376" y="16539"/>
                </a:lnTo>
                <a:lnTo>
                  <a:pt x="781" y="17227"/>
                </a:lnTo>
                <a:lnTo>
                  <a:pt x="1649" y="17474"/>
                </a:lnTo>
                <a:lnTo>
                  <a:pt x="29055" y="2488"/>
                </a:lnTo>
                <a:lnTo>
                  <a:pt x="29287" y="1621"/>
                </a:lnTo>
                <a:lnTo>
                  <a:pt x="28534" y="247"/>
                </a:lnTo>
                <a:lnTo>
                  <a:pt x="27637" y="0"/>
                </a:lnTo>
                <a:close/>
              </a:path>
            </a:pathLst>
          </a:custGeom>
          <a:solidFill>
            <a:srgbClr val="DFDFD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7" name="object 87"/>
          <p:cNvSpPr/>
          <p:nvPr/>
        </p:nvSpPr>
        <p:spPr>
          <a:xfrm>
            <a:off x="5266231" y="1897369"/>
            <a:ext cx="61034" cy="48716"/>
          </a:xfrm>
          <a:custGeom>
            <a:avLst/>
            <a:gdLst/>
            <a:ahLst/>
            <a:cxnLst/>
            <a:rect l="l" t="t" r="r" b="b"/>
            <a:pathLst>
              <a:path w="61034" h="48716">
                <a:moveTo>
                  <a:pt x="59124" y="0"/>
                </a:moveTo>
                <a:lnTo>
                  <a:pt x="58516" y="491"/>
                </a:lnTo>
                <a:lnTo>
                  <a:pt x="723" y="46004"/>
                </a:lnTo>
                <a:lnTo>
                  <a:pt x="115" y="46495"/>
                </a:lnTo>
                <a:lnTo>
                  <a:pt x="0" y="47390"/>
                </a:lnTo>
                <a:lnTo>
                  <a:pt x="491" y="48003"/>
                </a:lnTo>
                <a:lnTo>
                  <a:pt x="1012" y="48617"/>
                </a:lnTo>
                <a:lnTo>
                  <a:pt x="1910" y="48716"/>
                </a:lnTo>
                <a:lnTo>
                  <a:pt x="2546" y="48225"/>
                </a:lnTo>
                <a:lnTo>
                  <a:pt x="60311" y="2712"/>
                </a:lnTo>
                <a:lnTo>
                  <a:pt x="60947" y="2221"/>
                </a:lnTo>
                <a:lnTo>
                  <a:pt x="61034" y="1326"/>
                </a:lnTo>
                <a:lnTo>
                  <a:pt x="60050" y="99"/>
                </a:lnTo>
                <a:lnTo>
                  <a:pt x="59124" y="0"/>
                </a:lnTo>
                <a:close/>
              </a:path>
            </a:pathLst>
          </a:custGeom>
          <a:solidFill>
            <a:srgbClr val="DFDFD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8" name="object 88"/>
          <p:cNvSpPr/>
          <p:nvPr/>
        </p:nvSpPr>
        <p:spPr>
          <a:xfrm>
            <a:off x="5269096" y="1945705"/>
            <a:ext cx="32210" cy="17471"/>
          </a:xfrm>
          <a:custGeom>
            <a:avLst/>
            <a:gdLst/>
            <a:ahLst/>
            <a:cxnLst/>
            <a:rect l="l" t="t" r="r" b="b"/>
            <a:pathLst>
              <a:path w="32210" h="17471">
                <a:moveTo>
                  <a:pt x="30618" y="0"/>
                </a:moveTo>
                <a:lnTo>
                  <a:pt x="289" y="14926"/>
                </a:lnTo>
                <a:lnTo>
                  <a:pt x="0" y="15781"/>
                </a:lnTo>
                <a:lnTo>
                  <a:pt x="376" y="16483"/>
                </a:lnTo>
                <a:lnTo>
                  <a:pt x="723" y="17184"/>
                </a:lnTo>
                <a:lnTo>
                  <a:pt x="1591" y="17471"/>
                </a:lnTo>
                <a:lnTo>
                  <a:pt x="31920" y="2545"/>
                </a:lnTo>
                <a:lnTo>
                  <a:pt x="32210" y="1690"/>
                </a:lnTo>
                <a:lnTo>
                  <a:pt x="31834" y="988"/>
                </a:lnTo>
                <a:lnTo>
                  <a:pt x="31486" y="284"/>
                </a:lnTo>
                <a:lnTo>
                  <a:pt x="30618" y="0"/>
                </a:lnTo>
                <a:close/>
              </a:path>
            </a:pathLst>
          </a:custGeom>
          <a:solidFill>
            <a:srgbClr val="DFDFD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9" name="object 89"/>
          <p:cNvSpPr/>
          <p:nvPr/>
        </p:nvSpPr>
        <p:spPr>
          <a:xfrm>
            <a:off x="5298036" y="1900221"/>
            <a:ext cx="58111" cy="48702"/>
          </a:xfrm>
          <a:custGeom>
            <a:avLst/>
            <a:gdLst/>
            <a:ahLst/>
            <a:cxnLst/>
            <a:rect l="l" t="t" r="r" b="b"/>
            <a:pathLst>
              <a:path w="58111" h="48702">
                <a:moveTo>
                  <a:pt x="56172" y="0"/>
                </a:moveTo>
                <a:lnTo>
                  <a:pt x="57" y="46526"/>
                </a:lnTo>
                <a:lnTo>
                  <a:pt x="0" y="47424"/>
                </a:lnTo>
                <a:lnTo>
                  <a:pt x="491" y="48023"/>
                </a:lnTo>
                <a:lnTo>
                  <a:pt x="1012" y="48625"/>
                </a:lnTo>
                <a:lnTo>
                  <a:pt x="1938" y="48702"/>
                </a:lnTo>
                <a:lnTo>
                  <a:pt x="58053" y="2175"/>
                </a:lnTo>
                <a:lnTo>
                  <a:pt x="58111" y="1278"/>
                </a:lnTo>
                <a:lnTo>
                  <a:pt x="57619" y="678"/>
                </a:lnTo>
                <a:lnTo>
                  <a:pt x="57098" y="76"/>
                </a:lnTo>
                <a:lnTo>
                  <a:pt x="56172" y="0"/>
                </a:lnTo>
                <a:close/>
              </a:path>
            </a:pathLst>
          </a:custGeom>
          <a:solidFill>
            <a:srgbClr val="DFDFD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0" name="object 90"/>
          <p:cNvSpPr/>
          <p:nvPr/>
        </p:nvSpPr>
        <p:spPr>
          <a:xfrm>
            <a:off x="5300872" y="1951394"/>
            <a:ext cx="29316" cy="17471"/>
          </a:xfrm>
          <a:custGeom>
            <a:avLst/>
            <a:gdLst/>
            <a:ahLst/>
            <a:cxnLst/>
            <a:rect l="l" t="t" r="r" b="b"/>
            <a:pathLst>
              <a:path w="29316" h="17471">
                <a:moveTo>
                  <a:pt x="27666" y="0"/>
                </a:moveTo>
                <a:lnTo>
                  <a:pt x="260" y="14986"/>
                </a:lnTo>
                <a:lnTo>
                  <a:pt x="0" y="15849"/>
                </a:lnTo>
                <a:lnTo>
                  <a:pt x="405" y="16537"/>
                </a:lnTo>
                <a:lnTo>
                  <a:pt x="781" y="17224"/>
                </a:lnTo>
                <a:lnTo>
                  <a:pt x="1678" y="17471"/>
                </a:lnTo>
                <a:lnTo>
                  <a:pt x="29055" y="2485"/>
                </a:lnTo>
                <a:lnTo>
                  <a:pt x="29316" y="1619"/>
                </a:lnTo>
                <a:lnTo>
                  <a:pt x="28940" y="931"/>
                </a:lnTo>
                <a:lnTo>
                  <a:pt x="28534" y="247"/>
                </a:lnTo>
                <a:lnTo>
                  <a:pt x="27666" y="0"/>
                </a:lnTo>
                <a:close/>
              </a:path>
            </a:pathLst>
          </a:custGeom>
          <a:solidFill>
            <a:srgbClr val="DFDFD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1" name="object 91"/>
          <p:cNvSpPr/>
          <p:nvPr/>
        </p:nvSpPr>
        <p:spPr>
          <a:xfrm>
            <a:off x="5326918" y="1905902"/>
            <a:ext cx="61034" cy="48716"/>
          </a:xfrm>
          <a:custGeom>
            <a:avLst/>
            <a:gdLst/>
            <a:ahLst/>
            <a:cxnLst/>
            <a:rect l="l" t="t" r="r" b="b"/>
            <a:pathLst>
              <a:path w="61034" h="48716">
                <a:moveTo>
                  <a:pt x="59124" y="0"/>
                </a:moveTo>
                <a:lnTo>
                  <a:pt x="58487" y="491"/>
                </a:lnTo>
                <a:lnTo>
                  <a:pt x="723" y="46006"/>
                </a:lnTo>
                <a:lnTo>
                  <a:pt x="86" y="46495"/>
                </a:lnTo>
                <a:lnTo>
                  <a:pt x="0" y="47393"/>
                </a:lnTo>
                <a:lnTo>
                  <a:pt x="983" y="48617"/>
                </a:lnTo>
                <a:lnTo>
                  <a:pt x="1910" y="48716"/>
                </a:lnTo>
                <a:lnTo>
                  <a:pt x="2517" y="48228"/>
                </a:lnTo>
                <a:lnTo>
                  <a:pt x="60311" y="2712"/>
                </a:lnTo>
                <a:lnTo>
                  <a:pt x="60918" y="2221"/>
                </a:lnTo>
                <a:lnTo>
                  <a:pt x="61034" y="1326"/>
                </a:lnTo>
                <a:lnTo>
                  <a:pt x="60542" y="712"/>
                </a:lnTo>
                <a:lnTo>
                  <a:pt x="60021" y="99"/>
                </a:lnTo>
                <a:lnTo>
                  <a:pt x="59124" y="0"/>
                </a:lnTo>
                <a:close/>
              </a:path>
            </a:pathLst>
          </a:custGeom>
          <a:solidFill>
            <a:srgbClr val="DFDFD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2" name="object 92"/>
          <p:cNvSpPr/>
          <p:nvPr/>
        </p:nvSpPr>
        <p:spPr>
          <a:xfrm>
            <a:off x="5332677" y="1954238"/>
            <a:ext cx="29287" cy="17474"/>
          </a:xfrm>
          <a:custGeom>
            <a:avLst/>
            <a:gdLst/>
            <a:ahLst/>
            <a:cxnLst/>
            <a:rect l="l" t="t" r="r" b="b"/>
            <a:pathLst>
              <a:path w="29287" h="17474">
                <a:moveTo>
                  <a:pt x="27637" y="0"/>
                </a:moveTo>
                <a:lnTo>
                  <a:pt x="231" y="14986"/>
                </a:lnTo>
                <a:lnTo>
                  <a:pt x="0" y="15852"/>
                </a:lnTo>
                <a:lnTo>
                  <a:pt x="752" y="17224"/>
                </a:lnTo>
                <a:lnTo>
                  <a:pt x="1649" y="17474"/>
                </a:lnTo>
                <a:lnTo>
                  <a:pt x="29026" y="2488"/>
                </a:lnTo>
                <a:lnTo>
                  <a:pt x="29287" y="1621"/>
                </a:lnTo>
                <a:lnTo>
                  <a:pt x="28911" y="934"/>
                </a:lnTo>
                <a:lnTo>
                  <a:pt x="28505" y="247"/>
                </a:lnTo>
                <a:lnTo>
                  <a:pt x="27637" y="0"/>
                </a:lnTo>
                <a:close/>
              </a:path>
            </a:pathLst>
          </a:custGeom>
          <a:solidFill>
            <a:srgbClr val="DFDFD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3" name="object 93"/>
          <p:cNvSpPr/>
          <p:nvPr/>
        </p:nvSpPr>
        <p:spPr>
          <a:xfrm>
            <a:off x="5358694" y="1908748"/>
            <a:ext cx="61034" cy="48716"/>
          </a:xfrm>
          <a:custGeom>
            <a:avLst/>
            <a:gdLst/>
            <a:ahLst/>
            <a:cxnLst/>
            <a:rect l="l" t="t" r="r" b="b"/>
            <a:pathLst>
              <a:path w="61034" h="48716">
                <a:moveTo>
                  <a:pt x="59124" y="0"/>
                </a:moveTo>
                <a:lnTo>
                  <a:pt x="58516" y="491"/>
                </a:lnTo>
                <a:lnTo>
                  <a:pt x="723" y="46004"/>
                </a:lnTo>
                <a:lnTo>
                  <a:pt x="86" y="46495"/>
                </a:lnTo>
                <a:lnTo>
                  <a:pt x="0" y="47390"/>
                </a:lnTo>
                <a:lnTo>
                  <a:pt x="983" y="48617"/>
                </a:lnTo>
                <a:lnTo>
                  <a:pt x="1910" y="48716"/>
                </a:lnTo>
                <a:lnTo>
                  <a:pt x="2517" y="48225"/>
                </a:lnTo>
                <a:lnTo>
                  <a:pt x="60311" y="2712"/>
                </a:lnTo>
                <a:lnTo>
                  <a:pt x="60918" y="2221"/>
                </a:lnTo>
                <a:lnTo>
                  <a:pt x="61034" y="1326"/>
                </a:lnTo>
                <a:lnTo>
                  <a:pt x="60050" y="99"/>
                </a:lnTo>
                <a:lnTo>
                  <a:pt x="59124" y="0"/>
                </a:lnTo>
                <a:close/>
              </a:path>
            </a:pathLst>
          </a:custGeom>
          <a:solidFill>
            <a:srgbClr val="DFDFD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4" name="object 94"/>
          <p:cNvSpPr/>
          <p:nvPr/>
        </p:nvSpPr>
        <p:spPr>
          <a:xfrm>
            <a:off x="5361559" y="1954240"/>
            <a:ext cx="32181" cy="17468"/>
          </a:xfrm>
          <a:custGeom>
            <a:avLst/>
            <a:gdLst/>
            <a:ahLst/>
            <a:cxnLst/>
            <a:rect l="l" t="t" r="r" b="b"/>
            <a:pathLst>
              <a:path w="32181" h="17468">
                <a:moveTo>
                  <a:pt x="30618" y="0"/>
                </a:moveTo>
                <a:lnTo>
                  <a:pt x="289" y="14923"/>
                </a:lnTo>
                <a:lnTo>
                  <a:pt x="0" y="15778"/>
                </a:lnTo>
                <a:lnTo>
                  <a:pt x="347" y="16480"/>
                </a:lnTo>
                <a:lnTo>
                  <a:pt x="723" y="17184"/>
                </a:lnTo>
                <a:lnTo>
                  <a:pt x="1591" y="17468"/>
                </a:lnTo>
                <a:lnTo>
                  <a:pt x="2286" y="17116"/>
                </a:lnTo>
                <a:lnTo>
                  <a:pt x="31197" y="2894"/>
                </a:lnTo>
                <a:lnTo>
                  <a:pt x="31891" y="2542"/>
                </a:lnTo>
                <a:lnTo>
                  <a:pt x="32181" y="1690"/>
                </a:lnTo>
                <a:lnTo>
                  <a:pt x="31486" y="284"/>
                </a:lnTo>
                <a:lnTo>
                  <a:pt x="30618" y="0"/>
                </a:lnTo>
                <a:close/>
              </a:path>
            </a:pathLst>
          </a:custGeom>
          <a:solidFill>
            <a:srgbClr val="DFDFD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5" name="object 95"/>
          <p:cNvSpPr/>
          <p:nvPr/>
        </p:nvSpPr>
        <p:spPr>
          <a:xfrm>
            <a:off x="5390470" y="1908756"/>
            <a:ext cx="58140" cy="48699"/>
          </a:xfrm>
          <a:custGeom>
            <a:avLst/>
            <a:gdLst/>
            <a:ahLst/>
            <a:cxnLst/>
            <a:rect l="l" t="t" r="r" b="b"/>
            <a:pathLst>
              <a:path w="58140" h="48699">
                <a:moveTo>
                  <a:pt x="56201" y="0"/>
                </a:moveTo>
                <a:lnTo>
                  <a:pt x="86" y="46523"/>
                </a:lnTo>
                <a:lnTo>
                  <a:pt x="0" y="47421"/>
                </a:lnTo>
                <a:lnTo>
                  <a:pt x="1041" y="48622"/>
                </a:lnTo>
                <a:lnTo>
                  <a:pt x="1938" y="48699"/>
                </a:lnTo>
                <a:lnTo>
                  <a:pt x="58053" y="2175"/>
                </a:lnTo>
                <a:lnTo>
                  <a:pt x="58140" y="1278"/>
                </a:lnTo>
                <a:lnTo>
                  <a:pt x="57619" y="676"/>
                </a:lnTo>
                <a:lnTo>
                  <a:pt x="57127" y="76"/>
                </a:lnTo>
                <a:lnTo>
                  <a:pt x="56201" y="0"/>
                </a:lnTo>
                <a:close/>
              </a:path>
            </a:pathLst>
          </a:custGeom>
          <a:solidFill>
            <a:srgbClr val="DFDFD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6" name="object 96"/>
          <p:cNvSpPr/>
          <p:nvPr/>
        </p:nvSpPr>
        <p:spPr>
          <a:xfrm>
            <a:off x="5508922" y="1971312"/>
            <a:ext cx="29287" cy="20306"/>
          </a:xfrm>
          <a:custGeom>
            <a:avLst/>
            <a:gdLst/>
            <a:ahLst/>
            <a:cxnLst/>
            <a:rect l="l" t="t" r="r" b="b"/>
            <a:pathLst>
              <a:path w="29287" h="20306">
                <a:moveTo>
                  <a:pt x="27493" y="0"/>
                </a:moveTo>
                <a:lnTo>
                  <a:pt x="173" y="17940"/>
                </a:lnTo>
                <a:lnTo>
                  <a:pt x="0" y="18820"/>
                </a:lnTo>
                <a:lnTo>
                  <a:pt x="868" y="20130"/>
                </a:lnTo>
                <a:lnTo>
                  <a:pt x="1765" y="20306"/>
                </a:lnTo>
                <a:lnTo>
                  <a:pt x="29113" y="2366"/>
                </a:lnTo>
                <a:lnTo>
                  <a:pt x="29287" y="1482"/>
                </a:lnTo>
                <a:lnTo>
                  <a:pt x="28853" y="829"/>
                </a:lnTo>
                <a:lnTo>
                  <a:pt x="28390" y="176"/>
                </a:lnTo>
                <a:lnTo>
                  <a:pt x="27493" y="0"/>
                </a:lnTo>
                <a:close/>
              </a:path>
            </a:pathLst>
          </a:custGeom>
          <a:solidFill>
            <a:srgbClr val="DFDFD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7" name="object 97"/>
          <p:cNvSpPr/>
          <p:nvPr/>
        </p:nvSpPr>
        <p:spPr>
          <a:xfrm>
            <a:off x="5534968" y="1922998"/>
            <a:ext cx="49429" cy="51506"/>
          </a:xfrm>
          <a:custGeom>
            <a:avLst/>
            <a:gdLst/>
            <a:ahLst/>
            <a:cxnLst/>
            <a:rect l="l" t="t" r="r" b="b"/>
            <a:pathLst>
              <a:path w="49429" h="51506">
                <a:moveTo>
                  <a:pt x="48243" y="0"/>
                </a:moveTo>
                <a:lnTo>
                  <a:pt x="47316" y="25"/>
                </a:lnTo>
                <a:lnTo>
                  <a:pt x="0" y="49529"/>
                </a:lnTo>
                <a:lnTo>
                  <a:pt x="28" y="50429"/>
                </a:lnTo>
                <a:lnTo>
                  <a:pt x="1186" y="51506"/>
                </a:lnTo>
                <a:lnTo>
                  <a:pt x="2083" y="51480"/>
                </a:lnTo>
                <a:lnTo>
                  <a:pt x="49429" y="1976"/>
                </a:lnTo>
                <a:lnTo>
                  <a:pt x="49400" y="1076"/>
                </a:lnTo>
                <a:lnTo>
                  <a:pt x="48243" y="0"/>
                </a:lnTo>
                <a:close/>
              </a:path>
            </a:pathLst>
          </a:custGeom>
          <a:solidFill>
            <a:srgbClr val="DFDFD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8" name="object 98"/>
          <p:cNvSpPr/>
          <p:nvPr/>
        </p:nvSpPr>
        <p:spPr>
          <a:xfrm>
            <a:off x="5485799" y="1968477"/>
            <a:ext cx="26393" cy="20286"/>
          </a:xfrm>
          <a:custGeom>
            <a:avLst/>
            <a:gdLst/>
            <a:ahLst/>
            <a:cxnLst/>
            <a:rect l="l" t="t" r="r" b="b"/>
            <a:pathLst>
              <a:path w="26393" h="20286">
                <a:moveTo>
                  <a:pt x="24541" y="0"/>
                </a:moveTo>
                <a:lnTo>
                  <a:pt x="144" y="18011"/>
                </a:lnTo>
                <a:lnTo>
                  <a:pt x="0" y="18900"/>
                </a:lnTo>
                <a:lnTo>
                  <a:pt x="491" y="19530"/>
                </a:lnTo>
                <a:lnTo>
                  <a:pt x="955" y="20158"/>
                </a:lnTo>
                <a:lnTo>
                  <a:pt x="1881" y="20286"/>
                </a:lnTo>
                <a:lnTo>
                  <a:pt x="25611" y="2746"/>
                </a:lnTo>
                <a:lnTo>
                  <a:pt x="26277" y="2275"/>
                </a:lnTo>
                <a:lnTo>
                  <a:pt x="26393" y="1383"/>
                </a:lnTo>
                <a:lnTo>
                  <a:pt x="25901" y="755"/>
                </a:lnTo>
                <a:lnTo>
                  <a:pt x="25438" y="127"/>
                </a:lnTo>
                <a:lnTo>
                  <a:pt x="24541" y="0"/>
                </a:lnTo>
                <a:close/>
              </a:path>
            </a:pathLst>
          </a:custGeom>
          <a:solidFill>
            <a:srgbClr val="DFDFD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9" name="object 99"/>
          <p:cNvSpPr/>
          <p:nvPr/>
        </p:nvSpPr>
        <p:spPr>
          <a:xfrm>
            <a:off x="5508951" y="1920152"/>
            <a:ext cx="49429" cy="51508"/>
          </a:xfrm>
          <a:custGeom>
            <a:avLst/>
            <a:gdLst/>
            <a:ahLst/>
            <a:cxnLst/>
            <a:rect l="l" t="t" r="r" b="b"/>
            <a:pathLst>
              <a:path w="49429" h="51508">
                <a:moveTo>
                  <a:pt x="48243" y="0"/>
                </a:moveTo>
                <a:lnTo>
                  <a:pt x="47316" y="28"/>
                </a:lnTo>
                <a:lnTo>
                  <a:pt x="46796" y="599"/>
                </a:lnTo>
                <a:lnTo>
                  <a:pt x="0" y="49531"/>
                </a:lnTo>
                <a:lnTo>
                  <a:pt x="28" y="50432"/>
                </a:lnTo>
                <a:lnTo>
                  <a:pt x="1186" y="51508"/>
                </a:lnTo>
                <a:lnTo>
                  <a:pt x="2112" y="51480"/>
                </a:lnTo>
                <a:lnTo>
                  <a:pt x="49429" y="1976"/>
                </a:lnTo>
                <a:lnTo>
                  <a:pt x="49400" y="1076"/>
                </a:lnTo>
                <a:lnTo>
                  <a:pt x="48243" y="0"/>
                </a:lnTo>
                <a:close/>
              </a:path>
            </a:pathLst>
          </a:custGeom>
          <a:solidFill>
            <a:srgbClr val="DFDFD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0" name="object 100"/>
          <p:cNvSpPr/>
          <p:nvPr/>
        </p:nvSpPr>
        <p:spPr>
          <a:xfrm>
            <a:off x="5459811" y="1965634"/>
            <a:ext cx="26364" cy="20283"/>
          </a:xfrm>
          <a:custGeom>
            <a:avLst/>
            <a:gdLst/>
            <a:ahLst/>
            <a:cxnLst/>
            <a:rect l="l" t="t" r="r" b="b"/>
            <a:pathLst>
              <a:path w="26364" h="20283">
                <a:moveTo>
                  <a:pt x="24512" y="0"/>
                </a:moveTo>
                <a:lnTo>
                  <a:pt x="115" y="18008"/>
                </a:lnTo>
                <a:lnTo>
                  <a:pt x="0" y="18900"/>
                </a:lnTo>
                <a:lnTo>
                  <a:pt x="463" y="19528"/>
                </a:lnTo>
                <a:lnTo>
                  <a:pt x="955" y="20158"/>
                </a:lnTo>
                <a:lnTo>
                  <a:pt x="1852" y="20283"/>
                </a:lnTo>
                <a:lnTo>
                  <a:pt x="26248" y="2275"/>
                </a:lnTo>
                <a:lnTo>
                  <a:pt x="26364" y="1383"/>
                </a:lnTo>
                <a:lnTo>
                  <a:pt x="25901" y="755"/>
                </a:lnTo>
                <a:lnTo>
                  <a:pt x="25409" y="124"/>
                </a:lnTo>
                <a:lnTo>
                  <a:pt x="24512" y="0"/>
                </a:lnTo>
                <a:close/>
              </a:path>
            </a:pathLst>
          </a:custGeom>
          <a:solidFill>
            <a:srgbClr val="DFDFD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1" name="object 101"/>
          <p:cNvSpPr/>
          <p:nvPr/>
        </p:nvSpPr>
        <p:spPr>
          <a:xfrm>
            <a:off x="5482963" y="1920166"/>
            <a:ext cx="49400" cy="48637"/>
          </a:xfrm>
          <a:custGeom>
            <a:avLst/>
            <a:gdLst/>
            <a:ahLst/>
            <a:cxnLst/>
            <a:rect l="l" t="t" r="r" b="b"/>
            <a:pathLst>
              <a:path w="49400" h="48637">
                <a:moveTo>
                  <a:pt x="48272" y="0"/>
                </a:moveTo>
                <a:lnTo>
                  <a:pt x="47374" y="0"/>
                </a:lnTo>
                <a:lnTo>
                  <a:pt x="46796" y="553"/>
                </a:lnTo>
                <a:lnTo>
                  <a:pt x="578" y="46069"/>
                </a:lnTo>
                <a:lnTo>
                  <a:pt x="0" y="46626"/>
                </a:lnTo>
                <a:lnTo>
                  <a:pt x="0" y="47526"/>
                </a:lnTo>
                <a:lnTo>
                  <a:pt x="578" y="48080"/>
                </a:lnTo>
                <a:lnTo>
                  <a:pt x="1128" y="48637"/>
                </a:lnTo>
                <a:lnTo>
                  <a:pt x="2054" y="48637"/>
                </a:lnTo>
                <a:lnTo>
                  <a:pt x="2604" y="48080"/>
                </a:lnTo>
                <a:lnTo>
                  <a:pt x="48850" y="2567"/>
                </a:lnTo>
                <a:lnTo>
                  <a:pt x="49400" y="2011"/>
                </a:lnTo>
                <a:lnTo>
                  <a:pt x="49400" y="1110"/>
                </a:lnTo>
                <a:lnTo>
                  <a:pt x="48850" y="553"/>
                </a:lnTo>
                <a:lnTo>
                  <a:pt x="48272" y="0"/>
                </a:lnTo>
                <a:close/>
              </a:path>
            </a:pathLst>
          </a:custGeom>
          <a:solidFill>
            <a:srgbClr val="DFDFD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2" name="object 102"/>
          <p:cNvSpPr/>
          <p:nvPr/>
        </p:nvSpPr>
        <p:spPr>
          <a:xfrm>
            <a:off x="5075658" y="1897479"/>
            <a:ext cx="511547" cy="51341"/>
          </a:xfrm>
          <a:custGeom>
            <a:avLst/>
            <a:gdLst/>
            <a:ahLst/>
            <a:cxnLst/>
            <a:rect l="l" t="t" r="r" b="b"/>
            <a:pathLst>
              <a:path w="511547" h="51341">
                <a:moveTo>
                  <a:pt x="859" y="0"/>
                </a:moveTo>
                <a:lnTo>
                  <a:pt x="153" y="570"/>
                </a:lnTo>
                <a:lnTo>
                  <a:pt x="0" y="2136"/>
                </a:lnTo>
                <a:lnTo>
                  <a:pt x="581" y="2831"/>
                </a:lnTo>
                <a:lnTo>
                  <a:pt x="510678" y="51341"/>
                </a:lnTo>
                <a:lnTo>
                  <a:pt x="511373" y="50767"/>
                </a:lnTo>
                <a:lnTo>
                  <a:pt x="511547" y="49205"/>
                </a:lnTo>
                <a:lnTo>
                  <a:pt x="510939" y="48509"/>
                </a:lnTo>
                <a:lnTo>
                  <a:pt x="859" y="0"/>
                </a:lnTo>
                <a:close/>
              </a:path>
            </a:pathLst>
          </a:custGeom>
          <a:solidFill>
            <a:srgbClr val="DFDFD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3" name="object 103"/>
          <p:cNvSpPr/>
          <p:nvPr/>
        </p:nvSpPr>
        <p:spPr>
          <a:xfrm>
            <a:off x="5058323" y="1911702"/>
            <a:ext cx="520200" cy="51341"/>
          </a:xfrm>
          <a:custGeom>
            <a:avLst/>
            <a:gdLst/>
            <a:ahLst/>
            <a:cxnLst/>
            <a:rect l="l" t="t" r="r" b="b"/>
            <a:pathLst>
              <a:path w="520200" h="51341">
                <a:moveTo>
                  <a:pt x="856" y="0"/>
                </a:moveTo>
                <a:lnTo>
                  <a:pt x="153" y="573"/>
                </a:lnTo>
                <a:lnTo>
                  <a:pt x="0" y="2138"/>
                </a:lnTo>
                <a:lnTo>
                  <a:pt x="584" y="2831"/>
                </a:lnTo>
                <a:lnTo>
                  <a:pt x="519332" y="51341"/>
                </a:lnTo>
                <a:lnTo>
                  <a:pt x="520055" y="50767"/>
                </a:lnTo>
                <a:lnTo>
                  <a:pt x="520113" y="49983"/>
                </a:lnTo>
                <a:lnTo>
                  <a:pt x="520200" y="49202"/>
                </a:lnTo>
                <a:lnTo>
                  <a:pt x="519621" y="48509"/>
                </a:lnTo>
                <a:lnTo>
                  <a:pt x="856" y="0"/>
                </a:lnTo>
                <a:close/>
              </a:path>
            </a:pathLst>
          </a:custGeom>
          <a:solidFill>
            <a:srgbClr val="DFDFD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4" name="object 104"/>
          <p:cNvSpPr/>
          <p:nvPr/>
        </p:nvSpPr>
        <p:spPr>
          <a:xfrm>
            <a:off x="5036574" y="1921578"/>
            <a:ext cx="529041" cy="60036"/>
          </a:xfrm>
          <a:custGeom>
            <a:avLst/>
            <a:gdLst/>
            <a:ahLst/>
            <a:cxnLst/>
            <a:rect l="l" t="t" r="r" b="b"/>
            <a:pathLst>
              <a:path w="529041" h="60036">
                <a:moveTo>
                  <a:pt x="1753" y="0"/>
                </a:moveTo>
                <a:lnTo>
                  <a:pt x="332" y="1133"/>
                </a:lnTo>
                <a:lnTo>
                  <a:pt x="0" y="4260"/>
                </a:lnTo>
                <a:lnTo>
                  <a:pt x="1148" y="5658"/>
                </a:lnTo>
                <a:lnTo>
                  <a:pt x="527276" y="60036"/>
                </a:lnTo>
                <a:lnTo>
                  <a:pt x="528694" y="58902"/>
                </a:lnTo>
                <a:lnTo>
                  <a:pt x="529041" y="55775"/>
                </a:lnTo>
                <a:lnTo>
                  <a:pt x="527883" y="54377"/>
                </a:lnTo>
                <a:lnTo>
                  <a:pt x="1753" y="0"/>
                </a:lnTo>
                <a:close/>
              </a:path>
            </a:pathLst>
          </a:custGeom>
          <a:solidFill>
            <a:srgbClr val="DFDFD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5" name="object 105"/>
          <p:cNvSpPr/>
          <p:nvPr/>
        </p:nvSpPr>
        <p:spPr>
          <a:xfrm>
            <a:off x="5569609" y="1977027"/>
            <a:ext cx="40805" cy="34477"/>
          </a:xfrm>
          <a:custGeom>
            <a:avLst/>
            <a:gdLst/>
            <a:ahLst/>
            <a:cxnLst/>
            <a:rect l="l" t="t" r="r" b="b"/>
            <a:pathLst>
              <a:path w="40805" h="34477">
                <a:moveTo>
                  <a:pt x="38866" y="0"/>
                </a:moveTo>
                <a:lnTo>
                  <a:pt x="86" y="32304"/>
                </a:lnTo>
                <a:lnTo>
                  <a:pt x="0" y="33202"/>
                </a:lnTo>
                <a:lnTo>
                  <a:pt x="1041" y="34403"/>
                </a:lnTo>
                <a:lnTo>
                  <a:pt x="1938" y="34477"/>
                </a:lnTo>
                <a:lnTo>
                  <a:pt x="40718" y="2172"/>
                </a:lnTo>
                <a:lnTo>
                  <a:pt x="40805" y="1275"/>
                </a:lnTo>
                <a:lnTo>
                  <a:pt x="39763" y="73"/>
                </a:lnTo>
                <a:lnTo>
                  <a:pt x="38866" y="0"/>
                </a:lnTo>
                <a:close/>
              </a:path>
            </a:pathLst>
          </a:custGeom>
          <a:solidFill>
            <a:srgbClr val="3E3E3E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6" name="object 106"/>
          <p:cNvSpPr/>
          <p:nvPr/>
        </p:nvSpPr>
        <p:spPr>
          <a:xfrm>
            <a:off x="5607174" y="1934349"/>
            <a:ext cx="37911" cy="45873"/>
          </a:xfrm>
          <a:custGeom>
            <a:avLst/>
            <a:gdLst/>
            <a:ahLst/>
            <a:cxnLst/>
            <a:rect l="l" t="t" r="r" b="b"/>
            <a:pathLst>
              <a:path w="37911" h="45873">
                <a:moveTo>
                  <a:pt x="36580" y="0"/>
                </a:moveTo>
                <a:lnTo>
                  <a:pt x="35654" y="99"/>
                </a:lnTo>
                <a:lnTo>
                  <a:pt x="35162" y="712"/>
                </a:lnTo>
                <a:lnTo>
                  <a:pt x="491" y="43382"/>
                </a:lnTo>
                <a:lnTo>
                  <a:pt x="0" y="43995"/>
                </a:lnTo>
                <a:lnTo>
                  <a:pt x="86" y="44890"/>
                </a:lnTo>
                <a:lnTo>
                  <a:pt x="723" y="45381"/>
                </a:lnTo>
                <a:lnTo>
                  <a:pt x="1331" y="45873"/>
                </a:lnTo>
                <a:lnTo>
                  <a:pt x="2257" y="45773"/>
                </a:lnTo>
                <a:lnTo>
                  <a:pt x="2749" y="45160"/>
                </a:lnTo>
                <a:lnTo>
                  <a:pt x="37419" y="2491"/>
                </a:lnTo>
                <a:lnTo>
                  <a:pt x="37911" y="1877"/>
                </a:lnTo>
                <a:lnTo>
                  <a:pt x="37824" y="982"/>
                </a:lnTo>
                <a:lnTo>
                  <a:pt x="37187" y="491"/>
                </a:lnTo>
                <a:lnTo>
                  <a:pt x="36580" y="0"/>
                </a:lnTo>
                <a:close/>
              </a:path>
            </a:pathLst>
          </a:custGeom>
          <a:solidFill>
            <a:srgbClr val="3E3E3E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7" name="object 107"/>
          <p:cNvSpPr/>
          <p:nvPr/>
        </p:nvSpPr>
        <p:spPr>
          <a:xfrm>
            <a:off x="8118347" y="5239043"/>
            <a:ext cx="617251" cy="296757"/>
          </a:xfrm>
          <a:custGeom>
            <a:avLst/>
            <a:gdLst/>
            <a:ahLst/>
            <a:cxnLst/>
            <a:rect l="l" t="t" r="r" b="b"/>
            <a:pathLst>
              <a:path w="617251" h="296757">
                <a:moveTo>
                  <a:pt x="617251" y="0"/>
                </a:moveTo>
                <a:lnTo>
                  <a:pt x="66988" y="157952"/>
                </a:lnTo>
                <a:lnTo>
                  <a:pt x="57419" y="172309"/>
                </a:lnTo>
                <a:lnTo>
                  <a:pt x="28708" y="191455"/>
                </a:lnTo>
                <a:lnTo>
                  <a:pt x="9569" y="205816"/>
                </a:lnTo>
                <a:lnTo>
                  <a:pt x="0" y="215389"/>
                </a:lnTo>
                <a:lnTo>
                  <a:pt x="0" y="224962"/>
                </a:lnTo>
                <a:lnTo>
                  <a:pt x="9569" y="234534"/>
                </a:lnTo>
                <a:lnTo>
                  <a:pt x="19139" y="239318"/>
                </a:lnTo>
                <a:lnTo>
                  <a:pt x="57419" y="248893"/>
                </a:lnTo>
                <a:lnTo>
                  <a:pt x="392353" y="291971"/>
                </a:lnTo>
                <a:lnTo>
                  <a:pt x="425850" y="296757"/>
                </a:lnTo>
                <a:lnTo>
                  <a:pt x="468911" y="296757"/>
                </a:lnTo>
                <a:lnTo>
                  <a:pt x="483245" y="291971"/>
                </a:lnTo>
                <a:lnTo>
                  <a:pt x="497613" y="282398"/>
                </a:lnTo>
                <a:lnTo>
                  <a:pt x="507192" y="277611"/>
                </a:lnTo>
                <a:lnTo>
                  <a:pt x="516771" y="268039"/>
                </a:lnTo>
                <a:lnTo>
                  <a:pt x="617251" y="0"/>
                </a:lnTo>
                <a:close/>
              </a:path>
            </a:pathLst>
          </a:custGeom>
          <a:solidFill>
            <a:srgbClr val="DFDFD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8" name="object 108"/>
          <p:cNvSpPr/>
          <p:nvPr/>
        </p:nvSpPr>
        <p:spPr>
          <a:xfrm>
            <a:off x="8548982" y="5239043"/>
            <a:ext cx="291887" cy="277611"/>
          </a:xfrm>
          <a:custGeom>
            <a:avLst/>
            <a:gdLst/>
            <a:ahLst/>
            <a:cxnLst/>
            <a:rect l="l" t="t" r="r" b="b"/>
            <a:pathLst>
              <a:path w="291887" h="277611">
                <a:moveTo>
                  <a:pt x="200985" y="0"/>
                </a:moveTo>
                <a:lnTo>
                  <a:pt x="0" y="181882"/>
                </a:lnTo>
                <a:lnTo>
                  <a:pt x="4784" y="201027"/>
                </a:lnTo>
                <a:lnTo>
                  <a:pt x="4784" y="215389"/>
                </a:lnTo>
                <a:lnTo>
                  <a:pt x="9569" y="224962"/>
                </a:lnTo>
                <a:lnTo>
                  <a:pt x="19138" y="253679"/>
                </a:lnTo>
                <a:lnTo>
                  <a:pt x="28707" y="263252"/>
                </a:lnTo>
                <a:lnTo>
                  <a:pt x="38276" y="268039"/>
                </a:lnTo>
                <a:lnTo>
                  <a:pt x="52611" y="277611"/>
                </a:lnTo>
                <a:lnTo>
                  <a:pt x="76557" y="277611"/>
                </a:lnTo>
                <a:lnTo>
                  <a:pt x="90925" y="268039"/>
                </a:lnTo>
                <a:lnTo>
                  <a:pt x="291887" y="38291"/>
                </a:lnTo>
                <a:lnTo>
                  <a:pt x="291887" y="28718"/>
                </a:lnTo>
                <a:lnTo>
                  <a:pt x="287097" y="23934"/>
                </a:lnTo>
                <a:lnTo>
                  <a:pt x="277518" y="23934"/>
                </a:lnTo>
                <a:lnTo>
                  <a:pt x="200985" y="0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9" name="object 109"/>
          <p:cNvSpPr/>
          <p:nvPr/>
        </p:nvSpPr>
        <p:spPr>
          <a:xfrm>
            <a:off x="8185336" y="5243832"/>
            <a:ext cx="559841" cy="186666"/>
          </a:xfrm>
          <a:custGeom>
            <a:avLst/>
            <a:gdLst/>
            <a:ahLst/>
            <a:cxnLst/>
            <a:rect l="l" t="t" r="r" b="b"/>
            <a:pathLst>
              <a:path w="559841" h="186666">
                <a:moveTo>
                  <a:pt x="559841" y="0"/>
                </a:moveTo>
                <a:lnTo>
                  <a:pt x="4784" y="119657"/>
                </a:lnTo>
                <a:lnTo>
                  <a:pt x="0" y="148375"/>
                </a:lnTo>
                <a:lnTo>
                  <a:pt x="325364" y="186666"/>
                </a:lnTo>
                <a:lnTo>
                  <a:pt x="344507" y="186666"/>
                </a:lnTo>
                <a:lnTo>
                  <a:pt x="358861" y="181882"/>
                </a:lnTo>
                <a:lnTo>
                  <a:pt x="368430" y="177093"/>
                </a:lnTo>
                <a:lnTo>
                  <a:pt x="373215" y="172309"/>
                </a:lnTo>
                <a:lnTo>
                  <a:pt x="559841" y="0"/>
                </a:lnTo>
                <a:close/>
              </a:path>
            </a:pathLst>
          </a:custGeom>
          <a:solidFill>
            <a:srgbClr val="5F5F5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0" name="object 110"/>
          <p:cNvSpPr/>
          <p:nvPr/>
        </p:nvSpPr>
        <p:spPr>
          <a:xfrm>
            <a:off x="8182563" y="5239645"/>
            <a:ext cx="570660" cy="193247"/>
          </a:xfrm>
          <a:custGeom>
            <a:avLst/>
            <a:gdLst/>
            <a:ahLst/>
            <a:cxnLst/>
            <a:rect l="l" t="t" r="r" b="b"/>
            <a:pathLst>
              <a:path w="570660" h="193247">
                <a:moveTo>
                  <a:pt x="570660" y="0"/>
                </a:moveTo>
                <a:lnTo>
                  <a:pt x="5464" y="121845"/>
                </a:lnTo>
                <a:lnTo>
                  <a:pt x="0" y="154645"/>
                </a:lnTo>
                <a:lnTo>
                  <a:pt x="327998" y="193247"/>
                </a:lnTo>
                <a:lnTo>
                  <a:pt x="347668" y="193247"/>
                </a:lnTo>
                <a:lnTo>
                  <a:pt x="361660" y="188582"/>
                </a:lnTo>
                <a:lnTo>
                  <a:pt x="346524" y="188582"/>
                </a:lnTo>
                <a:lnTo>
                  <a:pt x="346839" y="188477"/>
                </a:lnTo>
                <a:lnTo>
                  <a:pt x="328420" y="188477"/>
                </a:lnTo>
                <a:lnTo>
                  <a:pt x="328137" y="188463"/>
                </a:lnTo>
                <a:lnTo>
                  <a:pt x="328298" y="188463"/>
                </a:lnTo>
                <a:lnTo>
                  <a:pt x="26604" y="152958"/>
                </a:lnTo>
                <a:lnTo>
                  <a:pt x="5129" y="152958"/>
                </a:lnTo>
                <a:lnTo>
                  <a:pt x="3050" y="150186"/>
                </a:lnTo>
                <a:lnTo>
                  <a:pt x="5591" y="150186"/>
                </a:lnTo>
                <a:lnTo>
                  <a:pt x="9594" y="126185"/>
                </a:lnTo>
                <a:lnTo>
                  <a:pt x="8060" y="126185"/>
                </a:lnTo>
                <a:lnTo>
                  <a:pt x="9918" y="124240"/>
                </a:lnTo>
                <a:lnTo>
                  <a:pt x="17082" y="124240"/>
                </a:lnTo>
                <a:lnTo>
                  <a:pt x="554557" y="8364"/>
                </a:lnTo>
                <a:lnTo>
                  <a:pt x="560986" y="2427"/>
                </a:lnTo>
                <a:lnTo>
                  <a:pt x="568031" y="2427"/>
                </a:lnTo>
                <a:lnTo>
                  <a:pt x="570660" y="0"/>
                </a:lnTo>
                <a:close/>
              </a:path>
              <a:path w="570660" h="193247">
                <a:moveTo>
                  <a:pt x="360703" y="183856"/>
                </a:moveTo>
                <a:lnTo>
                  <a:pt x="346524" y="188582"/>
                </a:lnTo>
                <a:lnTo>
                  <a:pt x="347280" y="188463"/>
                </a:lnTo>
                <a:lnTo>
                  <a:pt x="362018" y="188463"/>
                </a:lnTo>
                <a:lnTo>
                  <a:pt x="362549" y="188286"/>
                </a:lnTo>
                <a:lnTo>
                  <a:pt x="371264" y="183927"/>
                </a:lnTo>
                <a:lnTo>
                  <a:pt x="360561" y="183927"/>
                </a:lnTo>
                <a:lnTo>
                  <a:pt x="360703" y="183856"/>
                </a:lnTo>
                <a:close/>
              </a:path>
              <a:path w="570660" h="193247">
                <a:moveTo>
                  <a:pt x="362018" y="188463"/>
                </a:moveTo>
                <a:lnTo>
                  <a:pt x="347280" y="188463"/>
                </a:lnTo>
                <a:lnTo>
                  <a:pt x="346524" y="188582"/>
                </a:lnTo>
                <a:lnTo>
                  <a:pt x="361660" y="188582"/>
                </a:lnTo>
                <a:lnTo>
                  <a:pt x="362018" y="188463"/>
                </a:lnTo>
                <a:close/>
              </a:path>
              <a:path w="570660" h="193247">
                <a:moveTo>
                  <a:pt x="328298" y="188463"/>
                </a:moveTo>
                <a:lnTo>
                  <a:pt x="328137" y="188463"/>
                </a:lnTo>
                <a:lnTo>
                  <a:pt x="328420" y="188477"/>
                </a:lnTo>
                <a:close/>
              </a:path>
              <a:path w="570660" h="193247">
                <a:moveTo>
                  <a:pt x="346882" y="188463"/>
                </a:moveTo>
                <a:lnTo>
                  <a:pt x="328298" y="188463"/>
                </a:lnTo>
                <a:lnTo>
                  <a:pt x="346839" y="188477"/>
                </a:lnTo>
                <a:close/>
              </a:path>
              <a:path w="570660" h="193247">
                <a:moveTo>
                  <a:pt x="360877" y="183798"/>
                </a:moveTo>
                <a:lnTo>
                  <a:pt x="360703" y="183856"/>
                </a:lnTo>
                <a:lnTo>
                  <a:pt x="360561" y="183927"/>
                </a:lnTo>
                <a:lnTo>
                  <a:pt x="360877" y="183798"/>
                </a:lnTo>
                <a:close/>
              </a:path>
              <a:path w="570660" h="193247">
                <a:moveTo>
                  <a:pt x="371522" y="183798"/>
                </a:moveTo>
                <a:lnTo>
                  <a:pt x="360877" y="183798"/>
                </a:lnTo>
                <a:lnTo>
                  <a:pt x="360561" y="183927"/>
                </a:lnTo>
                <a:lnTo>
                  <a:pt x="371264" y="183927"/>
                </a:lnTo>
                <a:lnTo>
                  <a:pt x="371522" y="183798"/>
                </a:lnTo>
                <a:close/>
              </a:path>
              <a:path w="570660" h="193247">
                <a:moveTo>
                  <a:pt x="369793" y="179307"/>
                </a:moveTo>
                <a:lnTo>
                  <a:pt x="360703" y="183856"/>
                </a:lnTo>
                <a:lnTo>
                  <a:pt x="360877" y="183798"/>
                </a:lnTo>
                <a:lnTo>
                  <a:pt x="371522" y="183798"/>
                </a:lnTo>
                <a:lnTo>
                  <a:pt x="372621" y="183249"/>
                </a:lnTo>
                <a:lnTo>
                  <a:pt x="376279" y="179588"/>
                </a:lnTo>
                <a:lnTo>
                  <a:pt x="369512" y="179588"/>
                </a:lnTo>
                <a:lnTo>
                  <a:pt x="369793" y="179307"/>
                </a:lnTo>
                <a:close/>
              </a:path>
              <a:path w="570660" h="193247">
                <a:moveTo>
                  <a:pt x="370130" y="179139"/>
                </a:moveTo>
                <a:lnTo>
                  <a:pt x="369793" y="179307"/>
                </a:lnTo>
                <a:lnTo>
                  <a:pt x="369512" y="179588"/>
                </a:lnTo>
                <a:lnTo>
                  <a:pt x="370130" y="179139"/>
                </a:lnTo>
                <a:close/>
              </a:path>
              <a:path w="570660" h="193247">
                <a:moveTo>
                  <a:pt x="376728" y="179139"/>
                </a:moveTo>
                <a:lnTo>
                  <a:pt x="370130" y="179139"/>
                </a:lnTo>
                <a:lnTo>
                  <a:pt x="369512" y="179588"/>
                </a:lnTo>
                <a:lnTo>
                  <a:pt x="376279" y="179588"/>
                </a:lnTo>
                <a:lnTo>
                  <a:pt x="376728" y="179139"/>
                </a:lnTo>
                <a:close/>
              </a:path>
              <a:path w="570660" h="193247">
                <a:moveTo>
                  <a:pt x="568031" y="2427"/>
                </a:moveTo>
                <a:lnTo>
                  <a:pt x="560986" y="2427"/>
                </a:lnTo>
                <a:lnTo>
                  <a:pt x="563093" y="6523"/>
                </a:lnTo>
                <a:lnTo>
                  <a:pt x="554557" y="8364"/>
                </a:lnTo>
                <a:lnTo>
                  <a:pt x="374331" y="174770"/>
                </a:lnTo>
                <a:lnTo>
                  <a:pt x="369793" y="179307"/>
                </a:lnTo>
                <a:lnTo>
                  <a:pt x="370130" y="179139"/>
                </a:lnTo>
                <a:lnTo>
                  <a:pt x="376728" y="179139"/>
                </a:lnTo>
                <a:lnTo>
                  <a:pt x="377611" y="178254"/>
                </a:lnTo>
                <a:lnTo>
                  <a:pt x="568031" y="2427"/>
                </a:lnTo>
                <a:close/>
              </a:path>
              <a:path w="570660" h="193247">
                <a:moveTo>
                  <a:pt x="3050" y="150186"/>
                </a:moveTo>
                <a:lnTo>
                  <a:pt x="5129" y="152958"/>
                </a:lnTo>
                <a:lnTo>
                  <a:pt x="5542" y="150479"/>
                </a:lnTo>
                <a:lnTo>
                  <a:pt x="3050" y="150186"/>
                </a:lnTo>
                <a:close/>
              </a:path>
              <a:path w="570660" h="193247">
                <a:moveTo>
                  <a:pt x="5542" y="150479"/>
                </a:moveTo>
                <a:lnTo>
                  <a:pt x="5129" y="152958"/>
                </a:lnTo>
                <a:lnTo>
                  <a:pt x="26604" y="152958"/>
                </a:lnTo>
                <a:lnTo>
                  <a:pt x="5542" y="150479"/>
                </a:lnTo>
                <a:close/>
              </a:path>
              <a:path w="570660" h="193247">
                <a:moveTo>
                  <a:pt x="5591" y="150186"/>
                </a:moveTo>
                <a:lnTo>
                  <a:pt x="3050" y="150186"/>
                </a:lnTo>
                <a:lnTo>
                  <a:pt x="5542" y="150479"/>
                </a:lnTo>
                <a:lnTo>
                  <a:pt x="5591" y="150186"/>
                </a:lnTo>
                <a:close/>
              </a:path>
              <a:path w="570660" h="193247">
                <a:moveTo>
                  <a:pt x="9918" y="124240"/>
                </a:moveTo>
                <a:lnTo>
                  <a:pt x="8060" y="126185"/>
                </a:lnTo>
                <a:lnTo>
                  <a:pt x="9651" y="125842"/>
                </a:lnTo>
                <a:lnTo>
                  <a:pt x="9918" y="124240"/>
                </a:lnTo>
                <a:close/>
              </a:path>
              <a:path w="570660" h="193247">
                <a:moveTo>
                  <a:pt x="9651" y="125842"/>
                </a:moveTo>
                <a:lnTo>
                  <a:pt x="8060" y="126185"/>
                </a:lnTo>
                <a:lnTo>
                  <a:pt x="9594" y="126185"/>
                </a:lnTo>
                <a:lnTo>
                  <a:pt x="9651" y="125842"/>
                </a:lnTo>
                <a:close/>
              </a:path>
              <a:path w="570660" h="193247">
                <a:moveTo>
                  <a:pt x="17082" y="124240"/>
                </a:moveTo>
                <a:lnTo>
                  <a:pt x="9918" y="124240"/>
                </a:lnTo>
                <a:lnTo>
                  <a:pt x="9651" y="125842"/>
                </a:lnTo>
                <a:lnTo>
                  <a:pt x="17082" y="124240"/>
                </a:lnTo>
                <a:close/>
              </a:path>
              <a:path w="570660" h="193247">
                <a:moveTo>
                  <a:pt x="560986" y="2427"/>
                </a:moveTo>
                <a:lnTo>
                  <a:pt x="554557" y="8364"/>
                </a:lnTo>
                <a:lnTo>
                  <a:pt x="563093" y="6523"/>
                </a:lnTo>
                <a:lnTo>
                  <a:pt x="560986" y="2427"/>
                </a:lnTo>
                <a:close/>
              </a:path>
            </a:pathLst>
          </a:custGeom>
          <a:solidFill>
            <a:srgbClr val="5F5F5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1" name="object 111"/>
          <p:cNvSpPr/>
          <p:nvPr/>
        </p:nvSpPr>
        <p:spPr>
          <a:xfrm>
            <a:off x="8180551" y="4272214"/>
            <a:ext cx="564626" cy="1153500"/>
          </a:xfrm>
          <a:custGeom>
            <a:avLst/>
            <a:gdLst/>
            <a:ahLst/>
            <a:cxnLst/>
            <a:rect l="l" t="t" r="r" b="b"/>
            <a:pathLst>
              <a:path w="564626" h="1153500">
                <a:moveTo>
                  <a:pt x="564625" y="0"/>
                </a:moveTo>
                <a:lnTo>
                  <a:pt x="339722" y="0"/>
                </a:lnTo>
                <a:lnTo>
                  <a:pt x="4783" y="43060"/>
                </a:lnTo>
                <a:lnTo>
                  <a:pt x="0" y="1086490"/>
                </a:lnTo>
                <a:lnTo>
                  <a:pt x="4784" y="1100847"/>
                </a:lnTo>
                <a:lnTo>
                  <a:pt x="4784" y="1110420"/>
                </a:lnTo>
                <a:lnTo>
                  <a:pt x="9569" y="1115209"/>
                </a:lnTo>
                <a:lnTo>
                  <a:pt x="23922" y="1115209"/>
                </a:lnTo>
                <a:lnTo>
                  <a:pt x="330149" y="1148711"/>
                </a:lnTo>
                <a:lnTo>
                  <a:pt x="349292" y="1153500"/>
                </a:lnTo>
                <a:lnTo>
                  <a:pt x="363646" y="1148711"/>
                </a:lnTo>
                <a:lnTo>
                  <a:pt x="373215" y="1139138"/>
                </a:lnTo>
                <a:lnTo>
                  <a:pt x="564626" y="966829"/>
                </a:lnTo>
                <a:lnTo>
                  <a:pt x="564625" y="0"/>
                </a:lnTo>
                <a:close/>
              </a:path>
            </a:pathLst>
          </a:custGeom>
          <a:solidFill>
            <a:srgbClr val="DFDFD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2" name="object 112"/>
          <p:cNvSpPr/>
          <p:nvPr/>
        </p:nvSpPr>
        <p:spPr>
          <a:xfrm>
            <a:off x="8178157" y="4269776"/>
            <a:ext cx="569415" cy="1158427"/>
          </a:xfrm>
          <a:custGeom>
            <a:avLst/>
            <a:gdLst/>
            <a:ahLst/>
            <a:cxnLst/>
            <a:rect l="l" t="t" r="r" b="b"/>
            <a:pathLst>
              <a:path w="569415" h="1158427">
                <a:moveTo>
                  <a:pt x="332122" y="1153511"/>
                </a:moveTo>
                <a:lnTo>
                  <a:pt x="351782" y="1158427"/>
                </a:lnTo>
                <a:lnTo>
                  <a:pt x="366058" y="1153667"/>
                </a:lnTo>
                <a:lnTo>
                  <a:pt x="350930" y="1153667"/>
                </a:lnTo>
                <a:lnTo>
                  <a:pt x="351345" y="1153528"/>
                </a:lnTo>
                <a:lnTo>
                  <a:pt x="332285" y="1153528"/>
                </a:lnTo>
                <a:lnTo>
                  <a:pt x="332122" y="1153511"/>
                </a:lnTo>
                <a:close/>
              </a:path>
              <a:path w="569415" h="1158427">
                <a:moveTo>
                  <a:pt x="351592" y="1153446"/>
                </a:moveTo>
                <a:lnTo>
                  <a:pt x="350930" y="1153667"/>
                </a:lnTo>
                <a:lnTo>
                  <a:pt x="352266" y="1153614"/>
                </a:lnTo>
                <a:lnTo>
                  <a:pt x="351592" y="1153446"/>
                </a:lnTo>
                <a:close/>
              </a:path>
              <a:path w="569415" h="1158427">
                <a:moveTo>
                  <a:pt x="364750" y="1149056"/>
                </a:moveTo>
                <a:lnTo>
                  <a:pt x="351592" y="1153446"/>
                </a:lnTo>
                <a:lnTo>
                  <a:pt x="352266" y="1153614"/>
                </a:lnTo>
                <a:lnTo>
                  <a:pt x="350930" y="1153667"/>
                </a:lnTo>
                <a:lnTo>
                  <a:pt x="366058" y="1153667"/>
                </a:lnTo>
                <a:lnTo>
                  <a:pt x="367333" y="1153242"/>
                </a:lnTo>
                <a:lnTo>
                  <a:pt x="371116" y="1149457"/>
                </a:lnTo>
                <a:lnTo>
                  <a:pt x="364350" y="1149457"/>
                </a:lnTo>
                <a:lnTo>
                  <a:pt x="364750" y="1149056"/>
                </a:lnTo>
                <a:close/>
              </a:path>
              <a:path w="569415" h="1158427">
                <a:moveTo>
                  <a:pt x="331964" y="1153471"/>
                </a:moveTo>
                <a:lnTo>
                  <a:pt x="332122" y="1153511"/>
                </a:lnTo>
                <a:lnTo>
                  <a:pt x="332285" y="1153528"/>
                </a:lnTo>
                <a:lnTo>
                  <a:pt x="331964" y="1153471"/>
                </a:lnTo>
                <a:close/>
              </a:path>
              <a:path w="569415" h="1158427">
                <a:moveTo>
                  <a:pt x="351517" y="1153471"/>
                </a:moveTo>
                <a:lnTo>
                  <a:pt x="331964" y="1153471"/>
                </a:lnTo>
                <a:lnTo>
                  <a:pt x="332285" y="1153528"/>
                </a:lnTo>
                <a:lnTo>
                  <a:pt x="351345" y="1153528"/>
                </a:lnTo>
                <a:lnTo>
                  <a:pt x="351517" y="1153471"/>
                </a:lnTo>
                <a:close/>
              </a:path>
              <a:path w="569415" h="1158427">
                <a:moveTo>
                  <a:pt x="26058" y="1120026"/>
                </a:moveTo>
                <a:lnTo>
                  <a:pt x="332122" y="1153511"/>
                </a:lnTo>
                <a:lnTo>
                  <a:pt x="331964" y="1153471"/>
                </a:lnTo>
                <a:lnTo>
                  <a:pt x="351517" y="1153471"/>
                </a:lnTo>
                <a:lnTo>
                  <a:pt x="332970" y="1148787"/>
                </a:lnTo>
                <a:lnTo>
                  <a:pt x="70217" y="1120041"/>
                </a:lnTo>
                <a:lnTo>
                  <a:pt x="26317" y="1120041"/>
                </a:lnTo>
                <a:lnTo>
                  <a:pt x="26058" y="1120026"/>
                </a:lnTo>
                <a:close/>
              </a:path>
              <a:path w="569415" h="1158427">
                <a:moveTo>
                  <a:pt x="365283" y="1148878"/>
                </a:moveTo>
                <a:lnTo>
                  <a:pt x="364750" y="1149056"/>
                </a:lnTo>
                <a:lnTo>
                  <a:pt x="364350" y="1149457"/>
                </a:lnTo>
                <a:lnTo>
                  <a:pt x="365283" y="1148878"/>
                </a:lnTo>
                <a:close/>
              </a:path>
              <a:path w="569415" h="1158427">
                <a:moveTo>
                  <a:pt x="371693" y="1148878"/>
                </a:moveTo>
                <a:lnTo>
                  <a:pt x="365283" y="1148878"/>
                </a:lnTo>
                <a:lnTo>
                  <a:pt x="364350" y="1149457"/>
                </a:lnTo>
                <a:lnTo>
                  <a:pt x="371116" y="1149457"/>
                </a:lnTo>
                <a:lnTo>
                  <a:pt x="371693" y="1148878"/>
                </a:lnTo>
                <a:close/>
              </a:path>
              <a:path w="569415" h="1158427">
                <a:moveTo>
                  <a:pt x="564626" y="968178"/>
                </a:moveTo>
                <a:lnTo>
                  <a:pt x="373962" y="1139841"/>
                </a:lnTo>
                <a:lnTo>
                  <a:pt x="364750" y="1149056"/>
                </a:lnTo>
                <a:lnTo>
                  <a:pt x="365283" y="1148878"/>
                </a:lnTo>
                <a:lnTo>
                  <a:pt x="371693" y="1148878"/>
                </a:lnTo>
                <a:lnTo>
                  <a:pt x="377209" y="1143358"/>
                </a:lnTo>
                <a:lnTo>
                  <a:pt x="569415" y="970332"/>
                </a:lnTo>
                <a:lnTo>
                  <a:pt x="569415" y="969266"/>
                </a:lnTo>
                <a:lnTo>
                  <a:pt x="564626" y="969266"/>
                </a:lnTo>
                <a:lnTo>
                  <a:pt x="564626" y="968178"/>
                </a:lnTo>
                <a:close/>
              </a:path>
              <a:path w="569415" h="1158427">
                <a:moveTo>
                  <a:pt x="377310" y="1143267"/>
                </a:moveTo>
                <a:close/>
              </a:path>
              <a:path w="569415" h="1158427">
                <a:moveTo>
                  <a:pt x="4784" y="1103671"/>
                </a:moveTo>
                <a:lnTo>
                  <a:pt x="4784" y="1113851"/>
                </a:lnTo>
                <a:lnTo>
                  <a:pt x="10972" y="1120041"/>
                </a:lnTo>
                <a:lnTo>
                  <a:pt x="26189" y="1120041"/>
                </a:lnTo>
                <a:lnTo>
                  <a:pt x="26058" y="1120026"/>
                </a:lnTo>
                <a:lnTo>
                  <a:pt x="70086" y="1120026"/>
                </a:lnTo>
                <a:lnTo>
                  <a:pt x="32868" y="1115954"/>
                </a:lnTo>
                <a:lnTo>
                  <a:pt x="13654" y="1115954"/>
                </a:lnTo>
                <a:lnTo>
                  <a:pt x="11963" y="1115252"/>
                </a:lnTo>
                <a:lnTo>
                  <a:pt x="12952" y="1115252"/>
                </a:lnTo>
                <a:lnTo>
                  <a:pt x="10560" y="1112857"/>
                </a:lnTo>
                <a:lnTo>
                  <a:pt x="9569" y="1112857"/>
                </a:lnTo>
                <a:lnTo>
                  <a:pt x="8869" y="1111166"/>
                </a:lnTo>
                <a:lnTo>
                  <a:pt x="9569" y="1111166"/>
                </a:lnTo>
                <a:lnTo>
                  <a:pt x="9569" y="1104045"/>
                </a:lnTo>
                <a:lnTo>
                  <a:pt x="4909" y="1104045"/>
                </a:lnTo>
                <a:lnTo>
                  <a:pt x="4784" y="1103671"/>
                </a:lnTo>
                <a:close/>
              </a:path>
              <a:path w="569415" h="1158427">
                <a:moveTo>
                  <a:pt x="70086" y="1120026"/>
                </a:moveTo>
                <a:lnTo>
                  <a:pt x="26058" y="1120026"/>
                </a:lnTo>
                <a:lnTo>
                  <a:pt x="26317" y="1120041"/>
                </a:lnTo>
                <a:lnTo>
                  <a:pt x="70217" y="1120041"/>
                </a:lnTo>
                <a:lnTo>
                  <a:pt x="70086" y="1120026"/>
                </a:lnTo>
                <a:close/>
              </a:path>
              <a:path w="569415" h="1158427">
                <a:moveTo>
                  <a:pt x="12952" y="1115252"/>
                </a:moveTo>
                <a:lnTo>
                  <a:pt x="11963" y="1115252"/>
                </a:lnTo>
                <a:lnTo>
                  <a:pt x="13654" y="1115954"/>
                </a:lnTo>
                <a:lnTo>
                  <a:pt x="12952" y="1115252"/>
                </a:lnTo>
                <a:close/>
              </a:path>
              <a:path w="569415" h="1158427">
                <a:moveTo>
                  <a:pt x="26446" y="1115252"/>
                </a:moveTo>
                <a:lnTo>
                  <a:pt x="12952" y="1115252"/>
                </a:lnTo>
                <a:lnTo>
                  <a:pt x="13654" y="1115954"/>
                </a:lnTo>
                <a:lnTo>
                  <a:pt x="32868" y="1115954"/>
                </a:lnTo>
                <a:lnTo>
                  <a:pt x="26446" y="1115252"/>
                </a:lnTo>
                <a:close/>
              </a:path>
              <a:path w="569415" h="1158427">
                <a:moveTo>
                  <a:pt x="8869" y="1111166"/>
                </a:moveTo>
                <a:lnTo>
                  <a:pt x="9569" y="1112857"/>
                </a:lnTo>
                <a:lnTo>
                  <a:pt x="9569" y="1111865"/>
                </a:lnTo>
                <a:lnTo>
                  <a:pt x="8869" y="1111166"/>
                </a:lnTo>
                <a:close/>
              </a:path>
              <a:path w="569415" h="1158427">
                <a:moveTo>
                  <a:pt x="9569" y="1111865"/>
                </a:moveTo>
                <a:lnTo>
                  <a:pt x="9569" y="1112857"/>
                </a:lnTo>
                <a:lnTo>
                  <a:pt x="10560" y="1112857"/>
                </a:lnTo>
                <a:lnTo>
                  <a:pt x="9569" y="1111865"/>
                </a:lnTo>
                <a:close/>
              </a:path>
              <a:path w="569415" h="1158427">
                <a:moveTo>
                  <a:pt x="9569" y="1111166"/>
                </a:moveTo>
                <a:lnTo>
                  <a:pt x="8869" y="1111166"/>
                </a:lnTo>
                <a:lnTo>
                  <a:pt x="9569" y="1111865"/>
                </a:lnTo>
                <a:lnTo>
                  <a:pt x="9569" y="1111166"/>
                </a:lnTo>
                <a:close/>
              </a:path>
              <a:path w="569415" h="1158427">
                <a:moveTo>
                  <a:pt x="4784" y="1103285"/>
                </a:moveTo>
                <a:lnTo>
                  <a:pt x="4784" y="1103671"/>
                </a:lnTo>
                <a:lnTo>
                  <a:pt x="4909" y="1104045"/>
                </a:lnTo>
                <a:lnTo>
                  <a:pt x="4784" y="1103285"/>
                </a:lnTo>
                <a:close/>
              </a:path>
              <a:path w="569415" h="1158427">
                <a:moveTo>
                  <a:pt x="9569" y="1103285"/>
                </a:moveTo>
                <a:lnTo>
                  <a:pt x="4784" y="1103285"/>
                </a:lnTo>
                <a:lnTo>
                  <a:pt x="4909" y="1104045"/>
                </a:lnTo>
                <a:lnTo>
                  <a:pt x="9569" y="1104045"/>
                </a:lnTo>
                <a:lnTo>
                  <a:pt x="9569" y="1103285"/>
                </a:lnTo>
                <a:close/>
              </a:path>
              <a:path w="569415" h="1158427">
                <a:moveTo>
                  <a:pt x="569415" y="0"/>
                </a:moveTo>
                <a:lnTo>
                  <a:pt x="341964" y="0"/>
                </a:lnTo>
                <a:lnTo>
                  <a:pt x="4793" y="43395"/>
                </a:lnTo>
                <a:lnTo>
                  <a:pt x="0" y="1089310"/>
                </a:lnTo>
                <a:lnTo>
                  <a:pt x="4784" y="1103671"/>
                </a:lnTo>
                <a:lnTo>
                  <a:pt x="4784" y="1103285"/>
                </a:lnTo>
                <a:lnTo>
                  <a:pt x="9569" y="1103285"/>
                </a:lnTo>
                <a:lnTo>
                  <a:pt x="9569" y="1102898"/>
                </a:lnTo>
                <a:lnTo>
                  <a:pt x="4921" y="1088937"/>
                </a:lnTo>
                <a:lnTo>
                  <a:pt x="4784" y="1088937"/>
                </a:lnTo>
                <a:lnTo>
                  <a:pt x="4664" y="1088168"/>
                </a:lnTo>
                <a:lnTo>
                  <a:pt x="9557" y="47887"/>
                </a:lnTo>
                <a:lnTo>
                  <a:pt x="7480" y="47887"/>
                </a:lnTo>
                <a:lnTo>
                  <a:pt x="9568" y="45498"/>
                </a:lnTo>
                <a:lnTo>
                  <a:pt x="26046" y="45498"/>
                </a:lnTo>
                <a:lnTo>
                  <a:pt x="342418" y="4779"/>
                </a:lnTo>
                <a:lnTo>
                  <a:pt x="564625" y="4779"/>
                </a:lnTo>
                <a:lnTo>
                  <a:pt x="564625" y="2437"/>
                </a:lnTo>
                <a:lnTo>
                  <a:pt x="569415" y="2437"/>
                </a:lnTo>
                <a:lnTo>
                  <a:pt x="569415" y="0"/>
                </a:lnTo>
                <a:close/>
              </a:path>
              <a:path w="569415" h="1158427">
                <a:moveTo>
                  <a:pt x="4664" y="1088168"/>
                </a:moveTo>
                <a:lnTo>
                  <a:pt x="4784" y="1088937"/>
                </a:lnTo>
                <a:lnTo>
                  <a:pt x="4786" y="1088533"/>
                </a:lnTo>
                <a:lnTo>
                  <a:pt x="4664" y="1088168"/>
                </a:lnTo>
                <a:close/>
              </a:path>
              <a:path w="569415" h="1158427">
                <a:moveTo>
                  <a:pt x="4786" y="1088533"/>
                </a:moveTo>
                <a:lnTo>
                  <a:pt x="4784" y="1088937"/>
                </a:lnTo>
                <a:lnTo>
                  <a:pt x="4921" y="1088937"/>
                </a:lnTo>
                <a:lnTo>
                  <a:pt x="4786" y="1088533"/>
                </a:lnTo>
                <a:close/>
              </a:path>
              <a:path w="569415" h="1158427">
                <a:moveTo>
                  <a:pt x="4788" y="1088168"/>
                </a:moveTo>
                <a:lnTo>
                  <a:pt x="4786" y="1088533"/>
                </a:lnTo>
                <a:lnTo>
                  <a:pt x="4788" y="1088168"/>
                </a:lnTo>
                <a:close/>
              </a:path>
              <a:path w="569415" h="1158427">
                <a:moveTo>
                  <a:pt x="565392" y="967488"/>
                </a:moveTo>
                <a:lnTo>
                  <a:pt x="564626" y="968178"/>
                </a:lnTo>
                <a:lnTo>
                  <a:pt x="564626" y="969266"/>
                </a:lnTo>
                <a:lnTo>
                  <a:pt x="565392" y="967488"/>
                </a:lnTo>
                <a:close/>
              </a:path>
              <a:path w="569415" h="1158427">
                <a:moveTo>
                  <a:pt x="569415" y="967488"/>
                </a:moveTo>
                <a:lnTo>
                  <a:pt x="565392" y="967488"/>
                </a:lnTo>
                <a:lnTo>
                  <a:pt x="564626" y="969266"/>
                </a:lnTo>
                <a:lnTo>
                  <a:pt x="569415" y="969266"/>
                </a:lnTo>
                <a:lnTo>
                  <a:pt x="569415" y="967488"/>
                </a:lnTo>
                <a:close/>
              </a:path>
              <a:path w="569415" h="1158427">
                <a:moveTo>
                  <a:pt x="564625" y="2437"/>
                </a:moveTo>
                <a:lnTo>
                  <a:pt x="564626" y="968178"/>
                </a:lnTo>
                <a:lnTo>
                  <a:pt x="565392" y="967488"/>
                </a:lnTo>
                <a:lnTo>
                  <a:pt x="569415" y="967488"/>
                </a:lnTo>
                <a:lnTo>
                  <a:pt x="569415" y="4827"/>
                </a:lnTo>
                <a:lnTo>
                  <a:pt x="567020" y="4827"/>
                </a:lnTo>
                <a:lnTo>
                  <a:pt x="564625" y="2437"/>
                </a:lnTo>
                <a:close/>
              </a:path>
              <a:path w="569415" h="1158427">
                <a:moveTo>
                  <a:pt x="9568" y="45498"/>
                </a:moveTo>
                <a:lnTo>
                  <a:pt x="7480" y="47887"/>
                </a:lnTo>
                <a:lnTo>
                  <a:pt x="9558" y="47620"/>
                </a:lnTo>
                <a:lnTo>
                  <a:pt x="9568" y="45498"/>
                </a:lnTo>
                <a:close/>
              </a:path>
              <a:path w="569415" h="1158427">
                <a:moveTo>
                  <a:pt x="9558" y="47620"/>
                </a:moveTo>
                <a:lnTo>
                  <a:pt x="7480" y="47887"/>
                </a:lnTo>
                <a:lnTo>
                  <a:pt x="9557" y="47887"/>
                </a:lnTo>
                <a:lnTo>
                  <a:pt x="9558" y="47620"/>
                </a:lnTo>
                <a:close/>
              </a:path>
              <a:path w="569415" h="1158427">
                <a:moveTo>
                  <a:pt x="26046" y="45498"/>
                </a:moveTo>
                <a:lnTo>
                  <a:pt x="9568" y="45498"/>
                </a:lnTo>
                <a:lnTo>
                  <a:pt x="9558" y="47620"/>
                </a:lnTo>
                <a:lnTo>
                  <a:pt x="26046" y="45498"/>
                </a:lnTo>
                <a:close/>
              </a:path>
              <a:path w="569415" h="1158427">
                <a:moveTo>
                  <a:pt x="564625" y="4779"/>
                </a:moveTo>
                <a:lnTo>
                  <a:pt x="342418" y="4779"/>
                </a:lnTo>
                <a:lnTo>
                  <a:pt x="342117" y="4827"/>
                </a:lnTo>
                <a:lnTo>
                  <a:pt x="564625" y="4827"/>
                </a:lnTo>
                <a:close/>
              </a:path>
              <a:path w="569415" h="1158427">
                <a:moveTo>
                  <a:pt x="569415" y="2437"/>
                </a:moveTo>
                <a:lnTo>
                  <a:pt x="564625" y="2437"/>
                </a:lnTo>
                <a:lnTo>
                  <a:pt x="567020" y="4827"/>
                </a:lnTo>
                <a:lnTo>
                  <a:pt x="569415" y="4827"/>
                </a:lnTo>
                <a:lnTo>
                  <a:pt x="569415" y="2437"/>
                </a:lnTo>
                <a:close/>
              </a:path>
            </a:pathLst>
          </a:custGeom>
          <a:solidFill>
            <a:srgbClr val="DFDFD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3" name="object 113"/>
          <p:cNvSpPr/>
          <p:nvPr/>
        </p:nvSpPr>
        <p:spPr>
          <a:xfrm>
            <a:off x="8180551" y="4262608"/>
            <a:ext cx="555047" cy="71783"/>
          </a:xfrm>
          <a:custGeom>
            <a:avLst/>
            <a:gdLst/>
            <a:ahLst/>
            <a:cxnLst/>
            <a:rect l="l" t="t" r="r" b="b"/>
            <a:pathLst>
              <a:path w="555047" h="71783">
                <a:moveTo>
                  <a:pt x="320580" y="0"/>
                </a:moveTo>
                <a:lnTo>
                  <a:pt x="4784" y="47887"/>
                </a:lnTo>
                <a:lnTo>
                  <a:pt x="0" y="47887"/>
                </a:lnTo>
                <a:lnTo>
                  <a:pt x="0" y="57446"/>
                </a:lnTo>
                <a:lnTo>
                  <a:pt x="339723" y="71783"/>
                </a:lnTo>
                <a:lnTo>
                  <a:pt x="555047" y="9606"/>
                </a:lnTo>
                <a:lnTo>
                  <a:pt x="320580" y="0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4" name="object 114"/>
          <p:cNvSpPr/>
          <p:nvPr/>
        </p:nvSpPr>
        <p:spPr>
          <a:xfrm>
            <a:off x="8175766" y="4310495"/>
            <a:ext cx="358862" cy="1072139"/>
          </a:xfrm>
          <a:custGeom>
            <a:avLst/>
            <a:gdLst/>
            <a:ahLst/>
            <a:cxnLst/>
            <a:rect l="l" t="t" r="r" b="b"/>
            <a:pathLst>
              <a:path w="358862" h="1072139">
                <a:moveTo>
                  <a:pt x="71768" y="0"/>
                </a:moveTo>
                <a:lnTo>
                  <a:pt x="19138" y="0"/>
                </a:lnTo>
                <a:lnTo>
                  <a:pt x="9569" y="4779"/>
                </a:lnTo>
                <a:lnTo>
                  <a:pt x="4784" y="9558"/>
                </a:lnTo>
                <a:lnTo>
                  <a:pt x="0" y="19116"/>
                </a:lnTo>
                <a:lnTo>
                  <a:pt x="0" y="593482"/>
                </a:lnTo>
                <a:lnTo>
                  <a:pt x="4784" y="593482"/>
                </a:lnTo>
                <a:lnTo>
                  <a:pt x="4785" y="1033848"/>
                </a:lnTo>
                <a:lnTo>
                  <a:pt x="9569" y="1048209"/>
                </a:lnTo>
                <a:lnTo>
                  <a:pt x="38277" y="1048209"/>
                </a:lnTo>
                <a:lnTo>
                  <a:pt x="358862" y="1072139"/>
                </a:lnTo>
                <a:lnTo>
                  <a:pt x="358861" y="38281"/>
                </a:lnTo>
                <a:lnTo>
                  <a:pt x="354076" y="28723"/>
                </a:lnTo>
                <a:lnTo>
                  <a:pt x="349292" y="19116"/>
                </a:lnTo>
                <a:lnTo>
                  <a:pt x="320580" y="19116"/>
                </a:lnTo>
                <a:lnTo>
                  <a:pt x="71768" y="0"/>
                </a:lnTo>
                <a:close/>
              </a:path>
            </a:pathLst>
          </a:custGeom>
          <a:solidFill>
            <a:srgbClr val="DFDFD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5" name="object 115"/>
          <p:cNvSpPr/>
          <p:nvPr/>
        </p:nvSpPr>
        <p:spPr>
          <a:xfrm>
            <a:off x="8558548" y="4324872"/>
            <a:ext cx="1" cy="1047751"/>
          </a:xfrm>
          <a:custGeom>
            <a:avLst/>
            <a:gdLst/>
            <a:ahLst/>
            <a:cxnLst/>
            <a:rect l="l" t="t" r="r" b="b"/>
            <a:pathLst>
              <a:path w="1" h="1047751">
                <a:moveTo>
                  <a:pt x="0" y="0"/>
                </a:moveTo>
                <a:lnTo>
                  <a:pt x="1" y="1047751"/>
                </a:lnTo>
              </a:path>
            </a:pathLst>
          </a:custGeom>
          <a:ln w="605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6" name="object 116"/>
          <p:cNvSpPr/>
          <p:nvPr/>
        </p:nvSpPr>
        <p:spPr>
          <a:xfrm>
            <a:off x="8529843" y="4324833"/>
            <a:ext cx="28707" cy="1062590"/>
          </a:xfrm>
          <a:custGeom>
            <a:avLst/>
            <a:gdLst/>
            <a:ahLst/>
            <a:cxnLst/>
            <a:rect l="l" t="t" r="r" b="b"/>
            <a:pathLst>
              <a:path w="28707" h="1062590">
                <a:moveTo>
                  <a:pt x="28707" y="0"/>
                </a:moveTo>
                <a:lnTo>
                  <a:pt x="0" y="9558"/>
                </a:lnTo>
                <a:lnTo>
                  <a:pt x="0" y="1062590"/>
                </a:lnTo>
                <a:lnTo>
                  <a:pt x="28707" y="1043444"/>
                </a:lnTo>
                <a:lnTo>
                  <a:pt x="28707" y="0"/>
                </a:lnTo>
                <a:close/>
              </a:path>
            </a:pathLst>
          </a:custGeom>
          <a:solidFill>
            <a:srgbClr val="9F9F9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7" name="object 117"/>
          <p:cNvSpPr/>
          <p:nvPr/>
        </p:nvSpPr>
        <p:spPr>
          <a:xfrm>
            <a:off x="8175766" y="4820234"/>
            <a:ext cx="351768" cy="28782"/>
          </a:xfrm>
          <a:custGeom>
            <a:avLst/>
            <a:gdLst/>
            <a:ahLst/>
            <a:cxnLst/>
            <a:rect l="l" t="t" r="r" b="b"/>
            <a:pathLst>
              <a:path w="351768" h="28782">
                <a:moveTo>
                  <a:pt x="0" y="0"/>
                </a:moveTo>
                <a:lnTo>
                  <a:pt x="0" y="4802"/>
                </a:lnTo>
                <a:lnTo>
                  <a:pt x="349124" y="28734"/>
                </a:lnTo>
                <a:lnTo>
                  <a:pt x="350446" y="28782"/>
                </a:lnTo>
                <a:lnTo>
                  <a:pt x="351586" y="27826"/>
                </a:lnTo>
                <a:lnTo>
                  <a:pt x="351768" y="25150"/>
                </a:lnTo>
                <a:lnTo>
                  <a:pt x="350772" y="24051"/>
                </a:lnTo>
                <a:lnTo>
                  <a:pt x="0" y="0"/>
                </a:lnTo>
                <a:close/>
              </a:path>
            </a:pathLst>
          </a:custGeom>
          <a:solidFill>
            <a:srgbClr val="5F5F5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8" name="object 118"/>
          <p:cNvSpPr/>
          <p:nvPr/>
        </p:nvSpPr>
        <p:spPr>
          <a:xfrm>
            <a:off x="8175766" y="4882459"/>
            <a:ext cx="351768" cy="28782"/>
          </a:xfrm>
          <a:custGeom>
            <a:avLst/>
            <a:gdLst/>
            <a:ahLst/>
            <a:cxnLst/>
            <a:rect l="l" t="t" r="r" b="b"/>
            <a:pathLst>
              <a:path w="351768" h="28782">
                <a:moveTo>
                  <a:pt x="0" y="0"/>
                </a:moveTo>
                <a:lnTo>
                  <a:pt x="0" y="4802"/>
                </a:lnTo>
                <a:lnTo>
                  <a:pt x="349124" y="28734"/>
                </a:lnTo>
                <a:lnTo>
                  <a:pt x="350446" y="28782"/>
                </a:lnTo>
                <a:lnTo>
                  <a:pt x="351586" y="27826"/>
                </a:lnTo>
                <a:lnTo>
                  <a:pt x="351768" y="25150"/>
                </a:lnTo>
                <a:lnTo>
                  <a:pt x="350772" y="24003"/>
                </a:lnTo>
                <a:lnTo>
                  <a:pt x="349455" y="23955"/>
                </a:lnTo>
                <a:lnTo>
                  <a:pt x="0" y="0"/>
                </a:lnTo>
                <a:close/>
              </a:path>
            </a:pathLst>
          </a:custGeom>
          <a:solidFill>
            <a:srgbClr val="5F5F5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9" name="object 119"/>
          <p:cNvSpPr/>
          <p:nvPr/>
        </p:nvSpPr>
        <p:spPr>
          <a:xfrm>
            <a:off x="8199690" y="5346726"/>
            <a:ext cx="327884" cy="38426"/>
          </a:xfrm>
          <a:custGeom>
            <a:avLst/>
            <a:gdLst/>
            <a:ahLst/>
            <a:cxnLst/>
            <a:rect l="l" t="t" r="r" b="b"/>
            <a:pathLst>
              <a:path w="327884" h="38426">
                <a:moveTo>
                  <a:pt x="0" y="0"/>
                </a:moveTo>
                <a:lnTo>
                  <a:pt x="0" y="4811"/>
                </a:lnTo>
                <a:lnTo>
                  <a:pt x="326437" y="38426"/>
                </a:lnTo>
                <a:lnTo>
                  <a:pt x="327611" y="37470"/>
                </a:lnTo>
                <a:lnTo>
                  <a:pt x="327884" y="34837"/>
                </a:lnTo>
                <a:lnTo>
                  <a:pt x="326926" y="33666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0" name="object 120"/>
          <p:cNvSpPr/>
          <p:nvPr/>
        </p:nvSpPr>
        <p:spPr>
          <a:xfrm>
            <a:off x="8480475" y="5384832"/>
            <a:ext cx="12606" cy="0"/>
          </a:xfrm>
          <a:custGeom>
            <a:avLst/>
            <a:gdLst/>
            <a:ahLst/>
            <a:cxnLst/>
            <a:rect l="l" t="t" r="r" b="b"/>
            <a:pathLst>
              <a:path w="12606" h="0">
                <a:moveTo>
                  <a:pt x="0" y="0"/>
                </a:moveTo>
                <a:lnTo>
                  <a:pt x="12606" y="0"/>
                </a:lnTo>
              </a:path>
            </a:pathLst>
          </a:custGeom>
          <a:ln w="253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1" name="object 121"/>
          <p:cNvSpPr/>
          <p:nvPr/>
        </p:nvSpPr>
        <p:spPr>
          <a:xfrm>
            <a:off x="8491565" y="4937632"/>
            <a:ext cx="0" cy="446566"/>
          </a:xfrm>
          <a:custGeom>
            <a:avLst/>
            <a:gdLst/>
            <a:ahLst/>
            <a:cxnLst/>
            <a:rect l="l" t="t" r="r" b="b"/>
            <a:pathLst>
              <a:path w="0" h="446566">
                <a:moveTo>
                  <a:pt x="0" y="0"/>
                </a:moveTo>
                <a:lnTo>
                  <a:pt x="0" y="446566"/>
                </a:lnTo>
              </a:path>
            </a:pathLst>
          </a:custGeom>
          <a:ln w="605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2" name="object 122"/>
          <p:cNvSpPr/>
          <p:nvPr/>
        </p:nvSpPr>
        <p:spPr>
          <a:xfrm>
            <a:off x="8209258" y="4913527"/>
            <a:ext cx="0" cy="444740"/>
          </a:xfrm>
          <a:custGeom>
            <a:avLst/>
            <a:gdLst/>
            <a:ahLst/>
            <a:cxnLst/>
            <a:rect l="l" t="t" r="r" b="b"/>
            <a:pathLst>
              <a:path w="0" h="444740">
                <a:moveTo>
                  <a:pt x="0" y="0"/>
                </a:moveTo>
                <a:lnTo>
                  <a:pt x="0" y="444740"/>
                </a:lnTo>
              </a:path>
            </a:pathLst>
          </a:custGeom>
          <a:ln w="605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3" name="object 123"/>
          <p:cNvSpPr/>
          <p:nvPr/>
        </p:nvSpPr>
        <p:spPr>
          <a:xfrm>
            <a:off x="8218830" y="4913527"/>
            <a:ext cx="0" cy="444739"/>
          </a:xfrm>
          <a:custGeom>
            <a:avLst/>
            <a:gdLst/>
            <a:ahLst/>
            <a:cxnLst/>
            <a:rect l="l" t="t" r="r" b="b"/>
            <a:pathLst>
              <a:path w="0" h="444739">
                <a:moveTo>
                  <a:pt x="0" y="0"/>
                </a:moveTo>
                <a:lnTo>
                  <a:pt x="0" y="444739"/>
                </a:lnTo>
              </a:path>
            </a:pathLst>
          </a:custGeom>
          <a:ln w="605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4" name="object 124"/>
          <p:cNvSpPr/>
          <p:nvPr/>
        </p:nvSpPr>
        <p:spPr>
          <a:xfrm>
            <a:off x="8233184" y="4913527"/>
            <a:ext cx="0" cy="449526"/>
          </a:xfrm>
          <a:custGeom>
            <a:avLst/>
            <a:gdLst/>
            <a:ahLst/>
            <a:cxnLst/>
            <a:rect l="l" t="t" r="r" b="b"/>
            <a:pathLst>
              <a:path w="0" h="449526">
                <a:moveTo>
                  <a:pt x="0" y="0"/>
                </a:moveTo>
                <a:lnTo>
                  <a:pt x="0" y="449526"/>
                </a:lnTo>
              </a:path>
            </a:pathLst>
          </a:custGeom>
          <a:ln w="605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5" name="object 125"/>
          <p:cNvSpPr/>
          <p:nvPr/>
        </p:nvSpPr>
        <p:spPr>
          <a:xfrm>
            <a:off x="8242753" y="4913527"/>
            <a:ext cx="0" cy="449524"/>
          </a:xfrm>
          <a:custGeom>
            <a:avLst/>
            <a:gdLst/>
            <a:ahLst/>
            <a:cxnLst/>
            <a:rect l="l" t="t" r="r" b="b"/>
            <a:pathLst>
              <a:path w="0" h="449524">
                <a:moveTo>
                  <a:pt x="0" y="0"/>
                </a:moveTo>
                <a:lnTo>
                  <a:pt x="0" y="449524"/>
                </a:lnTo>
              </a:path>
            </a:pathLst>
          </a:custGeom>
          <a:ln w="605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6" name="object 126"/>
          <p:cNvSpPr/>
          <p:nvPr/>
        </p:nvSpPr>
        <p:spPr>
          <a:xfrm>
            <a:off x="8252322" y="4913527"/>
            <a:ext cx="0" cy="449524"/>
          </a:xfrm>
          <a:custGeom>
            <a:avLst/>
            <a:gdLst/>
            <a:ahLst/>
            <a:cxnLst/>
            <a:rect l="l" t="t" r="r" b="b"/>
            <a:pathLst>
              <a:path w="0" h="449524">
                <a:moveTo>
                  <a:pt x="0" y="0"/>
                </a:moveTo>
                <a:lnTo>
                  <a:pt x="0" y="449524"/>
                </a:lnTo>
              </a:path>
            </a:pathLst>
          </a:custGeom>
          <a:ln w="605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7" name="object 127"/>
          <p:cNvSpPr/>
          <p:nvPr/>
        </p:nvSpPr>
        <p:spPr>
          <a:xfrm>
            <a:off x="8300172" y="4918602"/>
            <a:ext cx="0" cy="444451"/>
          </a:xfrm>
          <a:custGeom>
            <a:avLst/>
            <a:gdLst/>
            <a:ahLst/>
            <a:cxnLst/>
            <a:rect l="l" t="t" r="r" b="b"/>
            <a:pathLst>
              <a:path w="0" h="444451">
                <a:moveTo>
                  <a:pt x="0" y="0"/>
                </a:moveTo>
                <a:lnTo>
                  <a:pt x="0" y="444451"/>
                </a:lnTo>
              </a:path>
            </a:pathLst>
          </a:custGeom>
          <a:ln w="605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8" name="object 128"/>
          <p:cNvSpPr/>
          <p:nvPr/>
        </p:nvSpPr>
        <p:spPr>
          <a:xfrm>
            <a:off x="8266676" y="4913527"/>
            <a:ext cx="0" cy="449526"/>
          </a:xfrm>
          <a:custGeom>
            <a:avLst/>
            <a:gdLst/>
            <a:ahLst/>
            <a:cxnLst/>
            <a:rect l="l" t="t" r="r" b="b"/>
            <a:pathLst>
              <a:path w="0" h="449526">
                <a:moveTo>
                  <a:pt x="0" y="0"/>
                </a:moveTo>
                <a:lnTo>
                  <a:pt x="0" y="449526"/>
                </a:lnTo>
              </a:path>
            </a:pathLst>
          </a:custGeom>
          <a:ln w="605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9" name="object 129"/>
          <p:cNvSpPr/>
          <p:nvPr/>
        </p:nvSpPr>
        <p:spPr>
          <a:xfrm>
            <a:off x="8276245" y="4918602"/>
            <a:ext cx="0" cy="444451"/>
          </a:xfrm>
          <a:custGeom>
            <a:avLst/>
            <a:gdLst/>
            <a:ahLst/>
            <a:cxnLst/>
            <a:rect l="l" t="t" r="r" b="b"/>
            <a:pathLst>
              <a:path w="0" h="444451">
                <a:moveTo>
                  <a:pt x="0" y="0"/>
                </a:moveTo>
                <a:lnTo>
                  <a:pt x="0" y="444451"/>
                </a:lnTo>
              </a:path>
            </a:pathLst>
          </a:custGeom>
          <a:ln w="605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0" name="object 130"/>
          <p:cNvSpPr/>
          <p:nvPr/>
        </p:nvSpPr>
        <p:spPr>
          <a:xfrm>
            <a:off x="8290598" y="4918602"/>
            <a:ext cx="0" cy="444451"/>
          </a:xfrm>
          <a:custGeom>
            <a:avLst/>
            <a:gdLst/>
            <a:ahLst/>
            <a:cxnLst/>
            <a:rect l="l" t="t" r="r" b="b"/>
            <a:pathLst>
              <a:path w="0" h="444451">
                <a:moveTo>
                  <a:pt x="0" y="0"/>
                </a:moveTo>
                <a:lnTo>
                  <a:pt x="0" y="444451"/>
                </a:lnTo>
              </a:path>
            </a:pathLst>
          </a:custGeom>
          <a:ln w="605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1" name="object 131"/>
          <p:cNvSpPr/>
          <p:nvPr/>
        </p:nvSpPr>
        <p:spPr>
          <a:xfrm>
            <a:off x="8309741" y="4923676"/>
            <a:ext cx="0" cy="444162"/>
          </a:xfrm>
          <a:custGeom>
            <a:avLst/>
            <a:gdLst/>
            <a:ahLst/>
            <a:cxnLst/>
            <a:rect l="l" t="t" r="r" b="b"/>
            <a:pathLst>
              <a:path w="0" h="444162">
                <a:moveTo>
                  <a:pt x="0" y="0"/>
                </a:moveTo>
                <a:lnTo>
                  <a:pt x="0" y="444162"/>
                </a:lnTo>
              </a:path>
            </a:pathLst>
          </a:custGeom>
          <a:ln w="605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2" name="object 132"/>
          <p:cNvSpPr/>
          <p:nvPr/>
        </p:nvSpPr>
        <p:spPr>
          <a:xfrm>
            <a:off x="8324095" y="4923676"/>
            <a:ext cx="0" cy="444162"/>
          </a:xfrm>
          <a:custGeom>
            <a:avLst/>
            <a:gdLst/>
            <a:ahLst/>
            <a:cxnLst/>
            <a:rect l="l" t="t" r="r" b="b"/>
            <a:pathLst>
              <a:path w="0" h="444162">
                <a:moveTo>
                  <a:pt x="0" y="0"/>
                </a:moveTo>
                <a:lnTo>
                  <a:pt x="0" y="444162"/>
                </a:lnTo>
              </a:path>
            </a:pathLst>
          </a:custGeom>
          <a:ln w="605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3" name="object 133"/>
          <p:cNvSpPr/>
          <p:nvPr/>
        </p:nvSpPr>
        <p:spPr>
          <a:xfrm>
            <a:off x="8333664" y="4923676"/>
            <a:ext cx="0" cy="444160"/>
          </a:xfrm>
          <a:custGeom>
            <a:avLst/>
            <a:gdLst/>
            <a:ahLst/>
            <a:cxnLst/>
            <a:rect l="l" t="t" r="r" b="b"/>
            <a:pathLst>
              <a:path w="0" h="444160">
                <a:moveTo>
                  <a:pt x="0" y="0"/>
                </a:moveTo>
                <a:lnTo>
                  <a:pt x="0" y="444160"/>
                </a:lnTo>
              </a:path>
            </a:pathLst>
          </a:custGeom>
          <a:ln w="605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4" name="object 134"/>
          <p:cNvSpPr/>
          <p:nvPr/>
        </p:nvSpPr>
        <p:spPr>
          <a:xfrm>
            <a:off x="8348018" y="4923676"/>
            <a:ext cx="0" cy="448946"/>
          </a:xfrm>
          <a:custGeom>
            <a:avLst/>
            <a:gdLst/>
            <a:ahLst/>
            <a:cxnLst/>
            <a:rect l="l" t="t" r="r" b="b"/>
            <a:pathLst>
              <a:path w="0" h="448946">
                <a:moveTo>
                  <a:pt x="0" y="0"/>
                </a:moveTo>
                <a:lnTo>
                  <a:pt x="0" y="448946"/>
                </a:lnTo>
              </a:path>
            </a:pathLst>
          </a:custGeom>
          <a:ln w="605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5" name="object 135"/>
          <p:cNvSpPr/>
          <p:nvPr/>
        </p:nvSpPr>
        <p:spPr>
          <a:xfrm>
            <a:off x="8357587" y="4923676"/>
            <a:ext cx="0" cy="448946"/>
          </a:xfrm>
          <a:custGeom>
            <a:avLst/>
            <a:gdLst/>
            <a:ahLst/>
            <a:cxnLst/>
            <a:rect l="l" t="t" r="r" b="b"/>
            <a:pathLst>
              <a:path w="0" h="448946">
                <a:moveTo>
                  <a:pt x="0" y="0"/>
                </a:moveTo>
                <a:lnTo>
                  <a:pt x="0" y="448946"/>
                </a:lnTo>
              </a:path>
            </a:pathLst>
          </a:custGeom>
          <a:ln w="605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6" name="object 136"/>
          <p:cNvSpPr/>
          <p:nvPr/>
        </p:nvSpPr>
        <p:spPr>
          <a:xfrm>
            <a:off x="8371940" y="4927482"/>
            <a:ext cx="0" cy="445140"/>
          </a:xfrm>
          <a:custGeom>
            <a:avLst/>
            <a:gdLst/>
            <a:ahLst/>
            <a:cxnLst/>
            <a:rect l="l" t="t" r="r" b="b"/>
            <a:pathLst>
              <a:path w="0" h="445140">
                <a:moveTo>
                  <a:pt x="0" y="0"/>
                </a:moveTo>
                <a:lnTo>
                  <a:pt x="0" y="445140"/>
                </a:lnTo>
              </a:path>
            </a:pathLst>
          </a:custGeom>
          <a:ln w="605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7" name="object 137"/>
          <p:cNvSpPr/>
          <p:nvPr/>
        </p:nvSpPr>
        <p:spPr>
          <a:xfrm>
            <a:off x="8383267" y="4927482"/>
            <a:ext cx="14696" cy="449929"/>
          </a:xfrm>
          <a:custGeom>
            <a:avLst/>
            <a:gdLst/>
            <a:ahLst/>
            <a:cxnLst/>
            <a:rect l="l" t="t" r="r" b="b"/>
            <a:pathLst>
              <a:path w="14696" h="449929">
                <a:moveTo>
                  <a:pt x="0" y="449929"/>
                </a:moveTo>
                <a:lnTo>
                  <a:pt x="14696" y="449929"/>
                </a:lnTo>
                <a:lnTo>
                  <a:pt x="14695" y="0"/>
                </a:lnTo>
                <a:lnTo>
                  <a:pt x="0" y="0"/>
                </a:lnTo>
                <a:lnTo>
                  <a:pt x="0" y="4499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8" name="object 138"/>
          <p:cNvSpPr/>
          <p:nvPr/>
        </p:nvSpPr>
        <p:spPr>
          <a:xfrm>
            <a:off x="8392841" y="4927482"/>
            <a:ext cx="14691" cy="449929"/>
          </a:xfrm>
          <a:custGeom>
            <a:avLst/>
            <a:gdLst/>
            <a:ahLst/>
            <a:cxnLst/>
            <a:rect l="l" t="t" r="r" b="b"/>
            <a:pathLst>
              <a:path w="14691" h="449929">
                <a:moveTo>
                  <a:pt x="0" y="449929"/>
                </a:moveTo>
                <a:lnTo>
                  <a:pt x="14691" y="449929"/>
                </a:lnTo>
                <a:lnTo>
                  <a:pt x="14690" y="0"/>
                </a:lnTo>
                <a:lnTo>
                  <a:pt x="0" y="0"/>
                </a:lnTo>
                <a:lnTo>
                  <a:pt x="0" y="4499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9" name="object 139"/>
          <p:cNvSpPr/>
          <p:nvPr/>
        </p:nvSpPr>
        <p:spPr>
          <a:xfrm>
            <a:off x="8402411" y="4927482"/>
            <a:ext cx="6054" cy="446566"/>
          </a:xfrm>
          <a:custGeom>
            <a:avLst/>
            <a:gdLst/>
            <a:ahLst/>
            <a:cxnLst/>
            <a:rect l="l" t="t" r="r" b="b"/>
            <a:pathLst>
              <a:path w="6054" h="446566">
                <a:moveTo>
                  <a:pt x="0" y="446566"/>
                </a:moveTo>
                <a:lnTo>
                  <a:pt x="6054" y="446566"/>
                </a:lnTo>
                <a:lnTo>
                  <a:pt x="6054" y="0"/>
                </a:lnTo>
                <a:lnTo>
                  <a:pt x="0" y="0"/>
                </a:lnTo>
                <a:lnTo>
                  <a:pt x="0" y="44656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0" name="object 140"/>
          <p:cNvSpPr/>
          <p:nvPr/>
        </p:nvSpPr>
        <p:spPr>
          <a:xfrm>
            <a:off x="8419791" y="4932557"/>
            <a:ext cx="0" cy="444854"/>
          </a:xfrm>
          <a:custGeom>
            <a:avLst/>
            <a:gdLst/>
            <a:ahLst/>
            <a:cxnLst/>
            <a:rect l="l" t="t" r="r" b="b"/>
            <a:pathLst>
              <a:path w="0" h="444854">
                <a:moveTo>
                  <a:pt x="0" y="0"/>
                </a:moveTo>
                <a:lnTo>
                  <a:pt x="0" y="444854"/>
                </a:lnTo>
              </a:path>
            </a:pathLst>
          </a:custGeom>
          <a:ln w="605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1" name="object 141"/>
          <p:cNvSpPr/>
          <p:nvPr/>
        </p:nvSpPr>
        <p:spPr>
          <a:xfrm>
            <a:off x="8431117" y="4932557"/>
            <a:ext cx="14405" cy="449641"/>
          </a:xfrm>
          <a:custGeom>
            <a:avLst/>
            <a:gdLst/>
            <a:ahLst/>
            <a:cxnLst/>
            <a:rect l="l" t="t" r="r" b="b"/>
            <a:pathLst>
              <a:path w="14405" h="449641">
                <a:moveTo>
                  <a:pt x="0" y="449641"/>
                </a:moveTo>
                <a:lnTo>
                  <a:pt x="14405" y="449641"/>
                </a:lnTo>
                <a:lnTo>
                  <a:pt x="14405" y="0"/>
                </a:lnTo>
                <a:lnTo>
                  <a:pt x="0" y="0"/>
                </a:lnTo>
                <a:lnTo>
                  <a:pt x="0" y="44964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2" name="object 142"/>
          <p:cNvSpPr/>
          <p:nvPr/>
        </p:nvSpPr>
        <p:spPr>
          <a:xfrm>
            <a:off x="8440687" y="4932557"/>
            <a:ext cx="14405" cy="449641"/>
          </a:xfrm>
          <a:custGeom>
            <a:avLst/>
            <a:gdLst/>
            <a:ahLst/>
            <a:cxnLst/>
            <a:rect l="l" t="t" r="r" b="b"/>
            <a:pathLst>
              <a:path w="14405" h="449641">
                <a:moveTo>
                  <a:pt x="0" y="449641"/>
                </a:moveTo>
                <a:lnTo>
                  <a:pt x="14405" y="449641"/>
                </a:lnTo>
                <a:lnTo>
                  <a:pt x="14404" y="0"/>
                </a:lnTo>
                <a:lnTo>
                  <a:pt x="0" y="0"/>
                </a:lnTo>
                <a:lnTo>
                  <a:pt x="0" y="44964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3" name="object 143"/>
          <p:cNvSpPr/>
          <p:nvPr/>
        </p:nvSpPr>
        <p:spPr>
          <a:xfrm>
            <a:off x="8450256" y="4932557"/>
            <a:ext cx="6054" cy="446566"/>
          </a:xfrm>
          <a:custGeom>
            <a:avLst/>
            <a:gdLst/>
            <a:ahLst/>
            <a:cxnLst/>
            <a:rect l="l" t="t" r="r" b="b"/>
            <a:pathLst>
              <a:path w="6054" h="446566">
                <a:moveTo>
                  <a:pt x="0" y="446566"/>
                </a:moveTo>
                <a:lnTo>
                  <a:pt x="6054" y="446566"/>
                </a:lnTo>
                <a:lnTo>
                  <a:pt x="6054" y="0"/>
                </a:lnTo>
                <a:lnTo>
                  <a:pt x="0" y="0"/>
                </a:lnTo>
                <a:lnTo>
                  <a:pt x="0" y="44656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4" name="object 144"/>
          <p:cNvSpPr/>
          <p:nvPr/>
        </p:nvSpPr>
        <p:spPr>
          <a:xfrm>
            <a:off x="8467637" y="4932557"/>
            <a:ext cx="0" cy="449641"/>
          </a:xfrm>
          <a:custGeom>
            <a:avLst/>
            <a:gdLst/>
            <a:ahLst/>
            <a:cxnLst/>
            <a:rect l="l" t="t" r="r" b="b"/>
            <a:pathLst>
              <a:path w="0" h="449641">
                <a:moveTo>
                  <a:pt x="0" y="0"/>
                </a:moveTo>
                <a:lnTo>
                  <a:pt x="0" y="449641"/>
                </a:lnTo>
              </a:path>
            </a:pathLst>
          </a:custGeom>
          <a:ln w="605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5" name="object 145"/>
          <p:cNvSpPr/>
          <p:nvPr/>
        </p:nvSpPr>
        <p:spPr>
          <a:xfrm>
            <a:off x="8481996" y="4937632"/>
            <a:ext cx="0" cy="446566"/>
          </a:xfrm>
          <a:custGeom>
            <a:avLst/>
            <a:gdLst/>
            <a:ahLst/>
            <a:cxnLst/>
            <a:rect l="l" t="t" r="r" b="b"/>
            <a:pathLst>
              <a:path w="0" h="446566">
                <a:moveTo>
                  <a:pt x="0" y="0"/>
                </a:moveTo>
                <a:lnTo>
                  <a:pt x="0" y="446566"/>
                </a:lnTo>
              </a:path>
            </a:pathLst>
          </a:custGeom>
          <a:ln w="605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6" name="object 146"/>
          <p:cNvSpPr/>
          <p:nvPr/>
        </p:nvSpPr>
        <p:spPr>
          <a:xfrm>
            <a:off x="8175766" y="4408603"/>
            <a:ext cx="351749" cy="24001"/>
          </a:xfrm>
          <a:custGeom>
            <a:avLst/>
            <a:gdLst/>
            <a:ahLst/>
            <a:cxnLst/>
            <a:rect l="l" t="t" r="r" b="b"/>
            <a:pathLst>
              <a:path w="351749" h="24001">
                <a:moveTo>
                  <a:pt x="0" y="0"/>
                </a:moveTo>
                <a:lnTo>
                  <a:pt x="0" y="4795"/>
                </a:lnTo>
                <a:lnTo>
                  <a:pt x="349158" y="23953"/>
                </a:lnTo>
                <a:lnTo>
                  <a:pt x="350480" y="24001"/>
                </a:lnTo>
                <a:lnTo>
                  <a:pt x="351605" y="22997"/>
                </a:lnTo>
                <a:lnTo>
                  <a:pt x="351749" y="20368"/>
                </a:lnTo>
                <a:lnTo>
                  <a:pt x="350738" y="19221"/>
                </a:lnTo>
                <a:lnTo>
                  <a:pt x="349421" y="19174"/>
                </a:lnTo>
                <a:lnTo>
                  <a:pt x="0" y="0"/>
                </a:lnTo>
                <a:close/>
              </a:path>
            </a:pathLst>
          </a:custGeom>
          <a:solidFill>
            <a:srgbClr val="5F5F5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7" name="object 147"/>
          <p:cNvSpPr/>
          <p:nvPr/>
        </p:nvSpPr>
        <p:spPr>
          <a:xfrm>
            <a:off x="8175766" y="4906393"/>
            <a:ext cx="351782" cy="33619"/>
          </a:xfrm>
          <a:custGeom>
            <a:avLst/>
            <a:gdLst/>
            <a:ahLst/>
            <a:cxnLst/>
            <a:rect l="l" t="t" r="r" b="b"/>
            <a:pathLst>
              <a:path w="351782" h="33619">
                <a:moveTo>
                  <a:pt x="0" y="0"/>
                </a:moveTo>
                <a:lnTo>
                  <a:pt x="0" y="4768"/>
                </a:lnTo>
                <a:lnTo>
                  <a:pt x="349096" y="33475"/>
                </a:lnTo>
                <a:lnTo>
                  <a:pt x="350413" y="33619"/>
                </a:lnTo>
                <a:lnTo>
                  <a:pt x="351567" y="32615"/>
                </a:lnTo>
                <a:lnTo>
                  <a:pt x="351782" y="29987"/>
                </a:lnTo>
                <a:lnTo>
                  <a:pt x="350801" y="28840"/>
                </a:lnTo>
                <a:lnTo>
                  <a:pt x="196" y="21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8" name="object 148"/>
          <p:cNvSpPr/>
          <p:nvPr/>
        </p:nvSpPr>
        <p:spPr>
          <a:xfrm>
            <a:off x="8210240" y="4346055"/>
            <a:ext cx="37294" cy="40606"/>
          </a:xfrm>
          <a:custGeom>
            <a:avLst/>
            <a:gdLst/>
            <a:ahLst/>
            <a:cxnLst/>
            <a:rect l="l" t="t" r="r" b="b"/>
            <a:pathLst>
              <a:path w="37294" h="40606">
                <a:moveTo>
                  <a:pt x="10249" y="0"/>
                </a:moveTo>
                <a:lnTo>
                  <a:pt x="2394" y="9389"/>
                </a:lnTo>
                <a:lnTo>
                  <a:pt x="0" y="26180"/>
                </a:lnTo>
                <a:lnTo>
                  <a:pt x="7613" y="36734"/>
                </a:lnTo>
                <a:lnTo>
                  <a:pt x="21828" y="40606"/>
                </a:lnTo>
                <a:lnTo>
                  <a:pt x="32866" y="33236"/>
                </a:lnTo>
                <a:lnTo>
                  <a:pt x="37294" y="19448"/>
                </a:lnTo>
                <a:lnTo>
                  <a:pt x="35071" y="9868"/>
                </a:lnTo>
                <a:lnTo>
                  <a:pt x="26208" y="1796"/>
                </a:lnTo>
                <a:lnTo>
                  <a:pt x="1024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9" name="object 149"/>
          <p:cNvSpPr/>
          <p:nvPr/>
        </p:nvSpPr>
        <p:spPr>
          <a:xfrm>
            <a:off x="8206877" y="4341608"/>
            <a:ext cx="43059" cy="47839"/>
          </a:xfrm>
          <a:custGeom>
            <a:avLst/>
            <a:gdLst/>
            <a:ahLst/>
            <a:cxnLst/>
            <a:rect l="l" t="t" r="r" b="b"/>
            <a:pathLst>
              <a:path w="43059" h="47839">
                <a:moveTo>
                  <a:pt x="21529" y="0"/>
                </a:moveTo>
                <a:lnTo>
                  <a:pt x="0" y="23704"/>
                </a:lnTo>
                <a:lnTo>
                  <a:pt x="4" y="24135"/>
                </a:lnTo>
                <a:lnTo>
                  <a:pt x="21529" y="47839"/>
                </a:lnTo>
                <a:lnTo>
                  <a:pt x="23771" y="47744"/>
                </a:lnTo>
                <a:lnTo>
                  <a:pt x="26007" y="47361"/>
                </a:lnTo>
                <a:lnTo>
                  <a:pt x="30040" y="45928"/>
                </a:lnTo>
                <a:lnTo>
                  <a:pt x="33689" y="43681"/>
                </a:lnTo>
                <a:lnTo>
                  <a:pt x="34366" y="43060"/>
                </a:lnTo>
                <a:lnTo>
                  <a:pt x="21400" y="43060"/>
                </a:lnTo>
                <a:lnTo>
                  <a:pt x="21533" y="43054"/>
                </a:lnTo>
                <a:lnTo>
                  <a:pt x="20693" y="43012"/>
                </a:lnTo>
                <a:lnTo>
                  <a:pt x="19987" y="43012"/>
                </a:lnTo>
                <a:lnTo>
                  <a:pt x="18629" y="42773"/>
                </a:lnTo>
                <a:lnTo>
                  <a:pt x="18474" y="42773"/>
                </a:lnTo>
                <a:lnTo>
                  <a:pt x="18086" y="42678"/>
                </a:lnTo>
                <a:lnTo>
                  <a:pt x="15434" y="41722"/>
                </a:lnTo>
                <a:lnTo>
                  <a:pt x="14882" y="41531"/>
                </a:lnTo>
                <a:lnTo>
                  <a:pt x="15035" y="41531"/>
                </a:lnTo>
                <a:lnTo>
                  <a:pt x="12542" y="40001"/>
                </a:lnTo>
                <a:lnTo>
                  <a:pt x="12075" y="39715"/>
                </a:lnTo>
                <a:lnTo>
                  <a:pt x="10022" y="37755"/>
                </a:lnTo>
                <a:lnTo>
                  <a:pt x="9608" y="37373"/>
                </a:lnTo>
                <a:lnTo>
                  <a:pt x="7862" y="34936"/>
                </a:lnTo>
                <a:lnTo>
                  <a:pt x="7583" y="34553"/>
                </a:lnTo>
                <a:lnTo>
                  <a:pt x="6255" y="31686"/>
                </a:lnTo>
                <a:lnTo>
                  <a:pt x="6050" y="31256"/>
                </a:lnTo>
                <a:lnTo>
                  <a:pt x="5205" y="28053"/>
                </a:lnTo>
                <a:lnTo>
                  <a:pt x="5117" y="27803"/>
                </a:lnTo>
                <a:lnTo>
                  <a:pt x="5120" y="27623"/>
                </a:lnTo>
                <a:lnTo>
                  <a:pt x="4805" y="24135"/>
                </a:lnTo>
                <a:lnTo>
                  <a:pt x="5120" y="20216"/>
                </a:lnTo>
                <a:lnTo>
                  <a:pt x="5159" y="19785"/>
                </a:lnTo>
                <a:lnTo>
                  <a:pt x="6092" y="16583"/>
                </a:lnTo>
                <a:lnTo>
                  <a:pt x="6198" y="16201"/>
                </a:lnTo>
                <a:lnTo>
                  <a:pt x="7623" y="13333"/>
                </a:lnTo>
                <a:lnTo>
                  <a:pt x="7808" y="12951"/>
                </a:lnTo>
                <a:lnTo>
                  <a:pt x="9676" y="10466"/>
                </a:lnTo>
                <a:lnTo>
                  <a:pt x="9920" y="10131"/>
                </a:lnTo>
                <a:lnTo>
                  <a:pt x="12186" y="8124"/>
                </a:lnTo>
                <a:lnTo>
                  <a:pt x="12449" y="7885"/>
                </a:lnTo>
                <a:lnTo>
                  <a:pt x="14957" y="6356"/>
                </a:lnTo>
                <a:lnTo>
                  <a:pt x="15346" y="6117"/>
                </a:lnTo>
                <a:lnTo>
                  <a:pt x="15572" y="6117"/>
                </a:lnTo>
                <a:lnTo>
                  <a:pt x="18197" y="5209"/>
                </a:lnTo>
                <a:lnTo>
                  <a:pt x="18474" y="5113"/>
                </a:lnTo>
                <a:lnTo>
                  <a:pt x="18629" y="5113"/>
                </a:lnTo>
                <a:lnTo>
                  <a:pt x="19987" y="4874"/>
                </a:lnTo>
                <a:lnTo>
                  <a:pt x="20370" y="4874"/>
                </a:lnTo>
                <a:lnTo>
                  <a:pt x="21533" y="4788"/>
                </a:lnTo>
                <a:lnTo>
                  <a:pt x="21400" y="4779"/>
                </a:lnTo>
                <a:lnTo>
                  <a:pt x="34314" y="4779"/>
                </a:lnTo>
                <a:lnTo>
                  <a:pt x="33689" y="4205"/>
                </a:lnTo>
                <a:lnTo>
                  <a:pt x="30040" y="1911"/>
                </a:lnTo>
                <a:lnTo>
                  <a:pt x="26007" y="525"/>
                </a:lnTo>
                <a:lnTo>
                  <a:pt x="23771" y="143"/>
                </a:lnTo>
                <a:lnTo>
                  <a:pt x="21529" y="0"/>
                </a:lnTo>
                <a:close/>
              </a:path>
              <a:path w="43059" h="47839">
                <a:moveTo>
                  <a:pt x="21533" y="43054"/>
                </a:moveTo>
                <a:lnTo>
                  <a:pt x="21400" y="43060"/>
                </a:lnTo>
                <a:lnTo>
                  <a:pt x="21663" y="43060"/>
                </a:lnTo>
                <a:lnTo>
                  <a:pt x="21533" y="43054"/>
                </a:lnTo>
                <a:close/>
              </a:path>
              <a:path w="43059" h="47839">
                <a:moveTo>
                  <a:pt x="23373" y="42965"/>
                </a:moveTo>
                <a:lnTo>
                  <a:pt x="21533" y="43054"/>
                </a:lnTo>
                <a:lnTo>
                  <a:pt x="21663" y="43060"/>
                </a:lnTo>
                <a:lnTo>
                  <a:pt x="34366" y="43060"/>
                </a:lnTo>
                <a:lnTo>
                  <a:pt x="23105" y="43012"/>
                </a:lnTo>
                <a:lnTo>
                  <a:pt x="23373" y="42965"/>
                </a:lnTo>
                <a:close/>
              </a:path>
              <a:path w="43059" h="47839">
                <a:moveTo>
                  <a:pt x="19724" y="42965"/>
                </a:moveTo>
                <a:lnTo>
                  <a:pt x="19987" y="43012"/>
                </a:lnTo>
                <a:lnTo>
                  <a:pt x="20693" y="43012"/>
                </a:lnTo>
                <a:lnTo>
                  <a:pt x="19724" y="42965"/>
                </a:lnTo>
                <a:close/>
              </a:path>
              <a:path w="43059" h="47839">
                <a:moveTo>
                  <a:pt x="24775" y="42719"/>
                </a:moveTo>
                <a:lnTo>
                  <a:pt x="23105" y="43012"/>
                </a:lnTo>
                <a:lnTo>
                  <a:pt x="34418" y="43012"/>
                </a:lnTo>
                <a:lnTo>
                  <a:pt x="34678" y="42773"/>
                </a:lnTo>
                <a:lnTo>
                  <a:pt x="24618" y="42773"/>
                </a:lnTo>
                <a:lnTo>
                  <a:pt x="24775" y="42719"/>
                </a:lnTo>
                <a:close/>
              </a:path>
              <a:path w="43059" h="47839">
                <a:moveTo>
                  <a:pt x="18086" y="42678"/>
                </a:moveTo>
                <a:lnTo>
                  <a:pt x="18474" y="42773"/>
                </a:lnTo>
                <a:lnTo>
                  <a:pt x="18313" y="42718"/>
                </a:lnTo>
                <a:lnTo>
                  <a:pt x="18086" y="42678"/>
                </a:lnTo>
                <a:close/>
              </a:path>
              <a:path w="43059" h="47839">
                <a:moveTo>
                  <a:pt x="18313" y="42718"/>
                </a:moveTo>
                <a:lnTo>
                  <a:pt x="18474" y="42773"/>
                </a:lnTo>
                <a:lnTo>
                  <a:pt x="18629" y="42773"/>
                </a:lnTo>
                <a:lnTo>
                  <a:pt x="18313" y="42718"/>
                </a:lnTo>
                <a:close/>
              </a:path>
              <a:path w="43059" h="47839">
                <a:moveTo>
                  <a:pt x="25011" y="42678"/>
                </a:moveTo>
                <a:lnTo>
                  <a:pt x="24775" y="42719"/>
                </a:lnTo>
                <a:lnTo>
                  <a:pt x="24618" y="42773"/>
                </a:lnTo>
                <a:lnTo>
                  <a:pt x="25011" y="42678"/>
                </a:lnTo>
                <a:close/>
              </a:path>
              <a:path w="43059" h="47839">
                <a:moveTo>
                  <a:pt x="34783" y="42678"/>
                </a:moveTo>
                <a:lnTo>
                  <a:pt x="25011" y="42678"/>
                </a:lnTo>
                <a:lnTo>
                  <a:pt x="24618" y="42773"/>
                </a:lnTo>
                <a:lnTo>
                  <a:pt x="34678" y="42773"/>
                </a:lnTo>
                <a:close/>
              </a:path>
              <a:path w="43059" h="47839">
                <a:moveTo>
                  <a:pt x="27846" y="41657"/>
                </a:moveTo>
                <a:lnTo>
                  <a:pt x="24775" y="42719"/>
                </a:lnTo>
                <a:lnTo>
                  <a:pt x="25011" y="42678"/>
                </a:lnTo>
                <a:lnTo>
                  <a:pt x="34783" y="42678"/>
                </a:lnTo>
                <a:lnTo>
                  <a:pt x="35824" y="41722"/>
                </a:lnTo>
                <a:lnTo>
                  <a:pt x="27741" y="41722"/>
                </a:lnTo>
                <a:close/>
              </a:path>
              <a:path w="43059" h="47839">
                <a:moveTo>
                  <a:pt x="18197" y="42678"/>
                </a:moveTo>
                <a:close/>
              </a:path>
              <a:path w="43059" h="47839">
                <a:moveTo>
                  <a:pt x="14882" y="41531"/>
                </a:moveTo>
                <a:lnTo>
                  <a:pt x="15346" y="41722"/>
                </a:lnTo>
                <a:lnTo>
                  <a:pt x="14882" y="41531"/>
                </a:lnTo>
                <a:close/>
              </a:path>
              <a:path w="43059" h="47839">
                <a:moveTo>
                  <a:pt x="15232" y="41652"/>
                </a:moveTo>
                <a:lnTo>
                  <a:pt x="15434" y="41722"/>
                </a:lnTo>
                <a:lnTo>
                  <a:pt x="15232" y="41652"/>
                </a:lnTo>
                <a:close/>
              </a:path>
              <a:path w="43059" h="47839">
                <a:moveTo>
                  <a:pt x="28210" y="41531"/>
                </a:moveTo>
                <a:lnTo>
                  <a:pt x="27846" y="41657"/>
                </a:lnTo>
                <a:lnTo>
                  <a:pt x="28210" y="41531"/>
                </a:lnTo>
                <a:close/>
              </a:path>
              <a:path w="43059" h="47839">
                <a:moveTo>
                  <a:pt x="36032" y="41531"/>
                </a:moveTo>
                <a:lnTo>
                  <a:pt x="28210" y="41531"/>
                </a:lnTo>
                <a:lnTo>
                  <a:pt x="27741" y="41722"/>
                </a:lnTo>
                <a:lnTo>
                  <a:pt x="35824" y="41722"/>
                </a:lnTo>
                <a:lnTo>
                  <a:pt x="36032" y="41531"/>
                </a:lnTo>
                <a:close/>
              </a:path>
              <a:path w="43059" h="47839">
                <a:moveTo>
                  <a:pt x="30809" y="39817"/>
                </a:moveTo>
                <a:lnTo>
                  <a:pt x="27846" y="41657"/>
                </a:lnTo>
                <a:lnTo>
                  <a:pt x="28210" y="41531"/>
                </a:lnTo>
                <a:lnTo>
                  <a:pt x="36032" y="41531"/>
                </a:lnTo>
                <a:lnTo>
                  <a:pt x="36865" y="40766"/>
                </a:lnTo>
                <a:lnTo>
                  <a:pt x="37420" y="40001"/>
                </a:lnTo>
                <a:lnTo>
                  <a:pt x="30610" y="40001"/>
                </a:lnTo>
                <a:lnTo>
                  <a:pt x="30809" y="39817"/>
                </a:lnTo>
                <a:close/>
              </a:path>
              <a:path w="43059" h="47839">
                <a:moveTo>
                  <a:pt x="15035" y="41531"/>
                </a:moveTo>
                <a:lnTo>
                  <a:pt x="14882" y="41531"/>
                </a:lnTo>
                <a:lnTo>
                  <a:pt x="15232" y="41652"/>
                </a:lnTo>
                <a:lnTo>
                  <a:pt x="15035" y="41531"/>
                </a:lnTo>
                <a:close/>
              </a:path>
              <a:path w="43059" h="47839">
                <a:moveTo>
                  <a:pt x="12075" y="39715"/>
                </a:moveTo>
                <a:lnTo>
                  <a:pt x="12449" y="40001"/>
                </a:lnTo>
                <a:lnTo>
                  <a:pt x="12242" y="39817"/>
                </a:lnTo>
                <a:lnTo>
                  <a:pt x="12075" y="39715"/>
                </a:lnTo>
                <a:close/>
              </a:path>
              <a:path w="43059" h="47839">
                <a:moveTo>
                  <a:pt x="12264" y="39831"/>
                </a:moveTo>
                <a:lnTo>
                  <a:pt x="12449" y="40001"/>
                </a:lnTo>
                <a:lnTo>
                  <a:pt x="12264" y="39831"/>
                </a:lnTo>
                <a:close/>
              </a:path>
              <a:path w="43059" h="47839">
                <a:moveTo>
                  <a:pt x="30974" y="39715"/>
                </a:moveTo>
                <a:lnTo>
                  <a:pt x="30794" y="39831"/>
                </a:lnTo>
                <a:lnTo>
                  <a:pt x="30610" y="40001"/>
                </a:lnTo>
                <a:lnTo>
                  <a:pt x="30974" y="39715"/>
                </a:lnTo>
                <a:close/>
              </a:path>
              <a:path w="43059" h="47839">
                <a:moveTo>
                  <a:pt x="37628" y="39715"/>
                </a:moveTo>
                <a:lnTo>
                  <a:pt x="30974" y="39715"/>
                </a:lnTo>
                <a:lnTo>
                  <a:pt x="30610" y="40001"/>
                </a:lnTo>
                <a:lnTo>
                  <a:pt x="37420" y="40001"/>
                </a:lnTo>
                <a:lnTo>
                  <a:pt x="37628" y="39715"/>
                </a:lnTo>
                <a:close/>
              </a:path>
              <a:path w="43059" h="47839">
                <a:moveTo>
                  <a:pt x="12139" y="39715"/>
                </a:moveTo>
                <a:close/>
              </a:path>
              <a:path w="43059" h="47839">
                <a:moveTo>
                  <a:pt x="33351" y="37465"/>
                </a:moveTo>
                <a:lnTo>
                  <a:pt x="30809" y="39817"/>
                </a:lnTo>
                <a:lnTo>
                  <a:pt x="30974" y="39715"/>
                </a:lnTo>
                <a:lnTo>
                  <a:pt x="37628" y="39715"/>
                </a:lnTo>
                <a:lnTo>
                  <a:pt x="39049" y="37755"/>
                </a:lnTo>
                <a:lnTo>
                  <a:pt x="33139" y="37755"/>
                </a:lnTo>
                <a:lnTo>
                  <a:pt x="33351" y="37465"/>
                </a:lnTo>
                <a:close/>
              </a:path>
              <a:path w="43059" h="47839">
                <a:moveTo>
                  <a:pt x="9608" y="37373"/>
                </a:moveTo>
                <a:lnTo>
                  <a:pt x="9920" y="37755"/>
                </a:lnTo>
                <a:lnTo>
                  <a:pt x="9708" y="37465"/>
                </a:lnTo>
                <a:close/>
              </a:path>
              <a:path w="43059" h="47839">
                <a:moveTo>
                  <a:pt x="9708" y="37465"/>
                </a:moveTo>
                <a:lnTo>
                  <a:pt x="9920" y="37755"/>
                </a:lnTo>
                <a:lnTo>
                  <a:pt x="9708" y="37465"/>
                </a:lnTo>
                <a:close/>
              </a:path>
              <a:path w="43059" h="47839">
                <a:moveTo>
                  <a:pt x="33450" y="37373"/>
                </a:moveTo>
                <a:lnTo>
                  <a:pt x="33139" y="37755"/>
                </a:lnTo>
                <a:lnTo>
                  <a:pt x="33450" y="37373"/>
                </a:lnTo>
                <a:close/>
              </a:path>
              <a:path w="43059" h="47839">
                <a:moveTo>
                  <a:pt x="39327" y="37373"/>
                </a:moveTo>
                <a:lnTo>
                  <a:pt x="33450" y="37373"/>
                </a:lnTo>
                <a:lnTo>
                  <a:pt x="33139" y="37755"/>
                </a:lnTo>
                <a:lnTo>
                  <a:pt x="39049" y="37755"/>
                </a:lnTo>
                <a:lnTo>
                  <a:pt x="39327" y="37373"/>
                </a:lnTo>
                <a:close/>
              </a:path>
              <a:path w="43059" h="47839">
                <a:moveTo>
                  <a:pt x="9641" y="37373"/>
                </a:moveTo>
                <a:close/>
              </a:path>
              <a:path w="43059" h="47839">
                <a:moveTo>
                  <a:pt x="35353" y="34722"/>
                </a:moveTo>
                <a:lnTo>
                  <a:pt x="33351" y="37465"/>
                </a:lnTo>
                <a:lnTo>
                  <a:pt x="39327" y="37373"/>
                </a:lnTo>
                <a:lnTo>
                  <a:pt x="39465" y="37182"/>
                </a:lnTo>
                <a:lnTo>
                  <a:pt x="40556" y="34936"/>
                </a:lnTo>
                <a:lnTo>
                  <a:pt x="35251" y="34936"/>
                </a:lnTo>
                <a:lnTo>
                  <a:pt x="35353" y="34722"/>
                </a:lnTo>
                <a:close/>
              </a:path>
              <a:path w="43059" h="47839">
                <a:moveTo>
                  <a:pt x="7583" y="34553"/>
                </a:moveTo>
                <a:lnTo>
                  <a:pt x="7808" y="34936"/>
                </a:lnTo>
                <a:lnTo>
                  <a:pt x="7706" y="34722"/>
                </a:lnTo>
                <a:lnTo>
                  <a:pt x="7583" y="34553"/>
                </a:lnTo>
                <a:close/>
              </a:path>
              <a:path w="43059" h="47839">
                <a:moveTo>
                  <a:pt x="7706" y="34722"/>
                </a:moveTo>
                <a:lnTo>
                  <a:pt x="7808" y="34936"/>
                </a:lnTo>
                <a:lnTo>
                  <a:pt x="7706" y="34722"/>
                </a:lnTo>
                <a:close/>
              </a:path>
              <a:path w="43059" h="47839">
                <a:moveTo>
                  <a:pt x="35476" y="34553"/>
                </a:moveTo>
                <a:lnTo>
                  <a:pt x="35353" y="34722"/>
                </a:lnTo>
                <a:lnTo>
                  <a:pt x="35251" y="34936"/>
                </a:lnTo>
                <a:lnTo>
                  <a:pt x="35476" y="34553"/>
                </a:lnTo>
                <a:close/>
              </a:path>
              <a:path w="43059" h="47839">
                <a:moveTo>
                  <a:pt x="40742" y="34553"/>
                </a:moveTo>
                <a:lnTo>
                  <a:pt x="35476" y="34553"/>
                </a:lnTo>
                <a:lnTo>
                  <a:pt x="35251" y="34936"/>
                </a:lnTo>
                <a:lnTo>
                  <a:pt x="40556" y="34936"/>
                </a:lnTo>
                <a:lnTo>
                  <a:pt x="40742" y="34553"/>
                </a:lnTo>
                <a:close/>
              </a:path>
              <a:path w="43059" h="47839">
                <a:moveTo>
                  <a:pt x="7625" y="34553"/>
                </a:moveTo>
                <a:lnTo>
                  <a:pt x="7706" y="34722"/>
                </a:lnTo>
                <a:lnTo>
                  <a:pt x="7625" y="34553"/>
                </a:lnTo>
                <a:close/>
              </a:path>
              <a:path w="43059" h="47839">
                <a:moveTo>
                  <a:pt x="36936" y="31407"/>
                </a:moveTo>
                <a:lnTo>
                  <a:pt x="35353" y="34722"/>
                </a:lnTo>
                <a:lnTo>
                  <a:pt x="35476" y="34553"/>
                </a:lnTo>
                <a:lnTo>
                  <a:pt x="40742" y="34553"/>
                </a:lnTo>
                <a:lnTo>
                  <a:pt x="41415" y="33167"/>
                </a:lnTo>
                <a:lnTo>
                  <a:pt x="41819" y="31686"/>
                </a:lnTo>
                <a:lnTo>
                  <a:pt x="36860" y="31686"/>
                </a:lnTo>
                <a:lnTo>
                  <a:pt x="36936" y="31407"/>
                </a:lnTo>
                <a:close/>
              </a:path>
              <a:path w="43059" h="47839">
                <a:moveTo>
                  <a:pt x="6050" y="31256"/>
                </a:moveTo>
                <a:lnTo>
                  <a:pt x="6198" y="31686"/>
                </a:lnTo>
                <a:lnTo>
                  <a:pt x="6122" y="31407"/>
                </a:lnTo>
                <a:lnTo>
                  <a:pt x="6050" y="31256"/>
                </a:lnTo>
                <a:close/>
              </a:path>
              <a:path w="43059" h="47839">
                <a:moveTo>
                  <a:pt x="6122" y="31407"/>
                </a:moveTo>
                <a:lnTo>
                  <a:pt x="6198" y="31686"/>
                </a:lnTo>
                <a:lnTo>
                  <a:pt x="6122" y="31407"/>
                </a:lnTo>
                <a:close/>
              </a:path>
              <a:path w="43059" h="47839">
                <a:moveTo>
                  <a:pt x="37008" y="31256"/>
                </a:moveTo>
                <a:lnTo>
                  <a:pt x="36936" y="31407"/>
                </a:lnTo>
                <a:lnTo>
                  <a:pt x="36860" y="31686"/>
                </a:lnTo>
                <a:lnTo>
                  <a:pt x="37008" y="31256"/>
                </a:lnTo>
                <a:close/>
              </a:path>
              <a:path w="43059" h="47839">
                <a:moveTo>
                  <a:pt x="41936" y="31256"/>
                </a:moveTo>
                <a:lnTo>
                  <a:pt x="37008" y="31256"/>
                </a:lnTo>
                <a:lnTo>
                  <a:pt x="36860" y="31686"/>
                </a:lnTo>
                <a:lnTo>
                  <a:pt x="41819" y="31686"/>
                </a:lnTo>
                <a:lnTo>
                  <a:pt x="41936" y="31256"/>
                </a:lnTo>
                <a:close/>
              </a:path>
              <a:path w="43059" h="47839">
                <a:moveTo>
                  <a:pt x="6081" y="31256"/>
                </a:moveTo>
                <a:lnTo>
                  <a:pt x="6122" y="31407"/>
                </a:lnTo>
                <a:lnTo>
                  <a:pt x="6081" y="31256"/>
                </a:lnTo>
                <a:close/>
              </a:path>
              <a:path w="43059" h="47839">
                <a:moveTo>
                  <a:pt x="42737" y="27623"/>
                </a:moveTo>
                <a:lnTo>
                  <a:pt x="37971" y="27623"/>
                </a:lnTo>
                <a:lnTo>
                  <a:pt x="37899" y="28053"/>
                </a:lnTo>
                <a:lnTo>
                  <a:pt x="36936" y="31407"/>
                </a:lnTo>
                <a:lnTo>
                  <a:pt x="37008" y="31256"/>
                </a:lnTo>
                <a:lnTo>
                  <a:pt x="41936" y="31256"/>
                </a:lnTo>
                <a:lnTo>
                  <a:pt x="42641" y="28675"/>
                </a:lnTo>
                <a:lnTo>
                  <a:pt x="42737" y="27623"/>
                </a:lnTo>
                <a:close/>
              </a:path>
              <a:path w="43059" h="47839">
                <a:moveTo>
                  <a:pt x="5087" y="27623"/>
                </a:moveTo>
                <a:lnTo>
                  <a:pt x="5159" y="28053"/>
                </a:lnTo>
                <a:lnTo>
                  <a:pt x="5137" y="27803"/>
                </a:lnTo>
                <a:lnTo>
                  <a:pt x="5087" y="27623"/>
                </a:lnTo>
                <a:close/>
              </a:path>
              <a:path w="43059" h="47839">
                <a:moveTo>
                  <a:pt x="5137" y="27803"/>
                </a:moveTo>
                <a:lnTo>
                  <a:pt x="5159" y="28053"/>
                </a:lnTo>
                <a:lnTo>
                  <a:pt x="5137" y="27803"/>
                </a:lnTo>
                <a:close/>
              </a:path>
              <a:path w="43059" h="47839">
                <a:moveTo>
                  <a:pt x="37922" y="27803"/>
                </a:moveTo>
                <a:lnTo>
                  <a:pt x="37853" y="28053"/>
                </a:lnTo>
                <a:lnTo>
                  <a:pt x="37922" y="27803"/>
                </a:lnTo>
                <a:close/>
              </a:path>
              <a:path w="43059" h="47839">
                <a:moveTo>
                  <a:pt x="37971" y="27623"/>
                </a:moveTo>
                <a:lnTo>
                  <a:pt x="37922" y="27803"/>
                </a:lnTo>
                <a:lnTo>
                  <a:pt x="37899" y="28053"/>
                </a:lnTo>
                <a:lnTo>
                  <a:pt x="37971" y="27623"/>
                </a:lnTo>
                <a:close/>
              </a:path>
              <a:path w="43059" h="47839">
                <a:moveTo>
                  <a:pt x="5120" y="27623"/>
                </a:moveTo>
                <a:lnTo>
                  <a:pt x="5137" y="27803"/>
                </a:lnTo>
                <a:lnTo>
                  <a:pt x="5120" y="27623"/>
                </a:lnTo>
                <a:close/>
              </a:path>
              <a:path w="43059" h="47839">
                <a:moveTo>
                  <a:pt x="43059" y="23704"/>
                </a:moveTo>
                <a:lnTo>
                  <a:pt x="38292" y="23704"/>
                </a:lnTo>
                <a:lnTo>
                  <a:pt x="38292" y="24135"/>
                </a:lnTo>
                <a:lnTo>
                  <a:pt x="37922" y="27803"/>
                </a:lnTo>
                <a:lnTo>
                  <a:pt x="37971" y="27623"/>
                </a:lnTo>
                <a:lnTo>
                  <a:pt x="42737" y="27623"/>
                </a:lnTo>
                <a:lnTo>
                  <a:pt x="43055" y="24135"/>
                </a:lnTo>
                <a:lnTo>
                  <a:pt x="43059" y="23704"/>
                </a:lnTo>
                <a:close/>
              </a:path>
              <a:path w="43059" h="47839">
                <a:moveTo>
                  <a:pt x="4786" y="23919"/>
                </a:moveTo>
                <a:lnTo>
                  <a:pt x="4766" y="24135"/>
                </a:lnTo>
                <a:lnTo>
                  <a:pt x="4786" y="23919"/>
                </a:lnTo>
                <a:close/>
              </a:path>
              <a:path w="43059" h="47839">
                <a:moveTo>
                  <a:pt x="38273" y="23919"/>
                </a:moveTo>
                <a:lnTo>
                  <a:pt x="38253" y="24135"/>
                </a:lnTo>
                <a:lnTo>
                  <a:pt x="38273" y="23919"/>
                </a:lnTo>
                <a:close/>
              </a:path>
              <a:path w="43059" h="47839">
                <a:moveTo>
                  <a:pt x="4805" y="23704"/>
                </a:moveTo>
                <a:lnTo>
                  <a:pt x="4786" y="23919"/>
                </a:lnTo>
                <a:lnTo>
                  <a:pt x="4805" y="23704"/>
                </a:lnTo>
                <a:close/>
              </a:path>
              <a:path w="43059" h="47839">
                <a:moveTo>
                  <a:pt x="42698" y="19785"/>
                </a:moveTo>
                <a:lnTo>
                  <a:pt x="37899" y="19785"/>
                </a:lnTo>
                <a:lnTo>
                  <a:pt x="37976" y="20216"/>
                </a:lnTo>
                <a:lnTo>
                  <a:pt x="38273" y="23919"/>
                </a:lnTo>
                <a:lnTo>
                  <a:pt x="38292" y="23704"/>
                </a:lnTo>
                <a:lnTo>
                  <a:pt x="43059" y="23704"/>
                </a:lnTo>
                <a:lnTo>
                  <a:pt x="42698" y="19785"/>
                </a:lnTo>
                <a:close/>
              </a:path>
              <a:path w="43059" h="47839">
                <a:moveTo>
                  <a:pt x="5159" y="19785"/>
                </a:moveTo>
                <a:lnTo>
                  <a:pt x="5083" y="20216"/>
                </a:lnTo>
                <a:lnTo>
                  <a:pt x="5139" y="20014"/>
                </a:lnTo>
                <a:lnTo>
                  <a:pt x="5159" y="19785"/>
                </a:lnTo>
                <a:close/>
              </a:path>
              <a:path w="43059" h="47839">
                <a:moveTo>
                  <a:pt x="5139" y="20014"/>
                </a:moveTo>
                <a:lnTo>
                  <a:pt x="5083" y="20216"/>
                </a:lnTo>
                <a:lnTo>
                  <a:pt x="5139" y="20014"/>
                </a:lnTo>
                <a:close/>
              </a:path>
              <a:path w="43059" h="47839">
                <a:moveTo>
                  <a:pt x="37920" y="20014"/>
                </a:moveTo>
                <a:lnTo>
                  <a:pt x="37938" y="20216"/>
                </a:lnTo>
                <a:lnTo>
                  <a:pt x="37920" y="20014"/>
                </a:lnTo>
                <a:close/>
              </a:path>
              <a:path w="43059" h="47839">
                <a:moveTo>
                  <a:pt x="37899" y="19785"/>
                </a:moveTo>
                <a:lnTo>
                  <a:pt x="37920" y="20014"/>
                </a:lnTo>
                <a:lnTo>
                  <a:pt x="37976" y="20216"/>
                </a:lnTo>
                <a:lnTo>
                  <a:pt x="37899" y="19785"/>
                </a:lnTo>
                <a:close/>
              </a:path>
              <a:path w="43059" h="47839">
                <a:moveTo>
                  <a:pt x="5202" y="19785"/>
                </a:moveTo>
                <a:lnTo>
                  <a:pt x="5139" y="20014"/>
                </a:lnTo>
                <a:lnTo>
                  <a:pt x="5202" y="19785"/>
                </a:lnTo>
                <a:close/>
              </a:path>
              <a:path w="43059" h="47839">
                <a:moveTo>
                  <a:pt x="41823" y="16201"/>
                </a:moveTo>
                <a:lnTo>
                  <a:pt x="36860" y="16201"/>
                </a:lnTo>
                <a:lnTo>
                  <a:pt x="37008" y="16583"/>
                </a:lnTo>
                <a:lnTo>
                  <a:pt x="37920" y="20014"/>
                </a:lnTo>
                <a:lnTo>
                  <a:pt x="37899" y="19785"/>
                </a:lnTo>
                <a:lnTo>
                  <a:pt x="42698" y="19785"/>
                </a:lnTo>
                <a:lnTo>
                  <a:pt x="42641" y="19164"/>
                </a:lnTo>
                <a:lnTo>
                  <a:pt x="41823" y="16201"/>
                </a:lnTo>
                <a:close/>
              </a:path>
              <a:path w="43059" h="47839">
                <a:moveTo>
                  <a:pt x="6198" y="16201"/>
                </a:moveTo>
                <a:lnTo>
                  <a:pt x="6050" y="16583"/>
                </a:lnTo>
                <a:lnTo>
                  <a:pt x="6149" y="16378"/>
                </a:lnTo>
                <a:lnTo>
                  <a:pt x="6198" y="16201"/>
                </a:lnTo>
                <a:close/>
              </a:path>
              <a:path w="43059" h="47839">
                <a:moveTo>
                  <a:pt x="6149" y="16378"/>
                </a:moveTo>
                <a:lnTo>
                  <a:pt x="6050" y="16583"/>
                </a:lnTo>
                <a:lnTo>
                  <a:pt x="6149" y="16378"/>
                </a:lnTo>
                <a:close/>
              </a:path>
              <a:path w="43059" h="47839">
                <a:moveTo>
                  <a:pt x="36909" y="16378"/>
                </a:moveTo>
                <a:lnTo>
                  <a:pt x="36966" y="16583"/>
                </a:lnTo>
                <a:lnTo>
                  <a:pt x="36909" y="16378"/>
                </a:lnTo>
                <a:close/>
              </a:path>
              <a:path w="43059" h="47839">
                <a:moveTo>
                  <a:pt x="36860" y="16201"/>
                </a:moveTo>
                <a:lnTo>
                  <a:pt x="36909" y="16378"/>
                </a:lnTo>
                <a:lnTo>
                  <a:pt x="37008" y="16583"/>
                </a:lnTo>
                <a:lnTo>
                  <a:pt x="36860" y="16201"/>
                </a:lnTo>
                <a:close/>
              </a:path>
              <a:path w="43059" h="47839">
                <a:moveTo>
                  <a:pt x="6235" y="16201"/>
                </a:moveTo>
                <a:lnTo>
                  <a:pt x="6149" y="16378"/>
                </a:lnTo>
                <a:lnTo>
                  <a:pt x="6235" y="16201"/>
                </a:lnTo>
                <a:close/>
              </a:path>
              <a:path w="43059" h="47839">
                <a:moveTo>
                  <a:pt x="40566" y="12951"/>
                </a:moveTo>
                <a:lnTo>
                  <a:pt x="35251" y="12951"/>
                </a:lnTo>
                <a:lnTo>
                  <a:pt x="35476" y="13333"/>
                </a:lnTo>
                <a:lnTo>
                  <a:pt x="36909" y="16378"/>
                </a:lnTo>
                <a:lnTo>
                  <a:pt x="36860" y="16201"/>
                </a:lnTo>
                <a:lnTo>
                  <a:pt x="41823" y="16201"/>
                </a:lnTo>
                <a:lnTo>
                  <a:pt x="41415" y="14719"/>
                </a:lnTo>
                <a:lnTo>
                  <a:pt x="40566" y="12951"/>
                </a:lnTo>
                <a:close/>
              </a:path>
              <a:path w="43059" h="47839">
                <a:moveTo>
                  <a:pt x="7808" y="12951"/>
                </a:moveTo>
                <a:lnTo>
                  <a:pt x="7583" y="13333"/>
                </a:lnTo>
                <a:lnTo>
                  <a:pt x="7702" y="13171"/>
                </a:lnTo>
                <a:lnTo>
                  <a:pt x="7808" y="12951"/>
                </a:lnTo>
                <a:close/>
              </a:path>
              <a:path w="43059" h="47839">
                <a:moveTo>
                  <a:pt x="7702" y="13171"/>
                </a:moveTo>
                <a:lnTo>
                  <a:pt x="7583" y="13333"/>
                </a:lnTo>
                <a:lnTo>
                  <a:pt x="7702" y="13171"/>
                </a:lnTo>
                <a:close/>
              </a:path>
              <a:path w="43059" h="47839">
                <a:moveTo>
                  <a:pt x="35357" y="13171"/>
                </a:moveTo>
                <a:lnTo>
                  <a:pt x="35436" y="13333"/>
                </a:lnTo>
                <a:lnTo>
                  <a:pt x="35357" y="13171"/>
                </a:lnTo>
                <a:close/>
              </a:path>
              <a:path w="43059" h="47839">
                <a:moveTo>
                  <a:pt x="35251" y="12951"/>
                </a:moveTo>
                <a:lnTo>
                  <a:pt x="35357" y="13171"/>
                </a:lnTo>
                <a:lnTo>
                  <a:pt x="35476" y="13333"/>
                </a:lnTo>
                <a:lnTo>
                  <a:pt x="35251" y="12951"/>
                </a:lnTo>
                <a:close/>
              </a:path>
              <a:path w="43059" h="47839">
                <a:moveTo>
                  <a:pt x="7862" y="12951"/>
                </a:moveTo>
                <a:lnTo>
                  <a:pt x="7702" y="13171"/>
                </a:lnTo>
                <a:lnTo>
                  <a:pt x="7862" y="12951"/>
                </a:lnTo>
                <a:close/>
              </a:path>
              <a:path w="43059" h="47839">
                <a:moveTo>
                  <a:pt x="33251" y="10285"/>
                </a:moveTo>
                <a:lnTo>
                  <a:pt x="35357" y="13171"/>
                </a:lnTo>
                <a:lnTo>
                  <a:pt x="35251" y="12951"/>
                </a:lnTo>
                <a:lnTo>
                  <a:pt x="40566" y="12951"/>
                </a:lnTo>
                <a:lnTo>
                  <a:pt x="39465" y="10657"/>
                </a:lnTo>
                <a:lnTo>
                  <a:pt x="39325" y="10466"/>
                </a:lnTo>
                <a:lnTo>
                  <a:pt x="33450" y="10466"/>
                </a:lnTo>
                <a:lnTo>
                  <a:pt x="33251" y="10285"/>
                </a:lnTo>
                <a:close/>
              </a:path>
              <a:path w="43059" h="47839">
                <a:moveTo>
                  <a:pt x="9920" y="10131"/>
                </a:moveTo>
                <a:lnTo>
                  <a:pt x="9608" y="10466"/>
                </a:lnTo>
                <a:lnTo>
                  <a:pt x="9808" y="10285"/>
                </a:lnTo>
                <a:lnTo>
                  <a:pt x="9920" y="10131"/>
                </a:lnTo>
                <a:close/>
              </a:path>
              <a:path w="43059" h="47839">
                <a:moveTo>
                  <a:pt x="9808" y="10285"/>
                </a:moveTo>
                <a:lnTo>
                  <a:pt x="9608" y="10466"/>
                </a:lnTo>
                <a:lnTo>
                  <a:pt x="9808" y="10285"/>
                </a:lnTo>
                <a:close/>
              </a:path>
              <a:path w="43059" h="47839">
                <a:moveTo>
                  <a:pt x="33139" y="10131"/>
                </a:moveTo>
                <a:lnTo>
                  <a:pt x="33251" y="10285"/>
                </a:lnTo>
                <a:lnTo>
                  <a:pt x="33450" y="10466"/>
                </a:lnTo>
                <a:lnTo>
                  <a:pt x="33139" y="10131"/>
                </a:lnTo>
                <a:close/>
              </a:path>
              <a:path w="43059" h="47839">
                <a:moveTo>
                  <a:pt x="39079" y="10131"/>
                </a:moveTo>
                <a:lnTo>
                  <a:pt x="33139" y="10131"/>
                </a:lnTo>
                <a:lnTo>
                  <a:pt x="33450" y="10466"/>
                </a:lnTo>
                <a:lnTo>
                  <a:pt x="39325" y="10466"/>
                </a:lnTo>
                <a:lnTo>
                  <a:pt x="39079" y="10131"/>
                </a:lnTo>
                <a:close/>
              </a:path>
              <a:path w="43059" h="47839">
                <a:moveTo>
                  <a:pt x="9977" y="10131"/>
                </a:moveTo>
                <a:lnTo>
                  <a:pt x="9808" y="10285"/>
                </a:lnTo>
                <a:lnTo>
                  <a:pt x="9977" y="10131"/>
                </a:lnTo>
                <a:close/>
              </a:path>
              <a:path w="43059" h="47839">
                <a:moveTo>
                  <a:pt x="30655" y="7926"/>
                </a:moveTo>
                <a:lnTo>
                  <a:pt x="33251" y="10285"/>
                </a:lnTo>
                <a:lnTo>
                  <a:pt x="33139" y="10131"/>
                </a:lnTo>
                <a:lnTo>
                  <a:pt x="39079" y="10131"/>
                </a:lnTo>
                <a:lnTo>
                  <a:pt x="37603" y="8124"/>
                </a:lnTo>
                <a:lnTo>
                  <a:pt x="30974" y="8124"/>
                </a:lnTo>
                <a:lnTo>
                  <a:pt x="30655" y="7926"/>
                </a:lnTo>
                <a:close/>
              </a:path>
              <a:path w="43059" h="47839">
                <a:moveTo>
                  <a:pt x="12449" y="7885"/>
                </a:moveTo>
                <a:lnTo>
                  <a:pt x="12075" y="8124"/>
                </a:lnTo>
                <a:lnTo>
                  <a:pt x="12416" y="7915"/>
                </a:lnTo>
                <a:close/>
              </a:path>
              <a:path w="43059" h="47839">
                <a:moveTo>
                  <a:pt x="12416" y="7915"/>
                </a:moveTo>
                <a:lnTo>
                  <a:pt x="12075" y="8124"/>
                </a:lnTo>
                <a:lnTo>
                  <a:pt x="12416" y="7915"/>
                </a:lnTo>
                <a:close/>
              </a:path>
              <a:path w="43059" h="47839">
                <a:moveTo>
                  <a:pt x="30610" y="7885"/>
                </a:moveTo>
                <a:lnTo>
                  <a:pt x="30974" y="8124"/>
                </a:lnTo>
                <a:lnTo>
                  <a:pt x="30610" y="7885"/>
                </a:lnTo>
                <a:close/>
              </a:path>
              <a:path w="43059" h="47839">
                <a:moveTo>
                  <a:pt x="37427" y="7885"/>
                </a:moveTo>
                <a:lnTo>
                  <a:pt x="30610" y="7885"/>
                </a:lnTo>
                <a:lnTo>
                  <a:pt x="30974" y="8124"/>
                </a:lnTo>
                <a:lnTo>
                  <a:pt x="37603" y="8124"/>
                </a:lnTo>
                <a:lnTo>
                  <a:pt x="37427" y="7885"/>
                </a:lnTo>
                <a:close/>
              </a:path>
              <a:path w="43059" h="47839">
                <a:moveTo>
                  <a:pt x="28020" y="6290"/>
                </a:moveTo>
                <a:lnTo>
                  <a:pt x="30655" y="7926"/>
                </a:lnTo>
                <a:lnTo>
                  <a:pt x="37427" y="7885"/>
                </a:lnTo>
                <a:lnTo>
                  <a:pt x="36865" y="7121"/>
                </a:lnTo>
                <a:lnTo>
                  <a:pt x="36032" y="6356"/>
                </a:lnTo>
                <a:lnTo>
                  <a:pt x="28210" y="6356"/>
                </a:lnTo>
                <a:lnTo>
                  <a:pt x="28020" y="6290"/>
                </a:lnTo>
                <a:close/>
              </a:path>
              <a:path w="43059" h="47839">
                <a:moveTo>
                  <a:pt x="12464" y="7885"/>
                </a:moveTo>
                <a:close/>
              </a:path>
              <a:path w="43059" h="47839">
                <a:moveTo>
                  <a:pt x="15346" y="6117"/>
                </a:moveTo>
                <a:lnTo>
                  <a:pt x="14882" y="6356"/>
                </a:lnTo>
                <a:lnTo>
                  <a:pt x="15064" y="6290"/>
                </a:lnTo>
                <a:lnTo>
                  <a:pt x="15346" y="6117"/>
                </a:lnTo>
                <a:close/>
              </a:path>
              <a:path w="43059" h="47839">
                <a:moveTo>
                  <a:pt x="15054" y="6296"/>
                </a:moveTo>
                <a:lnTo>
                  <a:pt x="14882" y="6356"/>
                </a:lnTo>
                <a:lnTo>
                  <a:pt x="15054" y="6296"/>
                </a:lnTo>
                <a:close/>
              </a:path>
              <a:path w="43059" h="47839">
                <a:moveTo>
                  <a:pt x="27741" y="6117"/>
                </a:moveTo>
                <a:lnTo>
                  <a:pt x="28038" y="6296"/>
                </a:lnTo>
                <a:lnTo>
                  <a:pt x="28210" y="6356"/>
                </a:lnTo>
                <a:lnTo>
                  <a:pt x="27741" y="6117"/>
                </a:lnTo>
                <a:close/>
              </a:path>
              <a:path w="43059" h="47839">
                <a:moveTo>
                  <a:pt x="35772" y="6117"/>
                </a:moveTo>
                <a:lnTo>
                  <a:pt x="27741" y="6117"/>
                </a:lnTo>
                <a:lnTo>
                  <a:pt x="28210" y="6356"/>
                </a:lnTo>
                <a:lnTo>
                  <a:pt x="36032" y="6356"/>
                </a:lnTo>
                <a:lnTo>
                  <a:pt x="35772" y="6117"/>
                </a:lnTo>
                <a:close/>
              </a:path>
              <a:path w="43059" h="47839">
                <a:moveTo>
                  <a:pt x="15572" y="6117"/>
                </a:moveTo>
                <a:lnTo>
                  <a:pt x="15346" y="6117"/>
                </a:lnTo>
                <a:lnTo>
                  <a:pt x="15054" y="6296"/>
                </a:lnTo>
                <a:lnTo>
                  <a:pt x="15572" y="6117"/>
                </a:lnTo>
                <a:close/>
              </a:path>
              <a:path w="43059" h="47839">
                <a:moveTo>
                  <a:pt x="24775" y="5167"/>
                </a:moveTo>
                <a:lnTo>
                  <a:pt x="28020" y="6290"/>
                </a:lnTo>
                <a:lnTo>
                  <a:pt x="27741" y="6117"/>
                </a:lnTo>
                <a:lnTo>
                  <a:pt x="35772" y="6117"/>
                </a:lnTo>
                <a:lnTo>
                  <a:pt x="34782" y="5209"/>
                </a:lnTo>
                <a:lnTo>
                  <a:pt x="25011" y="5209"/>
                </a:lnTo>
                <a:lnTo>
                  <a:pt x="24775" y="5167"/>
                </a:lnTo>
                <a:close/>
              </a:path>
              <a:path w="43059" h="47839">
                <a:moveTo>
                  <a:pt x="18474" y="5113"/>
                </a:moveTo>
                <a:lnTo>
                  <a:pt x="18086" y="5209"/>
                </a:lnTo>
                <a:lnTo>
                  <a:pt x="18317" y="5167"/>
                </a:lnTo>
                <a:lnTo>
                  <a:pt x="18474" y="5113"/>
                </a:lnTo>
                <a:close/>
              </a:path>
              <a:path w="43059" h="47839">
                <a:moveTo>
                  <a:pt x="18313" y="5169"/>
                </a:moveTo>
                <a:lnTo>
                  <a:pt x="18086" y="5209"/>
                </a:lnTo>
                <a:lnTo>
                  <a:pt x="18313" y="5169"/>
                </a:lnTo>
                <a:close/>
              </a:path>
              <a:path w="43059" h="47839">
                <a:moveTo>
                  <a:pt x="24618" y="5113"/>
                </a:moveTo>
                <a:lnTo>
                  <a:pt x="24783" y="5169"/>
                </a:lnTo>
                <a:lnTo>
                  <a:pt x="25011" y="5209"/>
                </a:lnTo>
                <a:lnTo>
                  <a:pt x="24618" y="5113"/>
                </a:lnTo>
                <a:close/>
              </a:path>
              <a:path w="43059" h="47839">
                <a:moveTo>
                  <a:pt x="34678" y="5113"/>
                </a:moveTo>
                <a:lnTo>
                  <a:pt x="24618" y="5113"/>
                </a:lnTo>
                <a:lnTo>
                  <a:pt x="25011" y="5209"/>
                </a:lnTo>
                <a:lnTo>
                  <a:pt x="34782" y="5209"/>
                </a:lnTo>
                <a:close/>
              </a:path>
              <a:path w="43059" h="47839">
                <a:moveTo>
                  <a:pt x="18629" y="5113"/>
                </a:moveTo>
                <a:lnTo>
                  <a:pt x="18474" y="5113"/>
                </a:lnTo>
                <a:lnTo>
                  <a:pt x="18313" y="5169"/>
                </a:lnTo>
                <a:lnTo>
                  <a:pt x="18629" y="5113"/>
                </a:lnTo>
                <a:close/>
              </a:path>
              <a:path w="43059" h="47839">
                <a:moveTo>
                  <a:pt x="34418" y="4874"/>
                </a:moveTo>
                <a:lnTo>
                  <a:pt x="23105" y="4874"/>
                </a:lnTo>
                <a:lnTo>
                  <a:pt x="24775" y="5167"/>
                </a:lnTo>
                <a:lnTo>
                  <a:pt x="24618" y="5113"/>
                </a:lnTo>
                <a:lnTo>
                  <a:pt x="34678" y="5113"/>
                </a:lnTo>
                <a:lnTo>
                  <a:pt x="34418" y="4874"/>
                </a:lnTo>
                <a:close/>
              </a:path>
              <a:path w="43059" h="47839">
                <a:moveTo>
                  <a:pt x="20370" y="4874"/>
                </a:moveTo>
                <a:lnTo>
                  <a:pt x="19987" y="4874"/>
                </a:lnTo>
                <a:lnTo>
                  <a:pt x="19724" y="4922"/>
                </a:lnTo>
                <a:lnTo>
                  <a:pt x="20370" y="4874"/>
                </a:lnTo>
                <a:close/>
              </a:path>
              <a:path w="43059" h="47839">
                <a:moveTo>
                  <a:pt x="34314" y="4779"/>
                </a:moveTo>
                <a:lnTo>
                  <a:pt x="21663" y="4779"/>
                </a:lnTo>
                <a:lnTo>
                  <a:pt x="21533" y="4788"/>
                </a:lnTo>
                <a:lnTo>
                  <a:pt x="23373" y="4922"/>
                </a:lnTo>
                <a:lnTo>
                  <a:pt x="23105" y="4874"/>
                </a:lnTo>
                <a:lnTo>
                  <a:pt x="34418" y="4874"/>
                </a:lnTo>
                <a:close/>
              </a:path>
              <a:path w="43059" h="47839">
                <a:moveTo>
                  <a:pt x="21663" y="4779"/>
                </a:moveTo>
                <a:lnTo>
                  <a:pt x="21400" y="4779"/>
                </a:lnTo>
                <a:lnTo>
                  <a:pt x="21533" y="4788"/>
                </a:lnTo>
                <a:lnTo>
                  <a:pt x="21663" y="47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0" name="object 150"/>
          <p:cNvSpPr/>
          <p:nvPr/>
        </p:nvSpPr>
        <p:spPr>
          <a:xfrm>
            <a:off x="8277213" y="4350829"/>
            <a:ext cx="37310" cy="40620"/>
          </a:xfrm>
          <a:custGeom>
            <a:avLst/>
            <a:gdLst/>
            <a:ahLst/>
            <a:cxnLst/>
            <a:rect l="l" t="t" r="r" b="b"/>
            <a:pathLst>
              <a:path w="37310" h="40620">
                <a:moveTo>
                  <a:pt x="10274" y="0"/>
                </a:moveTo>
                <a:lnTo>
                  <a:pt x="2408" y="9386"/>
                </a:lnTo>
                <a:lnTo>
                  <a:pt x="0" y="26177"/>
                </a:lnTo>
                <a:lnTo>
                  <a:pt x="7600" y="36743"/>
                </a:lnTo>
                <a:lnTo>
                  <a:pt x="21811" y="40620"/>
                </a:lnTo>
                <a:lnTo>
                  <a:pt x="32872" y="33283"/>
                </a:lnTo>
                <a:lnTo>
                  <a:pt x="37310" y="19501"/>
                </a:lnTo>
                <a:lnTo>
                  <a:pt x="35081" y="9877"/>
                </a:lnTo>
                <a:lnTo>
                  <a:pt x="26219" y="1799"/>
                </a:lnTo>
                <a:lnTo>
                  <a:pt x="1027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1" name="object 151"/>
          <p:cNvSpPr/>
          <p:nvPr/>
        </p:nvSpPr>
        <p:spPr>
          <a:xfrm>
            <a:off x="8273870" y="4346387"/>
            <a:ext cx="43055" cy="47887"/>
          </a:xfrm>
          <a:custGeom>
            <a:avLst/>
            <a:gdLst/>
            <a:ahLst/>
            <a:cxnLst/>
            <a:rect l="l" t="t" r="r" b="b"/>
            <a:pathLst>
              <a:path w="43055" h="47887">
                <a:moveTo>
                  <a:pt x="21525" y="0"/>
                </a:moveTo>
                <a:lnTo>
                  <a:pt x="0" y="23704"/>
                </a:lnTo>
                <a:lnTo>
                  <a:pt x="0" y="24182"/>
                </a:lnTo>
                <a:lnTo>
                  <a:pt x="21525" y="47887"/>
                </a:lnTo>
                <a:lnTo>
                  <a:pt x="23733" y="47744"/>
                </a:lnTo>
                <a:lnTo>
                  <a:pt x="25970" y="47361"/>
                </a:lnTo>
                <a:lnTo>
                  <a:pt x="29993" y="45975"/>
                </a:lnTo>
                <a:lnTo>
                  <a:pt x="33680" y="43729"/>
                </a:lnTo>
                <a:lnTo>
                  <a:pt x="34347" y="43108"/>
                </a:lnTo>
                <a:lnTo>
                  <a:pt x="21396" y="43108"/>
                </a:lnTo>
                <a:lnTo>
                  <a:pt x="21527" y="43098"/>
                </a:lnTo>
                <a:lnTo>
                  <a:pt x="20366" y="43012"/>
                </a:lnTo>
                <a:lnTo>
                  <a:pt x="19988" y="43012"/>
                </a:lnTo>
                <a:lnTo>
                  <a:pt x="18626" y="42773"/>
                </a:lnTo>
                <a:lnTo>
                  <a:pt x="18474" y="42773"/>
                </a:lnTo>
                <a:lnTo>
                  <a:pt x="18081" y="42678"/>
                </a:lnTo>
                <a:lnTo>
                  <a:pt x="15573" y="41770"/>
                </a:lnTo>
                <a:lnTo>
                  <a:pt x="15342" y="41770"/>
                </a:lnTo>
                <a:lnTo>
                  <a:pt x="14882" y="41531"/>
                </a:lnTo>
                <a:lnTo>
                  <a:pt x="12542" y="40049"/>
                </a:lnTo>
                <a:lnTo>
                  <a:pt x="12076" y="39763"/>
                </a:lnTo>
                <a:lnTo>
                  <a:pt x="9970" y="37755"/>
                </a:lnTo>
                <a:lnTo>
                  <a:pt x="9609" y="37421"/>
                </a:lnTo>
                <a:lnTo>
                  <a:pt x="7862" y="34936"/>
                </a:lnTo>
                <a:lnTo>
                  <a:pt x="7583" y="34553"/>
                </a:lnTo>
                <a:lnTo>
                  <a:pt x="6231" y="31686"/>
                </a:lnTo>
                <a:lnTo>
                  <a:pt x="6046" y="31303"/>
                </a:lnTo>
                <a:lnTo>
                  <a:pt x="5201" y="28053"/>
                </a:lnTo>
                <a:lnTo>
                  <a:pt x="5119" y="27827"/>
                </a:lnTo>
                <a:lnTo>
                  <a:pt x="5120" y="27623"/>
                </a:lnTo>
                <a:lnTo>
                  <a:pt x="4806" y="24182"/>
                </a:lnTo>
                <a:lnTo>
                  <a:pt x="5120" y="20263"/>
                </a:lnTo>
                <a:lnTo>
                  <a:pt x="5160" y="19833"/>
                </a:lnTo>
                <a:lnTo>
                  <a:pt x="6094" y="16583"/>
                </a:lnTo>
                <a:lnTo>
                  <a:pt x="6199" y="16201"/>
                </a:lnTo>
                <a:lnTo>
                  <a:pt x="7623" y="13333"/>
                </a:lnTo>
                <a:lnTo>
                  <a:pt x="7808" y="12951"/>
                </a:lnTo>
                <a:lnTo>
                  <a:pt x="9672" y="10466"/>
                </a:lnTo>
                <a:lnTo>
                  <a:pt x="9916" y="10131"/>
                </a:lnTo>
                <a:lnTo>
                  <a:pt x="12135" y="8124"/>
                </a:lnTo>
                <a:lnTo>
                  <a:pt x="12444" y="7837"/>
                </a:lnTo>
                <a:lnTo>
                  <a:pt x="14953" y="6356"/>
                </a:lnTo>
                <a:lnTo>
                  <a:pt x="15342" y="6117"/>
                </a:lnTo>
                <a:lnTo>
                  <a:pt x="15573" y="6117"/>
                </a:lnTo>
                <a:lnTo>
                  <a:pt x="18198" y="5209"/>
                </a:lnTo>
                <a:lnTo>
                  <a:pt x="18474" y="5113"/>
                </a:lnTo>
                <a:lnTo>
                  <a:pt x="18626" y="5113"/>
                </a:lnTo>
                <a:lnTo>
                  <a:pt x="19988" y="4874"/>
                </a:lnTo>
                <a:lnTo>
                  <a:pt x="19719" y="4874"/>
                </a:lnTo>
                <a:lnTo>
                  <a:pt x="21527" y="4785"/>
                </a:lnTo>
                <a:lnTo>
                  <a:pt x="21396" y="4779"/>
                </a:lnTo>
                <a:lnTo>
                  <a:pt x="34347" y="4779"/>
                </a:lnTo>
                <a:lnTo>
                  <a:pt x="33680" y="4157"/>
                </a:lnTo>
                <a:lnTo>
                  <a:pt x="29993" y="1911"/>
                </a:lnTo>
                <a:lnTo>
                  <a:pt x="25970" y="525"/>
                </a:lnTo>
                <a:lnTo>
                  <a:pt x="23733" y="143"/>
                </a:lnTo>
                <a:lnTo>
                  <a:pt x="21525" y="0"/>
                </a:lnTo>
                <a:close/>
              </a:path>
              <a:path w="43055" h="47887">
                <a:moveTo>
                  <a:pt x="21527" y="43098"/>
                </a:moveTo>
                <a:lnTo>
                  <a:pt x="21396" y="43108"/>
                </a:lnTo>
                <a:lnTo>
                  <a:pt x="21659" y="43108"/>
                </a:lnTo>
                <a:lnTo>
                  <a:pt x="21527" y="43098"/>
                </a:lnTo>
                <a:close/>
              </a:path>
              <a:path w="43055" h="47887">
                <a:moveTo>
                  <a:pt x="23335" y="42965"/>
                </a:moveTo>
                <a:lnTo>
                  <a:pt x="21527" y="43098"/>
                </a:lnTo>
                <a:lnTo>
                  <a:pt x="21659" y="43108"/>
                </a:lnTo>
                <a:lnTo>
                  <a:pt x="34347" y="43108"/>
                </a:lnTo>
                <a:lnTo>
                  <a:pt x="23067" y="43012"/>
                </a:lnTo>
                <a:lnTo>
                  <a:pt x="23335" y="42965"/>
                </a:lnTo>
                <a:close/>
              </a:path>
              <a:path w="43055" h="47887">
                <a:moveTo>
                  <a:pt x="19719" y="42965"/>
                </a:moveTo>
                <a:lnTo>
                  <a:pt x="19988" y="43012"/>
                </a:lnTo>
                <a:lnTo>
                  <a:pt x="20366" y="43012"/>
                </a:lnTo>
                <a:lnTo>
                  <a:pt x="19719" y="42965"/>
                </a:lnTo>
                <a:close/>
              </a:path>
              <a:path w="43055" h="47887">
                <a:moveTo>
                  <a:pt x="24737" y="42719"/>
                </a:moveTo>
                <a:lnTo>
                  <a:pt x="23067" y="43012"/>
                </a:lnTo>
                <a:lnTo>
                  <a:pt x="34450" y="43012"/>
                </a:lnTo>
                <a:lnTo>
                  <a:pt x="34706" y="42773"/>
                </a:lnTo>
                <a:lnTo>
                  <a:pt x="24581" y="42773"/>
                </a:lnTo>
                <a:lnTo>
                  <a:pt x="24737" y="42719"/>
                </a:lnTo>
                <a:close/>
              </a:path>
              <a:path w="43055" h="47887">
                <a:moveTo>
                  <a:pt x="18081" y="42678"/>
                </a:moveTo>
                <a:lnTo>
                  <a:pt x="18474" y="42773"/>
                </a:lnTo>
                <a:lnTo>
                  <a:pt x="18318" y="42719"/>
                </a:lnTo>
                <a:lnTo>
                  <a:pt x="18081" y="42678"/>
                </a:lnTo>
                <a:close/>
              </a:path>
              <a:path w="43055" h="47887">
                <a:moveTo>
                  <a:pt x="18318" y="42719"/>
                </a:moveTo>
                <a:lnTo>
                  <a:pt x="18474" y="42773"/>
                </a:lnTo>
                <a:lnTo>
                  <a:pt x="18626" y="42773"/>
                </a:lnTo>
                <a:lnTo>
                  <a:pt x="18318" y="42719"/>
                </a:lnTo>
                <a:close/>
              </a:path>
              <a:path w="43055" h="47887">
                <a:moveTo>
                  <a:pt x="24973" y="42678"/>
                </a:moveTo>
                <a:lnTo>
                  <a:pt x="24737" y="42719"/>
                </a:lnTo>
                <a:lnTo>
                  <a:pt x="24581" y="42773"/>
                </a:lnTo>
                <a:lnTo>
                  <a:pt x="24973" y="42678"/>
                </a:lnTo>
                <a:close/>
              </a:path>
              <a:path w="43055" h="47887">
                <a:moveTo>
                  <a:pt x="34809" y="42678"/>
                </a:moveTo>
                <a:lnTo>
                  <a:pt x="24973" y="42678"/>
                </a:lnTo>
                <a:lnTo>
                  <a:pt x="24581" y="42773"/>
                </a:lnTo>
                <a:lnTo>
                  <a:pt x="34706" y="42773"/>
                </a:lnTo>
                <a:close/>
              </a:path>
              <a:path w="43055" h="47887">
                <a:moveTo>
                  <a:pt x="18198" y="42678"/>
                </a:moveTo>
                <a:close/>
              </a:path>
              <a:path w="43055" h="47887">
                <a:moveTo>
                  <a:pt x="28010" y="41587"/>
                </a:moveTo>
                <a:lnTo>
                  <a:pt x="24737" y="42719"/>
                </a:lnTo>
                <a:lnTo>
                  <a:pt x="24973" y="42678"/>
                </a:lnTo>
                <a:lnTo>
                  <a:pt x="34809" y="42678"/>
                </a:lnTo>
                <a:lnTo>
                  <a:pt x="35783" y="41770"/>
                </a:lnTo>
                <a:lnTo>
                  <a:pt x="27713" y="41770"/>
                </a:lnTo>
                <a:lnTo>
                  <a:pt x="28010" y="41587"/>
                </a:lnTo>
                <a:close/>
              </a:path>
              <a:path w="43055" h="47887">
                <a:moveTo>
                  <a:pt x="14882" y="41531"/>
                </a:moveTo>
                <a:lnTo>
                  <a:pt x="15342" y="41770"/>
                </a:lnTo>
                <a:lnTo>
                  <a:pt x="15044" y="41587"/>
                </a:lnTo>
                <a:lnTo>
                  <a:pt x="14882" y="41531"/>
                </a:lnTo>
                <a:close/>
              </a:path>
              <a:path w="43055" h="47887">
                <a:moveTo>
                  <a:pt x="15044" y="41587"/>
                </a:moveTo>
                <a:lnTo>
                  <a:pt x="15342" y="41770"/>
                </a:lnTo>
                <a:lnTo>
                  <a:pt x="15573" y="41770"/>
                </a:lnTo>
                <a:lnTo>
                  <a:pt x="15044" y="41587"/>
                </a:lnTo>
                <a:close/>
              </a:path>
              <a:path w="43055" h="47887">
                <a:moveTo>
                  <a:pt x="28173" y="41531"/>
                </a:moveTo>
                <a:lnTo>
                  <a:pt x="28010" y="41587"/>
                </a:lnTo>
                <a:lnTo>
                  <a:pt x="27713" y="41770"/>
                </a:lnTo>
                <a:lnTo>
                  <a:pt x="28173" y="41531"/>
                </a:lnTo>
                <a:close/>
              </a:path>
              <a:path w="43055" h="47887">
                <a:moveTo>
                  <a:pt x="36040" y="41531"/>
                </a:moveTo>
                <a:lnTo>
                  <a:pt x="28173" y="41531"/>
                </a:lnTo>
                <a:lnTo>
                  <a:pt x="27713" y="41770"/>
                </a:lnTo>
                <a:lnTo>
                  <a:pt x="35783" y="41770"/>
                </a:lnTo>
                <a:lnTo>
                  <a:pt x="36040" y="41531"/>
                </a:lnTo>
                <a:close/>
              </a:path>
              <a:path w="43055" h="47887">
                <a:moveTo>
                  <a:pt x="14953" y="41531"/>
                </a:moveTo>
                <a:close/>
              </a:path>
              <a:path w="43055" h="47887">
                <a:moveTo>
                  <a:pt x="30803" y="39871"/>
                </a:moveTo>
                <a:lnTo>
                  <a:pt x="28010" y="41587"/>
                </a:lnTo>
                <a:lnTo>
                  <a:pt x="28173" y="41531"/>
                </a:lnTo>
                <a:lnTo>
                  <a:pt x="36040" y="41531"/>
                </a:lnTo>
                <a:lnTo>
                  <a:pt x="36861" y="40766"/>
                </a:lnTo>
                <a:lnTo>
                  <a:pt x="37389" y="40049"/>
                </a:lnTo>
                <a:lnTo>
                  <a:pt x="30610" y="40049"/>
                </a:lnTo>
                <a:lnTo>
                  <a:pt x="30803" y="39871"/>
                </a:lnTo>
                <a:close/>
              </a:path>
              <a:path w="43055" h="47887">
                <a:moveTo>
                  <a:pt x="12076" y="39763"/>
                </a:moveTo>
                <a:lnTo>
                  <a:pt x="12444" y="40049"/>
                </a:lnTo>
                <a:lnTo>
                  <a:pt x="12252" y="39871"/>
                </a:lnTo>
                <a:lnTo>
                  <a:pt x="12076" y="39763"/>
                </a:lnTo>
                <a:close/>
              </a:path>
              <a:path w="43055" h="47887">
                <a:moveTo>
                  <a:pt x="12252" y="39871"/>
                </a:moveTo>
                <a:lnTo>
                  <a:pt x="12444" y="40049"/>
                </a:lnTo>
                <a:lnTo>
                  <a:pt x="12252" y="39871"/>
                </a:lnTo>
                <a:close/>
              </a:path>
              <a:path w="43055" h="47887">
                <a:moveTo>
                  <a:pt x="30979" y="39763"/>
                </a:moveTo>
                <a:lnTo>
                  <a:pt x="30803" y="39871"/>
                </a:lnTo>
                <a:lnTo>
                  <a:pt x="30610" y="40049"/>
                </a:lnTo>
                <a:lnTo>
                  <a:pt x="30979" y="39763"/>
                </a:lnTo>
                <a:close/>
              </a:path>
              <a:path w="43055" h="47887">
                <a:moveTo>
                  <a:pt x="37600" y="39763"/>
                </a:moveTo>
                <a:lnTo>
                  <a:pt x="30979" y="39763"/>
                </a:lnTo>
                <a:lnTo>
                  <a:pt x="30610" y="40049"/>
                </a:lnTo>
                <a:lnTo>
                  <a:pt x="37389" y="40049"/>
                </a:lnTo>
                <a:lnTo>
                  <a:pt x="37600" y="39763"/>
                </a:lnTo>
                <a:close/>
              </a:path>
              <a:path w="43055" h="47887">
                <a:moveTo>
                  <a:pt x="12135" y="39763"/>
                </a:moveTo>
                <a:close/>
              </a:path>
              <a:path w="43055" h="47887">
                <a:moveTo>
                  <a:pt x="33252" y="37600"/>
                </a:moveTo>
                <a:lnTo>
                  <a:pt x="30803" y="39871"/>
                </a:lnTo>
                <a:lnTo>
                  <a:pt x="30979" y="39763"/>
                </a:lnTo>
                <a:lnTo>
                  <a:pt x="37600" y="39763"/>
                </a:lnTo>
                <a:lnTo>
                  <a:pt x="39079" y="37755"/>
                </a:lnTo>
                <a:lnTo>
                  <a:pt x="33139" y="37755"/>
                </a:lnTo>
                <a:lnTo>
                  <a:pt x="33252" y="37600"/>
                </a:lnTo>
                <a:close/>
              </a:path>
              <a:path w="43055" h="47887">
                <a:moveTo>
                  <a:pt x="9609" y="37421"/>
                </a:moveTo>
                <a:lnTo>
                  <a:pt x="9916" y="37755"/>
                </a:lnTo>
                <a:lnTo>
                  <a:pt x="9803" y="37600"/>
                </a:lnTo>
                <a:lnTo>
                  <a:pt x="9609" y="37421"/>
                </a:lnTo>
                <a:close/>
              </a:path>
              <a:path w="43055" h="47887">
                <a:moveTo>
                  <a:pt x="9803" y="37600"/>
                </a:moveTo>
                <a:lnTo>
                  <a:pt x="9916" y="37755"/>
                </a:lnTo>
                <a:lnTo>
                  <a:pt x="9803" y="37600"/>
                </a:lnTo>
                <a:close/>
              </a:path>
              <a:path w="43055" h="47887">
                <a:moveTo>
                  <a:pt x="33446" y="37421"/>
                </a:moveTo>
                <a:lnTo>
                  <a:pt x="33252" y="37600"/>
                </a:lnTo>
                <a:lnTo>
                  <a:pt x="33139" y="37755"/>
                </a:lnTo>
                <a:lnTo>
                  <a:pt x="33446" y="37421"/>
                </a:lnTo>
                <a:close/>
              </a:path>
              <a:path w="43055" h="47887">
                <a:moveTo>
                  <a:pt x="39325" y="37421"/>
                </a:moveTo>
                <a:lnTo>
                  <a:pt x="33446" y="37421"/>
                </a:lnTo>
                <a:lnTo>
                  <a:pt x="33139" y="37755"/>
                </a:lnTo>
                <a:lnTo>
                  <a:pt x="39079" y="37755"/>
                </a:lnTo>
                <a:lnTo>
                  <a:pt x="39325" y="37421"/>
                </a:lnTo>
                <a:close/>
              </a:path>
              <a:path w="43055" h="47887">
                <a:moveTo>
                  <a:pt x="9672" y="37421"/>
                </a:moveTo>
                <a:lnTo>
                  <a:pt x="9803" y="37600"/>
                </a:lnTo>
                <a:lnTo>
                  <a:pt x="9672" y="37421"/>
                </a:lnTo>
                <a:close/>
              </a:path>
              <a:path w="43055" h="47887">
                <a:moveTo>
                  <a:pt x="35353" y="34716"/>
                </a:moveTo>
                <a:lnTo>
                  <a:pt x="33252" y="37600"/>
                </a:lnTo>
                <a:lnTo>
                  <a:pt x="33446" y="37421"/>
                </a:lnTo>
                <a:lnTo>
                  <a:pt x="39325" y="37421"/>
                </a:lnTo>
                <a:lnTo>
                  <a:pt x="39466" y="37230"/>
                </a:lnTo>
                <a:lnTo>
                  <a:pt x="40567" y="34936"/>
                </a:lnTo>
                <a:lnTo>
                  <a:pt x="35247" y="34936"/>
                </a:lnTo>
                <a:lnTo>
                  <a:pt x="35353" y="34716"/>
                </a:lnTo>
                <a:close/>
              </a:path>
              <a:path w="43055" h="47887">
                <a:moveTo>
                  <a:pt x="7583" y="34553"/>
                </a:moveTo>
                <a:lnTo>
                  <a:pt x="7808" y="34936"/>
                </a:lnTo>
                <a:lnTo>
                  <a:pt x="7702" y="34716"/>
                </a:lnTo>
                <a:lnTo>
                  <a:pt x="7583" y="34553"/>
                </a:lnTo>
                <a:close/>
              </a:path>
              <a:path w="43055" h="47887">
                <a:moveTo>
                  <a:pt x="7702" y="34716"/>
                </a:moveTo>
                <a:lnTo>
                  <a:pt x="7808" y="34936"/>
                </a:lnTo>
                <a:lnTo>
                  <a:pt x="7702" y="34716"/>
                </a:lnTo>
                <a:close/>
              </a:path>
              <a:path w="43055" h="47887">
                <a:moveTo>
                  <a:pt x="35472" y="34553"/>
                </a:moveTo>
                <a:lnTo>
                  <a:pt x="35353" y="34716"/>
                </a:lnTo>
                <a:lnTo>
                  <a:pt x="35247" y="34936"/>
                </a:lnTo>
                <a:lnTo>
                  <a:pt x="35472" y="34553"/>
                </a:lnTo>
                <a:close/>
              </a:path>
              <a:path w="43055" h="47887">
                <a:moveTo>
                  <a:pt x="40750" y="34553"/>
                </a:moveTo>
                <a:lnTo>
                  <a:pt x="35472" y="34553"/>
                </a:lnTo>
                <a:lnTo>
                  <a:pt x="35247" y="34936"/>
                </a:lnTo>
                <a:lnTo>
                  <a:pt x="40567" y="34936"/>
                </a:lnTo>
                <a:lnTo>
                  <a:pt x="40750" y="34553"/>
                </a:lnTo>
                <a:close/>
              </a:path>
              <a:path w="43055" h="47887">
                <a:moveTo>
                  <a:pt x="7623" y="34553"/>
                </a:moveTo>
                <a:lnTo>
                  <a:pt x="7702" y="34716"/>
                </a:lnTo>
                <a:lnTo>
                  <a:pt x="7623" y="34553"/>
                </a:lnTo>
                <a:close/>
              </a:path>
              <a:path w="43055" h="47887">
                <a:moveTo>
                  <a:pt x="41929" y="31303"/>
                </a:moveTo>
                <a:lnTo>
                  <a:pt x="37009" y="31303"/>
                </a:lnTo>
                <a:lnTo>
                  <a:pt x="36856" y="31686"/>
                </a:lnTo>
                <a:lnTo>
                  <a:pt x="35353" y="34716"/>
                </a:lnTo>
                <a:lnTo>
                  <a:pt x="35472" y="34553"/>
                </a:lnTo>
                <a:lnTo>
                  <a:pt x="40750" y="34553"/>
                </a:lnTo>
                <a:lnTo>
                  <a:pt x="41415" y="33167"/>
                </a:lnTo>
                <a:lnTo>
                  <a:pt x="41929" y="31303"/>
                </a:lnTo>
                <a:close/>
              </a:path>
              <a:path w="43055" h="47887">
                <a:moveTo>
                  <a:pt x="6046" y="31303"/>
                </a:moveTo>
                <a:lnTo>
                  <a:pt x="6199" y="31686"/>
                </a:lnTo>
                <a:lnTo>
                  <a:pt x="6157" y="31532"/>
                </a:lnTo>
                <a:lnTo>
                  <a:pt x="6046" y="31303"/>
                </a:lnTo>
                <a:close/>
              </a:path>
              <a:path w="43055" h="47887">
                <a:moveTo>
                  <a:pt x="6157" y="31532"/>
                </a:moveTo>
                <a:lnTo>
                  <a:pt x="6199" y="31686"/>
                </a:lnTo>
                <a:lnTo>
                  <a:pt x="6157" y="31532"/>
                </a:lnTo>
                <a:close/>
              </a:path>
              <a:path w="43055" h="47887">
                <a:moveTo>
                  <a:pt x="36898" y="31532"/>
                </a:moveTo>
                <a:lnTo>
                  <a:pt x="36823" y="31686"/>
                </a:lnTo>
                <a:lnTo>
                  <a:pt x="36898" y="31532"/>
                </a:lnTo>
                <a:close/>
              </a:path>
              <a:path w="43055" h="47887">
                <a:moveTo>
                  <a:pt x="37009" y="31303"/>
                </a:moveTo>
                <a:lnTo>
                  <a:pt x="36898" y="31532"/>
                </a:lnTo>
                <a:lnTo>
                  <a:pt x="36856" y="31686"/>
                </a:lnTo>
                <a:lnTo>
                  <a:pt x="37009" y="31303"/>
                </a:lnTo>
                <a:close/>
              </a:path>
              <a:path w="43055" h="47887">
                <a:moveTo>
                  <a:pt x="6094" y="31303"/>
                </a:moveTo>
                <a:lnTo>
                  <a:pt x="6157" y="31532"/>
                </a:lnTo>
                <a:lnTo>
                  <a:pt x="6094" y="31303"/>
                </a:lnTo>
                <a:close/>
              </a:path>
              <a:path w="43055" h="47887">
                <a:moveTo>
                  <a:pt x="42742" y="27623"/>
                </a:moveTo>
                <a:lnTo>
                  <a:pt x="37972" y="27623"/>
                </a:lnTo>
                <a:lnTo>
                  <a:pt x="37895" y="28053"/>
                </a:lnTo>
                <a:lnTo>
                  <a:pt x="36898" y="31532"/>
                </a:lnTo>
                <a:lnTo>
                  <a:pt x="37009" y="31303"/>
                </a:lnTo>
                <a:lnTo>
                  <a:pt x="41929" y="31303"/>
                </a:lnTo>
                <a:lnTo>
                  <a:pt x="42641" y="28723"/>
                </a:lnTo>
                <a:lnTo>
                  <a:pt x="42742" y="27623"/>
                </a:lnTo>
                <a:close/>
              </a:path>
              <a:path w="43055" h="47887">
                <a:moveTo>
                  <a:pt x="5083" y="27623"/>
                </a:moveTo>
                <a:lnTo>
                  <a:pt x="5160" y="28053"/>
                </a:lnTo>
                <a:lnTo>
                  <a:pt x="5139" y="27827"/>
                </a:lnTo>
                <a:lnTo>
                  <a:pt x="5083" y="27623"/>
                </a:lnTo>
                <a:close/>
              </a:path>
              <a:path w="43055" h="47887">
                <a:moveTo>
                  <a:pt x="5139" y="27827"/>
                </a:moveTo>
                <a:lnTo>
                  <a:pt x="5160" y="28053"/>
                </a:lnTo>
                <a:lnTo>
                  <a:pt x="5139" y="27827"/>
                </a:lnTo>
                <a:close/>
              </a:path>
              <a:path w="43055" h="47887">
                <a:moveTo>
                  <a:pt x="37916" y="27827"/>
                </a:moveTo>
                <a:lnTo>
                  <a:pt x="37853" y="28053"/>
                </a:lnTo>
                <a:lnTo>
                  <a:pt x="37916" y="27827"/>
                </a:lnTo>
                <a:close/>
              </a:path>
              <a:path w="43055" h="47887">
                <a:moveTo>
                  <a:pt x="37972" y="27623"/>
                </a:moveTo>
                <a:lnTo>
                  <a:pt x="37916" y="27827"/>
                </a:lnTo>
                <a:lnTo>
                  <a:pt x="37895" y="28053"/>
                </a:lnTo>
                <a:lnTo>
                  <a:pt x="37972" y="27623"/>
                </a:lnTo>
                <a:close/>
              </a:path>
              <a:path w="43055" h="47887">
                <a:moveTo>
                  <a:pt x="5120" y="27623"/>
                </a:moveTo>
                <a:lnTo>
                  <a:pt x="5139" y="27827"/>
                </a:lnTo>
                <a:lnTo>
                  <a:pt x="5120" y="27623"/>
                </a:lnTo>
                <a:close/>
              </a:path>
              <a:path w="43055" h="47887">
                <a:moveTo>
                  <a:pt x="43055" y="23704"/>
                </a:moveTo>
                <a:lnTo>
                  <a:pt x="38293" y="23704"/>
                </a:lnTo>
                <a:lnTo>
                  <a:pt x="38293" y="24182"/>
                </a:lnTo>
                <a:lnTo>
                  <a:pt x="37916" y="27827"/>
                </a:lnTo>
                <a:lnTo>
                  <a:pt x="37972" y="27623"/>
                </a:lnTo>
                <a:lnTo>
                  <a:pt x="42742" y="27623"/>
                </a:lnTo>
                <a:lnTo>
                  <a:pt x="43055" y="24182"/>
                </a:lnTo>
                <a:lnTo>
                  <a:pt x="43055" y="23704"/>
                </a:lnTo>
                <a:close/>
              </a:path>
              <a:path w="43055" h="47887">
                <a:moveTo>
                  <a:pt x="4784" y="23943"/>
                </a:moveTo>
                <a:lnTo>
                  <a:pt x="4762" y="24182"/>
                </a:lnTo>
                <a:lnTo>
                  <a:pt x="4784" y="23943"/>
                </a:lnTo>
                <a:close/>
              </a:path>
              <a:path w="43055" h="47887">
                <a:moveTo>
                  <a:pt x="38271" y="23943"/>
                </a:moveTo>
                <a:lnTo>
                  <a:pt x="38249" y="24182"/>
                </a:lnTo>
                <a:lnTo>
                  <a:pt x="38271" y="23943"/>
                </a:lnTo>
                <a:close/>
              </a:path>
              <a:path w="43055" h="47887">
                <a:moveTo>
                  <a:pt x="4806" y="23704"/>
                </a:moveTo>
                <a:lnTo>
                  <a:pt x="4784" y="23943"/>
                </a:lnTo>
                <a:lnTo>
                  <a:pt x="4806" y="23704"/>
                </a:lnTo>
                <a:close/>
              </a:path>
              <a:path w="43055" h="47887">
                <a:moveTo>
                  <a:pt x="42702" y="19833"/>
                </a:moveTo>
                <a:lnTo>
                  <a:pt x="37895" y="19833"/>
                </a:lnTo>
                <a:lnTo>
                  <a:pt x="37972" y="20263"/>
                </a:lnTo>
                <a:lnTo>
                  <a:pt x="38271" y="23943"/>
                </a:lnTo>
                <a:lnTo>
                  <a:pt x="38293" y="23704"/>
                </a:lnTo>
                <a:lnTo>
                  <a:pt x="43055" y="23704"/>
                </a:lnTo>
                <a:lnTo>
                  <a:pt x="42702" y="19833"/>
                </a:lnTo>
                <a:close/>
              </a:path>
              <a:path w="43055" h="47887">
                <a:moveTo>
                  <a:pt x="5160" y="19833"/>
                </a:moveTo>
                <a:lnTo>
                  <a:pt x="5083" y="20263"/>
                </a:lnTo>
                <a:lnTo>
                  <a:pt x="5139" y="20060"/>
                </a:lnTo>
                <a:lnTo>
                  <a:pt x="5160" y="19833"/>
                </a:lnTo>
                <a:close/>
              </a:path>
              <a:path w="43055" h="47887">
                <a:moveTo>
                  <a:pt x="5139" y="20060"/>
                </a:moveTo>
                <a:lnTo>
                  <a:pt x="5083" y="20263"/>
                </a:lnTo>
                <a:lnTo>
                  <a:pt x="5139" y="20060"/>
                </a:lnTo>
                <a:close/>
              </a:path>
              <a:path w="43055" h="47887">
                <a:moveTo>
                  <a:pt x="37916" y="20060"/>
                </a:moveTo>
                <a:lnTo>
                  <a:pt x="37934" y="20263"/>
                </a:lnTo>
                <a:lnTo>
                  <a:pt x="37916" y="20060"/>
                </a:lnTo>
                <a:close/>
              </a:path>
              <a:path w="43055" h="47887">
                <a:moveTo>
                  <a:pt x="37895" y="19833"/>
                </a:moveTo>
                <a:lnTo>
                  <a:pt x="37916" y="20060"/>
                </a:lnTo>
                <a:lnTo>
                  <a:pt x="37972" y="20263"/>
                </a:lnTo>
                <a:lnTo>
                  <a:pt x="37895" y="19833"/>
                </a:lnTo>
                <a:close/>
              </a:path>
              <a:path w="43055" h="47887">
                <a:moveTo>
                  <a:pt x="5201" y="19833"/>
                </a:moveTo>
                <a:lnTo>
                  <a:pt x="5139" y="20060"/>
                </a:lnTo>
                <a:lnTo>
                  <a:pt x="5201" y="19833"/>
                </a:lnTo>
                <a:close/>
              </a:path>
              <a:path w="43055" h="47887">
                <a:moveTo>
                  <a:pt x="36898" y="16354"/>
                </a:moveTo>
                <a:lnTo>
                  <a:pt x="37916" y="20060"/>
                </a:lnTo>
                <a:lnTo>
                  <a:pt x="37895" y="19833"/>
                </a:lnTo>
                <a:lnTo>
                  <a:pt x="42702" y="19833"/>
                </a:lnTo>
                <a:lnTo>
                  <a:pt x="42641" y="19164"/>
                </a:lnTo>
                <a:lnTo>
                  <a:pt x="41929" y="16583"/>
                </a:lnTo>
                <a:lnTo>
                  <a:pt x="37009" y="16583"/>
                </a:lnTo>
                <a:lnTo>
                  <a:pt x="36898" y="16354"/>
                </a:lnTo>
                <a:close/>
              </a:path>
              <a:path w="43055" h="47887">
                <a:moveTo>
                  <a:pt x="6199" y="16201"/>
                </a:moveTo>
                <a:lnTo>
                  <a:pt x="6046" y="16583"/>
                </a:lnTo>
                <a:lnTo>
                  <a:pt x="6157" y="16354"/>
                </a:lnTo>
                <a:lnTo>
                  <a:pt x="6199" y="16201"/>
                </a:lnTo>
                <a:close/>
              </a:path>
              <a:path w="43055" h="47887">
                <a:moveTo>
                  <a:pt x="6157" y="16354"/>
                </a:moveTo>
                <a:lnTo>
                  <a:pt x="6046" y="16583"/>
                </a:lnTo>
                <a:lnTo>
                  <a:pt x="6157" y="16354"/>
                </a:lnTo>
                <a:close/>
              </a:path>
              <a:path w="43055" h="47887">
                <a:moveTo>
                  <a:pt x="36856" y="16201"/>
                </a:moveTo>
                <a:lnTo>
                  <a:pt x="36898" y="16354"/>
                </a:lnTo>
                <a:lnTo>
                  <a:pt x="37009" y="16583"/>
                </a:lnTo>
                <a:lnTo>
                  <a:pt x="36856" y="16201"/>
                </a:lnTo>
                <a:close/>
              </a:path>
              <a:path w="43055" h="47887">
                <a:moveTo>
                  <a:pt x="41824" y="16201"/>
                </a:moveTo>
                <a:lnTo>
                  <a:pt x="36856" y="16201"/>
                </a:lnTo>
                <a:lnTo>
                  <a:pt x="37009" y="16583"/>
                </a:lnTo>
                <a:lnTo>
                  <a:pt x="41929" y="16583"/>
                </a:lnTo>
                <a:lnTo>
                  <a:pt x="41824" y="16201"/>
                </a:lnTo>
                <a:close/>
              </a:path>
              <a:path w="43055" h="47887">
                <a:moveTo>
                  <a:pt x="6231" y="16201"/>
                </a:moveTo>
                <a:lnTo>
                  <a:pt x="6157" y="16354"/>
                </a:lnTo>
                <a:lnTo>
                  <a:pt x="6231" y="16201"/>
                </a:lnTo>
                <a:close/>
              </a:path>
              <a:path w="43055" h="47887">
                <a:moveTo>
                  <a:pt x="40567" y="12951"/>
                </a:moveTo>
                <a:lnTo>
                  <a:pt x="35246" y="12951"/>
                </a:lnTo>
                <a:lnTo>
                  <a:pt x="35472" y="13333"/>
                </a:lnTo>
                <a:lnTo>
                  <a:pt x="36898" y="16354"/>
                </a:lnTo>
                <a:lnTo>
                  <a:pt x="36856" y="16201"/>
                </a:lnTo>
                <a:lnTo>
                  <a:pt x="41824" y="16201"/>
                </a:lnTo>
                <a:lnTo>
                  <a:pt x="41415" y="14719"/>
                </a:lnTo>
                <a:lnTo>
                  <a:pt x="40567" y="12951"/>
                </a:lnTo>
                <a:close/>
              </a:path>
              <a:path w="43055" h="47887">
                <a:moveTo>
                  <a:pt x="7808" y="12951"/>
                </a:moveTo>
                <a:lnTo>
                  <a:pt x="7583" y="13333"/>
                </a:lnTo>
                <a:lnTo>
                  <a:pt x="7702" y="13171"/>
                </a:lnTo>
                <a:lnTo>
                  <a:pt x="7808" y="12951"/>
                </a:lnTo>
                <a:close/>
              </a:path>
              <a:path w="43055" h="47887">
                <a:moveTo>
                  <a:pt x="7702" y="13171"/>
                </a:moveTo>
                <a:lnTo>
                  <a:pt x="7583" y="13333"/>
                </a:lnTo>
                <a:lnTo>
                  <a:pt x="7702" y="13171"/>
                </a:lnTo>
                <a:close/>
              </a:path>
              <a:path w="43055" h="47887">
                <a:moveTo>
                  <a:pt x="35353" y="13171"/>
                </a:moveTo>
                <a:lnTo>
                  <a:pt x="35432" y="13333"/>
                </a:lnTo>
                <a:lnTo>
                  <a:pt x="35353" y="13171"/>
                </a:lnTo>
                <a:close/>
              </a:path>
              <a:path w="43055" h="47887">
                <a:moveTo>
                  <a:pt x="35246" y="12951"/>
                </a:moveTo>
                <a:lnTo>
                  <a:pt x="35353" y="13171"/>
                </a:lnTo>
                <a:lnTo>
                  <a:pt x="35472" y="13333"/>
                </a:lnTo>
                <a:lnTo>
                  <a:pt x="35246" y="12951"/>
                </a:lnTo>
                <a:close/>
              </a:path>
              <a:path w="43055" h="47887">
                <a:moveTo>
                  <a:pt x="7862" y="12951"/>
                </a:moveTo>
                <a:lnTo>
                  <a:pt x="7702" y="13171"/>
                </a:lnTo>
                <a:lnTo>
                  <a:pt x="7862" y="12951"/>
                </a:lnTo>
                <a:close/>
              </a:path>
              <a:path w="43055" h="47887">
                <a:moveTo>
                  <a:pt x="33252" y="10287"/>
                </a:moveTo>
                <a:lnTo>
                  <a:pt x="35353" y="13171"/>
                </a:lnTo>
                <a:lnTo>
                  <a:pt x="35246" y="12951"/>
                </a:lnTo>
                <a:lnTo>
                  <a:pt x="40567" y="12951"/>
                </a:lnTo>
                <a:lnTo>
                  <a:pt x="39466" y="10657"/>
                </a:lnTo>
                <a:lnTo>
                  <a:pt x="39325" y="10466"/>
                </a:lnTo>
                <a:lnTo>
                  <a:pt x="33446" y="10466"/>
                </a:lnTo>
                <a:lnTo>
                  <a:pt x="33252" y="10287"/>
                </a:lnTo>
                <a:close/>
              </a:path>
              <a:path w="43055" h="47887">
                <a:moveTo>
                  <a:pt x="9916" y="10131"/>
                </a:moveTo>
                <a:lnTo>
                  <a:pt x="9609" y="10466"/>
                </a:lnTo>
                <a:lnTo>
                  <a:pt x="9803" y="10287"/>
                </a:lnTo>
                <a:lnTo>
                  <a:pt x="9916" y="10131"/>
                </a:lnTo>
                <a:close/>
              </a:path>
              <a:path w="43055" h="47887">
                <a:moveTo>
                  <a:pt x="9803" y="10287"/>
                </a:moveTo>
                <a:lnTo>
                  <a:pt x="9609" y="10466"/>
                </a:lnTo>
                <a:lnTo>
                  <a:pt x="9803" y="10287"/>
                </a:lnTo>
                <a:close/>
              </a:path>
              <a:path w="43055" h="47887">
                <a:moveTo>
                  <a:pt x="33139" y="10131"/>
                </a:moveTo>
                <a:lnTo>
                  <a:pt x="33252" y="10287"/>
                </a:lnTo>
                <a:lnTo>
                  <a:pt x="33446" y="10466"/>
                </a:lnTo>
                <a:lnTo>
                  <a:pt x="33139" y="10131"/>
                </a:lnTo>
                <a:close/>
              </a:path>
              <a:path w="43055" h="47887">
                <a:moveTo>
                  <a:pt x="39079" y="10131"/>
                </a:moveTo>
                <a:lnTo>
                  <a:pt x="33139" y="10131"/>
                </a:lnTo>
                <a:lnTo>
                  <a:pt x="33446" y="10466"/>
                </a:lnTo>
                <a:lnTo>
                  <a:pt x="39325" y="10466"/>
                </a:lnTo>
                <a:lnTo>
                  <a:pt x="39079" y="10131"/>
                </a:lnTo>
                <a:close/>
              </a:path>
              <a:path w="43055" h="47887">
                <a:moveTo>
                  <a:pt x="9970" y="10131"/>
                </a:moveTo>
                <a:lnTo>
                  <a:pt x="9803" y="10287"/>
                </a:lnTo>
                <a:lnTo>
                  <a:pt x="9970" y="10131"/>
                </a:lnTo>
                <a:close/>
              </a:path>
              <a:path w="43055" h="47887">
                <a:moveTo>
                  <a:pt x="30803" y="8016"/>
                </a:moveTo>
                <a:lnTo>
                  <a:pt x="33252" y="10287"/>
                </a:lnTo>
                <a:lnTo>
                  <a:pt x="33139" y="10131"/>
                </a:lnTo>
                <a:lnTo>
                  <a:pt x="39079" y="10131"/>
                </a:lnTo>
                <a:lnTo>
                  <a:pt x="37600" y="8124"/>
                </a:lnTo>
                <a:lnTo>
                  <a:pt x="30979" y="8124"/>
                </a:lnTo>
                <a:lnTo>
                  <a:pt x="30803" y="8016"/>
                </a:lnTo>
                <a:close/>
              </a:path>
              <a:path w="43055" h="47887">
                <a:moveTo>
                  <a:pt x="12444" y="7837"/>
                </a:moveTo>
                <a:lnTo>
                  <a:pt x="12076" y="8124"/>
                </a:lnTo>
                <a:lnTo>
                  <a:pt x="12252" y="8016"/>
                </a:lnTo>
                <a:lnTo>
                  <a:pt x="12444" y="7837"/>
                </a:lnTo>
                <a:close/>
              </a:path>
              <a:path w="43055" h="47887">
                <a:moveTo>
                  <a:pt x="12252" y="8016"/>
                </a:moveTo>
                <a:lnTo>
                  <a:pt x="12076" y="8124"/>
                </a:lnTo>
                <a:lnTo>
                  <a:pt x="12252" y="8016"/>
                </a:lnTo>
                <a:close/>
              </a:path>
              <a:path w="43055" h="47887">
                <a:moveTo>
                  <a:pt x="30610" y="7837"/>
                </a:moveTo>
                <a:lnTo>
                  <a:pt x="30803" y="8016"/>
                </a:lnTo>
                <a:lnTo>
                  <a:pt x="30979" y="8124"/>
                </a:lnTo>
                <a:lnTo>
                  <a:pt x="30610" y="7837"/>
                </a:lnTo>
                <a:close/>
              </a:path>
              <a:path w="43055" h="47887">
                <a:moveTo>
                  <a:pt x="37389" y="7837"/>
                </a:moveTo>
                <a:lnTo>
                  <a:pt x="30610" y="7837"/>
                </a:lnTo>
                <a:lnTo>
                  <a:pt x="30979" y="8124"/>
                </a:lnTo>
                <a:lnTo>
                  <a:pt x="37600" y="8124"/>
                </a:lnTo>
                <a:lnTo>
                  <a:pt x="37389" y="7837"/>
                </a:lnTo>
                <a:close/>
              </a:path>
              <a:path w="43055" h="47887">
                <a:moveTo>
                  <a:pt x="12542" y="7837"/>
                </a:moveTo>
                <a:lnTo>
                  <a:pt x="12252" y="8016"/>
                </a:lnTo>
                <a:lnTo>
                  <a:pt x="12542" y="7837"/>
                </a:lnTo>
                <a:close/>
              </a:path>
              <a:path w="43055" h="47887">
                <a:moveTo>
                  <a:pt x="28010" y="6300"/>
                </a:moveTo>
                <a:lnTo>
                  <a:pt x="30803" y="8016"/>
                </a:lnTo>
                <a:lnTo>
                  <a:pt x="30610" y="7837"/>
                </a:lnTo>
                <a:lnTo>
                  <a:pt x="37389" y="7837"/>
                </a:lnTo>
                <a:lnTo>
                  <a:pt x="36861" y="7121"/>
                </a:lnTo>
                <a:lnTo>
                  <a:pt x="36040" y="6356"/>
                </a:lnTo>
                <a:lnTo>
                  <a:pt x="28173" y="6356"/>
                </a:lnTo>
                <a:lnTo>
                  <a:pt x="28010" y="6300"/>
                </a:lnTo>
                <a:close/>
              </a:path>
              <a:path w="43055" h="47887">
                <a:moveTo>
                  <a:pt x="15342" y="6117"/>
                </a:moveTo>
                <a:lnTo>
                  <a:pt x="14882" y="6356"/>
                </a:lnTo>
                <a:lnTo>
                  <a:pt x="15044" y="6300"/>
                </a:lnTo>
                <a:lnTo>
                  <a:pt x="15342" y="6117"/>
                </a:lnTo>
                <a:close/>
              </a:path>
              <a:path w="43055" h="47887">
                <a:moveTo>
                  <a:pt x="15044" y="6300"/>
                </a:moveTo>
                <a:lnTo>
                  <a:pt x="14882" y="6356"/>
                </a:lnTo>
                <a:lnTo>
                  <a:pt x="15044" y="6300"/>
                </a:lnTo>
                <a:close/>
              </a:path>
              <a:path w="43055" h="47887">
                <a:moveTo>
                  <a:pt x="27713" y="6117"/>
                </a:moveTo>
                <a:lnTo>
                  <a:pt x="28010" y="6300"/>
                </a:lnTo>
                <a:lnTo>
                  <a:pt x="28173" y="6356"/>
                </a:lnTo>
                <a:lnTo>
                  <a:pt x="27713" y="6117"/>
                </a:lnTo>
                <a:close/>
              </a:path>
              <a:path w="43055" h="47887">
                <a:moveTo>
                  <a:pt x="35783" y="6117"/>
                </a:moveTo>
                <a:lnTo>
                  <a:pt x="27713" y="6117"/>
                </a:lnTo>
                <a:lnTo>
                  <a:pt x="28173" y="6356"/>
                </a:lnTo>
                <a:lnTo>
                  <a:pt x="36040" y="6356"/>
                </a:lnTo>
                <a:lnTo>
                  <a:pt x="35783" y="6117"/>
                </a:lnTo>
                <a:close/>
              </a:path>
              <a:path w="43055" h="47887">
                <a:moveTo>
                  <a:pt x="15573" y="6117"/>
                </a:moveTo>
                <a:lnTo>
                  <a:pt x="15342" y="6117"/>
                </a:lnTo>
                <a:lnTo>
                  <a:pt x="15044" y="6300"/>
                </a:lnTo>
                <a:lnTo>
                  <a:pt x="15573" y="6117"/>
                </a:lnTo>
                <a:close/>
              </a:path>
              <a:path w="43055" h="47887">
                <a:moveTo>
                  <a:pt x="24737" y="5167"/>
                </a:moveTo>
                <a:lnTo>
                  <a:pt x="28010" y="6300"/>
                </a:lnTo>
                <a:lnTo>
                  <a:pt x="27713" y="6117"/>
                </a:lnTo>
                <a:lnTo>
                  <a:pt x="35783" y="6117"/>
                </a:lnTo>
                <a:lnTo>
                  <a:pt x="34809" y="5209"/>
                </a:lnTo>
                <a:lnTo>
                  <a:pt x="24973" y="5209"/>
                </a:lnTo>
                <a:lnTo>
                  <a:pt x="24737" y="5167"/>
                </a:lnTo>
                <a:close/>
              </a:path>
              <a:path w="43055" h="47887">
                <a:moveTo>
                  <a:pt x="18474" y="5113"/>
                </a:moveTo>
                <a:lnTo>
                  <a:pt x="18081" y="5209"/>
                </a:lnTo>
                <a:lnTo>
                  <a:pt x="18318" y="5167"/>
                </a:lnTo>
                <a:lnTo>
                  <a:pt x="18474" y="5113"/>
                </a:lnTo>
                <a:close/>
              </a:path>
              <a:path w="43055" h="47887">
                <a:moveTo>
                  <a:pt x="18318" y="5167"/>
                </a:moveTo>
                <a:lnTo>
                  <a:pt x="18081" y="5209"/>
                </a:lnTo>
                <a:lnTo>
                  <a:pt x="18318" y="5167"/>
                </a:lnTo>
                <a:close/>
              </a:path>
              <a:path w="43055" h="47887">
                <a:moveTo>
                  <a:pt x="24581" y="5113"/>
                </a:moveTo>
                <a:lnTo>
                  <a:pt x="24737" y="5167"/>
                </a:lnTo>
                <a:lnTo>
                  <a:pt x="24973" y="5209"/>
                </a:lnTo>
                <a:lnTo>
                  <a:pt x="24581" y="5113"/>
                </a:lnTo>
                <a:close/>
              </a:path>
              <a:path w="43055" h="47887">
                <a:moveTo>
                  <a:pt x="34706" y="5113"/>
                </a:moveTo>
                <a:lnTo>
                  <a:pt x="24581" y="5113"/>
                </a:lnTo>
                <a:lnTo>
                  <a:pt x="24973" y="5209"/>
                </a:lnTo>
                <a:lnTo>
                  <a:pt x="34809" y="5209"/>
                </a:lnTo>
                <a:close/>
              </a:path>
              <a:path w="43055" h="47887">
                <a:moveTo>
                  <a:pt x="18626" y="5113"/>
                </a:moveTo>
                <a:lnTo>
                  <a:pt x="18474" y="5113"/>
                </a:lnTo>
                <a:lnTo>
                  <a:pt x="18318" y="5167"/>
                </a:lnTo>
                <a:lnTo>
                  <a:pt x="18626" y="5113"/>
                </a:lnTo>
                <a:close/>
              </a:path>
              <a:path w="43055" h="47887">
                <a:moveTo>
                  <a:pt x="34347" y="4779"/>
                </a:moveTo>
                <a:lnTo>
                  <a:pt x="21659" y="4779"/>
                </a:lnTo>
                <a:lnTo>
                  <a:pt x="21527" y="4785"/>
                </a:lnTo>
                <a:lnTo>
                  <a:pt x="23335" y="4874"/>
                </a:lnTo>
                <a:lnTo>
                  <a:pt x="23067" y="4874"/>
                </a:lnTo>
                <a:lnTo>
                  <a:pt x="24737" y="5167"/>
                </a:lnTo>
                <a:lnTo>
                  <a:pt x="24581" y="5113"/>
                </a:lnTo>
                <a:lnTo>
                  <a:pt x="34706" y="5113"/>
                </a:lnTo>
                <a:lnTo>
                  <a:pt x="34347" y="4779"/>
                </a:lnTo>
                <a:close/>
              </a:path>
              <a:path w="43055" h="47887">
                <a:moveTo>
                  <a:pt x="21659" y="4779"/>
                </a:moveTo>
                <a:lnTo>
                  <a:pt x="21396" y="4779"/>
                </a:lnTo>
                <a:lnTo>
                  <a:pt x="21527" y="4785"/>
                </a:lnTo>
                <a:lnTo>
                  <a:pt x="21659" y="47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2" name="object 152"/>
          <p:cNvSpPr/>
          <p:nvPr/>
        </p:nvSpPr>
        <p:spPr>
          <a:xfrm>
            <a:off x="8344202" y="4355608"/>
            <a:ext cx="37310" cy="40620"/>
          </a:xfrm>
          <a:custGeom>
            <a:avLst/>
            <a:gdLst/>
            <a:ahLst/>
            <a:cxnLst/>
            <a:rect l="l" t="t" r="r" b="b"/>
            <a:pathLst>
              <a:path w="37310" h="40620">
                <a:moveTo>
                  <a:pt x="10274" y="0"/>
                </a:moveTo>
                <a:lnTo>
                  <a:pt x="2408" y="9386"/>
                </a:lnTo>
                <a:lnTo>
                  <a:pt x="0" y="26177"/>
                </a:lnTo>
                <a:lnTo>
                  <a:pt x="7600" y="36743"/>
                </a:lnTo>
                <a:lnTo>
                  <a:pt x="21811" y="40620"/>
                </a:lnTo>
                <a:lnTo>
                  <a:pt x="32872" y="33283"/>
                </a:lnTo>
                <a:lnTo>
                  <a:pt x="37310" y="19501"/>
                </a:lnTo>
                <a:lnTo>
                  <a:pt x="35081" y="9877"/>
                </a:lnTo>
                <a:lnTo>
                  <a:pt x="26219" y="1799"/>
                </a:lnTo>
                <a:lnTo>
                  <a:pt x="1027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3" name="object 153"/>
          <p:cNvSpPr/>
          <p:nvPr/>
        </p:nvSpPr>
        <p:spPr>
          <a:xfrm>
            <a:off x="8340859" y="4351214"/>
            <a:ext cx="43059" cy="47839"/>
          </a:xfrm>
          <a:custGeom>
            <a:avLst/>
            <a:gdLst/>
            <a:ahLst/>
            <a:cxnLst/>
            <a:rect l="l" t="t" r="r" b="b"/>
            <a:pathLst>
              <a:path w="43059" h="47839">
                <a:moveTo>
                  <a:pt x="21529" y="0"/>
                </a:moveTo>
                <a:lnTo>
                  <a:pt x="0" y="23704"/>
                </a:lnTo>
                <a:lnTo>
                  <a:pt x="4" y="24135"/>
                </a:lnTo>
                <a:lnTo>
                  <a:pt x="21529" y="47839"/>
                </a:lnTo>
                <a:lnTo>
                  <a:pt x="23737" y="47696"/>
                </a:lnTo>
                <a:lnTo>
                  <a:pt x="25969" y="47314"/>
                </a:lnTo>
                <a:lnTo>
                  <a:pt x="29997" y="45928"/>
                </a:lnTo>
                <a:lnTo>
                  <a:pt x="33685" y="43634"/>
                </a:lnTo>
                <a:lnTo>
                  <a:pt x="34362" y="43012"/>
                </a:lnTo>
                <a:lnTo>
                  <a:pt x="21395" y="43012"/>
                </a:lnTo>
                <a:lnTo>
                  <a:pt x="21529" y="43006"/>
                </a:lnTo>
                <a:lnTo>
                  <a:pt x="20693" y="42965"/>
                </a:lnTo>
                <a:lnTo>
                  <a:pt x="19987" y="42965"/>
                </a:lnTo>
                <a:lnTo>
                  <a:pt x="18629" y="42726"/>
                </a:lnTo>
                <a:lnTo>
                  <a:pt x="18474" y="42726"/>
                </a:lnTo>
                <a:lnTo>
                  <a:pt x="18086" y="42630"/>
                </a:lnTo>
                <a:lnTo>
                  <a:pt x="15572" y="41722"/>
                </a:lnTo>
                <a:lnTo>
                  <a:pt x="15346" y="41722"/>
                </a:lnTo>
                <a:lnTo>
                  <a:pt x="14882" y="41483"/>
                </a:lnTo>
                <a:lnTo>
                  <a:pt x="12464" y="39954"/>
                </a:lnTo>
                <a:lnTo>
                  <a:pt x="12075" y="39715"/>
                </a:lnTo>
                <a:lnTo>
                  <a:pt x="9977" y="37707"/>
                </a:lnTo>
                <a:lnTo>
                  <a:pt x="9608" y="37373"/>
                </a:lnTo>
                <a:lnTo>
                  <a:pt x="7862" y="34888"/>
                </a:lnTo>
                <a:lnTo>
                  <a:pt x="7583" y="34505"/>
                </a:lnTo>
                <a:lnTo>
                  <a:pt x="6235" y="31638"/>
                </a:lnTo>
                <a:lnTo>
                  <a:pt x="6050" y="31256"/>
                </a:lnTo>
                <a:lnTo>
                  <a:pt x="5202" y="28053"/>
                </a:lnTo>
                <a:lnTo>
                  <a:pt x="5118" y="27825"/>
                </a:lnTo>
                <a:lnTo>
                  <a:pt x="5120" y="27623"/>
                </a:lnTo>
                <a:lnTo>
                  <a:pt x="4805" y="24135"/>
                </a:lnTo>
                <a:lnTo>
                  <a:pt x="5120" y="20216"/>
                </a:lnTo>
                <a:lnTo>
                  <a:pt x="5159" y="19785"/>
                </a:lnTo>
                <a:lnTo>
                  <a:pt x="6081" y="16583"/>
                </a:lnTo>
                <a:lnTo>
                  <a:pt x="6198" y="16153"/>
                </a:lnTo>
                <a:lnTo>
                  <a:pt x="7625" y="13286"/>
                </a:lnTo>
                <a:lnTo>
                  <a:pt x="7808" y="12903"/>
                </a:lnTo>
                <a:lnTo>
                  <a:pt x="9641" y="10466"/>
                </a:lnTo>
                <a:lnTo>
                  <a:pt x="9920" y="10084"/>
                </a:lnTo>
                <a:lnTo>
                  <a:pt x="12139" y="8124"/>
                </a:lnTo>
                <a:lnTo>
                  <a:pt x="12449" y="7837"/>
                </a:lnTo>
                <a:lnTo>
                  <a:pt x="15035" y="6308"/>
                </a:lnTo>
                <a:lnTo>
                  <a:pt x="14882" y="6308"/>
                </a:lnTo>
                <a:lnTo>
                  <a:pt x="15346" y="6117"/>
                </a:lnTo>
                <a:lnTo>
                  <a:pt x="18197" y="5161"/>
                </a:lnTo>
                <a:lnTo>
                  <a:pt x="18474" y="5065"/>
                </a:lnTo>
                <a:lnTo>
                  <a:pt x="18629" y="5065"/>
                </a:lnTo>
                <a:lnTo>
                  <a:pt x="19987" y="4827"/>
                </a:lnTo>
                <a:lnTo>
                  <a:pt x="20693" y="4827"/>
                </a:lnTo>
                <a:lnTo>
                  <a:pt x="21529" y="4785"/>
                </a:lnTo>
                <a:lnTo>
                  <a:pt x="21395" y="4779"/>
                </a:lnTo>
                <a:lnTo>
                  <a:pt x="34362" y="4779"/>
                </a:lnTo>
                <a:lnTo>
                  <a:pt x="33685" y="4157"/>
                </a:lnTo>
                <a:lnTo>
                  <a:pt x="29997" y="1863"/>
                </a:lnTo>
                <a:lnTo>
                  <a:pt x="25969" y="477"/>
                </a:lnTo>
                <a:lnTo>
                  <a:pt x="23737" y="95"/>
                </a:lnTo>
                <a:lnTo>
                  <a:pt x="21529" y="0"/>
                </a:lnTo>
                <a:close/>
              </a:path>
              <a:path w="43059" h="47839">
                <a:moveTo>
                  <a:pt x="21529" y="43006"/>
                </a:moveTo>
                <a:lnTo>
                  <a:pt x="21395" y="43012"/>
                </a:lnTo>
                <a:lnTo>
                  <a:pt x="21663" y="43012"/>
                </a:lnTo>
                <a:lnTo>
                  <a:pt x="21529" y="43006"/>
                </a:lnTo>
                <a:close/>
              </a:path>
              <a:path w="43059" h="47839">
                <a:moveTo>
                  <a:pt x="23335" y="42917"/>
                </a:moveTo>
                <a:lnTo>
                  <a:pt x="21529" y="43006"/>
                </a:lnTo>
                <a:lnTo>
                  <a:pt x="21663" y="43012"/>
                </a:lnTo>
                <a:lnTo>
                  <a:pt x="34362" y="43012"/>
                </a:lnTo>
                <a:lnTo>
                  <a:pt x="23071" y="42965"/>
                </a:lnTo>
                <a:lnTo>
                  <a:pt x="23335" y="42917"/>
                </a:lnTo>
                <a:close/>
              </a:path>
              <a:path w="43059" h="47839">
                <a:moveTo>
                  <a:pt x="19724" y="42917"/>
                </a:moveTo>
                <a:lnTo>
                  <a:pt x="19987" y="42965"/>
                </a:lnTo>
                <a:lnTo>
                  <a:pt x="20693" y="42965"/>
                </a:lnTo>
                <a:lnTo>
                  <a:pt x="19724" y="42917"/>
                </a:lnTo>
                <a:close/>
              </a:path>
              <a:path w="43059" h="47839">
                <a:moveTo>
                  <a:pt x="24746" y="42670"/>
                </a:moveTo>
                <a:lnTo>
                  <a:pt x="23071" y="42965"/>
                </a:lnTo>
                <a:lnTo>
                  <a:pt x="34414" y="42965"/>
                </a:lnTo>
                <a:lnTo>
                  <a:pt x="34675" y="42726"/>
                </a:lnTo>
                <a:lnTo>
                  <a:pt x="24585" y="42726"/>
                </a:lnTo>
                <a:lnTo>
                  <a:pt x="24746" y="42670"/>
                </a:lnTo>
                <a:close/>
              </a:path>
              <a:path w="43059" h="47839">
                <a:moveTo>
                  <a:pt x="18086" y="42630"/>
                </a:moveTo>
                <a:lnTo>
                  <a:pt x="18474" y="42726"/>
                </a:lnTo>
                <a:lnTo>
                  <a:pt x="18313" y="42670"/>
                </a:lnTo>
                <a:lnTo>
                  <a:pt x="18086" y="42630"/>
                </a:lnTo>
                <a:close/>
              </a:path>
              <a:path w="43059" h="47839">
                <a:moveTo>
                  <a:pt x="18313" y="42670"/>
                </a:moveTo>
                <a:lnTo>
                  <a:pt x="18474" y="42726"/>
                </a:lnTo>
                <a:lnTo>
                  <a:pt x="18629" y="42726"/>
                </a:lnTo>
                <a:lnTo>
                  <a:pt x="18313" y="42670"/>
                </a:lnTo>
                <a:close/>
              </a:path>
              <a:path w="43059" h="47839">
                <a:moveTo>
                  <a:pt x="24973" y="42630"/>
                </a:moveTo>
                <a:lnTo>
                  <a:pt x="24746" y="42670"/>
                </a:lnTo>
                <a:lnTo>
                  <a:pt x="24585" y="42726"/>
                </a:lnTo>
                <a:lnTo>
                  <a:pt x="24973" y="42630"/>
                </a:lnTo>
                <a:close/>
              </a:path>
              <a:path w="43059" h="47839">
                <a:moveTo>
                  <a:pt x="34779" y="42630"/>
                </a:moveTo>
                <a:lnTo>
                  <a:pt x="24973" y="42630"/>
                </a:lnTo>
                <a:lnTo>
                  <a:pt x="24585" y="42726"/>
                </a:lnTo>
                <a:lnTo>
                  <a:pt x="34675" y="42726"/>
                </a:lnTo>
                <a:close/>
              </a:path>
              <a:path w="43059" h="47839">
                <a:moveTo>
                  <a:pt x="18197" y="42630"/>
                </a:moveTo>
                <a:close/>
              </a:path>
              <a:path w="43059" h="47839">
                <a:moveTo>
                  <a:pt x="28005" y="41543"/>
                </a:moveTo>
                <a:lnTo>
                  <a:pt x="24746" y="42670"/>
                </a:lnTo>
                <a:lnTo>
                  <a:pt x="24973" y="42630"/>
                </a:lnTo>
                <a:lnTo>
                  <a:pt x="34779" y="42630"/>
                </a:lnTo>
                <a:lnTo>
                  <a:pt x="35770" y="41722"/>
                </a:lnTo>
                <a:lnTo>
                  <a:pt x="27712" y="41722"/>
                </a:lnTo>
                <a:lnTo>
                  <a:pt x="28005" y="41543"/>
                </a:lnTo>
                <a:close/>
              </a:path>
              <a:path w="43059" h="47839">
                <a:moveTo>
                  <a:pt x="14882" y="41483"/>
                </a:moveTo>
                <a:lnTo>
                  <a:pt x="15346" y="41722"/>
                </a:lnTo>
                <a:lnTo>
                  <a:pt x="15054" y="41543"/>
                </a:lnTo>
                <a:lnTo>
                  <a:pt x="14882" y="41483"/>
                </a:lnTo>
                <a:close/>
              </a:path>
              <a:path w="43059" h="47839">
                <a:moveTo>
                  <a:pt x="15054" y="41543"/>
                </a:moveTo>
                <a:lnTo>
                  <a:pt x="15346" y="41722"/>
                </a:lnTo>
                <a:lnTo>
                  <a:pt x="15572" y="41722"/>
                </a:lnTo>
                <a:lnTo>
                  <a:pt x="15054" y="41543"/>
                </a:lnTo>
                <a:close/>
              </a:path>
              <a:path w="43059" h="47839">
                <a:moveTo>
                  <a:pt x="28177" y="41483"/>
                </a:moveTo>
                <a:lnTo>
                  <a:pt x="28005" y="41543"/>
                </a:lnTo>
                <a:lnTo>
                  <a:pt x="27712" y="41722"/>
                </a:lnTo>
                <a:lnTo>
                  <a:pt x="28177" y="41483"/>
                </a:lnTo>
                <a:close/>
              </a:path>
              <a:path w="43059" h="47839">
                <a:moveTo>
                  <a:pt x="36031" y="41483"/>
                </a:moveTo>
                <a:lnTo>
                  <a:pt x="28177" y="41483"/>
                </a:lnTo>
                <a:lnTo>
                  <a:pt x="27712" y="41722"/>
                </a:lnTo>
                <a:lnTo>
                  <a:pt x="35770" y="41722"/>
                </a:lnTo>
                <a:lnTo>
                  <a:pt x="36031" y="41483"/>
                </a:lnTo>
                <a:close/>
              </a:path>
              <a:path w="43059" h="47839">
                <a:moveTo>
                  <a:pt x="14957" y="41483"/>
                </a:moveTo>
                <a:close/>
              </a:path>
              <a:path w="43059" h="47839">
                <a:moveTo>
                  <a:pt x="37603" y="39715"/>
                </a:moveTo>
                <a:lnTo>
                  <a:pt x="30983" y="39715"/>
                </a:lnTo>
                <a:lnTo>
                  <a:pt x="30610" y="39954"/>
                </a:lnTo>
                <a:lnTo>
                  <a:pt x="28005" y="41543"/>
                </a:lnTo>
                <a:lnTo>
                  <a:pt x="28177" y="41483"/>
                </a:lnTo>
                <a:lnTo>
                  <a:pt x="36031" y="41483"/>
                </a:lnTo>
                <a:lnTo>
                  <a:pt x="36865" y="40718"/>
                </a:lnTo>
                <a:lnTo>
                  <a:pt x="37603" y="39715"/>
                </a:lnTo>
                <a:close/>
              </a:path>
              <a:path w="43059" h="47839">
                <a:moveTo>
                  <a:pt x="12075" y="39715"/>
                </a:moveTo>
                <a:lnTo>
                  <a:pt x="12449" y="39954"/>
                </a:lnTo>
                <a:lnTo>
                  <a:pt x="12075" y="39715"/>
                </a:lnTo>
                <a:close/>
              </a:path>
              <a:path w="43059" h="47839">
                <a:moveTo>
                  <a:pt x="12416" y="39924"/>
                </a:moveTo>
                <a:close/>
              </a:path>
              <a:path w="43059" h="47839">
                <a:moveTo>
                  <a:pt x="30643" y="39924"/>
                </a:moveTo>
                <a:close/>
              </a:path>
              <a:path w="43059" h="47839">
                <a:moveTo>
                  <a:pt x="30983" y="39715"/>
                </a:moveTo>
                <a:lnTo>
                  <a:pt x="30643" y="39924"/>
                </a:lnTo>
                <a:lnTo>
                  <a:pt x="30983" y="39715"/>
                </a:lnTo>
                <a:close/>
              </a:path>
              <a:path w="43059" h="47839">
                <a:moveTo>
                  <a:pt x="12186" y="39715"/>
                </a:moveTo>
                <a:lnTo>
                  <a:pt x="12416" y="39924"/>
                </a:lnTo>
                <a:lnTo>
                  <a:pt x="12186" y="39715"/>
                </a:lnTo>
                <a:close/>
              </a:path>
              <a:path w="43059" h="47839">
                <a:moveTo>
                  <a:pt x="33251" y="37554"/>
                </a:moveTo>
                <a:lnTo>
                  <a:pt x="30643" y="39924"/>
                </a:lnTo>
                <a:lnTo>
                  <a:pt x="30983" y="39715"/>
                </a:lnTo>
                <a:lnTo>
                  <a:pt x="37603" y="39715"/>
                </a:lnTo>
                <a:lnTo>
                  <a:pt x="39079" y="37707"/>
                </a:lnTo>
                <a:lnTo>
                  <a:pt x="33139" y="37707"/>
                </a:lnTo>
                <a:lnTo>
                  <a:pt x="33251" y="37554"/>
                </a:lnTo>
                <a:close/>
              </a:path>
              <a:path w="43059" h="47839">
                <a:moveTo>
                  <a:pt x="9608" y="37373"/>
                </a:moveTo>
                <a:lnTo>
                  <a:pt x="9920" y="37707"/>
                </a:lnTo>
                <a:lnTo>
                  <a:pt x="9808" y="37554"/>
                </a:lnTo>
                <a:lnTo>
                  <a:pt x="9608" y="37373"/>
                </a:lnTo>
                <a:close/>
              </a:path>
              <a:path w="43059" h="47839">
                <a:moveTo>
                  <a:pt x="9808" y="37554"/>
                </a:moveTo>
                <a:lnTo>
                  <a:pt x="9920" y="37707"/>
                </a:lnTo>
                <a:lnTo>
                  <a:pt x="9808" y="37554"/>
                </a:lnTo>
                <a:close/>
              </a:path>
              <a:path w="43059" h="47839">
                <a:moveTo>
                  <a:pt x="33450" y="37373"/>
                </a:moveTo>
                <a:lnTo>
                  <a:pt x="33251" y="37554"/>
                </a:lnTo>
                <a:lnTo>
                  <a:pt x="33139" y="37707"/>
                </a:lnTo>
                <a:lnTo>
                  <a:pt x="33450" y="37373"/>
                </a:lnTo>
                <a:close/>
              </a:path>
              <a:path w="43059" h="47839">
                <a:moveTo>
                  <a:pt x="39325" y="37373"/>
                </a:moveTo>
                <a:lnTo>
                  <a:pt x="33450" y="37373"/>
                </a:lnTo>
                <a:lnTo>
                  <a:pt x="33139" y="37707"/>
                </a:lnTo>
                <a:lnTo>
                  <a:pt x="39079" y="37707"/>
                </a:lnTo>
                <a:lnTo>
                  <a:pt x="39325" y="37373"/>
                </a:lnTo>
                <a:close/>
              </a:path>
              <a:path w="43059" h="47839">
                <a:moveTo>
                  <a:pt x="9676" y="37373"/>
                </a:moveTo>
                <a:lnTo>
                  <a:pt x="9808" y="37554"/>
                </a:lnTo>
                <a:lnTo>
                  <a:pt x="9676" y="37373"/>
                </a:lnTo>
                <a:close/>
              </a:path>
              <a:path w="43059" h="47839">
                <a:moveTo>
                  <a:pt x="35357" y="34668"/>
                </a:moveTo>
                <a:lnTo>
                  <a:pt x="33251" y="37554"/>
                </a:lnTo>
                <a:lnTo>
                  <a:pt x="33450" y="37373"/>
                </a:lnTo>
                <a:lnTo>
                  <a:pt x="39325" y="37373"/>
                </a:lnTo>
                <a:lnTo>
                  <a:pt x="39465" y="37182"/>
                </a:lnTo>
                <a:lnTo>
                  <a:pt x="40566" y="34888"/>
                </a:lnTo>
                <a:lnTo>
                  <a:pt x="35251" y="34888"/>
                </a:lnTo>
                <a:lnTo>
                  <a:pt x="35357" y="34668"/>
                </a:lnTo>
                <a:close/>
              </a:path>
              <a:path w="43059" h="47839">
                <a:moveTo>
                  <a:pt x="7583" y="34505"/>
                </a:moveTo>
                <a:lnTo>
                  <a:pt x="7808" y="34888"/>
                </a:lnTo>
                <a:lnTo>
                  <a:pt x="7702" y="34668"/>
                </a:lnTo>
                <a:lnTo>
                  <a:pt x="7583" y="34505"/>
                </a:lnTo>
                <a:close/>
              </a:path>
              <a:path w="43059" h="47839">
                <a:moveTo>
                  <a:pt x="7702" y="34668"/>
                </a:moveTo>
                <a:lnTo>
                  <a:pt x="7808" y="34888"/>
                </a:lnTo>
                <a:lnTo>
                  <a:pt x="7702" y="34668"/>
                </a:lnTo>
                <a:close/>
              </a:path>
              <a:path w="43059" h="47839">
                <a:moveTo>
                  <a:pt x="35476" y="34505"/>
                </a:moveTo>
                <a:lnTo>
                  <a:pt x="35357" y="34668"/>
                </a:lnTo>
                <a:lnTo>
                  <a:pt x="35251" y="34888"/>
                </a:lnTo>
                <a:lnTo>
                  <a:pt x="35476" y="34505"/>
                </a:lnTo>
                <a:close/>
              </a:path>
              <a:path w="43059" h="47839">
                <a:moveTo>
                  <a:pt x="40750" y="34505"/>
                </a:moveTo>
                <a:lnTo>
                  <a:pt x="35476" y="34505"/>
                </a:lnTo>
                <a:lnTo>
                  <a:pt x="35251" y="34888"/>
                </a:lnTo>
                <a:lnTo>
                  <a:pt x="40566" y="34888"/>
                </a:lnTo>
                <a:lnTo>
                  <a:pt x="40750" y="34505"/>
                </a:lnTo>
                <a:close/>
              </a:path>
              <a:path w="43059" h="47839">
                <a:moveTo>
                  <a:pt x="7623" y="34505"/>
                </a:moveTo>
                <a:lnTo>
                  <a:pt x="7702" y="34668"/>
                </a:lnTo>
                <a:lnTo>
                  <a:pt x="7623" y="34505"/>
                </a:lnTo>
                <a:close/>
              </a:path>
              <a:path w="43059" h="47839">
                <a:moveTo>
                  <a:pt x="41929" y="31256"/>
                </a:moveTo>
                <a:lnTo>
                  <a:pt x="37008" y="31256"/>
                </a:lnTo>
                <a:lnTo>
                  <a:pt x="36860" y="31638"/>
                </a:lnTo>
                <a:lnTo>
                  <a:pt x="35357" y="34668"/>
                </a:lnTo>
                <a:lnTo>
                  <a:pt x="35476" y="34505"/>
                </a:lnTo>
                <a:lnTo>
                  <a:pt x="40750" y="34505"/>
                </a:lnTo>
                <a:lnTo>
                  <a:pt x="41415" y="33119"/>
                </a:lnTo>
                <a:lnTo>
                  <a:pt x="41929" y="31256"/>
                </a:lnTo>
                <a:close/>
              </a:path>
              <a:path w="43059" h="47839">
                <a:moveTo>
                  <a:pt x="6050" y="31256"/>
                </a:moveTo>
                <a:lnTo>
                  <a:pt x="6198" y="31638"/>
                </a:lnTo>
                <a:lnTo>
                  <a:pt x="6149" y="31460"/>
                </a:lnTo>
                <a:lnTo>
                  <a:pt x="6050" y="31256"/>
                </a:lnTo>
                <a:close/>
              </a:path>
              <a:path w="43059" h="47839">
                <a:moveTo>
                  <a:pt x="6149" y="31460"/>
                </a:moveTo>
                <a:lnTo>
                  <a:pt x="6198" y="31638"/>
                </a:lnTo>
                <a:lnTo>
                  <a:pt x="6149" y="31460"/>
                </a:lnTo>
                <a:close/>
              </a:path>
              <a:path w="43059" h="47839">
                <a:moveTo>
                  <a:pt x="36909" y="31460"/>
                </a:moveTo>
                <a:lnTo>
                  <a:pt x="36823" y="31638"/>
                </a:lnTo>
                <a:lnTo>
                  <a:pt x="36909" y="31460"/>
                </a:lnTo>
                <a:close/>
              </a:path>
              <a:path w="43059" h="47839">
                <a:moveTo>
                  <a:pt x="37008" y="31256"/>
                </a:moveTo>
                <a:lnTo>
                  <a:pt x="36909" y="31460"/>
                </a:lnTo>
                <a:lnTo>
                  <a:pt x="36860" y="31638"/>
                </a:lnTo>
                <a:lnTo>
                  <a:pt x="37008" y="31256"/>
                </a:lnTo>
                <a:close/>
              </a:path>
              <a:path w="43059" h="47839">
                <a:moveTo>
                  <a:pt x="6092" y="31256"/>
                </a:moveTo>
                <a:lnTo>
                  <a:pt x="6149" y="31460"/>
                </a:lnTo>
                <a:lnTo>
                  <a:pt x="6092" y="31256"/>
                </a:lnTo>
                <a:close/>
              </a:path>
              <a:path w="43059" h="47839">
                <a:moveTo>
                  <a:pt x="42737" y="27623"/>
                </a:moveTo>
                <a:lnTo>
                  <a:pt x="37976" y="27623"/>
                </a:lnTo>
                <a:lnTo>
                  <a:pt x="37899" y="28053"/>
                </a:lnTo>
                <a:lnTo>
                  <a:pt x="36909" y="31460"/>
                </a:lnTo>
                <a:lnTo>
                  <a:pt x="37008" y="31256"/>
                </a:lnTo>
                <a:lnTo>
                  <a:pt x="41929" y="31256"/>
                </a:lnTo>
                <a:lnTo>
                  <a:pt x="42641" y="28675"/>
                </a:lnTo>
                <a:lnTo>
                  <a:pt x="42737" y="27623"/>
                </a:lnTo>
                <a:close/>
              </a:path>
              <a:path w="43059" h="47839">
                <a:moveTo>
                  <a:pt x="5083" y="27623"/>
                </a:moveTo>
                <a:lnTo>
                  <a:pt x="5159" y="28053"/>
                </a:lnTo>
                <a:lnTo>
                  <a:pt x="5139" y="27825"/>
                </a:lnTo>
                <a:lnTo>
                  <a:pt x="5083" y="27623"/>
                </a:lnTo>
                <a:close/>
              </a:path>
              <a:path w="43059" h="47839">
                <a:moveTo>
                  <a:pt x="5139" y="27825"/>
                </a:moveTo>
                <a:lnTo>
                  <a:pt x="5159" y="28053"/>
                </a:lnTo>
                <a:lnTo>
                  <a:pt x="5139" y="27825"/>
                </a:lnTo>
                <a:close/>
              </a:path>
              <a:path w="43059" h="47839">
                <a:moveTo>
                  <a:pt x="37920" y="27825"/>
                </a:moveTo>
                <a:lnTo>
                  <a:pt x="37856" y="28053"/>
                </a:lnTo>
                <a:lnTo>
                  <a:pt x="37920" y="27825"/>
                </a:lnTo>
                <a:close/>
              </a:path>
              <a:path w="43059" h="47839">
                <a:moveTo>
                  <a:pt x="37976" y="27623"/>
                </a:moveTo>
                <a:lnTo>
                  <a:pt x="37920" y="27825"/>
                </a:lnTo>
                <a:lnTo>
                  <a:pt x="37899" y="28053"/>
                </a:lnTo>
                <a:lnTo>
                  <a:pt x="37976" y="27623"/>
                </a:lnTo>
                <a:close/>
              </a:path>
              <a:path w="43059" h="47839">
                <a:moveTo>
                  <a:pt x="5120" y="27623"/>
                </a:moveTo>
                <a:lnTo>
                  <a:pt x="5139" y="27825"/>
                </a:lnTo>
                <a:lnTo>
                  <a:pt x="5120" y="27623"/>
                </a:lnTo>
                <a:close/>
              </a:path>
              <a:path w="43059" h="47839">
                <a:moveTo>
                  <a:pt x="43059" y="23704"/>
                </a:moveTo>
                <a:lnTo>
                  <a:pt x="38292" y="23704"/>
                </a:lnTo>
                <a:lnTo>
                  <a:pt x="38292" y="24135"/>
                </a:lnTo>
                <a:lnTo>
                  <a:pt x="37920" y="27825"/>
                </a:lnTo>
                <a:lnTo>
                  <a:pt x="37976" y="27623"/>
                </a:lnTo>
                <a:lnTo>
                  <a:pt x="42737" y="27623"/>
                </a:lnTo>
                <a:lnTo>
                  <a:pt x="43055" y="24135"/>
                </a:lnTo>
                <a:lnTo>
                  <a:pt x="43059" y="23704"/>
                </a:lnTo>
                <a:close/>
              </a:path>
              <a:path w="43059" h="47839">
                <a:moveTo>
                  <a:pt x="4786" y="23919"/>
                </a:moveTo>
                <a:lnTo>
                  <a:pt x="4766" y="24135"/>
                </a:lnTo>
                <a:lnTo>
                  <a:pt x="4786" y="23919"/>
                </a:lnTo>
                <a:close/>
              </a:path>
              <a:path w="43059" h="47839">
                <a:moveTo>
                  <a:pt x="38273" y="23919"/>
                </a:moveTo>
                <a:lnTo>
                  <a:pt x="38253" y="24135"/>
                </a:lnTo>
                <a:lnTo>
                  <a:pt x="38273" y="23919"/>
                </a:lnTo>
                <a:close/>
              </a:path>
              <a:path w="43059" h="47839">
                <a:moveTo>
                  <a:pt x="4805" y="23704"/>
                </a:moveTo>
                <a:lnTo>
                  <a:pt x="4786" y="23919"/>
                </a:lnTo>
                <a:lnTo>
                  <a:pt x="4805" y="23704"/>
                </a:lnTo>
                <a:close/>
              </a:path>
              <a:path w="43059" h="47839">
                <a:moveTo>
                  <a:pt x="42698" y="19785"/>
                </a:moveTo>
                <a:lnTo>
                  <a:pt x="37899" y="19785"/>
                </a:lnTo>
                <a:lnTo>
                  <a:pt x="37971" y="20216"/>
                </a:lnTo>
                <a:lnTo>
                  <a:pt x="38273" y="23919"/>
                </a:lnTo>
                <a:lnTo>
                  <a:pt x="38292" y="23704"/>
                </a:lnTo>
                <a:lnTo>
                  <a:pt x="43059" y="23704"/>
                </a:lnTo>
                <a:lnTo>
                  <a:pt x="42698" y="19785"/>
                </a:lnTo>
                <a:close/>
              </a:path>
              <a:path w="43059" h="47839">
                <a:moveTo>
                  <a:pt x="5159" y="19785"/>
                </a:moveTo>
                <a:lnTo>
                  <a:pt x="5087" y="20216"/>
                </a:lnTo>
                <a:lnTo>
                  <a:pt x="5137" y="20035"/>
                </a:lnTo>
                <a:lnTo>
                  <a:pt x="5159" y="19785"/>
                </a:lnTo>
                <a:close/>
              </a:path>
              <a:path w="43059" h="47839">
                <a:moveTo>
                  <a:pt x="5137" y="20035"/>
                </a:moveTo>
                <a:lnTo>
                  <a:pt x="5087" y="20216"/>
                </a:lnTo>
                <a:lnTo>
                  <a:pt x="5137" y="20035"/>
                </a:lnTo>
                <a:close/>
              </a:path>
              <a:path w="43059" h="47839">
                <a:moveTo>
                  <a:pt x="37922" y="20035"/>
                </a:moveTo>
                <a:lnTo>
                  <a:pt x="37938" y="20216"/>
                </a:lnTo>
                <a:lnTo>
                  <a:pt x="37922" y="20035"/>
                </a:lnTo>
                <a:close/>
              </a:path>
              <a:path w="43059" h="47839">
                <a:moveTo>
                  <a:pt x="37899" y="19785"/>
                </a:moveTo>
                <a:lnTo>
                  <a:pt x="37922" y="20035"/>
                </a:lnTo>
                <a:lnTo>
                  <a:pt x="37971" y="20216"/>
                </a:lnTo>
                <a:lnTo>
                  <a:pt x="37899" y="19785"/>
                </a:lnTo>
                <a:close/>
              </a:path>
              <a:path w="43059" h="47839">
                <a:moveTo>
                  <a:pt x="5205" y="19785"/>
                </a:moveTo>
                <a:lnTo>
                  <a:pt x="5137" y="20035"/>
                </a:lnTo>
                <a:lnTo>
                  <a:pt x="5205" y="19785"/>
                </a:lnTo>
                <a:close/>
              </a:path>
              <a:path w="43059" h="47839">
                <a:moveTo>
                  <a:pt x="41819" y="16153"/>
                </a:moveTo>
                <a:lnTo>
                  <a:pt x="36860" y="16153"/>
                </a:lnTo>
                <a:lnTo>
                  <a:pt x="37008" y="16583"/>
                </a:lnTo>
                <a:lnTo>
                  <a:pt x="37922" y="20035"/>
                </a:lnTo>
                <a:lnTo>
                  <a:pt x="37899" y="19785"/>
                </a:lnTo>
                <a:lnTo>
                  <a:pt x="42698" y="19785"/>
                </a:lnTo>
                <a:lnTo>
                  <a:pt x="42641" y="19164"/>
                </a:lnTo>
                <a:lnTo>
                  <a:pt x="41819" y="16153"/>
                </a:lnTo>
                <a:close/>
              </a:path>
              <a:path w="43059" h="47839">
                <a:moveTo>
                  <a:pt x="6198" y="16153"/>
                </a:moveTo>
                <a:lnTo>
                  <a:pt x="6050" y="16583"/>
                </a:lnTo>
                <a:lnTo>
                  <a:pt x="6122" y="16432"/>
                </a:lnTo>
                <a:lnTo>
                  <a:pt x="6198" y="16153"/>
                </a:lnTo>
                <a:close/>
              </a:path>
              <a:path w="43059" h="47839">
                <a:moveTo>
                  <a:pt x="6122" y="16432"/>
                </a:moveTo>
                <a:lnTo>
                  <a:pt x="6050" y="16583"/>
                </a:lnTo>
                <a:lnTo>
                  <a:pt x="6122" y="16432"/>
                </a:lnTo>
                <a:close/>
              </a:path>
              <a:path w="43059" h="47839">
                <a:moveTo>
                  <a:pt x="36936" y="16432"/>
                </a:moveTo>
                <a:lnTo>
                  <a:pt x="36978" y="16583"/>
                </a:lnTo>
                <a:lnTo>
                  <a:pt x="36936" y="16432"/>
                </a:lnTo>
                <a:close/>
              </a:path>
              <a:path w="43059" h="47839">
                <a:moveTo>
                  <a:pt x="36860" y="16153"/>
                </a:moveTo>
                <a:lnTo>
                  <a:pt x="36936" y="16432"/>
                </a:lnTo>
                <a:lnTo>
                  <a:pt x="37008" y="16583"/>
                </a:lnTo>
                <a:lnTo>
                  <a:pt x="36860" y="16153"/>
                </a:lnTo>
                <a:close/>
              </a:path>
              <a:path w="43059" h="47839">
                <a:moveTo>
                  <a:pt x="6255" y="16153"/>
                </a:moveTo>
                <a:lnTo>
                  <a:pt x="6122" y="16432"/>
                </a:lnTo>
                <a:lnTo>
                  <a:pt x="6255" y="16153"/>
                </a:lnTo>
                <a:close/>
              </a:path>
              <a:path w="43059" h="47839">
                <a:moveTo>
                  <a:pt x="40556" y="12903"/>
                </a:moveTo>
                <a:lnTo>
                  <a:pt x="35251" y="12903"/>
                </a:lnTo>
                <a:lnTo>
                  <a:pt x="35476" y="13286"/>
                </a:lnTo>
                <a:lnTo>
                  <a:pt x="36936" y="16432"/>
                </a:lnTo>
                <a:lnTo>
                  <a:pt x="36860" y="16153"/>
                </a:lnTo>
                <a:lnTo>
                  <a:pt x="41819" y="16153"/>
                </a:lnTo>
                <a:lnTo>
                  <a:pt x="41415" y="14672"/>
                </a:lnTo>
                <a:lnTo>
                  <a:pt x="40556" y="12903"/>
                </a:lnTo>
                <a:close/>
              </a:path>
              <a:path w="43059" h="47839">
                <a:moveTo>
                  <a:pt x="7808" y="12903"/>
                </a:moveTo>
                <a:lnTo>
                  <a:pt x="7583" y="13286"/>
                </a:lnTo>
                <a:lnTo>
                  <a:pt x="7706" y="13117"/>
                </a:lnTo>
                <a:lnTo>
                  <a:pt x="7808" y="12903"/>
                </a:lnTo>
                <a:close/>
              </a:path>
              <a:path w="43059" h="47839">
                <a:moveTo>
                  <a:pt x="7706" y="13117"/>
                </a:moveTo>
                <a:lnTo>
                  <a:pt x="7583" y="13286"/>
                </a:lnTo>
                <a:lnTo>
                  <a:pt x="7706" y="13117"/>
                </a:lnTo>
                <a:close/>
              </a:path>
              <a:path w="43059" h="47839">
                <a:moveTo>
                  <a:pt x="35353" y="13117"/>
                </a:moveTo>
                <a:lnTo>
                  <a:pt x="35433" y="13286"/>
                </a:lnTo>
                <a:lnTo>
                  <a:pt x="35353" y="13117"/>
                </a:lnTo>
                <a:close/>
              </a:path>
              <a:path w="43059" h="47839">
                <a:moveTo>
                  <a:pt x="35251" y="12903"/>
                </a:moveTo>
                <a:lnTo>
                  <a:pt x="35353" y="13117"/>
                </a:lnTo>
                <a:lnTo>
                  <a:pt x="35476" y="13286"/>
                </a:lnTo>
                <a:lnTo>
                  <a:pt x="35251" y="12903"/>
                </a:lnTo>
                <a:close/>
              </a:path>
              <a:path w="43059" h="47839">
                <a:moveTo>
                  <a:pt x="7862" y="12903"/>
                </a:moveTo>
                <a:lnTo>
                  <a:pt x="7706" y="13117"/>
                </a:lnTo>
                <a:lnTo>
                  <a:pt x="7862" y="12903"/>
                </a:lnTo>
                <a:close/>
              </a:path>
              <a:path w="43059" h="47839">
                <a:moveTo>
                  <a:pt x="39049" y="10084"/>
                </a:moveTo>
                <a:lnTo>
                  <a:pt x="33139" y="10084"/>
                </a:lnTo>
                <a:lnTo>
                  <a:pt x="33450" y="10466"/>
                </a:lnTo>
                <a:lnTo>
                  <a:pt x="35353" y="13117"/>
                </a:lnTo>
                <a:lnTo>
                  <a:pt x="35251" y="12903"/>
                </a:lnTo>
                <a:lnTo>
                  <a:pt x="40556" y="12903"/>
                </a:lnTo>
                <a:lnTo>
                  <a:pt x="39465" y="10657"/>
                </a:lnTo>
                <a:lnTo>
                  <a:pt x="39049" y="10084"/>
                </a:lnTo>
                <a:close/>
              </a:path>
              <a:path w="43059" h="47839">
                <a:moveTo>
                  <a:pt x="9920" y="10084"/>
                </a:moveTo>
                <a:lnTo>
                  <a:pt x="9608" y="10466"/>
                </a:lnTo>
                <a:lnTo>
                  <a:pt x="9920" y="10084"/>
                </a:lnTo>
                <a:close/>
              </a:path>
              <a:path w="43059" h="47839">
                <a:moveTo>
                  <a:pt x="9708" y="10374"/>
                </a:moveTo>
                <a:close/>
              </a:path>
              <a:path w="43059" h="47839">
                <a:moveTo>
                  <a:pt x="33351" y="10374"/>
                </a:moveTo>
                <a:close/>
              </a:path>
              <a:path w="43059" h="47839">
                <a:moveTo>
                  <a:pt x="33139" y="10084"/>
                </a:moveTo>
                <a:lnTo>
                  <a:pt x="33351" y="10374"/>
                </a:lnTo>
                <a:lnTo>
                  <a:pt x="33139" y="10084"/>
                </a:lnTo>
                <a:close/>
              </a:path>
              <a:path w="43059" h="47839">
                <a:moveTo>
                  <a:pt x="10022" y="10084"/>
                </a:moveTo>
                <a:lnTo>
                  <a:pt x="9708" y="10374"/>
                </a:lnTo>
                <a:lnTo>
                  <a:pt x="10022" y="10084"/>
                </a:lnTo>
                <a:close/>
              </a:path>
              <a:path w="43059" h="47839">
                <a:moveTo>
                  <a:pt x="30794" y="8008"/>
                </a:moveTo>
                <a:lnTo>
                  <a:pt x="33351" y="10374"/>
                </a:lnTo>
                <a:lnTo>
                  <a:pt x="33139" y="10084"/>
                </a:lnTo>
                <a:lnTo>
                  <a:pt x="39049" y="10084"/>
                </a:lnTo>
                <a:lnTo>
                  <a:pt x="37628" y="8124"/>
                </a:lnTo>
                <a:lnTo>
                  <a:pt x="30983" y="8124"/>
                </a:lnTo>
                <a:lnTo>
                  <a:pt x="30794" y="8008"/>
                </a:lnTo>
                <a:close/>
              </a:path>
              <a:path w="43059" h="47839">
                <a:moveTo>
                  <a:pt x="12449" y="7837"/>
                </a:moveTo>
                <a:lnTo>
                  <a:pt x="12075" y="8124"/>
                </a:lnTo>
                <a:lnTo>
                  <a:pt x="12264" y="8008"/>
                </a:lnTo>
                <a:lnTo>
                  <a:pt x="12449" y="7837"/>
                </a:lnTo>
                <a:close/>
              </a:path>
              <a:path w="43059" h="47839">
                <a:moveTo>
                  <a:pt x="12264" y="8008"/>
                </a:moveTo>
                <a:lnTo>
                  <a:pt x="12075" y="8124"/>
                </a:lnTo>
                <a:lnTo>
                  <a:pt x="12264" y="8008"/>
                </a:lnTo>
                <a:close/>
              </a:path>
              <a:path w="43059" h="47839">
                <a:moveTo>
                  <a:pt x="30610" y="7837"/>
                </a:moveTo>
                <a:lnTo>
                  <a:pt x="30794" y="8008"/>
                </a:lnTo>
                <a:lnTo>
                  <a:pt x="30983" y="8124"/>
                </a:lnTo>
                <a:lnTo>
                  <a:pt x="30610" y="7837"/>
                </a:lnTo>
                <a:close/>
              </a:path>
              <a:path w="43059" h="47839">
                <a:moveTo>
                  <a:pt x="37419" y="7837"/>
                </a:moveTo>
                <a:lnTo>
                  <a:pt x="30610" y="7837"/>
                </a:lnTo>
                <a:lnTo>
                  <a:pt x="30983" y="8124"/>
                </a:lnTo>
                <a:lnTo>
                  <a:pt x="37628" y="8124"/>
                </a:lnTo>
                <a:lnTo>
                  <a:pt x="37419" y="7837"/>
                </a:lnTo>
                <a:close/>
              </a:path>
              <a:path w="43059" h="47839">
                <a:moveTo>
                  <a:pt x="12542" y="7837"/>
                </a:moveTo>
                <a:lnTo>
                  <a:pt x="12264" y="8008"/>
                </a:lnTo>
                <a:lnTo>
                  <a:pt x="12542" y="7837"/>
                </a:lnTo>
                <a:close/>
              </a:path>
              <a:path w="43059" h="47839">
                <a:moveTo>
                  <a:pt x="27826" y="6187"/>
                </a:moveTo>
                <a:lnTo>
                  <a:pt x="30794" y="8008"/>
                </a:lnTo>
                <a:lnTo>
                  <a:pt x="30610" y="7837"/>
                </a:lnTo>
                <a:lnTo>
                  <a:pt x="37419" y="7837"/>
                </a:lnTo>
                <a:lnTo>
                  <a:pt x="36865" y="7073"/>
                </a:lnTo>
                <a:lnTo>
                  <a:pt x="36031" y="6308"/>
                </a:lnTo>
                <a:lnTo>
                  <a:pt x="28177" y="6308"/>
                </a:lnTo>
                <a:lnTo>
                  <a:pt x="27826" y="6187"/>
                </a:lnTo>
                <a:close/>
              </a:path>
              <a:path w="43059" h="47839">
                <a:moveTo>
                  <a:pt x="15346" y="6117"/>
                </a:moveTo>
                <a:lnTo>
                  <a:pt x="14882" y="6308"/>
                </a:lnTo>
                <a:lnTo>
                  <a:pt x="15232" y="6187"/>
                </a:lnTo>
                <a:close/>
              </a:path>
              <a:path w="43059" h="47839">
                <a:moveTo>
                  <a:pt x="15232" y="6187"/>
                </a:moveTo>
                <a:lnTo>
                  <a:pt x="14882" y="6308"/>
                </a:lnTo>
                <a:lnTo>
                  <a:pt x="15035" y="6308"/>
                </a:lnTo>
                <a:lnTo>
                  <a:pt x="15232" y="6187"/>
                </a:lnTo>
                <a:close/>
              </a:path>
              <a:path w="43059" h="47839">
                <a:moveTo>
                  <a:pt x="27712" y="6117"/>
                </a:moveTo>
                <a:lnTo>
                  <a:pt x="28177" y="6308"/>
                </a:lnTo>
                <a:lnTo>
                  <a:pt x="27712" y="6117"/>
                </a:lnTo>
                <a:close/>
              </a:path>
              <a:path w="43059" h="47839">
                <a:moveTo>
                  <a:pt x="35822" y="6117"/>
                </a:moveTo>
                <a:lnTo>
                  <a:pt x="27712" y="6117"/>
                </a:lnTo>
                <a:lnTo>
                  <a:pt x="28177" y="6308"/>
                </a:lnTo>
                <a:lnTo>
                  <a:pt x="36031" y="6308"/>
                </a:lnTo>
                <a:lnTo>
                  <a:pt x="35822" y="6117"/>
                </a:lnTo>
                <a:close/>
              </a:path>
              <a:path w="43059" h="47839">
                <a:moveTo>
                  <a:pt x="15434" y="6117"/>
                </a:moveTo>
                <a:lnTo>
                  <a:pt x="15232" y="6187"/>
                </a:lnTo>
                <a:lnTo>
                  <a:pt x="15434" y="6117"/>
                </a:lnTo>
                <a:close/>
              </a:path>
              <a:path w="43059" h="47839">
                <a:moveTo>
                  <a:pt x="24746" y="5121"/>
                </a:moveTo>
                <a:lnTo>
                  <a:pt x="27826" y="6187"/>
                </a:lnTo>
                <a:lnTo>
                  <a:pt x="35822" y="6117"/>
                </a:lnTo>
                <a:lnTo>
                  <a:pt x="34779" y="5161"/>
                </a:lnTo>
                <a:lnTo>
                  <a:pt x="24973" y="5161"/>
                </a:lnTo>
                <a:lnTo>
                  <a:pt x="24746" y="5121"/>
                </a:lnTo>
                <a:close/>
              </a:path>
              <a:path w="43059" h="47839">
                <a:moveTo>
                  <a:pt x="18474" y="5065"/>
                </a:moveTo>
                <a:lnTo>
                  <a:pt x="18086" y="5161"/>
                </a:lnTo>
                <a:lnTo>
                  <a:pt x="18313" y="5121"/>
                </a:lnTo>
                <a:lnTo>
                  <a:pt x="18474" y="5065"/>
                </a:lnTo>
                <a:close/>
              </a:path>
              <a:path w="43059" h="47839">
                <a:moveTo>
                  <a:pt x="18313" y="5121"/>
                </a:moveTo>
                <a:lnTo>
                  <a:pt x="18086" y="5161"/>
                </a:lnTo>
                <a:lnTo>
                  <a:pt x="18313" y="5121"/>
                </a:lnTo>
                <a:close/>
              </a:path>
              <a:path w="43059" h="47839">
                <a:moveTo>
                  <a:pt x="24585" y="5065"/>
                </a:moveTo>
                <a:lnTo>
                  <a:pt x="24746" y="5121"/>
                </a:lnTo>
                <a:lnTo>
                  <a:pt x="24973" y="5161"/>
                </a:lnTo>
                <a:lnTo>
                  <a:pt x="24585" y="5065"/>
                </a:lnTo>
                <a:close/>
              </a:path>
              <a:path w="43059" h="47839">
                <a:moveTo>
                  <a:pt x="34675" y="5065"/>
                </a:moveTo>
                <a:lnTo>
                  <a:pt x="24585" y="5065"/>
                </a:lnTo>
                <a:lnTo>
                  <a:pt x="24973" y="5161"/>
                </a:lnTo>
                <a:lnTo>
                  <a:pt x="34779" y="5161"/>
                </a:lnTo>
                <a:close/>
              </a:path>
              <a:path w="43059" h="47839">
                <a:moveTo>
                  <a:pt x="18629" y="5065"/>
                </a:moveTo>
                <a:lnTo>
                  <a:pt x="18474" y="5065"/>
                </a:lnTo>
                <a:lnTo>
                  <a:pt x="18313" y="5121"/>
                </a:lnTo>
                <a:lnTo>
                  <a:pt x="18629" y="5065"/>
                </a:lnTo>
                <a:close/>
              </a:path>
              <a:path w="43059" h="47839">
                <a:moveTo>
                  <a:pt x="34414" y="4827"/>
                </a:moveTo>
                <a:lnTo>
                  <a:pt x="23071" y="4827"/>
                </a:lnTo>
                <a:lnTo>
                  <a:pt x="24746" y="5121"/>
                </a:lnTo>
                <a:lnTo>
                  <a:pt x="24585" y="5065"/>
                </a:lnTo>
                <a:lnTo>
                  <a:pt x="34675" y="5065"/>
                </a:lnTo>
                <a:lnTo>
                  <a:pt x="34414" y="4827"/>
                </a:lnTo>
                <a:close/>
              </a:path>
              <a:path w="43059" h="47839">
                <a:moveTo>
                  <a:pt x="20693" y="4827"/>
                </a:moveTo>
                <a:lnTo>
                  <a:pt x="19987" y="4827"/>
                </a:lnTo>
                <a:lnTo>
                  <a:pt x="19724" y="4874"/>
                </a:lnTo>
                <a:lnTo>
                  <a:pt x="20693" y="4827"/>
                </a:lnTo>
                <a:close/>
              </a:path>
              <a:path w="43059" h="47839">
                <a:moveTo>
                  <a:pt x="34362" y="4779"/>
                </a:moveTo>
                <a:lnTo>
                  <a:pt x="21663" y="4779"/>
                </a:lnTo>
                <a:lnTo>
                  <a:pt x="21529" y="4785"/>
                </a:lnTo>
                <a:lnTo>
                  <a:pt x="23335" y="4874"/>
                </a:lnTo>
                <a:lnTo>
                  <a:pt x="23071" y="4827"/>
                </a:lnTo>
                <a:lnTo>
                  <a:pt x="34414" y="4827"/>
                </a:lnTo>
                <a:close/>
              </a:path>
              <a:path w="43059" h="47839">
                <a:moveTo>
                  <a:pt x="21663" y="4779"/>
                </a:moveTo>
                <a:lnTo>
                  <a:pt x="21395" y="4779"/>
                </a:lnTo>
                <a:lnTo>
                  <a:pt x="21529" y="4785"/>
                </a:lnTo>
                <a:lnTo>
                  <a:pt x="21663" y="47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4" name="object 154"/>
          <p:cNvSpPr/>
          <p:nvPr/>
        </p:nvSpPr>
        <p:spPr>
          <a:xfrm>
            <a:off x="8467639" y="4358335"/>
            <a:ext cx="33491" cy="52666"/>
          </a:xfrm>
          <a:custGeom>
            <a:avLst/>
            <a:gdLst/>
            <a:ahLst/>
            <a:cxnLst/>
            <a:rect l="l" t="t" r="r" b="b"/>
            <a:pathLst>
              <a:path w="33491" h="52666">
                <a:moveTo>
                  <a:pt x="33491" y="0"/>
                </a:moveTo>
                <a:lnTo>
                  <a:pt x="0" y="0"/>
                </a:lnTo>
                <a:lnTo>
                  <a:pt x="0" y="47887"/>
                </a:lnTo>
                <a:lnTo>
                  <a:pt x="33491" y="52666"/>
                </a:lnTo>
                <a:lnTo>
                  <a:pt x="33491" y="0"/>
                </a:lnTo>
                <a:close/>
              </a:path>
            </a:pathLst>
          </a:custGeom>
          <a:solidFill>
            <a:srgbClr val="9F9F9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5" name="object 155"/>
          <p:cNvSpPr/>
          <p:nvPr/>
        </p:nvSpPr>
        <p:spPr>
          <a:xfrm>
            <a:off x="8465245" y="4355946"/>
            <a:ext cx="38281" cy="57828"/>
          </a:xfrm>
          <a:custGeom>
            <a:avLst/>
            <a:gdLst/>
            <a:ahLst/>
            <a:cxnLst/>
            <a:rect l="l" t="t" r="r" b="b"/>
            <a:pathLst>
              <a:path w="38281" h="57828">
                <a:moveTo>
                  <a:pt x="38281" y="0"/>
                </a:moveTo>
                <a:lnTo>
                  <a:pt x="0" y="0"/>
                </a:lnTo>
                <a:lnTo>
                  <a:pt x="0" y="52332"/>
                </a:lnTo>
                <a:lnTo>
                  <a:pt x="38281" y="57828"/>
                </a:lnTo>
                <a:lnTo>
                  <a:pt x="38281" y="55056"/>
                </a:lnTo>
                <a:lnTo>
                  <a:pt x="33496" y="55056"/>
                </a:lnTo>
                <a:lnTo>
                  <a:pt x="33496" y="52277"/>
                </a:lnTo>
                <a:lnTo>
                  <a:pt x="19480" y="50277"/>
                </a:lnTo>
                <a:lnTo>
                  <a:pt x="4784" y="50277"/>
                </a:lnTo>
                <a:lnTo>
                  <a:pt x="2734" y="47887"/>
                </a:lnTo>
                <a:lnTo>
                  <a:pt x="4784" y="47887"/>
                </a:lnTo>
                <a:lnTo>
                  <a:pt x="4784" y="4779"/>
                </a:lnTo>
                <a:lnTo>
                  <a:pt x="2394" y="4779"/>
                </a:lnTo>
                <a:lnTo>
                  <a:pt x="4784" y="2389"/>
                </a:lnTo>
                <a:lnTo>
                  <a:pt x="38281" y="2389"/>
                </a:lnTo>
                <a:lnTo>
                  <a:pt x="38281" y="0"/>
                </a:lnTo>
                <a:close/>
              </a:path>
              <a:path w="38281" h="57828">
                <a:moveTo>
                  <a:pt x="33496" y="52277"/>
                </a:moveTo>
                <a:lnTo>
                  <a:pt x="33496" y="55056"/>
                </a:lnTo>
                <a:lnTo>
                  <a:pt x="36226" y="52666"/>
                </a:lnTo>
                <a:lnTo>
                  <a:pt x="33496" y="52277"/>
                </a:lnTo>
                <a:close/>
              </a:path>
              <a:path w="38281" h="57828">
                <a:moveTo>
                  <a:pt x="33496" y="2389"/>
                </a:moveTo>
                <a:lnTo>
                  <a:pt x="33496" y="52277"/>
                </a:lnTo>
                <a:lnTo>
                  <a:pt x="36226" y="52666"/>
                </a:lnTo>
                <a:lnTo>
                  <a:pt x="33496" y="55056"/>
                </a:lnTo>
                <a:lnTo>
                  <a:pt x="38281" y="55056"/>
                </a:lnTo>
                <a:lnTo>
                  <a:pt x="38281" y="4779"/>
                </a:lnTo>
                <a:lnTo>
                  <a:pt x="35886" y="4779"/>
                </a:lnTo>
                <a:lnTo>
                  <a:pt x="33496" y="2389"/>
                </a:lnTo>
                <a:close/>
              </a:path>
              <a:path w="38281" h="57828">
                <a:moveTo>
                  <a:pt x="2734" y="47887"/>
                </a:moveTo>
                <a:lnTo>
                  <a:pt x="4784" y="50277"/>
                </a:lnTo>
                <a:lnTo>
                  <a:pt x="4784" y="48180"/>
                </a:lnTo>
                <a:lnTo>
                  <a:pt x="2734" y="47887"/>
                </a:lnTo>
                <a:close/>
              </a:path>
              <a:path w="38281" h="57828">
                <a:moveTo>
                  <a:pt x="4784" y="48180"/>
                </a:moveTo>
                <a:lnTo>
                  <a:pt x="4784" y="50277"/>
                </a:lnTo>
                <a:lnTo>
                  <a:pt x="19480" y="50277"/>
                </a:lnTo>
                <a:lnTo>
                  <a:pt x="4784" y="48180"/>
                </a:lnTo>
                <a:close/>
              </a:path>
              <a:path w="38281" h="57828">
                <a:moveTo>
                  <a:pt x="4784" y="47887"/>
                </a:moveTo>
                <a:lnTo>
                  <a:pt x="2734" y="47887"/>
                </a:lnTo>
                <a:lnTo>
                  <a:pt x="4784" y="48180"/>
                </a:lnTo>
                <a:lnTo>
                  <a:pt x="4784" y="47887"/>
                </a:lnTo>
                <a:close/>
              </a:path>
              <a:path w="38281" h="57828">
                <a:moveTo>
                  <a:pt x="4784" y="2389"/>
                </a:moveTo>
                <a:lnTo>
                  <a:pt x="2394" y="4779"/>
                </a:lnTo>
                <a:lnTo>
                  <a:pt x="4784" y="4779"/>
                </a:lnTo>
                <a:lnTo>
                  <a:pt x="4784" y="2389"/>
                </a:lnTo>
                <a:close/>
              </a:path>
              <a:path w="38281" h="57828">
                <a:moveTo>
                  <a:pt x="33496" y="2389"/>
                </a:moveTo>
                <a:lnTo>
                  <a:pt x="4784" y="2389"/>
                </a:lnTo>
                <a:lnTo>
                  <a:pt x="4784" y="4779"/>
                </a:lnTo>
                <a:lnTo>
                  <a:pt x="33496" y="4779"/>
                </a:lnTo>
                <a:lnTo>
                  <a:pt x="33496" y="2389"/>
                </a:lnTo>
                <a:close/>
              </a:path>
              <a:path w="38281" h="57828">
                <a:moveTo>
                  <a:pt x="38281" y="2389"/>
                </a:moveTo>
                <a:lnTo>
                  <a:pt x="33496" y="2389"/>
                </a:lnTo>
                <a:lnTo>
                  <a:pt x="35886" y="4779"/>
                </a:lnTo>
                <a:lnTo>
                  <a:pt x="38281" y="4779"/>
                </a:lnTo>
                <a:lnTo>
                  <a:pt x="38281" y="2389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6" name="object 156"/>
          <p:cNvSpPr/>
          <p:nvPr/>
        </p:nvSpPr>
        <p:spPr>
          <a:xfrm>
            <a:off x="8175766" y="4480385"/>
            <a:ext cx="356553" cy="28830"/>
          </a:xfrm>
          <a:custGeom>
            <a:avLst/>
            <a:gdLst/>
            <a:ahLst/>
            <a:cxnLst/>
            <a:rect l="l" t="t" r="r" b="b"/>
            <a:pathLst>
              <a:path w="356553" h="28830">
                <a:moveTo>
                  <a:pt x="0" y="0"/>
                </a:moveTo>
                <a:lnTo>
                  <a:pt x="0" y="4801"/>
                </a:lnTo>
                <a:lnTo>
                  <a:pt x="355231" y="28830"/>
                </a:lnTo>
                <a:lnTo>
                  <a:pt x="356371" y="27826"/>
                </a:lnTo>
                <a:lnTo>
                  <a:pt x="356553" y="25197"/>
                </a:lnTo>
                <a:lnTo>
                  <a:pt x="355556" y="24050"/>
                </a:lnTo>
                <a:lnTo>
                  <a:pt x="0" y="0"/>
                </a:lnTo>
                <a:close/>
              </a:path>
            </a:pathLst>
          </a:custGeom>
          <a:solidFill>
            <a:srgbClr val="5F5F5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7" name="object 157"/>
          <p:cNvSpPr/>
          <p:nvPr/>
        </p:nvSpPr>
        <p:spPr>
          <a:xfrm>
            <a:off x="8175766" y="4542617"/>
            <a:ext cx="351749" cy="23996"/>
          </a:xfrm>
          <a:custGeom>
            <a:avLst/>
            <a:gdLst/>
            <a:ahLst/>
            <a:cxnLst/>
            <a:rect l="l" t="t" r="r" b="b"/>
            <a:pathLst>
              <a:path w="351749" h="23996">
                <a:moveTo>
                  <a:pt x="0" y="0"/>
                </a:moveTo>
                <a:lnTo>
                  <a:pt x="0" y="4791"/>
                </a:lnTo>
                <a:lnTo>
                  <a:pt x="349158" y="23948"/>
                </a:lnTo>
                <a:lnTo>
                  <a:pt x="350480" y="23996"/>
                </a:lnTo>
                <a:lnTo>
                  <a:pt x="351605" y="22992"/>
                </a:lnTo>
                <a:lnTo>
                  <a:pt x="351749" y="20364"/>
                </a:lnTo>
                <a:lnTo>
                  <a:pt x="350738" y="19217"/>
                </a:lnTo>
                <a:lnTo>
                  <a:pt x="349421" y="19169"/>
                </a:lnTo>
                <a:lnTo>
                  <a:pt x="0" y="0"/>
                </a:lnTo>
                <a:close/>
              </a:path>
            </a:pathLst>
          </a:custGeom>
          <a:solidFill>
            <a:srgbClr val="5F5F5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8" name="object 158"/>
          <p:cNvSpPr/>
          <p:nvPr/>
        </p:nvSpPr>
        <p:spPr>
          <a:xfrm>
            <a:off x="8175766" y="4681446"/>
            <a:ext cx="351768" cy="28782"/>
          </a:xfrm>
          <a:custGeom>
            <a:avLst/>
            <a:gdLst/>
            <a:ahLst/>
            <a:cxnLst/>
            <a:rect l="l" t="t" r="r" b="b"/>
            <a:pathLst>
              <a:path w="351768" h="28782">
                <a:moveTo>
                  <a:pt x="0" y="0"/>
                </a:moveTo>
                <a:lnTo>
                  <a:pt x="0" y="4754"/>
                </a:lnTo>
                <a:lnTo>
                  <a:pt x="350446" y="28782"/>
                </a:lnTo>
                <a:lnTo>
                  <a:pt x="351586" y="27779"/>
                </a:lnTo>
                <a:lnTo>
                  <a:pt x="351768" y="25150"/>
                </a:lnTo>
                <a:lnTo>
                  <a:pt x="350772" y="24003"/>
                </a:lnTo>
                <a:lnTo>
                  <a:pt x="0" y="0"/>
                </a:lnTo>
                <a:close/>
              </a:path>
            </a:pathLst>
          </a:custGeom>
          <a:solidFill>
            <a:srgbClr val="5F5F5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9" name="object 159"/>
          <p:cNvSpPr/>
          <p:nvPr/>
        </p:nvSpPr>
        <p:spPr>
          <a:xfrm>
            <a:off x="8175766" y="4753227"/>
            <a:ext cx="356567" cy="33611"/>
          </a:xfrm>
          <a:custGeom>
            <a:avLst/>
            <a:gdLst/>
            <a:ahLst/>
            <a:cxnLst/>
            <a:rect l="l" t="t" r="r" b="b"/>
            <a:pathLst>
              <a:path w="356567" h="33611">
                <a:moveTo>
                  <a:pt x="0" y="0"/>
                </a:moveTo>
                <a:lnTo>
                  <a:pt x="0" y="4809"/>
                </a:lnTo>
                <a:lnTo>
                  <a:pt x="355197" y="33611"/>
                </a:lnTo>
                <a:lnTo>
                  <a:pt x="356351" y="32608"/>
                </a:lnTo>
                <a:lnTo>
                  <a:pt x="356567" y="29979"/>
                </a:lnTo>
                <a:lnTo>
                  <a:pt x="355585" y="28832"/>
                </a:lnTo>
                <a:lnTo>
                  <a:pt x="0" y="0"/>
                </a:lnTo>
                <a:close/>
              </a:path>
            </a:pathLst>
          </a:custGeom>
          <a:solidFill>
            <a:srgbClr val="5F5F5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0" name="object 160"/>
          <p:cNvSpPr/>
          <p:nvPr/>
        </p:nvSpPr>
        <p:spPr>
          <a:xfrm>
            <a:off x="8175766" y="4609614"/>
            <a:ext cx="351768" cy="28830"/>
          </a:xfrm>
          <a:custGeom>
            <a:avLst/>
            <a:gdLst/>
            <a:ahLst/>
            <a:cxnLst/>
            <a:rect l="l" t="t" r="r" b="b"/>
            <a:pathLst>
              <a:path w="351768" h="28830">
                <a:moveTo>
                  <a:pt x="0" y="0"/>
                </a:moveTo>
                <a:lnTo>
                  <a:pt x="0" y="4802"/>
                </a:lnTo>
                <a:lnTo>
                  <a:pt x="350446" y="28830"/>
                </a:lnTo>
                <a:lnTo>
                  <a:pt x="351586" y="27826"/>
                </a:lnTo>
                <a:lnTo>
                  <a:pt x="351768" y="25198"/>
                </a:lnTo>
                <a:lnTo>
                  <a:pt x="350772" y="24051"/>
                </a:lnTo>
                <a:lnTo>
                  <a:pt x="0" y="0"/>
                </a:lnTo>
                <a:close/>
              </a:path>
            </a:pathLst>
          </a:custGeom>
          <a:solidFill>
            <a:srgbClr val="5F5F5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1" name="object 161"/>
          <p:cNvSpPr/>
          <p:nvPr/>
        </p:nvSpPr>
        <p:spPr>
          <a:xfrm>
            <a:off x="8204474" y="4482786"/>
            <a:ext cx="291872" cy="90948"/>
          </a:xfrm>
          <a:custGeom>
            <a:avLst/>
            <a:gdLst/>
            <a:ahLst/>
            <a:cxnLst/>
            <a:rect l="l" t="t" r="r" b="b"/>
            <a:pathLst>
              <a:path w="291872" h="90948">
                <a:moveTo>
                  <a:pt x="0" y="0"/>
                </a:moveTo>
                <a:lnTo>
                  <a:pt x="0" y="71783"/>
                </a:lnTo>
                <a:lnTo>
                  <a:pt x="291872" y="90948"/>
                </a:lnTo>
                <a:lnTo>
                  <a:pt x="291872" y="23943"/>
                </a:lnTo>
                <a:lnTo>
                  <a:pt x="0" y="0"/>
                </a:lnTo>
                <a:close/>
              </a:path>
            </a:pathLst>
          </a:custGeom>
          <a:solidFill>
            <a:srgbClr val="DFDFD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2" name="object 162"/>
          <p:cNvSpPr/>
          <p:nvPr/>
        </p:nvSpPr>
        <p:spPr>
          <a:xfrm>
            <a:off x="8202079" y="4480205"/>
            <a:ext cx="296662" cy="96062"/>
          </a:xfrm>
          <a:custGeom>
            <a:avLst/>
            <a:gdLst/>
            <a:ahLst/>
            <a:cxnLst/>
            <a:rect l="l" t="t" r="r" b="b"/>
            <a:pathLst>
              <a:path w="296662" h="96062">
                <a:moveTo>
                  <a:pt x="0" y="0"/>
                </a:moveTo>
                <a:lnTo>
                  <a:pt x="0" y="76610"/>
                </a:lnTo>
                <a:lnTo>
                  <a:pt x="296662" y="96062"/>
                </a:lnTo>
                <a:lnTo>
                  <a:pt x="296662" y="93529"/>
                </a:lnTo>
                <a:lnTo>
                  <a:pt x="291877" y="93529"/>
                </a:lnTo>
                <a:lnTo>
                  <a:pt x="291877" y="90972"/>
                </a:lnTo>
                <a:lnTo>
                  <a:pt x="38945" y="74364"/>
                </a:lnTo>
                <a:lnTo>
                  <a:pt x="4784" y="74364"/>
                </a:lnTo>
                <a:lnTo>
                  <a:pt x="2552" y="71974"/>
                </a:lnTo>
                <a:lnTo>
                  <a:pt x="4784" y="71974"/>
                </a:lnTo>
                <a:lnTo>
                  <a:pt x="4784" y="5182"/>
                </a:lnTo>
                <a:lnTo>
                  <a:pt x="2198" y="4970"/>
                </a:lnTo>
                <a:lnTo>
                  <a:pt x="4784" y="2580"/>
                </a:lnTo>
                <a:lnTo>
                  <a:pt x="31472" y="2580"/>
                </a:lnTo>
                <a:lnTo>
                  <a:pt x="0" y="0"/>
                </a:lnTo>
                <a:close/>
              </a:path>
              <a:path w="296662" h="96062">
                <a:moveTo>
                  <a:pt x="291877" y="90972"/>
                </a:moveTo>
                <a:lnTo>
                  <a:pt x="291877" y="93529"/>
                </a:lnTo>
                <a:lnTo>
                  <a:pt x="294425" y="91139"/>
                </a:lnTo>
                <a:lnTo>
                  <a:pt x="291877" y="90972"/>
                </a:lnTo>
                <a:close/>
              </a:path>
              <a:path w="296662" h="96062">
                <a:moveTo>
                  <a:pt x="291877" y="28734"/>
                </a:moveTo>
                <a:lnTo>
                  <a:pt x="291877" y="90972"/>
                </a:lnTo>
                <a:lnTo>
                  <a:pt x="294425" y="91139"/>
                </a:lnTo>
                <a:lnTo>
                  <a:pt x="291877" y="93529"/>
                </a:lnTo>
                <a:lnTo>
                  <a:pt x="296662" y="93529"/>
                </a:lnTo>
                <a:lnTo>
                  <a:pt x="296662" y="28914"/>
                </a:lnTo>
                <a:lnTo>
                  <a:pt x="294071" y="28914"/>
                </a:lnTo>
                <a:lnTo>
                  <a:pt x="291877" y="28734"/>
                </a:lnTo>
                <a:close/>
              </a:path>
              <a:path w="296662" h="96062">
                <a:moveTo>
                  <a:pt x="2552" y="71974"/>
                </a:moveTo>
                <a:lnTo>
                  <a:pt x="4784" y="74364"/>
                </a:lnTo>
                <a:lnTo>
                  <a:pt x="4784" y="72121"/>
                </a:lnTo>
                <a:lnTo>
                  <a:pt x="2552" y="71974"/>
                </a:lnTo>
                <a:close/>
              </a:path>
              <a:path w="296662" h="96062">
                <a:moveTo>
                  <a:pt x="4784" y="72121"/>
                </a:moveTo>
                <a:lnTo>
                  <a:pt x="4784" y="74364"/>
                </a:lnTo>
                <a:lnTo>
                  <a:pt x="38945" y="74364"/>
                </a:lnTo>
                <a:lnTo>
                  <a:pt x="4784" y="72121"/>
                </a:lnTo>
                <a:close/>
              </a:path>
              <a:path w="296662" h="96062">
                <a:moveTo>
                  <a:pt x="4784" y="71974"/>
                </a:moveTo>
                <a:lnTo>
                  <a:pt x="2552" y="71974"/>
                </a:lnTo>
                <a:lnTo>
                  <a:pt x="4784" y="72121"/>
                </a:lnTo>
                <a:lnTo>
                  <a:pt x="4784" y="71974"/>
                </a:lnTo>
                <a:close/>
              </a:path>
              <a:path w="296662" h="96062">
                <a:moveTo>
                  <a:pt x="291877" y="26524"/>
                </a:moveTo>
                <a:lnTo>
                  <a:pt x="291877" y="28734"/>
                </a:lnTo>
                <a:lnTo>
                  <a:pt x="294071" y="28914"/>
                </a:lnTo>
                <a:lnTo>
                  <a:pt x="291877" y="26524"/>
                </a:lnTo>
                <a:close/>
              </a:path>
              <a:path w="296662" h="96062">
                <a:moveTo>
                  <a:pt x="296662" y="26524"/>
                </a:moveTo>
                <a:lnTo>
                  <a:pt x="291877" y="26524"/>
                </a:lnTo>
                <a:lnTo>
                  <a:pt x="294071" y="28914"/>
                </a:lnTo>
                <a:lnTo>
                  <a:pt x="296662" y="28914"/>
                </a:lnTo>
                <a:lnTo>
                  <a:pt x="296662" y="26524"/>
                </a:lnTo>
                <a:close/>
              </a:path>
              <a:path w="296662" h="96062">
                <a:moveTo>
                  <a:pt x="31472" y="2580"/>
                </a:moveTo>
                <a:lnTo>
                  <a:pt x="4784" y="2580"/>
                </a:lnTo>
                <a:lnTo>
                  <a:pt x="4784" y="5182"/>
                </a:lnTo>
                <a:lnTo>
                  <a:pt x="291877" y="28734"/>
                </a:lnTo>
                <a:lnTo>
                  <a:pt x="291877" y="26524"/>
                </a:lnTo>
                <a:lnTo>
                  <a:pt x="296662" y="26524"/>
                </a:lnTo>
                <a:lnTo>
                  <a:pt x="296662" y="24326"/>
                </a:lnTo>
                <a:lnTo>
                  <a:pt x="31472" y="2580"/>
                </a:lnTo>
                <a:close/>
              </a:path>
              <a:path w="296662" h="96062">
                <a:moveTo>
                  <a:pt x="4784" y="2580"/>
                </a:moveTo>
                <a:lnTo>
                  <a:pt x="2198" y="4970"/>
                </a:lnTo>
                <a:lnTo>
                  <a:pt x="4784" y="5182"/>
                </a:lnTo>
                <a:lnTo>
                  <a:pt x="4784" y="258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3" name="object 163"/>
          <p:cNvSpPr/>
          <p:nvPr/>
        </p:nvSpPr>
        <p:spPr>
          <a:xfrm>
            <a:off x="8204474" y="4549790"/>
            <a:ext cx="291872" cy="90948"/>
          </a:xfrm>
          <a:custGeom>
            <a:avLst/>
            <a:gdLst/>
            <a:ahLst/>
            <a:cxnLst/>
            <a:rect l="l" t="t" r="r" b="b"/>
            <a:pathLst>
              <a:path w="291872" h="90948">
                <a:moveTo>
                  <a:pt x="0" y="0"/>
                </a:moveTo>
                <a:lnTo>
                  <a:pt x="0" y="71831"/>
                </a:lnTo>
                <a:lnTo>
                  <a:pt x="291872" y="90948"/>
                </a:lnTo>
                <a:lnTo>
                  <a:pt x="291872" y="23943"/>
                </a:lnTo>
                <a:lnTo>
                  <a:pt x="0" y="0"/>
                </a:lnTo>
                <a:close/>
              </a:path>
            </a:pathLst>
          </a:custGeom>
          <a:solidFill>
            <a:srgbClr val="DFDFD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4" name="object 164"/>
          <p:cNvSpPr/>
          <p:nvPr/>
        </p:nvSpPr>
        <p:spPr>
          <a:xfrm>
            <a:off x="8202079" y="4547210"/>
            <a:ext cx="296662" cy="96109"/>
          </a:xfrm>
          <a:custGeom>
            <a:avLst/>
            <a:gdLst/>
            <a:ahLst/>
            <a:cxnLst/>
            <a:rect l="l" t="t" r="r" b="b"/>
            <a:pathLst>
              <a:path w="296662" h="96109">
                <a:moveTo>
                  <a:pt x="0" y="0"/>
                </a:moveTo>
                <a:lnTo>
                  <a:pt x="0" y="76610"/>
                </a:lnTo>
                <a:lnTo>
                  <a:pt x="296662" y="96109"/>
                </a:lnTo>
                <a:lnTo>
                  <a:pt x="296662" y="93529"/>
                </a:lnTo>
                <a:lnTo>
                  <a:pt x="291877" y="93529"/>
                </a:lnTo>
                <a:lnTo>
                  <a:pt x="291877" y="90972"/>
                </a:lnTo>
                <a:lnTo>
                  <a:pt x="39036" y="74412"/>
                </a:lnTo>
                <a:lnTo>
                  <a:pt x="4784" y="74412"/>
                </a:lnTo>
                <a:lnTo>
                  <a:pt x="2552" y="72022"/>
                </a:lnTo>
                <a:lnTo>
                  <a:pt x="4784" y="72022"/>
                </a:lnTo>
                <a:lnTo>
                  <a:pt x="4784" y="5182"/>
                </a:lnTo>
                <a:lnTo>
                  <a:pt x="2198" y="4970"/>
                </a:lnTo>
                <a:lnTo>
                  <a:pt x="4784" y="2580"/>
                </a:lnTo>
                <a:lnTo>
                  <a:pt x="31472" y="2580"/>
                </a:lnTo>
                <a:lnTo>
                  <a:pt x="0" y="0"/>
                </a:lnTo>
                <a:close/>
              </a:path>
              <a:path w="296662" h="96109">
                <a:moveTo>
                  <a:pt x="291877" y="90972"/>
                </a:moveTo>
                <a:lnTo>
                  <a:pt x="291877" y="93529"/>
                </a:lnTo>
                <a:lnTo>
                  <a:pt x="294425" y="91139"/>
                </a:lnTo>
                <a:lnTo>
                  <a:pt x="291877" y="90972"/>
                </a:lnTo>
                <a:close/>
              </a:path>
              <a:path w="296662" h="96109">
                <a:moveTo>
                  <a:pt x="291877" y="28734"/>
                </a:moveTo>
                <a:lnTo>
                  <a:pt x="291877" y="90972"/>
                </a:lnTo>
                <a:lnTo>
                  <a:pt x="294425" y="91139"/>
                </a:lnTo>
                <a:lnTo>
                  <a:pt x="291877" y="93529"/>
                </a:lnTo>
                <a:lnTo>
                  <a:pt x="296662" y="93529"/>
                </a:lnTo>
                <a:lnTo>
                  <a:pt x="296662" y="28914"/>
                </a:lnTo>
                <a:lnTo>
                  <a:pt x="294071" y="28914"/>
                </a:lnTo>
                <a:lnTo>
                  <a:pt x="291877" y="28734"/>
                </a:lnTo>
                <a:close/>
              </a:path>
              <a:path w="296662" h="96109">
                <a:moveTo>
                  <a:pt x="2552" y="72022"/>
                </a:moveTo>
                <a:lnTo>
                  <a:pt x="4784" y="74412"/>
                </a:lnTo>
                <a:lnTo>
                  <a:pt x="4784" y="72168"/>
                </a:lnTo>
                <a:lnTo>
                  <a:pt x="2552" y="72022"/>
                </a:lnTo>
                <a:close/>
              </a:path>
              <a:path w="296662" h="96109">
                <a:moveTo>
                  <a:pt x="4784" y="72168"/>
                </a:moveTo>
                <a:lnTo>
                  <a:pt x="4784" y="74412"/>
                </a:lnTo>
                <a:lnTo>
                  <a:pt x="39036" y="74412"/>
                </a:lnTo>
                <a:lnTo>
                  <a:pt x="4784" y="72168"/>
                </a:lnTo>
                <a:close/>
              </a:path>
              <a:path w="296662" h="96109">
                <a:moveTo>
                  <a:pt x="4784" y="72022"/>
                </a:moveTo>
                <a:lnTo>
                  <a:pt x="2552" y="72022"/>
                </a:lnTo>
                <a:lnTo>
                  <a:pt x="4784" y="72168"/>
                </a:lnTo>
                <a:lnTo>
                  <a:pt x="4784" y="72022"/>
                </a:lnTo>
                <a:close/>
              </a:path>
              <a:path w="296662" h="96109">
                <a:moveTo>
                  <a:pt x="291877" y="26524"/>
                </a:moveTo>
                <a:lnTo>
                  <a:pt x="291877" y="28734"/>
                </a:lnTo>
                <a:lnTo>
                  <a:pt x="294071" y="28914"/>
                </a:lnTo>
                <a:lnTo>
                  <a:pt x="291877" y="26524"/>
                </a:lnTo>
                <a:close/>
              </a:path>
              <a:path w="296662" h="96109">
                <a:moveTo>
                  <a:pt x="296662" y="26524"/>
                </a:moveTo>
                <a:lnTo>
                  <a:pt x="291877" y="26524"/>
                </a:lnTo>
                <a:lnTo>
                  <a:pt x="294071" y="28914"/>
                </a:lnTo>
                <a:lnTo>
                  <a:pt x="296662" y="28914"/>
                </a:lnTo>
                <a:lnTo>
                  <a:pt x="296662" y="26524"/>
                </a:lnTo>
                <a:close/>
              </a:path>
              <a:path w="296662" h="96109">
                <a:moveTo>
                  <a:pt x="31472" y="2580"/>
                </a:moveTo>
                <a:lnTo>
                  <a:pt x="4784" y="2580"/>
                </a:lnTo>
                <a:lnTo>
                  <a:pt x="4784" y="5182"/>
                </a:lnTo>
                <a:lnTo>
                  <a:pt x="291877" y="28734"/>
                </a:lnTo>
                <a:lnTo>
                  <a:pt x="291877" y="26524"/>
                </a:lnTo>
                <a:lnTo>
                  <a:pt x="296662" y="26524"/>
                </a:lnTo>
                <a:lnTo>
                  <a:pt x="296662" y="24326"/>
                </a:lnTo>
                <a:lnTo>
                  <a:pt x="31472" y="2580"/>
                </a:lnTo>
                <a:close/>
              </a:path>
              <a:path w="296662" h="96109">
                <a:moveTo>
                  <a:pt x="4784" y="2580"/>
                </a:moveTo>
                <a:lnTo>
                  <a:pt x="2198" y="4970"/>
                </a:lnTo>
                <a:lnTo>
                  <a:pt x="4784" y="5182"/>
                </a:lnTo>
                <a:lnTo>
                  <a:pt x="4784" y="258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5" name="object 165"/>
          <p:cNvSpPr/>
          <p:nvPr/>
        </p:nvSpPr>
        <p:spPr>
          <a:xfrm>
            <a:off x="8204474" y="4616795"/>
            <a:ext cx="291872" cy="90948"/>
          </a:xfrm>
          <a:custGeom>
            <a:avLst/>
            <a:gdLst/>
            <a:ahLst/>
            <a:cxnLst/>
            <a:rect l="l" t="t" r="r" b="b"/>
            <a:pathLst>
              <a:path w="291872" h="90948">
                <a:moveTo>
                  <a:pt x="0" y="0"/>
                </a:moveTo>
                <a:lnTo>
                  <a:pt x="0" y="71831"/>
                </a:lnTo>
                <a:lnTo>
                  <a:pt x="291872" y="90948"/>
                </a:lnTo>
                <a:lnTo>
                  <a:pt x="291872" y="23943"/>
                </a:lnTo>
                <a:lnTo>
                  <a:pt x="0" y="0"/>
                </a:lnTo>
                <a:close/>
              </a:path>
            </a:pathLst>
          </a:custGeom>
          <a:solidFill>
            <a:srgbClr val="DFDFD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6" name="object 166"/>
          <p:cNvSpPr/>
          <p:nvPr/>
        </p:nvSpPr>
        <p:spPr>
          <a:xfrm>
            <a:off x="8202079" y="4614214"/>
            <a:ext cx="296662" cy="96109"/>
          </a:xfrm>
          <a:custGeom>
            <a:avLst/>
            <a:gdLst/>
            <a:ahLst/>
            <a:cxnLst/>
            <a:rect l="l" t="t" r="r" b="b"/>
            <a:pathLst>
              <a:path w="296662" h="96109">
                <a:moveTo>
                  <a:pt x="0" y="0"/>
                </a:moveTo>
                <a:lnTo>
                  <a:pt x="0" y="76658"/>
                </a:lnTo>
                <a:lnTo>
                  <a:pt x="296662" y="96109"/>
                </a:lnTo>
                <a:lnTo>
                  <a:pt x="296662" y="93529"/>
                </a:lnTo>
                <a:lnTo>
                  <a:pt x="291877" y="93529"/>
                </a:lnTo>
                <a:lnTo>
                  <a:pt x="291877" y="90972"/>
                </a:lnTo>
                <a:lnTo>
                  <a:pt x="39036" y="74412"/>
                </a:lnTo>
                <a:lnTo>
                  <a:pt x="4784" y="74412"/>
                </a:lnTo>
                <a:lnTo>
                  <a:pt x="2552" y="72022"/>
                </a:lnTo>
                <a:lnTo>
                  <a:pt x="4784" y="72022"/>
                </a:lnTo>
                <a:lnTo>
                  <a:pt x="4784" y="5182"/>
                </a:lnTo>
                <a:lnTo>
                  <a:pt x="2198" y="4970"/>
                </a:lnTo>
                <a:lnTo>
                  <a:pt x="4784" y="2580"/>
                </a:lnTo>
                <a:lnTo>
                  <a:pt x="31472" y="2580"/>
                </a:lnTo>
                <a:lnTo>
                  <a:pt x="0" y="0"/>
                </a:lnTo>
                <a:close/>
              </a:path>
              <a:path w="296662" h="96109">
                <a:moveTo>
                  <a:pt x="291877" y="90972"/>
                </a:moveTo>
                <a:lnTo>
                  <a:pt x="291877" y="93529"/>
                </a:lnTo>
                <a:lnTo>
                  <a:pt x="294425" y="91139"/>
                </a:lnTo>
                <a:lnTo>
                  <a:pt x="291877" y="90972"/>
                </a:lnTo>
                <a:close/>
              </a:path>
              <a:path w="296662" h="96109">
                <a:moveTo>
                  <a:pt x="291877" y="28734"/>
                </a:moveTo>
                <a:lnTo>
                  <a:pt x="291877" y="90972"/>
                </a:lnTo>
                <a:lnTo>
                  <a:pt x="294425" y="91139"/>
                </a:lnTo>
                <a:lnTo>
                  <a:pt x="291877" y="93529"/>
                </a:lnTo>
                <a:lnTo>
                  <a:pt x="296662" y="93529"/>
                </a:lnTo>
                <a:lnTo>
                  <a:pt x="296662" y="28914"/>
                </a:lnTo>
                <a:lnTo>
                  <a:pt x="294071" y="28914"/>
                </a:lnTo>
                <a:lnTo>
                  <a:pt x="291877" y="28734"/>
                </a:lnTo>
                <a:close/>
              </a:path>
              <a:path w="296662" h="96109">
                <a:moveTo>
                  <a:pt x="2552" y="72022"/>
                </a:moveTo>
                <a:lnTo>
                  <a:pt x="4784" y="74412"/>
                </a:lnTo>
                <a:lnTo>
                  <a:pt x="4784" y="72168"/>
                </a:lnTo>
                <a:lnTo>
                  <a:pt x="2552" y="72022"/>
                </a:lnTo>
                <a:close/>
              </a:path>
              <a:path w="296662" h="96109">
                <a:moveTo>
                  <a:pt x="4784" y="72168"/>
                </a:moveTo>
                <a:lnTo>
                  <a:pt x="4784" y="74412"/>
                </a:lnTo>
                <a:lnTo>
                  <a:pt x="39036" y="74412"/>
                </a:lnTo>
                <a:lnTo>
                  <a:pt x="4784" y="72168"/>
                </a:lnTo>
                <a:close/>
              </a:path>
              <a:path w="296662" h="96109">
                <a:moveTo>
                  <a:pt x="4784" y="72022"/>
                </a:moveTo>
                <a:lnTo>
                  <a:pt x="2552" y="72022"/>
                </a:lnTo>
                <a:lnTo>
                  <a:pt x="4784" y="72168"/>
                </a:lnTo>
                <a:lnTo>
                  <a:pt x="4784" y="72022"/>
                </a:lnTo>
                <a:close/>
              </a:path>
              <a:path w="296662" h="96109">
                <a:moveTo>
                  <a:pt x="291877" y="26524"/>
                </a:moveTo>
                <a:lnTo>
                  <a:pt x="291877" y="28734"/>
                </a:lnTo>
                <a:lnTo>
                  <a:pt x="294071" y="28914"/>
                </a:lnTo>
                <a:lnTo>
                  <a:pt x="291877" y="26524"/>
                </a:lnTo>
                <a:close/>
              </a:path>
              <a:path w="296662" h="96109">
                <a:moveTo>
                  <a:pt x="296662" y="26524"/>
                </a:moveTo>
                <a:lnTo>
                  <a:pt x="291877" y="26524"/>
                </a:lnTo>
                <a:lnTo>
                  <a:pt x="294071" y="28914"/>
                </a:lnTo>
                <a:lnTo>
                  <a:pt x="296662" y="28914"/>
                </a:lnTo>
                <a:lnTo>
                  <a:pt x="296662" y="26524"/>
                </a:lnTo>
                <a:close/>
              </a:path>
              <a:path w="296662" h="96109">
                <a:moveTo>
                  <a:pt x="31472" y="2580"/>
                </a:moveTo>
                <a:lnTo>
                  <a:pt x="4784" y="2580"/>
                </a:lnTo>
                <a:lnTo>
                  <a:pt x="4784" y="5182"/>
                </a:lnTo>
                <a:lnTo>
                  <a:pt x="291877" y="28734"/>
                </a:lnTo>
                <a:lnTo>
                  <a:pt x="291877" y="26524"/>
                </a:lnTo>
                <a:lnTo>
                  <a:pt x="296662" y="26524"/>
                </a:lnTo>
                <a:lnTo>
                  <a:pt x="296662" y="24326"/>
                </a:lnTo>
                <a:lnTo>
                  <a:pt x="31472" y="2580"/>
                </a:lnTo>
                <a:close/>
              </a:path>
              <a:path w="296662" h="96109">
                <a:moveTo>
                  <a:pt x="4784" y="2580"/>
                </a:moveTo>
                <a:lnTo>
                  <a:pt x="2198" y="4970"/>
                </a:lnTo>
                <a:lnTo>
                  <a:pt x="4784" y="5182"/>
                </a:lnTo>
                <a:lnTo>
                  <a:pt x="4784" y="258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7" name="object 167"/>
          <p:cNvSpPr/>
          <p:nvPr/>
        </p:nvSpPr>
        <p:spPr>
          <a:xfrm>
            <a:off x="8204474" y="4688626"/>
            <a:ext cx="291872" cy="90900"/>
          </a:xfrm>
          <a:custGeom>
            <a:avLst/>
            <a:gdLst/>
            <a:ahLst/>
            <a:cxnLst/>
            <a:rect l="l" t="t" r="r" b="b"/>
            <a:pathLst>
              <a:path w="291872" h="90900">
                <a:moveTo>
                  <a:pt x="0" y="0"/>
                </a:moveTo>
                <a:lnTo>
                  <a:pt x="0" y="67004"/>
                </a:lnTo>
                <a:lnTo>
                  <a:pt x="291872" y="90900"/>
                </a:lnTo>
                <a:lnTo>
                  <a:pt x="291872" y="19116"/>
                </a:lnTo>
                <a:lnTo>
                  <a:pt x="0" y="0"/>
                </a:lnTo>
                <a:close/>
              </a:path>
            </a:pathLst>
          </a:custGeom>
          <a:solidFill>
            <a:srgbClr val="DFDFD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8" name="object 168"/>
          <p:cNvSpPr/>
          <p:nvPr/>
        </p:nvSpPr>
        <p:spPr>
          <a:xfrm>
            <a:off x="8202079" y="4686046"/>
            <a:ext cx="296662" cy="96109"/>
          </a:xfrm>
          <a:custGeom>
            <a:avLst/>
            <a:gdLst/>
            <a:ahLst/>
            <a:cxnLst/>
            <a:rect l="l" t="t" r="r" b="b"/>
            <a:pathLst>
              <a:path w="296662" h="96109">
                <a:moveTo>
                  <a:pt x="0" y="0"/>
                </a:moveTo>
                <a:lnTo>
                  <a:pt x="0" y="71783"/>
                </a:lnTo>
                <a:lnTo>
                  <a:pt x="296662" y="96109"/>
                </a:lnTo>
                <a:lnTo>
                  <a:pt x="296662" y="93481"/>
                </a:lnTo>
                <a:lnTo>
                  <a:pt x="291877" y="93481"/>
                </a:lnTo>
                <a:lnTo>
                  <a:pt x="291877" y="90927"/>
                </a:lnTo>
                <a:lnTo>
                  <a:pt x="31720" y="69585"/>
                </a:lnTo>
                <a:lnTo>
                  <a:pt x="4784" y="69585"/>
                </a:lnTo>
                <a:lnTo>
                  <a:pt x="2591" y="67195"/>
                </a:lnTo>
                <a:lnTo>
                  <a:pt x="4784" y="67195"/>
                </a:lnTo>
                <a:lnTo>
                  <a:pt x="4784" y="5137"/>
                </a:lnTo>
                <a:lnTo>
                  <a:pt x="2236" y="4970"/>
                </a:lnTo>
                <a:lnTo>
                  <a:pt x="4784" y="2580"/>
                </a:lnTo>
                <a:lnTo>
                  <a:pt x="39360" y="2580"/>
                </a:lnTo>
                <a:lnTo>
                  <a:pt x="0" y="0"/>
                </a:lnTo>
                <a:close/>
              </a:path>
              <a:path w="296662" h="96109">
                <a:moveTo>
                  <a:pt x="291877" y="90927"/>
                </a:moveTo>
                <a:lnTo>
                  <a:pt x="291877" y="93481"/>
                </a:lnTo>
                <a:lnTo>
                  <a:pt x="294463" y="91139"/>
                </a:lnTo>
                <a:lnTo>
                  <a:pt x="291877" y="90927"/>
                </a:lnTo>
                <a:close/>
              </a:path>
              <a:path w="296662" h="96109">
                <a:moveTo>
                  <a:pt x="291877" y="23940"/>
                </a:moveTo>
                <a:lnTo>
                  <a:pt x="291877" y="90927"/>
                </a:lnTo>
                <a:lnTo>
                  <a:pt x="294463" y="91139"/>
                </a:lnTo>
                <a:lnTo>
                  <a:pt x="291877" y="93481"/>
                </a:lnTo>
                <a:lnTo>
                  <a:pt x="296662" y="93481"/>
                </a:lnTo>
                <a:lnTo>
                  <a:pt x="296662" y="24087"/>
                </a:lnTo>
                <a:lnTo>
                  <a:pt x="294114" y="24087"/>
                </a:lnTo>
                <a:lnTo>
                  <a:pt x="291877" y="23940"/>
                </a:lnTo>
                <a:close/>
              </a:path>
              <a:path w="296662" h="96109">
                <a:moveTo>
                  <a:pt x="2591" y="67195"/>
                </a:moveTo>
                <a:lnTo>
                  <a:pt x="4784" y="69585"/>
                </a:lnTo>
                <a:lnTo>
                  <a:pt x="4784" y="67375"/>
                </a:lnTo>
                <a:lnTo>
                  <a:pt x="2591" y="67195"/>
                </a:lnTo>
                <a:close/>
              </a:path>
              <a:path w="296662" h="96109">
                <a:moveTo>
                  <a:pt x="4784" y="67375"/>
                </a:moveTo>
                <a:lnTo>
                  <a:pt x="4784" y="69585"/>
                </a:lnTo>
                <a:lnTo>
                  <a:pt x="31720" y="69585"/>
                </a:lnTo>
                <a:lnTo>
                  <a:pt x="4784" y="67375"/>
                </a:lnTo>
                <a:close/>
              </a:path>
              <a:path w="296662" h="96109">
                <a:moveTo>
                  <a:pt x="4784" y="67195"/>
                </a:moveTo>
                <a:lnTo>
                  <a:pt x="2591" y="67195"/>
                </a:lnTo>
                <a:lnTo>
                  <a:pt x="4784" y="67375"/>
                </a:lnTo>
                <a:lnTo>
                  <a:pt x="4784" y="67195"/>
                </a:lnTo>
                <a:close/>
              </a:path>
              <a:path w="296662" h="96109">
                <a:moveTo>
                  <a:pt x="291877" y="21697"/>
                </a:moveTo>
                <a:lnTo>
                  <a:pt x="291877" y="23940"/>
                </a:lnTo>
                <a:lnTo>
                  <a:pt x="294114" y="24087"/>
                </a:lnTo>
                <a:lnTo>
                  <a:pt x="291877" y="21697"/>
                </a:lnTo>
                <a:close/>
              </a:path>
              <a:path w="296662" h="96109">
                <a:moveTo>
                  <a:pt x="296662" y="21697"/>
                </a:moveTo>
                <a:lnTo>
                  <a:pt x="291877" y="21697"/>
                </a:lnTo>
                <a:lnTo>
                  <a:pt x="294114" y="24087"/>
                </a:lnTo>
                <a:lnTo>
                  <a:pt x="296662" y="24087"/>
                </a:lnTo>
                <a:lnTo>
                  <a:pt x="296662" y="21697"/>
                </a:lnTo>
                <a:close/>
              </a:path>
              <a:path w="296662" h="96109">
                <a:moveTo>
                  <a:pt x="39360" y="2580"/>
                </a:moveTo>
                <a:lnTo>
                  <a:pt x="4784" y="2580"/>
                </a:lnTo>
                <a:lnTo>
                  <a:pt x="4784" y="5137"/>
                </a:lnTo>
                <a:lnTo>
                  <a:pt x="291877" y="23940"/>
                </a:lnTo>
                <a:lnTo>
                  <a:pt x="291877" y="21697"/>
                </a:lnTo>
                <a:lnTo>
                  <a:pt x="296662" y="21697"/>
                </a:lnTo>
                <a:lnTo>
                  <a:pt x="296662" y="19451"/>
                </a:lnTo>
                <a:lnTo>
                  <a:pt x="39360" y="2580"/>
                </a:lnTo>
                <a:close/>
              </a:path>
              <a:path w="296662" h="96109">
                <a:moveTo>
                  <a:pt x="4784" y="2580"/>
                </a:moveTo>
                <a:lnTo>
                  <a:pt x="2236" y="4970"/>
                </a:lnTo>
                <a:lnTo>
                  <a:pt x="4784" y="5137"/>
                </a:lnTo>
                <a:lnTo>
                  <a:pt x="4784" y="258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9" name="object 169"/>
          <p:cNvSpPr/>
          <p:nvPr/>
        </p:nvSpPr>
        <p:spPr>
          <a:xfrm>
            <a:off x="8410219" y="4511509"/>
            <a:ext cx="9569" cy="9558"/>
          </a:xfrm>
          <a:custGeom>
            <a:avLst/>
            <a:gdLst/>
            <a:ahLst/>
            <a:cxnLst/>
            <a:rect l="l" t="t" r="r" b="b"/>
            <a:pathLst>
              <a:path w="9569" h="9558">
                <a:moveTo>
                  <a:pt x="7428" y="0"/>
                </a:moveTo>
                <a:lnTo>
                  <a:pt x="2145" y="0"/>
                </a:lnTo>
                <a:lnTo>
                  <a:pt x="0" y="2150"/>
                </a:lnTo>
                <a:lnTo>
                  <a:pt x="0" y="7455"/>
                </a:lnTo>
                <a:lnTo>
                  <a:pt x="2145" y="9558"/>
                </a:lnTo>
                <a:lnTo>
                  <a:pt x="7428" y="9558"/>
                </a:lnTo>
                <a:lnTo>
                  <a:pt x="9569" y="7455"/>
                </a:lnTo>
                <a:lnTo>
                  <a:pt x="9569" y="2150"/>
                </a:lnTo>
                <a:lnTo>
                  <a:pt x="742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0" name="object 170"/>
          <p:cNvSpPr/>
          <p:nvPr/>
        </p:nvSpPr>
        <p:spPr>
          <a:xfrm>
            <a:off x="8407787" y="4509072"/>
            <a:ext cx="14483" cy="14433"/>
          </a:xfrm>
          <a:custGeom>
            <a:avLst/>
            <a:gdLst/>
            <a:ahLst/>
            <a:cxnLst/>
            <a:rect l="l" t="t" r="r" b="b"/>
            <a:pathLst>
              <a:path w="14483" h="14433">
                <a:moveTo>
                  <a:pt x="7222" y="0"/>
                </a:moveTo>
                <a:lnTo>
                  <a:pt x="4415" y="573"/>
                </a:lnTo>
                <a:lnTo>
                  <a:pt x="2112" y="2150"/>
                </a:lnTo>
                <a:lnTo>
                  <a:pt x="593" y="4444"/>
                </a:lnTo>
                <a:lnTo>
                  <a:pt x="0" y="7264"/>
                </a:lnTo>
                <a:lnTo>
                  <a:pt x="598" y="10084"/>
                </a:lnTo>
                <a:lnTo>
                  <a:pt x="2112" y="12330"/>
                </a:lnTo>
                <a:lnTo>
                  <a:pt x="4410" y="13907"/>
                </a:lnTo>
                <a:lnTo>
                  <a:pt x="7222" y="14433"/>
                </a:lnTo>
                <a:lnTo>
                  <a:pt x="10024" y="13907"/>
                </a:lnTo>
                <a:lnTo>
                  <a:pt x="12366" y="12330"/>
                </a:lnTo>
                <a:lnTo>
                  <a:pt x="13889" y="10084"/>
                </a:lnTo>
                <a:lnTo>
                  <a:pt x="13969" y="9701"/>
                </a:lnTo>
                <a:lnTo>
                  <a:pt x="6714" y="9701"/>
                </a:lnTo>
                <a:lnTo>
                  <a:pt x="5809" y="9319"/>
                </a:lnTo>
                <a:lnTo>
                  <a:pt x="6166" y="9319"/>
                </a:lnTo>
                <a:lnTo>
                  <a:pt x="5838" y="9271"/>
                </a:lnTo>
                <a:lnTo>
                  <a:pt x="5206" y="8650"/>
                </a:lnTo>
                <a:lnTo>
                  <a:pt x="5416" y="8650"/>
                </a:lnTo>
                <a:lnTo>
                  <a:pt x="5182" y="8602"/>
                </a:lnTo>
                <a:lnTo>
                  <a:pt x="4832" y="7790"/>
                </a:lnTo>
                <a:lnTo>
                  <a:pt x="5010" y="7790"/>
                </a:lnTo>
                <a:lnTo>
                  <a:pt x="4789" y="7742"/>
                </a:lnTo>
                <a:lnTo>
                  <a:pt x="4789" y="6738"/>
                </a:lnTo>
                <a:lnTo>
                  <a:pt x="5000" y="6738"/>
                </a:lnTo>
                <a:lnTo>
                  <a:pt x="4846" y="6690"/>
                </a:lnTo>
                <a:lnTo>
                  <a:pt x="5182" y="5878"/>
                </a:lnTo>
                <a:lnTo>
                  <a:pt x="5381" y="5878"/>
                </a:lnTo>
                <a:lnTo>
                  <a:pt x="5172" y="5830"/>
                </a:lnTo>
                <a:lnTo>
                  <a:pt x="5852" y="5161"/>
                </a:lnTo>
                <a:lnTo>
                  <a:pt x="6681" y="4827"/>
                </a:lnTo>
                <a:lnTo>
                  <a:pt x="6962" y="4827"/>
                </a:lnTo>
                <a:lnTo>
                  <a:pt x="6729" y="4779"/>
                </a:lnTo>
                <a:lnTo>
                  <a:pt x="13959" y="4779"/>
                </a:lnTo>
                <a:lnTo>
                  <a:pt x="13889" y="4444"/>
                </a:lnTo>
                <a:lnTo>
                  <a:pt x="12366" y="2102"/>
                </a:lnTo>
                <a:lnTo>
                  <a:pt x="10024" y="573"/>
                </a:lnTo>
                <a:lnTo>
                  <a:pt x="7222" y="0"/>
                </a:lnTo>
                <a:close/>
              </a:path>
              <a:path w="14483" h="14433">
                <a:moveTo>
                  <a:pt x="5809" y="9319"/>
                </a:moveTo>
                <a:lnTo>
                  <a:pt x="6714" y="9701"/>
                </a:lnTo>
                <a:lnTo>
                  <a:pt x="6289" y="9405"/>
                </a:lnTo>
                <a:lnTo>
                  <a:pt x="5809" y="9319"/>
                </a:lnTo>
                <a:close/>
              </a:path>
              <a:path w="14483" h="14433">
                <a:moveTo>
                  <a:pt x="6289" y="9405"/>
                </a:moveTo>
                <a:lnTo>
                  <a:pt x="6714" y="9701"/>
                </a:lnTo>
                <a:lnTo>
                  <a:pt x="13969" y="9701"/>
                </a:lnTo>
                <a:lnTo>
                  <a:pt x="6772" y="9654"/>
                </a:lnTo>
                <a:lnTo>
                  <a:pt x="7224" y="9572"/>
                </a:lnTo>
                <a:lnTo>
                  <a:pt x="6289" y="9405"/>
                </a:lnTo>
                <a:close/>
              </a:path>
              <a:path w="14483" h="14433">
                <a:moveTo>
                  <a:pt x="7224" y="9572"/>
                </a:moveTo>
                <a:lnTo>
                  <a:pt x="6772" y="9654"/>
                </a:lnTo>
                <a:lnTo>
                  <a:pt x="7677" y="9654"/>
                </a:lnTo>
                <a:lnTo>
                  <a:pt x="7224" y="9572"/>
                </a:lnTo>
                <a:close/>
              </a:path>
              <a:path w="14483" h="14433">
                <a:moveTo>
                  <a:pt x="8133" y="9410"/>
                </a:moveTo>
                <a:lnTo>
                  <a:pt x="7224" y="9572"/>
                </a:lnTo>
                <a:lnTo>
                  <a:pt x="7677" y="9654"/>
                </a:lnTo>
                <a:lnTo>
                  <a:pt x="8133" y="9410"/>
                </a:lnTo>
                <a:close/>
              </a:path>
              <a:path w="14483" h="14433">
                <a:moveTo>
                  <a:pt x="8639" y="9319"/>
                </a:moveTo>
                <a:lnTo>
                  <a:pt x="8133" y="9410"/>
                </a:lnTo>
                <a:lnTo>
                  <a:pt x="7758" y="9654"/>
                </a:lnTo>
                <a:lnTo>
                  <a:pt x="8639" y="9319"/>
                </a:lnTo>
                <a:close/>
              </a:path>
              <a:path w="14483" h="14433">
                <a:moveTo>
                  <a:pt x="14050" y="9319"/>
                </a:moveTo>
                <a:lnTo>
                  <a:pt x="8639" y="9319"/>
                </a:lnTo>
                <a:lnTo>
                  <a:pt x="7758" y="9654"/>
                </a:lnTo>
                <a:lnTo>
                  <a:pt x="13979" y="9654"/>
                </a:lnTo>
                <a:lnTo>
                  <a:pt x="14050" y="9319"/>
                </a:lnTo>
                <a:close/>
              </a:path>
              <a:path w="14483" h="14433">
                <a:moveTo>
                  <a:pt x="8889" y="8918"/>
                </a:moveTo>
                <a:lnTo>
                  <a:pt x="8133" y="9410"/>
                </a:lnTo>
                <a:lnTo>
                  <a:pt x="8639" y="9319"/>
                </a:lnTo>
                <a:lnTo>
                  <a:pt x="14050" y="9319"/>
                </a:lnTo>
                <a:lnTo>
                  <a:pt x="8649" y="9271"/>
                </a:lnTo>
                <a:lnTo>
                  <a:pt x="8889" y="8918"/>
                </a:lnTo>
                <a:close/>
              </a:path>
              <a:path w="14483" h="14433">
                <a:moveTo>
                  <a:pt x="6166" y="9319"/>
                </a:moveTo>
                <a:lnTo>
                  <a:pt x="5809" y="9319"/>
                </a:lnTo>
                <a:lnTo>
                  <a:pt x="6289" y="9405"/>
                </a:lnTo>
                <a:close/>
              </a:path>
              <a:path w="14483" h="14433">
                <a:moveTo>
                  <a:pt x="5206" y="8650"/>
                </a:moveTo>
                <a:lnTo>
                  <a:pt x="5838" y="9271"/>
                </a:lnTo>
                <a:lnTo>
                  <a:pt x="5605" y="8928"/>
                </a:lnTo>
                <a:lnTo>
                  <a:pt x="5206" y="8650"/>
                </a:lnTo>
                <a:close/>
              </a:path>
              <a:path w="14483" h="14433">
                <a:moveTo>
                  <a:pt x="5605" y="8928"/>
                </a:moveTo>
                <a:lnTo>
                  <a:pt x="5838" y="9271"/>
                </a:lnTo>
                <a:lnTo>
                  <a:pt x="6097" y="9271"/>
                </a:lnTo>
                <a:lnTo>
                  <a:pt x="5605" y="8928"/>
                </a:lnTo>
                <a:close/>
              </a:path>
              <a:path w="14483" h="14433">
                <a:moveTo>
                  <a:pt x="9300" y="8650"/>
                </a:moveTo>
                <a:lnTo>
                  <a:pt x="8889" y="8918"/>
                </a:lnTo>
                <a:lnTo>
                  <a:pt x="8649" y="9271"/>
                </a:lnTo>
                <a:lnTo>
                  <a:pt x="9300" y="8650"/>
                </a:lnTo>
                <a:close/>
              </a:path>
              <a:path w="14483" h="14433">
                <a:moveTo>
                  <a:pt x="14191" y="8650"/>
                </a:moveTo>
                <a:lnTo>
                  <a:pt x="9300" y="8650"/>
                </a:lnTo>
                <a:lnTo>
                  <a:pt x="8649" y="9271"/>
                </a:lnTo>
                <a:lnTo>
                  <a:pt x="14060" y="9271"/>
                </a:lnTo>
                <a:lnTo>
                  <a:pt x="14191" y="8650"/>
                </a:lnTo>
                <a:close/>
              </a:path>
              <a:path w="14483" h="14433">
                <a:moveTo>
                  <a:pt x="5416" y="8650"/>
                </a:moveTo>
                <a:lnTo>
                  <a:pt x="5206" y="8650"/>
                </a:lnTo>
                <a:lnTo>
                  <a:pt x="5605" y="8928"/>
                </a:lnTo>
                <a:lnTo>
                  <a:pt x="5416" y="8650"/>
                </a:lnTo>
                <a:close/>
              </a:path>
              <a:path w="14483" h="14433">
                <a:moveTo>
                  <a:pt x="14372" y="7790"/>
                </a:moveTo>
                <a:lnTo>
                  <a:pt x="9655" y="7790"/>
                </a:lnTo>
                <a:lnTo>
                  <a:pt x="9300" y="8602"/>
                </a:lnTo>
                <a:lnTo>
                  <a:pt x="9103" y="8602"/>
                </a:lnTo>
                <a:lnTo>
                  <a:pt x="8889" y="8918"/>
                </a:lnTo>
                <a:lnTo>
                  <a:pt x="9300" y="8650"/>
                </a:lnTo>
                <a:lnTo>
                  <a:pt x="14191" y="8650"/>
                </a:lnTo>
                <a:lnTo>
                  <a:pt x="9300" y="8602"/>
                </a:lnTo>
                <a:lnTo>
                  <a:pt x="9391" y="8179"/>
                </a:lnTo>
                <a:lnTo>
                  <a:pt x="14290" y="8179"/>
                </a:lnTo>
                <a:lnTo>
                  <a:pt x="14372" y="7790"/>
                </a:lnTo>
                <a:close/>
              </a:path>
              <a:path w="14483" h="14433">
                <a:moveTo>
                  <a:pt x="4832" y="7790"/>
                </a:moveTo>
                <a:lnTo>
                  <a:pt x="5182" y="8602"/>
                </a:lnTo>
                <a:lnTo>
                  <a:pt x="5091" y="8171"/>
                </a:lnTo>
                <a:lnTo>
                  <a:pt x="4832" y="7790"/>
                </a:lnTo>
                <a:close/>
              </a:path>
              <a:path w="14483" h="14433">
                <a:moveTo>
                  <a:pt x="5091" y="8171"/>
                </a:moveTo>
                <a:lnTo>
                  <a:pt x="5182" y="8602"/>
                </a:lnTo>
                <a:lnTo>
                  <a:pt x="5384" y="8602"/>
                </a:lnTo>
                <a:lnTo>
                  <a:pt x="5091" y="8171"/>
                </a:lnTo>
                <a:close/>
              </a:path>
              <a:path w="14483" h="14433">
                <a:moveTo>
                  <a:pt x="9655" y="7790"/>
                </a:moveTo>
                <a:lnTo>
                  <a:pt x="9391" y="8179"/>
                </a:lnTo>
                <a:lnTo>
                  <a:pt x="9300" y="8602"/>
                </a:lnTo>
                <a:lnTo>
                  <a:pt x="9655" y="7790"/>
                </a:lnTo>
                <a:close/>
              </a:path>
              <a:path w="14483" h="14433">
                <a:moveTo>
                  <a:pt x="9591" y="7240"/>
                </a:moveTo>
                <a:lnTo>
                  <a:pt x="9391" y="8179"/>
                </a:lnTo>
                <a:lnTo>
                  <a:pt x="9655" y="7790"/>
                </a:lnTo>
                <a:lnTo>
                  <a:pt x="14372" y="7790"/>
                </a:lnTo>
                <a:lnTo>
                  <a:pt x="9698" y="7742"/>
                </a:lnTo>
                <a:lnTo>
                  <a:pt x="9591" y="7240"/>
                </a:lnTo>
                <a:close/>
              </a:path>
              <a:path w="14483" h="14433">
                <a:moveTo>
                  <a:pt x="5010" y="7790"/>
                </a:moveTo>
                <a:lnTo>
                  <a:pt x="4832" y="7790"/>
                </a:lnTo>
                <a:lnTo>
                  <a:pt x="5091" y="8171"/>
                </a:lnTo>
                <a:lnTo>
                  <a:pt x="5010" y="7790"/>
                </a:lnTo>
                <a:close/>
              </a:path>
              <a:path w="14483" h="14433">
                <a:moveTo>
                  <a:pt x="4789" y="6738"/>
                </a:moveTo>
                <a:lnTo>
                  <a:pt x="4789" y="7742"/>
                </a:lnTo>
                <a:lnTo>
                  <a:pt x="4895" y="7240"/>
                </a:lnTo>
                <a:lnTo>
                  <a:pt x="4789" y="6738"/>
                </a:lnTo>
                <a:close/>
              </a:path>
              <a:path w="14483" h="14433">
                <a:moveTo>
                  <a:pt x="4895" y="7240"/>
                </a:moveTo>
                <a:lnTo>
                  <a:pt x="4789" y="7742"/>
                </a:lnTo>
                <a:lnTo>
                  <a:pt x="5000" y="7742"/>
                </a:lnTo>
                <a:lnTo>
                  <a:pt x="4895" y="7240"/>
                </a:lnTo>
                <a:close/>
              </a:path>
              <a:path w="14483" h="14433">
                <a:moveTo>
                  <a:pt x="9698" y="6738"/>
                </a:moveTo>
                <a:lnTo>
                  <a:pt x="9591" y="7240"/>
                </a:lnTo>
                <a:lnTo>
                  <a:pt x="9698" y="7742"/>
                </a:lnTo>
                <a:lnTo>
                  <a:pt x="9698" y="6738"/>
                </a:lnTo>
                <a:close/>
              </a:path>
              <a:path w="14483" h="14433">
                <a:moveTo>
                  <a:pt x="14372" y="6738"/>
                </a:moveTo>
                <a:lnTo>
                  <a:pt x="9698" y="6738"/>
                </a:lnTo>
                <a:lnTo>
                  <a:pt x="9698" y="7742"/>
                </a:lnTo>
                <a:lnTo>
                  <a:pt x="14382" y="7742"/>
                </a:lnTo>
                <a:lnTo>
                  <a:pt x="14483" y="7264"/>
                </a:lnTo>
                <a:lnTo>
                  <a:pt x="14372" y="6738"/>
                </a:lnTo>
                <a:close/>
              </a:path>
              <a:path w="14483" h="14433">
                <a:moveTo>
                  <a:pt x="5000" y="6738"/>
                </a:moveTo>
                <a:lnTo>
                  <a:pt x="4789" y="6738"/>
                </a:lnTo>
                <a:lnTo>
                  <a:pt x="4895" y="7240"/>
                </a:lnTo>
                <a:lnTo>
                  <a:pt x="5000" y="6738"/>
                </a:lnTo>
                <a:close/>
              </a:path>
              <a:path w="14483" h="14433">
                <a:moveTo>
                  <a:pt x="9394" y="6315"/>
                </a:moveTo>
                <a:lnTo>
                  <a:pt x="9591" y="7240"/>
                </a:lnTo>
                <a:lnTo>
                  <a:pt x="9698" y="6738"/>
                </a:lnTo>
                <a:lnTo>
                  <a:pt x="14372" y="6738"/>
                </a:lnTo>
                <a:lnTo>
                  <a:pt x="9640" y="6690"/>
                </a:lnTo>
                <a:lnTo>
                  <a:pt x="9394" y="6315"/>
                </a:lnTo>
                <a:close/>
              </a:path>
              <a:path w="14483" h="14433">
                <a:moveTo>
                  <a:pt x="5182" y="5878"/>
                </a:moveTo>
                <a:lnTo>
                  <a:pt x="4846" y="6690"/>
                </a:lnTo>
                <a:lnTo>
                  <a:pt x="5089" y="6315"/>
                </a:lnTo>
                <a:lnTo>
                  <a:pt x="5182" y="5878"/>
                </a:lnTo>
                <a:close/>
              </a:path>
              <a:path w="14483" h="14433">
                <a:moveTo>
                  <a:pt x="5088" y="6323"/>
                </a:moveTo>
                <a:lnTo>
                  <a:pt x="4846" y="6690"/>
                </a:lnTo>
                <a:lnTo>
                  <a:pt x="5010" y="6690"/>
                </a:lnTo>
                <a:lnTo>
                  <a:pt x="5088" y="6323"/>
                </a:lnTo>
                <a:close/>
              </a:path>
              <a:path w="14483" h="14433">
                <a:moveTo>
                  <a:pt x="9300" y="5878"/>
                </a:moveTo>
                <a:lnTo>
                  <a:pt x="9399" y="6323"/>
                </a:lnTo>
                <a:lnTo>
                  <a:pt x="9640" y="6690"/>
                </a:lnTo>
                <a:lnTo>
                  <a:pt x="9300" y="5878"/>
                </a:lnTo>
                <a:close/>
              </a:path>
              <a:path w="14483" h="14433">
                <a:moveTo>
                  <a:pt x="14191" y="5878"/>
                </a:moveTo>
                <a:lnTo>
                  <a:pt x="9300" y="5878"/>
                </a:lnTo>
                <a:lnTo>
                  <a:pt x="9640" y="6690"/>
                </a:lnTo>
                <a:lnTo>
                  <a:pt x="14362" y="6690"/>
                </a:lnTo>
                <a:lnTo>
                  <a:pt x="14191" y="5878"/>
                </a:lnTo>
                <a:close/>
              </a:path>
              <a:path w="14483" h="14433">
                <a:moveTo>
                  <a:pt x="5381" y="5878"/>
                </a:moveTo>
                <a:lnTo>
                  <a:pt x="5182" y="5878"/>
                </a:lnTo>
                <a:lnTo>
                  <a:pt x="5088" y="6323"/>
                </a:lnTo>
                <a:lnTo>
                  <a:pt x="5381" y="5878"/>
                </a:lnTo>
                <a:close/>
              </a:path>
              <a:path w="14483" h="14433">
                <a:moveTo>
                  <a:pt x="8882" y="5537"/>
                </a:moveTo>
                <a:lnTo>
                  <a:pt x="9394" y="6315"/>
                </a:lnTo>
                <a:lnTo>
                  <a:pt x="9300" y="5878"/>
                </a:lnTo>
                <a:lnTo>
                  <a:pt x="14191" y="5878"/>
                </a:lnTo>
                <a:lnTo>
                  <a:pt x="9334" y="5830"/>
                </a:lnTo>
                <a:lnTo>
                  <a:pt x="8882" y="5537"/>
                </a:lnTo>
                <a:close/>
              </a:path>
              <a:path w="14483" h="14433">
                <a:moveTo>
                  <a:pt x="5852" y="5161"/>
                </a:moveTo>
                <a:lnTo>
                  <a:pt x="5172" y="5830"/>
                </a:lnTo>
                <a:lnTo>
                  <a:pt x="5605" y="5537"/>
                </a:lnTo>
                <a:lnTo>
                  <a:pt x="5852" y="5161"/>
                </a:lnTo>
                <a:close/>
              </a:path>
              <a:path w="14483" h="14433">
                <a:moveTo>
                  <a:pt x="5599" y="5546"/>
                </a:moveTo>
                <a:lnTo>
                  <a:pt x="5172" y="5830"/>
                </a:lnTo>
                <a:lnTo>
                  <a:pt x="5412" y="5830"/>
                </a:lnTo>
                <a:lnTo>
                  <a:pt x="5599" y="5546"/>
                </a:lnTo>
                <a:close/>
              </a:path>
              <a:path w="14483" h="14433">
                <a:moveTo>
                  <a:pt x="8635" y="5161"/>
                </a:moveTo>
                <a:lnTo>
                  <a:pt x="8882" y="5537"/>
                </a:lnTo>
                <a:lnTo>
                  <a:pt x="9334" y="5830"/>
                </a:lnTo>
                <a:lnTo>
                  <a:pt x="8635" y="5161"/>
                </a:lnTo>
                <a:close/>
              </a:path>
              <a:path w="14483" h="14433">
                <a:moveTo>
                  <a:pt x="13969" y="4827"/>
                </a:moveTo>
                <a:lnTo>
                  <a:pt x="7787" y="4827"/>
                </a:lnTo>
                <a:lnTo>
                  <a:pt x="8596" y="5161"/>
                </a:lnTo>
                <a:lnTo>
                  <a:pt x="9334" y="5830"/>
                </a:lnTo>
                <a:lnTo>
                  <a:pt x="14181" y="5830"/>
                </a:lnTo>
                <a:lnTo>
                  <a:pt x="13969" y="4827"/>
                </a:lnTo>
                <a:close/>
              </a:path>
              <a:path w="14483" h="14433">
                <a:moveTo>
                  <a:pt x="6323" y="5065"/>
                </a:moveTo>
                <a:lnTo>
                  <a:pt x="5852" y="5161"/>
                </a:lnTo>
                <a:lnTo>
                  <a:pt x="5599" y="5546"/>
                </a:lnTo>
                <a:lnTo>
                  <a:pt x="6323" y="5065"/>
                </a:lnTo>
                <a:close/>
              </a:path>
              <a:path w="14483" h="14433">
                <a:moveTo>
                  <a:pt x="8167" y="5073"/>
                </a:moveTo>
                <a:lnTo>
                  <a:pt x="8882" y="5537"/>
                </a:lnTo>
                <a:lnTo>
                  <a:pt x="8635" y="5161"/>
                </a:lnTo>
                <a:lnTo>
                  <a:pt x="8167" y="5073"/>
                </a:lnTo>
                <a:close/>
              </a:path>
              <a:path w="14483" h="14433">
                <a:moveTo>
                  <a:pt x="6681" y="4827"/>
                </a:moveTo>
                <a:lnTo>
                  <a:pt x="5852" y="5161"/>
                </a:lnTo>
                <a:lnTo>
                  <a:pt x="6323" y="5065"/>
                </a:lnTo>
                <a:lnTo>
                  <a:pt x="6681" y="4827"/>
                </a:lnTo>
                <a:close/>
              </a:path>
              <a:path w="14483" h="14433">
                <a:moveTo>
                  <a:pt x="7787" y="4827"/>
                </a:moveTo>
                <a:lnTo>
                  <a:pt x="8167" y="5073"/>
                </a:lnTo>
                <a:lnTo>
                  <a:pt x="8596" y="5161"/>
                </a:lnTo>
                <a:lnTo>
                  <a:pt x="7787" y="4827"/>
                </a:lnTo>
                <a:close/>
              </a:path>
              <a:path w="14483" h="14433">
                <a:moveTo>
                  <a:pt x="13959" y="4779"/>
                </a:moveTo>
                <a:lnTo>
                  <a:pt x="7720" y="4779"/>
                </a:lnTo>
                <a:lnTo>
                  <a:pt x="7224" y="4880"/>
                </a:lnTo>
                <a:lnTo>
                  <a:pt x="8167" y="5073"/>
                </a:lnTo>
                <a:lnTo>
                  <a:pt x="7787" y="4827"/>
                </a:lnTo>
                <a:lnTo>
                  <a:pt x="13969" y="4827"/>
                </a:lnTo>
                <a:close/>
              </a:path>
              <a:path w="14483" h="14433">
                <a:moveTo>
                  <a:pt x="6962" y="4827"/>
                </a:moveTo>
                <a:lnTo>
                  <a:pt x="6681" y="4827"/>
                </a:lnTo>
                <a:lnTo>
                  <a:pt x="6323" y="5065"/>
                </a:lnTo>
                <a:lnTo>
                  <a:pt x="7224" y="4880"/>
                </a:lnTo>
                <a:lnTo>
                  <a:pt x="6962" y="4827"/>
                </a:lnTo>
                <a:close/>
              </a:path>
              <a:path w="14483" h="14433">
                <a:moveTo>
                  <a:pt x="7720" y="4779"/>
                </a:moveTo>
                <a:lnTo>
                  <a:pt x="6729" y="4779"/>
                </a:lnTo>
                <a:lnTo>
                  <a:pt x="7224" y="4880"/>
                </a:lnTo>
                <a:lnTo>
                  <a:pt x="7720" y="47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1" name="object 171"/>
          <p:cNvSpPr/>
          <p:nvPr/>
        </p:nvSpPr>
        <p:spPr>
          <a:xfrm>
            <a:off x="8254714" y="4566374"/>
            <a:ext cx="186703" cy="43251"/>
          </a:xfrm>
          <a:custGeom>
            <a:avLst/>
            <a:gdLst/>
            <a:ahLst/>
            <a:cxnLst/>
            <a:rect l="l" t="t" r="r" b="b"/>
            <a:pathLst>
              <a:path w="186703" h="43251">
                <a:moveTo>
                  <a:pt x="0" y="0"/>
                </a:moveTo>
                <a:lnTo>
                  <a:pt x="0" y="42200"/>
                </a:lnTo>
                <a:lnTo>
                  <a:pt x="1072" y="43251"/>
                </a:lnTo>
                <a:lnTo>
                  <a:pt x="3711" y="43251"/>
                </a:lnTo>
                <a:lnTo>
                  <a:pt x="4784" y="42200"/>
                </a:lnTo>
                <a:lnTo>
                  <a:pt x="4784" y="5173"/>
                </a:lnTo>
                <a:lnTo>
                  <a:pt x="2203" y="4970"/>
                </a:lnTo>
                <a:lnTo>
                  <a:pt x="4784" y="2580"/>
                </a:lnTo>
                <a:lnTo>
                  <a:pt x="32756" y="2580"/>
                </a:lnTo>
                <a:lnTo>
                  <a:pt x="0" y="0"/>
                </a:lnTo>
                <a:close/>
              </a:path>
              <a:path w="186703" h="43251">
                <a:moveTo>
                  <a:pt x="32756" y="2580"/>
                </a:moveTo>
                <a:lnTo>
                  <a:pt x="4784" y="2580"/>
                </a:lnTo>
                <a:lnTo>
                  <a:pt x="4784" y="5173"/>
                </a:lnTo>
                <a:lnTo>
                  <a:pt x="185343" y="19403"/>
                </a:lnTo>
                <a:lnTo>
                  <a:pt x="186497" y="18447"/>
                </a:lnTo>
                <a:lnTo>
                  <a:pt x="186703" y="15819"/>
                </a:lnTo>
                <a:lnTo>
                  <a:pt x="185721" y="14672"/>
                </a:lnTo>
                <a:lnTo>
                  <a:pt x="184404" y="14528"/>
                </a:lnTo>
                <a:lnTo>
                  <a:pt x="32756" y="2580"/>
                </a:lnTo>
                <a:close/>
              </a:path>
              <a:path w="186703" h="43251">
                <a:moveTo>
                  <a:pt x="4784" y="2580"/>
                </a:moveTo>
                <a:lnTo>
                  <a:pt x="2203" y="4970"/>
                </a:lnTo>
                <a:lnTo>
                  <a:pt x="4784" y="5173"/>
                </a:lnTo>
                <a:lnTo>
                  <a:pt x="4784" y="2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2" name="object 172"/>
          <p:cNvSpPr/>
          <p:nvPr/>
        </p:nvSpPr>
        <p:spPr>
          <a:xfrm>
            <a:off x="8266678" y="4588072"/>
            <a:ext cx="162684" cy="19164"/>
          </a:xfrm>
          <a:custGeom>
            <a:avLst/>
            <a:gdLst/>
            <a:ahLst/>
            <a:cxnLst/>
            <a:rect l="l" t="t" r="r" b="b"/>
            <a:pathLst>
              <a:path w="162684" h="19164">
                <a:moveTo>
                  <a:pt x="0" y="0"/>
                </a:moveTo>
                <a:lnTo>
                  <a:pt x="0" y="4827"/>
                </a:lnTo>
                <a:lnTo>
                  <a:pt x="162684" y="19164"/>
                </a:lnTo>
                <a:lnTo>
                  <a:pt x="162684" y="9606"/>
                </a:lnTo>
                <a:lnTo>
                  <a:pt x="0" y="0"/>
                </a:lnTo>
                <a:close/>
              </a:path>
            </a:pathLst>
          </a:custGeom>
          <a:solidFill>
            <a:srgbClr val="9F9F9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3" name="object 173"/>
          <p:cNvSpPr/>
          <p:nvPr/>
        </p:nvSpPr>
        <p:spPr>
          <a:xfrm>
            <a:off x="8264283" y="4585539"/>
            <a:ext cx="167469" cy="24326"/>
          </a:xfrm>
          <a:custGeom>
            <a:avLst/>
            <a:gdLst/>
            <a:ahLst/>
            <a:cxnLst/>
            <a:rect l="l" t="t" r="r" b="b"/>
            <a:pathLst>
              <a:path w="167469" h="24326">
                <a:moveTo>
                  <a:pt x="0" y="0"/>
                </a:moveTo>
                <a:lnTo>
                  <a:pt x="0" y="9510"/>
                </a:lnTo>
                <a:lnTo>
                  <a:pt x="167469" y="24326"/>
                </a:lnTo>
                <a:lnTo>
                  <a:pt x="167469" y="21697"/>
                </a:lnTo>
                <a:lnTo>
                  <a:pt x="162684" y="21697"/>
                </a:lnTo>
                <a:lnTo>
                  <a:pt x="162684" y="19078"/>
                </a:lnTo>
                <a:lnTo>
                  <a:pt x="29718" y="7359"/>
                </a:lnTo>
                <a:lnTo>
                  <a:pt x="4784" y="7359"/>
                </a:lnTo>
                <a:lnTo>
                  <a:pt x="2605" y="4970"/>
                </a:lnTo>
                <a:lnTo>
                  <a:pt x="3060" y="4970"/>
                </a:lnTo>
                <a:lnTo>
                  <a:pt x="2250" y="4922"/>
                </a:lnTo>
                <a:lnTo>
                  <a:pt x="4784" y="2532"/>
                </a:lnTo>
                <a:lnTo>
                  <a:pt x="42878" y="2532"/>
                </a:lnTo>
                <a:lnTo>
                  <a:pt x="0" y="0"/>
                </a:lnTo>
                <a:close/>
              </a:path>
              <a:path w="167469" h="24326">
                <a:moveTo>
                  <a:pt x="162684" y="19078"/>
                </a:moveTo>
                <a:lnTo>
                  <a:pt x="162684" y="21697"/>
                </a:lnTo>
                <a:lnTo>
                  <a:pt x="165285" y="19308"/>
                </a:lnTo>
                <a:lnTo>
                  <a:pt x="162684" y="19078"/>
                </a:lnTo>
                <a:close/>
              </a:path>
              <a:path w="167469" h="24326">
                <a:moveTo>
                  <a:pt x="162684" y="14395"/>
                </a:moveTo>
                <a:lnTo>
                  <a:pt x="162684" y="19078"/>
                </a:lnTo>
                <a:lnTo>
                  <a:pt x="165285" y="19308"/>
                </a:lnTo>
                <a:lnTo>
                  <a:pt x="162684" y="21697"/>
                </a:lnTo>
                <a:lnTo>
                  <a:pt x="167469" y="21697"/>
                </a:lnTo>
                <a:lnTo>
                  <a:pt x="167469" y="14528"/>
                </a:lnTo>
                <a:lnTo>
                  <a:pt x="164935" y="14528"/>
                </a:lnTo>
                <a:lnTo>
                  <a:pt x="162684" y="14395"/>
                </a:lnTo>
                <a:close/>
              </a:path>
              <a:path w="167469" h="24326">
                <a:moveTo>
                  <a:pt x="162684" y="12139"/>
                </a:moveTo>
                <a:lnTo>
                  <a:pt x="162684" y="14395"/>
                </a:lnTo>
                <a:lnTo>
                  <a:pt x="164935" y="14528"/>
                </a:lnTo>
                <a:lnTo>
                  <a:pt x="162684" y="12139"/>
                </a:lnTo>
                <a:close/>
              </a:path>
              <a:path w="167469" h="24326">
                <a:moveTo>
                  <a:pt x="167469" y="12139"/>
                </a:moveTo>
                <a:lnTo>
                  <a:pt x="162684" y="12139"/>
                </a:lnTo>
                <a:lnTo>
                  <a:pt x="164935" y="14528"/>
                </a:lnTo>
                <a:lnTo>
                  <a:pt x="167469" y="14528"/>
                </a:lnTo>
                <a:lnTo>
                  <a:pt x="167469" y="12139"/>
                </a:lnTo>
                <a:close/>
              </a:path>
              <a:path w="167469" h="24326">
                <a:moveTo>
                  <a:pt x="42878" y="2532"/>
                </a:moveTo>
                <a:lnTo>
                  <a:pt x="4784" y="2532"/>
                </a:lnTo>
                <a:lnTo>
                  <a:pt x="4784" y="5072"/>
                </a:lnTo>
                <a:lnTo>
                  <a:pt x="162684" y="14395"/>
                </a:lnTo>
                <a:lnTo>
                  <a:pt x="162684" y="12139"/>
                </a:lnTo>
                <a:lnTo>
                  <a:pt x="167469" y="12139"/>
                </a:lnTo>
                <a:lnTo>
                  <a:pt x="167469" y="9892"/>
                </a:lnTo>
                <a:lnTo>
                  <a:pt x="42878" y="2532"/>
                </a:lnTo>
                <a:close/>
              </a:path>
              <a:path w="167469" h="24326">
                <a:moveTo>
                  <a:pt x="2605" y="4970"/>
                </a:moveTo>
                <a:lnTo>
                  <a:pt x="4784" y="7359"/>
                </a:lnTo>
                <a:lnTo>
                  <a:pt x="4784" y="5162"/>
                </a:lnTo>
                <a:lnTo>
                  <a:pt x="2605" y="4970"/>
                </a:lnTo>
                <a:close/>
              </a:path>
              <a:path w="167469" h="24326">
                <a:moveTo>
                  <a:pt x="4784" y="5162"/>
                </a:moveTo>
                <a:lnTo>
                  <a:pt x="4784" y="7359"/>
                </a:lnTo>
                <a:lnTo>
                  <a:pt x="29718" y="7359"/>
                </a:lnTo>
                <a:lnTo>
                  <a:pt x="4784" y="5162"/>
                </a:lnTo>
                <a:close/>
              </a:path>
              <a:path w="167469" h="24326">
                <a:moveTo>
                  <a:pt x="3060" y="4970"/>
                </a:moveTo>
                <a:lnTo>
                  <a:pt x="2605" y="4970"/>
                </a:lnTo>
                <a:lnTo>
                  <a:pt x="4784" y="5162"/>
                </a:lnTo>
                <a:lnTo>
                  <a:pt x="3060" y="4970"/>
                </a:lnTo>
                <a:close/>
              </a:path>
              <a:path w="167469" h="24326">
                <a:moveTo>
                  <a:pt x="4784" y="2532"/>
                </a:moveTo>
                <a:lnTo>
                  <a:pt x="2250" y="4922"/>
                </a:lnTo>
                <a:lnTo>
                  <a:pt x="4784" y="5072"/>
                </a:lnTo>
                <a:lnTo>
                  <a:pt x="4784" y="2532"/>
                </a:lnTo>
                <a:close/>
              </a:path>
            </a:pathLst>
          </a:custGeom>
          <a:solidFill>
            <a:srgbClr val="9F9F9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4" name="object 174"/>
          <p:cNvSpPr/>
          <p:nvPr/>
        </p:nvSpPr>
        <p:spPr>
          <a:xfrm>
            <a:off x="8376728" y="4612016"/>
            <a:ext cx="52634" cy="14385"/>
          </a:xfrm>
          <a:custGeom>
            <a:avLst/>
            <a:gdLst/>
            <a:ahLst/>
            <a:cxnLst/>
            <a:rect l="l" t="t" r="r" b="b"/>
            <a:pathLst>
              <a:path w="52634" h="14385">
                <a:moveTo>
                  <a:pt x="52634" y="0"/>
                </a:moveTo>
                <a:lnTo>
                  <a:pt x="0" y="0"/>
                </a:lnTo>
                <a:lnTo>
                  <a:pt x="0" y="9606"/>
                </a:lnTo>
                <a:lnTo>
                  <a:pt x="52634" y="14385"/>
                </a:lnTo>
                <a:lnTo>
                  <a:pt x="52634" y="0"/>
                </a:lnTo>
                <a:close/>
              </a:path>
            </a:pathLst>
          </a:custGeom>
          <a:solidFill>
            <a:srgbClr val="DFDFD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5" name="object 175"/>
          <p:cNvSpPr/>
          <p:nvPr/>
        </p:nvSpPr>
        <p:spPr>
          <a:xfrm>
            <a:off x="8271463" y="4501950"/>
            <a:ext cx="129188" cy="52619"/>
          </a:xfrm>
          <a:custGeom>
            <a:avLst/>
            <a:gdLst/>
            <a:ahLst/>
            <a:cxnLst/>
            <a:rect l="l" t="t" r="r" b="b"/>
            <a:pathLst>
              <a:path w="129188" h="52619">
                <a:moveTo>
                  <a:pt x="0" y="4779"/>
                </a:moveTo>
                <a:lnTo>
                  <a:pt x="0" y="43060"/>
                </a:lnTo>
                <a:lnTo>
                  <a:pt x="129188" y="52619"/>
                </a:lnTo>
                <a:lnTo>
                  <a:pt x="129188" y="9558"/>
                </a:lnTo>
                <a:lnTo>
                  <a:pt x="66983" y="9558"/>
                </a:lnTo>
                <a:lnTo>
                  <a:pt x="0" y="4779"/>
                </a:lnTo>
                <a:close/>
              </a:path>
              <a:path w="129188" h="52619">
                <a:moveTo>
                  <a:pt x="71773" y="0"/>
                </a:moveTo>
                <a:lnTo>
                  <a:pt x="66983" y="9558"/>
                </a:lnTo>
                <a:lnTo>
                  <a:pt x="129188" y="9558"/>
                </a:lnTo>
                <a:lnTo>
                  <a:pt x="129188" y="4779"/>
                </a:lnTo>
                <a:lnTo>
                  <a:pt x="71773" y="0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6" name="object 176"/>
          <p:cNvSpPr/>
          <p:nvPr/>
        </p:nvSpPr>
        <p:spPr>
          <a:xfrm>
            <a:off x="8233181" y="4516288"/>
            <a:ext cx="229673" cy="23943"/>
          </a:xfrm>
          <a:custGeom>
            <a:avLst/>
            <a:gdLst/>
            <a:ahLst/>
            <a:cxnLst/>
            <a:rect l="l" t="t" r="r" b="b"/>
            <a:pathLst>
              <a:path w="229673" h="23943">
                <a:moveTo>
                  <a:pt x="4784" y="0"/>
                </a:moveTo>
                <a:lnTo>
                  <a:pt x="0" y="0"/>
                </a:lnTo>
                <a:lnTo>
                  <a:pt x="0" y="9606"/>
                </a:lnTo>
                <a:lnTo>
                  <a:pt x="4784" y="9606"/>
                </a:lnTo>
                <a:lnTo>
                  <a:pt x="224888" y="23943"/>
                </a:lnTo>
                <a:lnTo>
                  <a:pt x="229673" y="23943"/>
                </a:lnTo>
                <a:lnTo>
                  <a:pt x="229673" y="14385"/>
                </a:lnTo>
                <a:lnTo>
                  <a:pt x="215319" y="14385"/>
                </a:lnTo>
                <a:lnTo>
                  <a:pt x="478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7" name="object 177"/>
          <p:cNvSpPr/>
          <p:nvPr/>
        </p:nvSpPr>
        <p:spPr>
          <a:xfrm>
            <a:off x="8330271" y="2308514"/>
            <a:ext cx="508424" cy="21637"/>
          </a:xfrm>
          <a:custGeom>
            <a:avLst/>
            <a:gdLst/>
            <a:ahLst/>
            <a:cxnLst/>
            <a:rect l="l" t="t" r="r" b="b"/>
            <a:pathLst>
              <a:path w="508424" h="21637">
                <a:moveTo>
                  <a:pt x="493976" y="0"/>
                </a:moveTo>
                <a:lnTo>
                  <a:pt x="0" y="0"/>
                </a:lnTo>
                <a:lnTo>
                  <a:pt x="28845" y="21637"/>
                </a:lnTo>
                <a:lnTo>
                  <a:pt x="508424" y="21637"/>
                </a:lnTo>
                <a:lnTo>
                  <a:pt x="493976" y="0"/>
                </a:lnTo>
                <a:close/>
              </a:path>
            </a:pathLst>
          </a:custGeom>
          <a:solidFill>
            <a:srgbClr val="DFDFD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8" name="object 178"/>
          <p:cNvSpPr/>
          <p:nvPr/>
        </p:nvSpPr>
        <p:spPr>
          <a:xfrm>
            <a:off x="8319452" y="2304871"/>
            <a:ext cx="525960" cy="28886"/>
          </a:xfrm>
          <a:custGeom>
            <a:avLst/>
            <a:gdLst/>
            <a:ahLst/>
            <a:cxnLst/>
            <a:rect l="l" t="t" r="r" b="b"/>
            <a:pathLst>
              <a:path w="525960" h="28886">
                <a:moveTo>
                  <a:pt x="506744" y="0"/>
                </a:moveTo>
                <a:lnTo>
                  <a:pt x="0" y="0"/>
                </a:lnTo>
                <a:lnTo>
                  <a:pt x="38464" y="28886"/>
                </a:lnTo>
                <a:lnTo>
                  <a:pt x="525960" y="28886"/>
                </a:lnTo>
                <a:lnTo>
                  <a:pt x="524905" y="27299"/>
                </a:lnTo>
                <a:lnTo>
                  <a:pt x="516244" y="27299"/>
                </a:lnTo>
                <a:lnTo>
                  <a:pt x="512975" y="22394"/>
                </a:lnTo>
                <a:lnTo>
                  <a:pt x="41827" y="22394"/>
                </a:lnTo>
                <a:lnTo>
                  <a:pt x="39663" y="21673"/>
                </a:lnTo>
                <a:lnTo>
                  <a:pt x="40865" y="21673"/>
                </a:lnTo>
                <a:lnTo>
                  <a:pt x="21635" y="7248"/>
                </a:lnTo>
                <a:lnTo>
                  <a:pt x="10818" y="7248"/>
                </a:lnTo>
                <a:lnTo>
                  <a:pt x="12981" y="757"/>
                </a:lnTo>
                <a:lnTo>
                  <a:pt x="507248" y="757"/>
                </a:lnTo>
                <a:lnTo>
                  <a:pt x="506744" y="0"/>
                </a:lnTo>
                <a:close/>
              </a:path>
              <a:path w="525960" h="28886">
                <a:moveTo>
                  <a:pt x="501796" y="5625"/>
                </a:moveTo>
                <a:lnTo>
                  <a:pt x="516244" y="27299"/>
                </a:lnTo>
                <a:lnTo>
                  <a:pt x="519242" y="21673"/>
                </a:lnTo>
                <a:lnTo>
                  <a:pt x="521162" y="21673"/>
                </a:lnTo>
                <a:lnTo>
                  <a:pt x="511566" y="7248"/>
                </a:lnTo>
                <a:lnTo>
                  <a:pt x="504794" y="7248"/>
                </a:lnTo>
                <a:lnTo>
                  <a:pt x="501796" y="5625"/>
                </a:lnTo>
                <a:close/>
              </a:path>
              <a:path w="525960" h="28886">
                <a:moveTo>
                  <a:pt x="521162" y="21673"/>
                </a:moveTo>
                <a:lnTo>
                  <a:pt x="519242" y="21673"/>
                </a:lnTo>
                <a:lnTo>
                  <a:pt x="516244" y="27299"/>
                </a:lnTo>
                <a:lnTo>
                  <a:pt x="524905" y="27299"/>
                </a:lnTo>
                <a:lnTo>
                  <a:pt x="521162" y="21673"/>
                </a:lnTo>
                <a:close/>
              </a:path>
              <a:path w="525960" h="28886">
                <a:moveTo>
                  <a:pt x="40865" y="21673"/>
                </a:moveTo>
                <a:lnTo>
                  <a:pt x="39663" y="21673"/>
                </a:lnTo>
                <a:lnTo>
                  <a:pt x="41827" y="22394"/>
                </a:lnTo>
                <a:lnTo>
                  <a:pt x="40865" y="21673"/>
                </a:lnTo>
                <a:close/>
              </a:path>
              <a:path w="525960" h="28886">
                <a:moveTo>
                  <a:pt x="512494" y="21673"/>
                </a:moveTo>
                <a:lnTo>
                  <a:pt x="40865" y="21673"/>
                </a:lnTo>
                <a:lnTo>
                  <a:pt x="41827" y="22394"/>
                </a:lnTo>
                <a:lnTo>
                  <a:pt x="512975" y="22394"/>
                </a:lnTo>
                <a:lnTo>
                  <a:pt x="512494" y="21673"/>
                </a:lnTo>
                <a:close/>
              </a:path>
              <a:path w="525960" h="28886">
                <a:moveTo>
                  <a:pt x="12981" y="757"/>
                </a:moveTo>
                <a:lnTo>
                  <a:pt x="10818" y="7248"/>
                </a:lnTo>
                <a:lnTo>
                  <a:pt x="21635" y="7248"/>
                </a:lnTo>
                <a:lnTo>
                  <a:pt x="12981" y="757"/>
                </a:lnTo>
                <a:close/>
              </a:path>
              <a:path w="525960" h="28886">
                <a:moveTo>
                  <a:pt x="507248" y="757"/>
                </a:moveTo>
                <a:lnTo>
                  <a:pt x="12981" y="757"/>
                </a:lnTo>
                <a:lnTo>
                  <a:pt x="21635" y="7248"/>
                </a:lnTo>
                <a:lnTo>
                  <a:pt x="502878" y="7248"/>
                </a:lnTo>
                <a:lnTo>
                  <a:pt x="501796" y="5625"/>
                </a:lnTo>
                <a:lnTo>
                  <a:pt x="510487" y="5625"/>
                </a:lnTo>
                <a:lnTo>
                  <a:pt x="507248" y="757"/>
                </a:lnTo>
                <a:close/>
              </a:path>
              <a:path w="525960" h="28886">
                <a:moveTo>
                  <a:pt x="510487" y="5625"/>
                </a:moveTo>
                <a:lnTo>
                  <a:pt x="501796" y="5625"/>
                </a:lnTo>
                <a:lnTo>
                  <a:pt x="504794" y="7248"/>
                </a:lnTo>
                <a:lnTo>
                  <a:pt x="511566" y="7248"/>
                </a:lnTo>
                <a:lnTo>
                  <a:pt x="510487" y="5625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9" name="object 179"/>
          <p:cNvSpPr/>
          <p:nvPr/>
        </p:nvSpPr>
        <p:spPr>
          <a:xfrm>
            <a:off x="8330271" y="2312120"/>
            <a:ext cx="129809" cy="996541"/>
          </a:xfrm>
          <a:custGeom>
            <a:avLst/>
            <a:gdLst/>
            <a:ahLst/>
            <a:cxnLst/>
            <a:rect l="l" t="t" r="r" b="b"/>
            <a:pathLst>
              <a:path w="129809" h="996541">
                <a:moveTo>
                  <a:pt x="0" y="0"/>
                </a:moveTo>
                <a:lnTo>
                  <a:pt x="0" y="964046"/>
                </a:lnTo>
                <a:lnTo>
                  <a:pt x="25241" y="996541"/>
                </a:lnTo>
                <a:lnTo>
                  <a:pt x="129809" y="328564"/>
                </a:lnTo>
                <a:lnTo>
                  <a:pt x="32454" y="18031"/>
                </a:lnTo>
                <a:lnTo>
                  <a:pt x="0" y="0"/>
                </a:lnTo>
                <a:close/>
              </a:path>
            </a:pathLst>
          </a:custGeom>
          <a:solidFill>
            <a:srgbClr val="9F9F9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0" name="object 180"/>
          <p:cNvSpPr/>
          <p:nvPr/>
        </p:nvSpPr>
        <p:spPr>
          <a:xfrm>
            <a:off x="8326666" y="2305989"/>
            <a:ext cx="137105" cy="1011477"/>
          </a:xfrm>
          <a:custGeom>
            <a:avLst/>
            <a:gdLst/>
            <a:ahLst/>
            <a:cxnLst/>
            <a:rect l="l" t="t" r="r" b="b"/>
            <a:pathLst>
              <a:path w="137105" h="1011477">
                <a:moveTo>
                  <a:pt x="0" y="0"/>
                </a:moveTo>
                <a:lnTo>
                  <a:pt x="0" y="971413"/>
                </a:lnTo>
                <a:lnTo>
                  <a:pt x="31118" y="1011477"/>
                </a:lnTo>
                <a:lnTo>
                  <a:pt x="32584" y="1002112"/>
                </a:lnTo>
                <a:lnTo>
                  <a:pt x="25284" y="1002112"/>
                </a:lnTo>
                <a:lnTo>
                  <a:pt x="26575" y="993867"/>
                </a:lnTo>
                <a:lnTo>
                  <a:pt x="8174" y="970176"/>
                </a:lnTo>
                <a:lnTo>
                  <a:pt x="7210" y="970176"/>
                </a:lnTo>
                <a:lnTo>
                  <a:pt x="6451" y="967958"/>
                </a:lnTo>
                <a:lnTo>
                  <a:pt x="7210" y="967958"/>
                </a:lnTo>
                <a:lnTo>
                  <a:pt x="7209" y="12250"/>
                </a:lnTo>
                <a:lnTo>
                  <a:pt x="1852" y="9268"/>
                </a:lnTo>
                <a:lnTo>
                  <a:pt x="7209" y="6130"/>
                </a:lnTo>
                <a:lnTo>
                  <a:pt x="11032" y="6130"/>
                </a:lnTo>
                <a:lnTo>
                  <a:pt x="0" y="0"/>
                </a:lnTo>
                <a:close/>
              </a:path>
              <a:path w="137105" h="1011477">
                <a:moveTo>
                  <a:pt x="26575" y="993867"/>
                </a:moveTo>
                <a:lnTo>
                  <a:pt x="25284" y="1002112"/>
                </a:lnTo>
                <a:lnTo>
                  <a:pt x="31692" y="1000454"/>
                </a:lnTo>
                <a:lnTo>
                  <a:pt x="26575" y="993867"/>
                </a:lnTo>
                <a:close/>
              </a:path>
              <a:path w="137105" h="1011477">
                <a:moveTo>
                  <a:pt x="129720" y="334963"/>
                </a:moveTo>
                <a:lnTo>
                  <a:pt x="26575" y="993867"/>
                </a:lnTo>
                <a:lnTo>
                  <a:pt x="31692" y="1000454"/>
                </a:lnTo>
                <a:lnTo>
                  <a:pt x="25284" y="1002112"/>
                </a:lnTo>
                <a:lnTo>
                  <a:pt x="32584" y="1002112"/>
                </a:lnTo>
                <a:lnTo>
                  <a:pt x="136890" y="335777"/>
                </a:lnTo>
                <a:lnTo>
                  <a:pt x="129975" y="335777"/>
                </a:lnTo>
                <a:lnTo>
                  <a:pt x="129720" y="334963"/>
                </a:lnTo>
                <a:close/>
              </a:path>
              <a:path w="137105" h="1011477">
                <a:moveTo>
                  <a:pt x="6451" y="967958"/>
                </a:moveTo>
                <a:lnTo>
                  <a:pt x="7210" y="970176"/>
                </a:lnTo>
                <a:lnTo>
                  <a:pt x="7210" y="968935"/>
                </a:lnTo>
                <a:lnTo>
                  <a:pt x="6451" y="967958"/>
                </a:lnTo>
                <a:close/>
              </a:path>
              <a:path w="137105" h="1011477">
                <a:moveTo>
                  <a:pt x="7210" y="968935"/>
                </a:moveTo>
                <a:lnTo>
                  <a:pt x="7210" y="970176"/>
                </a:lnTo>
                <a:lnTo>
                  <a:pt x="8174" y="970176"/>
                </a:lnTo>
                <a:lnTo>
                  <a:pt x="7210" y="968935"/>
                </a:lnTo>
                <a:close/>
              </a:path>
              <a:path w="137105" h="1011477">
                <a:moveTo>
                  <a:pt x="7210" y="967958"/>
                </a:moveTo>
                <a:lnTo>
                  <a:pt x="6451" y="967958"/>
                </a:lnTo>
                <a:lnTo>
                  <a:pt x="7210" y="968935"/>
                </a:lnTo>
                <a:lnTo>
                  <a:pt x="7210" y="967958"/>
                </a:lnTo>
                <a:close/>
              </a:path>
              <a:path w="137105" h="1011477">
                <a:moveTo>
                  <a:pt x="129852" y="334118"/>
                </a:moveTo>
                <a:lnTo>
                  <a:pt x="129720" y="334963"/>
                </a:lnTo>
                <a:lnTo>
                  <a:pt x="129975" y="335777"/>
                </a:lnTo>
                <a:lnTo>
                  <a:pt x="129852" y="334118"/>
                </a:lnTo>
                <a:close/>
              </a:path>
              <a:path w="137105" h="1011477">
                <a:moveTo>
                  <a:pt x="137014" y="334118"/>
                </a:moveTo>
                <a:lnTo>
                  <a:pt x="129852" y="334118"/>
                </a:lnTo>
                <a:lnTo>
                  <a:pt x="129975" y="335777"/>
                </a:lnTo>
                <a:lnTo>
                  <a:pt x="136890" y="335777"/>
                </a:lnTo>
                <a:lnTo>
                  <a:pt x="137105" y="334407"/>
                </a:lnTo>
                <a:lnTo>
                  <a:pt x="137014" y="334118"/>
                </a:lnTo>
                <a:close/>
              </a:path>
              <a:path w="137105" h="1011477">
                <a:moveTo>
                  <a:pt x="33053" y="26637"/>
                </a:moveTo>
                <a:lnTo>
                  <a:pt x="129720" y="334963"/>
                </a:lnTo>
                <a:lnTo>
                  <a:pt x="129852" y="334118"/>
                </a:lnTo>
                <a:lnTo>
                  <a:pt x="137014" y="334118"/>
                </a:lnTo>
                <a:lnTo>
                  <a:pt x="40831" y="27335"/>
                </a:lnTo>
                <a:lnTo>
                  <a:pt x="34306" y="27335"/>
                </a:lnTo>
                <a:lnTo>
                  <a:pt x="33053" y="26637"/>
                </a:lnTo>
                <a:close/>
              </a:path>
              <a:path w="137105" h="1011477">
                <a:moveTo>
                  <a:pt x="32616" y="25243"/>
                </a:moveTo>
                <a:lnTo>
                  <a:pt x="33053" y="26637"/>
                </a:lnTo>
                <a:lnTo>
                  <a:pt x="34306" y="27335"/>
                </a:lnTo>
                <a:lnTo>
                  <a:pt x="32616" y="25243"/>
                </a:lnTo>
                <a:close/>
              </a:path>
              <a:path w="137105" h="1011477">
                <a:moveTo>
                  <a:pt x="40175" y="25243"/>
                </a:moveTo>
                <a:lnTo>
                  <a:pt x="32616" y="25243"/>
                </a:lnTo>
                <a:lnTo>
                  <a:pt x="34306" y="27335"/>
                </a:lnTo>
                <a:lnTo>
                  <a:pt x="40831" y="27335"/>
                </a:lnTo>
                <a:lnTo>
                  <a:pt x="40175" y="25243"/>
                </a:lnTo>
                <a:close/>
              </a:path>
              <a:path w="137105" h="1011477">
                <a:moveTo>
                  <a:pt x="11032" y="6130"/>
                </a:moveTo>
                <a:lnTo>
                  <a:pt x="7209" y="6130"/>
                </a:lnTo>
                <a:lnTo>
                  <a:pt x="7209" y="12250"/>
                </a:lnTo>
                <a:lnTo>
                  <a:pt x="33053" y="26637"/>
                </a:lnTo>
                <a:lnTo>
                  <a:pt x="32616" y="25243"/>
                </a:lnTo>
                <a:lnTo>
                  <a:pt x="40175" y="25243"/>
                </a:lnTo>
                <a:lnTo>
                  <a:pt x="39067" y="21709"/>
                </a:lnTo>
                <a:lnTo>
                  <a:pt x="11032" y="6130"/>
                </a:lnTo>
                <a:close/>
              </a:path>
              <a:path w="137105" h="1011477">
                <a:moveTo>
                  <a:pt x="7209" y="6130"/>
                </a:moveTo>
                <a:lnTo>
                  <a:pt x="1852" y="9268"/>
                </a:lnTo>
                <a:lnTo>
                  <a:pt x="7209" y="12250"/>
                </a:lnTo>
                <a:lnTo>
                  <a:pt x="7209" y="613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1" name="object 181"/>
          <p:cNvSpPr/>
          <p:nvPr/>
        </p:nvSpPr>
        <p:spPr>
          <a:xfrm>
            <a:off x="8110318" y="2243493"/>
            <a:ext cx="223557" cy="1029059"/>
          </a:xfrm>
          <a:custGeom>
            <a:avLst/>
            <a:gdLst/>
            <a:ahLst/>
            <a:cxnLst/>
            <a:rect l="l" t="t" r="r" b="b"/>
            <a:pathLst>
              <a:path w="223557" h="1029059">
                <a:moveTo>
                  <a:pt x="0" y="0"/>
                </a:moveTo>
                <a:lnTo>
                  <a:pt x="0" y="783535"/>
                </a:lnTo>
                <a:lnTo>
                  <a:pt x="223557" y="1029059"/>
                </a:lnTo>
                <a:lnTo>
                  <a:pt x="223557" y="68626"/>
                </a:lnTo>
                <a:lnTo>
                  <a:pt x="0" y="0"/>
                </a:lnTo>
                <a:close/>
              </a:path>
            </a:pathLst>
          </a:custGeom>
          <a:solidFill>
            <a:srgbClr val="9F9F9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2" name="object 182"/>
          <p:cNvSpPr/>
          <p:nvPr/>
        </p:nvSpPr>
        <p:spPr>
          <a:xfrm>
            <a:off x="8106712" y="2238625"/>
            <a:ext cx="230771" cy="1043250"/>
          </a:xfrm>
          <a:custGeom>
            <a:avLst/>
            <a:gdLst/>
            <a:ahLst/>
            <a:cxnLst/>
            <a:rect l="l" t="t" r="r" b="b"/>
            <a:pathLst>
              <a:path w="230771" h="1043250">
                <a:moveTo>
                  <a:pt x="0" y="0"/>
                </a:moveTo>
                <a:lnTo>
                  <a:pt x="0" y="789799"/>
                </a:lnTo>
                <a:lnTo>
                  <a:pt x="230771" y="1043250"/>
                </a:lnTo>
                <a:lnTo>
                  <a:pt x="230771" y="1033928"/>
                </a:lnTo>
                <a:lnTo>
                  <a:pt x="223558" y="1033928"/>
                </a:lnTo>
                <a:lnTo>
                  <a:pt x="223558" y="1024610"/>
                </a:lnTo>
                <a:lnTo>
                  <a:pt x="8487" y="788404"/>
                </a:lnTo>
                <a:lnTo>
                  <a:pt x="7212" y="788404"/>
                </a:lnTo>
                <a:lnTo>
                  <a:pt x="6270" y="785969"/>
                </a:lnTo>
                <a:lnTo>
                  <a:pt x="7212" y="785969"/>
                </a:lnTo>
                <a:lnTo>
                  <a:pt x="7211" y="9760"/>
                </a:lnTo>
                <a:lnTo>
                  <a:pt x="2549" y="8330"/>
                </a:lnTo>
                <a:lnTo>
                  <a:pt x="7211" y="4868"/>
                </a:lnTo>
                <a:lnTo>
                  <a:pt x="15862" y="4868"/>
                </a:lnTo>
                <a:lnTo>
                  <a:pt x="0" y="0"/>
                </a:lnTo>
                <a:close/>
              </a:path>
              <a:path w="230771" h="1043250">
                <a:moveTo>
                  <a:pt x="223558" y="1024610"/>
                </a:moveTo>
                <a:lnTo>
                  <a:pt x="223558" y="1033928"/>
                </a:lnTo>
                <a:lnTo>
                  <a:pt x="229828" y="1031497"/>
                </a:lnTo>
                <a:lnTo>
                  <a:pt x="223558" y="1024610"/>
                </a:lnTo>
                <a:close/>
              </a:path>
              <a:path w="230771" h="1043250">
                <a:moveTo>
                  <a:pt x="223557" y="76138"/>
                </a:moveTo>
                <a:lnTo>
                  <a:pt x="223558" y="1024610"/>
                </a:lnTo>
                <a:lnTo>
                  <a:pt x="229828" y="1031497"/>
                </a:lnTo>
                <a:lnTo>
                  <a:pt x="223558" y="1033928"/>
                </a:lnTo>
                <a:lnTo>
                  <a:pt x="230771" y="1033928"/>
                </a:lnTo>
                <a:lnTo>
                  <a:pt x="230771" y="76921"/>
                </a:lnTo>
                <a:lnTo>
                  <a:pt x="226107" y="76921"/>
                </a:lnTo>
                <a:lnTo>
                  <a:pt x="223557" y="76138"/>
                </a:lnTo>
                <a:close/>
              </a:path>
              <a:path w="230771" h="1043250">
                <a:moveTo>
                  <a:pt x="6270" y="785969"/>
                </a:moveTo>
                <a:lnTo>
                  <a:pt x="7212" y="788404"/>
                </a:lnTo>
                <a:lnTo>
                  <a:pt x="7212" y="787003"/>
                </a:lnTo>
                <a:lnTo>
                  <a:pt x="6270" y="785969"/>
                </a:lnTo>
                <a:close/>
              </a:path>
              <a:path w="230771" h="1043250">
                <a:moveTo>
                  <a:pt x="7212" y="787003"/>
                </a:moveTo>
                <a:lnTo>
                  <a:pt x="7212" y="788404"/>
                </a:lnTo>
                <a:lnTo>
                  <a:pt x="8487" y="788404"/>
                </a:lnTo>
                <a:lnTo>
                  <a:pt x="7212" y="787003"/>
                </a:lnTo>
                <a:close/>
              </a:path>
              <a:path w="230771" h="1043250">
                <a:moveTo>
                  <a:pt x="7212" y="785969"/>
                </a:moveTo>
                <a:lnTo>
                  <a:pt x="6270" y="785969"/>
                </a:lnTo>
                <a:lnTo>
                  <a:pt x="7212" y="787003"/>
                </a:lnTo>
                <a:lnTo>
                  <a:pt x="7212" y="785969"/>
                </a:lnTo>
                <a:close/>
              </a:path>
              <a:path w="230771" h="1043250">
                <a:moveTo>
                  <a:pt x="223557" y="73495"/>
                </a:moveTo>
                <a:lnTo>
                  <a:pt x="223557" y="76138"/>
                </a:lnTo>
                <a:lnTo>
                  <a:pt x="226107" y="76921"/>
                </a:lnTo>
                <a:lnTo>
                  <a:pt x="223557" y="73495"/>
                </a:lnTo>
                <a:close/>
              </a:path>
              <a:path w="230771" h="1043250">
                <a:moveTo>
                  <a:pt x="230771" y="73495"/>
                </a:moveTo>
                <a:lnTo>
                  <a:pt x="223557" y="73495"/>
                </a:lnTo>
                <a:lnTo>
                  <a:pt x="226107" y="76921"/>
                </a:lnTo>
                <a:lnTo>
                  <a:pt x="230771" y="76921"/>
                </a:lnTo>
                <a:lnTo>
                  <a:pt x="230771" y="73495"/>
                </a:lnTo>
                <a:close/>
              </a:path>
              <a:path w="230771" h="1043250">
                <a:moveTo>
                  <a:pt x="15862" y="4868"/>
                </a:moveTo>
                <a:lnTo>
                  <a:pt x="7211" y="4868"/>
                </a:lnTo>
                <a:lnTo>
                  <a:pt x="7211" y="9760"/>
                </a:lnTo>
                <a:lnTo>
                  <a:pt x="223557" y="76138"/>
                </a:lnTo>
                <a:lnTo>
                  <a:pt x="223557" y="73495"/>
                </a:lnTo>
                <a:lnTo>
                  <a:pt x="230771" y="73495"/>
                </a:lnTo>
                <a:lnTo>
                  <a:pt x="230771" y="70826"/>
                </a:lnTo>
                <a:lnTo>
                  <a:pt x="15862" y="4868"/>
                </a:lnTo>
                <a:close/>
              </a:path>
              <a:path w="230771" h="1043250">
                <a:moveTo>
                  <a:pt x="7211" y="4868"/>
                </a:moveTo>
                <a:lnTo>
                  <a:pt x="2549" y="8330"/>
                </a:lnTo>
                <a:lnTo>
                  <a:pt x="7211" y="9760"/>
                </a:lnTo>
                <a:lnTo>
                  <a:pt x="7211" y="4868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3" name="object 183"/>
          <p:cNvSpPr/>
          <p:nvPr/>
        </p:nvSpPr>
        <p:spPr>
          <a:xfrm>
            <a:off x="8110318" y="2243493"/>
            <a:ext cx="717540" cy="68627"/>
          </a:xfrm>
          <a:custGeom>
            <a:avLst/>
            <a:gdLst/>
            <a:ahLst/>
            <a:cxnLst/>
            <a:rect l="l" t="t" r="r" b="b"/>
            <a:pathLst>
              <a:path w="717540" h="68627">
                <a:moveTo>
                  <a:pt x="371400" y="0"/>
                </a:moveTo>
                <a:lnTo>
                  <a:pt x="0" y="0"/>
                </a:lnTo>
                <a:lnTo>
                  <a:pt x="223557" y="68626"/>
                </a:lnTo>
                <a:lnTo>
                  <a:pt x="717540" y="68627"/>
                </a:lnTo>
                <a:lnTo>
                  <a:pt x="371400" y="0"/>
                </a:lnTo>
                <a:close/>
              </a:path>
            </a:pathLst>
          </a:custGeom>
          <a:solidFill>
            <a:srgbClr val="DFDFD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4" name="object 184"/>
          <p:cNvSpPr/>
          <p:nvPr/>
        </p:nvSpPr>
        <p:spPr>
          <a:xfrm>
            <a:off x="8086246" y="2239887"/>
            <a:ext cx="777516" cy="75839"/>
          </a:xfrm>
          <a:custGeom>
            <a:avLst/>
            <a:gdLst/>
            <a:ahLst/>
            <a:cxnLst/>
            <a:rect l="l" t="t" r="r" b="b"/>
            <a:pathLst>
              <a:path w="777516" h="75839">
                <a:moveTo>
                  <a:pt x="395834" y="0"/>
                </a:moveTo>
                <a:lnTo>
                  <a:pt x="0" y="0"/>
                </a:lnTo>
                <a:lnTo>
                  <a:pt x="247091" y="75839"/>
                </a:lnTo>
                <a:lnTo>
                  <a:pt x="777516" y="75839"/>
                </a:lnTo>
                <a:lnTo>
                  <a:pt x="740926" y="75767"/>
                </a:lnTo>
                <a:lnTo>
                  <a:pt x="705617" y="68771"/>
                </a:lnTo>
                <a:lnTo>
                  <a:pt x="248687" y="68771"/>
                </a:lnTo>
                <a:lnTo>
                  <a:pt x="247629" y="68626"/>
                </a:lnTo>
                <a:lnTo>
                  <a:pt x="248217" y="68626"/>
                </a:lnTo>
                <a:lnTo>
                  <a:pt x="48166" y="7248"/>
                </a:lnTo>
                <a:lnTo>
                  <a:pt x="24072" y="7248"/>
                </a:lnTo>
                <a:lnTo>
                  <a:pt x="25128" y="180"/>
                </a:lnTo>
                <a:lnTo>
                  <a:pt x="396743" y="180"/>
                </a:lnTo>
                <a:lnTo>
                  <a:pt x="395834" y="0"/>
                </a:lnTo>
                <a:close/>
              </a:path>
              <a:path w="777516" h="75839">
                <a:moveTo>
                  <a:pt x="394750" y="7176"/>
                </a:moveTo>
                <a:lnTo>
                  <a:pt x="740926" y="75767"/>
                </a:lnTo>
                <a:lnTo>
                  <a:pt x="741613" y="68627"/>
                </a:lnTo>
                <a:lnTo>
                  <a:pt x="742040" y="68627"/>
                </a:lnTo>
                <a:lnTo>
                  <a:pt x="432401" y="7248"/>
                </a:lnTo>
                <a:lnTo>
                  <a:pt x="395473" y="7248"/>
                </a:lnTo>
                <a:lnTo>
                  <a:pt x="394750" y="7176"/>
                </a:lnTo>
                <a:close/>
              </a:path>
              <a:path w="777516" h="75839">
                <a:moveTo>
                  <a:pt x="742040" y="68627"/>
                </a:moveTo>
                <a:lnTo>
                  <a:pt x="741613" y="68627"/>
                </a:lnTo>
                <a:lnTo>
                  <a:pt x="740926" y="75767"/>
                </a:lnTo>
                <a:lnTo>
                  <a:pt x="777516" y="75767"/>
                </a:lnTo>
                <a:lnTo>
                  <a:pt x="742040" y="68627"/>
                </a:lnTo>
                <a:close/>
              </a:path>
              <a:path w="777516" h="75839">
                <a:moveTo>
                  <a:pt x="248217" y="68626"/>
                </a:moveTo>
                <a:lnTo>
                  <a:pt x="247629" y="68626"/>
                </a:lnTo>
                <a:lnTo>
                  <a:pt x="248687" y="68771"/>
                </a:lnTo>
                <a:lnTo>
                  <a:pt x="248217" y="68626"/>
                </a:lnTo>
                <a:close/>
              </a:path>
              <a:path w="777516" h="75839">
                <a:moveTo>
                  <a:pt x="704889" y="68627"/>
                </a:moveTo>
                <a:lnTo>
                  <a:pt x="248217" y="68626"/>
                </a:lnTo>
                <a:lnTo>
                  <a:pt x="248687" y="68771"/>
                </a:lnTo>
                <a:lnTo>
                  <a:pt x="705617" y="68771"/>
                </a:lnTo>
                <a:lnTo>
                  <a:pt x="704889" y="68627"/>
                </a:lnTo>
                <a:close/>
              </a:path>
              <a:path w="777516" h="75839">
                <a:moveTo>
                  <a:pt x="25128" y="180"/>
                </a:moveTo>
                <a:lnTo>
                  <a:pt x="24072" y="7248"/>
                </a:lnTo>
                <a:lnTo>
                  <a:pt x="48166" y="7248"/>
                </a:lnTo>
                <a:lnTo>
                  <a:pt x="25128" y="180"/>
                </a:lnTo>
                <a:close/>
              </a:path>
              <a:path w="777516" h="75839">
                <a:moveTo>
                  <a:pt x="396743" y="180"/>
                </a:moveTo>
                <a:lnTo>
                  <a:pt x="25128" y="180"/>
                </a:lnTo>
                <a:lnTo>
                  <a:pt x="48166" y="7248"/>
                </a:lnTo>
                <a:lnTo>
                  <a:pt x="395114" y="7248"/>
                </a:lnTo>
                <a:lnTo>
                  <a:pt x="394750" y="7176"/>
                </a:lnTo>
                <a:lnTo>
                  <a:pt x="432037" y="7176"/>
                </a:lnTo>
                <a:lnTo>
                  <a:pt x="396743" y="180"/>
                </a:lnTo>
                <a:close/>
              </a:path>
              <a:path w="777516" h="75839">
                <a:moveTo>
                  <a:pt x="432037" y="7176"/>
                </a:moveTo>
                <a:lnTo>
                  <a:pt x="394750" y="7176"/>
                </a:lnTo>
                <a:lnTo>
                  <a:pt x="395473" y="7248"/>
                </a:lnTo>
                <a:lnTo>
                  <a:pt x="432401" y="7248"/>
                </a:lnTo>
                <a:lnTo>
                  <a:pt x="432037" y="7176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5" name="object 185"/>
          <p:cNvSpPr/>
          <p:nvPr/>
        </p:nvSpPr>
        <p:spPr>
          <a:xfrm>
            <a:off x="8355511" y="2680418"/>
            <a:ext cx="472344" cy="628243"/>
          </a:xfrm>
          <a:custGeom>
            <a:avLst/>
            <a:gdLst/>
            <a:ahLst/>
            <a:cxnLst/>
            <a:rect l="l" t="t" r="r" b="b"/>
            <a:pathLst>
              <a:path w="472344" h="628243">
                <a:moveTo>
                  <a:pt x="0" y="628243"/>
                </a:moveTo>
                <a:lnTo>
                  <a:pt x="472344" y="628243"/>
                </a:lnTo>
                <a:lnTo>
                  <a:pt x="472344" y="0"/>
                </a:lnTo>
                <a:lnTo>
                  <a:pt x="0" y="0"/>
                </a:lnTo>
                <a:lnTo>
                  <a:pt x="0" y="628243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6" name="object 186"/>
          <p:cNvSpPr/>
          <p:nvPr/>
        </p:nvSpPr>
        <p:spPr>
          <a:xfrm>
            <a:off x="8351907" y="2676783"/>
            <a:ext cx="479564" cy="635488"/>
          </a:xfrm>
          <a:custGeom>
            <a:avLst/>
            <a:gdLst/>
            <a:ahLst/>
            <a:cxnLst/>
            <a:rect l="l" t="t" r="r" b="b"/>
            <a:pathLst>
              <a:path w="479564" h="635488">
                <a:moveTo>
                  <a:pt x="479564" y="0"/>
                </a:moveTo>
                <a:lnTo>
                  <a:pt x="0" y="0"/>
                </a:lnTo>
                <a:lnTo>
                  <a:pt x="0" y="635488"/>
                </a:lnTo>
                <a:lnTo>
                  <a:pt x="479564" y="635488"/>
                </a:lnTo>
                <a:lnTo>
                  <a:pt x="479564" y="631877"/>
                </a:lnTo>
                <a:lnTo>
                  <a:pt x="7209" y="631877"/>
                </a:lnTo>
                <a:lnTo>
                  <a:pt x="3605" y="628267"/>
                </a:lnTo>
                <a:lnTo>
                  <a:pt x="7209" y="628267"/>
                </a:lnTo>
                <a:lnTo>
                  <a:pt x="7209" y="7212"/>
                </a:lnTo>
                <a:lnTo>
                  <a:pt x="3604" y="7212"/>
                </a:lnTo>
                <a:lnTo>
                  <a:pt x="7209" y="3606"/>
                </a:lnTo>
                <a:lnTo>
                  <a:pt x="479564" y="3606"/>
                </a:lnTo>
                <a:lnTo>
                  <a:pt x="479564" y="0"/>
                </a:lnTo>
                <a:close/>
              </a:path>
              <a:path w="479564" h="635488">
                <a:moveTo>
                  <a:pt x="7209" y="628267"/>
                </a:moveTo>
                <a:lnTo>
                  <a:pt x="3605" y="628267"/>
                </a:lnTo>
                <a:lnTo>
                  <a:pt x="7209" y="631877"/>
                </a:lnTo>
                <a:lnTo>
                  <a:pt x="7209" y="628267"/>
                </a:lnTo>
                <a:close/>
              </a:path>
              <a:path w="479564" h="635488">
                <a:moveTo>
                  <a:pt x="472340" y="628267"/>
                </a:moveTo>
                <a:lnTo>
                  <a:pt x="7209" y="628267"/>
                </a:lnTo>
                <a:lnTo>
                  <a:pt x="7209" y="631877"/>
                </a:lnTo>
                <a:lnTo>
                  <a:pt x="472340" y="631877"/>
                </a:lnTo>
                <a:lnTo>
                  <a:pt x="472340" y="628267"/>
                </a:lnTo>
                <a:close/>
              </a:path>
              <a:path w="479564" h="635488">
                <a:moveTo>
                  <a:pt x="472340" y="3606"/>
                </a:moveTo>
                <a:lnTo>
                  <a:pt x="472340" y="631877"/>
                </a:lnTo>
                <a:lnTo>
                  <a:pt x="475952" y="628267"/>
                </a:lnTo>
                <a:lnTo>
                  <a:pt x="479564" y="628267"/>
                </a:lnTo>
                <a:lnTo>
                  <a:pt x="479564" y="7212"/>
                </a:lnTo>
                <a:lnTo>
                  <a:pt x="475952" y="7212"/>
                </a:lnTo>
                <a:lnTo>
                  <a:pt x="472340" y="3606"/>
                </a:lnTo>
                <a:close/>
              </a:path>
              <a:path w="479564" h="635488">
                <a:moveTo>
                  <a:pt x="479564" y="628267"/>
                </a:moveTo>
                <a:lnTo>
                  <a:pt x="475952" y="628267"/>
                </a:lnTo>
                <a:lnTo>
                  <a:pt x="472340" y="631877"/>
                </a:lnTo>
                <a:lnTo>
                  <a:pt x="479564" y="631877"/>
                </a:lnTo>
                <a:lnTo>
                  <a:pt x="479564" y="628267"/>
                </a:lnTo>
                <a:close/>
              </a:path>
              <a:path w="479564" h="635488">
                <a:moveTo>
                  <a:pt x="7209" y="3606"/>
                </a:moveTo>
                <a:lnTo>
                  <a:pt x="3604" y="7212"/>
                </a:lnTo>
                <a:lnTo>
                  <a:pt x="7209" y="7212"/>
                </a:lnTo>
                <a:lnTo>
                  <a:pt x="7209" y="3606"/>
                </a:lnTo>
                <a:close/>
              </a:path>
              <a:path w="479564" h="635488">
                <a:moveTo>
                  <a:pt x="472340" y="3606"/>
                </a:moveTo>
                <a:lnTo>
                  <a:pt x="7209" y="3606"/>
                </a:lnTo>
                <a:lnTo>
                  <a:pt x="7209" y="7212"/>
                </a:lnTo>
                <a:lnTo>
                  <a:pt x="472340" y="7212"/>
                </a:lnTo>
                <a:lnTo>
                  <a:pt x="472340" y="3606"/>
                </a:lnTo>
                <a:close/>
              </a:path>
              <a:path w="479564" h="635488">
                <a:moveTo>
                  <a:pt x="479564" y="3606"/>
                </a:moveTo>
                <a:lnTo>
                  <a:pt x="472340" y="3606"/>
                </a:lnTo>
                <a:lnTo>
                  <a:pt x="475952" y="7212"/>
                </a:lnTo>
                <a:lnTo>
                  <a:pt x="479564" y="7212"/>
                </a:lnTo>
                <a:lnTo>
                  <a:pt x="479564" y="3606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7" name="object 187"/>
          <p:cNvSpPr/>
          <p:nvPr/>
        </p:nvSpPr>
        <p:spPr>
          <a:xfrm>
            <a:off x="8362725" y="2330151"/>
            <a:ext cx="501218" cy="314140"/>
          </a:xfrm>
          <a:custGeom>
            <a:avLst/>
            <a:gdLst/>
            <a:ahLst/>
            <a:cxnLst/>
            <a:rect l="l" t="t" r="r" b="b"/>
            <a:pathLst>
              <a:path w="501218" h="314140">
                <a:moveTo>
                  <a:pt x="479582" y="0"/>
                </a:moveTo>
                <a:lnTo>
                  <a:pt x="0" y="0"/>
                </a:lnTo>
                <a:lnTo>
                  <a:pt x="21632" y="314139"/>
                </a:lnTo>
                <a:lnTo>
                  <a:pt x="501218" y="314140"/>
                </a:lnTo>
                <a:lnTo>
                  <a:pt x="479582" y="0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8" name="object 188"/>
          <p:cNvSpPr/>
          <p:nvPr/>
        </p:nvSpPr>
        <p:spPr>
          <a:xfrm>
            <a:off x="8358860" y="2326545"/>
            <a:ext cx="508912" cy="321352"/>
          </a:xfrm>
          <a:custGeom>
            <a:avLst/>
            <a:gdLst/>
            <a:ahLst/>
            <a:cxnLst/>
            <a:rect l="l" t="t" r="r" b="b"/>
            <a:pathLst>
              <a:path w="508912" h="321352">
                <a:moveTo>
                  <a:pt x="486806" y="0"/>
                </a:moveTo>
                <a:lnTo>
                  <a:pt x="0" y="0"/>
                </a:lnTo>
                <a:lnTo>
                  <a:pt x="22131" y="321352"/>
                </a:lnTo>
                <a:lnTo>
                  <a:pt x="508912" y="321352"/>
                </a:lnTo>
                <a:lnTo>
                  <a:pt x="508681" y="317998"/>
                </a:lnTo>
                <a:lnTo>
                  <a:pt x="501471" y="317998"/>
                </a:lnTo>
                <a:lnTo>
                  <a:pt x="501436" y="317493"/>
                </a:lnTo>
                <a:lnTo>
                  <a:pt x="29095" y="317493"/>
                </a:lnTo>
                <a:lnTo>
                  <a:pt x="25497" y="314139"/>
                </a:lnTo>
                <a:lnTo>
                  <a:pt x="28864" y="314139"/>
                </a:lnTo>
                <a:lnTo>
                  <a:pt x="7728" y="7212"/>
                </a:lnTo>
                <a:lnTo>
                  <a:pt x="3864" y="7212"/>
                </a:lnTo>
                <a:lnTo>
                  <a:pt x="7462" y="3353"/>
                </a:lnTo>
                <a:lnTo>
                  <a:pt x="487037" y="3354"/>
                </a:lnTo>
                <a:lnTo>
                  <a:pt x="486806" y="0"/>
                </a:lnTo>
                <a:close/>
              </a:path>
              <a:path w="508912" h="321352">
                <a:moveTo>
                  <a:pt x="479835" y="3858"/>
                </a:moveTo>
                <a:lnTo>
                  <a:pt x="501471" y="317998"/>
                </a:lnTo>
                <a:lnTo>
                  <a:pt x="505083" y="314140"/>
                </a:lnTo>
                <a:lnTo>
                  <a:pt x="508416" y="314140"/>
                </a:lnTo>
                <a:lnTo>
                  <a:pt x="487302" y="7212"/>
                </a:lnTo>
                <a:lnTo>
                  <a:pt x="483447" y="7212"/>
                </a:lnTo>
                <a:lnTo>
                  <a:pt x="479835" y="3858"/>
                </a:lnTo>
                <a:close/>
              </a:path>
              <a:path w="508912" h="321352">
                <a:moveTo>
                  <a:pt x="508416" y="314140"/>
                </a:moveTo>
                <a:lnTo>
                  <a:pt x="505083" y="314140"/>
                </a:lnTo>
                <a:lnTo>
                  <a:pt x="501471" y="317998"/>
                </a:lnTo>
                <a:lnTo>
                  <a:pt x="508681" y="317998"/>
                </a:lnTo>
                <a:lnTo>
                  <a:pt x="508416" y="314140"/>
                </a:lnTo>
                <a:close/>
              </a:path>
              <a:path w="508912" h="321352">
                <a:moveTo>
                  <a:pt x="28864" y="314139"/>
                </a:moveTo>
                <a:lnTo>
                  <a:pt x="25497" y="314139"/>
                </a:lnTo>
                <a:lnTo>
                  <a:pt x="29095" y="317493"/>
                </a:lnTo>
                <a:lnTo>
                  <a:pt x="28864" y="314139"/>
                </a:lnTo>
                <a:close/>
              </a:path>
              <a:path w="508912" h="321352">
                <a:moveTo>
                  <a:pt x="501205" y="314140"/>
                </a:moveTo>
                <a:lnTo>
                  <a:pt x="28864" y="314139"/>
                </a:lnTo>
                <a:lnTo>
                  <a:pt x="29095" y="317493"/>
                </a:lnTo>
                <a:lnTo>
                  <a:pt x="501436" y="317493"/>
                </a:lnTo>
                <a:lnTo>
                  <a:pt x="501205" y="314140"/>
                </a:lnTo>
                <a:close/>
              </a:path>
              <a:path w="508912" h="321352">
                <a:moveTo>
                  <a:pt x="7462" y="3353"/>
                </a:moveTo>
                <a:lnTo>
                  <a:pt x="3864" y="7212"/>
                </a:lnTo>
                <a:lnTo>
                  <a:pt x="7728" y="7212"/>
                </a:lnTo>
                <a:lnTo>
                  <a:pt x="7462" y="3353"/>
                </a:lnTo>
                <a:close/>
              </a:path>
              <a:path w="508912" h="321352">
                <a:moveTo>
                  <a:pt x="487037" y="3354"/>
                </a:moveTo>
                <a:lnTo>
                  <a:pt x="7462" y="3353"/>
                </a:lnTo>
                <a:lnTo>
                  <a:pt x="7728" y="7212"/>
                </a:lnTo>
                <a:lnTo>
                  <a:pt x="480066" y="7212"/>
                </a:lnTo>
                <a:lnTo>
                  <a:pt x="479835" y="3858"/>
                </a:lnTo>
                <a:lnTo>
                  <a:pt x="487072" y="3858"/>
                </a:lnTo>
                <a:lnTo>
                  <a:pt x="487037" y="3354"/>
                </a:lnTo>
                <a:close/>
              </a:path>
              <a:path w="508912" h="321352">
                <a:moveTo>
                  <a:pt x="487072" y="3858"/>
                </a:moveTo>
                <a:lnTo>
                  <a:pt x="479835" y="3858"/>
                </a:lnTo>
                <a:lnTo>
                  <a:pt x="483447" y="7212"/>
                </a:lnTo>
                <a:lnTo>
                  <a:pt x="487302" y="7212"/>
                </a:lnTo>
                <a:lnTo>
                  <a:pt x="487072" y="3858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9" name="object 189"/>
          <p:cNvSpPr/>
          <p:nvPr/>
        </p:nvSpPr>
        <p:spPr>
          <a:xfrm>
            <a:off x="8359116" y="2644291"/>
            <a:ext cx="508402" cy="36098"/>
          </a:xfrm>
          <a:custGeom>
            <a:avLst/>
            <a:gdLst/>
            <a:ahLst/>
            <a:cxnLst/>
            <a:rect l="l" t="t" r="r" b="b"/>
            <a:pathLst>
              <a:path w="508402" h="36098">
                <a:moveTo>
                  <a:pt x="508402" y="0"/>
                </a:moveTo>
                <a:lnTo>
                  <a:pt x="25240" y="0"/>
                </a:lnTo>
                <a:lnTo>
                  <a:pt x="0" y="36098"/>
                </a:lnTo>
                <a:lnTo>
                  <a:pt x="468742" y="36098"/>
                </a:lnTo>
                <a:lnTo>
                  <a:pt x="508402" y="0"/>
                </a:lnTo>
                <a:close/>
              </a:path>
            </a:pathLst>
          </a:custGeom>
          <a:solidFill>
            <a:srgbClr val="9F9F9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90" name="object 190"/>
          <p:cNvSpPr/>
          <p:nvPr/>
        </p:nvSpPr>
        <p:spPr>
          <a:xfrm>
            <a:off x="8352192" y="2640685"/>
            <a:ext cx="524682" cy="43311"/>
          </a:xfrm>
          <a:custGeom>
            <a:avLst/>
            <a:gdLst/>
            <a:ahLst/>
            <a:cxnLst/>
            <a:rect l="l" t="t" r="r" b="b"/>
            <a:pathLst>
              <a:path w="524682" h="43311">
                <a:moveTo>
                  <a:pt x="524682" y="0"/>
                </a:moveTo>
                <a:lnTo>
                  <a:pt x="30286" y="0"/>
                </a:lnTo>
                <a:lnTo>
                  <a:pt x="0" y="43310"/>
                </a:lnTo>
                <a:lnTo>
                  <a:pt x="477075" y="43311"/>
                </a:lnTo>
                <a:lnTo>
                  <a:pt x="478740" y="41796"/>
                </a:lnTo>
                <a:lnTo>
                  <a:pt x="9878" y="41796"/>
                </a:lnTo>
                <a:lnTo>
                  <a:pt x="6924" y="36098"/>
                </a:lnTo>
                <a:lnTo>
                  <a:pt x="13858" y="36098"/>
                </a:lnTo>
                <a:lnTo>
                  <a:pt x="34036" y="7212"/>
                </a:lnTo>
                <a:lnTo>
                  <a:pt x="32165" y="7212"/>
                </a:lnTo>
                <a:lnTo>
                  <a:pt x="35119" y="5661"/>
                </a:lnTo>
                <a:lnTo>
                  <a:pt x="507716" y="5662"/>
                </a:lnTo>
                <a:lnTo>
                  <a:pt x="512907" y="937"/>
                </a:lnTo>
                <a:lnTo>
                  <a:pt x="523651" y="937"/>
                </a:lnTo>
                <a:lnTo>
                  <a:pt x="524682" y="0"/>
                </a:lnTo>
                <a:close/>
              </a:path>
              <a:path w="524682" h="43311">
                <a:moveTo>
                  <a:pt x="13858" y="36098"/>
                </a:moveTo>
                <a:lnTo>
                  <a:pt x="6924" y="36098"/>
                </a:lnTo>
                <a:lnTo>
                  <a:pt x="9878" y="41796"/>
                </a:lnTo>
                <a:lnTo>
                  <a:pt x="13858" y="36098"/>
                </a:lnTo>
                <a:close/>
              </a:path>
              <a:path w="524682" h="43311">
                <a:moveTo>
                  <a:pt x="474277" y="36098"/>
                </a:moveTo>
                <a:lnTo>
                  <a:pt x="13858" y="36098"/>
                </a:lnTo>
                <a:lnTo>
                  <a:pt x="9878" y="41796"/>
                </a:lnTo>
                <a:lnTo>
                  <a:pt x="478740" y="41796"/>
                </a:lnTo>
                <a:lnTo>
                  <a:pt x="483972" y="37036"/>
                </a:lnTo>
                <a:lnTo>
                  <a:pt x="473247" y="37036"/>
                </a:lnTo>
                <a:lnTo>
                  <a:pt x="474277" y="36098"/>
                </a:lnTo>
                <a:close/>
              </a:path>
              <a:path w="524682" h="43311">
                <a:moveTo>
                  <a:pt x="512907" y="937"/>
                </a:moveTo>
                <a:lnTo>
                  <a:pt x="473247" y="37036"/>
                </a:lnTo>
                <a:lnTo>
                  <a:pt x="475667" y="36098"/>
                </a:lnTo>
                <a:lnTo>
                  <a:pt x="485003" y="36098"/>
                </a:lnTo>
                <a:lnTo>
                  <a:pt x="516754" y="7212"/>
                </a:lnTo>
                <a:lnTo>
                  <a:pt x="515327" y="7212"/>
                </a:lnTo>
                <a:lnTo>
                  <a:pt x="512907" y="937"/>
                </a:lnTo>
                <a:close/>
              </a:path>
              <a:path w="524682" h="43311">
                <a:moveTo>
                  <a:pt x="485003" y="36098"/>
                </a:moveTo>
                <a:lnTo>
                  <a:pt x="475667" y="36098"/>
                </a:lnTo>
                <a:lnTo>
                  <a:pt x="473247" y="37036"/>
                </a:lnTo>
                <a:lnTo>
                  <a:pt x="483972" y="37036"/>
                </a:lnTo>
                <a:lnTo>
                  <a:pt x="485003" y="36098"/>
                </a:lnTo>
                <a:close/>
              </a:path>
              <a:path w="524682" h="43311">
                <a:moveTo>
                  <a:pt x="35119" y="5661"/>
                </a:moveTo>
                <a:lnTo>
                  <a:pt x="32165" y="7212"/>
                </a:lnTo>
                <a:lnTo>
                  <a:pt x="34036" y="7212"/>
                </a:lnTo>
                <a:lnTo>
                  <a:pt x="35119" y="5661"/>
                </a:lnTo>
                <a:close/>
              </a:path>
              <a:path w="524682" h="43311">
                <a:moveTo>
                  <a:pt x="507716" y="5662"/>
                </a:moveTo>
                <a:lnTo>
                  <a:pt x="35119" y="5661"/>
                </a:lnTo>
                <a:lnTo>
                  <a:pt x="34036" y="7212"/>
                </a:lnTo>
                <a:lnTo>
                  <a:pt x="506013" y="7212"/>
                </a:lnTo>
                <a:lnTo>
                  <a:pt x="507716" y="5662"/>
                </a:lnTo>
                <a:close/>
              </a:path>
              <a:path w="524682" h="43311">
                <a:moveTo>
                  <a:pt x="523651" y="937"/>
                </a:moveTo>
                <a:lnTo>
                  <a:pt x="512907" y="937"/>
                </a:lnTo>
                <a:lnTo>
                  <a:pt x="515327" y="7212"/>
                </a:lnTo>
                <a:lnTo>
                  <a:pt x="516754" y="7212"/>
                </a:lnTo>
                <a:lnTo>
                  <a:pt x="523651" y="937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91" name="object 191"/>
          <p:cNvSpPr/>
          <p:nvPr/>
        </p:nvSpPr>
        <p:spPr>
          <a:xfrm>
            <a:off x="8358679" y="2308045"/>
            <a:ext cx="50987" cy="1004226"/>
          </a:xfrm>
          <a:custGeom>
            <a:avLst/>
            <a:gdLst/>
            <a:ahLst/>
            <a:cxnLst/>
            <a:rect l="l" t="t" r="r" b="b"/>
            <a:pathLst>
              <a:path w="50987" h="1004226">
                <a:moveTo>
                  <a:pt x="43640" y="338984"/>
                </a:moveTo>
                <a:lnTo>
                  <a:pt x="22073" y="374977"/>
                </a:lnTo>
                <a:lnTo>
                  <a:pt x="22073" y="1002610"/>
                </a:lnTo>
                <a:lnTo>
                  <a:pt x="23688" y="1004226"/>
                </a:lnTo>
                <a:lnTo>
                  <a:pt x="27672" y="1004226"/>
                </a:lnTo>
                <a:lnTo>
                  <a:pt x="29286" y="1002610"/>
                </a:lnTo>
                <a:lnTo>
                  <a:pt x="29286" y="377826"/>
                </a:lnTo>
                <a:lnTo>
                  <a:pt x="28769" y="377826"/>
                </a:lnTo>
                <a:lnTo>
                  <a:pt x="29286" y="375950"/>
                </a:lnTo>
                <a:lnTo>
                  <a:pt x="29893" y="375950"/>
                </a:lnTo>
                <a:lnTo>
                  <a:pt x="50987" y="340753"/>
                </a:lnTo>
                <a:lnTo>
                  <a:pt x="50943" y="340104"/>
                </a:lnTo>
                <a:lnTo>
                  <a:pt x="43716" y="340104"/>
                </a:lnTo>
                <a:lnTo>
                  <a:pt x="43640" y="338984"/>
                </a:lnTo>
                <a:close/>
              </a:path>
              <a:path w="50987" h="1004226">
                <a:moveTo>
                  <a:pt x="29286" y="375950"/>
                </a:moveTo>
                <a:lnTo>
                  <a:pt x="28769" y="377826"/>
                </a:lnTo>
                <a:lnTo>
                  <a:pt x="29286" y="376964"/>
                </a:lnTo>
                <a:lnTo>
                  <a:pt x="29286" y="375950"/>
                </a:lnTo>
                <a:close/>
              </a:path>
              <a:path w="50987" h="1004226">
                <a:moveTo>
                  <a:pt x="29286" y="376964"/>
                </a:moveTo>
                <a:lnTo>
                  <a:pt x="28769" y="377826"/>
                </a:lnTo>
                <a:lnTo>
                  <a:pt x="29286" y="377826"/>
                </a:lnTo>
                <a:lnTo>
                  <a:pt x="29286" y="376964"/>
                </a:lnTo>
                <a:close/>
              </a:path>
              <a:path w="50987" h="1004226">
                <a:moveTo>
                  <a:pt x="29893" y="375950"/>
                </a:moveTo>
                <a:lnTo>
                  <a:pt x="29286" y="375950"/>
                </a:lnTo>
                <a:lnTo>
                  <a:pt x="29286" y="376964"/>
                </a:lnTo>
                <a:lnTo>
                  <a:pt x="29893" y="375950"/>
                </a:lnTo>
                <a:close/>
              </a:path>
              <a:path w="50987" h="1004226">
                <a:moveTo>
                  <a:pt x="44222" y="338013"/>
                </a:moveTo>
                <a:lnTo>
                  <a:pt x="43640" y="338984"/>
                </a:lnTo>
                <a:lnTo>
                  <a:pt x="43716" y="340104"/>
                </a:lnTo>
                <a:lnTo>
                  <a:pt x="44222" y="338013"/>
                </a:lnTo>
                <a:close/>
              </a:path>
              <a:path w="50987" h="1004226">
                <a:moveTo>
                  <a:pt x="50800" y="338013"/>
                </a:moveTo>
                <a:lnTo>
                  <a:pt x="44222" y="338013"/>
                </a:lnTo>
                <a:lnTo>
                  <a:pt x="43716" y="340104"/>
                </a:lnTo>
                <a:lnTo>
                  <a:pt x="50943" y="340104"/>
                </a:lnTo>
                <a:lnTo>
                  <a:pt x="50800" y="338013"/>
                </a:lnTo>
                <a:close/>
              </a:path>
              <a:path w="50987" h="1004226">
                <a:moveTo>
                  <a:pt x="22184" y="23895"/>
                </a:moveTo>
                <a:lnTo>
                  <a:pt x="43640" y="338984"/>
                </a:lnTo>
                <a:lnTo>
                  <a:pt x="44222" y="338013"/>
                </a:lnTo>
                <a:lnTo>
                  <a:pt x="50800" y="338013"/>
                </a:lnTo>
                <a:lnTo>
                  <a:pt x="29480" y="24883"/>
                </a:lnTo>
                <a:lnTo>
                  <a:pt x="23369" y="24883"/>
                </a:lnTo>
                <a:lnTo>
                  <a:pt x="22184" y="23895"/>
                </a:lnTo>
                <a:close/>
              </a:path>
              <a:path w="50987" h="1004226">
                <a:moveTo>
                  <a:pt x="22080" y="22358"/>
                </a:moveTo>
                <a:lnTo>
                  <a:pt x="22184" y="23895"/>
                </a:lnTo>
                <a:lnTo>
                  <a:pt x="23369" y="24883"/>
                </a:lnTo>
                <a:lnTo>
                  <a:pt x="22080" y="22358"/>
                </a:lnTo>
                <a:close/>
              </a:path>
              <a:path w="50987" h="1004226">
                <a:moveTo>
                  <a:pt x="29308" y="22358"/>
                </a:moveTo>
                <a:lnTo>
                  <a:pt x="22080" y="22358"/>
                </a:lnTo>
                <a:lnTo>
                  <a:pt x="23369" y="24883"/>
                </a:lnTo>
                <a:lnTo>
                  <a:pt x="29480" y="24883"/>
                </a:lnTo>
                <a:lnTo>
                  <a:pt x="29308" y="22358"/>
                </a:lnTo>
                <a:close/>
              </a:path>
              <a:path w="50987" h="1004226">
                <a:moveTo>
                  <a:pt x="4822" y="0"/>
                </a:moveTo>
                <a:lnTo>
                  <a:pt x="2550" y="216"/>
                </a:lnTo>
                <a:lnTo>
                  <a:pt x="1275" y="1767"/>
                </a:lnTo>
                <a:lnTo>
                  <a:pt x="0" y="3281"/>
                </a:lnTo>
                <a:lnTo>
                  <a:pt x="205" y="5553"/>
                </a:lnTo>
                <a:lnTo>
                  <a:pt x="1737" y="6851"/>
                </a:lnTo>
                <a:lnTo>
                  <a:pt x="22184" y="23895"/>
                </a:lnTo>
                <a:lnTo>
                  <a:pt x="22080" y="22358"/>
                </a:lnTo>
                <a:lnTo>
                  <a:pt x="29308" y="22358"/>
                </a:lnTo>
                <a:lnTo>
                  <a:pt x="29170" y="20339"/>
                </a:lnTo>
                <a:lnTo>
                  <a:pt x="6353" y="1298"/>
                </a:lnTo>
                <a:lnTo>
                  <a:pt x="4822" y="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92" name="object 192"/>
          <p:cNvSpPr/>
          <p:nvPr/>
        </p:nvSpPr>
        <p:spPr>
          <a:xfrm>
            <a:off x="8376692" y="2311651"/>
            <a:ext cx="47397" cy="1000620"/>
          </a:xfrm>
          <a:custGeom>
            <a:avLst/>
            <a:gdLst/>
            <a:ahLst/>
            <a:cxnLst/>
            <a:rect l="l" t="t" r="r" b="b"/>
            <a:pathLst>
              <a:path w="47397" h="1000620">
                <a:moveTo>
                  <a:pt x="40049" y="335378"/>
                </a:moveTo>
                <a:lnTo>
                  <a:pt x="18482" y="371370"/>
                </a:lnTo>
                <a:lnTo>
                  <a:pt x="18483" y="999004"/>
                </a:lnTo>
                <a:lnTo>
                  <a:pt x="20097" y="1000620"/>
                </a:lnTo>
                <a:lnTo>
                  <a:pt x="24081" y="1000620"/>
                </a:lnTo>
                <a:lnTo>
                  <a:pt x="25696" y="999004"/>
                </a:lnTo>
                <a:lnTo>
                  <a:pt x="25696" y="374219"/>
                </a:lnTo>
                <a:lnTo>
                  <a:pt x="25179" y="374219"/>
                </a:lnTo>
                <a:lnTo>
                  <a:pt x="25696" y="372344"/>
                </a:lnTo>
                <a:lnTo>
                  <a:pt x="26303" y="372344"/>
                </a:lnTo>
                <a:lnTo>
                  <a:pt x="47397" y="337147"/>
                </a:lnTo>
                <a:lnTo>
                  <a:pt x="47352" y="336498"/>
                </a:lnTo>
                <a:lnTo>
                  <a:pt x="40126" y="336498"/>
                </a:lnTo>
                <a:lnTo>
                  <a:pt x="40049" y="335378"/>
                </a:lnTo>
                <a:close/>
              </a:path>
              <a:path w="47397" h="1000620">
                <a:moveTo>
                  <a:pt x="25696" y="372344"/>
                </a:moveTo>
                <a:lnTo>
                  <a:pt x="25179" y="374219"/>
                </a:lnTo>
                <a:lnTo>
                  <a:pt x="25696" y="373358"/>
                </a:lnTo>
                <a:lnTo>
                  <a:pt x="25696" y="372344"/>
                </a:lnTo>
                <a:close/>
              </a:path>
              <a:path w="47397" h="1000620">
                <a:moveTo>
                  <a:pt x="25696" y="373358"/>
                </a:moveTo>
                <a:lnTo>
                  <a:pt x="25179" y="374219"/>
                </a:lnTo>
                <a:lnTo>
                  <a:pt x="25696" y="374219"/>
                </a:lnTo>
                <a:lnTo>
                  <a:pt x="25696" y="373358"/>
                </a:lnTo>
                <a:close/>
              </a:path>
              <a:path w="47397" h="1000620">
                <a:moveTo>
                  <a:pt x="26303" y="372344"/>
                </a:moveTo>
                <a:lnTo>
                  <a:pt x="25696" y="372344"/>
                </a:lnTo>
                <a:lnTo>
                  <a:pt x="25696" y="373358"/>
                </a:lnTo>
                <a:lnTo>
                  <a:pt x="26303" y="372344"/>
                </a:lnTo>
                <a:close/>
              </a:path>
              <a:path w="47397" h="1000620">
                <a:moveTo>
                  <a:pt x="40631" y="334406"/>
                </a:moveTo>
                <a:lnTo>
                  <a:pt x="40049" y="335378"/>
                </a:lnTo>
                <a:lnTo>
                  <a:pt x="40126" y="336498"/>
                </a:lnTo>
                <a:lnTo>
                  <a:pt x="40631" y="334406"/>
                </a:lnTo>
                <a:close/>
              </a:path>
              <a:path w="47397" h="1000620">
                <a:moveTo>
                  <a:pt x="47210" y="334406"/>
                </a:moveTo>
                <a:lnTo>
                  <a:pt x="40631" y="334406"/>
                </a:lnTo>
                <a:lnTo>
                  <a:pt x="40126" y="336498"/>
                </a:lnTo>
                <a:lnTo>
                  <a:pt x="47352" y="336498"/>
                </a:lnTo>
                <a:lnTo>
                  <a:pt x="47210" y="334406"/>
                </a:lnTo>
                <a:close/>
              </a:path>
              <a:path w="47397" h="1000620">
                <a:moveTo>
                  <a:pt x="18599" y="20356"/>
                </a:moveTo>
                <a:lnTo>
                  <a:pt x="40049" y="335378"/>
                </a:lnTo>
                <a:lnTo>
                  <a:pt x="40631" y="334406"/>
                </a:lnTo>
                <a:lnTo>
                  <a:pt x="47210" y="334406"/>
                </a:lnTo>
                <a:lnTo>
                  <a:pt x="25893" y="21348"/>
                </a:lnTo>
                <a:lnTo>
                  <a:pt x="19837" y="21348"/>
                </a:lnTo>
                <a:lnTo>
                  <a:pt x="18599" y="20356"/>
                </a:lnTo>
                <a:close/>
              </a:path>
              <a:path w="47397" h="1000620">
                <a:moveTo>
                  <a:pt x="18489" y="18752"/>
                </a:moveTo>
                <a:lnTo>
                  <a:pt x="18599" y="20356"/>
                </a:lnTo>
                <a:lnTo>
                  <a:pt x="19837" y="21348"/>
                </a:lnTo>
                <a:lnTo>
                  <a:pt x="18489" y="18752"/>
                </a:lnTo>
                <a:close/>
              </a:path>
              <a:path w="47397" h="1000620">
                <a:moveTo>
                  <a:pt x="25716" y="18752"/>
                </a:moveTo>
                <a:lnTo>
                  <a:pt x="18489" y="18752"/>
                </a:lnTo>
                <a:lnTo>
                  <a:pt x="19837" y="21348"/>
                </a:lnTo>
                <a:lnTo>
                  <a:pt x="25893" y="21348"/>
                </a:lnTo>
                <a:lnTo>
                  <a:pt x="25716" y="18752"/>
                </a:lnTo>
                <a:close/>
              </a:path>
              <a:path w="47397" h="1000620">
                <a:moveTo>
                  <a:pt x="4757" y="0"/>
                </a:moveTo>
                <a:lnTo>
                  <a:pt x="2488" y="252"/>
                </a:lnTo>
                <a:lnTo>
                  <a:pt x="0" y="3353"/>
                </a:lnTo>
                <a:lnTo>
                  <a:pt x="252" y="5625"/>
                </a:lnTo>
                <a:lnTo>
                  <a:pt x="1806" y="6887"/>
                </a:lnTo>
                <a:lnTo>
                  <a:pt x="18599" y="20356"/>
                </a:lnTo>
                <a:lnTo>
                  <a:pt x="18489" y="18752"/>
                </a:lnTo>
                <a:lnTo>
                  <a:pt x="25716" y="18752"/>
                </a:lnTo>
                <a:lnTo>
                  <a:pt x="25576" y="16696"/>
                </a:lnTo>
                <a:lnTo>
                  <a:pt x="4757" y="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93" name="object 193"/>
          <p:cNvSpPr/>
          <p:nvPr/>
        </p:nvSpPr>
        <p:spPr>
          <a:xfrm>
            <a:off x="8387525" y="2308045"/>
            <a:ext cx="50991" cy="1004226"/>
          </a:xfrm>
          <a:custGeom>
            <a:avLst/>
            <a:gdLst/>
            <a:ahLst/>
            <a:cxnLst/>
            <a:rect l="l" t="t" r="r" b="b"/>
            <a:pathLst>
              <a:path w="50991" h="1004226">
                <a:moveTo>
                  <a:pt x="43639" y="335379"/>
                </a:moveTo>
                <a:lnTo>
                  <a:pt x="22073" y="371370"/>
                </a:lnTo>
                <a:lnTo>
                  <a:pt x="22073" y="1002610"/>
                </a:lnTo>
                <a:lnTo>
                  <a:pt x="23688" y="1004226"/>
                </a:lnTo>
                <a:lnTo>
                  <a:pt x="27672" y="1004226"/>
                </a:lnTo>
                <a:lnTo>
                  <a:pt x="29286" y="1002610"/>
                </a:lnTo>
                <a:lnTo>
                  <a:pt x="29286" y="374219"/>
                </a:lnTo>
                <a:lnTo>
                  <a:pt x="28769" y="374219"/>
                </a:lnTo>
                <a:lnTo>
                  <a:pt x="29286" y="372344"/>
                </a:lnTo>
                <a:lnTo>
                  <a:pt x="29894" y="372344"/>
                </a:lnTo>
                <a:lnTo>
                  <a:pt x="50991" y="337147"/>
                </a:lnTo>
                <a:lnTo>
                  <a:pt x="50946" y="336498"/>
                </a:lnTo>
                <a:lnTo>
                  <a:pt x="43716" y="336498"/>
                </a:lnTo>
                <a:lnTo>
                  <a:pt x="43639" y="335379"/>
                </a:lnTo>
                <a:close/>
              </a:path>
              <a:path w="50991" h="1004226">
                <a:moveTo>
                  <a:pt x="29286" y="372344"/>
                </a:moveTo>
                <a:lnTo>
                  <a:pt x="28769" y="374219"/>
                </a:lnTo>
                <a:lnTo>
                  <a:pt x="29286" y="373358"/>
                </a:lnTo>
                <a:lnTo>
                  <a:pt x="29286" y="372344"/>
                </a:lnTo>
                <a:close/>
              </a:path>
              <a:path w="50991" h="1004226">
                <a:moveTo>
                  <a:pt x="29286" y="373358"/>
                </a:moveTo>
                <a:lnTo>
                  <a:pt x="28769" y="374219"/>
                </a:lnTo>
                <a:lnTo>
                  <a:pt x="29286" y="374219"/>
                </a:lnTo>
                <a:lnTo>
                  <a:pt x="29286" y="373358"/>
                </a:lnTo>
                <a:close/>
              </a:path>
              <a:path w="50991" h="1004226">
                <a:moveTo>
                  <a:pt x="29894" y="372344"/>
                </a:moveTo>
                <a:lnTo>
                  <a:pt x="29286" y="372344"/>
                </a:lnTo>
                <a:lnTo>
                  <a:pt x="29286" y="373358"/>
                </a:lnTo>
                <a:lnTo>
                  <a:pt x="29894" y="372344"/>
                </a:lnTo>
                <a:close/>
              </a:path>
              <a:path w="50991" h="1004226">
                <a:moveTo>
                  <a:pt x="44222" y="334406"/>
                </a:moveTo>
                <a:lnTo>
                  <a:pt x="43639" y="335379"/>
                </a:lnTo>
                <a:lnTo>
                  <a:pt x="43716" y="336498"/>
                </a:lnTo>
                <a:lnTo>
                  <a:pt x="44222" y="334406"/>
                </a:lnTo>
                <a:close/>
              </a:path>
              <a:path w="50991" h="1004226">
                <a:moveTo>
                  <a:pt x="50802" y="334406"/>
                </a:moveTo>
                <a:lnTo>
                  <a:pt x="44222" y="334406"/>
                </a:lnTo>
                <a:lnTo>
                  <a:pt x="43716" y="336498"/>
                </a:lnTo>
                <a:lnTo>
                  <a:pt x="50946" y="336498"/>
                </a:lnTo>
                <a:lnTo>
                  <a:pt x="50802" y="334406"/>
                </a:lnTo>
                <a:close/>
              </a:path>
              <a:path w="50991" h="1004226">
                <a:moveTo>
                  <a:pt x="22186" y="23896"/>
                </a:moveTo>
                <a:lnTo>
                  <a:pt x="43639" y="335379"/>
                </a:lnTo>
                <a:lnTo>
                  <a:pt x="44222" y="334406"/>
                </a:lnTo>
                <a:lnTo>
                  <a:pt x="50802" y="334406"/>
                </a:lnTo>
                <a:lnTo>
                  <a:pt x="29483" y="24883"/>
                </a:lnTo>
                <a:lnTo>
                  <a:pt x="23369" y="24883"/>
                </a:lnTo>
                <a:lnTo>
                  <a:pt x="22186" y="23896"/>
                </a:lnTo>
                <a:close/>
              </a:path>
              <a:path w="50991" h="1004226">
                <a:moveTo>
                  <a:pt x="22080" y="22358"/>
                </a:moveTo>
                <a:lnTo>
                  <a:pt x="22186" y="23896"/>
                </a:lnTo>
                <a:lnTo>
                  <a:pt x="23369" y="24883"/>
                </a:lnTo>
                <a:lnTo>
                  <a:pt x="22080" y="22358"/>
                </a:lnTo>
                <a:close/>
              </a:path>
              <a:path w="50991" h="1004226">
                <a:moveTo>
                  <a:pt x="29309" y="22358"/>
                </a:moveTo>
                <a:lnTo>
                  <a:pt x="22080" y="22358"/>
                </a:lnTo>
                <a:lnTo>
                  <a:pt x="23369" y="24883"/>
                </a:lnTo>
                <a:lnTo>
                  <a:pt x="29483" y="24883"/>
                </a:lnTo>
                <a:lnTo>
                  <a:pt x="29309" y="22358"/>
                </a:lnTo>
                <a:close/>
              </a:path>
              <a:path w="50991" h="1004226">
                <a:moveTo>
                  <a:pt x="4822" y="0"/>
                </a:moveTo>
                <a:lnTo>
                  <a:pt x="2550" y="216"/>
                </a:lnTo>
                <a:lnTo>
                  <a:pt x="1275" y="1767"/>
                </a:lnTo>
                <a:lnTo>
                  <a:pt x="0" y="3281"/>
                </a:lnTo>
                <a:lnTo>
                  <a:pt x="205" y="5553"/>
                </a:lnTo>
                <a:lnTo>
                  <a:pt x="1737" y="6851"/>
                </a:lnTo>
                <a:lnTo>
                  <a:pt x="22186" y="23896"/>
                </a:lnTo>
                <a:lnTo>
                  <a:pt x="22080" y="22358"/>
                </a:lnTo>
                <a:lnTo>
                  <a:pt x="29309" y="22358"/>
                </a:lnTo>
                <a:lnTo>
                  <a:pt x="29170" y="20339"/>
                </a:lnTo>
                <a:lnTo>
                  <a:pt x="6353" y="1298"/>
                </a:lnTo>
                <a:lnTo>
                  <a:pt x="4822" y="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94" name="object 194"/>
          <p:cNvSpPr/>
          <p:nvPr/>
        </p:nvSpPr>
        <p:spPr>
          <a:xfrm>
            <a:off x="8405538" y="2311651"/>
            <a:ext cx="47404" cy="1000620"/>
          </a:xfrm>
          <a:custGeom>
            <a:avLst/>
            <a:gdLst/>
            <a:ahLst/>
            <a:cxnLst/>
            <a:rect l="l" t="t" r="r" b="b"/>
            <a:pathLst>
              <a:path w="47404" h="1000620">
                <a:moveTo>
                  <a:pt x="40043" y="335286"/>
                </a:moveTo>
                <a:lnTo>
                  <a:pt x="18482" y="367656"/>
                </a:lnTo>
                <a:lnTo>
                  <a:pt x="18483" y="999004"/>
                </a:lnTo>
                <a:lnTo>
                  <a:pt x="20097" y="1000620"/>
                </a:lnTo>
                <a:lnTo>
                  <a:pt x="24081" y="1000620"/>
                </a:lnTo>
                <a:lnTo>
                  <a:pt x="25696" y="999004"/>
                </a:lnTo>
                <a:lnTo>
                  <a:pt x="25696" y="370757"/>
                </a:lnTo>
                <a:lnTo>
                  <a:pt x="25089" y="370757"/>
                </a:lnTo>
                <a:lnTo>
                  <a:pt x="25696" y="368738"/>
                </a:lnTo>
                <a:lnTo>
                  <a:pt x="26433" y="368738"/>
                </a:lnTo>
                <a:lnTo>
                  <a:pt x="47404" y="337219"/>
                </a:lnTo>
                <a:lnTo>
                  <a:pt x="47355" y="336498"/>
                </a:lnTo>
                <a:lnTo>
                  <a:pt x="40126" y="336498"/>
                </a:lnTo>
                <a:lnTo>
                  <a:pt x="40043" y="335286"/>
                </a:lnTo>
                <a:close/>
              </a:path>
              <a:path w="47404" h="1000620">
                <a:moveTo>
                  <a:pt x="25696" y="368738"/>
                </a:moveTo>
                <a:lnTo>
                  <a:pt x="25089" y="370757"/>
                </a:lnTo>
                <a:lnTo>
                  <a:pt x="25696" y="369845"/>
                </a:lnTo>
                <a:lnTo>
                  <a:pt x="25696" y="368738"/>
                </a:lnTo>
                <a:close/>
              </a:path>
              <a:path w="47404" h="1000620">
                <a:moveTo>
                  <a:pt x="25696" y="369845"/>
                </a:moveTo>
                <a:lnTo>
                  <a:pt x="25089" y="370757"/>
                </a:lnTo>
                <a:lnTo>
                  <a:pt x="25696" y="370757"/>
                </a:lnTo>
                <a:lnTo>
                  <a:pt x="25696" y="369845"/>
                </a:lnTo>
                <a:close/>
              </a:path>
              <a:path w="47404" h="1000620">
                <a:moveTo>
                  <a:pt x="26433" y="368738"/>
                </a:moveTo>
                <a:lnTo>
                  <a:pt x="25696" y="368738"/>
                </a:lnTo>
                <a:lnTo>
                  <a:pt x="25696" y="369845"/>
                </a:lnTo>
                <a:lnTo>
                  <a:pt x="26433" y="368738"/>
                </a:lnTo>
                <a:close/>
              </a:path>
              <a:path w="47404" h="1000620">
                <a:moveTo>
                  <a:pt x="40725" y="334262"/>
                </a:moveTo>
                <a:lnTo>
                  <a:pt x="40043" y="335286"/>
                </a:lnTo>
                <a:lnTo>
                  <a:pt x="40126" y="336498"/>
                </a:lnTo>
                <a:lnTo>
                  <a:pt x="40725" y="334262"/>
                </a:lnTo>
                <a:close/>
              </a:path>
              <a:path w="47404" h="1000620">
                <a:moveTo>
                  <a:pt x="47203" y="334262"/>
                </a:moveTo>
                <a:lnTo>
                  <a:pt x="40725" y="334262"/>
                </a:lnTo>
                <a:lnTo>
                  <a:pt x="40126" y="336498"/>
                </a:lnTo>
                <a:lnTo>
                  <a:pt x="47355" y="336498"/>
                </a:lnTo>
                <a:lnTo>
                  <a:pt x="47203" y="334262"/>
                </a:lnTo>
                <a:close/>
              </a:path>
              <a:path w="47404" h="1000620">
                <a:moveTo>
                  <a:pt x="18602" y="20358"/>
                </a:moveTo>
                <a:lnTo>
                  <a:pt x="40043" y="335286"/>
                </a:lnTo>
                <a:lnTo>
                  <a:pt x="40725" y="334262"/>
                </a:lnTo>
                <a:lnTo>
                  <a:pt x="47203" y="334262"/>
                </a:lnTo>
                <a:lnTo>
                  <a:pt x="25897" y="21348"/>
                </a:lnTo>
                <a:lnTo>
                  <a:pt x="19837" y="21348"/>
                </a:lnTo>
                <a:lnTo>
                  <a:pt x="18602" y="20358"/>
                </a:lnTo>
                <a:close/>
              </a:path>
              <a:path w="47404" h="1000620">
                <a:moveTo>
                  <a:pt x="18493" y="18752"/>
                </a:moveTo>
                <a:lnTo>
                  <a:pt x="18602" y="20358"/>
                </a:lnTo>
                <a:lnTo>
                  <a:pt x="19837" y="21348"/>
                </a:lnTo>
                <a:lnTo>
                  <a:pt x="18493" y="18752"/>
                </a:lnTo>
                <a:close/>
              </a:path>
              <a:path w="47404" h="1000620">
                <a:moveTo>
                  <a:pt x="25720" y="18752"/>
                </a:moveTo>
                <a:lnTo>
                  <a:pt x="18493" y="18752"/>
                </a:lnTo>
                <a:lnTo>
                  <a:pt x="19837" y="21348"/>
                </a:lnTo>
                <a:lnTo>
                  <a:pt x="25897" y="21348"/>
                </a:lnTo>
                <a:lnTo>
                  <a:pt x="25720" y="18752"/>
                </a:lnTo>
                <a:close/>
              </a:path>
              <a:path w="47404" h="1000620">
                <a:moveTo>
                  <a:pt x="4757" y="0"/>
                </a:moveTo>
                <a:lnTo>
                  <a:pt x="2488" y="252"/>
                </a:lnTo>
                <a:lnTo>
                  <a:pt x="0" y="3353"/>
                </a:lnTo>
                <a:lnTo>
                  <a:pt x="252" y="5625"/>
                </a:lnTo>
                <a:lnTo>
                  <a:pt x="18602" y="20358"/>
                </a:lnTo>
                <a:lnTo>
                  <a:pt x="18493" y="18752"/>
                </a:lnTo>
                <a:lnTo>
                  <a:pt x="25720" y="18752"/>
                </a:lnTo>
                <a:lnTo>
                  <a:pt x="25580" y="16696"/>
                </a:lnTo>
                <a:lnTo>
                  <a:pt x="4757" y="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95" name="object 195"/>
          <p:cNvSpPr/>
          <p:nvPr/>
        </p:nvSpPr>
        <p:spPr>
          <a:xfrm>
            <a:off x="8419975" y="2308045"/>
            <a:ext cx="47368" cy="1000616"/>
          </a:xfrm>
          <a:custGeom>
            <a:avLst/>
            <a:gdLst/>
            <a:ahLst/>
            <a:cxnLst/>
            <a:rect l="l" t="t" r="r" b="b"/>
            <a:pathLst>
              <a:path w="47368" h="1000616">
                <a:moveTo>
                  <a:pt x="40033" y="335380"/>
                </a:moveTo>
                <a:lnTo>
                  <a:pt x="18468" y="371370"/>
                </a:lnTo>
                <a:lnTo>
                  <a:pt x="18468" y="998999"/>
                </a:lnTo>
                <a:lnTo>
                  <a:pt x="20083" y="1000616"/>
                </a:lnTo>
                <a:lnTo>
                  <a:pt x="24067" y="1000616"/>
                </a:lnTo>
                <a:lnTo>
                  <a:pt x="25682" y="998999"/>
                </a:lnTo>
                <a:lnTo>
                  <a:pt x="25681" y="374219"/>
                </a:lnTo>
                <a:lnTo>
                  <a:pt x="25168" y="374219"/>
                </a:lnTo>
                <a:lnTo>
                  <a:pt x="25681" y="372344"/>
                </a:lnTo>
                <a:lnTo>
                  <a:pt x="26291" y="372344"/>
                </a:lnTo>
                <a:lnTo>
                  <a:pt x="47368" y="337147"/>
                </a:lnTo>
                <a:lnTo>
                  <a:pt x="47323" y="336498"/>
                </a:lnTo>
                <a:lnTo>
                  <a:pt x="40111" y="336498"/>
                </a:lnTo>
                <a:lnTo>
                  <a:pt x="40033" y="335380"/>
                </a:lnTo>
                <a:close/>
              </a:path>
              <a:path w="47368" h="1000616">
                <a:moveTo>
                  <a:pt x="25681" y="372344"/>
                </a:moveTo>
                <a:lnTo>
                  <a:pt x="25168" y="374219"/>
                </a:lnTo>
                <a:lnTo>
                  <a:pt x="25681" y="373363"/>
                </a:lnTo>
                <a:lnTo>
                  <a:pt x="25681" y="372344"/>
                </a:lnTo>
                <a:close/>
              </a:path>
              <a:path w="47368" h="1000616">
                <a:moveTo>
                  <a:pt x="25681" y="373363"/>
                </a:moveTo>
                <a:lnTo>
                  <a:pt x="25168" y="374219"/>
                </a:lnTo>
                <a:lnTo>
                  <a:pt x="25681" y="374219"/>
                </a:lnTo>
                <a:lnTo>
                  <a:pt x="25681" y="373363"/>
                </a:lnTo>
                <a:close/>
              </a:path>
              <a:path w="47368" h="1000616">
                <a:moveTo>
                  <a:pt x="26291" y="372344"/>
                </a:moveTo>
                <a:lnTo>
                  <a:pt x="25681" y="372344"/>
                </a:lnTo>
                <a:lnTo>
                  <a:pt x="25681" y="373363"/>
                </a:lnTo>
                <a:lnTo>
                  <a:pt x="26291" y="372344"/>
                </a:lnTo>
                <a:close/>
              </a:path>
              <a:path w="47368" h="1000616">
                <a:moveTo>
                  <a:pt x="40617" y="334406"/>
                </a:moveTo>
                <a:lnTo>
                  <a:pt x="40033" y="335380"/>
                </a:lnTo>
                <a:lnTo>
                  <a:pt x="40111" y="336498"/>
                </a:lnTo>
                <a:lnTo>
                  <a:pt x="40617" y="334406"/>
                </a:lnTo>
                <a:close/>
              </a:path>
              <a:path w="47368" h="1000616">
                <a:moveTo>
                  <a:pt x="47177" y="334406"/>
                </a:moveTo>
                <a:lnTo>
                  <a:pt x="40617" y="334406"/>
                </a:lnTo>
                <a:lnTo>
                  <a:pt x="40111" y="336498"/>
                </a:lnTo>
                <a:lnTo>
                  <a:pt x="47323" y="336498"/>
                </a:lnTo>
                <a:lnTo>
                  <a:pt x="47177" y="334406"/>
                </a:lnTo>
                <a:close/>
              </a:path>
              <a:path w="47368" h="1000616">
                <a:moveTo>
                  <a:pt x="18562" y="27162"/>
                </a:moveTo>
                <a:lnTo>
                  <a:pt x="40033" y="335380"/>
                </a:lnTo>
                <a:lnTo>
                  <a:pt x="40617" y="334406"/>
                </a:lnTo>
                <a:lnTo>
                  <a:pt x="47177" y="334406"/>
                </a:lnTo>
                <a:lnTo>
                  <a:pt x="25852" y="28056"/>
                </a:lnTo>
                <a:lnTo>
                  <a:pt x="19306" y="28056"/>
                </a:lnTo>
                <a:lnTo>
                  <a:pt x="18562" y="27162"/>
                </a:lnTo>
                <a:close/>
              </a:path>
              <a:path w="47368" h="1000616">
                <a:moveTo>
                  <a:pt x="18479" y="25964"/>
                </a:moveTo>
                <a:lnTo>
                  <a:pt x="18562" y="27162"/>
                </a:lnTo>
                <a:lnTo>
                  <a:pt x="19306" y="28056"/>
                </a:lnTo>
                <a:lnTo>
                  <a:pt x="18479" y="25964"/>
                </a:lnTo>
                <a:close/>
              </a:path>
              <a:path w="47368" h="1000616">
                <a:moveTo>
                  <a:pt x="25706" y="25964"/>
                </a:moveTo>
                <a:lnTo>
                  <a:pt x="18479" y="25964"/>
                </a:lnTo>
                <a:lnTo>
                  <a:pt x="19306" y="28056"/>
                </a:lnTo>
                <a:lnTo>
                  <a:pt x="25852" y="28056"/>
                </a:lnTo>
                <a:lnTo>
                  <a:pt x="25706" y="25964"/>
                </a:lnTo>
                <a:close/>
              </a:path>
              <a:path w="47368" h="1000616">
                <a:moveTo>
                  <a:pt x="3268" y="0"/>
                </a:moveTo>
                <a:lnTo>
                  <a:pt x="1737" y="1298"/>
                </a:lnTo>
                <a:lnTo>
                  <a:pt x="209" y="2560"/>
                </a:lnTo>
                <a:lnTo>
                  <a:pt x="0" y="4832"/>
                </a:lnTo>
                <a:lnTo>
                  <a:pt x="1275" y="6383"/>
                </a:lnTo>
                <a:lnTo>
                  <a:pt x="18562" y="27162"/>
                </a:lnTo>
                <a:lnTo>
                  <a:pt x="18479" y="25964"/>
                </a:lnTo>
                <a:lnTo>
                  <a:pt x="25706" y="25964"/>
                </a:lnTo>
                <a:lnTo>
                  <a:pt x="25591" y="24306"/>
                </a:lnTo>
                <a:lnTo>
                  <a:pt x="6815" y="1767"/>
                </a:lnTo>
                <a:lnTo>
                  <a:pt x="5540" y="216"/>
                </a:lnTo>
                <a:lnTo>
                  <a:pt x="3268" y="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96" name="object 196"/>
          <p:cNvSpPr/>
          <p:nvPr/>
        </p:nvSpPr>
        <p:spPr>
          <a:xfrm>
            <a:off x="8434383" y="2311651"/>
            <a:ext cx="47407" cy="1000620"/>
          </a:xfrm>
          <a:custGeom>
            <a:avLst/>
            <a:gdLst/>
            <a:ahLst/>
            <a:cxnLst/>
            <a:rect l="l" t="t" r="r" b="b"/>
            <a:pathLst>
              <a:path w="47407" h="1000620">
                <a:moveTo>
                  <a:pt x="40034" y="331773"/>
                </a:moveTo>
                <a:lnTo>
                  <a:pt x="18482" y="367764"/>
                </a:lnTo>
                <a:lnTo>
                  <a:pt x="18483" y="999004"/>
                </a:lnTo>
                <a:lnTo>
                  <a:pt x="20097" y="1000620"/>
                </a:lnTo>
                <a:lnTo>
                  <a:pt x="24081" y="1000620"/>
                </a:lnTo>
                <a:lnTo>
                  <a:pt x="25696" y="999004"/>
                </a:lnTo>
                <a:lnTo>
                  <a:pt x="25696" y="370613"/>
                </a:lnTo>
                <a:lnTo>
                  <a:pt x="25183" y="370613"/>
                </a:lnTo>
                <a:lnTo>
                  <a:pt x="25696" y="368738"/>
                </a:lnTo>
                <a:lnTo>
                  <a:pt x="26307" y="368738"/>
                </a:lnTo>
                <a:lnTo>
                  <a:pt x="47407" y="333541"/>
                </a:lnTo>
                <a:lnTo>
                  <a:pt x="47363" y="332892"/>
                </a:lnTo>
                <a:lnTo>
                  <a:pt x="40111" y="332892"/>
                </a:lnTo>
                <a:lnTo>
                  <a:pt x="40034" y="331773"/>
                </a:lnTo>
                <a:close/>
              </a:path>
              <a:path w="47407" h="1000620">
                <a:moveTo>
                  <a:pt x="25696" y="368738"/>
                </a:moveTo>
                <a:lnTo>
                  <a:pt x="25183" y="370613"/>
                </a:lnTo>
                <a:lnTo>
                  <a:pt x="25696" y="369758"/>
                </a:lnTo>
                <a:lnTo>
                  <a:pt x="25696" y="368738"/>
                </a:lnTo>
                <a:close/>
              </a:path>
              <a:path w="47407" h="1000620">
                <a:moveTo>
                  <a:pt x="25696" y="369758"/>
                </a:moveTo>
                <a:lnTo>
                  <a:pt x="25183" y="370613"/>
                </a:lnTo>
                <a:lnTo>
                  <a:pt x="25696" y="370613"/>
                </a:lnTo>
                <a:lnTo>
                  <a:pt x="25696" y="369758"/>
                </a:lnTo>
                <a:close/>
              </a:path>
              <a:path w="47407" h="1000620">
                <a:moveTo>
                  <a:pt x="26307" y="368738"/>
                </a:moveTo>
                <a:lnTo>
                  <a:pt x="25696" y="368738"/>
                </a:lnTo>
                <a:lnTo>
                  <a:pt x="25696" y="369758"/>
                </a:lnTo>
                <a:lnTo>
                  <a:pt x="26307" y="368738"/>
                </a:lnTo>
                <a:close/>
              </a:path>
              <a:path w="47407" h="1000620">
                <a:moveTo>
                  <a:pt x="40617" y="330800"/>
                </a:moveTo>
                <a:lnTo>
                  <a:pt x="40034" y="331773"/>
                </a:lnTo>
                <a:lnTo>
                  <a:pt x="40111" y="332892"/>
                </a:lnTo>
                <a:lnTo>
                  <a:pt x="40617" y="330800"/>
                </a:lnTo>
                <a:close/>
              </a:path>
              <a:path w="47407" h="1000620">
                <a:moveTo>
                  <a:pt x="47219" y="330800"/>
                </a:moveTo>
                <a:lnTo>
                  <a:pt x="40617" y="330800"/>
                </a:lnTo>
                <a:lnTo>
                  <a:pt x="40111" y="332892"/>
                </a:lnTo>
                <a:lnTo>
                  <a:pt x="47363" y="332892"/>
                </a:lnTo>
                <a:lnTo>
                  <a:pt x="47219" y="330800"/>
                </a:lnTo>
                <a:close/>
              </a:path>
              <a:path w="47407" h="1000620">
                <a:moveTo>
                  <a:pt x="18604" y="20359"/>
                </a:moveTo>
                <a:lnTo>
                  <a:pt x="40034" y="331773"/>
                </a:lnTo>
                <a:lnTo>
                  <a:pt x="40617" y="330800"/>
                </a:lnTo>
                <a:lnTo>
                  <a:pt x="47219" y="330800"/>
                </a:lnTo>
                <a:lnTo>
                  <a:pt x="25897" y="21348"/>
                </a:lnTo>
                <a:lnTo>
                  <a:pt x="19837" y="21348"/>
                </a:lnTo>
                <a:lnTo>
                  <a:pt x="18604" y="20359"/>
                </a:lnTo>
                <a:close/>
              </a:path>
              <a:path w="47407" h="1000620">
                <a:moveTo>
                  <a:pt x="18493" y="18752"/>
                </a:moveTo>
                <a:lnTo>
                  <a:pt x="18604" y="20359"/>
                </a:lnTo>
                <a:lnTo>
                  <a:pt x="19837" y="21348"/>
                </a:lnTo>
                <a:lnTo>
                  <a:pt x="18493" y="18752"/>
                </a:lnTo>
                <a:close/>
              </a:path>
              <a:path w="47407" h="1000620">
                <a:moveTo>
                  <a:pt x="25718" y="18752"/>
                </a:moveTo>
                <a:lnTo>
                  <a:pt x="18493" y="18752"/>
                </a:lnTo>
                <a:lnTo>
                  <a:pt x="19837" y="21348"/>
                </a:lnTo>
                <a:lnTo>
                  <a:pt x="25897" y="21348"/>
                </a:lnTo>
                <a:lnTo>
                  <a:pt x="25718" y="18752"/>
                </a:lnTo>
                <a:close/>
              </a:path>
              <a:path w="47407" h="1000620">
                <a:moveTo>
                  <a:pt x="4757" y="0"/>
                </a:moveTo>
                <a:lnTo>
                  <a:pt x="2488" y="252"/>
                </a:lnTo>
                <a:lnTo>
                  <a:pt x="0" y="3353"/>
                </a:lnTo>
                <a:lnTo>
                  <a:pt x="252" y="5625"/>
                </a:lnTo>
                <a:lnTo>
                  <a:pt x="18604" y="20359"/>
                </a:lnTo>
                <a:lnTo>
                  <a:pt x="18493" y="18752"/>
                </a:lnTo>
                <a:lnTo>
                  <a:pt x="25718" y="18752"/>
                </a:lnTo>
                <a:lnTo>
                  <a:pt x="25576" y="16696"/>
                </a:lnTo>
                <a:lnTo>
                  <a:pt x="4757" y="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97" name="object 197"/>
          <p:cNvSpPr/>
          <p:nvPr/>
        </p:nvSpPr>
        <p:spPr>
          <a:xfrm>
            <a:off x="8448911" y="2311759"/>
            <a:ext cx="47292" cy="1000512"/>
          </a:xfrm>
          <a:custGeom>
            <a:avLst/>
            <a:gdLst/>
            <a:ahLst/>
            <a:cxnLst/>
            <a:rect l="l" t="t" r="r" b="b"/>
            <a:pathLst>
              <a:path w="47292" h="1000512">
                <a:moveTo>
                  <a:pt x="39958" y="328126"/>
                </a:moveTo>
                <a:lnTo>
                  <a:pt x="18396" y="367728"/>
                </a:lnTo>
                <a:lnTo>
                  <a:pt x="18396" y="998895"/>
                </a:lnTo>
                <a:lnTo>
                  <a:pt x="19985" y="1000512"/>
                </a:lnTo>
                <a:lnTo>
                  <a:pt x="23995" y="1000512"/>
                </a:lnTo>
                <a:lnTo>
                  <a:pt x="25584" y="998895"/>
                </a:lnTo>
                <a:lnTo>
                  <a:pt x="25584" y="370361"/>
                </a:lnTo>
                <a:lnTo>
                  <a:pt x="25150" y="370361"/>
                </a:lnTo>
                <a:lnTo>
                  <a:pt x="25584" y="368630"/>
                </a:lnTo>
                <a:lnTo>
                  <a:pt x="26093" y="368630"/>
                </a:lnTo>
                <a:lnTo>
                  <a:pt x="47292" y="329718"/>
                </a:lnTo>
                <a:lnTo>
                  <a:pt x="47254" y="329177"/>
                </a:lnTo>
                <a:lnTo>
                  <a:pt x="40032" y="329177"/>
                </a:lnTo>
                <a:lnTo>
                  <a:pt x="39958" y="328126"/>
                </a:lnTo>
                <a:close/>
              </a:path>
              <a:path w="47292" h="1000512">
                <a:moveTo>
                  <a:pt x="25584" y="368630"/>
                </a:moveTo>
                <a:lnTo>
                  <a:pt x="25150" y="370361"/>
                </a:lnTo>
                <a:lnTo>
                  <a:pt x="25584" y="369565"/>
                </a:lnTo>
                <a:lnTo>
                  <a:pt x="25584" y="368630"/>
                </a:lnTo>
                <a:close/>
              </a:path>
              <a:path w="47292" h="1000512">
                <a:moveTo>
                  <a:pt x="25584" y="369565"/>
                </a:moveTo>
                <a:lnTo>
                  <a:pt x="25150" y="370361"/>
                </a:lnTo>
                <a:lnTo>
                  <a:pt x="25584" y="370361"/>
                </a:lnTo>
                <a:lnTo>
                  <a:pt x="25584" y="369565"/>
                </a:lnTo>
                <a:close/>
              </a:path>
              <a:path w="47292" h="1000512">
                <a:moveTo>
                  <a:pt x="26093" y="368630"/>
                </a:moveTo>
                <a:lnTo>
                  <a:pt x="25584" y="368630"/>
                </a:lnTo>
                <a:lnTo>
                  <a:pt x="25584" y="369565"/>
                </a:lnTo>
                <a:lnTo>
                  <a:pt x="26093" y="368630"/>
                </a:lnTo>
                <a:close/>
              </a:path>
              <a:path w="47292" h="1000512">
                <a:moveTo>
                  <a:pt x="40465" y="327194"/>
                </a:moveTo>
                <a:lnTo>
                  <a:pt x="39958" y="328126"/>
                </a:lnTo>
                <a:lnTo>
                  <a:pt x="40032" y="329177"/>
                </a:lnTo>
                <a:lnTo>
                  <a:pt x="40465" y="327194"/>
                </a:lnTo>
                <a:close/>
              </a:path>
              <a:path w="47292" h="1000512">
                <a:moveTo>
                  <a:pt x="47114" y="327194"/>
                </a:moveTo>
                <a:lnTo>
                  <a:pt x="40465" y="327194"/>
                </a:lnTo>
                <a:lnTo>
                  <a:pt x="40032" y="329177"/>
                </a:lnTo>
                <a:lnTo>
                  <a:pt x="47254" y="329177"/>
                </a:lnTo>
                <a:lnTo>
                  <a:pt x="47114" y="327194"/>
                </a:lnTo>
                <a:close/>
              </a:path>
              <a:path w="47292" h="1000512">
                <a:moveTo>
                  <a:pt x="18488" y="23604"/>
                </a:moveTo>
                <a:lnTo>
                  <a:pt x="39958" y="328126"/>
                </a:lnTo>
                <a:lnTo>
                  <a:pt x="40465" y="327194"/>
                </a:lnTo>
                <a:lnTo>
                  <a:pt x="47114" y="327194"/>
                </a:lnTo>
                <a:lnTo>
                  <a:pt x="25768" y="24558"/>
                </a:lnTo>
                <a:lnTo>
                  <a:pt x="19443" y="24558"/>
                </a:lnTo>
                <a:lnTo>
                  <a:pt x="18488" y="23604"/>
                </a:lnTo>
                <a:close/>
              </a:path>
              <a:path w="47292" h="1000512">
                <a:moveTo>
                  <a:pt x="18396" y="22286"/>
                </a:moveTo>
                <a:lnTo>
                  <a:pt x="18488" y="23604"/>
                </a:lnTo>
                <a:lnTo>
                  <a:pt x="19443" y="24558"/>
                </a:lnTo>
                <a:lnTo>
                  <a:pt x="18396" y="22286"/>
                </a:lnTo>
                <a:close/>
              </a:path>
              <a:path w="47292" h="1000512">
                <a:moveTo>
                  <a:pt x="25607" y="22286"/>
                </a:moveTo>
                <a:lnTo>
                  <a:pt x="18396" y="22286"/>
                </a:lnTo>
                <a:lnTo>
                  <a:pt x="19443" y="24558"/>
                </a:lnTo>
                <a:lnTo>
                  <a:pt x="25768" y="24558"/>
                </a:lnTo>
                <a:lnTo>
                  <a:pt x="25607" y="22286"/>
                </a:lnTo>
                <a:close/>
              </a:path>
              <a:path w="47292" h="1000512">
                <a:moveTo>
                  <a:pt x="5096" y="0"/>
                </a:moveTo>
                <a:lnTo>
                  <a:pt x="2813" y="0"/>
                </a:lnTo>
                <a:lnTo>
                  <a:pt x="0" y="2812"/>
                </a:lnTo>
                <a:lnTo>
                  <a:pt x="0" y="5120"/>
                </a:lnTo>
                <a:lnTo>
                  <a:pt x="18488" y="23604"/>
                </a:lnTo>
                <a:lnTo>
                  <a:pt x="18396" y="22286"/>
                </a:lnTo>
                <a:lnTo>
                  <a:pt x="25607" y="22286"/>
                </a:lnTo>
                <a:lnTo>
                  <a:pt x="25475" y="20411"/>
                </a:lnTo>
                <a:lnTo>
                  <a:pt x="5096" y="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98" name="object 198"/>
          <p:cNvSpPr/>
          <p:nvPr/>
        </p:nvSpPr>
        <p:spPr>
          <a:xfrm>
            <a:off x="8463233" y="2311651"/>
            <a:ext cx="47382" cy="997009"/>
          </a:xfrm>
          <a:custGeom>
            <a:avLst/>
            <a:gdLst/>
            <a:ahLst/>
            <a:cxnLst/>
            <a:rect l="l" t="t" r="r" b="b"/>
            <a:pathLst>
              <a:path w="47382" h="997009">
                <a:moveTo>
                  <a:pt x="40045" y="331773"/>
                </a:moveTo>
                <a:lnTo>
                  <a:pt x="18486" y="367764"/>
                </a:lnTo>
                <a:lnTo>
                  <a:pt x="18486" y="995393"/>
                </a:lnTo>
                <a:lnTo>
                  <a:pt x="20112" y="997009"/>
                </a:lnTo>
                <a:lnTo>
                  <a:pt x="24085" y="997009"/>
                </a:lnTo>
                <a:lnTo>
                  <a:pt x="25710" y="995393"/>
                </a:lnTo>
                <a:lnTo>
                  <a:pt x="25710" y="370613"/>
                </a:lnTo>
                <a:lnTo>
                  <a:pt x="25168" y="370613"/>
                </a:lnTo>
                <a:lnTo>
                  <a:pt x="25710" y="368738"/>
                </a:lnTo>
                <a:lnTo>
                  <a:pt x="26292" y="368738"/>
                </a:lnTo>
                <a:lnTo>
                  <a:pt x="47382" y="333541"/>
                </a:lnTo>
                <a:lnTo>
                  <a:pt x="47338" y="332892"/>
                </a:lnTo>
                <a:lnTo>
                  <a:pt x="40122" y="332892"/>
                </a:lnTo>
                <a:lnTo>
                  <a:pt x="40045" y="331773"/>
                </a:lnTo>
                <a:close/>
              </a:path>
              <a:path w="47382" h="997009">
                <a:moveTo>
                  <a:pt x="25710" y="368738"/>
                </a:moveTo>
                <a:lnTo>
                  <a:pt x="25168" y="370613"/>
                </a:lnTo>
                <a:lnTo>
                  <a:pt x="25710" y="369709"/>
                </a:lnTo>
                <a:lnTo>
                  <a:pt x="25710" y="368738"/>
                </a:lnTo>
                <a:close/>
              </a:path>
              <a:path w="47382" h="997009">
                <a:moveTo>
                  <a:pt x="25710" y="369709"/>
                </a:moveTo>
                <a:lnTo>
                  <a:pt x="25168" y="370613"/>
                </a:lnTo>
                <a:lnTo>
                  <a:pt x="25710" y="370613"/>
                </a:lnTo>
                <a:lnTo>
                  <a:pt x="25710" y="369709"/>
                </a:lnTo>
                <a:close/>
              </a:path>
              <a:path w="47382" h="997009">
                <a:moveTo>
                  <a:pt x="26292" y="368738"/>
                </a:moveTo>
                <a:lnTo>
                  <a:pt x="25710" y="368738"/>
                </a:lnTo>
                <a:lnTo>
                  <a:pt x="25710" y="369709"/>
                </a:lnTo>
                <a:lnTo>
                  <a:pt x="26292" y="368738"/>
                </a:lnTo>
                <a:close/>
              </a:path>
              <a:path w="47382" h="997009">
                <a:moveTo>
                  <a:pt x="40628" y="330800"/>
                </a:moveTo>
                <a:lnTo>
                  <a:pt x="40045" y="331773"/>
                </a:lnTo>
                <a:lnTo>
                  <a:pt x="40122" y="332892"/>
                </a:lnTo>
                <a:lnTo>
                  <a:pt x="40628" y="330800"/>
                </a:lnTo>
                <a:close/>
              </a:path>
              <a:path w="47382" h="997009">
                <a:moveTo>
                  <a:pt x="47193" y="330800"/>
                </a:moveTo>
                <a:lnTo>
                  <a:pt x="40628" y="330800"/>
                </a:lnTo>
                <a:lnTo>
                  <a:pt x="40122" y="332892"/>
                </a:lnTo>
                <a:lnTo>
                  <a:pt x="47338" y="332892"/>
                </a:lnTo>
                <a:lnTo>
                  <a:pt x="47193" y="330800"/>
                </a:lnTo>
                <a:close/>
              </a:path>
              <a:path w="47382" h="997009">
                <a:moveTo>
                  <a:pt x="18597" y="20365"/>
                </a:moveTo>
                <a:lnTo>
                  <a:pt x="40045" y="331773"/>
                </a:lnTo>
                <a:lnTo>
                  <a:pt x="40628" y="330800"/>
                </a:lnTo>
                <a:lnTo>
                  <a:pt x="47193" y="330800"/>
                </a:lnTo>
                <a:lnTo>
                  <a:pt x="25886" y="21348"/>
                </a:lnTo>
                <a:lnTo>
                  <a:pt x="19822" y="21348"/>
                </a:lnTo>
                <a:lnTo>
                  <a:pt x="18597" y="20365"/>
                </a:lnTo>
                <a:close/>
              </a:path>
              <a:path w="47382" h="997009">
                <a:moveTo>
                  <a:pt x="18486" y="18752"/>
                </a:moveTo>
                <a:lnTo>
                  <a:pt x="18597" y="20365"/>
                </a:lnTo>
                <a:lnTo>
                  <a:pt x="19822" y="21348"/>
                </a:lnTo>
                <a:lnTo>
                  <a:pt x="18486" y="18752"/>
                </a:lnTo>
                <a:close/>
              </a:path>
              <a:path w="47382" h="997009">
                <a:moveTo>
                  <a:pt x="25707" y="18752"/>
                </a:moveTo>
                <a:lnTo>
                  <a:pt x="18486" y="18752"/>
                </a:lnTo>
                <a:lnTo>
                  <a:pt x="19822" y="21348"/>
                </a:lnTo>
                <a:lnTo>
                  <a:pt x="25886" y="21348"/>
                </a:lnTo>
                <a:lnTo>
                  <a:pt x="25707" y="18752"/>
                </a:lnTo>
                <a:close/>
              </a:path>
              <a:path w="47382" h="997009">
                <a:moveTo>
                  <a:pt x="4760" y="0"/>
                </a:moveTo>
                <a:lnTo>
                  <a:pt x="2485" y="252"/>
                </a:lnTo>
                <a:lnTo>
                  <a:pt x="1256" y="1803"/>
                </a:lnTo>
                <a:lnTo>
                  <a:pt x="0" y="3353"/>
                </a:lnTo>
                <a:lnTo>
                  <a:pt x="249" y="5625"/>
                </a:lnTo>
                <a:lnTo>
                  <a:pt x="1798" y="6887"/>
                </a:lnTo>
                <a:lnTo>
                  <a:pt x="18597" y="20365"/>
                </a:lnTo>
                <a:lnTo>
                  <a:pt x="18486" y="18752"/>
                </a:lnTo>
                <a:lnTo>
                  <a:pt x="25707" y="18752"/>
                </a:lnTo>
                <a:lnTo>
                  <a:pt x="25565" y="16696"/>
                </a:lnTo>
                <a:lnTo>
                  <a:pt x="6313" y="1262"/>
                </a:lnTo>
                <a:lnTo>
                  <a:pt x="4760" y="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99" name="object 199"/>
          <p:cNvSpPr/>
          <p:nvPr/>
        </p:nvSpPr>
        <p:spPr>
          <a:xfrm>
            <a:off x="8499743" y="2759842"/>
            <a:ext cx="0" cy="97480"/>
          </a:xfrm>
          <a:custGeom>
            <a:avLst/>
            <a:gdLst/>
            <a:ahLst/>
            <a:cxnLst/>
            <a:rect l="l" t="t" r="r" b="b"/>
            <a:pathLst>
              <a:path w="0" h="97480">
                <a:moveTo>
                  <a:pt x="0" y="97480"/>
                </a:moveTo>
                <a:lnTo>
                  <a:pt x="0" y="0"/>
                </a:lnTo>
                <a:lnTo>
                  <a:pt x="0" y="97480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00" name="object 200"/>
          <p:cNvSpPr/>
          <p:nvPr/>
        </p:nvSpPr>
        <p:spPr>
          <a:xfrm>
            <a:off x="8499743" y="3157012"/>
            <a:ext cx="310096" cy="104711"/>
          </a:xfrm>
          <a:custGeom>
            <a:avLst/>
            <a:gdLst/>
            <a:ahLst/>
            <a:cxnLst/>
            <a:rect l="l" t="t" r="r" b="b"/>
            <a:pathLst>
              <a:path w="310096" h="104711">
                <a:moveTo>
                  <a:pt x="0" y="104711"/>
                </a:moveTo>
                <a:lnTo>
                  <a:pt x="310096" y="104711"/>
                </a:lnTo>
                <a:lnTo>
                  <a:pt x="310096" y="0"/>
                </a:lnTo>
                <a:lnTo>
                  <a:pt x="0" y="0"/>
                </a:lnTo>
                <a:lnTo>
                  <a:pt x="0" y="104711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01" name="object 201"/>
          <p:cNvSpPr/>
          <p:nvPr/>
        </p:nvSpPr>
        <p:spPr>
          <a:xfrm>
            <a:off x="8496131" y="2756229"/>
            <a:ext cx="317316" cy="509104"/>
          </a:xfrm>
          <a:custGeom>
            <a:avLst/>
            <a:gdLst/>
            <a:ahLst/>
            <a:cxnLst/>
            <a:rect l="l" t="t" r="r" b="b"/>
            <a:pathLst>
              <a:path w="317316" h="509104">
                <a:moveTo>
                  <a:pt x="317316" y="0"/>
                </a:moveTo>
                <a:lnTo>
                  <a:pt x="0" y="0"/>
                </a:lnTo>
                <a:lnTo>
                  <a:pt x="0" y="509104"/>
                </a:lnTo>
                <a:lnTo>
                  <a:pt x="317316" y="509104"/>
                </a:lnTo>
                <a:lnTo>
                  <a:pt x="317316" y="505494"/>
                </a:lnTo>
                <a:lnTo>
                  <a:pt x="7224" y="505494"/>
                </a:lnTo>
                <a:lnTo>
                  <a:pt x="3612" y="501880"/>
                </a:lnTo>
                <a:lnTo>
                  <a:pt x="7224" y="501880"/>
                </a:lnTo>
                <a:lnTo>
                  <a:pt x="7224" y="7212"/>
                </a:lnTo>
                <a:lnTo>
                  <a:pt x="3612" y="7212"/>
                </a:lnTo>
                <a:lnTo>
                  <a:pt x="7224" y="3606"/>
                </a:lnTo>
                <a:lnTo>
                  <a:pt x="317316" y="3606"/>
                </a:lnTo>
                <a:lnTo>
                  <a:pt x="317316" y="0"/>
                </a:lnTo>
                <a:close/>
              </a:path>
              <a:path w="317316" h="509104">
                <a:moveTo>
                  <a:pt x="7224" y="501880"/>
                </a:moveTo>
                <a:lnTo>
                  <a:pt x="3612" y="501880"/>
                </a:lnTo>
                <a:lnTo>
                  <a:pt x="7224" y="505494"/>
                </a:lnTo>
                <a:lnTo>
                  <a:pt x="7224" y="501880"/>
                </a:lnTo>
                <a:close/>
              </a:path>
              <a:path w="317316" h="509104">
                <a:moveTo>
                  <a:pt x="310092" y="501881"/>
                </a:moveTo>
                <a:lnTo>
                  <a:pt x="7224" y="501880"/>
                </a:lnTo>
                <a:lnTo>
                  <a:pt x="7224" y="505494"/>
                </a:lnTo>
                <a:lnTo>
                  <a:pt x="310092" y="505494"/>
                </a:lnTo>
                <a:lnTo>
                  <a:pt x="310092" y="501881"/>
                </a:lnTo>
                <a:close/>
              </a:path>
              <a:path w="317316" h="509104">
                <a:moveTo>
                  <a:pt x="310092" y="3606"/>
                </a:moveTo>
                <a:lnTo>
                  <a:pt x="310092" y="505494"/>
                </a:lnTo>
                <a:lnTo>
                  <a:pt x="313704" y="501881"/>
                </a:lnTo>
                <a:lnTo>
                  <a:pt x="317316" y="501881"/>
                </a:lnTo>
                <a:lnTo>
                  <a:pt x="317316" y="7212"/>
                </a:lnTo>
                <a:lnTo>
                  <a:pt x="313704" y="7212"/>
                </a:lnTo>
                <a:lnTo>
                  <a:pt x="310092" y="3606"/>
                </a:lnTo>
                <a:close/>
              </a:path>
              <a:path w="317316" h="509104">
                <a:moveTo>
                  <a:pt x="317316" y="501881"/>
                </a:moveTo>
                <a:lnTo>
                  <a:pt x="313704" y="501881"/>
                </a:lnTo>
                <a:lnTo>
                  <a:pt x="310092" y="505494"/>
                </a:lnTo>
                <a:lnTo>
                  <a:pt x="317316" y="505494"/>
                </a:lnTo>
                <a:lnTo>
                  <a:pt x="317316" y="501881"/>
                </a:lnTo>
                <a:close/>
              </a:path>
              <a:path w="317316" h="509104">
                <a:moveTo>
                  <a:pt x="7224" y="3606"/>
                </a:moveTo>
                <a:lnTo>
                  <a:pt x="3612" y="7212"/>
                </a:lnTo>
                <a:lnTo>
                  <a:pt x="7224" y="7212"/>
                </a:lnTo>
                <a:lnTo>
                  <a:pt x="7224" y="3606"/>
                </a:lnTo>
                <a:close/>
              </a:path>
              <a:path w="317316" h="509104">
                <a:moveTo>
                  <a:pt x="310092" y="3606"/>
                </a:moveTo>
                <a:lnTo>
                  <a:pt x="7224" y="3606"/>
                </a:lnTo>
                <a:lnTo>
                  <a:pt x="7224" y="7212"/>
                </a:lnTo>
                <a:lnTo>
                  <a:pt x="310092" y="7212"/>
                </a:lnTo>
                <a:lnTo>
                  <a:pt x="310092" y="3606"/>
                </a:lnTo>
                <a:close/>
              </a:path>
              <a:path w="317316" h="509104">
                <a:moveTo>
                  <a:pt x="317316" y="3606"/>
                </a:moveTo>
                <a:lnTo>
                  <a:pt x="310092" y="3606"/>
                </a:lnTo>
                <a:lnTo>
                  <a:pt x="313704" y="7212"/>
                </a:lnTo>
                <a:lnTo>
                  <a:pt x="317316" y="7212"/>
                </a:lnTo>
                <a:lnTo>
                  <a:pt x="317316" y="3606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02" name="object 202"/>
          <p:cNvSpPr/>
          <p:nvPr/>
        </p:nvSpPr>
        <p:spPr>
          <a:xfrm>
            <a:off x="8499743" y="2857323"/>
            <a:ext cx="310095" cy="104711"/>
          </a:xfrm>
          <a:custGeom>
            <a:avLst/>
            <a:gdLst/>
            <a:ahLst/>
            <a:cxnLst/>
            <a:rect l="l" t="t" r="r" b="b"/>
            <a:pathLst>
              <a:path w="310095" h="104711">
                <a:moveTo>
                  <a:pt x="0" y="104710"/>
                </a:moveTo>
                <a:lnTo>
                  <a:pt x="310095" y="104711"/>
                </a:lnTo>
                <a:lnTo>
                  <a:pt x="310095" y="0"/>
                </a:lnTo>
                <a:lnTo>
                  <a:pt x="0" y="0"/>
                </a:lnTo>
                <a:lnTo>
                  <a:pt x="0" y="104710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03" name="object 203"/>
          <p:cNvSpPr/>
          <p:nvPr/>
        </p:nvSpPr>
        <p:spPr>
          <a:xfrm>
            <a:off x="8496131" y="2853706"/>
            <a:ext cx="317316" cy="111941"/>
          </a:xfrm>
          <a:custGeom>
            <a:avLst/>
            <a:gdLst/>
            <a:ahLst/>
            <a:cxnLst/>
            <a:rect l="l" t="t" r="r" b="b"/>
            <a:pathLst>
              <a:path w="317316" h="111941">
                <a:moveTo>
                  <a:pt x="317316" y="0"/>
                </a:moveTo>
                <a:lnTo>
                  <a:pt x="0" y="0"/>
                </a:lnTo>
                <a:lnTo>
                  <a:pt x="0" y="111941"/>
                </a:lnTo>
                <a:lnTo>
                  <a:pt x="317316" y="111941"/>
                </a:lnTo>
                <a:lnTo>
                  <a:pt x="317316" y="108328"/>
                </a:lnTo>
                <a:lnTo>
                  <a:pt x="7224" y="108327"/>
                </a:lnTo>
                <a:lnTo>
                  <a:pt x="3612" y="104725"/>
                </a:lnTo>
                <a:lnTo>
                  <a:pt x="7224" y="104725"/>
                </a:lnTo>
                <a:lnTo>
                  <a:pt x="7224" y="7212"/>
                </a:lnTo>
                <a:lnTo>
                  <a:pt x="3612" y="7212"/>
                </a:lnTo>
                <a:lnTo>
                  <a:pt x="7224" y="3606"/>
                </a:lnTo>
                <a:lnTo>
                  <a:pt x="317316" y="3606"/>
                </a:lnTo>
                <a:lnTo>
                  <a:pt x="317316" y="0"/>
                </a:lnTo>
                <a:close/>
              </a:path>
              <a:path w="317316" h="111941">
                <a:moveTo>
                  <a:pt x="7224" y="104725"/>
                </a:moveTo>
                <a:lnTo>
                  <a:pt x="3612" y="104725"/>
                </a:lnTo>
                <a:lnTo>
                  <a:pt x="7224" y="108327"/>
                </a:lnTo>
                <a:lnTo>
                  <a:pt x="7224" y="104725"/>
                </a:lnTo>
                <a:close/>
              </a:path>
              <a:path w="317316" h="111941">
                <a:moveTo>
                  <a:pt x="310092" y="104725"/>
                </a:moveTo>
                <a:lnTo>
                  <a:pt x="7224" y="104725"/>
                </a:lnTo>
                <a:lnTo>
                  <a:pt x="7224" y="108327"/>
                </a:lnTo>
                <a:lnTo>
                  <a:pt x="310092" y="108328"/>
                </a:lnTo>
                <a:lnTo>
                  <a:pt x="310092" y="104725"/>
                </a:lnTo>
                <a:close/>
              </a:path>
              <a:path w="317316" h="111941">
                <a:moveTo>
                  <a:pt x="310092" y="3606"/>
                </a:moveTo>
                <a:lnTo>
                  <a:pt x="310092" y="108328"/>
                </a:lnTo>
                <a:lnTo>
                  <a:pt x="313704" y="104725"/>
                </a:lnTo>
                <a:lnTo>
                  <a:pt x="317316" y="104725"/>
                </a:lnTo>
                <a:lnTo>
                  <a:pt x="317316" y="7212"/>
                </a:lnTo>
                <a:lnTo>
                  <a:pt x="313704" y="7212"/>
                </a:lnTo>
                <a:lnTo>
                  <a:pt x="310092" y="3606"/>
                </a:lnTo>
                <a:close/>
              </a:path>
              <a:path w="317316" h="111941">
                <a:moveTo>
                  <a:pt x="317316" y="104725"/>
                </a:moveTo>
                <a:lnTo>
                  <a:pt x="313704" y="104725"/>
                </a:lnTo>
                <a:lnTo>
                  <a:pt x="310092" y="108328"/>
                </a:lnTo>
                <a:lnTo>
                  <a:pt x="317316" y="108328"/>
                </a:lnTo>
                <a:lnTo>
                  <a:pt x="317316" y="104725"/>
                </a:lnTo>
                <a:close/>
              </a:path>
              <a:path w="317316" h="111941">
                <a:moveTo>
                  <a:pt x="7224" y="3606"/>
                </a:moveTo>
                <a:lnTo>
                  <a:pt x="3612" y="7212"/>
                </a:lnTo>
                <a:lnTo>
                  <a:pt x="7224" y="7212"/>
                </a:lnTo>
                <a:lnTo>
                  <a:pt x="7224" y="3606"/>
                </a:lnTo>
                <a:close/>
              </a:path>
              <a:path w="317316" h="111941">
                <a:moveTo>
                  <a:pt x="310092" y="3606"/>
                </a:moveTo>
                <a:lnTo>
                  <a:pt x="7224" y="3606"/>
                </a:lnTo>
                <a:lnTo>
                  <a:pt x="7224" y="7212"/>
                </a:lnTo>
                <a:lnTo>
                  <a:pt x="310092" y="7212"/>
                </a:lnTo>
                <a:lnTo>
                  <a:pt x="310092" y="3606"/>
                </a:lnTo>
                <a:close/>
              </a:path>
              <a:path w="317316" h="111941">
                <a:moveTo>
                  <a:pt x="317316" y="3606"/>
                </a:moveTo>
                <a:lnTo>
                  <a:pt x="310092" y="3606"/>
                </a:lnTo>
                <a:lnTo>
                  <a:pt x="313704" y="7212"/>
                </a:lnTo>
                <a:lnTo>
                  <a:pt x="317316" y="7212"/>
                </a:lnTo>
                <a:lnTo>
                  <a:pt x="317316" y="3606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04" name="object 204"/>
          <p:cNvSpPr/>
          <p:nvPr/>
        </p:nvSpPr>
        <p:spPr>
          <a:xfrm>
            <a:off x="8499743" y="2954814"/>
            <a:ext cx="310095" cy="104711"/>
          </a:xfrm>
          <a:custGeom>
            <a:avLst/>
            <a:gdLst/>
            <a:ahLst/>
            <a:cxnLst/>
            <a:rect l="l" t="t" r="r" b="b"/>
            <a:pathLst>
              <a:path w="310095" h="104711">
                <a:moveTo>
                  <a:pt x="0" y="104710"/>
                </a:moveTo>
                <a:lnTo>
                  <a:pt x="310095" y="104711"/>
                </a:lnTo>
                <a:lnTo>
                  <a:pt x="310095" y="0"/>
                </a:lnTo>
                <a:lnTo>
                  <a:pt x="0" y="0"/>
                </a:lnTo>
                <a:lnTo>
                  <a:pt x="0" y="104710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05" name="object 205"/>
          <p:cNvSpPr/>
          <p:nvPr/>
        </p:nvSpPr>
        <p:spPr>
          <a:xfrm>
            <a:off x="8496131" y="2951218"/>
            <a:ext cx="317316" cy="111916"/>
          </a:xfrm>
          <a:custGeom>
            <a:avLst/>
            <a:gdLst/>
            <a:ahLst/>
            <a:cxnLst/>
            <a:rect l="l" t="t" r="r" b="b"/>
            <a:pathLst>
              <a:path w="317316" h="111916">
                <a:moveTo>
                  <a:pt x="317316" y="0"/>
                </a:moveTo>
                <a:lnTo>
                  <a:pt x="0" y="0"/>
                </a:lnTo>
                <a:lnTo>
                  <a:pt x="0" y="111916"/>
                </a:lnTo>
                <a:lnTo>
                  <a:pt x="317316" y="111916"/>
                </a:lnTo>
                <a:lnTo>
                  <a:pt x="317316" y="108306"/>
                </a:lnTo>
                <a:lnTo>
                  <a:pt x="7224" y="108306"/>
                </a:lnTo>
                <a:lnTo>
                  <a:pt x="3612" y="104692"/>
                </a:lnTo>
                <a:lnTo>
                  <a:pt x="7224" y="104692"/>
                </a:lnTo>
                <a:lnTo>
                  <a:pt x="7224" y="7212"/>
                </a:lnTo>
                <a:lnTo>
                  <a:pt x="3612" y="7212"/>
                </a:lnTo>
                <a:lnTo>
                  <a:pt x="7224" y="3606"/>
                </a:lnTo>
                <a:lnTo>
                  <a:pt x="317316" y="3606"/>
                </a:lnTo>
                <a:lnTo>
                  <a:pt x="317316" y="0"/>
                </a:lnTo>
                <a:close/>
              </a:path>
              <a:path w="317316" h="111916">
                <a:moveTo>
                  <a:pt x="7224" y="104692"/>
                </a:moveTo>
                <a:lnTo>
                  <a:pt x="3612" y="104692"/>
                </a:lnTo>
                <a:lnTo>
                  <a:pt x="7224" y="108306"/>
                </a:lnTo>
                <a:lnTo>
                  <a:pt x="7224" y="104692"/>
                </a:lnTo>
                <a:close/>
              </a:path>
              <a:path w="317316" h="111916">
                <a:moveTo>
                  <a:pt x="310092" y="104692"/>
                </a:moveTo>
                <a:lnTo>
                  <a:pt x="7224" y="104692"/>
                </a:lnTo>
                <a:lnTo>
                  <a:pt x="7224" y="108306"/>
                </a:lnTo>
                <a:lnTo>
                  <a:pt x="310092" y="108306"/>
                </a:lnTo>
                <a:lnTo>
                  <a:pt x="310092" y="104692"/>
                </a:lnTo>
                <a:close/>
              </a:path>
              <a:path w="317316" h="111916">
                <a:moveTo>
                  <a:pt x="310092" y="3606"/>
                </a:moveTo>
                <a:lnTo>
                  <a:pt x="310092" y="108306"/>
                </a:lnTo>
                <a:lnTo>
                  <a:pt x="313704" y="104692"/>
                </a:lnTo>
                <a:lnTo>
                  <a:pt x="317316" y="104692"/>
                </a:lnTo>
                <a:lnTo>
                  <a:pt x="317316" y="7212"/>
                </a:lnTo>
                <a:lnTo>
                  <a:pt x="313704" y="7212"/>
                </a:lnTo>
                <a:lnTo>
                  <a:pt x="310092" y="3606"/>
                </a:lnTo>
                <a:close/>
              </a:path>
              <a:path w="317316" h="111916">
                <a:moveTo>
                  <a:pt x="317316" y="104692"/>
                </a:moveTo>
                <a:lnTo>
                  <a:pt x="313704" y="104692"/>
                </a:lnTo>
                <a:lnTo>
                  <a:pt x="310092" y="108306"/>
                </a:lnTo>
                <a:lnTo>
                  <a:pt x="317316" y="108306"/>
                </a:lnTo>
                <a:lnTo>
                  <a:pt x="317316" y="104692"/>
                </a:lnTo>
                <a:close/>
              </a:path>
              <a:path w="317316" h="111916">
                <a:moveTo>
                  <a:pt x="7224" y="3606"/>
                </a:moveTo>
                <a:lnTo>
                  <a:pt x="3612" y="7212"/>
                </a:lnTo>
                <a:lnTo>
                  <a:pt x="7224" y="7212"/>
                </a:lnTo>
                <a:lnTo>
                  <a:pt x="7224" y="3606"/>
                </a:lnTo>
                <a:close/>
              </a:path>
              <a:path w="317316" h="111916">
                <a:moveTo>
                  <a:pt x="310092" y="3606"/>
                </a:moveTo>
                <a:lnTo>
                  <a:pt x="7224" y="3606"/>
                </a:lnTo>
                <a:lnTo>
                  <a:pt x="7224" y="7212"/>
                </a:lnTo>
                <a:lnTo>
                  <a:pt x="310092" y="7212"/>
                </a:lnTo>
                <a:lnTo>
                  <a:pt x="310092" y="3606"/>
                </a:lnTo>
                <a:close/>
              </a:path>
              <a:path w="317316" h="111916">
                <a:moveTo>
                  <a:pt x="317316" y="3606"/>
                </a:moveTo>
                <a:lnTo>
                  <a:pt x="310092" y="3606"/>
                </a:lnTo>
                <a:lnTo>
                  <a:pt x="313704" y="7212"/>
                </a:lnTo>
                <a:lnTo>
                  <a:pt x="317316" y="7212"/>
                </a:lnTo>
                <a:lnTo>
                  <a:pt x="317316" y="3606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06" name="object 206"/>
          <p:cNvSpPr/>
          <p:nvPr/>
        </p:nvSpPr>
        <p:spPr>
          <a:xfrm>
            <a:off x="8499743" y="3052302"/>
            <a:ext cx="310095" cy="104711"/>
          </a:xfrm>
          <a:custGeom>
            <a:avLst/>
            <a:gdLst/>
            <a:ahLst/>
            <a:cxnLst/>
            <a:rect l="l" t="t" r="r" b="b"/>
            <a:pathLst>
              <a:path w="310095" h="104711">
                <a:moveTo>
                  <a:pt x="0" y="104710"/>
                </a:moveTo>
                <a:lnTo>
                  <a:pt x="310095" y="104711"/>
                </a:lnTo>
                <a:lnTo>
                  <a:pt x="310095" y="0"/>
                </a:lnTo>
                <a:lnTo>
                  <a:pt x="0" y="0"/>
                </a:lnTo>
                <a:lnTo>
                  <a:pt x="0" y="104710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07" name="object 207"/>
          <p:cNvSpPr/>
          <p:nvPr/>
        </p:nvSpPr>
        <p:spPr>
          <a:xfrm>
            <a:off x="8496131" y="3048692"/>
            <a:ext cx="317316" cy="111930"/>
          </a:xfrm>
          <a:custGeom>
            <a:avLst/>
            <a:gdLst/>
            <a:ahLst/>
            <a:cxnLst/>
            <a:rect l="l" t="t" r="r" b="b"/>
            <a:pathLst>
              <a:path w="317316" h="111930">
                <a:moveTo>
                  <a:pt x="317316" y="0"/>
                </a:moveTo>
                <a:lnTo>
                  <a:pt x="0" y="0"/>
                </a:lnTo>
                <a:lnTo>
                  <a:pt x="0" y="111930"/>
                </a:lnTo>
                <a:lnTo>
                  <a:pt x="317316" y="111930"/>
                </a:lnTo>
                <a:lnTo>
                  <a:pt x="317316" y="108320"/>
                </a:lnTo>
                <a:lnTo>
                  <a:pt x="7224" y="108320"/>
                </a:lnTo>
                <a:lnTo>
                  <a:pt x="3612" y="104710"/>
                </a:lnTo>
                <a:lnTo>
                  <a:pt x="7224" y="104710"/>
                </a:lnTo>
                <a:lnTo>
                  <a:pt x="7224" y="7219"/>
                </a:lnTo>
                <a:lnTo>
                  <a:pt x="3612" y="7219"/>
                </a:lnTo>
                <a:lnTo>
                  <a:pt x="7224" y="3609"/>
                </a:lnTo>
                <a:lnTo>
                  <a:pt x="317316" y="3609"/>
                </a:lnTo>
                <a:lnTo>
                  <a:pt x="317316" y="0"/>
                </a:lnTo>
                <a:close/>
              </a:path>
              <a:path w="317316" h="111930">
                <a:moveTo>
                  <a:pt x="7224" y="104710"/>
                </a:moveTo>
                <a:lnTo>
                  <a:pt x="3612" y="104710"/>
                </a:lnTo>
                <a:lnTo>
                  <a:pt x="7224" y="108320"/>
                </a:lnTo>
                <a:lnTo>
                  <a:pt x="7224" y="104710"/>
                </a:lnTo>
                <a:close/>
              </a:path>
              <a:path w="317316" h="111930">
                <a:moveTo>
                  <a:pt x="310092" y="104711"/>
                </a:moveTo>
                <a:lnTo>
                  <a:pt x="7224" y="104710"/>
                </a:lnTo>
                <a:lnTo>
                  <a:pt x="7224" y="108320"/>
                </a:lnTo>
                <a:lnTo>
                  <a:pt x="310092" y="108320"/>
                </a:lnTo>
                <a:lnTo>
                  <a:pt x="310092" y="104711"/>
                </a:lnTo>
                <a:close/>
              </a:path>
              <a:path w="317316" h="111930">
                <a:moveTo>
                  <a:pt x="310092" y="3609"/>
                </a:moveTo>
                <a:lnTo>
                  <a:pt x="310092" y="108320"/>
                </a:lnTo>
                <a:lnTo>
                  <a:pt x="313704" y="104711"/>
                </a:lnTo>
                <a:lnTo>
                  <a:pt x="317316" y="104711"/>
                </a:lnTo>
                <a:lnTo>
                  <a:pt x="317316" y="7219"/>
                </a:lnTo>
                <a:lnTo>
                  <a:pt x="313704" y="7219"/>
                </a:lnTo>
                <a:lnTo>
                  <a:pt x="310092" y="3609"/>
                </a:lnTo>
                <a:close/>
              </a:path>
              <a:path w="317316" h="111930">
                <a:moveTo>
                  <a:pt x="317316" y="104711"/>
                </a:moveTo>
                <a:lnTo>
                  <a:pt x="313704" y="104711"/>
                </a:lnTo>
                <a:lnTo>
                  <a:pt x="310092" y="108320"/>
                </a:lnTo>
                <a:lnTo>
                  <a:pt x="317316" y="108320"/>
                </a:lnTo>
                <a:lnTo>
                  <a:pt x="317316" y="104711"/>
                </a:lnTo>
                <a:close/>
              </a:path>
              <a:path w="317316" h="111930">
                <a:moveTo>
                  <a:pt x="7224" y="3609"/>
                </a:moveTo>
                <a:lnTo>
                  <a:pt x="3612" y="7219"/>
                </a:lnTo>
                <a:lnTo>
                  <a:pt x="7224" y="7219"/>
                </a:lnTo>
                <a:lnTo>
                  <a:pt x="7224" y="3609"/>
                </a:lnTo>
                <a:close/>
              </a:path>
              <a:path w="317316" h="111930">
                <a:moveTo>
                  <a:pt x="310092" y="3609"/>
                </a:moveTo>
                <a:lnTo>
                  <a:pt x="7224" y="3609"/>
                </a:lnTo>
                <a:lnTo>
                  <a:pt x="7224" y="7219"/>
                </a:lnTo>
                <a:lnTo>
                  <a:pt x="310092" y="7219"/>
                </a:lnTo>
                <a:lnTo>
                  <a:pt x="310092" y="3609"/>
                </a:lnTo>
                <a:close/>
              </a:path>
              <a:path w="317316" h="111930">
                <a:moveTo>
                  <a:pt x="317316" y="3609"/>
                </a:moveTo>
                <a:lnTo>
                  <a:pt x="310092" y="3609"/>
                </a:lnTo>
                <a:lnTo>
                  <a:pt x="313704" y="7219"/>
                </a:lnTo>
                <a:lnTo>
                  <a:pt x="317316" y="7219"/>
                </a:lnTo>
                <a:lnTo>
                  <a:pt x="317316" y="3609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08" name="object 208"/>
          <p:cNvSpPr/>
          <p:nvPr/>
        </p:nvSpPr>
        <p:spPr>
          <a:xfrm>
            <a:off x="8550240" y="2875372"/>
            <a:ext cx="205531" cy="64991"/>
          </a:xfrm>
          <a:custGeom>
            <a:avLst/>
            <a:gdLst/>
            <a:ahLst/>
            <a:cxnLst/>
            <a:rect l="l" t="t" r="r" b="b"/>
            <a:pathLst>
              <a:path w="205531" h="64991">
                <a:moveTo>
                  <a:pt x="0" y="64991"/>
                </a:moveTo>
                <a:lnTo>
                  <a:pt x="205531" y="64991"/>
                </a:lnTo>
                <a:lnTo>
                  <a:pt x="205531" y="0"/>
                </a:lnTo>
                <a:lnTo>
                  <a:pt x="0" y="0"/>
                </a:lnTo>
                <a:lnTo>
                  <a:pt x="0" y="64991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09" name="object 209"/>
          <p:cNvSpPr/>
          <p:nvPr/>
        </p:nvSpPr>
        <p:spPr>
          <a:xfrm>
            <a:off x="8546627" y="2871773"/>
            <a:ext cx="212748" cy="72197"/>
          </a:xfrm>
          <a:custGeom>
            <a:avLst/>
            <a:gdLst/>
            <a:ahLst/>
            <a:cxnLst/>
            <a:rect l="l" t="t" r="r" b="b"/>
            <a:pathLst>
              <a:path w="212748" h="72197">
                <a:moveTo>
                  <a:pt x="212748" y="0"/>
                </a:moveTo>
                <a:lnTo>
                  <a:pt x="0" y="0"/>
                </a:lnTo>
                <a:lnTo>
                  <a:pt x="0" y="72196"/>
                </a:lnTo>
                <a:lnTo>
                  <a:pt x="212748" y="72197"/>
                </a:lnTo>
                <a:lnTo>
                  <a:pt x="212748" y="68590"/>
                </a:lnTo>
                <a:lnTo>
                  <a:pt x="7187" y="68590"/>
                </a:lnTo>
                <a:lnTo>
                  <a:pt x="3612" y="64984"/>
                </a:lnTo>
                <a:lnTo>
                  <a:pt x="7187" y="64984"/>
                </a:lnTo>
                <a:lnTo>
                  <a:pt x="7187" y="7212"/>
                </a:lnTo>
                <a:lnTo>
                  <a:pt x="3612" y="7212"/>
                </a:lnTo>
                <a:lnTo>
                  <a:pt x="7187" y="3606"/>
                </a:lnTo>
                <a:lnTo>
                  <a:pt x="212748" y="3606"/>
                </a:lnTo>
                <a:lnTo>
                  <a:pt x="212748" y="0"/>
                </a:lnTo>
                <a:close/>
              </a:path>
              <a:path w="212748" h="72197">
                <a:moveTo>
                  <a:pt x="7187" y="64984"/>
                </a:moveTo>
                <a:lnTo>
                  <a:pt x="3612" y="64984"/>
                </a:lnTo>
                <a:lnTo>
                  <a:pt x="7187" y="68590"/>
                </a:lnTo>
                <a:lnTo>
                  <a:pt x="7187" y="64984"/>
                </a:lnTo>
                <a:close/>
              </a:path>
              <a:path w="212748" h="72197">
                <a:moveTo>
                  <a:pt x="205524" y="64984"/>
                </a:moveTo>
                <a:lnTo>
                  <a:pt x="7187" y="64984"/>
                </a:lnTo>
                <a:lnTo>
                  <a:pt x="7187" y="68590"/>
                </a:lnTo>
                <a:lnTo>
                  <a:pt x="205524" y="68590"/>
                </a:lnTo>
                <a:lnTo>
                  <a:pt x="205524" y="64984"/>
                </a:lnTo>
                <a:close/>
              </a:path>
              <a:path w="212748" h="72197">
                <a:moveTo>
                  <a:pt x="205524" y="3606"/>
                </a:moveTo>
                <a:lnTo>
                  <a:pt x="205524" y="68590"/>
                </a:lnTo>
                <a:lnTo>
                  <a:pt x="209136" y="64984"/>
                </a:lnTo>
                <a:lnTo>
                  <a:pt x="212748" y="64984"/>
                </a:lnTo>
                <a:lnTo>
                  <a:pt x="212748" y="7212"/>
                </a:lnTo>
                <a:lnTo>
                  <a:pt x="209136" y="7212"/>
                </a:lnTo>
                <a:lnTo>
                  <a:pt x="205524" y="3606"/>
                </a:lnTo>
                <a:close/>
              </a:path>
              <a:path w="212748" h="72197">
                <a:moveTo>
                  <a:pt x="212748" y="64984"/>
                </a:moveTo>
                <a:lnTo>
                  <a:pt x="209136" y="64984"/>
                </a:lnTo>
                <a:lnTo>
                  <a:pt x="205524" y="68590"/>
                </a:lnTo>
                <a:lnTo>
                  <a:pt x="212748" y="68590"/>
                </a:lnTo>
                <a:lnTo>
                  <a:pt x="212748" y="64984"/>
                </a:lnTo>
                <a:close/>
              </a:path>
              <a:path w="212748" h="72197">
                <a:moveTo>
                  <a:pt x="7187" y="3606"/>
                </a:moveTo>
                <a:lnTo>
                  <a:pt x="3612" y="7212"/>
                </a:lnTo>
                <a:lnTo>
                  <a:pt x="7187" y="7212"/>
                </a:lnTo>
                <a:lnTo>
                  <a:pt x="7187" y="3606"/>
                </a:lnTo>
                <a:close/>
              </a:path>
              <a:path w="212748" h="72197">
                <a:moveTo>
                  <a:pt x="205524" y="3606"/>
                </a:moveTo>
                <a:lnTo>
                  <a:pt x="7187" y="3606"/>
                </a:lnTo>
                <a:lnTo>
                  <a:pt x="7187" y="7212"/>
                </a:lnTo>
                <a:lnTo>
                  <a:pt x="205524" y="7212"/>
                </a:lnTo>
                <a:lnTo>
                  <a:pt x="205524" y="3606"/>
                </a:lnTo>
                <a:close/>
              </a:path>
              <a:path w="212748" h="72197">
                <a:moveTo>
                  <a:pt x="212748" y="3606"/>
                </a:moveTo>
                <a:lnTo>
                  <a:pt x="205524" y="3606"/>
                </a:lnTo>
                <a:lnTo>
                  <a:pt x="209136" y="7212"/>
                </a:lnTo>
                <a:lnTo>
                  <a:pt x="212748" y="7212"/>
                </a:lnTo>
                <a:lnTo>
                  <a:pt x="212748" y="3606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10" name="object 210"/>
          <p:cNvSpPr/>
          <p:nvPr/>
        </p:nvSpPr>
        <p:spPr>
          <a:xfrm>
            <a:off x="8550240" y="2972867"/>
            <a:ext cx="205531" cy="64991"/>
          </a:xfrm>
          <a:custGeom>
            <a:avLst/>
            <a:gdLst/>
            <a:ahLst/>
            <a:cxnLst/>
            <a:rect l="l" t="t" r="r" b="b"/>
            <a:pathLst>
              <a:path w="205531" h="64991">
                <a:moveTo>
                  <a:pt x="0" y="64991"/>
                </a:moveTo>
                <a:lnTo>
                  <a:pt x="205531" y="64991"/>
                </a:lnTo>
                <a:lnTo>
                  <a:pt x="205531" y="0"/>
                </a:lnTo>
                <a:lnTo>
                  <a:pt x="0" y="0"/>
                </a:lnTo>
                <a:lnTo>
                  <a:pt x="0" y="64991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11" name="object 211"/>
          <p:cNvSpPr/>
          <p:nvPr/>
        </p:nvSpPr>
        <p:spPr>
          <a:xfrm>
            <a:off x="8546627" y="2969257"/>
            <a:ext cx="212748" cy="72211"/>
          </a:xfrm>
          <a:custGeom>
            <a:avLst/>
            <a:gdLst/>
            <a:ahLst/>
            <a:cxnLst/>
            <a:rect l="l" t="t" r="r" b="b"/>
            <a:pathLst>
              <a:path w="212748" h="72211">
                <a:moveTo>
                  <a:pt x="212748" y="0"/>
                </a:moveTo>
                <a:lnTo>
                  <a:pt x="0" y="0"/>
                </a:lnTo>
                <a:lnTo>
                  <a:pt x="0" y="72211"/>
                </a:lnTo>
                <a:lnTo>
                  <a:pt x="212748" y="72211"/>
                </a:lnTo>
                <a:lnTo>
                  <a:pt x="212748" y="68601"/>
                </a:lnTo>
                <a:lnTo>
                  <a:pt x="7187" y="68601"/>
                </a:lnTo>
                <a:lnTo>
                  <a:pt x="3612" y="64991"/>
                </a:lnTo>
                <a:lnTo>
                  <a:pt x="7187" y="64991"/>
                </a:lnTo>
                <a:lnTo>
                  <a:pt x="7187" y="7219"/>
                </a:lnTo>
                <a:lnTo>
                  <a:pt x="3612" y="7219"/>
                </a:lnTo>
                <a:lnTo>
                  <a:pt x="7187" y="3609"/>
                </a:lnTo>
                <a:lnTo>
                  <a:pt x="212748" y="3609"/>
                </a:lnTo>
                <a:lnTo>
                  <a:pt x="212748" y="0"/>
                </a:lnTo>
                <a:close/>
              </a:path>
              <a:path w="212748" h="72211">
                <a:moveTo>
                  <a:pt x="7187" y="64991"/>
                </a:moveTo>
                <a:lnTo>
                  <a:pt x="3612" y="64991"/>
                </a:lnTo>
                <a:lnTo>
                  <a:pt x="7187" y="68601"/>
                </a:lnTo>
                <a:lnTo>
                  <a:pt x="7187" y="64991"/>
                </a:lnTo>
                <a:close/>
              </a:path>
              <a:path w="212748" h="72211">
                <a:moveTo>
                  <a:pt x="205524" y="64991"/>
                </a:moveTo>
                <a:lnTo>
                  <a:pt x="7187" y="64991"/>
                </a:lnTo>
                <a:lnTo>
                  <a:pt x="7187" y="68601"/>
                </a:lnTo>
                <a:lnTo>
                  <a:pt x="205524" y="68601"/>
                </a:lnTo>
                <a:lnTo>
                  <a:pt x="205524" y="64991"/>
                </a:lnTo>
                <a:close/>
              </a:path>
              <a:path w="212748" h="72211">
                <a:moveTo>
                  <a:pt x="205524" y="3609"/>
                </a:moveTo>
                <a:lnTo>
                  <a:pt x="205524" y="68601"/>
                </a:lnTo>
                <a:lnTo>
                  <a:pt x="209136" y="64991"/>
                </a:lnTo>
                <a:lnTo>
                  <a:pt x="212748" y="64991"/>
                </a:lnTo>
                <a:lnTo>
                  <a:pt x="212748" y="7219"/>
                </a:lnTo>
                <a:lnTo>
                  <a:pt x="209136" y="7219"/>
                </a:lnTo>
                <a:lnTo>
                  <a:pt x="205524" y="3609"/>
                </a:lnTo>
                <a:close/>
              </a:path>
              <a:path w="212748" h="72211">
                <a:moveTo>
                  <a:pt x="212748" y="64991"/>
                </a:moveTo>
                <a:lnTo>
                  <a:pt x="209136" y="64991"/>
                </a:lnTo>
                <a:lnTo>
                  <a:pt x="205524" y="68601"/>
                </a:lnTo>
                <a:lnTo>
                  <a:pt x="212748" y="68601"/>
                </a:lnTo>
                <a:lnTo>
                  <a:pt x="212748" y="64991"/>
                </a:lnTo>
                <a:close/>
              </a:path>
              <a:path w="212748" h="72211">
                <a:moveTo>
                  <a:pt x="7187" y="3609"/>
                </a:moveTo>
                <a:lnTo>
                  <a:pt x="3612" y="7219"/>
                </a:lnTo>
                <a:lnTo>
                  <a:pt x="7187" y="7219"/>
                </a:lnTo>
                <a:lnTo>
                  <a:pt x="7187" y="3609"/>
                </a:lnTo>
                <a:close/>
              </a:path>
              <a:path w="212748" h="72211">
                <a:moveTo>
                  <a:pt x="205524" y="3609"/>
                </a:moveTo>
                <a:lnTo>
                  <a:pt x="7187" y="3609"/>
                </a:lnTo>
                <a:lnTo>
                  <a:pt x="7187" y="7219"/>
                </a:lnTo>
                <a:lnTo>
                  <a:pt x="205524" y="7219"/>
                </a:lnTo>
                <a:lnTo>
                  <a:pt x="205524" y="3609"/>
                </a:lnTo>
                <a:close/>
              </a:path>
              <a:path w="212748" h="72211">
                <a:moveTo>
                  <a:pt x="212748" y="3609"/>
                </a:moveTo>
                <a:lnTo>
                  <a:pt x="205524" y="3609"/>
                </a:lnTo>
                <a:lnTo>
                  <a:pt x="209136" y="7219"/>
                </a:lnTo>
                <a:lnTo>
                  <a:pt x="212748" y="7219"/>
                </a:lnTo>
                <a:lnTo>
                  <a:pt x="212748" y="3609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12" name="object 212"/>
          <p:cNvSpPr/>
          <p:nvPr/>
        </p:nvSpPr>
        <p:spPr>
          <a:xfrm>
            <a:off x="8690855" y="2774296"/>
            <a:ext cx="14411" cy="61378"/>
          </a:xfrm>
          <a:custGeom>
            <a:avLst/>
            <a:gdLst/>
            <a:ahLst/>
            <a:cxnLst/>
            <a:rect l="l" t="t" r="r" b="b"/>
            <a:pathLst>
              <a:path w="14411" h="61378">
                <a:moveTo>
                  <a:pt x="14411" y="0"/>
                </a:moveTo>
                <a:lnTo>
                  <a:pt x="0" y="25243"/>
                </a:lnTo>
                <a:lnTo>
                  <a:pt x="14411" y="61378"/>
                </a:lnTo>
                <a:lnTo>
                  <a:pt x="14411" y="0"/>
                </a:lnTo>
                <a:close/>
              </a:path>
            </a:pathLst>
          </a:custGeom>
          <a:solidFill>
            <a:srgbClr val="5F5F5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13" name="object 213"/>
          <p:cNvSpPr/>
          <p:nvPr/>
        </p:nvSpPr>
        <p:spPr>
          <a:xfrm>
            <a:off x="8499743" y="2759850"/>
            <a:ext cx="310095" cy="104711"/>
          </a:xfrm>
          <a:custGeom>
            <a:avLst/>
            <a:gdLst/>
            <a:ahLst/>
            <a:cxnLst/>
            <a:rect l="l" t="t" r="r" b="b"/>
            <a:pathLst>
              <a:path w="310095" h="104711">
                <a:moveTo>
                  <a:pt x="0" y="104710"/>
                </a:moveTo>
                <a:lnTo>
                  <a:pt x="310095" y="104711"/>
                </a:lnTo>
                <a:lnTo>
                  <a:pt x="310095" y="0"/>
                </a:lnTo>
                <a:lnTo>
                  <a:pt x="0" y="0"/>
                </a:lnTo>
                <a:lnTo>
                  <a:pt x="0" y="104710"/>
                </a:lnTo>
                <a:close/>
              </a:path>
            </a:pathLst>
          </a:custGeom>
          <a:solidFill>
            <a:srgbClr val="9F9F9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14" name="object 214"/>
          <p:cNvSpPr/>
          <p:nvPr/>
        </p:nvSpPr>
        <p:spPr>
          <a:xfrm>
            <a:off x="8496131" y="2756229"/>
            <a:ext cx="317316" cy="111937"/>
          </a:xfrm>
          <a:custGeom>
            <a:avLst/>
            <a:gdLst/>
            <a:ahLst/>
            <a:cxnLst/>
            <a:rect l="l" t="t" r="r" b="b"/>
            <a:pathLst>
              <a:path w="317316" h="111937">
                <a:moveTo>
                  <a:pt x="317316" y="0"/>
                </a:moveTo>
                <a:lnTo>
                  <a:pt x="0" y="0"/>
                </a:lnTo>
                <a:lnTo>
                  <a:pt x="0" y="111937"/>
                </a:lnTo>
                <a:lnTo>
                  <a:pt x="317316" y="111937"/>
                </a:lnTo>
                <a:lnTo>
                  <a:pt x="317316" y="108331"/>
                </a:lnTo>
                <a:lnTo>
                  <a:pt x="7224" y="108331"/>
                </a:lnTo>
                <a:lnTo>
                  <a:pt x="3612" y="104689"/>
                </a:lnTo>
                <a:lnTo>
                  <a:pt x="7224" y="104689"/>
                </a:lnTo>
                <a:lnTo>
                  <a:pt x="7224" y="7212"/>
                </a:lnTo>
                <a:lnTo>
                  <a:pt x="3612" y="7212"/>
                </a:lnTo>
                <a:lnTo>
                  <a:pt x="7224" y="3606"/>
                </a:lnTo>
                <a:lnTo>
                  <a:pt x="317316" y="3606"/>
                </a:lnTo>
                <a:lnTo>
                  <a:pt x="317316" y="0"/>
                </a:lnTo>
                <a:close/>
              </a:path>
              <a:path w="317316" h="111937">
                <a:moveTo>
                  <a:pt x="7224" y="104689"/>
                </a:moveTo>
                <a:lnTo>
                  <a:pt x="3612" y="104689"/>
                </a:lnTo>
                <a:lnTo>
                  <a:pt x="7224" y="108331"/>
                </a:lnTo>
                <a:lnTo>
                  <a:pt x="7224" y="104689"/>
                </a:lnTo>
                <a:close/>
              </a:path>
              <a:path w="317316" h="111937">
                <a:moveTo>
                  <a:pt x="310092" y="104689"/>
                </a:moveTo>
                <a:lnTo>
                  <a:pt x="7224" y="104689"/>
                </a:lnTo>
                <a:lnTo>
                  <a:pt x="7224" y="108331"/>
                </a:lnTo>
                <a:lnTo>
                  <a:pt x="310092" y="108331"/>
                </a:lnTo>
                <a:lnTo>
                  <a:pt x="310092" y="104689"/>
                </a:lnTo>
                <a:close/>
              </a:path>
              <a:path w="317316" h="111937">
                <a:moveTo>
                  <a:pt x="310092" y="3606"/>
                </a:moveTo>
                <a:lnTo>
                  <a:pt x="310092" y="108331"/>
                </a:lnTo>
                <a:lnTo>
                  <a:pt x="313704" y="104689"/>
                </a:lnTo>
                <a:lnTo>
                  <a:pt x="317316" y="104689"/>
                </a:lnTo>
                <a:lnTo>
                  <a:pt x="317316" y="7212"/>
                </a:lnTo>
                <a:lnTo>
                  <a:pt x="313704" y="7212"/>
                </a:lnTo>
                <a:lnTo>
                  <a:pt x="310092" y="3606"/>
                </a:lnTo>
                <a:close/>
              </a:path>
              <a:path w="317316" h="111937">
                <a:moveTo>
                  <a:pt x="317316" y="104689"/>
                </a:moveTo>
                <a:lnTo>
                  <a:pt x="313704" y="104689"/>
                </a:lnTo>
                <a:lnTo>
                  <a:pt x="310092" y="108331"/>
                </a:lnTo>
                <a:lnTo>
                  <a:pt x="317316" y="108331"/>
                </a:lnTo>
                <a:lnTo>
                  <a:pt x="317316" y="104689"/>
                </a:lnTo>
                <a:close/>
              </a:path>
              <a:path w="317316" h="111937">
                <a:moveTo>
                  <a:pt x="7224" y="3606"/>
                </a:moveTo>
                <a:lnTo>
                  <a:pt x="3612" y="7212"/>
                </a:lnTo>
                <a:lnTo>
                  <a:pt x="7224" y="7212"/>
                </a:lnTo>
                <a:lnTo>
                  <a:pt x="7224" y="3606"/>
                </a:lnTo>
                <a:close/>
              </a:path>
              <a:path w="317316" h="111937">
                <a:moveTo>
                  <a:pt x="310092" y="3606"/>
                </a:moveTo>
                <a:lnTo>
                  <a:pt x="7224" y="3606"/>
                </a:lnTo>
                <a:lnTo>
                  <a:pt x="7224" y="7212"/>
                </a:lnTo>
                <a:lnTo>
                  <a:pt x="310092" y="7212"/>
                </a:lnTo>
                <a:lnTo>
                  <a:pt x="310092" y="3606"/>
                </a:lnTo>
                <a:close/>
              </a:path>
              <a:path w="317316" h="111937">
                <a:moveTo>
                  <a:pt x="317316" y="3606"/>
                </a:moveTo>
                <a:lnTo>
                  <a:pt x="310092" y="3606"/>
                </a:lnTo>
                <a:lnTo>
                  <a:pt x="313704" y="7212"/>
                </a:lnTo>
                <a:lnTo>
                  <a:pt x="317316" y="7212"/>
                </a:lnTo>
                <a:lnTo>
                  <a:pt x="317316" y="3606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15" name="object 215"/>
          <p:cNvSpPr/>
          <p:nvPr/>
        </p:nvSpPr>
        <p:spPr>
          <a:xfrm>
            <a:off x="8532179" y="2777889"/>
            <a:ext cx="21634" cy="10832"/>
          </a:xfrm>
          <a:custGeom>
            <a:avLst/>
            <a:gdLst/>
            <a:ahLst/>
            <a:cxnLst/>
            <a:rect l="l" t="t" r="r" b="b"/>
            <a:pathLst>
              <a:path w="21634" h="10832">
                <a:moveTo>
                  <a:pt x="0" y="5416"/>
                </a:moveTo>
                <a:lnTo>
                  <a:pt x="21634" y="5416"/>
                </a:lnTo>
              </a:path>
            </a:pathLst>
          </a:custGeom>
          <a:ln w="12102">
            <a:solidFill>
              <a:srgbClr val="5F5F5F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16" name="object 216"/>
          <p:cNvSpPr/>
          <p:nvPr/>
        </p:nvSpPr>
        <p:spPr>
          <a:xfrm>
            <a:off x="8643971" y="2774296"/>
            <a:ext cx="61295" cy="28886"/>
          </a:xfrm>
          <a:custGeom>
            <a:avLst/>
            <a:gdLst/>
            <a:ahLst/>
            <a:cxnLst/>
            <a:rect l="l" t="t" r="r" b="b"/>
            <a:pathLst>
              <a:path w="61295" h="28886">
                <a:moveTo>
                  <a:pt x="61295" y="0"/>
                </a:moveTo>
                <a:lnTo>
                  <a:pt x="3612" y="0"/>
                </a:lnTo>
                <a:lnTo>
                  <a:pt x="0" y="28886"/>
                </a:lnTo>
                <a:lnTo>
                  <a:pt x="54071" y="28886"/>
                </a:lnTo>
                <a:lnTo>
                  <a:pt x="61295" y="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17" name="object 217"/>
          <p:cNvSpPr/>
          <p:nvPr/>
        </p:nvSpPr>
        <p:spPr>
          <a:xfrm>
            <a:off x="8643971" y="2810395"/>
            <a:ext cx="140616" cy="28886"/>
          </a:xfrm>
          <a:custGeom>
            <a:avLst/>
            <a:gdLst/>
            <a:ahLst/>
            <a:cxnLst/>
            <a:rect l="l" t="t" r="r" b="b"/>
            <a:pathLst>
              <a:path w="140616" h="28886">
                <a:moveTo>
                  <a:pt x="133428" y="0"/>
                </a:moveTo>
                <a:lnTo>
                  <a:pt x="0" y="0"/>
                </a:lnTo>
                <a:lnTo>
                  <a:pt x="3612" y="28886"/>
                </a:lnTo>
                <a:lnTo>
                  <a:pt x="140616" y="28886"/>
                </a:lnTo>
                <a:lnTo>
                  <a:pt x="133428" y="0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18" name="object 218"/>
          <p:cNvSpPr/>
          <p:nvPr/>
        </p:nvSpPr>
        <p:spPr>
          <a:xfrm>
            <a:off x="8701655" y="2785115"/>
            <a:ext cx="82931" cy="18067"/>
          </a:xfrm>
          <a:custGeom>
            <a:avLst/>
            <a:gdLst/>
            <a:ahLst/>
            <a:cxnLst/>
            <a:rect l="l" t="t" r="r" b="b"/>
            <a:pathLst>
              <a:path w="82931" h="18067">
                <a:moveTo>
                  <a:pt x="82931" y="0"/>
                </a:moveTo>
                <a:lnTo>
                  <a:pt x="3612" y="0"/>
                </a:lnTo>
                <a:lnTo>
                  <a:pt x="0" y="18067"/>
                </a:lnTo>
                <a:lnTo>
                  <a:pt x="75744" y="18067"/>
                </a:lnTo>
                <a:lnTo>
                  <a:pt x="82931" y="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19" name="object 219"/>
          <p:cNvSpPr/>
          <p:nvPr/>
        </p:nvSpPr>
        <p:spPr>
          <a:xfrm>
            <a:off x="8773787" y="2785115"/>
            <a:ext cx="10799" cy="50559"/>
          </a:xfrm>
          <a:custGeom>
            <a:avLst/>
            <a:gdLst/>
            <a:ahLst/>
            <a:cxnLst/>
            <a:rect l="l" t="t" r="r" b="b"/>
            <a:pathLst>
              <a:path w="10799" h="50559">
                <a:moveTo>
                  <a:pt x="10799" y="0"/>
                </a:moveTo>
                <a:lnTo>
                  <a:pt x="0" y="18067"/>
                </a:lnTo>
                <a:lnTo>
                  <a:pt x="10799" y="50559"/>
                </a:lnTo>
                <a:lnTo>
                  <a:pt x="10799" y="0"/>
                </a:lnTo>
                <a:close/>
              </a:path>
            </a:pathLst>
          </a:custGeom>
          <a:solidFill>
            <a:srgbClr val="5F5F5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20" name="object 220"/>
          <p:cNvSpPr/>
          <p:nvPr/>
        </p:nvSpPr>
        <p:spPr>
          <a:xfrm>
            <a:off x="8705267" y="2814001"/>
            <a:ext cx="28860" cy="21673"/>
          </a:xfrm>
          <a:custGeom>
            <a:avLst/>
            <a:gdLst/>
            <a:ahLst/>
            <a:cxnLst/>
            <a:rect l="l" t="t" r="r" b="b"/>
            <a:pathLst>
              <a:path w="28860" h="21673">
                <a:moveTo>
                  <a:pt x="22394" y="0"/>
                </a:moveTo>
                <a:lnTo>
                  <a:pt x="6465" y="0"/>
                </a:lnTo>
                <a:lnTo>
                  <a:pt x="0" y="4832"/>
                </a:lnTo>
                <a:lnTo>
                  <a:pt x="0" y="16805"/>
                </a:lnTo>
                <a:lnTo>
                  <a:pt x="6465" y="21673"/>
                </a:lnTo>
                <a:lnTo>
                  <a:pt x="22394" y="21673"/>
                </a:lnTo>
                <a:lnTo>
                  <a:pt x="28860" y="16805"/>
                </a:lnTo>
                <a:lnTo>
                  <a:pt x="28860" y="4832"/>
                </a:lnTo>
                <a:lnTo>
                  <a:pt x="22394" y="0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21" name="object 221"/>
          <p:cNvSpPr/>
          <p:nvPr/>
        </p:nvSpPr>
        <p:spPr>
          <a:xfrm>
            <a:off x="8703491" y="2812198"/>
            <a:ext cx="32412" cy="25279"/>
          </a:xfrm>
          <a:custGeom>
            <a:avLst/>
            <a:gdLst/>
            <a:ahLst/>
            <a:cxnLst/>
            <a:rect l="l" t="t" r="r" b="b"/>
            <a:pathLst>
              <a:path w="32412" h="25279">
                <a:moveTo>
                  <a:pt x="16224" y="0"/>
                </a:moveTo>
                <a:lnTo>
                  <a:pt x="0" y="12874"/>
                </a:lnTo>
                <a:lnTo>
                  <a:pt x="331" y="15290"/>
                </a:lnTo>
                <a:lnTo>
                  <a:pt x="16224" y="25279"/>
                </a:lnTo>
                <a:lnTo>
                  <a:pt x="19402" y="25063"/>
                </a:lnTo>
                <a:lnTo>
                  <a:pt x="22364" y="24342"/>
                </a:lnTo>
                <a:lnTo>
                  <a:pt x="25109" y="23224"/>
                </a:lnTo>
                <a:lnTo>
                  <a:pt x="27493" y="21745"/>
                </a:lnTo>
                <a:lnTo>
                  <a:pt x="16079" y="21673"/>
                </a:lnTo>
                <a:lnTo>
                  <a:pt x="14406" y="21529"/>
                </a:lnTo>
                <a:lnTo>
                  <a:pt x="13732" y="21529"/>
                </a:lnTo>
                <a:lnTo>
                  <a:pt x="11324" y="20952"/>
                </a:lnTo>
                <a:lnTo>
                  <a:pt x="11023" y="20880"/>
                </a:lnTo>
                <a:lnTo>
                  <a:pt x="9170" y="20086"/>
                </a:lnTo>
                <a:lnTo>
                  <a:pt x="8819" y="19942"/>
                </a:lnTo>
                <a:lnTo>
                  <a:pt x="7323" y="18968"/>
                </a:lnTo>
                <a:lnTo>
                  <a:pt x="7016" y="18785"/>
                </a:lnTo>
                <a:lnTo>
                  <a:pt x="5775" y="17634"/>
                </a:lnTo>
                <a:lnTo>
                  <a:pt x="5460" y="17346"/>
                </a:lnTo>
                <a:lnTo>
                  <a:pt x="4668" y="16155"/>
                </a:lnTo>
                <a:lnTo>
                  <a:pt x="4413" y="15795"/>
                </a:lnTo>
                <a:lnTo>
                  <a:pt x="3955" y="14605"/>
                </a:lnTo>
                <a:lnTo>
                  <a:pt x="3762" y="14136"/>
                </a:lnTo>
                <a:lnTo>
                  <a:pt x="3643" y="12874"/>
                </a:lnTo>
                <a:lnTo>
                  <a:pt x="3582" y="12405"/>
                </a:lnTo>
                <a:lnTo>
                  <a:pt x="3813" y="11143"/>
                </a:lnTo>
                <a:lnTo>
                  <a:pt x="3871" y="10710"/>
                </a:lnTo>
                <a:lnTo>
                  <a:pt x="4445" y="9484"/>
                </a:lnTo>
                <a:lnTo>
                  <a:pt x="4593" y="9123"/>
                </a:lnTo>
                <a:lnTo>
                  <a:pt x="5509" y="7933"/>
                </a:lnTo>
                <a:lnTo>
                  <a:pt x="5713" y="7645"/>
                </a:lnTo>
                <a:lnTo>
                  <a:pt x="6994" y="6527"/>
                </a:lnTo>
                <a:lnTo>
                  <a:pt x="7230" y="6310"/>
                </a:lnTo>
                <a:lnTo>
                  <a:pt x="8878" y="5337"/>
                </a:lnTo>
                <a:lnTo>
                  <a:pt x="9108" y="5192"/>
                </a:lnTo>
                <a:lnTo>
                  <a:pt x="11275" y="4327"/>
                </a:lnTo>
                <a:lnTo>
                  <a:pt x="11474" y="4327"/>
                </a:lnTo>
                <a:lnTo>
                  <a:pt x="13581" y="3822"/>
                </a:lnTo>
                <a:lnTo>
                  <a:pt x="13443" y="3822"/>
                </a:lnTo>
                <a:lnTo>
                  <a:pt x="13732" y="3786"/>
                </a:lnTo>
                <a:lnTo>
                  <a:pt x="13924" y="3786"/>
                </a:lnTo>
                <a:lnTo>
                  <a:pt x="16206" y="3615"/>
                </a:lnTo>
                <a:lnTo>
                  <a:pt x="27573" y="3606"/>
                </a:lnTo>
                <a:lnTo>
                  <a:pt x="25109" y="2055"/>
                </a:lnTo>
                <a:lnTo>
                  <a:pt x="22364" y="937"/>
                </a:lnTo>
                <a:lnTo>
                  <a:pt x="19366" y="252"/>
                </a:lnTo>
                <a:lnTo>
                  <a:pt x="16224" y="0"/>
                </a:lnTo>
                <a:close/>
              </a:path>
              <a:path w="32412" h="25279">
                <a:moveTo>
                  <a:pt x="16206" y="21664"/>
                </a:moveTo>
                <a:close/>
              </a:path>
              <a:path w="32412" h="25279">
                <a:moveTo>
                  <a:pt x="18969" y="21457"/>
                </a:moveTo>
                <a:lnTo>
                  <a:pt x="16206" y="21664"/>
                </a:lnTo>
                <a:lnTo>
                  <a:pt x="27573" y="21673"/>
                </a:lnTo>
                <a:lnTo>
                  <a:pt x="27731" y="21529"/>
                </a:lnTo>
                <a:lnTo>
                  <a:pt x="18680" y="21529"/>
                </a:lnTo>
                <a:lnTo>
                  <a:pt x="18969" y="21457"/>
                </a:lnTo>
                <a:close/>
              </a:path>
              <a:path w="32412" h="25279">
                <a:moveTo>
                  <a:pt x="13443" y="21457"/>
                </a:moveTo>
                <a:lnTo>
                  <a:pt x="13732" y="21529"/>
                </a:lnTo>
                <a:lnTo>
                  <a:pt x="14406" y="21529"/>
                </a:lnTo>
                <a:lnTo>
                  <a:pt x="13443" y="21457"/>
                </a:lnTo>
                <a:close/>
              </a:path>
              <a:path w="32412" h="25279">
                <a:moveTo>
                  <a:pt x="21204" y="20924"/>
                </a:moveTo>
                <a:lnTo>
                  <a:pt x="18680" y="21529"/>
                </a:lnTo>
                <a:lnTo>
                  <a:pt x="27731" y="21529"/>
                </a:lnTo>
                <a:lnTo>
                  <a:pt x="28366" y="20952"/>
                </a:lnTo>
                <a:lnTo>
                  <a:pt x="21136" y="20952"/>
                </a:lnTo>
                <a:close/>
              </a:path>
              <a:path w="32412" h="25279">
                <a:moveTo>
                  <a:pt x="11023" y="20880"/>
                </a:moveTo>
                <a:lnTo>
                  <a:pt x="11275" y="20952"/>
                </a:lnTo>
                <a:lnTo>
                  <a:pt x="11023" y="20880"/>
                </a:lnTo>
                <a:close/>
              </a:path>
              <a:path w="32412" h="25279">
                <a:moveTo>
                  <a:pt x="11208" y="20924"/>
                </a:moveTo>
                <a:close/>
              </a:path>
              <a:path w="32412" h="25279">
                <a:moveTo>
                  <a:pt x="21389" y="20880"/>
                </a:moveTo>
                <a:lnTo>
                  <a:pt x="21204" y="20924"/>
                </a:lnTo>
                <a:lnTo>
                  <a:pt x="21389" y="20880"/>
                </a:lnTo>
                <a:close/>
              </a:path>
              <a:path w="32412" h="25279">
                <a:moveTo>
                  <a:pt x="28445" y="20880"/>
                </a:moveTo>
                <a:lnTo>
                  <a:pt x="21389" y="20880"/>
                </a:lnTo>
                <a:lnTo>
                  <a:pt x="21136" y="20952"/>
                </a:lnTo>
                <a:lnTo>
                  <a:pt x="28366" y="20952"/>
                </a:lnTo>
                <a:close/>
              </a:path>
              <a:path w="32412" h="25279">
                <a:moveTo>
                  <a:pt x="11100" y="20880"/>
                </a:moveTo>
                <a:close/>
              </a:path>
              <a:path w="32412" h="25279">
                <a:moveTo>
                  <a:pt x="23518" y="19973"/>
                </a:moveTo>
                <a:lnTo>
                  <a:pt x="21204" y="20924"/>
                </a:lnTo>
                <a:lnTo>
                  <a:pt x="21389" y="20880"/>
                </a:lnTo>
                <a:lnTo>
                  <a:pt x="28445" y="20880"/>
                </a:lnTo>
                <a:lnTo>
                  <a:pt x="29318" y="20086"/>
                </a:lnTo>
                <a:lnTo>
                  <a:pt x="23340" y="20086"/>
                </a:lnTo>
                <a:lnTo>
                  <a:pt x="23518" y="19973"/>
                </a:lnTo>
                <a:close/>
              </a:path>
              <a:path w="32412" h="25279">
                <a:moveTo>
                  <a:pt x="8819" y="19942"/>
                </a:moveTo>
                <a:lnTo>
                  <a:pt x="9108" y="20086"/>
                </a:lnTo>
                <a:lnTo>
                  <a:pt x="8819" y="19942"/>
                </a:lnTo>
                <a:close/>
              </a:path>
              <a:path w="32412" h="25279">
                <a:moveTo>
                  <a:pt x="8990" y="20012"/>
                </a:moveTo>
                <a:lnTo>
                  <a:pt x="9170" y="20086"/>
                </a:lnTo>
                <a:lnTo>
                  <a:pt x="8990" y="20012"/>
                </a:lnTo>
                <a:close/>
              </a:path>
              <a:path w="32412" h="25279">
                <a:moveTo>
                  <a:pt x="23592" y="19942"/>
                </a:moveTo>
                <a:lnTo>
                  <a:pt x="23340" y="20086"/>
                </a:lnTo>
                <a:lnTo>
                  <a:pt x="23592" y="19942"/>
                </a:lnTo>
                <a:close/>
              </a:path>
              <a:path w="32412" h="25279">
                <a:moveTo>
                  <a:pt x="29476" y="19942"/>
                </a:moveTo>
                <a:lnTo>
                  <a:pt x="23592" y="19942"/>
                </a:lnTo>
                <a:lnTo>
                  <a:pt x="23340" y="20086"/>
                </a:lnTo>
                <a:lnTo>
                  <a:pt x="29318" y="20086"/>
                </a:lnTo>
                <a:lnTo>
                  <a:pt x="29476" y="19942"/>
                </a:lnTo>
                <a:close/>
              </a:path>
              <a:path w="32412" h="25279">
                <a:moveTo>
                  <a:pt x="8878" y="19942"/>
                </a:moveTo>
                <a:close/>
              </a:path>
              <a:path w="32412" h="25279">
                <a:moveTo>
                  <a:pt x="25379" y="18787"/>
                </a:moveTo>
                <a:lnTo>
                  <a:pt x="23518" y="19973"/>
                </a:lnTo>
                <a:lnTo>
                  <a:pt x="29476" y="19942"/>
                </a:lnTo>
                <a:lnTo>
                  <a:pt x="30189" y="18968"/>
                </a:lnTo>
                <a:lnTo>
                  <a:pt x="25182" y="18968"/>
                </a:lnTo>
                <a:lnTo>
                  <a:pt x="25379" y="18787"/>
                </a:lnTo>
                <a:close/>
              </a:path>
              <a:path w="32412" h="25279">
                <a:moveTo>
                  <a:pt x="6977" y="18752"/>
                </a:moveTo>
                <a:lnTo>
                  <a:pt x="7230" y="18968"/>
                </a:lnTo>
                <a:lnTo>
                  <a:pt x="7030" y="18785"/>
                </a:lnTo>
                <a:close/>
              </a:path>
              <a:path w="32412" h="25279">
                <a:moveTo>
                  <a:pt x="7030" y="18785"/>
                </a:moveTo>
                <a:lnTo>
                  <a:pt x="7230" y="18968"/>
                </a:lnTo>
                <a:lnTo>
                  <a:pt x="7030" y="18785"/>
                </a:lnTo>
                <a:close/>
              </a:path>
              <a:path w="32412" h="25279">
                <a:moveTo>
                  <a:pt x="25435" y="18752"/>
                </a:moveTo>
                <a:lnTo>
                  <a:pt x="25182" y="18968"/>
                </a:lnTo>
                <a:lnTo>
                  <a:pt x="25435" y="18752"/>
                </a:lnTo>
                <a:close/>
              </a:path>
              <a:path w="32412" h="25279">
                <a:moveTo>
                  <a:pt x="30345" y="18752"/>
                </a:moveTo>
                <a:lnTo>
                  <a:pt x="25435" y="18752"/>
                </a:lnTo>
                <a:lnTo>
                  <a:pt x="25182" y="18968"/>
                </a:lnTo>
                <a:lnTo>
                  <a:pt x="30189" y="18968"/>
                </a:lnTo>
                <a:lnTo>
                  <a:pt x="30345" y="18752"/>
                </a:lnTo>
                <a:close/>
              </a:path>
              <a:path w="32412" h="25279">
                <a:moveTo>
                  <a:pt x="26822" y="17464"/>
                </a:moveTo>
                <a:lnTo>
                  <a:pt x="25379" y="18787"/>
                </a:lnTo>
                <a:lnTo>
                  <a:pt x="30345" y="18752"/>
                </a:lnTo>
                <a:lnTo>
                  <a:pt x="31069" y="17742"/>
                </a:lnTo>
                <a:lnTo>
                  <a:pt x="26699" y="17634"/>
                </a:lnTo>
                <a:lnTo>
                  <a:pt x="26822" y="17464"/>
                </a:lnTo>
                <a:close/>
              </a:path>
              <a:path w="32412" h="25279">
                <a:moveTo>
                  <a:pt x="6994" y="18752"/>
                </a:moveTo>
                <a:close/>
              </a:path>
              <a:path w="32412" h="25279">
                <a:moveTo>
                  <a:pt x="5460" y="17346"/>
                </a:moveTo>
                <a:lnTo>
                  <a:pt x="5713" y="17634"/>
                </a:lnTo>
                <a:lnTo>
                  <a:pt x="5590" y="17464"/>
                </a:lnTo>
                <a:lnTo>
                  <a:pt x="5460" y="17346"/>
                </a:lnTo>
                <a:close/>
              </a:path>
              <a:path w="32412" h="25279">
                <a:moveTo>
                  <a:pt x="5599" y="17473"/>
                </a:moveTo>
                <a:lnTo>
                  <a:pt x="5713" y="17634"/>
                </a:lnTo>
                <a:lnTo>
                  <a:pt x="5599" y="17473"/>
                </a:lnTo>
                <a:close/>
              </a:path>
              <a:path w="32412" h="25279">
                <a:moveTo>
                  <a:pt x="26952" y="17346"/>
                </a:moveTo>
                <a:lnTo>
                  <a:pt x="26816" y="17473"/>
                </a:lnTo>
                <a:lnTo>
                  <a:pt x="26699" y="17634"/>
                </a:lnTo>
                <a:lnTo>
                  <a:pt x="26952" y="17346"/>
                </a:lnTo>
                <a:close/>
              </a:path>
              <a:path w="32412" h="25279">
                <a:moveTo>
                  <a:pt x="31233" y="17346"/>
                </a:moveTo>
                <a:lnTo>
                  <a:pt x="26952" y="17346"/>
                </a:lnTo>
                <a:lnTo>
                  <a:pt x="26699" y="17634"/>
                </a:lnTo>
                <a:lnTo>
                  <a:pt x="31114" y="17634"/>
                </a:lnTo>
                <a:lnTo>
                  <a:pt x="31233" y="17346"/>
                </a:lnTo>
                <a:close/>
              </a:path>
              <a:path w="32412" h="25279">
                <a:moveTo>
                  <a:pt x="5509" y="17346"/>
                </a:moveTo>
                <a:lnTo>
                  <a:pt x="5599" y="17473"/>
                </a:lnTo>
                <a:lnTo>
                  <a:pt x="5509" y="17346"/>
                </a:lnTo>
                <a:close/>
              </a:path>
              <a:path w="32412" h="25279">
                <a:moveTo>
                  <a:pt x="27878" y="16012"/>
                </a:moveTo>
                <a:lnTo>
                  <a:pt x="26822" y="17464"/>
                </a:lnTo>
                <a:lnTo>
                  <a:pt x="26952" y="17346"/>
                </a:lnTo>
                <a:lnTo>
                  <a:pt x="31233" y="17346"/>
                </a:lnTo>
                <a:lnTo>
                  <a:pt x="31724" y="16155"/>
                </a:lnTo>
                <a:lnTo>
                  <a:pt x="27818" y="16155"/>
                </a:lnTo>
                <a:lnTo>
                  <a:pt x="27878" y="16012"/>
                </a:lnTo>
                <a:close/>
              </a:path>
              <a:path w="32412" h="25279">
                <a:moveTo>
                  <a:pt x="4413" y="15795"/>
                </a:moveTo>
                <a:lnTo>
                  <a:pt x="4593" y="16155"/>
                </a:lnTo>
                <a:lnTo>
                  <a:pt x="4490" y="15904"/>
                </a:lnTo>
                <a:close/>
              </a:path>
              <a:path w="32412" h="25279">
                <a:moveTo>
                  <a:pt x="4490" y="15904"/>
                </a:moveTo>
                <a:lnTo>
                  <a:pt x="4593" y="16155"/>
                </a:lnTo>
                <a:lnTo>
                  <a:pt x="4490" y="15904"/>
                </a:lnTo>
                <a:close/>
              </a:path>
              <a:path w="32412" h="25279">
                <a:moveTo>
                  <a:pt x="28035" y="15795"/>
                </a:moveTo>
                <a:lnTo>
                  <a:pt x="27878" y="16012"/>
                </a:lnTo>
                <a:lnTo>
                  <a:pt x="27818" y="16155"/>
                </a:lnTo>
                <a:lnTo>
                  <a:pt x="28035" y="15795"/>
                </a:lnTo>
                <a:close/>
              </a:path>
              <a:path w="32412" h="25279">
                <a:moveTo>
                  <a:pt x="31872" y="15795"/>
                </a:moveTo>
                <a:lnTo>
                  <a:pt x="28035" y="15795"/>
                </a:lnTo>
                <a:lnTo>
                  <a:pt x="27818" y="16155"/>
                </a:lnTo>
                <a:lnTo>
                  <a:pt x="31724" y="16155"/>
                </a:lnTo>
                <a:lnTo>
                  <a:pt x="31872" y="15795"/>
                </a:lnTo>
                <a:close/>
              </a:path>
              <a:path w="32412" h="25279">
                <a:moveTo>
                  <a:pt x="28581" y="14303"/>
                </a:moveTo>
                <a:lnTo>
                  <a:pt x="27878" y="16012"/>
                </a:lnTo>
                <a:lnTo>
                  <a:pt x="28035" y="15795"/>
                </a:lnTo>
                <a:lnTo>
                  <a:pt x="31872" y="15795"/>
                </a:lnTo>
                <a:lnTo>
                  <a:pt x="32081" y="15290"/>
                </a:lnTo>
                <a:lnTo>
                  <a:pt x="32175" y="14605"/>
                </a:lnTo>
                <a:lnTo>
                  <a:pt x="28541" y="14605"/>
                </a:lnTo>
                <a:lnTo>
                  <a:pt x="28581" y="14303"/>
                </a:lnTo>
                <a:close/>
              </a:path>
              <a:path w="32412" h="25279">
                <a:moveTo>
                  <a:pt x="4445" y="15795"/>
                </a:moveTo>
                <a:close/>
              </a:path>
              <a:path w="32412" h="25279">
                <a:moveTo>
                  <a:pt x="3762" y="14136"/>
                </a:moveTo>
                <a:lnTo>
                  <a:pt x="3871" y="14605"/>
                </a:lnTo>
                <a:lnTo>
                  <a:pt x="3831" y="14303"/>
                </a:lnTo>
                <a:lnTo>
                  <a:pt x="3762" y="14136"/>
                </a:lnTo>
                <a:close/>
              </a:path>
              <a:path w="32412" h="25279">
                <a:moveTo>
                  <a:pt x="3831" y="14303"/>
                </a:moveTo>
                <a:lnTo>
                  <a:pt x="3871" y="14605"/>
                </a:lnTo>
                <a:lnTo>
                  <a:pt x="3831" y="14303"/>
                </a:lnTo>
                <a:close/>
              </a:path>
              <a:path w="32412" h="25279">
                <a:moveTo>
                  <a:pt x="28649" y="14136"/>
                </a:moveTo>
                <a:lnTo>
                  <a:pt x="28581" y="14303"/>
                </a:lnTo>
                <a:lnTo>
                  <a:pt x="28541" y="14605"/>
                </a:lnTo>
                <a:lnTo>
                  <a:pt x="28649" y="14136"/>
                </a:lnTo>
                <a:close/>
              </a:path>
              <a:path w="32412" h="25279">
                <a:moveTo>
                  <a:pt x="32239" y="14136"/>
                </a:moveTo>
                <a:lnTo>
                  <a:pt x="28649" y="14136"/>
                </a:lnTo>
                <a:lnTo>
                  <a:pt x="28541" y="14605"/>
                </a:lnTo>
                <a:lnTo>
                  <a:pt x="32175" y="14605"/>
                </a:lnTo>
                <a:lnTo>
                  <a:pt x="32239" y="14136"/>
                </a:lnTo>
                <a:close/>
              </a:path>
              <a:path w="32412" h="25279">
                <a:moveTo>
                  <a:pt x="3809" y="14136"/>
                </a:moveTo>
                <a:lnTo>
                  <a:pt x="3831" y="14303"/>
                </a:lnTo>
                <a:lnTo>
                  <a:pt x="3809" y="14136"/>
                </a:lnTo>
                <a:close/>
              </a:path>
              <a:path w="32412" h="25279">
                <a:moveTo>
                  <a:pt x="28799" y="12641"/>
                </a:moveTo>
                <a:lnTo>
                  <a:pt x="28581" y="14303"/>
                </a:lnTo>
                <a:lnTo>
                  <a:pt x="28649" y="14136"/>
                </a:lnTo>
                <a:lnTo>
                  <a:pt x="32239" y="14136"/>
                </a:lnTo>
                <a:lnTo>
                  <a:pt x="32412" y="12874"/>
                </a:lnTo>
                <a:lnTo>
                  <a:pt x="28830" y="12874"/>
                </a:lnTo>
                <a:lnTo>
                  <a:pt x="28799" y="12641"/>
                </a:lnTo>
                <a:close/>
              </a:path>
              <a:path w="32412" h="25279">
                <a:moveTo>
                  <a:pt x="3613" y="12641"/>
                </a:moveTo>
                <a:lnTo>
                  <a:pt x="3582" y="12874"/>
                </a:lnTo>
                <a:lnTo>
                  <a:pt x="3613" y="12641"/>
                </a:lnTo>
                <a:close/>
              </a:path>
              <a:path w="32412" h="25279">
                <a:moveTo>
                  <a:pt x="32408" y="12405"/>
                </a:moveTo>
                <a:lnTo>
                  <a:pt x="28830" y="12405"/>
                </a:lnTo>
                <a:lnTo>
                  <a:pt x="28830" y="12874"/>
                </a:lnTo>
                <a:lnTo>
                  <a:pt x="32412" y="12874"/>
                </a:lnTo>
                <a:lnTo>
                  <a:pt x="32408" y="12405"/>
                </a:lnTo>
                <a:close/>
              </a:path>
              <a:path w="32412" h="25279">
                <a:moveTo>
                  <a:pt x="3644" y="12405"/>
                </a:moveTo>
                <a:lnTo>
                  <a:pt x="3613" y="12641"/>
                </a:lnTo>
                <a:lnTo>
                  <a:pt x="3644" y="12405"/>
                </a:lnTo>
                <a:close/>
              </a:path>
              <a:path w="32412" h="25279">
                <a:moveTo>
                  <a:pt x="32178" y="10710"/>
                </a:moveTo>
                <a:lnTo>
                  <a:pt x="28541" y="10710"/>
                </a:lnTo>
                <a:lnTo>
                  <a:pt x="28649" y="11143"/>
                </a:lnTo>
                <a:lnTo>
                  <a:pt x="28799" y="12641"/>
                </a:lnTo>
                <a:lnTo>
                  <a:pt x="28830" y="12405"/>
                </a:lnTo>
                <a:lnTo>
                  <a:pt x="32408" y="12405"/>
                </a:lnTo>
                <a:lnTo>
                  <a:pt x="32237" y="11143"/>
                </a:lnTo>
                <a:lnTo>
                  <a:pt x="28649" y="11143"/>
                </a:lnTo>
                <a:lnTo>
                  <a:pt x="28574" y="10961"/>
                </a:lnTo>
                <a:lnTo>
                  <a:pt x="32212" y="10961"/>
                </a:lnTo>
                <a:lnTo>
                  <a:pt x="32178" y="10710"/>
                </a:lnTo>
                <a:close/>
              </a:path>
              <a:path w="32412" h="25279">
                <a:moveTo>
                  <a:pt x="3871" y="10710"/>
                </a:moveTo>
                <a:lnTo>
                  <a:pt x="3762" y="11143"/>
                </a:lnTo>
                <a:lnTo>
                  <a:pt x="3837" y="10961"/>
                </a:lnTo>
                <a:lnTo>
                  <a:pt x="3871" y="10710"/>
                </a:lnTo>
                <a:close/>
              </a:path>
              <a:path w="32412" h="25279">
                <a:moveTo>
                  <a:pt x="3837" y="10961"/>
                </a:moveTo>
                <a:lnTo>
                  <a:pt x="3762" y="11143"/>
                </a:lnTo>
                <a:lnTo>
                  <a:pt x="3837" y="10961"/>
                </a:lnTo>
                <a:close/>
              </a:path>
              <a:path w="32412" h="25279">
                <a:moveTo>
                  <a:pt x="28541" y="10710"/>
                </a:moveTo>
                <a:lnTo>
                  <a:pt x="28574" y="10961"/>
                </a:lnTo>
                <a:lnTo>
                  <a:pt x="28649" y="11143"/>
                </a:lnTo>
                <a:lnTo>
                  <a:pt x="28541" y="10710"/>
                </a:lnTo>
                <a:close/>
              </a:path>
              <a:path w="32412" h="25279">
                <a:moveTo>
                  <a:pt x="3940" y="10710"/>
                </a:moveTo>
                <a:lnTo>
                  <a:pt x="3837" y="10961"/>
                </a:lnTo>
                <a:lnTo>
                  <a:pt x="3940" y="10710"/>
                </a:lnTo>
                <a:close/>
              </a:path>
              <a:path w="32412" h="25279">
                <a:moveTo>
                  <a:pt x="27878" y="9267"/>
                </a:moveTo>
                <a:lnTo>
                  <a:pt x="28574" y="10961"/>
                </a:lnTo>
                <a:lnTo>
                  <a:pt x="28541" y="10710"/>
                </a:lnTo>
                <a:lnTo>
                  <a:pt x="32178" y="10710"/>
                </a:lnTo>
                <a:lnTo>
                  <a:pt x="32081" y="9989"/>
                </a:lnTo>
                <a:lnTo>
                  <a:pt x="31872" y="9484"/>
                </a:lnTo>
                <a:lnTo>
                  <a:pt x="28035" y="9484"/>
                </a:lnTo>
                <a:lnTo>
                  <a:pt x="27878" y="9267"/>
                </a:lnTo>
                <a:close/>
              </a:path>
              <a:path w="32412" h="25279">
                <a:moveTo>
                  <a:pt x="4593" y="9123"/>
                </a:moveTo>
                <a:lnTo>
                  <a:pt x="4413" y="9484"/>
                </a:lnTo>
                <a:lnTo>
                  <a:pt x="4593" y="9123"/>
                </a:lnTo>
                <a:close/>
              </a:path>
              <a:path w="32412" h="25279">
                <a:moveTo>
                  <a:pt x="4490" y="9375"/>
                </a:moveTo>
                <a:close/>
              </a:path>
              <a:path w="32412" h="25279">
                <a:moveTo>
                  <a:pt x="27818" y="9123"/>
                </a:moveTo>
                <a:lnTo>
                  <a:pt x="27878" y="9267"/>
                </a:lnTo>
                <a:lnTo>
                  <a:pt x="28035" y="9484"/>
                </a:lnTo>
                <a:lnTo>
                  <a:pt x="27818" y="9123"/>
                </a:lnTo>
                <a:close/>
              </a:path>
              <a:path w="32412" h="25279">
                <a:moveTo>
                  <a:pt x="31724" y="9123"/>
                </a:moveTo>
                <a:lnTo>
                  <a:pt x="27818" y="9123"/>
                </a:lnTo>
                <a:lnTo>
                  <a:pt x="28035" y="9484"/>
                </a:lnTo>
                <a:lnTo>
                  <a:pt x="31872" y="9484"/>
                </a:lnTo>
                <a:lnTo>
                  <a:pt x="31724" y="9123"/>
                </a:lnTo>
                <a:close/>
              </a:path>
              <a:path w="32412" h="25279">
                <a:moveTo>
                  <a:pt x="4668" y="9123"/>
                </a:moveTo>
                <a:lnTo>
                  <a:pt x="4490" y="9375"/>
                </a:lnTo>
                <a:lnTo>
                  <a:pt x="4668" y="9123"/>
                </a:lnTo>
                <a:close/>
              </a:path>
              <a:path w="32412" h="25279">
                <a:moveTo>
                  <a:pt x="26822" y="7815"/>
                </a:moveTo>
                <a:lnTo>
                  <a:pt x="27878" y="9267"/>
                </a:lnTo>
                <a:lnTo>
                  <a:pt x="27818" y="9123"/>
                </a:lnTo>
                <a:lnTo>
                  <a:pt x="31724" y="9123"/>
                </a:lnTo>
                <a:lnTo>
                  <a:pt x="31233" y="7933"/>
                </a:lnTo>
                <a:lnTo>
                  <a:pt x="26952" y="7933"/>
                </a:lnTo>
                <a:lnTo>
                  <a:pt x="26822" y="7815"/>
                </a:lnTo>
                <a:close/>
              </a:path>
              <a:path w="32412" h="25279">
                <a:moveTo>
                  <a:pt x="5713" y="7645"/>
                </a:moveTo>
                <a:lnTo>
                  <a:pt x="5460" y="7933"/>
                </a:lnTo>
                <a:lnTo>
                  <a:pt x="5599" y="7806"/>
                </a:lnTo>
                <a:lnTo>
                  <a:pt x="5713" y="7645"/>
                </a:lnTo>
                <a:close/>
              </a:path>
              <a:path w="32412" h="25279">
                <a:moveTo>
                  <a:pt x="5599" y="7806"/>
                </a:moveTo>
                <a:lnTo>
                  <a:pt x="5460" y="7933"/>
                </a:lnTo>
                <a:lnTo>
                  <a:pt x="5599" y="7806"/>
                </a:lnTo>
                <a:close/>
              </a:path>
              <a:path w="32412" h="25279">
                <a:moveTo>
                  <a:pt x="26699" y="7645"/>
                </a:moveTo>
                <a:lnTo>
                  <a:pt x="26822" y="7815"/>
                </a:lnTo>
                <a:lnTo>
                  <a:pt x="26952" y="7933"/>
                </a:lnTo>
                <a:lnTo>
                  <a:pt x="26699" y="7645"/>
                </a:lnTo>
                <a:close/>
              </a:path>
              <a:path w="32412" h="25279">
                <a:moveTo>
                  <a:pt x="31114" y="7645"/>
                </a:moveTo>
                <a:lnTo>
                  <a:pt x="26699" y="7645"/>
                </a:lnTo>
                <a:lnTo>
                  <a:pt x="26952" y="7933"/>
                </a:lnTo>
                <a:lnTo>
                  <a:pt x="31233" y="7933"/>
                </a:lnTo>
                <a:lnTo>
                  <a:pt x="31114" y="7645"/>
                </a:lnTo>
                <a:close/>
              </a:path>
              <a:path w="32412" h="25279">
                <a:moveTo>
                  <a:pt x="30189" y="6310"/>
                </a:moveTo>
                <a:lnTo>
                  <a:pt x="25182" y="6310"/>
                </a:lnTo>
                <a:lnTo>
                  <a:pt x="25435" y="6527"/>
                </a:lnTo>
                <a:lnTo>
                  <a:pt x="26822" y="7815"/>
                </a:lnTo>
                <a:lnTo>
                  <a:pt x="26699" y="7645"/>
                </a:lnTo>
                <a:lnTo>
                  <a:pt x="31114" y="7645"/>
                </a:lnTo>
                <a:lnTo>
                  <a:pt x="30189" y="6310"/>
                </a:lnTo>
                <a:close/>
              </a:path>
              <a:path w="32412" h="25279">
                <a:moveTo>
                  <a:pt x="5775" y="7645"/>
                </a:moveTo>
                <a:lnTo>
                  <a:pt x="5599" y="7806"/>
                </a:lnTo>
                <a:lnTo>
                  <a:pt x="5775" y="7645"/>
                </a:lnTo>
                <a:close/>
              </a:path>
              <a:path w="32412" h="25279">
                <a:moveTo>
                  <a:pt x="7230" y="6310"/>
                </a:moveTo>
                <a:lnTo>
                  <a:pt x="6977" y="6527"/>
                </a:lnTo>
                <a:lnTo>
                  <a:pt x="7230" y="6310"/>
                </a:lnTo>
                <a:close/>
              </a:path>
              <a:path w="32412" h="25279">
                <a:moveTo>
                  <a:pt x="7030" y="6494"/>
                </a:moveTo>
                <a:close/>
              </a:path>
              <a:path w="32412" h="25279">
                <a:moveTo>
                  <a:pt x="25379" y="6492"/>
                </a:moveTo>
                <a:close/>
              </a:path>
              <a:path w="32412" h="25279">
                <a:moveTo>
                  <a:pt x="25182" y="6310"/>
                </a:moveTo>
                <a:lnTo>
                  <a:pt x="25382" y="6494"/>
                </a:lnTo>
                <a:lnTo>
                  <a:pt x="25182" y="6310"/>
                </a:lnTo>
                <a:close/>
              </a:path>
              <a:path w="32412" h="25279">
                <a:moveTo>
                  <a:pt x="7323" y="6310"/>
                </a:moveTo>
                <a:lnTo>
                  <a:pt x="7030" y="6494"/>
                </a:lnTo>
                <a:lnTo>
                  <a:pt x="7323" y="6310"/>
                </a:lnTo>
                <a:close/>
              </a:path>
              <a:path w="32412" h="25279">
                <a:moveTo>
                  <a:pt x="29318" y="5192"/>
                </a:moveTo>
                <a:lnTo>
                  <a:pt x="23340" y="5192"/>
                </a:lnTo>
                <a:lnTo>
                  <a:pt x="23592" y="5337"/>
                </a:lnTo>
                <a:lnTo>
                  <a:pt x="25379" y="6492"/>
                </a:lnTo>
                <a:lnTo>
                  <a:pt x="25182" y="6310"/>
                </a:lnTo>
                <a:lnTo>
                  <a:pt x="30189" y="6310"/>
                </a:lnTo>
                <a:lnTo>
                  <a:pt x="29516" y="5373"/>
                </a:lnTo>
                <a:lnTo>
                  <a:pt x="29318" y="5192"/>
                </a:lnTo>
                <a:close/>
              </a:path>
              <a:path w="32412" h="25279">
                <a:moveTo>
                  <a:pt x="9108" y="5192"/>
                </a:moveTo>
                <a:lnTo>
                  <a:pt x="8819" y="5337"/>
                </a:lnTo>
                <a:lnTo>
                  <a:pt x="8990" y="5267"/>
                </a:lnTo>
                <a:close/>
              </a:path>
              <a:path w="32412" h="25279">
                <a:moveTo>
                  <a:pt x="8990" y="5267"/>
                </a:moveTo>
                <a:lnTo>
                  <a:pt x="8819" y="5337"/>
                </a:lnTo>
                <a:lnTo>
                  <a:pt x="8990" y="5267"/>
                </a:lnTo>
                <a:close/>
              </a:path>
              <a:path w="32412" h="25279">
                <a:moveTo>
                  <a:pt x="23518" y="5306"/>
                </a:moveTo>
                <a:close/>
              </a:path>
              <a:path w="32412" h="25279">
                <a:moveTo>
                  <a:pt x="23340" y="5192"/>
                </a:moveTo>
                <a:lnTo>
                  <a:pt x="23518" y="5306"/>
                </a:lnTo>
                <a:lnTo>
                  <a:pt x="23340" y="5192"/>
                </a:lnTo>
                <a:close/>
              </a:path>
              <a:path w="32412" h="25279">
                <a:moveTo>
                  <a:pt x="28366" y="4327"/>
                </a:moveTo>
                <a:lnTo>
                  <a:pt x="21136" y="4327"/>
                </a:lnTo>
                <a:lnTo>
                  <a:pt x="21425" y="4435"/>
                </a:lnTo>
                <a:lnTo>
                  <a:pt x="23518" y="5306"/>
                </a:lnTo>
                <a:lnTo>
                  <a:pt x="23340" y="5192"/>
                </a:lnTo>
                <a:lnTo>
                  <a:pt x="29318" y="5192"/>
                </a:lnTo>
                <a:lnTo>
                  <a:pt x="28366" y="4327"/>
                </a:lnTo>
                <a:close/>
              </a:path>
              <a:path w="32412" h="25279">
                <a:moveTo>
                  <a:pt x="9170" y="5192"/>
                </a:moveTo>
                <a:lnTo>
                  <a:pt x="8990" y="5267"/>
                </a:lnTo>
                <a:lnTo>
                  <a:pt x="9170" y="5192"/>
                </a:lnTo>
                <a:close/>
              </a:path>
              <a:path w="32412" h="25279">
                <a:moveTo>
                  <a:pt x="11474" y="4327"/>
                </a:moveTo>
                <a:lnTo>
                  <a:pt x="11275" y="4327"/>
                </a:lnTo>
                <a:lnTo>
                  <a:pt x="11023" y="4435"/>
                </a:lnTo>
                <a:lnTo>
                  <a:pt x="11474" y="4327"/>
                </a:lnTo>
                <a:close/>
              </a:path>
              <a:path w="32412" h="25279">
                <a:moveTo>
                  <a:pt x="21363" y="4420"/>
                </a:moveTo>
                <a:close/>
              </a:path>
              <a:path w="32412" h="25279">
                <a:moveTo>
                  <a:pt x="21136" y="4327"/>
                </a:moveTo>
                <a:lnTo>
                  <a:pt x="21363" y="4420"/>
                </a:lnTo>
                <a:lnTo>
                  <a:pt x="21136" y="4327"/>
                </a:lnTo>
                <a:close/>
              </a:path>
              <a:path w="32412" h="25279">
                <a:moveTo>
                  <a:pt x="18820" y="3811"/>
                </a:moveTo>
                <a:lnTo>
                  <a:pt x="21363" y="4420"/>
                </a:lnTo>
                <a:lnTo>
                  <a:pt x="21136" y="4327"/>
                </a:lnTo>
                <a:lnTo>
                  <a:pt x="28366" y="4327"/>
                </a:lnTo>
                <a:lnTo>
                  <a:pt x="27811" y="3822"/>
                </a:lnTo>
                <a:lnTo>
                  <a:pt x="18969" y="3822"/>
                </a:lnTo>
                <a:lnTo>
                  <a:pt x="18820" y="3811"/>
                </a:lnTo>
                <a:close/>
              </a:path>
              <a:path w="32412" h="25279">
                <a:moveTo>
                  <a:pt x="13732" y="3786"/>
                </a:moveTo>
                <a:lnTo>
                  <a:pt x="13443" y="3822"/>
                </a:lnTo>
                <a:lnTo>
                  <a:pt x="13644" y="3807"/>
                </a:lnTo>
                <a:close/>
              </a:path>
              <a:path w="32412" h="25279">
                <a:moveTo>
                  <a:pt x="13644" y="3807"/>
                </a:moveTo>
                <a:lnTo>
                  <a:pt x="13443" y="3822"/>
                </a:lnTo>
                <a:lnTo>
                  <a:pt x="13581" y="3822"/>
                </a:lnTo>
                <a:close/>
              </a:path>
              <a:path w="32412" h="25279">
                <a:moveTo>
                  <a:pt x="18716" y="3786"/>
                </a:moveTo>
                <a:lnTo>
                  <a:pt x="18969" y="3822"/>
                </a:lnTo>
                <a:lnTo>
                  <a:pt x="18716" y="3786"/>
                </a:lnTo>
                <a:close/>
              </a:path>
              <a:path w="32412" h="25279">
                <a:moveTo>
                  <a:pt x="27771" y="3786"/>
                </a:moveTo>
                <a:lnTo>
                  <a:pt x="18716" y="3786"/>
                </a:lnTo>
                <a:lnTo>
                  <a:pt x="18969" y="3822"/>
                </a:lnTo>
                <a:lnTo>
                  <a:pt x="27811" y="3822"/>
                </a:lnTo>
                <a:close/>
              </a:path>
              <a:path w="32412" h="25279">
                <a:moveTo>
                  <a:pt x="27573" y="3606"/>
                </a:moveTo>
                <a:lnTo>
                  <a:pt x="16332" y="3606"/>
                </a:lnTo>
                <a:lnTo>
                  <a:pt x="18820" y="3811"/>
                </a:lnTo>
                <a:lnTo>
                  <a:pt x="27771" y="3786"/>
                </a:lnTo>
                <a:lnTo>
                  <a:pt x="27573" y="3606"/>
                </a:lnTo>
                <a:close/>
              </a:path>
              <a:path w="32412" h="25279">
                <a:moveTo>
                  <a:pt x="13924" y="3786"/>
                </a:moveTo>
                <a:lnTo>
                  <a:pt x="13732" y="3786"/>
                </a:lnTo>
                <a:lnTo>
                  <a:pt x="13924" y="3786"/>
                </a:lnTo>
                <a:close/>
              </a:path>
              <a:path w="32412" h="25279">
                <a:moveTo>
                  <a:pt x="16332" y="3606"/>
                </a:moveTo>
                <a:lnTo>
                  <a:pt x="16079" y="3606"/>
                </a:lnTo>
                <a:lnTo>
                  <a:pt x="16332" y="3606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22" name="object 222"/>
          <p:cNvSpPr/>
          <p:nvPr/>
        </p:nvSpPr>
        <p:spPr>
          <a:xfrm>
            <a:off x="8521379" y="2806784"/>
            <a:ext cx="270432" cy="0"/>
          </a:xfrm>
          <a:custGeom>
            <a:avLst/>
            <a:gdLst/>
            <a:ahLst/>
            <a:cxnLst/>
            <a:rect l="l" t="t" r="r" b="b"/>
            <a:pathLst>
              <a:path w="270432" h="0">
                <a:moveTo>
                  <a:pt x="0" y="0"/>
                </a:moveTo>
                <a:lnTo>
                  <a:pt x="270432" y="0"/>
                </a:lnTo>
              </a:path>
            </a:pathLst>
          </a:custGeom>
          <a:ln w="8491">
            <a:solidFill>
              <a:srgbClr val="5F5F5F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23" name="object 223"/>
          <p:cNvSpPr/>
          <p:nvPr/>
        </p:nvSpPr>
        <p:spPr>
          <a:xfrm>
            <a:off x="8698043" y="2770654"/>
            <a:ext cx="28860" cy="75839"/>
          </a:xfrm>
          <a:custGeom>
            <a:avLst/>
            <a:gdLst/>
            <a:ahLst/>
            <a:cxnLst/>
            <a:rect l="l" t="t" r="r" b="b"/>
            <a:pathLst>
              <a:path w="28860" h="75839">
                <a:moveTo>
                  <a:pt x="21635" y="0"/>
                </a:moveTo>
                <a:lnTo>
                  <a:pt x="14448" y="0"/>
                </a:lnTo>
                <a:lnTo>
                  <a:pt x="7224" y="3642"/>
                </a:lnTo>
                <a:lnTo>
                  <a:pt x="3612" y="14461"/>
                </a:lnTo>
                <a:lnTo>
                  <a:pt x="0" y="28886"/>
                </a:lnTo>
                <a:lnTo>
                  <a:pt x="7224" y="75839"/>
                </a:lnTo>
                <a:lnTo>
                  <a:pt x="14448" y="75839"/>
                </a:lnTo>
                <a:lnTo>
                  <a:pt x="14448" y="36134"/>
                </a:lnTo>
                <a:lnTo>
                  <a:pt x="25248" y="18067"/>
                </a:lnTo>
                <a:lnTo>
                  <a:pt x="28860" y="10854"/>
                </a:lnTo>
                <a:lnTo>
                  <a:pt x="28860" y="3642"/>
                </a:lnTo>
                <a:lnTo>
                  <a:pt x="21635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24" name="object 224"/>
          <p:cNvSpPr/>
          <p:nvPr/>
        </p:nvSpPr>
        <p:spPr>
          <a:xfrm>
            <a:off x="8701655" y="2770654"/>
            <a:ext cx="28860" cy="75839"/>
          </a:xfrm>
          <a:custGeom>
            <a:avLst/>
            <a:gdLst/>
            <a:ahLst/>
            <a:cxnLst/>
            <a:rect l="l" t="t" r="r" b="b"/>
            <a:pathLst>
              <a:path w="28860" h="75839">
                <a:moveTo>
                  <a:pt x="21635" y="0"/>
                </a:moveTo>
                <a:lnTo>
                  <a:pt x="10836" y="0"/>
                </a:lnTo>
                <a:lnTo>
                  <a:pt x="7224" y="3642"/>
                </a:lnTo>
                <a:lnTo>
                  <a:pt x="3612" y="10854"/>
                </a:lnTo>
                <a:lnTo>
                  <a:pt x="0" y="28886"/>
                </a:lnTo>
                <a:lnTo>
                  <a:pt x="7224" y="75839"/>
                </a:lnTo>
                <a:lnTo>
                  <a:pt x="10836" y="75839"/>
                </a:lnTo>
                <a:lnTo>
                  <a:pt x="10836" y="36134"/>
                </a:lnTo>
                <a:lnTo>
                  <a:pt x="25248" y="18067"/>
                </a:lnTo>
                <a:lnTo>
                  <a:pt x="28860" y="10854"/>
                </a:lnTo>
                <a:lnTo>
                  <a:pt x="25248" y="3642"/>
                </a:lnTo>
                <a:lnTo>
                  <a:pt x="21635" y="0"/>
                </a:lnTo>
                <a:close/>
              </a:path>
            </a:pathLst>
          </a:custGeom>
          <a:solidFill>
            <a:srgbClr val="DFDFD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25" name="object 225"/>
          <p:cNvSpPr/>
          <p:nvPr/>
        </p:nvSpPr>
        <p:spPr>
          <a:xfrm>
            <a:off x="8564651" y="2900654"/>
            <a:ext cx="180290" cy="0"/>
          </a:xfrm>
          <a:custGeom>
            <a:avLst/>
            <a:gdLst/>
            <a:ahLst/>
            <a:cxnLst/>
            <a:rect l="l" t="t" r="r" b="b"/>
            <a:pathLst>
              <a:path w="180290" h="0">
                <a:moveTo>
                  <a:pt x="0" y="0"/>
                </a:moveTo>
                <a:lnTo>
                  <a:pt x="180290" y="0"/>
                </a:lnTo>
              </a:path>
            </a:pathLst>
          </a:custGeom>
          <a:ln w="8491">
            <a:solidFill>
              <a:srgbClr val="80808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26" name="object 226"/>
          <p:cNvSpPr/>
          <p:nvPr/>
        </p:nvSpPr>
        <p:spPr>
          <a:xfrm>
            <a:off x="8614100" y="2911478"/>
            <a:ext cx="87952" cy="22034"/>
          </a:xfrm>
          <a:custGeom>
            <a:avLst/>
            <a:gdLst/>
            <a:ahLst/>
            <a:cxnLst/>
            <a:rect l="l" t="t" r="r" b="b"/>
            <a:pathLst>
              <a:path w="87952" h="22034">
                <a:moveTo>
                  <a:pt x="83184" y="0"/>
                </a:moveTo>
                <a:lnTo>
                  <a:pt x="0" y="0"/>
                </a:lnTo>
                <a:lnTo>
                  <a:pt x="4731" y="18932"/>
                </a:lnTo>
                <a:lnTo>
                  <a:pt x="5237" y="20880"/>
                </a:lnTo>
                <a:lnTo>
                  <a:pt x="7187" y="22034"/>
                </a:lnTo>
                <a:lnTo>
                  <a:pt x="11052" y="21096"/>
                </a:lnTo>
                <a:lnTo>
                  <a:pt x="12208" y="19113"/>
                </a:lnTo>
                <a:lnTo>
                  <a:pt x="11739" y="17201"/>
                </a:lnTo>
                <a:lnTo>
                  <a:pt x="9243" y="7212"/>
                </a:lnTo>
                <a:lnTo>
                  <a:pt x="4623" y="7212"/>
                </a:lnTo>
                <a:lnTo>
                  <a:pt x="8127" y="2740"/>
                </a:lnTo>
                <a:lnTo>
                  <a:pt x="83863" y="2740"/>
                </a:lnTo>
                <a:lnTo>
                  <a:pt x="83184" y="0"/>
                </a:lnTo>
                <a:close/>
              </a:path>
              <a:path w="87952" h="22034">
                <a:moveTo>
                  <a:pt x="76863" y="4507"/>
                </a:moveTo>
                <a:lnTo>
                  <a:pt x="80475" y="18932"/>
                </a:lnTo>
                <a:lnTo>
                  <a:pt x="80945" y="20880"/>
                </a:lnTo>
                <a:lnTo>
                  <a:pt x="82895" y="22034"/>
                </a:lnTo>
                <a:lnTo>
                  <a:pt x="86760" y="21096"/>
                </a:lnTo>
                <a:lnTo>
                  <a:pt x="87952" y="19113"/>
                </a:lnTo>
                <a:lnTo>
                  <a:pt x="87447" y="17201"/>
                </a:lnTo>
                <a:lnTo>
                  <a:pt x="84971" y="7212"/>
                </a:lnTo>
                <a:lnTo>
                  <a:pt x="80367" y="7212"/>
                </a:lnTo>
                <a:lnTo>
                  <a:pt x="76863" y="4507"/>
                </a:lnTo>
                <a:close/>
              </a:path>
              <a:path w="87952" h="22034">
                <a:moveTo>
                  <a:pt x="8127" y="2740"/>
                </a:moveTo>
                <a:lnTo>
                  <a:pt x="4623" y="7212"/>
                </a:lnTo>
                <a:lnTo>
                  <a:pt x="9243" y="7212"/>
                </a:lnTo>
                <a:lnTo>
                  <a:pt x="8127" y="2740"/>
                </a:lnTo>
                <a:close/>
              </a:path>
              <a:path w="87952" h="22034">
                <a:moveTo>
                  <a:pt x="83863" y="2740"/>
                </a:moveTo>
                <a:lnTo>
                  <a:pt x="8127" y="2740"/>
                </a:lnTo>
                <a:lnTo>
                  <a:pt x="9243" y="7212"/>
                </a:lnTo>
                <a:lnTo>
                  <a:pt x="77541" y="7212"/>
                </a:lnTo>
                <a:lnTo>
                  <a:pt x="76863" y="4507"/>
                </a:lnTo>
                <a:lnTo>
                  <a:pt x="84301" y="4507"/>
                </a:lnTo>
                <a:lnTo>
                  <a:pt x="83863" y="2740"/>
                </a:lnTo>
                <a:close/>
              </a:path>
              <a:path w="87952" h="22034">
                <a:moveTo>
                  <a:pt x="84301" y="4507"/>
                </a:moveTo>
                <a:lnTo>
                  <a:pt x="76863" y="4507"/>
                </a:lnTo>
                <a:lnTo>
                  <a:pt x="80367" y="7212"/>
                </a:lnTo>
                <a:lnTo>
                  <a:pt x="84971" y="7212"/>
                </a:lnTo>
                <a:lnTo>
                  <a:pt x="84301" y="4507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27" name="object 227"/>
          <p:cNvSpPr/>
          <p:nvPr/>
        </p:nvSpPr>
        <p:spPr>
          <a:xfrm>
            <a:off x="8405993" y="2377104"/>
            <a:ext cx="68502" cy="75839"/>
          </a:xfrm>
          <a:custGeom>
            <a:avLst/>
            <a:gdLst/>
            <a:ahLst/>
            <a:cxnLst/>
            <a:rect l="l" t="t" r="r" b="b"/>
            <a:pathLst>
              <a:path w="68502" h="75839">
                <a:moveTo>
                  <a:pt x="64889" y="0"/>
                </a:moveTo>
                <a:lnTo>
                  <a:pt x="0" y="0"/>
                </a:lnTo>
                <a:lnTo>
                  <a:pt x="3604" y="75839"/>
                </a:lnTo>
                <a:lnTo>
                  <a:pt x="68502" y="75839"/>
                </a:lnTo>
                <a:lnTo>
                  <a:pt x="64889" y="0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28" name="object 228"/>
          <p:cNvSpPr/>
          <p:nvPr/>
        </p:nvSpPr>
        <p:spPr>
          <a:xfrm>
            <a:off x="8402211" y="2373498"/>
            <a:ext cx="76076" cy="83051"/>
          </a:xfrm>
          <a:custGeom>
            <a:avLst/>
            <a:gdLst/>
            <a:ahLst/>
            <a:cxnLst/>
            <a:rect l="l" t="t" r="r" b="b"/>
            <a:pathLst>
              <a:path w="76076" h="83051">
                <a:moveTo>
                  <a:pt x="72139" y="0"/>
                </a:moveTo>
                <a:lnTo>
                  <a:pt x="0" y="0"/>
                </a:lnTo>
                <a:lnTo>
                  <a:pt x="3947" y="83051"/>
                </a:lnTo>
                <a:lnTo>
                  <a:pt x="76076" y="83051"/>
                </a:lnTo>
                <a:lnTo>
                  <a:pt x="75912" y="79589"/>
                </a:lnTo>
                <a:lnTo>
                  <a:pt x="68671" y="79589"/>
                </a:lnTo>
                <a:lnTo>
                  <a:pt x="68656" y="79265"/>
                </a:lnTo>
                <a:lnTo>
                  <a:pt x="10987" y="79265"/>
                </a:lnTo>
                <a:lnTo>
                  <a:pt x="7386" y="75803"/>
                </a:lnTo>
                <a:lnTo>
                  <a:pt x="10823" y="75803"/>
                </a:lnTo>
                <a:lnTo>
                  <a:pt x="7562" y="7212"/>
                </a:lnTo>
                <a:lnTo>
                  <a:pt x="3781" y="7212"/>
                </a:lnTo>
                <a:lnTo>
                  <a:pt x="7382" y="3425"/>
                </a:lnTo>
                <a:lnTo>
                  <a:pt x="72301" y="3425"/>
                </a:lnTo>
                <a:lnTo>
                  <a:pt x="72139" y="0"/>
                </a:lnTo>
                <a:close/>
              </a:path>
              <a:path w="76076" h="83051">
                <a:moveTo>
                  <a:pt x="65095" y="3786"/>
                </a:moveTo>
                <a:lnTo>
                  <a:pt x="68671" y="79589"/>
                </a:lnTo>
                <a:lnTo>
                  <a:pt x="72283" y="75803"/>
                </a:lnTo>
                <a:lnTo>
                  <a:pt x="75732" y="75803"/>
                </a:lnTo>
                <a:lnTo>
                  <a:pt x="72481" y="7212"/>
                </a:lnTo>
                <a:lnTo>
                  <a:pt x="68671" y="7212"/>
                </a:lnTo>
                <a:lnTo>
                  <a:pt x="65095" y="3786"/>
                </a:lnTo>
                <a:close/>
              </a:path>
              <a:path w="76076" h="83051">
                <a:moveTo>
                  <a:pt x="75732" y="75803"/>
                </a:moveTo>
                <a:lnTo>
                  <a:pt x="72283" y="75803"/>
                </a:lnTo>
                <a:lnTo>
                  <a:pt x="68671" y="79589"/>
                </a:lnTo>
                <a:lnTo>
                  <a:pt x="75912" y="79589"/>
                </a:lnTo>
                <a:lnTo>
                  <a:pt x="75732" y="75803"/>
                </a:lnTo>
                <a:close/>
              </a:path>
              <a:path w="76076" h="83051">
                <a:moveTo>
                  <a:pt x="10823" y="75803"/>
                </a:moveTo>
                <a:lnTo>
                  <a:pt x="7386" y="75803"/>
                </a:lnTo>
                <a:lnTo>
                  <a:pt x="10987" y="79265"/>
                </a:lnTo>
                <a:lnTo>
                  <a:pt x="10823" y="75803"/>
                </a:lnTo>
                <a:close/>
              </a:path>
              <a:path w="76076" h="83051">
                <a:moveTo>
                  <a:pt x="68493" y="75803"/>
                </a:moveTo>
                <a:lnTo>
                  <a:pt x="10823" y="75803"/>
                </a:lnTo>
                <a:lnTo>
                  <a:pt x="10987" y="79265"/>
                </a:lnTo>
                <a:lnTo>
                  <a:pt x="68656" y="79265"/>
                </a:lnTo>
                <a:lnTo>
                  <a:pt x="68493" y="75803"/>
                </a:lnTo>
                <a:close/>
              </a:path>
              <a:path w="76076" h="83051">
                <a:moveTo>
                  <a:pt x="7382" y="3425"/>
                </a:moveTo>
                <a:lnTo>
                  <a:pt x="3781" y="7212"/>
                </a:lnTo>
                <a:lnTo>
                  <a:pt x="7562" y="7212"/>
                </a:lnTo>
                <a:lnTo>
                  <a:pt x="7382" y="3425"/>
                </a:lnTo>
                <a:close/>
              </a:path>
              <a:path w="76076" h="83051">
                <a:moveTo>
                  <a:pt x="72301" y="3425"/>
                </a:moveTo>
                <a:lnTo>
                  <a:pt x="7382" y="3425"/>
                </a:lnTo>
                <a:lnTo>
                  <a:pt x="7562" y="7212"/>
                </a:lnTo>
                <a:lnTo>
                  <a:pt x="65257" y="7212"/>
                </a:lnTo>
                <a:lnTo>
                  <a:pt x="65095" y="3786"/>
                </a:lnTo>
                <a:lnTo>
                  <a:pt x="72318" y="3786"/>
                </a:lnTo>
                <a:lnTo>
                  <a:pt x="72301" y="3425"/>
                </a:lnTo>
                <a:close/>
              </a:path>
              <a:path w="76076" h="83051">
                <a:moveTo>
                  <a:pt x="72318" y="3786"/>
                </a:moveTo>
                <a:lnTo>
                  <a:pt x="65095" y="3786"/>
                </a:lnTo>
                <a:lnTo>
                  <a:pt x="68671" y="7212"/>
                </a:lnTo>
                <a:lnTo>
                  <a:pt x="72481" y="7212"/>
                </a:lnTo>
                <a:lnTo>
                  <a:pt x="72318" y="3786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29" name="object 229"/>
          <p:cNvSpPr/>
          <p:nvPr/>
        </p:nvSpPr>
        <p:spPr>
          <a:xfrm>
            <a:off x="8413202" y="2507074"/>
            <a:ext cx="72128" cy="75839"/>
          </a:xfrm>
          <a:custGeom>
            <a:avLst/>
            <a:gdLst/>
            <a:ahLst/>
            <a:cxnLst/>
            <a:rect l="l" t="t" r="r" b="b"/>
            <a:pathLst>
              <a:path w="72128" h="75839">
                <a:moveTo>
                  <a:pt x="68516" y="0"/>
                </a:moveTo>
                <a:lnTo>
                  <a:pt x="0" y="0"/>
                </a:lnTo>
                <a:lnTo>
                  <a:pt x="3608" y="75839"/>
                </a:lnTo>
                <a:lnTo>
                  <a:pt x="72128" y="75839"/>
                </a:lnTo>
                <a:lnTo>
                  <a:pt x="68516" y="0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30" name="object 230"/>
          <p:cNvSpPr/>
          <p:nvPr/>
        </p:nvSpPr>
        <p:spPr>
          <a:xfrm>
            <a:off x="8409421" y="2503467"/>
            <a:ext cx="79666" cy="83051"/>
          </a:xfrm>
          <a:custGeom>
            <a:avLst/>
            <a:gdLst/>
            <a:ahLst/>
            <a:cxnLst/>
            <a:rect l="l" t="t" r="r" b="b"/>
            <a:pathLst>
              <a:path w="79666" h="83051">
                <a:moveTo>
                  <a:pt x="75729" y="0"/>
                </a:moveTo>
                <a:lnTo>
                  <a:pt x="0" y="0"/>
                </a:lnTo>
                <a:lnTo>
                  <a:pt x="3951" y="83051"/>
                </a:lnTo>
                <a:lnTo>
                  <a:pt x="79666" y="83051"/>
                </a:lnTo>
                <a:lnTo>
                  <a:pt x="79504" y="79625"/>
                </a:lnTo>
                <a:lnTo>
                  <a:pt x="72298" y="79625"/>
                </a:lnTo>
                <a:lnTo>
                  <a:pt x="72281" y="79265"/>
                </a:lnTo>
                <a:lnTo>
                  <a:pt x="10991" y="79265"/>
                </a:lnTo>
                <a:lnTo>
                  <a:pt x="7390" y="75839"/>
                </a:lnTo>
                <a:lnTo>
                  <a:pt x="10828" y="75839"/>
                </a:lnTo>
                <a:lnTo>
                  <a:pt x="7566" y="7248"/>
                </a:lnTo>
                <a:lnTo>
                  <a:pt x="3781" y="7248"/>
                </a:lnTo>
                <a:lnTo>
                  <a:pt x="7386" y="3461"/>
                </a:lnTo>
                <a:lnTo>
                  <a:pt x="75893" y="3462"/>
                </a:lnTo>
                <a:lnTo>
                  <a:pt x="75729" y="0"/>
                </a:lnTo>
                <a:close/>
              </a:path>
              <a:path w="79666" h="83051">
                <a:moveTo>
                  <a:pt x="68686" y="3786"/>
                </a:moveTo>
                <a:lnTo>
                  <a:pt x="72298" y="79625"/>
                </a:lnTo>
                <a:lnTo>
                  <a:pt x="75910" y="75839"/>
                </a:lnTo>
                <a:lnTo>
                  <a:pt x="79324" y="75839"/>
                </a:lnTo>
                <a:lnTo>
                  <a:pt x="76073" y="7248"/>
                </a:lnTo>
                <a:lnTo>
                  <a:pt x="72298" y="7248"/>
                </a:lnTo>
                <a:lnTo>
                  <a:pt x="68686" y="3786"/>
                </a:lnTo>
                <a:close/>
              </a:path>
              <a:path w="79666" h="83051">
                <a:moveTo>
                  <a:pt x="79324" y="75839"/>
                </a:moveTo>
                <a:lnTo>
                  <a:pt x="75910" y="75839"/>
                </a:lnTo>
                <a:lnTo>
                  <a:pt x="72298" y="79625"/>
                </a:lnTo>
                <a:lnTo>
                  <a:pt x="79504" y="79625"/>
                </a:lnTo>
                <a:lnTo>
                  <a:pt x="79324" y="75839"/>
                </a:lnTo>
                <a:close/>
              </a:path>
              <a:path w="79666" h="83051">
                <a:moveTo>
                  <a:pt x="10828" y="75839"/>
                </a:moveTo>
                <a:lnTo>
                  <a:pt x="7390" y="75839"/>
                </a:lnTo>
                <a:lnTo>
                  <a:pt x="10991" y="79265"/>
                </a:lnTo>
                <a:lnTo>
                  <a:pt x="10828" y="75839"/>
                </a:lnTo>
                <a:close/>
              </a:path>
              <a:path w="79666" h="83051">
                <a:moveTo>
                  <a:pt x="72117" y="75839"/>
                </a:moveTo>
                <a:lnTo>
                  <a:pt x="10828" y="75839"/>
                </a:lnTo>
                <a:lnTo>
                  <a:pt x="10991" y="79265"/>
                </a:lnTo>
                <a:lnTo>
                  <a:pt x="72281" y="79265"/>
                </a:lnTo>
                <a:lnTo>
                  <a:pt x="72117" y="75839"/>
                </a:lnTo>
                <a:close/>
              </a:path>
              <a:path w="79666" h="83051">
                <a:moveTo>
                  <a:pt x="7386" y="3461"/>
                </a:moveTo>
                <a:lnTo>
                  <a:pt x="3781" y="7248"/>
                </a:lnTo>
                <a:lnTo>
                  <a:pt x="7566" y="7248"/>
                </a:lnTo>
                <a:lnTo>
                  <a:pt x="7386" y="3461"/>
                </a:lnTo>
                <a:close/>
              </a:path>
              <a:path w="79666" h="83051">
                <a:moveTo>
                  <a:pt x="75893" y="3462"/>
                </a:moveTo>
                <a:lnTo>
                  <a:pt x="7386" y="3461"/>
                </a:lnTo>
                <a:lnTo>
                  <a:pt x="7566" y="7248"/>
                </a:lnTo>
                <a:lnTo>
                  <a:pt x="68851" y="7248"/>
                </a:lnTo>
                <a:lnTo>
                  <a:pt x="68686" y="3786"/>
                </a:lnTo>
                <a:lnTo>
                  <a:pt x="75909" y="3786"/>
                </a:lnTo>
                <a:lnTo>
                  <a:pt x="75893" y="3462"/>
                </a:lnTo>
                <a:close/>
              </a:path>
              <a:path w="79666" h="83051">
                <a:moveTo>
                  <a:pt x="75909" y="3786"/>
                </a:moveTo>
                <a:lnTo>
                  <a:pt x="68686" y="3786"/>
                </a:lnTo>
                <a:lnTo>
                  <a:pt x="72298" y="7248"/>
                </a:lnTo>
                <a:lnTo>
                  <a:pt x="76073" y="7248"/>
                </a:lnTo>
                <a:lnTo>
                  <a:pt x="75909" y="3786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31" name="object 231"/>
          <p:cNvSpPr/>
          <p:nvPr/>
        </p:nvSpPr>
        <p:spPr>
          <a:xfrm>
            <a:off x="8514155" y="2499868"/>
            <a:ext cx="313704" cy="83044"/>
          </a:xfrm>
          <a:custGeom>
            <a:avLst/>
            <a:gdLst/>
            <a:ahLst/>
            <a:cxnLst/>
            <a:rect l="l" t="t" r="r" b="b"/>
            <a:pathLst>
              <a:path w="313704" h="83044">
                <a:moveTo>
                  <a:pt x="0" y="83044"/>
                </a:moveTo>
                <a:lnTo>
                  <a:pt x="313704" y="83044"/>
                </a:lnTo>
                <a:lnTo>
                  <a:pt x="313704" y="0"/>
                </a:lnTo>
                <a:lnTo>
                  <a:pt x="0" y="0"/>
                </a:lnTo>
                <a:lnTo>
                  <a:pt x="0" y="83044"/>
                </a:lnTo>
                <a:close/>
              </a:path>
            </a:pathLst>
          </a:custGeom>
          <a:solidFill>
            <a:srgbClr val="5F5F5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32" name="object 232"/>
          <p:cNvSpPr/>
          <p:nvPr/>
        </p:nvSpPr>
        <p:spPr>
          <a:xfrm>
            <a:off x="8510543" y="2496255"/>
            <a:ext cx="320928" cy="90264"/>
          </a:xfrm>
          <a:custGeom>
            <a:avLst/>
            <a:gdLst/>
            <a:ahLst/>
            <a:cxnLst/>
            <a:rect l="l" t="t" r="r" b="b"/>
            <a:pathLst>
              <a:path w="320928" h="90264">
                <a:moveTo>
                  <a:pt x="320928" y="0"/>
                </a:moveTo>
                <a:lnTo>
                  <a:pt x="0" y="0"/>
                </a:lnTo>
                <a:lnTo>
                  <a:pt x="0" y="90264"/>
                </a:lnTo>
                <a:lnTo>
                  <a:pt x="320928" y="90264"/>
                </a:lnTo>
                <a:lnTo>
                  <a:pt x="320928" y="86658"/>
                </a:lnTo>
                <a:lnTo>
                  <a:pt x="7224" y="86658"/>
                </a:lnTo>
                <a:lnTo>
                  <a:pt x="3612" y="83051"/>
                </a:lnTo>
                <a:lnTo>
                  <a:pt x="7224" y="83051"/>
                </a:lnTo>
                <a:lnTo>
                  <a:pt x="7224" y="7212"/>
                </a:lnTo>
                <a:lnTo>
                  <a:pt x="3612" y="7212"/>
                </a:lnTo>
                <a:lnTo>
                  <a:pt x="7224" y="3606"/>
                </a:lnTo>
                <a:lnTo>
                  <a:pt x="320928" y="3606"/>
                </a:lnTo>
                <a:lnTo>
                  <a:pt x="320928" y="0"/>
                </a:lnTo>
                <a:close/>
              </a:path>
              <a:path w="320928" h="90264">
                <a:moveTo>
                  <a:pt x="7224" y="83051"/>
                </a:moveTo>
                <a:lnTo>
                  <a:pt x="3612" y="83051"/>
                </a:lnTo>
                <a:lnTo>
                  <a:pt x="7224" y="86658"/>
                </a:lnTo>
                <a:lnTo>
                  <a:pt x="7224" y="83051"/>
                </a:lnTo>
                <a:close/>
              </a:path>
              <a:path w="320928" h="90264">
                <a:moveTo>
                  <a:pt x="313704" y="83051"/>
                </a:moveTo>
                <a:lnTo>
                  <a:pt x="7224" y="83051"/>
                </a:lnTo>
                <a:lnTo>
                  <a:pt x="7224" y="86658"/>
                </a:lnTo>
                <a:lnTo>
                  <a:pt x="313704" y="86658"/>
                </a:lnTo>
                <a:lnTo>
                  <a:pt x="313704" y="83051"/>
                </a:lnTo>
                <a:close/>
              </a:path>
              <a:path w="320928" h="90264">
                <a:moveTo>
                  <a:pt x="313704" y="3606"/>
                </a:moveTo>
                <a:lnTo>
                  <a:pt x="313704" y="86658"/>
                </a:lnTo>
                <a:lnTo>
                  <a:pt x="317316" y="83051"/>
                </a:lnTo>
                <a:lnTo>
                  <a:pt x="320928" y="83051"/>
                </a:lnTo>
                <a:lnTo>
                  <a:pt x="320928" y="7212"/>
                </a:lnTo>
                <a:lnTo>
                  <a:pt x="317316" y="7212"/>
                </a:lnTo>
                <a:lnTo>
                  <a:pt x="313704" y="3606"/>
                </a:lnTo>
                <a:close/>
              </a:path>
              <a:path w="320928" h="90264">
                <a:moveTo>
                  <a:pt x="320928" y="83051"/>
                </a:moveTo>
                <a:lnTo>
                  <a:pt x="317316" y="83051"/>
                </a:lnTo>
                <a:lnTo>
                  <a:pt x="313704" y="86658"/>
                </a:lnTo>
                <a:lnTo>
                  <a:pt x="320928" y="86658"/>
                </a:lnTo>
                <a:lnTo>
                  <a:pt x="320928" y="83051"/>
                </a:lnTo>
                <a:close/>
              </a:path>
              <a:path w="320928" h="90264">
                <a:moveTo>
                  <a:pt x="7224" y="3606"/>
                </a:moveTo>
                <a:lnTo>
                  <a:pt x="3612" y="7212"/>
                </a:lnTo>
                <a:lnTo>
                  <a:pt x="7224" y="7212"/>
                </a:lnTo>
                <a:lnTo>
                  <a:pt x="7224" y="3606"/>
                </a:lnTo>
                <a:close/>
              </a:path>
              <a:path w="320928" h="90264">
                <a:moveTo>
                  <a:pt x="313704" y="3606"/>
                </a:moveTo>
                <a:lnTo>
                  <a:pt x="7224" y="3606"/>
                </a:lnTo>
                <a:lnTo>
                  <a:pt x="7224" y="7212"/>
                </a:lnTo>
                <a:lnTo>
                  <a:pt x="313704" y="7212"/>
                </a:lnTo>
                <a:lnTo>
                  <a:pt x="313704" y="3606"/>
                </a:lnTo>
                <a:close/>
              </a:path>
              <a:path w="320928" h="90264">
                <a:moveTo>
                  <a:pt x="320928" y="3606"/>
                </a:moveTo>
                <a:lnTo>
                  <a:pt x="313704" y="3606"/>
                </a:lnTo>
                <a:lnTo>
                  <a:pt x="317316" y="7212"/>
                </a:lnTo>
                <a:lnTo>
                  <a:pt x="320928" y="7212"/>
                </a:lnTo>
                <a:lnTo>
                  <a:pt x="320928" y="3606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33" name="object 233"/>
          <p:cNvSpPr/>
          <p:nvPr/>
        </p:nvSpPr>
        <p:spPr>
          <a:xfrm>
            <a:off x="8575451" y="2510685"/>
            <a:ext cx="36057" cy="25274"/>
          </a:xfrm>
          <a:custGeom>
            <a:avLst/>
            <a:gdLst/>
            <a:ahLst/>
            <a:cxnLst/>
            <a:rect l="l" t="t" r="r" b="b"/>
            <a:pathLst>
              <a:path w="36057" h="25274">
                <a:moveTo>
                  <a:pt x="0" y="12637"/>
                </a:moveTo>
                <a:lnTo>
                  <a:pt x="36057" y="12637"/>
                </a:lnTo>
              </a:path>
            </a:pathLst>
          </a:custGeom>
          <a:ln w="26544">
            <a:solidFill>
              <a:srgbClr val="C0C0C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34" name="object 234"/>
          <p:cNvSpPr/>
          <p:nvPr/>
        </p:nvSpPr>
        <p:spPr>
          <a:xfrm>
            <a:off x="8575451" y="2546819"/>
            <a:ext cx="36057" cy="25274"/>
          </a:xfrm>
          <a:custGeom>
            <a:avLst/>
            <a:gdLst/>
            <a:ahLst/>
            <a:cxnLst/>
            <a:rect l="l" t="t" r="r" b="b"/>
            <a:pathLst>
              <a:path w="36057" h="25274">
                <a:moveTo>
                  <a:pt x="0" y="12637"/>
                </a:moveTo>
                <a:lnTo>
                  <a:pt x="36057" y="12637"/>
                </a:lnTo>
              </a:path>
            </a:pathLst>
          </a:custGeom>
          <a:ln w="26544">
            <a:solidFill>
              <a:srgbClr val="C0C0C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35" name="object 235"/>
          <p:cNvSpPr/>
          <p:nvPr/>
        </p:nvSpPr>
        <p:spPr>
          <a:xfrm>
            <a:off x="8647583" y="2528752"/>
            <a:ext cx="39663" cy="25274"/>
          </a:xfrm>
          <a:custGeom>
            <a:avLst/>
            <a:gdLst/>
            <a:ahLst/>
            <a:cxnLst/>
            <a:rect l="l" t="t" r="r" b="b"/>
            <a:pathLst>
              <a:path w="39663" h="25274">
                <a:moveTo>
                  <a:pt x="0" y="12637"/>
                </a:moveTo>
                <a:lnTo>
                  <a:pt x="39663" y="12637"/>
                </a:lnTo>
              </a:path>
            </a:pathLst>
          </a:custGeom>
          <a:ln w="26544">
            <a:solidFill>
              <a:srgbClr val="008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36" name="object 236"/>
          <p:cNvSpPr/>
          <p:nvPr/>
        </p:nvSpPr>
        <p:spPr>
          <a:xfrm>
            <a:off x="8535791" y="2528747"/>
            <a:ext cx="25248" cy="28886"/>
          </a:xfrm>
          <a:custGeom>
            <a:avLst/>
            <a:gdLst/>
            <a:ahLst/>
            <a:cxnLst/>
            <a:rect l="l" t="t" r="r" b="b"/>
            <a:pathLst>
              <a:path w="25248" h="28886">
                <a:moveTo>
                  <a:pt x="19613" y="0"/>
                </a:moveTo>
                <a:lnTo>
                  <a:pt x="5670" y="0"/>
                </a:lnTo>
                <a:lnTo>
                  <a:pt x="0" y="6455"/>
                </a:lnTo>
                <a:lnTo>
                  <a:pt x="0" y="22430"/>
                </a:lnTo>
                <a:lnTo>
                  <a:pt x="5670" y="28886"/>
                </a:lnTo>
                <a:lnTo>
                  <a:pt x="19613" y="28886"/>
                </a:lnTo>
                <a:lnTo>
                  <a:pt x="25248" y="22430"/>
                </a:lnTo>
                <a:lnTo>
                  <a:pt x="25248" y="6455"/>
                </a:lnTo>
                <a:lnTo>
                  <a:pt x="19613" y="0"/>
                </a:lnTo>
                <a:close/>
              </a:path>
            </a:pathLst>
          </a:custGeom>
          <a:solidFill>
            <a:srgbClr val="1F1F1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37" name="object 237"/>
          <p:cNvSpPr/>
          <p:nvPr/>
        </p:nvSpPr>
        <p:spPr>
          <a:xfrm>
            <a:off x="1846326" y="4603241"/>
            <a:ext cx="356616" cy="0"/>
          </a:xfrm>
          <a:custGeom>
            <a:avLst/>
            <a:gdLst/>
            <a:ahLst/>
            <a:cxnLst/>
            <a:rect l="l" t="t" r="r" b="b"/>
            <a:pathLst>
              <a:path w="356616" h="0">
                <a:moveTo>
                  <a:pt x="0" y="0"/>
                </a:moveTo>
                <a:lnTo>
                  <a:pt x="356616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38" name="object 238"/>
          <p:cNvSpPr/>
          <p:nvPr/>
        </p:nvSpPr>
        <p:spPr>
          <a:xfrm>
            <a:off x="7692390" y="2515361"/>
            <a:ext cx="353567" cy="0"/>
          </a:xfrm>
          <a:custGeom>
            <a:avLst/>
            <a:gdLst/>
            <a:ahLst/>
            <a:cxnLst/>
            <a:rect l="l" t="t" r="r" b="b"/>
            <a:pathLst>
              <a:path w="353567" h="0">
                <a:moveTo>
                  <a:pt x="0" y="0"/>
                </a:moveTo>
                <a:lnTo>
                  <a:pt x="353567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39" name="object 239"/>
          <p:cNvSpPr/>
          <p:nvPr/>
        </p:nvSpPr>
        <p:spPr>
          <a:xfrm>
            <a:off x="4732782" y="5569458"/>
            <a:ext cx="355091" cy="0"/>
          </a:xfrm>
          <a:custGeom>
            <a:avLst/>
            <a:gdLst/>
            <a:ahLst/>
            <a:cxnLst/>
            <a:rect l="l" t="t" r="r" b="b"/>
            <a:pathLst>
              <a:path w="355091" h="0">
                <a:moveTo>
                  <a:pt x="0" y="0"/>
                </a:moveTo>
                <a:lnTo>
                  <a:pt x="355091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40" name="object 240"/>
          <p:cNvSpPr/>
          <p:nvPr/>
        </p:nvSpPr>
        <p:spPr>
          <a:xfrm>
            <a:off x="7712202" y="5033009"/>
            <a:ext cx="356616" cy="0"/>
          </a:xfrm>
          <a:custGeom>
            <a:avLst/>
            <a:gdLst/>
            <a:ahLst/>
            <a:cxnLst/>
            <a:rect l="l" t="t" r="r" b="b"/>
            <a:pathLst>
              <a:path w="356616" h="0">
                <a:moveTo>
                  <a:pt x="0" y="0"/>
                </a:moveTo>
                <a:lnTo>
                  <a:pt x="356616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41" name="object 241"/>
          <p:cNvSpPr/>
          <p:nvPr/>
        </p:nvSpPr>
        <p:spPr>
          <a:xfrm>
            <a:off x="2295355" y="2705822"/>
            <a:ext cx="694718" cy="217650"/>
          </a:xfrm>
          <a:custGeom>
            <a:avLst/>
            <a:gdLst/>
            <a:ahLst/>
            <a:cxnLst/>
            <a:rect l="l" t="t" r="r" b="b"/>
            <a:pathLst>
              <a:path w="694718" h="217650">
                <a:moveTo>
                  <a:pt x="0" y="217649"/>
                </a:moveTo>
                <a:lnTo>
                  <a:pt x="694718" y="217650"/>
                </a:lnTo>
                <a:lnTo>
                  <a:pt x="694718" y="0"/>
                </a:lnTo>
                <a:lnTo>
                  <a:pt x="0" y="0"/>
                </a:lnTo>
                <a:lnTo>
                  <a:pt x="0" y="21764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42" name="object 242"/>
          <p:cNvSpPr/>
          <p:nvPr/>
        </p:nvSpPr>
        <p:spPr>
          <a:xfrm>
            <a:off x="2293960" y="2704427"/>
            <a:ext cx="697502" cy="220439"/>
          </a:xfrm>
          <a:custGeom>
            <a:avLst/>
            <a:gdLst/>
            <a:ahLst/>
            <a:cxnLst/>
            <a:rect l="l" t="t" r="r" b="b"/>
            <a:pathLst>
              <a:path w="697502" h="220439">
                <a:moveTo>
                  <a:pt x="697502" y="0"/>
                </a:moveTo>
                <a:lnTo>
                  <a:pt x="0" y="0"/>
                </a:lnTo>
                <a:lnTo>
                  <a:pt x="0" y="220439"/>
                </a:lnTo>
                <a:lnTo>
                  <a:pt x="697502" y="220439"/>
                </a:lnTo>
                <a:lnTo>
                  <a:pt x="697502" y="219044"/>
                </a:lnTo>
                <a:lnTo>
                  <a:pt x="2788" y="219044"/>
                </a:lnTo>
                <a:lnTo>
                  <a:pt x="1394" y="217649"/>
                </a:lnTo>
                <a:lnTo>
                  <a:pt x="2788" y="217649"/>
                </a:lnTo>
                <a:lnTo>
                  <a:pt x="2788" y="2791"/>
                </a:lnTo>
                <a:lnTo>
                  <a:pt x="1394" y="2791"/>
                </a:lnTo>
                <a:lnTo>
                  <a:pt x="2788" y="1397"/>
                </a:lnTo>
                <a:lnTo>
                  <a:pt x="697502" y="1397"/>
                </a:lnTo>
                <a:lnTo>
                  <a:pt x="697502" y="0"/>
                </a:lnTo>
                <a:close/>
              </a:path>
              <a:path w="697502" h="220439">
                <a:moveTo>
                  <a:pt x="2788" y="217649"/>
                </a:moveTo>
                <a:lnTo>
                  <a:pt x="1394" y="217649"/>
                </a:lnTo>
                <a:lnTo>
                  <a:pt x="2788" y="219044"/>
                </a:lnTo>
                <a:lnTo>
                  <a:pt x="2788" y="217649"/>
                </a:lnTo>
                <a:close/>
              </a:path>
              <a:path w="697502" h="220439">
                <a:moveTo>
                  <a:pt x="694707" y="217650"/>
                </a:moveTo>
                <a:lnTo>
                  <a:pt x="2788" y="217649"/>
                </a:lnTo>
                <a:lnTo>
                  <a:pt x="2788" y="219044"/>
                </a:lnTo>
                <a:lnTo>
                  <a:pt x="694707" y="219044"/>
                </a:lnTo>
                <a:lnTo>
                  <a:pt x="694707" y="217650"/>
                </a:lnTo>
                <a:close/>
              </a:path>
              <a:path w="697502" h="220439">
                <a:moveTo>
                  <a:pt x="694707" y="1397"/>
                </a:moveTo>
                <a:lnTo>
                  <a:pt x="694707" y="219044"/>
                </a:lnTo>
                <a:lnTo>
                  <a:pt x="696104" y="217650"/>
                </a:lnTo>
                <a:lnTo>
                  <a:pt x="697502" y="217650"/>
                </a:lnTo>
                <a:lnTo>
                  <a:pt x="697502" y="2792"/>
                </a:lnTo>
                <a:lnTo>
                  <a:pt x="696104" y="2792"/>
                </a:lnTo>
                <a:lnTo>
                  <a:pt x="694707" y="1397"/>
                </a:lnTo>
                <a:close/>
              </a:path>
              <a:path w="697502" h="220439">
                <a:moveTo>
                  <a:pt x="697502" y="217650"/>
                </a:moveTo>
                <a:lnTo>
                  <a:pt x="696104" y="217650"/>
                </a:lnTo>
                <a:lnTo>
                  <a:pt x="694707" y="219044"/>
                </a:lnTo>
                <a:lnTo>
                  <a:pt x="697502" y="219044"/>
                </a:lnTo>
                <a:lnTo>
                  <a:pt x="697502" y="217650"/>
                </a:lnTo>
                <a:close/>
              </a:path>
              <a:path w="697502" h="220439">
                <a:moveTo>
                  <a:pt x="2788" y="1397"/>
                </a:moveTo>
                <a:lnTo>
                  <a:pt x="1394" y="2791"/>
                </a:lnTo>
                <a:lnTo>
                  <a:pt x="2788" y="2791"/>
                </a:lnTo>
                <a:lnTo>
                  <a:pt x="2788" y="1397"/>
                </a:lnTo>
                <a:close/>
              </a:path>
              <a:path w="697502" h="220439">
                <a:moveTo>
                  <a:pt x="694707" y="1397"/>
                </a:moveTo>
                <a:lnTo>
                  <a:pt x="2788" y="1397"/>
                </a:lnTo>
                <a:lnTo>
                  <a:pt x="2788" y="2791"/>
                </a:lnTo>
                <a:lnTo>
                  <a:pt x="694707" y="2792"/>
                </a:lnTo>
                <a:lnTo>
                  <a:pt x="694707" y="1397"/>
                </a:lnTo>
                <a:close/>
              </a:path>
              <a:path w="697502" h="220439">
                <a:moveTo>
                  <a:pt x="697502" y="1397"/>
                </a:moveTo>
                <a:lnTo>
                  <a:pt x="694707" y="1397"/>
                </a:lnTo>
                <a:lnTo>
                  <a:pt x="696104" y="2792"/>
                </a:lnTo>
                <a:lnTo>
                  <a:pt x="697502" y="2792"/>
                </a:lnTo>
                <a:lnTo>
                  <a:pt x="697502" y="139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43" name="object 243"/>
          <p:cNvSpPr/>
          <p:nvPr/>
        </p:nvSpPr>
        <p:spPr>
          <a:xfrm>
            <a:off x="2677594" y="2742099"/>
            <a:ext cx="245522" cy="103242"/>
          </a:xfrm>
          <a:custGeom>
            <a:avLst/>
            <a:gdLst/>
            <a:ahLst/>
            <a:cxnLst/>
            <a:rect l="l" t="t" r="r" b="b"/>
            <a:pathLst>
              <a:path w="245522" h="103242">
                <a:moveTo>
                  <a:pt x="0" y="103242"/>
                </a:moveTo>
                <a:lnTo>
                  <a:pt x="245522" y="103242"/>
                </a:lnTo>
                <a:lnTo>
                  <a:pt x="245522" y="0"/>
                </a:lnTo>
                <a:lnTo>
                  <a:pt x="0" y="0"/>
                </a:lnTo>
                <a:lnTo>
                  <a:pt x="0" y="103242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44" name="object 244"/>
          <p:cNvSpPr/>
          <p:nvPr/>
        </p:nvSpPr>
        <p:spPr>
          <a:xfrm>
            <a:off x="2676197" y="2740702"/>
            <a:ext cx="248311" cy="106034"/>
          </a:xfrm>
          <a:custGeom>
            <a:avLst/>
            <a:gdLst/>
            <a:ahLst/>
            <a:cxnLst/>
            <a:rect l="l" t="t" r="r" b="b"/>
            <a:pathLst>
              <a:path w="248311" h="106034">
                <a:moveTo>
                  <a:pt x="248311" y="0"/>
                </a:moveTo>
                <a:lnTo>
                  <a:pt x="0" y="0"/>
                </a:lnTo>
                <a:lnTo>
                  <a:pt x="0" y="106034"/>
                </a:lnTo>
                <a:lnTo>
                  <a:pt x="248311" y="106034"/>
                </a:lnTo>
                <a:lnTo>
                  <a:pt x="248311" y="104640"/>
                </a:lnTo>
                <a:lnTo>
                  <a:pt x="2794" y="104639"/>
                </a:lnTo>
                <a:lnTo>
                  <a:pt x="1397" y="103245"/>
                </a:lnTo>
                <a:lnTo>
                  <a:pt x="2794" y="103245"/>
                </a:lnTo>
                <a:lnTo>
                  <a:pt x="2794" y="2791"/>
                </a:lnTo>
                <a:lnTo>
                  <a:pt x="1397" y="2791"/>
                </a:lnTo>
                <a:lnTo>
                  <a:pt x="2794" y="1397"/>
                </a:lnTo>
                <a:lnTo>
                  <a:pt x="248311" y="1397"/>
                </a:lnTo>
                <a:lnTo>
                  <a:pt x="248311" y="0"/>
                </a:lnTo>
                <a:close/>
              </a:path>
              <a:path w="248311" h="106034">
                <a:moveTo>
                  <a:pt x="2794" y="103245"/>
                </a:moveTo>
                <a:lnTo>
                  <a:pt x="1397" y="103245"/>
                </a:lnTo>
                <a:lnTo>
                  <a:pt x="2794" y="104639"/>
                </a:lnTo>
                <a:lnTo>
                  <a:pt x="2794" y="103245"/>
                </a:lnTo>
                <a:close/>
              </a:path>
              <a:path w="248311" h="106034">
                <a:moveTo>
                  <a:pt x="245517" y="103245"/>
                </a:moveTo>
                <a:lnTo>
                  <a:pt x="2794" y="103245"/>
                </a:lnTo>
                <a:lnTo>
                  <a:pt x="2794" y="104639"/>
                </a:lnTo>
                <a:lnTo>
                  <a:pt x="245517" y="104640"/>
                </a:lnTo>
                <a:lnTo>
                  <a:pt x="245517" y="103245"/>
                </a:lnTo>
                <a:close/>
              </a:path>
              <a:path w="248311" h="106034">
                <a:moveTo>
                  <a:pt x="245517" y="1397"/>
                </a:moveTo>
                <a:lnTo>
                  <a:pt x="245517" y="104640"/>
                </a:lnTo>
                <a:lnTo>
                  <a:pt x="246914" y="103245"/>
                </a:lnTo>
                <a:lnTo>
                  <a:pt x="248311" y="103245"/>
                </a:lnTo>
                <a:lnTo>
                  <a:pt x="248311" y="2791"/>
                </a:lnTo>
                <a:lnTo>
                  <a:pt x="246914" y="2791"/>
                </a:lnTo>
                <a:lnTo>
                  <a:pt x="245517" y="1397"/>
                </a:lnTo>
                <a:close/>
              </a:path>
              <a:path w="248311" h="106034">
                <a:moveTo>
                  <a:pt x="248311" y="103245"/>
                </a:moveTo>
                <a:lnTo>
                  <a:pt x="246914" y="103245"/>
                </a:lnTo>
                <a:lnTo>
                  <a:pt x="245517" y="104640"/>
                </a:lnTo>
                <a:lnTo>
                  <a:pt x="248311" y="104640"/>
                </a:lnTo>
                <a:lnTo>
                  <a:pt x="248311" y="103245"/>
                </a:lnTo>
                <a:close/>
              </a:path>
              <a:path w="248311" h="106034">
                <a:moveTo>
                  <a:pt x="2794" y="1397"/>
                </a:moveTo>
                <a:lnTo>
                  <a:pt x="1397" y="2791"/>
                </a:lnTo>
                <a:lnTo>
                  <a:pt x="2794" y="2791"/>
                </a:lnTo>
                <a:lnTo>
                  <a:pt x="2794" y="1397"/>
                </a:lnTo>
                <a:close/>
              </a:path>
              <a:path w="248311" h="106034">
                <a:moveTo>
                  <a:pt x="245517" y="1397"/>
                </a:moveTo>
                <a:lnTo>
                  <a:pt x="2794" y="1397"/>
                </a:lnTo>
                <a:lnTo>
                  <a:pt x="2794" y="2791"/>
                </a:lnTo>
                <a:lnTo>
                  <a:pt x="245517" y="2791"/>
                </a:lnTo>
                <a:lnTo>
                  <a:pt x="245517" y="1397"/>
                </a:lnTo>
                <a:close/>
              </a:path>
              <a:path w="248311" h="106034">
                <a:moveTo>
                  <a:pt x="248311" y="1397"/>
                </a:moveTo>
                <a:lnTo>
                  <a:pt x="245517" y="1397"/>
                </a:lnTo>
                <a:lnTo>
                  <a:pt x="246914" y="2791"/>
                </a:lnTo>
                <a:lnTo>
                  <a:pt x="248311" y="2791"/>
                </a:lnTo>
                <a:lnTo>
                  <a:pt x="248311" y="139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45" name="object 245"/>
          <p:cNvSpPr/>
          <p:nvPr/>
        </p:nvSpPr>
        <p:spPr>
          <a:xfrm>
            <a:off x="2267454" y="2823018"/>
            <a:ext cx="750527" cy="136729"/>
          </a:xfrm>
          <a:custGeom>
            <a:avLst/>
            <a:gdLst/>
            <a:ahLst/>
            <a:cxnLst/>
            <a:rect l="l" t="t" r="r" b="b"/>
            <a:pathLst>
              <a:path w="750527" h="136729">
                <a:moveTo>
                  <a:pt x="661246" y="0"/>
                </a:moveTo>
                <a:lnTo>
                  <a:pt x="94860" y="0"/>
                </a:lnTo>
                <a:lnTo>
                  <a:pt x="2790" y="119986"/>
                </a:lnTo>
                <a:lnTo>
                  <a:pt x="0" y="128357"/>
                </a:lnTo>
                <a:lnTo>
                  <a:pt x="2790" y="133938"/>
                </a:lnTo>
                <a:lnTo>
                  <a:pt x="11160" y="136728"/>
                </a:lnTo>
                <a:lnTo>
                  <a:pt x="742144" y="136729"/>
                </a:lnTo>
                <a:lnTo>
                  <a:pt x="747733" y="133938"/>
                </a:lnTo>
                <a:lnTo>
                  <a:pt x="750527" y="128358"/>
                </a:lnTo>
                <a:lnTo>
                  <a:pt x="750527" y="122777"/>
                </a:lnTo>
                <a:lnTo>
                  <a:pt x="66124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46" name="object 246"/>
          <p:cNvSpPr/>
          <p:nvPr/>
        </p:nvSpPr>
        <p:spPr>
          <a:xfrm>
            <a:off x="2265947" y="2821623"/>
            <a:ext cx="753430" cy="139518"/>
          </a:xfrm>
          <a:custGeom>
            <a:avLst/>
            <a:gdLst/>
            <a:ahLst/>
            <a:cxnLst/>
            <a:rect l="l" t="t" r="r" b="b"/>
            <a:pathLst>
              <a:path w="753430" h="139518">
                <a:moveTo>
                  <a:pt x="663450" y="0"/>
                </a:moveTo>
                <a:lnTo>
                  <a:pt x="95679" y="0"/>
                </a:lnTo>
                <a:lnTo>
                  <a:pt x="3046" y="120717"/>
                </a:lnTo>
                <a:lnTo>
                  <a:pt x="0" y="129859"/>
                </a:lnTo>
                <a:lnTo>
                  <a:pt x="3306" y="136473"/>
                </a:lnTo>
                <a:lnTo>
                  <a:pt x="12439" y="139518"/>
                </a:lnTo>
                <a:lnTo>
                  <a:pt x="743985" y="139518"/>
                </a:lnTo>
                <a:lnTo>
                  <a:pt x="749268" y="136875"/>
                </a:lnTo>
                <a:lnTo>
                  <a:pt x="743035" y="136875"/>
                </a:lnTo>
                <a:lnTo>
                  <a:pt x="743186" y="136800"/>
                </a:lnTo>
                <a:lnTo>
                  <a:pt x="13107" y="136799"/>
                </a:lnTo>
                <a:lnTo>
                  <a:pt x="12666" y="136728"/>
                </a:lnTo>
                <a:lnTo>
                  <a:pt x="12892" y="136728"/>
                </a:lnTo>
                <a:lnTo>
                  <a:pt x="6835" y="134708"/>
                </a:lnTo>
                <a:lnTo>
                  <a:pt x="5544" y="134708"/>
                </a:lnTo>
                <a:lnTo>
                  <a:pt x="4737" y="134009"/>
                </a:lnTo>
                <a:lnTo>
                  <a:pt x="5194" y="134009"/>
                </a:lnTo>
                <a:lnTo>
                  <a:pt x="3286" y="130193"/>
                </a:lnTo>
                <a:lnTo>
                  <a:pt x="2829" y="130193"/>
                </a:lnTo>
                <a:lnTo>
                  <a:pt x="2753" y="129128"/>
                </a:lnTo>
                <a:lnTo>
                  <a:pt x="3184" y="129128"/>
                </a:lnTo>
                <a:lnTo>
                  <a:pt x="5483" y="122230"/>
                </a:lnTo>
                <a:lnTo>
                  <a:pt x="5619" y="121822"/>
                </a:lnTo>
                <a:lnTo>
                  <a:pt x="97053" y="2791"/>
                </a:lnTo>
                <a:lnTo>
                  <a:pt x="96366" y="2791"/>
                </a:lnTo>
                <a:lnTo>
                  <a:pt x="97473" y="2245"/>
                </a:lnTo>
                <a:lnTo>
                  <a:pt x="661626" y="2245"/>
                </a:lnTo>
                <a:lnTo>
                  <a:pt x="665063" y="2217"/>
                </a:lnTo>
                <a:lnTo>
                  <a:pt x="663450" y="0"/>
                </a:lnTo>
                <a:close/>
              </a:path>
              <a:path w="753430" h="139518">
                <a:moveTo>
                  <a:pt x="748192" y="134288"/>
                </a:moveTo>
                <a:lnTo>
                  <a:pt x="743035" y="136875"/>
                </a:lnTo>
                <a:lnTo>
                  <a:pt x="743650" y="136728"/>
                </a:lnTo>
                <a:lnTo>
                  <a:pt x="749563" y="136728"/>
                </a:lnTo>
                <a:lnTo>
                  <a:pt x="750273" y="136373"/>
                </a:lnTo>
                <a:lnTo>
                  <a:pt x="751108" y="134709"/>
                </a:lnTo>
                <a:lnTo>
                  <a:pt x="747981" y="134709"/>
                </a:lnTo>
                <a:lnTo>
                  <a:pt x="748192" y="134288"/>
                </a:lnTo>
                <a:close/>
              </a:path>
              <a:path w="753430" h="139518">
                <a:moveTo>
                  <a:pt x="749563" y="136728"/>
                </a:moveTo>
                <a:lnTo>
                  <a:pt x="743650" y="136728"/>
                </a:lnTo>
                <a:lnTo>
                  <a:pt x="743035" y="136875"/>
                </a:lnTo>
                <a:lnTo>
                  <a:pt x="749268" y="136875"/>
                </a:lnTo>
                <a:lnTo>
                  <a:pt x="749563" y="136728"/>
                </a:lnTo>
                <a:close/>
              </a:path>
              <a:path w="753430" h="139518">
                <a:moveTo>
                  <a:pt x="12892" y="136728"/>
                </a:moveTo>
                <a:lnTo>
                  <a:pt x="12666" y="136728"/>
                </a:lnTo>
                <a:lnTo>
                  <a:pt x="13107" y="136799"/>
                </a:lnTo>
                <a:lnTo>
                  <a:pt x="12892" y="136728"/>
                </a:lnTo>
                <a:close/>
              </a:path>
              <a:path w="753430" h="139518">
                <a:moveTo>
                  <a:pt x="743329" y="136728"/>
                </a:moveTo>
                <a:lnTo>
                  <a:pt x="12892" y="136728"/>
                </a:lnTo>
                <a:lnTo>
                  <a:pt x="13107" y="136799"/>
                </a:lnTo>
                <a:lnTo>
                  <a:pt x="743186" y="136800"/>
                </a:lnTo>
                <a:lnTo>
                  <a:pt x="743329" y="136728"/>
                </a:lnTo>
                <a:close/>
              </a:path>
              <a:path w="753430" h="139518">
                <a:moveTo>
                  <a:pt x="4737" y="134009"/>
                </a:moveTo>
                <a:lnTo>
                  <a:pt x="5544" y="134708"/>
                </a:lnTo>
                <a:lnTo>
                  <a:pt x="5285" y="134192"/>
                </a:lnTo>
                <a:lnTo>
                  <a:pt x="4737" y="134009"/>
                </a:lnTo>
                <a:close/>
              </a:path>
              <a:path w="753430" h="139518">
                <a:moveTo>
                  <a:pt x="5285" y="134192"/>
                </a:moveTo>
                <a:lnTo>
                  <a:pt x="5544" y="134708"/>
                </a:lnTo>
                <a:lnTo>
                  <a:pt x="6835" y="134708"/>
                </a:lnTo>
                <a:lnTo>
                  <a:pt x="5285" y="134192"/>
                </a:lnTo>
                <a:close/>
              </a:path>
              <a:path w="753430" h="139518">
                <a:moveTo>
                  <a:pt x="748596" y="134085"/>
                </a:moveTo>
                <a:lnTo>
                  <a:pt x="748192" y="134288"/>
                </a:lnTo>
                <a:lnTo>
                  <a:pt x="747981" y="134709"/>
                </a:lnTo>
                <a:lnTo>
                  <a:pt x="748596" y="134085"/>
                </a:lnTo>
                <a:close/>
              </a:path>
              <a:path w="753430" h="139518">
                <a:moveTo>
                  <a:pt x="751421" y="134085"/>
                </a:moveTo>
                <a:lnTo>
                  <a:pt x="748596" y="134085"/>
                </a:lnTo>
                <a:lnTo>
                  <a:pt x="747981" y="134709"/>
                </a:lnTo>
                <a:lnTo>
                  <a:pt x="751108" y="134709"/>
                </a:lnTo>
                <a:lnTo>
                  <a:pt x="751421" y="134085"/>
                </a:lnTo>
                <a:close/>
              </a:path>
              <a:path w="753430" h="139518">
                <a:moveTo>
                  <a:pt x="750636" y="129407"/>
                </a:moveTo>
                <a:lnTo>
                  <a:pt x="748192" y="134288"/>
                </a:lnTo>
                <a:lnTo>
                  <a:pt x="748596" y="134085"/>
                </a:lnTo>
                <a:lnTo>
                  <a:pt x="751421" y="134085"/>
                </a:lnTo>
                <a:lnTo>
                  <a:pt x="753430" y="130081"/>
                </a:lnTo>
                <a:lnTo>
                  <a:pt x="753430" y="129752"/>
                </a:lnTo>
                <a:lnTo>
                  <a:pt x="750636" y="129752"/>
                </a:lnTo>
                <a:lnTo>
                  <a:pt x="750636" y="129407"/>
                </a:lnTo>
                <a:close/>
              </a:path>
              <a:path w="753430" h="139518">
                <a:moveTo>
                  <a:pt x="5194" y="134009"/>
                </a:moveTo>
                <a:lnTo>
                  <a:pt x="4737" y="134009"/>
                </a:lnTo>
                <a:lnTo>
                  <a:pt x="5285" y="134192"/>
                </a:lnTo>
                <a:lnTo>
                  <a:pt x="5194" y="134009"/>
                </a:lnTo>
                <a:close/>
              </a:path>
              <a:path w="753430" h="139518">
                <a:moveTo>
                  <a:pt x="2753" y="129128"/>
                </a:moveTo>
                <a:lnTo>
                  <a:pt x="2829" y="130193"/>
                </a:lnTo>
                <a:lnTo>
                  <a:pt x="3012" y="129645"/>
                </a:lnTo>
                <a:lnTo>
                  <a:pt x="2753" y="129128"/>
                </a:lnTo>
                <a:close/>
              </a:path>
              <a:path w="753430" h="139518">
                <a:moveTo>
                  <a:pt x="3012" y="129645"/>
                </a:moveTo>
                <a:lnTo>
                  <a:pt x="2829" y="130193"/>
                </a:lnTo>
                <a:lnTo>
                  <a:pt x="3286" y="130193"/>
                </a:lnTo>
                <a:lnTo>
                  <a:pt x="3012" y="129645"/>
                </a:lnTo>
                <a:close/>
              </a:path>
              <a:path w="753430" h="139518">
                <a:moveTo>
                  <a:pt x="750776" y="129128"/>
                </a:moveTo>
                <a:lnTo>
                  <a:pt x="750636" y="129407"/>
                </a:lnTo>
                <a:lnTo>
                  <a:pt x="750636" y="129752"/>
                </a:lnTo>
                <a:lnTo>
                  <a:pt x="750776" y="129128"/>
                </a:lnTo>
                <a:close/>
              </a:path>
              <a:path w="753430" h="139518">
                <a:moveTo>
                  <a:pt x="753430" y="129128"/>
                </a:moveTo>
                <a:lnTo>
                  <a:pt x="750776" y="129128"/>
                </a:lnTo>
                <a:lnTo>
                  <a:pt x="750636" y="129752"/>
                </a:lnTo>
                <a:lnTo>
                  <a:pt x="753430" y="129752"/>
                </a:lnTo>
                <a:lnTo>
                  <a:pt x="753430" y="129128"/>
                </a:lnTo>
                <a:close/>
              </a:path>
              <a:path w="753430" h="139518">
                <a:moveTo>
                  <a:pt x="3184" y="129128"/>
                </a:moveTo>
                <a:lnTo>
                  <a:pt x="2753" y="129128"/>
                </a:lnTo>
                <a:lnTo>
                  <a:pt x="3012" y="129645"/>
                </a:lnTo>
                <a:lnTo>
                  <a:pt x="3184" y="129128"/>
                </a:lnTo>
                <a:close/>
              </a:path>
              <a:path w="753430" h="139518">
                <a:moveTo>
                  <a:pt x="750636" y="124646"/>
                </a:moveTo>
                <a:lnTo>
                  <a:pt x="750636" y="129407"/>
                </a:lnTo>
                <a:lnTo>
                  <a:pt x="750776" y="129128"/>
                </a:lnTo>
                <a:lnTo>
                  <a:pt x="753430" y="129128"/>
                </a:lnTo>
                <a:lnTo>
                  <a:pt x="753430" y="124992"/>
                </a:lnTo>
                <a:lnTo>
                  <a:pt x="750888" y="124992"/>
                </a:lnTo>
                <a:lnTo>
                  <a:pt x="750636" y="124646"/>
                </a:lnTo>
                <a:close/>
              </a:path>
              <a:path w="753430" h="139518">
                <a:moveTo>
                  <a:pt x="750636" y="124171"/>
                </a:moveTo>
                <a:lnTo>
                  <a:pt x="750636" y="124646"/>
                </a:lnTo>
                <a:lnTo>
                  <a:pt x="750888" y="124992"/>
                </a:lnTo>
                <a:lnTo>
                  <a:pt x="750636" y="124171"/>
                </a:lnTo>
                <a:close/>
              </a:path>
              <a:path w="753430" h="139518">
                <a:moveTo>
                  <a:pt x="753430" y="124171"/>
                </a:moveTo>
                <a:lnTo>
                  <a:pt x="750636" y="124171"/>
                </a:lnTo>
                <a:lnTo>
                  <a:pt x="750888" y="124992"/>
                </a:lnTo>
                <a:lnTo>
                  <a:pt x="753430" y="124992"/>
                </a:lnTo>
                <a:lnTo>
                  <a:pt x="753430" y="124171"/>
                </a:lnTo>
                <a:close/>
              </a:path>
              <a:path w="753430" h="139518">
                <a:moveTo>
                  <a:pt x="661606" y="2217"/>
                </a:moveTo>
                <a:lnTo>
                  <a:pt x="750636" y="124646"/>
                </a:lnTo>
                <a:lnTo>
                  <a:pt x="750636" y="124171"/>
                </a:lnTo>
                <a:lnTo>
                  <a:pt x="753430" y="124171"/>
                </a:lnTo>
                <a:lnTo>
                  <a:pt x="753430" y="123718"/>
                </a:lnTo>
                <a:lnTo>
                  <a:pt x="665481" y="2792"/>
                </a:lnTo>
                <a:lnTo>
                  <a:pt x="662752" y="2792"/>
                </a:lnTo>
                <a:lnTo>
                  <a:pt x="661606" y="2217"/>
                </a:lnTo>
                <a:close/>
              </a:path>
              <a:path w="753430" h="139518">
                <a:moveTo>
                  <a:pt x="5619" y="121822"/>
                </a:moveTo>
                <a:lnTo>
                  <a:pt x="5402" y="122230"/>
                </a:lnTo>
                <a:lnTo>
                  <a:pt x="5545" y="122044"/>
                </a:lnTo>
                <a:lnTo>
                  <a:pt x="5619" y="121822"/>
                </a:lnTo>
                <a:close/>
              </a:path>
              <a:path w="753430" h="139518">
                <a:moveTo>
                  <a:pt x="5545" y="122044"/>
                </a:moveTo>
                <a:lnTo>
                  <a:pt x="5402" y="122230"/>
                </a:lnTo>
                <a:lnTo>
                  <a:pt x="5545" y="122044"/>
                </a:lnTo>
                <a:close/>
              </a:path>
              <a:path w="753430" h="139518">
                <a:moveTo>
                  <a:pt x="5716" y="121822"/>
                </a:moveTo>
                <a:lnTo>
                  <a:pt x="5545" y="122044"/>
                </a:lnTo>
                <a:lnTo>
                  <a:pt x="5716" y="121822"/>
                </a:lnTo>
                <a:close/>
              </a:path>
              <a:path w="753430" h="139518">
                <a:moveTo>
                  <a:pt x="97473" y="2245"/>
                </a:moveTo>
                <a:lnTo>
                  <a:pt x="96366" y="2791"/>
                </a:lnTo>
                <a:lnTo>
                  <a:pt x="97053" y="2791"/>
                </a:lnTo>
                <a:lnTo>
                  <a:pt x="97473" y="2245"/>
                </a:lnTo>
                <a:close/>
              </a:path>
              <a:path w="753430" h="139518">
                <a:moveTo>
                  <a:pt x="661626" y="2245"/>
                </a:moveTo>
                <a:lnTo>
                  <a:pt x="97473" y="2245"/>
                </a:lnTo>
                <a:lnTo>
                  <a:pt x="97053" y="2791"/>
                </a:lnTo>
                <a:lnTo>
                  <a:pt x="662024" y="2792"/>
                </a:lnTo>
                <a:lnTo>
                  <a:pt x="661626" y="2245"/>
                </a:lnTo>
                <a:close/>
              </a:path>
              <a:path w="753430" h="139518">
                <a:moveTo>
                  <a:pt x="665063" y="2217"/>
                </a:moveTo>
                <a:lnTo>
                  <a:pt x="661606" y="2217"/>
                </a:lnTo>
                <a:lnTo>
                  <a:pt x="662752" y="2792"/>
                </a:lnTo>
                <a:lnTo>
                  <a:pt x="665481" y="2792"/>
                </a:lnTo>
                <a:lnTo>
                  <a:pt x="665063" y="221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47" name="object 247"/>
          <p:cNvSpPr/>
          <p:nvPr/>
        </p:nvSpPr>
        <p:spPr>
          <a:xfrm>
            <a:off x="2309304" y="2853712"/>
            <a:ext cx="499403" cy="83713"/>
          </a:xfrm>
          <a:custGeom>
            <a:avLst/>
            <a:gdLst/>
            <a:ahLst/>
            <a:cxnLst/>
            <a:rect l="l" t="t" r="r" b="b"/>
            <a:pathLst>
              <a:path w="499403" h="83713">
                <a:moveTo>
                  <a:pt x="477103" y="0"/>
                </a:moveTo>
                <a:lnTo>
                  <a:pt x="66959" y="0"/>
                </a:lnTo>
                <a:lnTo>
                  <a:pt x="0" y="83713"/>
                </a:lnTo>
                <a:lnTo>
                  <a:pt x="499403" y="83713"/>
                </a:lnTo>
                <a:lnTo>
                  <a:pt x="47710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48" name="object 248"/>
          <p:cNvSpPr/>
          <p:nvPr/>
        </p:nvSpPr>
        <p:spPr>
          <a:xfrm>
            <a:off x="2306401" y="2852317"/>
            <a:ext cx="504123" cy="86502"/>
          </a:xfrm>
          <a:custGeom>
            <a:avLst/>
            <a:gdLst/>
            <a:ahLst/>
            <a:cxnLst/>
            <a:rect l="l" t="t" r="r" b="b"/>
            <a:pathLst>
              <a:path w="504123" h="86502">
                <a:moveTo>
                  <a:pt x="481069" y="0"/>
                </a:moveTo>
                <a:lnTo>
                  <a:pt x="69192" y="0"/>
                </a:lnTo>
                <a:lnTo>
                  <a:pt x="0" y="86501"/>
                </a:lnTo>
                <a:lnTo>
                  <a:pt x="504123" y="86502"/>
                </a:lnTo>
                <a:lnTo>
                  <a:pt x="503983" y="85978"/>
                </a:lnTo>
                <a:lnTo>
                  <a:pt x="3993" y="85978"/>
                </a:lnTo>
                <a:lnTo>
                  <a:pt x="2903" y="83710"/>
                </a:lnTo>
                <a:lnTo>
                  <a:pt x="5806" y="83710"/>
                </a:lnTo>
                <a:lnTo>
                  <a:pt x="70533" y="2791"/>
                </a:lnTo>
                <a:lnTo>
                  <a:pt x="69863" y="2791"/>
                </a:lnTo>
                <a:lnTo>
                  <a:pt x="70952" y="2267"/>
                </a:lnTo>
                <a:lnTo>
                  <a:pt x="478774" y="2267"/>
                </a:lnTo>
                <a:lnTo>
                  <a:pt x="478638" y="1754"/>
                </a:lnTo>
                <a:lnTo>
                  <a:pt x="481536" y="1754"/>
                </a:lnTo>
                <a:lnTo>
                  <a:pt x="481069" y="0"/>
                </a:lnTo>
                <a:close/>
              </a:path>
              <a:path w="504123" h="86502">
                <a:moveTo>
                  <a:pt x="5806" y="83710"/>
                </a:moveTo>
                <a:lnTo>
                  <a:pt x="2903" y="83710"/>
                </a:lnTo>
                <a:lnTo>
                  <a:pt x="3993" y="85978"/>
                </a:lnTo>
                <a:lnTo>
                  <a:pt x="5806" y="83710"/>
                </a:lnTo>
                <a:close/>
              </a:path>
              <a:path w="504123" h="86502">
                <a:moveTo>
                  <a:pt x="500497" y="83711"/>
                </a:moveTo>
                <a:lnTo>
                  <a:pt x="5806" y="83710"/>
                </a:lnTo>
                <a:lnTo>
                  <a:pt x="3993" y="85978"/>
                </a:lnTo>
                <a:lnTo>
                  <a:pt x="503983" y="85978"/>
                </a:lnTo>
                <a:lnTo>
                  <a:pt x="503846" y="85465"/>
                </a:lnTo>
                <a:lnTo>
                  <a:pt x="500965" y="85465"/>
                </a:lnTo>
                <a:lnTo>
                  <a:pt x="500497" y="83711"/>
                </a:lnTo>
                <a:close/>
              </a:path>
              <a:path w="504123" h="86502">
                <a:moveTo>
                  <a:pt x="478638" y="1754"/>
                </a:moveTo>
                <a:lnTo>
                  <a:pt x="500965" y="85465"/>
                </a:lnTo>
                <a:lnTo>
                  <a:pt x="502306" y="83711"/>
                </a:lnTo>
                <a:lnTo>
                  <a:pt x="503379" y="83711"/>
                </a:lnTo>
                <a:lnTo>
                  <a:pt x="481813" y="2792"/>
                </a:lnTo>
                <a:lnTo>
                  <a:pt x="480007" y="2792"/>
                </a:lnTo>
                <a:lnTo>
                  <a:pt x="478638" y="1754"/>
                </a:lnTo>
                <a:close/>
              </a:path>
              <a:path w="504123" h="86502">
                <a:moveTo>
                  <a:pt x="503379" y="83711"/>
                </a:moveTo>
                <a:lnTo>
                  <a:pt x="502306" y="83711"/>
                </a:lnTo>
                <a:lnTo>
                  <a:pt x="500965" y="85465"/>
                </a:lnTo>
                <a:lnTo>
                  <a:pt x="503846" y="85465"/>
                </a:lnTo>
                <a:lnTo>
                  <a:pt x="503379" y="83711"/>
                </a:lnTo>
                <a:close/>
              </a:path>
              <a:path w="504123" h="86502">
                <a:moveTo>
                  <a:pt x="70952" y="2267"/>
                </a:moveTo>
                <a:lnTo>
                  <a:pt x="69863" y="2791"/>
                </a:lnTo>
                <a:lnTo>
                  <a:pt x="70533" y="2791"/>
                </a:lnTo>
                <a:lnTo>
                  <a:pt x="70952" y="2267"/>
                </a:lnTo>
                <a:close/>
              </a:path>
              <a:path w="504123" h="86502">
                <a:moveTo>
                  <a:pt x="478774" y="2267"/>
                </a:moveTo>
                <a:lnTo>
                  <a:pt x="70952" y="2267"/>
                </a:lnTo>
                <a:lnTo>
                  <a:pt x="70533" y="2791"/>
                </a:lnTo>
                <a:lnTo>
                  <a:pt x="478914" y="2792"/>
                </a:lnTo>
                <a:lnTo>
                  <a:pt x="478774" y="2267"/>
                </a:lnTo>
                <a:close/>
              </a:path>
              <a:path w="504123" h="86502">
                <a:moveTo>
                  <a:pt x="481536" y="1754"/>
                </a:moveTo>
                <a:lnTo>
                  <a:pt x="478638" y="1754"/>
                </a:lnTo>
                <a:lnTo>
                  <a:pt x="480007" y="2792"/>
                </a:lnTo>
                <a:lnTo>
                  <a:pt x="481813" y="2792"/>
                </a:lnTo>
                <a:lnTo>
                  <a:pt x="481536" y="175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49" name="object 249"/>
          <p:cNvSpPr/>
          <p:nvPr/>
        </p:nvSpPr>
        <p:spPr>
          <a:xfrm>
            <a:off x="2825446" y="2853712"/>
            <a:ext cx="150674" cy="83713"/>
          </a:xfrm>
          <a:custGeom>
            <a:avLst/>
            <a:gdLst/>
            <a:ahLst/>
            <a:cxnLst/>
            <a:rect l="l" t="t" r="r" b="b"/>
            <a:pathLst>
              <a:path w="150674" h="83713">
                <a:moveTo>
                  <a:pt x="89281" y="0"/>
                </a:moveTo>
                <a:lnTo>
                  <a:pt x="0" y="0"/>
                </a:lnTo>
                <a:lnTo>
                  <a:pt x="27916" y="83713"/>
                </a:lnTo>
                <a:lnTo>
                  <a:pt x="150674" y="83713"/>
                </a:lnTo>
                <a:lnTo>
                  <a:pt x="8928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50" name="object 250"/>
          <p:cNvSpPr/>
          <p:nvPr/>
        </p:nvSpPr>
        <p:spPr>
          <a:xfrm>
            <a:off x="2823518" y="2852317"/>
            <a:ext cx="155341" cy="86501"/>
          </a:xfrm>
          <a:custGeom>
            <a:avLst/>
            <a:gdLst/>
            <a:ahLst/>
            <a:cxnLst/>
            <a:rect l="l" t="t" r="r" b="b"/>
            <a:pathLst>
              <a:path w="155341" h="86501">
                <a:moveTo>
                  <a:pt x="91936" y="0"/>
                </a:moveTo>
                <a:lnTo>
                  <a:pt x="0" y="0"/>
                </a:lnTo>
                <a:lnTo>
                  <a:pt x="28838" y="86501"/>
                </a:lnTo>
                <a:lnTo>
                  <a:pt x="155341" y="86501"/>
                </a:lnTo>
                <a:lnTo>
                  <a:pt x="154923" y="85931"/>
                </a:lnTo>
                <a:lnTo>
                  <a:pt x="151485" y="85931"/>
                </a:lnTo>
                <a:lnTo>
                  <a:pt x="150555" y="84664"/>
                </a:lnTo>
                <a:lnTo>
                  <a:pt x="31157" y="84664"/>
                </a:lnTo>
                <a:lnTo>
                  <a:pt x="29844" y="83710"/>
                </a:lnTo>
                <a:lnTo>
                  <a:pt x="30839" y="83710"/>
                </a:lnTo>
                <a:lnTo>
                  <a:pt x="3881" y="2791"/>
                </a:lnTo>
                <a:lnTo>
                  <a:pt x="1928" y="2791"/>
                </a:lnTo>
                <a:lnTo>
                  <a:pt x="3269" y="953"/>
                </a:lnTo>
                <a:lnTo>
                  <a:pt x="92635" y="953"/>
                </a:lnTo>
                <a:lnTo>
                  <a:pt x="91936" y="0"/>
                </a:lnTo>
                <a:close/>
              </a:path>
              <a:path w="155341" h="86501">
                <a:moveTo>
                  <a:pt x="90091" y="2220"/>
                </a:moveTo>
                <a:lnTo>
                  <a:pt x="151485" y="85931"/>
                </a:lnTo>
                <a:lnTo>
                  <a:pt x="152602" y="83710"/>
                </a:lnTo>
                <a:lnTo>
                  <a:pt x="153295" y="83710"/>
                </a:lnTo>
                <a:lnTo>
                  <a:pt x="93982" y="2791"/>
                </a:lnTo>
                <a:lnTo>
                  <a:pt x="91209" y="2791"/>
                </a:lnTo>
                <a:lnTo>
                  <a:pt x="90091" y="2220"/>
                </a:lnTo>
                <a:close/>
              </a:path>
              <a:path w="155341" h="86501">
                <a:moveTo>
                  <a:pt x="153295" y="83710"/>
                </a:moveTo>
                <a:lnTo>
                  <a:pt x="152602" y="83710"/>
                </a:lnTo>
                <a:lnTo>
                  <a:pt x="151485" y="85931"/>
                </a:lnTo>
                <a:lnTo>
                  <a:pt x="154923" y="85931"/>
                </a:lnTo>
                <a:lnTo>
                  <a:pt x="153295" y="83710"/>
                </a:lnTo>
                <a:close/>
              </a:path>
              <a:path w="155341" h="86501">
                <a:moveTo>
                  <a:pt x="30839" y="83710"/>
                </a:moveTo>
                <a:lnTo>
                  <a:pt x="29844" y="83710"/>
                </a:lnTo>
                <a:lnTo>
                  <a:pt x="31157" y="84664"/>
                </a:lnTo>
                <a:lnTo>
                  <a:pt x="30839" y="83710"/>
                </a:lnTo>
                <a:close/>
              </a:path>
              <a:path w="155341" h="86501">
                <a:moveTo>
                  <a:pt x="149856" y="83710"/>
                </a:moveTo>
                <a:lnTo>
                  <a:pt x="30839" y="83710"/>
                </a:lnTo>
                <a:lnTo>
                  <a:pt x="31157" y="84664"/>
                </a:lnTo>
                <a:lnTo>
                  <a:pt x="150555" y="84664"/>
                </a:lnTo>
                <a:lnTo>
                  <a:pt x="149856" y="83710"/>
                </a:lnTo>
                <a:close/>
              </a:path>
              <a:path w="155341" h="86501">
                <a:moveTo>
                  <a:pt x="3269" y="953"/>
                </a:moveTo>
                <a:lnTo>
                  <a:pt x="1928" y="2791"/>
                </a:lnTo>
                <a:lnTo>
                  <a:pt x="3881" y="2791"/>
                </a:lnTo>
                <a:lnTo>
                  <a:pt x="3269" y="953"/>
                </a:lnTo>
                <a:close/>
              </a:path>
              <a:path w="155341" h="86501">
                <a:moveTo>
                  <a:pt x="92635" y="953"/>
                </a:moveTo>
                <a:lnTo>
                  <a:pt x="3269" y="953"/>
                </a:lnTo>
                <a:lnTo>
                  <a:pt x="3881" y="2791"/>
                </a:lnTo>
                <a:lnTo>
                  <a:pt x="90511" y="2791"/>
                </a:lnTo>
                <a:lnTo>
                  <a:pt x="90091" y="2220"/>
                </a:lnTo>
                <a:lnTo>
                  <a:pt x="93563" y="2220"/>
                </a:lnTo>
                <a:lnTo>
                  <a:pt x="92635" y="953"/>
                </a:lnTo>
                <a:close/>
              </a:path>
              <a:path w="155341" h="86501">
                <a:moveTo>
                  <a:pt x="93563" y="2220"/>
                </a:moveTo>
                <a:lnTo>
                  <a:pt x="90091" y="2220"/>
                </a:lnTo>
                <a:lnTo>
                  <a:pt x="91209" y="2791"/>
                </a:lnTo>
                <a:lnTo>
                  <a:pt x="93982" y="2791"/>
                </a:lnTo>
                <a:lnTo>
                  <a:pt x="93563" y="22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51" name="object 251"/>
          <p:cNvSpPr/>
          <p:nvPr/>
        </p:nvSpPr>
        <p:spPr>
          <a:xfrm>
            <a:off x="2390213" y="2284478"/>
            <a:ext cx="507772" cy="418554"/>
          </a:xfrm>
          <a:custGeom>
            <a:avLst/>
            <a:gdLst/>
            <a:ahLst/>
            <a:cxnLst/>
            <a:rect l="l" t="t" r="r" b="b"/>
            <a:pathLst>
              <a:path w="507772" h="418554">
                <a:moveTo>
                  <a:pt x="0" y="418554"/>
                </a:moveTo>
                <a:lnTo>
                  <a:pt x="507772" y="418554"/>
                </a:lnTo>
                <a:lnTo>
                  <a:pt x="507772" y="0"/>
                </a:lnTo>
                <a:lnTo>
                  <a:pt x="0" y="0"/>
                </a:lnTo>
                <a:lnTo>
                  <a:pt x="0" y="41855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52" name="object 252"/>
          <p:cNvSpPr/>
          <p:nvPr/>
        </p:nvSpPr>
        <p:spPr>
          <a:xfrm>
            <a:off x="2388819" y="2283081"/>
            <a:ext cx="510567" cy="421346"/>
          </a:xfrm>
          <a:custGeom>
            <a:avLst/>
            <a:gdLst/>
            <a:ahLst/>
            <a:cxnLst/>
            <a:rect l="l" t="t" r="r" b="b"/>
            <a:pathLst>
              <a:path w="510567" h="421346">
                <a:moveTo>
                  <a:pt x="510567" y="0"/>
                </a:moveTo>
                <a:lnTo>
                  <a:pt x="0" y="0"/>
                </a:lnTo>
                <a:lnTo>
                  <a:pt x="0" y="421346"/>
                </a:lnTo>
                <a:lnTo>
                  <a:pt x="510567" y="421346"/>
                </a:lnTo>
                <a:lnTo>
                  <a:pt x="510567" y="419951"/>
                </a:lnTo>
                <a:lnTo>
                  <a:pt x="2791" y="419951"/>
                </a:lnTo>
                <a:lnTo>
                  <a:pt x="1394" y="418557"/>
                </a:lnTo>
                <a:lnTo>
                  <a:pt x="2791" y="418557"/>
                </a:lnTo>
                <a:lnTo>
                  <a:pt x="2791" y="2789"/>
                </a:lnTo>
                <a:lnTo>
                  <a:pt x="1394" y="2789"/>
                </a:lnTo>
                <a:lnTo>
                  <a:pt x="2791" y="1394"/>
                </a:lnTo>
                <a:lnTo>
                  <a:pt x="510567" y="1394"/>
                </a:lnTo>
                <a:lnTo>
                  <a:pt x="510567" y="0"/>
                </a:lnTo>
                <a:close/>
              </a:path>
              <a:path w="510567" h="421346">
                <a:moveTo>
                  <a:pt x="2791" y="418557"/>
                </a:moveTo>
                <a:lnTo>
                  <a:pt x="1394" y="418557"/>
                </a:lnTo>
                <a:lnTo>
                  <a:pt x="2791" y="419951"/>
                </a:lnTo>
                <a:lnTo>
                  <a:pt x="2791" y="418557"/>
                </a:lnTo>
                <a:close/>
              </a:path>
              <a:path w="510567" h="421346">
                <a:moveTo>
                  <a:pt x="507772" y="418557"/>
                </a:moveTo>
                <a:lnTo>
                  <a:pt x="2791" y="418557"/>
                </a:lnTo>
                <a:lnTo>
                  <a:pt x="2791" y="419951"/>
                </a:lnTo>
                <a:lnTo>
                  <a:pt x="507772" y="419951"/>
                </a:lnTo>
                <a:lnTo>
                  <a:pt x="507772" y="418557"/>
                </a:lnTo>
                <a:close/>
              </a:path>
              <a:path w="510567" h="421346">
                <a:moveTo>
                  <a:pt x="507772" y="1394"/>
                </a:moveTo>
                <a:lnTo>
                  <a:pt x="507772" y="419951"/>
                </a:lnTo>
                <a:lnTo>
                  <a:pt x="509169" y="418557"/>
                </a:lnTo>
                <a:lnTo>
                  <a:pt x="510567" y="418557"/>
                </a:lnTo>
                <a:lnTo>
                  <a:pt x="510567" y="2789"/>
                </a:lnTo>
                <a:lnTo>
                  <a:pt x="509169" y="2789"/>
                </a:lnTo>
                <a:lnTo>
                  <a:pt x="507772" y="1394"/>
                </a:lnTo>
                <a:close/>
              </a:path>
              <a:path w="510567" h="421346">
                <a:moveTo>
                  <a:pt x="510567" y="418557"/>
                </a:moveTo>
                <a:lnTo>
                  <a:pt x="509169" y="418557"/>
                </a:lnTo>
                <a:lnTo>
                  <a:pt x="507772" y="419951"/>
                </a:lnTo>
                <a:lnTo>
                  <a:pt x="510567" y="419951"/>
                </a:lnTo>
                <a:lnTo>
                  <a:pt x="510567" y="418557"/>
                </a:lnTo>
                <a:close/>
              </a:path>
              <a:path w="510567" h="421346">
                <a:moveTo>
                  <a:pt x="2791" y="1394"/>
                </a:moveTo>
                <a:lnTo>
                  <a:pt x="1394" y="2789"/>
                </a:lnTo>
                <a:lnTo>
                  <a:pt x="2791" y="2789"/>
                </a:lnTo>
                <a:lnTo>
                  <a:pt x="2791" y="1394"/>
                </a:lnTo>
                <a:close/>
              </a:path>
              <a:path w="510567" h="421346">
                <a:moveTo>
                  <a:pt x="507772" y="1394"/>
                </a:moveTo>
                <a:lnTo>
                  <a:pt x="2791" y="1394"/>
                </a:lnTo>
                <a:lnTo>
                  <a:pt x="2791" y="2789"/>
                </a:lnTo>
                <a:lnTo>
                  <a:pt x="507772" y="2789"/>
                </a:lnTo>
                <a:lnTo>
                  <a:pt x="507772" y="1394"/>
                </a:lnTo>
                <a:close/>
              </a:path>
              <a:path w="510567" h="421346">
                <a:moveTo>
                  <a:pt x="510567" y="1394"/>
                </a:moveTo>
                <a:lnTo>
                  <a:pt x="507772" y="1394"/>
                </a:lnTo>
                <a:lnTo>
                  <a:pt x="509169" y="2789"/>
                </a:lnTo>
                <a:lnTo>
                  <a:pt x="510567" y="2789"/>
                </a:lnTo>
                <a:lnTo>
                  <a:pt x="510567" y="139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53" name="object 253"/>
          <p:cNvSpPr/>
          <p:nvPr/>
        </p:nvSpPr>
        <p:spPr>
          <a:xfrm>
            <a:off x="2861723" y="2317972"/>
            <a:ext cx="2791" cy="357167"/>
          </a:xfrm>
          <a:custGeom>
            <a:avLst/>
            <a:gdLst/>
            <a:ahLst/>
            <a:cxnLst/>
            <a:rect l="l" t="t" r="r" b="b"/>
            <a:pathLst>
              <a:path w="2791" h="357167">
                <a:moveTo>
                  <a:pt x="0" y="357167"/>
                </a:moveTo>
                <a:lnTo>
                  <a:pt x="2791" y="357167"/>
                </a:lnTo>
                <a:lnTo>
                  <a:pt x="2791" y="0"/>
                </a:lnTo>
                <a:lnTo>
                  <a:pt x="0" y="0"/>
                </a:lnTo>
                <a:lnTo>
                  <a:pt x="0" y="357167"/>
                </a:lnTo>
                <a:close/>
              </a:path>
            </a:pathLst>
          </a:custGeom>
          <a:solidFill>
            <a:srgbClr val="0F50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54" name="object 254"/>
          <p:cNvSpPr/>
          <p:nvPr/>
        </p:nvSpPr>
        <p:spPr>
          <a:xfrm>
            <a:off x="2423696" y="2317972"/>
            <a:ext cx="371067" cy="357167"/>
          </a:xfrm>
          <a:custGeom>
            <a:avLst/>
            <a:gdLst/>
            <a:ahLst/>
            <a:cxnLst/>
            <a:rect l="l" t="t" r="r" b="b"/>
            <a:pathLst>
              <a:path w="371067" h="357167">
                <a:moveTo>
                  <a:pt x="0" y="357167"/>
                </a:moveTo>
                <a:lnTo>
                  <a:pt x="371067" y="357167"/>
                </a:lnTo>
                <a:lnTo>
                  <a:pt x="371067" y="0"/>
                </a:lnTo>
                <a:lnTo>
                  <a:pt x="0" y="0"/>
                </a:lnTo>
                <a:lnTo>
                  <a:pt x="0" y="357167"/>
                </a:lnTo>
                <a:close/>
              </a:path>
            </a:pathLst>
          </a:custGeom>
          <a:solidFill>
            <a:srgbClr val="0F50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55" name="object 255"/>
          <p:cNvSpPr/>
          <p:nvPr/>
        </p:nvSpPr>
        <p:spPr>
          <a:xfrm>
            <a:off x="2422299" y="2316577"/>
            <a:ext cx="443610" cy="359956"/>
          </a:xfrm>
          <a:custGeom>
            <a:avLst/>
            <a:gdLst/>
            <a:ahLst/>
            <a:cxnLst/>
            <a:rect l="l" t="t" r="r" b="b"/>
            <a:pathLst>
              <a:path w="443610" h="359956">
                <a:moveTo>
                  <a:pt x="443610" y="0"/>
                </a:moveTo>
                <a:lnTo>
                  <a:pt x="0" y="0"/>
                </a:lnTo>
                <a:lnTo>
                  <a:pt x="0" y="359956"/>
                </a:lnTo>
                <a:lnTo>
                  <a:pt x="443610" y="359956"/>
                </a:lnTo>
                <a:lnTo>
                  <a:pt x="443610" y="358561"/>
                </a:lnTo>
                <a:lnTo>
                  <a:pt x="2791" y="358561"/>
                </a:lnTo>
                <a:lnTo>
                  <a:pt x="1397" y="357167"/>
                </a:lnTo>
                <a:lnTo>
                  <a:pt x="2791" y="357167"/>
                </a:lnTo>
                <a:lnTo>
                  <a:pt x="2791" y="2789"/>
                </a:lnTo>
                <a:lnTo>
                  <a:pt x="1397" y="2789"/>
                </a:lnTo>
                <a:lnTo>
                  <a:pt x="2791" y="1394"/>
                </a:lnTo>
                <a:lnTo>
                  <a:pt x="443610" y="1394"/>
                </a:lnTo>
                <a:lnTo>
                  <a:pt x="443610" y="0"/>
                </a:lnTo>
                <a:close/>
              </a:path>
              <a:path w="443610" h="359956">
                <a:moveTo>
                  <a:pt x="2791" y="357167"/>
                </a:moveTo>
                <a:lnTo>
                  <a:pt x="1397" y="357167"/>
                </a:lnTo>
                <a:lnTo>
                  <a:pt x="2791" y="358561"/>
                </a:lnTo>
                <a:lnTo>
                  <a:pt x="2791" y="357167"/>
                </a:lnTo>
                <a:close/>
              </a:path>
              <a:path w="443610" h="359956">
                <a:moveTo>
                  <a:pt x="440815" y="357167"/>
                </a:moveTo>
                <a:lnTo>
                  <a:pt x="2791" y="357167"/>
                </a:lnTo>
                <a:lnTo>
                  <a:pt x="2791" y="358561"/>
                </a:lnTo>
                <a:lnTo>
                  <a:pt x="440815" y="358561"/>
                </a:lnTo>
                <a:lnTo>
                  <a:pt x="440815" y="357167"/>
                </a:lnTo>
                <a:close/>
              </a:path>
              <a:path w="443610" h="359956">
                <a:moveTo>
                  <a:pt x="440815" y="1394"/>
                </a:moveTo>
                <a:lnTo>
                  <a:pt x="440815" y="358561"/>
                </a:lnTo>
                <a:lnTo>
                  <a:pt x="442213" y="357167"/>
                </a:lnTo>
                <a:lnTo>
                  <a:pt x="443610" y="357167"/>
                </a:lnTo>
                <a:lnTo>
                  <a:pt x="443610" y="2789"/>
                </a:lnTo>
                <a:lnTo>
                  <a:pt x="442212" y="2789"/>
                </a:lnTo>
                <a:lnTo>
                  <a:pt x="440815" y="1394"/>
                </a:lnTo>
                <a:close/>
              </a:path>
              <a:path w="443610" h="359956">
                <a:moveTo>
                  <a:pt x="443610" y="357167"/>
                </a:moveTo>
                <a:lnTo>
                  <a:pt x="442213" y="357167"/>
                </a:lnTo>
                <a:lnTo>
                  <a:pt x="440815" y="358561"/>
                </a:lnTo>
                <a:lnTo>
                  <a:pt x="443610" y="358561"/>
                </a:lnTo>
                <a:lnTo>
                  <a:pt x="443610" y="357167"/>
                </a:lnTo>
                <a:close/>
              </a:path>
              <a:path w="443610" h="359956">
                <a:moveTo>
                  <a:pt x="2791" y="1394"/>
                </a:moveTo>
                <a:lnTo>
                  <a:pt x="1397" y="2789"/>
                </a:lnTo>
                <a:lnTo>
                  <a:pt x="2791" y="2789"/>
                </a:lnTo>
                <a:lnTo>
                  <a:pt x="2791" y="1394"/>
                </a:lnTo>
                <a:close/>
              </a:path>
              <a:path w="443610" h="359956">
                <a:moveTo>
                  <a:pt x="440815" y="1394"/>
                </a:moveTo>
                <a:lnTo>
                  <a:pt x="2791" y="1394"/>
                </a:lnTo>
                <a:lnTo>
                  <a:pt x="2791" y="2789"/>
                </a:lnTo>
                <a:lnTo>
                  <a:pt x="440815" y="2789"/>
                </a:lnTo>
                <a:lnTo>
                  <a:pt x="440815" y="1394"/>
                </a:lnTo>
                <a:close/>
              </a:path>
              <a:path w="443610" h="359956">
                <a:moveTo>
                  <a:pt x="443610" y="1394"/>
                </a:moveTo>
                <a:lnTo>
                  <a:pt x="440815" y="1394"/>
                </a:lnTo>
                <a:lnTo>
                  <a:pt x="442212" y="2789"/>
                </a:lnTo>
                <a:lnTo>
                  <a:pt x="443610" y="2789"/>
                </a:lnTo>
                <a:lnTo>
                  <a:pt x="443610" y="139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56" name="object 256"/>
          <p:cNvSpPr/>
          <p:nvPr/>
        </p:nvSpPr>
        <p:spPr>
          <a:xfrm>
            <a:off x="2794763" y="2317972"/>
            <a:ext cx="66959" cy="357167"/>
          </a:xfrm>
          <a:custGeom>
            <a:avLst/>
            <a:gdLst/>
            <a:ahLst/>
            <a:cxnLst/>
            <a:rect l="l" t="t" r="r" b="b"/>
            <a:pathLst>
              <a:path w="66959" h="357167">
                <a:moveTo>
                  <a:pt x="0" y="357167"/>
                </a:moveTo>
                <a:lnTo>
                  <a:pt x="66959" y="357167"/>
                </a:lnTo>
                <a:lnTo>
                  <a:pt x="66959" y="0"/>
                </a:lnTo>
                <a:lnTo>
                  <a:pt x="0" y="0"/>
                </a:lnTo>
                <a:lnTo>
                  <a:pt x="0" y="35716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57" name="object 257"/>
          <p:cNvSpPr/>
          <p:nvPr/>
        </p:nvSpPr>
        <p:spPr>
          <a:xfrm>
            <a:off x="2793366" y="2316578"/>
            <a:ext cx="69748" cy="359956"/>
          </a:xfrm>
          <a:custGeom>
            <a:avLst/>
            <a:gdLst/>
            <a:ahLst/>
            <a:cxnLst/>
            <a:rect l="l" t="t" r="r" b="b"/>
            <a:pathLst>
              <a:path w="69748" h="359956">
                <a:moveTo>
                  <a:pt x="69748" y="0"/>
                </a:moveTo>
                <a:lnTo>
                  <a:pt x="0" y="0"/>
                </a:lnTo>
                <a:lnTo>
                  <a:pt x="0" y="359956"/>
                </a:lnTo>
                <a:lnTo>
                  <a:pt x="69748" y="359956"/>
                </a:lnTo>
                <a:lnTo>
                  <a:pt x="69748" y="358561"/>
                </a:lnTo>
                <a:lnTo>
                  <a:pt x="2794" y="358561"/>
                </a:lnTo>
                <a:lnTo>
                  <a:pt x="1397" y="357167"/>
                </a:lnTo>
                <a:lnTo>
                  <a:pt x="2794" y="357167"/>
                </a:lnTo>
                <a:lnTo>
                  <a:pt x="2794" y="2789"/>
                </a:lnTo>
                <a:lnTo>
                  <a:pt x="1397" y="2789"/>
                </a:lnTo>
                <a:lnTo>
                  <a:pt x="2794" y="1394"/>
                </a:lnTo>
                <a:lnTo>
                  <a:pt x="69748" y="1394"/>
                </a:lnTo>
                <a:lnTo>
                  <a:pt x="69748" y="0"/>
                </a:lnTo>
                <a:close/>
              </a:path>
              <a:path w="69748" h="359956">
                <a:moveTo>
                  <a:pt x="2794" y="357167"/>
                </a:moveTo>
                <a:lnTo>
                  <a:pt x="1397" y="357167"/>
                </a:lnTo>
                <a:lnTo>
                  <a:pt x="2794" y="358561"/>
                </a:lnTo>
                <a:lnTo>
                  <a:pt x="2794" y="357167"/>
                </a:lnTo>
                <a:close/>
              </a:path>
              <a:path w="69748" h="359956">
                <a:moveTo>
                  <a:pt x="66954" y="357167"/>
                </a:moveTo>
                <a:lnTo>
                  <a:pt x="2794" y="357167"/>
                </a:lnTo>
                <a:lnTo>
                  <a:pt x="2794" y="358561"/>
                </a:lnTo>
                <a:lnTo>
                  <a:pt x="66954" y="358561"/>
                </a:lnTo>
                <a:lnTo>
                  <a:pt x="66954" y="357167"/>
                </a:lnTo>
                <a:close/>
              </a:path>
              <a:path w="69748" h="359956">
                <a:moveTo>
                  <a:pt x="66954" y="1394"/>
                </a:moveTo>
                <a:lnTo>
                  <a:pt x="66954" y="358561"/>
                </a:lnTo>
                <a:lnTo>
                  <a:pt x="68351" y="357167"/>
                </a:lnTo>
                <a:lnTo>
                  <a:pt x="69748" y="357167"/>
                </a:lnTo>
                <a:lnTo>
                  <a:pt x="69748" y="2789"/>
                </a:lnTo>
                <a:lnTo>
                  <a:pt x="68351" y="2789"/>
                </a:lnTo>
                <a:lnTo>
                  <a:pt x="66954" y="1394"/>
                </a:lnTo>
                <a:close/>
              </a:path>
              <a:path w="69748" h="359956">
                <a:moveTo>
                  <a:pt x="69748" y="357167"/>
                </a:moveTo>
                <a:lnTo>
                  <a:pt x="68351" y="357167"/>
                </a:lnTo>
                <a:lnTo>
                  <a:pt x="66954" y="358561"/>
                </a:lnTo>
                <a:lnTo>
                  <a:pt x="69748" y="358561"/>
                </a:lnTo>
                <a:lnTo>
                  <a:pt x="69748" y="357167"/>
                </a:lnTo>
                <a:close/>
              </a:path>
              <a:path w="69748" h="359956">
                <a:moveTo>
                  <a:pt x="2794" y="1394"/>
                </a:moveTo>
                <a:lnTo>
                  <a:pt x="1397" y="2789"/>
                </a:lnTo>
                <a:lnTo>
                  <a:pt x="2794" y="2789"/>
                </a:lnTo>
                <a:lnTo>
                  <a:pt x="2794" y="1394"/>
                </a:lnTo>
                <a:close/>
              </a:path>
              <a:path w="69748" h="359956">
                <a:moveTo>
                  <a:pt x="66954" y="1394"/>
                </a:moveTo>
                <a:lnTo>
                  <a:pt x="2794" y="1394"/>
                </a:lnTo>
                <a:lnTo>
                  <a:pt x="2794" y="2789"/>
                </a:lnTo>
                <a:lnTo>
                  <a:pt x="66954" y="2789"/>
                </a:lnTo>
                <a:lnTo>
                  <a:pt x="66954" y="1394"/>
                </a:lnTo>
                <a:close/>
              </a:path>
              <a:path w="69748" h="359956">
                <a:moveTo>
                  <a:pt x="69748" y="1394"/>
                </a:moveTo>
                <a:lnTo>
                  <a:pt x="66954" y="1394"/>
                </a:lnTo>
                <a:lnTo>
                  <a:pt x="68351" y="2789"/>
                </a:lnTo>
                <a:lnTo>
                  <a:pt x="69748" y="2789"/>
                </a:lnTo>
                <a:lnTo>
                  <a:pt x="69748" y="139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58" name="object 258"/>
          <p:cNvSpPr/>
          <p:nvPr/>
        </p:nvSpPr>
        <p:spPr>
          <a:xfrm>
            <a:off x="2811502" y="2337482"/>
            <a:ext cx="33479" cy="27904"/>
          </a:xfrm>
          <a:custGeom>
            <a:avLst/>
            <a:gdLst/>
            <a:ahLst/>
            <a:cxnLst/>
            <a:rect l="l" t="t" r="r" b="b"/>
            <a:pathLst>
              <a:path w="33479" h="27904">
                <a:moveTo>
                  <a:pt x="0" y="13952"/>
                </a:moveTo>
                <a:lnTo>
                  <a:pt x="33479" y="13952"/>
                </a:lnTo>
              </a:path>
            </a:pathLst>
          </a:custGeom>
          <a:ln w="29174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59" name="object 259"/>
          <p:cNvSpPr/>
          <p:nvPr/>
        </p:nvSpPr>
        <p:spPr>
          <a:xfrm>
            <a:off x="2810105" y="2336101"/>
            <a:ext cx="36271" cy="30679"/>
          </a:xfrm>
          <a:custGeom>
            <a:avLst/>
            <a:gdLst/>
            <a:ahLst/>
            <a:cxnLst/>
            <a:rect l="l" t="t" r="r" b="b"/>
            <a:pathLst>
              <a:path w="36271" h="30679">
                <a:moveTo>
                  <a:pt x="36271" y="0"/>
                </a:moveTo>
                <a:lnTo>
                  <a:pt x="0" y="0"/>
                </a:lnTo>
                <a:lnTo>
                  <a:pt x="0" y="30679"/>
                </a:lnTo>
                <a:lnTo>
                  <a:pt x="36271" y="30679"/>
                </a:lnTo>
                <a:lnTo>
                  <a:pt x="36271" y="29285"/>
                </a:lnTo>
                <a:lnTo>
                  <a:pt x="2794" y="29285"/>
                </a:lnTo>
                <a:lnTo>
                  <a:pt x="1397" y="27890"/>
                </a:lnTo>
                <a:lnTo>
                  <a:pt x="2794" y="27890"/>
                </a:lnTo>
                <a:lnTo>
                  <a:pt x="2794" y="2789"/>
                </a:lnTo>
                <a:lnTo>
                  <a:pt x="1397" y="2789"/>
                </a:lnTo>
                <a:lnTo>
                  <a:pt x="2794" y="1394"/>
                </a:lnTo>
                <a:lnTo>
                  <a:pt x="36271" y="1394"/>
                </a:lnTo>
                <a:lnTo>
                  <a:pt x="36271" y="0"/>
                </a:lnTo>
                <a:close/>
              </a:path>
              <a:path w="36271" h="30679">
                <a:moveTo>
                  <a:pt x="2794" y="27890"/>
                </a:moveTo>
                <a:lnTo>
                  <a:pt x="1397" y="27890"/>
                </a:lnTo>
                <a:lnTo>
                  <a:pt x="2794" y="29285"/>
                </a:lnTo>
                <a:lnTo>
                  <a:pt x="2794" y="27890"/>
                </a:lnTo>
                <a:close/>
              </a:path>
              <a:path w="36271" h="30679">
                <a:moveTo>
                  <a:pt x="33477" y="27890"/>
                </a:moveTo>
                <a:lnTo>
                  <a:pt x="2794" y="27890"/>
                </a:lnTo>
                <a:lnTo>
                  <a:pt x="2794" y="29285"/>
                </a:lnTo>
                <a:lnTo>
                  <a:pt x="33477" y="29285"/>
                </a:lnTo>
                <a:lnTo>
                  <a:pt x="33477" y="27890"/>
                </a:lnTo>
                <a:close/>
              </a:path>
              <a:path w="36271" h="30679">
                <a:moveTo>
                  <a:pt x="33477" y="1394"/>
                </a:moveTo>
                <a:lnTo>
                  <a:pt x="33477" y="29285"/>
                </a:lnTo>
                <a:lnTo>
                  <a:pt x="34874" y="27890"/>
                </a:lnTo>
                <a:lnTo>
                  <a:pt x="36271" y="27890"/>
                </a:lnTo>
                <a:lnTo>
                  <a:pt x="36271" y="2789"/>
                </a:lnTo>
                <a:lnTo>
                  <a:pt x="34874" y="2789"/>
                </a:lnTo>
                <a:lnTo>
                  <a:pt x="33477" y="1394"/>
                </a:lnTo>
                <a:close/>
              </a:path>
              <a:path w="36271" h="30679">
                <a:moveTo>
                  <a:pt x="36271" y="27890"/>
                </a:moveTo>
                <a:lnTo>
                  <a:pt x="34874" y="27890"/>
                </a:lnTo>
                <a:lnTo>
                  <a:pt x="33477" y="29285"/>
                </a:lnTo>
                <a:lnTo>
                  <a:pt x="36271" y="29285"/>
                </a:lnTo>
                <a:lnTo>
                  <a:pt x="36271" y="27890"/>
                </a:lnTo>
                <a:close/>
              </a:path>
              <a:path w="36271" h="30679">
                <a:moveTo>
                  <a:pt x="2794" y="1394"/>
                </a:moveTo>
                <a:lnTo>
                  <a:pt x="1397" y="2789"/>
                </a:lnTo>
                <a:lnTo>
                  <a:pt x="2794" y="2789"/>
                </a:lnTo>
                <a:lnTo>
                  <a:pt x="2794" y="1394"/>
                </a:lnTo>
                <a:close/>
              </a:path>
              <a:path w="36271" h="30679">
                <a:moveTo>
                  <a:pt x="33477" y="1394"/>
                </a:moveTo>
                <a:lnTo>
                  <a:pt x="2794" y="1394"/>
                </a:lnTo>
                <a:lnTo>
                  <a:pt x="2794" y="2789"/>
                </a:lnTo>
                <a:lnTo>
                  <a:pt x="33477" y="2789"/>
                </a:lnTo>
                <a:lnTo>
                  <a:pt x="33477" y="1394"/>
                </a:lnTo>
                <a:close/>
              </a:path>
              <a:path w="36271" h="30679">
                <a:moveTo>
                  <a:pt x="36271" y="1394"/>
                </a:moveTo>
                <a:lnTo>
                  <a:pt x="33477" y="1394"/>
                </a:lnTo>
                <a:lnTo>
                  <a:pt x="34874" y="2789"/>
                </a:lnTo>
                <a:lnTo>
                  <a:pt x="36271" y="2789"/>
                </a:lnTo>
                <a:lnTo>
                  <a:pt x="36271" y="139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60" name="object 260"/>
          <p:cNvSpPr/>
          <p:nvPr/>
        </p:nvSpPr>
        <p:spPr>
          <a:xfrm>
            <a:off x="2814296" y="2488189"/>
            <a:ext cx="27916" cy="27890"/>
          </a:xfrm>
          <a:custGeom>
            <a:avLst/>
            <a:gdLst/>
            <a:ahLst/>
            <a:cxnLst/>
            <a:rect l="l" t="t" r="r" b="b"/>
            <a:pathLst>
              <a:path w="27916" h="27890">
                <a:moveTo>
                  <a:pt x="21656" y="0"/>
                </a:moveTo>
                <a:lnTo>
                  <a:pt x="6259" y="0"/>
                </a:lnTo>
                <a:lnTo>
                  <a:pt x="0" y="6219"/>
                </a:lnTo>
                <a:lnTo>
                  <a:pt x="0" y="21643"/>
                </a:lnTo>
                <a:lnTo>
                  <a:pt x="6259" y="27890"/>
                </a:lnTo>
                <a:lnTo>
                  <a:pt x="21656" y="27890"/>
                </a:lnTo>
                <a:lnTo>
                  <a:pt x="27916" y="21643"/>
                </a:lnTo>
                <a:lnTo>
                  <a:pt x="27916" y="6219"/>
                </a:lnTo>
                <a:lnTo>
                  <a:pt x="2165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61" name="object 261"/>
          <p:cNvSpPr/>
          <p:nvPr/>
        </p:nvSpPr>
        <p:spPr>
          <a:xfrm>
            <a:off x="2812929" y="2486794"/>
            <a:ext cx="30677" cy="30679"/>
          </a:xfrm>
          <a:custGeom>
            <a:avLst/>
            <a:gdLst/>
            <a:ahLst/>
            <a:cxnLst/>
            <a:rect l="l" t="t" r="r" b="b"/>
            <a:pathLst>
              <a:path w="30677" h="30679">
                <a:moveTo>
                  <a:pt x="15339" y="0"/>
                </a:moveTo>
                <a:lnTo>
                  <a:pt x="0" y="15284"/>
                </a:lnTo>
                <a:lnTo>
                  <a:pt x="15339" y="30679"/>
                </a:lnTo>
                <a:lnTo>
                  <a:pt x="16904" y="30623"/>
                </a:lnTo>
                <a:lnTo>
                  <a:pt x="24120" y="27890"/>
                </a:lnTo>
                <a:lnTo>
                  <a:pt x="15283" y="27890"/>
                </a:lnTo>
                <a:lnTo>
                  <a:pt x="13970" y="27834"/>
                </a:lnTo>
                <a:lnTo>
                  <a:pt x="14137" y="27834"/>
                </a:lnTo>
                <a:lnTo>
                  <a:pt x="12939" y="27639"/>
                </a:lnTo>
                <a:lnTo>
                  <a:pt x="11762" y="27360"/>
                </a:lnTo>
                <a:lnTo>
                  <a:pt x="10615" y="26970"/>
                </a:lnTo>
                <a:lnTo>
                  <a:pt x="10393" y="26886"/>
                </a:lnTo>
                <a:lnTo>
                  <a:pt x="8471" y="25826"/>
                </a:lnTo>
                <a:lnTo>
                  <a:pt x="8213" y="25687"/>
                </a:lnTo>
                <a:lnTo>
                  <a:pt x="6581" y="24320"/>
                </a:lnTo>
                <a:lnTo>
                  <a:pt x="6341" y="24125"/>
                </a:lnTo>
                <a:lnTo>
                  <a:pt x="5018" y="22451"/>
                </a:lnTo>
                <a:lnTo>
                  <a:pt x="4860" y="22256"/>
                </a:lnTo>
                <a:lnTo>
                  <a:pt x="3796" y="20304"/>
                </a:lnTo>
                <a:lnTo>
                  <a:pt x="3702" y="20109"/>
                </a:lnTo>
                <a:lnTo>
                  <a:pt x="3371" y="19160"/>
                </a:lnTo>
                <a:lnTo>
                  <a:pt x="3015" y="17822"/>
                </a:lnTo>
                <a:lnTo>
                  <a:pt x="2847" y="16706"/>
                </a:lnTo>
                <a:lnTo>
                  <a:pt x="2771" y="15395"/>
                </a:lnTo>
                <a:lnTo>
                  <a:pt x="2838" y="14140"/>
                </a:lnTo>
                <a:lnTo>
                  <a:pt x="3030" y="12857"/>
                </a:lnTo>
                <a:lnTo>
                  <a:pt x="3351" y="11546"/>
                </a:lnTo>
                <a:lnTo>
                  <a:pt x="3700" y="10598"/>
                </a:lnTo>
                <a:lnTo>
                  <a:pt x="3770" y="10403"/>
                </a:lnTo>
                <a:lnTo>
                  <a:pt x="4877" y="8422"/>
                </a:lnTo>
                <a:lnTo>
                  <a:pt x="4999" y="8199"/>
                </a:lnTo>
                <a:lnTo>
                  <a:pt x="6378" y="6554"/>
                </a:lnTo>
                <a:lnTo>
                  <a:pt x="6536" y="6359"/>
                </a:lnTo>
                <a:lnTo>
                  <a:pt x="8265" y="4992"/>
                </a:lnTo>
                <a:lnTo>
                  <a:pt x="8437" y="4852"/>
                </a:lnTo>
                <a:lnTo>
                  <a:pt x="10588" y="3681"/>
                </a:lnTo>
                <a:lnTo>
                  <a:pt x="11650" y="3318"/>
                </a:lnTo>
                <a:lnTo>
                  <a:pt x="12880" y="3040"/>
                </a:lnTo>
                <a:lnTo>
                  <a:pt x="14137" y="2816"/>
                </a:lnTo>
                <a:lnTo>
                  <a:pt x="14682" y="2816"/>
                </a:lnTo>
                <a:lnTo>
                  <a:pt x="15339" y="2791"/>
                </a:lnTo>
                <a:lnTo>
                  <a:pt x="24154" y="2789"/>
                </a:lnTo>
                <a:lnTo>
                  <a:pt x="23918" y="2593"/>
                </a:lnTo>
                <a:lnTo>
                  <a:pt x="21347" y="1199"/>
                </a:lnTo>
                <a:lnTo>
                  <a:pt x="19894" y="669"/>
                </a:lnTo>
                <a:lnTo>
                  <a:pt x="18441" y="306"/>
                </a:lnTo>
                <a:lnTo>
                  <a:pt x="16904" y="55"/>
                </a:lnTo>
                <a:lnTo>
                  <a:pt x="15339" y="0"/>
                </a:lnTo>
                <a:close/>
              </a:path>
              <a:path w="30677" h="30679">
                <a:moveTo>
                  <a:pt x="15339" y="27888"/>
                </a:moveTo>
                <a:close/>
              </a:path>
              <a:path w="30677" h="30679">
                <a:moveTo>
                  <a:pt x="17910" y="27611"/>
                </a:moveTo>
                <a:lnTo>
                  <a:pt x="16540" y="27834"/>
                </a:lnTo>
                <a:lnTo>
                  <a:pt x="16708" y="27834"/>
                </a:lnTo>
                <a:lnTo>
                  <a:pt x="15339" y="27888"/>
                </a:lnTo>
                <a:lnTo>
                  <a:pt x="24123" y="27888"/>
                </a:lnTo>
                <a:lnTo>
                  <a:pt x="24424" y="27639"/>
                </a:lnTo>
                <a:lnTo>
                  <a:pt x="17798" y="27639"/>
                </a:lnTo>
                <a:close/>
              </a:path>
              <a:path w="30677" h="30679">
                <a:moveTo>
                  <a:pt x="12768" y="27611"/>
                </a:moveTo>
                <a:lnTo>
                  <a:pt x="12939" y="27639"/>
                </a:lnTo>
                <a:lnTo>
                  <a:pt x="12768" y="27611"/>
                </a:lnTo>
                <a:close/>
              </a:path>
              <a:path w="30677" h="30679">
                <a:moveTo>
                  <a:pt x="19139" y="27304"/>
                </a:moveTo>
                <a:lnTo>
                  <a:pt x="17798" y="27639"/>
                </a:lnTo>
                <a:lnTo>
                  <a:pt x="24424" y="27639"/>
                </a:lnTo>
                <a:lnTo>
                  <a:pt x="24762" y="27360"/>
                </a:lnTo>
                <a:lnTo>
                  <a:pt x="19027" y="27360"/>
                </a:lnTo>
                <a:close/>
              </a:path>
              <a:path w="30677" h="30679">
                <a:moveTo>
                  <a:pt x="11538" y="27304"/>
                </a:moveTo>
                <a:lnTo>
                  <a:pt x="11762" y="27360"/>
                </a:lnTo>
                <a:lnTo>
                  <a:pt x="11538" y="27304"/>
                </a:lnTo>
                <a:close/>
              </a:path>
              <a:path w="30677" h="30679">
                <a:moveTo>
                  <a:pt x="25337" y="26886"/>
                </a:moveTo>
                <a:lnTo>
                  <a:pt x="20285" y="26886"/>
                </a:lnTo>
                <a:lnTo>
                  <a:pt x="20089" y="26970"/>
                </a:lnTo>
                <a:lnTo>
                  <a:pt x="19027" y="27360"/>
                </a:lnTo>
                <a:lnTo>
                  <a:pt x="24762" y="27360"/>
                </a:lnTo>
                <a:lnTo>
                  <a:pt x="25337" y="26886"/>
                </a:lnTo>
                <a:close/>
              </a:path>
              <a:path w="30677" h="30679">
                <a:moveTo>
                  <a:pt x="10393" y="26886"/>
                </a:moveTo>
                <a:lnTo>
                  <a:pt x="10588" y="26970"/>
                </a:lnTo>
                <a:lnTo>
                  <a:pt x="10393" y="26886"/>
                </a:lnTo>
                <a:close/>
              </a:path>
              <a:path w="30677" h="30679">
                <a:moveTo>
                  <a:pt x="10528" y="26937"/>
                </a:moveTo>
                <a:close/>
              </a:path>
              <a:path w="30677" h="30679">
                <a:moveTo>
                  <a:pt x="20150" y="26937"/>
                </a:moveTo>
                <a:close/>
              </a:path>
              <a:path w="30677" h="30679">
                <a:moveTo>
                  <a:pt x="20285" y="26886"/>
                </a:moveTo>
                <a:lnTo>
                  <a:pt x="20150" y="26937"/>
                </a:lnTo>
                <a:lnTo>
                  <a:pt x="20285" y="26886"/>
                </a:lnTo>
                <a:close/>
              </a:path>
              <a:path w="30677" h="30679">
                <a:moveTo>
                  <a:pt x="10433" y="26886"/>
                </a:moveTo>
                <a:close/>
              </a:path>
              <a:path w="30677" h="30679">
                <a:moveTo>
                  <a:pt x="22307" y="25772"/>
                </a:moveTo>
                <a:lnTo>
                  <a:pt x="20150" y="26937"/>
                </a:lnTo>
                <a:lnTo>
                  <a:pt x="20285" y="26886"/>
                </a:lnTo>
                <a:lnTo>
                  <a:pt x="25337" y="26886"/>
                </a:lnTo>
                <a:lnTo>
                  <a:pt x="26181" y="26189"/>
                </a:lnTo>
                <a:lnTo>
                  <a:pt x="26482" y="25826"/>
                </a:lnTo>
                <a:lnTo>
                  <a:pt x="22241" y="25826"/>
                </a:lnTo>
                <a:close/>
              </a:path>
              <a:path w="30677" h="30679">
                <a:moveTo>
                  <a:pt x="8213" y="25687"/>
                </a:moveTo>
                <a:lnTo>
                  <a:pt x="8437" y="25826"/>
                </a:lnTo>
                <a:lnTo>
                  <a:pt x="8213" y="25687"/>
                </a:lnTo>
                <a:close/>
              </a:path>
              <a:path w="30677" h="30679">
                <a:moveTo>
                  <a:pt x="8368" y="25770"/>
                </a:moveTo>
                <a:close/>
              </a:path>
              <a:path w="30677" h="30679">
                <a:moveTo>
                  <a:pt x="22465" y="25687"/>
                </a:moveTo>
                <a:lnTo>
                  <a:pt x="22307" y="25772"/>
                </a:lnTo>
                <a:lnTo>
                  <a:pt x="22465" y="25687"/>
                </a:lnTo>
                <a:close/>
              </a:path>
              <a:path w="30677" h="30679">
                <a:moveTo>
                  <a:pt x="26597" y="25687"/>
                </a:moveTo>
                <a:lnTo>
                  <a:pt x="22465" y="25687"/>
                </a:lnTo>
                <a:lnTo>
                  <a:pt x="22241" y="25826"/>
                </a:lnTo>
                <a:lnTo>
                  <a:pt x="26482" y="25826"/>
                </a:lnTo>
                <a:lnTo>
                  <a:pt x="26597" y="25687"/>
                </a:lnTo>
                <a:close/>
              </a:path>
              <a:path w="30677" h="30679">
                <a:moveTo>
                  <a:pt x="24202" y="24213"/>
                </a:moveTo>
                <a:lnTo>
                  <a:pt x="22307" y="25772"/>
                </a:lnTo>
                <a:lnTo>
                  <a:pt x="22465" y="25687"/>
                </a:lnTo>
                <a:lnTo>
                  <a:pt x="26597" y="25687"/>
                </a:lnTo>
                <a:lnTo>
                  <a:pt x="27730" y="24320"/>
                </a:lnTo>
                <a:lnTo>
                  <a:pt x="24113" y="24320"/>
                </a:lnTo>
                <a:close/>
              </a:path>
              <a:path w="30677" h="30679">
                <a:moveTo>
                  <a:pt x="8265" y="25687"/>
                </a:moveTo>
                <a:close/>
              </a:path>
              <a:path w="30677" h="30679">
                <a:moveTo>
                  <a:pt x="6341" y="24125"/>
                </a:moveTo>
                <a:lnTo>
                  <a:pt x="6536" y="24320"/>
                </a:lnTo>
                <a:lnTo>
                  <a:pt x="6341" y="24125"/>
                </a:lnTo>
                <a:close/>
              </a:path>
              <a:path w="30677" h="30679">
                <a:moveTo>
                  <a:pt x="6449" y="24213"/>
                </a:moveTo>
                <a:lnTo>
                  <a:pt x="6581" y="24320"/>
                </a:lnTo>
                <a:lnTo>
                  <a:pt x="6449" y="24213"/>
                </a:lnTo>
                <a:close/>
              </a:path>
              <a:path w="30677" h="30679">
                <a:moveTo>
                  <a:pt x="24309" y="24125"/>
                </a:moveTo>
                <a:lnTo>
                  <a:pt x="24113" y="24320"/>
                </a:lnTo>
                <a:lnTo>
                  <a:pt x="24309" y="24125"/>
                </a:lnTo>
                <a:close/>
              </a:path>
              <a:path w="30677" h="30679">
                <a:moveTo>
                  <a:pt x="27892" y="24125"/>
                </a:moveTo>
                <a:lnTo>
                  <a:pt x="24309" y="24125"/>
                </a:lnTo>
                <a:lnTo>
                  <a:pt x="24113" y="24320"/>
                </a:lnTo>
                <a:lnTo>
                  <a:pt x="27730" y="24320"/>
                </a:lnTo>
                <a:lnTo>
                  <a:pt x="27892" y="24125"/>
                </a:lnTo>
                <a:close/>
              </a:path>
              <a:path w="30677" h="30679">
                <a:moveTo>
                  <a:pt x="6378" y="24125"/>
                </a:moveTo>
                <a:close/>
              </a:path>
              <a:path w="30677" h="30679">
                <a:moveTo>
                  <a:pt x="28965" y="22256"/>
                </a:moveTo>
                <a:lnTo>
                  <a:pt x="25818" y="22256"/>
                </a:lnTo>
                <a:lnTo>
                  <a:pt x="25678" y="22451"/>
                </a:lnTo>
                <a:lnTo>
                  <a:pt x="24202" y="24213"/>
                </a:lnTo>
                <a:lnTo>
                  <a:pt x="27892" y="24125"/>
                </a:lnTo>
                <a:lnTo>
                  <a:pt x="28053" y="23930"/>
                </a:lnTo>
                <a:lnTo>
                  <a:pt x="28965" y="22256"/>
                </a:lnTo>
                <a:close/>
              </a:path>
              <a:path w="30677" h="30679">
                <a:moveTo>
                  <a:pt x="4860" y="22256"/>
                </a:moveTo>
                <a:lnTo>
                  <a:pt x="5000" y="22451"/>
                </a:lnTo>
                <a:lnTo>
                  <a:pt x="4860" y="22256"/>
                </a:lnTo>
                <a:close/>
              </a:path>
              <a:path w="30677" h="30679">
                <a:moveTo>
                  <a:pt x="4957" y="22376"/>
                </a:moveTo>
                <a:close/>
              </a:path>
              <a:path w="30677" h="30679">
                <a:moveTo>
                  <a:pt x="25721" y="22374"/>
                </a:moveTo>
                <a:close/>
              </a:path>
              <a:path w="30677" h="30679">
                <a:moveTo>
                  <a:pt x="25818" y="22256"/>
                </a:moveTo>
                <a:lnTo>
                  <a:pt x="25678" y="22451"/>
                </a:lnTo>
                <a:lnTo>
                  <a:pt x="25818" y="22256"/>
                </a:lnTo>
                <a:close/>
              </a:path>
              <a:path w="30677" h="30679">
                <a:moveTo>
                  <a:pt x="4890" y="22256"/>
                </a:moveTo>
                <a:close/>
              </a:path>
              <a:path w="30677" h="30679">
                <a:moveTo>
                  <a:pt x="29910" y="20109"/>
                </a:moveTo>
                <a:lnTo>
                  <a:pt x="26964" y="20109"/>
                </a:lnTo>
                <a:lnTo>
                  <a:pt x="26880" y="20304"/>
                </a:lnTo>
                <a:lnTo>
                  <a:pt x="25721" y="22374"/>
                </a:lnTo>
                <a:lnTo>
                  <a:pt x="28965" y="22256"/>
                </a:lnTo>
                <a:lnTo>
                  <a:pt x="29451" y="21364"/>
                </a:lnTo>
                <a:lnTo>
                  <a:pt x="29910" y="20109"/>
                </a:lnTo>
                <a:close/>
              </a:path>
              <a:path w="30677" h="30679">
                <a:moveTo>
                  <a:pt x="3686" y="20109"/>
                </a:moveTo>
                <a:lnTo>
                  <a:pt x="3770" y="20304"/>
                </a:lnTo>
                <a:lnTo>
                  <a:pt x="3686" y="20109"/>
                </a:lnTo>
                <a:close/>
              </a:path>
              <a:path w="30677" h="30679">
                <a:moveTo>
                  <a:pt x="3728" y="20183"/>
                </a:moveTo>
                <a:close/>
              </a:path>
              <a:path w="30677" h="30679">
                <a:moveTo>
                  <a:pt x="26920" y="20188"/>
                </a:moveTo>
                <a:close/>
              </a:path>
              <a:path w="30677" h="30679">
                <a:moveTo>
                  <a:pt x="26964" y="20109"/>
                </a:moveTo>
                <a:lnTo>
                  <a:pt x="26880" y="20304"/>
                </a:lnTo>
                <a:lnTo>
                  <a:pt x="26964" y="20109"/>
                </a:lnTo>
                <a:close/>
              </a:path>
              <a:path w="30677" h="30679">
                <a:moveTo>
                  <a:pt x="30445" y="17822"/>
                </a:moveTo>
                <a:lnTo>
                  <a:pt x="27634" y="17822"/>
                </a:lnTo>
                <a:lnTo>
                  <a:pt x="27299" y="19160"/>
                </a:lnTo>
                <a:lnTo>
                  <a:pt x="26920" y="20188"/>
                </a:lnTo>
                <a:lnTo>
                  <a:pt x="29910" y="20109"/>
                </a:lnTo>
                <a:lnTo>
                  <a:pt x="29982" y="19913"/>
                </a:lnTo>
                <a:lnTo>
                  <a:pt x="30345" y="18435"/>
                </a:lnTo>
                <a:lnTo>
                  <a:pt x="30445" y="17822"/>
                </a:lnTo>
                <a:close/>
              </a:path>
              <a:path w="30677" h="30679">
                <a:moveTo>
                  <a:pt x="3702" y="20109"/>
                </a:moveTo>
                <a:close/>
              </a:path>
              <a:path w="30677" h="30679">
                <a:moveTo>
                  <a:pt x="3323" y="19021"/>
                </a:moveTo>
                <a:lnTo>
                  <a:pt x="3351" y="19160"/>
                </a:lnTo>
                <a:lnTo>
                  <a:pt x="3323" y="19021"/>
                </a:lnTo>
                <a:close/>
              </a:path>
              <a:path w="30677" h="30679">
                <a:moveTo>
                  <a:pt x="27327" y="19021"/>
                </a:moveTo>
                <a:lnTo>
                  <a:pt x="27278" y="19160"/>
                </a:lnTo>
                <a:lnTo>
                  <a:pt x="27327" y="19021"/>
                </a:lnTo>
                <a:close/>
              </a:path>
              <a:path w="30677" h="30679">
                <a:moveTo>
                  <a:pt x="3026" y="17822"/>
                </a:moveTo>
                <a:close/>
              </a:path>
              <a:path w="30677" h="30679">
                <a:moveTo>
                  <a:pt x="30677" y="15284"/>
                </a:moveTo>
                <a:lnTo>
                  <a:pt x="27886" y="15284"/>
                </a:lnTo>
                <a:lnTo>
                  <a:pt x="27830" y="16706"/>
                </a:lnTo>
                <a:lnTo>
                  <a:pt x="27606" y="17933"/>
                </a:lnTo>
                <a:lnTo>
                  <a:pt x="30445" y="17822"/>
                </a:lnTo>
                <a:lnTo>
                  <a:pt x="30596" y="16901"/>
                </a:lnTo>
                <a:lnTo>
                  <a:pt x="30677" y="15395"/>
                </a:lnTo>
                <a:close/>
              </a:path>
              <a:path w="30677" h="30679">
                <a:moveTo>
                  <a:pt x="2838" y="16539"/>
                </a:moveTo>
                <a:lnTo>
                  <a:pt x="2848" y="16706"/>
                </a:lnTo>
                <a:lnTo>
                  <a:pt x="2838" y="16539"/>
                </a:lnTo>
                <a:close/>
              </a:path>
              <a:path w="30677" h="30679">
                <a:moveTo>
                  <a:pt x="27830" y="16539"/>
                </a:moveTo>
                <a:lnTo>
                  <a:pt x="27803" y="16706"/>
                </a:lnTo>
                <a:lnTo>
                  <a:pt x="27830" y="16539"/>
                </a:lnTo>
                <a:close/>
              </a:path>
              <a:path w="30677" h="30679">
                <a:moveTo>
                  <a:pt x="2767" y="15339"/>
                </a:moveTo>
                <a:close/>
              </a:path>
              <a:path w="30677" h="30679">
                <a:moveTo>
                  <a:pt x="27884" y="15339"/>
                </a:moveTo>
                <a:close/>
              </a:path>
              <a:path w="30677" h="30679">
                <a:moveTo>
                  <a:pt x="2771" y="15284"/>
                </a:moveTo>
                <a:close/>
              </a:path>
              <a:path w="30677" h="30679">
                <a:moveTo>
                  <a:pt x="30607" y="13973"/>
                </a:moveTo>
                <a:lnTo>
                  <a:pt x="27830" y="13973"/>
                </a:lnTo>
                <a:lnTo>
                  <a:pt x="27884" y="15339"/>
                </a:lnTo>
                <a:lnTo>
                  <a:pt x="30677" y="15284"/>
                </a:lnTo>
                <a:lnTo>
                  <a:pt x="30607" y="13973"/>
                </a:lnTo>
                <a:close/>
              </a:path>
              <a:path w="30677" h="30679">
                <a:moveTo>
                  <a:pt x="2848" y="13973"/>
                </a:moveTo>
                <a:lnTo>
                  <a:pt x="2820" y="14140"/>
                </a:lnTo>
                <a:lnTo>
                  <a:pt x="2848" y="13973"/>
                </a:lnTo>
                <a:close/>
              </a:path>
              <a:path w="30677" h="30679">
                <a:moveTo>
                  <a:pt x="30170" y="11546"/>
                </a:moveTo>
                <a:lnTo>
                  <a:pt x="27299" y="11546"/>
                </a:lnTo>
                <a:lnTo>
                  <a:pt x="27634" y="12857"/>
                </a:lnTo>
                <a:lnTo>
                  <a:pt x="27830" y="14140"/>
                </a:lnTo>
                <a:lnTo>
                  <a:pt x="27830" y="13973"/>
                </a:lnTo>
                <a:lnTo>
                  <a:pt x="30607" y="13973"/>
                </a:lnTo>
                <a:lnTo>
                  <a:pt x="30596" y="13777"/>
                </a:lnTo>
                <a:lnTo>
                  <a:pt x="30345" y="12243"/>
                </a:lnTo>
                <a:lnTo>
                  <a:pt x="30170" y="11546"/>
                </a:lnTo>
                <a:close/>
              </a:path>
              <a:path w="30677" h="30679">
                <a:moveTo>
                  <a:pt x="3043" y="12773"/>
                </a:moveTo>
                <a:close/>
              </a:path>
              <a:path w="30677" h="30679">
                <a:moveTo>
                  <a:pt x="27606" y="12773"/>
                </a:moveTo>
                <a:close/>
              </a:path>
              <a:path w="30677" h="30679">
                <a:moveTo>
                  <a:pt x="3363" y="11546"/>
                </a:moveTo>
                <a:close/>
              </a:path>
              <a:path w="30677" h="30679">
                <a:moveTo>
                  <a:pt x="29839" y="10403"/>
                </a:moveTo>
                <a:lnTo>
                  <a:pt x="26880" y="10403"/>
                </a:lnTo>
                <a:lnTo>
                  <a:pt x="26964" y="10598"/>
                </a:lnTo>
                <a:lnTo>
                  <a:pt x="27327" y="11658"/>
                </a:lnTo>
                <a:lnTo>
                  <a:pt x="30170" y="11546"/>
                </a:lnTo>
                <a:lnTo>
                  <a:pt x="29982" y="10793"/>
                </a:lnTo>
                <a:lnTo>
                  <a:pt x="29839" y="10403"/>
                </a:lnTo>
                <a:close/>
              </a:path>
              <a:path w="30677" h="30679">
                <a:moveTo>
                  <a:pt x="3770" y="10403"/>
                </a:moveTo>
                <a:lnTo>
                  <a:pt x="3686" y="10598"/>
                </a:lnTo>
                <a:lnTo>
                  <a:pt x="3770" y="10403"/>
                </a:lnTo>
                <a:close/>
              </a:path>
              <a:path w="30677" h="30679">
                <a:moveTo>
                  <a:pt x="3727" y="10523"/>
                </a:moveTo>
                <a:close/>
              </a:path>
              <a:path w="30677" h="30679">
                <a:moveTo>
                  <a:pt x="26923" y="10523"/>
                </a:moveTo>
                <a:close/>
              </a:path>
              <a:path w="30677" h="30679">
                <a:moveTo>
                  <a:pt x="26880" y="10403"/>
                </a:moveTo>
                <a:lnTo>
                  <a:pt x="26964" y="10598"/>
                </a:lnTo>
                <a:lnTo>
                  <a:pt x="26880" y="10403"/>
                </a:lnTo>
                <a:close/>
              </a:path>
              <a:path w="30677" h="30679">
                <a:moveTo>
                  <a:pt x="3793" y="10403"/>
                </a:moveTo>
                <a:close/>
              </a:path>
              <a:path w="30677" h="30679">
                <a:moveTo>
                  <a:pt x="25683" y="8259"/>
                </a:moveTo>
                <a:lnTo>
                  <a:pt x="26923" y="10523"/>
                </a:lnTo>
                <a:lnTo>
                  <a:pt x="29839" y="10403"/>
                </a:lnTo>
                <a:lnTo>
                  <a:pt x="29451" y="9343"/>
                </a:lnTo>
                <a:lnTo>
                  <a:pt x="28955" y="8422"/>
                </a:lnTo>
                <a:lnTo>
                  <a:pt x="25818" y="8422"/>
                </a:lnTo>
                <a:lnTo>
                  <a:pt x="25683" y="8259"/>
                </a:lnTo>
                <a:close/>
              </a:path>
              <a:path w="30677" h="30679">
                <a:moveTo>
                  <a:pt x="4999" y="8199"/>
                </a:moveTo>
                <a:lnTo>
                  <a:pt x="4860" y="8422"/>
                </a:lnTo>
                <a:lnTo>
                  <a:pt x="4999" y="8199"/>
                </a:lnTo>
                <a:close/>
              </a:path>
              <a:path w="30677" h="30679">
                <a:moveTo>
                  <a:pt x="4914" y="8356"/>
                </a:moveTo>
                <a:close/>
              </a:path>
              <a:path w="30677" h="30679">
                <a:moveTo>
                  <a:pt x="25650" y="8199"/>
                </a:moveTo>
                <a:lnTo>
                  <a:pt x="25818" y="8422"/>
                </a:lnTo>
                <a:lnTo>
                  <a:pt x="25650" y="8199"/>
                </a:lnTo>
                <a:close/>
              </a:path>
              <a:path w="30677" h="30679">
                <a:moveTo>
                  <a:pt x="28835" y="8199"/>
                </a:moveTo>
                <a:lnTo>
                  <a:pt x="25650" y="8199"/>
                </a:lnTo>
                <a:lnTo>
                  <a:pt x="25818" y="8422"/>
                </a:lnTo>
                <a:lnTo>
                  <a:pt x="28955" y="8422"/>
                </a:lnTo>
                <a:lnTo>
                  <a:pt x="28835" y="8199"/>
                </a:lnTo>
                <a:close/>
              </a:path>
              <a:path w="30677" h="30679">
                <a:moveTo>
                  <a:pt x="5041" y="8199"/>
                </a:moveTo>
                <a:lnTo>
                  <a:pt x="4914" y="8356"/>
                </a:lnTo>
                <a:lnTo>
                  <a:pt x="5041" y="8199"/>
                </a:lnTo>
                <a:close/>
              </a:path>
              <a:path w="30677" h="30679">
                <a:moveTo>
                  <a:pt x="24136" y="6386"/>
                </a:moveTo>
                <a:lnTo>
                  <a:pt x="25683" y="8259"/>
                </a:lnTo>
                <a:lnTo>
                  <a:pt x="28835" y="8199"/>
                </a:lnTo>
                <a:lnTo>
                  <a:pt x="28053" y="6749"/>
                </a:lnTo>
                <a:lnTo>
                  <a:pt x="27871" y="6526"/>
                </a:lnTo>
                <a:lnTo>
                  <a:pt x="24309" y="6526"/>
                </a:lnTo>
                <a:lnTo>
                  <a:pt x="24136" y="6386"/>
                </a:lnTo>
                <a:close/>
              </a:path>
              <a:path w="30677" h="30679">
                <a:moveTo>
                  <a:pt x="6536" y="6359"/>
                </a:moveTo>
                <a:lnTo>
                  <a:pt x="6341" y="6554"/>
                </a:lnTo>
                <a:lnTo>
                  <a:pt x="6536" y="6359"/>
                </a:lnTo>
                <a:close/>
              </a:path>
              <a:path w="30677" h="30679">
                <a:moveTo>
                  <a:pt x="6449" y="6466"/>
                </a:moveTo>
                <a:close/>
              </a:path>
              <a:path w="30677" h="30679">
                <a:moveTo>
                  <a:pt x="24113" y="6359"/>
                </a:moveTo>
                <a:lnTo>
                  <a:pt x="24309" y="6526"/>
                </a:lnTo>
                <a:lnTo>
                  <a:pt x="24113" y="6359"/>
                </a:lnTo>
                <a:close/>
              </a:path>
              <a:path w="30677" h="30679">
                <a:moveTo>
                  <a:pt x="27734" y="6359"/>
                </a:moveTo>
                <a:lnTo>
                  <a:pt x="24113" y="6359"/>
                </a:lnTo>
                <a:lnTo>
                  <a:pt x="24309" y="6526"/>
                </a:lnTo>
                <a:lnTo>
                  <a:pt x="27871" y="6526"/>
                </a:lnTo>
                <a:lnTo>
                  <a:pt x="27734" y="6359"/>
                </a:lnTo>
                <a:close/>
              </a:path>
              <a:path w="30677" h="30679">
                <a:moveTo>
                  <a:pt x="6581" y="6359"/>
                </a:moveTo>
                <a:lnTo>
                  <a:pt x="6449" y="6466"/>
                </a:lnTo>
                <a:lnTo>
                  <a:pt x="6581" y="6359"/>
                </a:lnTo>
                <a:close/>
              </a:path>
              <a:path w="30677" h="30679">
                <a:moveTo>
                  <a:pt x="22303" y="4903"/>
                </a:moveTo>
                <a:lnTo>
                  <a:pt x="24136" y="6386"/>
                </a:lnTo>
                <a:lnTo>
                  <a:pt x="27734" y="6359"/>
                </a:lnTo>
                <a:lnTo>
                  <a:pt x="26615" y="4992"/>
                </a:lnTo>
                <a:lnTo>
                  <a:pt x="22465" y="4992"/>
                </a:lnTo>
                <a:lnTo>
                  <a:pt x="22303" y="4903"/>
                </a:lnTo>
                <a:close/>
              </a:path>
              <a:path w="30677" h="30679">
                <a:moveTo>
                  <a:pt x="8437" y="4852"/>
                </a:moveTo>
                <a:lnTo>
                  <a:pt x="8213" y="4992"/>
                </a:lnTo>
                <a:lnTo>
                  <a:pt x="8375" y="4903"/>
                </a:lnTo>
                <a:close/>
              </a:path>
              <a:path w="30677" h="30679">
                <a:moveTo>
                  <a:pt x="8375" y="4903"/>
                </a:moveTo>
                <a:lnTo>
                  <a:pt x="8213" y="4992"/>
                </a:lnTo>
                <a:lnTo>
                  <a:pt x="8375" y="4903"/>
                </a:lnTo>
                <a:close/>
              </a:path>
              <a:path w="30677" h="30679">
                <a:moveTo>
                  <a:pt x="22241" y="4852"/>
                </a:moveTo>
                <a:lnTo>
                  <a:pt x="22465" y="4992"/>
                </a:lnTo>
                <a:lnTo>
                  <a:pt x="22241" y="4852"/>
                </a:lnTo>
                <a:close/>
              </a:path>
              <a:path w="30677" h="30679">
                <a:moveTo>
                  <a:pt x="26501" y="4852"/>
                </a:moveTo>
                <a:lnTo>
                  <a:pt x="22241" y="4852"/>
                </a:lnTo>
                <a:lnTo>
                  <a:pt x="22465" y="4992"/>
                </a:lnTo>
                <a:lnTo>
                  <a:pt x="26615" y="4992"/>
                </a:lnTo>
                <a:lnTo>
                  <a:pt x="26501" y="4852"/>
                </a:lnTo>
                <a:close/>
              </a:path>
              <a:path w="30677" h="30679">
                <a:moveTo>
                  <a:pt x="25235" y="3681"/>
                </a:moveTo>
                <a:lnTo>
                  <a:pt x="20089" y="3681"/>
                </a:lnTo>
                <a:lnTo>
                  <a:pt x="22303" y="4903"/>
                </a:lnTo>
                <a:lnTo>
                  <a:pt x="26501" y="4852"/>
                </a:lnTo>
                <a:lnTo>
                  <a:pt x="26181" y="4462"/>
                </a:lnTo>
                <a:lnTo>
                  <a:pt x="25235" y="3681"/>
                </a:lnTo>
                <a:close/>
              </a:path>
              <a:path w="30677" h="30679">
                <a:moveTo>
                  <a:pt x="8466" y="4852"/>
                </a:moveTo>
                <a:close/>
              </a:path>
              <a:path w="30677" h="30679">
                <a:moveTo>
                  <a:pt x="10689" y="3681"/>
                </a:moveTo>
                <a:lnTo>
                  <a:pt x="10393" y="3793"/>
                </a:lnTo>
                <a:lnTo>
                  <a:pt x="10689" y="3681"/>
                </a:lnTo>
                <a:close/>
              </a:path>
              <a:path w="30677" h="30679">
                <a:moveTo>
                  <a:pt x="24796" y="3318"/>
                </a:moveTo>
                <a:lnTo>
                  <a:pt x="19027" y="3318"/>
                </a:lnTo>
                <a:lnTo>
                  <a:pt x="20285" y="3793"/>
                </a:lnTo>
                <a:lnTo>
                  <a:pt x="20089" y="3681"/>
                </a:lnTo>
                <a:lnTo>
                  <a:pt x="25235" y="3681"/>
                </a:lnTo>
                <a:lnTo>
                  <a:pt x="24796" y="3318"/>
                </a:lnTo>
                <a:close/>
              </a:path>
              <a:path w="30677" h="30679">
                <a:moveTo>
                  <a:pt x="11762" y="3318"/>
                </a:moveTo>
                <a:lnTo>
                  <a:pt x="11538" y="3374"/>
                </a:lnTo>
                <a:lnTo>
                  <a:pt x="11762" y="3318"/>
                </a:lnTo>
                <a:close/>
              </a:path>
              <a:path w="30677" h="30679">
                <a:moveTo>
                  <a:pt x="24188" y="2816"/>
                </a:moveTo>
                <a:lnTo>
                  <a:pt x="16540" y="2816"/>
                </a:lnTo>
                <a:lnTo>
                  <a:pt x="17910" y="3040"/>
                </a:lnTo>
                <a:lnTo>
                  <a:pt x="19139" y="3374"/>
                </a:lnTo>
                <a:lnTo>
                  <a:pt x="24796" y="3318"/>
                </a:lnTo>
                <a:lnTo>
                  <a:pt x="24188" y="2816"/>
                </a:lnTo>
                <a:close/>
              </a:path>
              <a:path w="30677" h="30679">
                <a:moveTo>
                  <a:pt x="14682" y="2816"/>
                </a:moveTo>
                <a:lnTo>
                  <a:pt x="14137" y="2816"/>
                </a:lnTo>
                <a:lnTo>
                  <a:pt x="13970" y="2844"/>
                </a:lnTo>
                <a:lnTo>
                  <a:pt x="14682" y="2816"/>
                </a:lnTo>
                <a:close/>
              </a:path>
              <a:path w="30677" h="30679">
                <a:moveTo>
                  <a:pt x="24154" y="2789"/>
                </a:moveTo>
                <a:lnTo>
                  <a:pt x="15339" y="2791"/>
                </a:lnTo>
                <a:lnTo>
                  <a:pt x="16708" y="2844"/>
                </a:lnTo>
                <a:lnTo>
                  <a:pt x="16540" y="2816"/>
                </a:lnTo>
                <a:lnTo>
                  <a:pt x="24188" y="28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62" name="object 262"/>
          <p:cNvSpPr/>
          <p:nvPr/>
        </p:nvSpPr>
        <p:spPr>
          <a:xfrm>
            <a:off x="2814296" y="2552365"/>
            <a:ext cx="27916" cy="27890"/>
          </a:xfrm>
          <a:custGeom>
            <a:avLst/>
            <a:gdLst/>
            <a:ahLst/>
            <a:cxnLst/>
            <a:rect l="l" t="t" r="r" b="b"/>
            <a:pathLst>
              <a:path w="27916" h="27890">
                <a:moveTo>
                  <a:pt x="21656" y="0"/>
                </a:moveTo>
                <a:lnTo>
                  <a:pt x="6259" y="0"/>
                </a:lnTo>
                <a:lnTo>
                  <a:pt x="0" y="6247"/>
                </a:lnTo>
                <a:lnTo>
                  <a:pt x="0" y="21643"/>
                </a:lnTo>
                <a:lnTo>
                  <a:pt x="6259" y="27890"/>
                </a:lnTo>
                <a:lnTo>
                  <a:pt x="21656" y="27890"/>
                </a:lnTo>
                <a:lnTo>
                  <a:pt x="27916" y="21643"/>
                </a:lnTo>
                <a:lnTo>
                  <a:pt x="27916" y="6247"/>
                </a:lnTo>
                <a:lnTo>
                  <a:pt x="2165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63" name="object 263"/>
          <p:cNvSpPr/>
          <p:nvPr/>
        </p:nvSpPr>
        <p:spPr>
          <a:xfrm>
            <a:off x="2812929" y="2550970"/>
            <a:ext cx="30677" cy="30679"/>
          </a:xfrm>
          <a:custGeom>
            <a:avLst/>
            <a:gdLst/>
            <a:ahLst/>
            <a:cxnLst/>
            <a:rect l="l" t="t" r="r" b="b"/>
            <a:pathLst>
              <a:path w="30677" h="30679">
                <a:moveTo>
                  <a:pt x="15339" y="0"/>
                </a:moveTo>
                <a:lnTo>
                  <a:pt x="0" y="15284"/>
                </a:lnTo>
                <a:lnTo>
                  <a:pt x="15339" y="30679"/>
                </a:lnTo>
                <a:lnTo>
                  <a:pt x="16904" y="30623"/>
                </a:lnTo>
                <a:lnTo>
                  <a:pt x="24120" y="27890"/>
                </a:lnTo>
                <a:lnTo>
                  <a:pt x="15283" y="27890"/>
                </a:lnTo>
                <a:lnTo>
                  <a:pt x="13970" y="27834"/>
                </a:lnTo>
                <a:lnTo>
                  <a:pt x="14137" y="27834"/>
                </a:lnTo>
                <a:lnTo>
                  <a:pt x="12939" y="27639"/>
                </a:lnTo>
                <a:lnTo>
                  <a:pt x="11762" y="27360"/>
                </a:lnTo>
                <a:lnTo>
                  <a:pt x="10615" y="26970"/>
                </a:lnTo>
                <a:lnTo>
                  <a:pt x="10393" y="26886"/>
                </a:lnTo>
                <a:lnTo>
                  <a:pt x="8471" y="25826"/>
                </a:lnTo>
                <a:lnTo>
                  <a:pt x="8213" y="25687"/>
                </a:lnTo>
                <a:lnTo>
                  <a:pt x="6581" y="24320"/>
                </a:lnTo>
                <a:lnTo>
                  <a:pt x="6341" y="24125"/>
                </a:lnTo>
                <a:lnTo>
                  <a:pt x="5018" y="22451"/>
                </a:lnTo>
                <a:lnTo>
                  <a:pt x="4860" y="22256"/>
                </a:lnTo>
                <a:lnTo>
                  <a:pt x="3796" y="20304"/>
                </a:lnTo>
                <a:lnTo>
                  <a:pt x="3702" y="20109"/>
                </a:lnTo>
                <a:lnTo>
                  <a:pt x="3371" y="19160"/>
                </a:lnTo>
                <a:lnTo>
                  <a:pt x="3015" y="17822"/>
                </a:lnTo>
                <a:lnTo>
                  <a:pt x="2847" y="16706"/>
                </a:lnTo>
                <a:lnTo>
                  <a:pt x="2771" y="15395"/>
                </a:lnTo>
                <a:lnTo>
                  <a:pt x="2838" y="14140"/>
                </a:lnTo>
                <a:lnTo>
                  <a:pt x="3025" y="12885"/>
                </a:lnTo>
                <a:lnTo>
                  <a:pt x="3351" y="11546"/>
                </a:lnTo>
                <a:lnTo>
                  <a:pt x="3700" y="10598"/>
                </a:lnTo>
                <a:lnTo>
                  <a:pt x="3770" y="10403"/>
                </a:lnTo>
                <a:lnTo>
                  <a:pt x="4877" y="8422"/>
                </a:lnTo>
                <a:lnTo>
                  <a:pt x="4999" y="8199"/>
                </a:lnTo>
                <a:lnTo>
                  <a:pt x="6378" y="6554"/>
                </a:lnTo>
                <a:lnTo>
                  <a:pt x="6536" y="6359"/>
                </a:lnTo>
                <a:lnTo>
                  <a:pt x="8265" y="4992"/>
                </a:lnTo>
                <a:lnTo>
                  <a:pt x="8437" y="4852"/>
                </a:lnTo>
                <a:lnTo>
                  <a:pt x="10588" y="3681"/>
                </a:lnTo>
                <a:lnTo>
                  <a:pt x="11650" y="3318"/>
                </a:lnTo>
                <a:lnTo>
                  <a:pt x="12880" y="3040"/>
                </a:lnTo>
                <a:lnTo>
                  <a:pt x="14137" y="2816"/>
                </a:lnTo>
                <a:lnTo>
                  <a:pt x="14682" y="2816"/>
                </a:lnTo>
                <a:lnTo>
                  <a:pt x="15339" y="2791"/>
                </a:lnTo>
                <a:lnTo>
                  <a:pt x="24154" y="2789"/>
                </a:lnTo>
                <a:lnTo>
                  <a:pt x="23918" y="2593"/>
                </a:lnTo>
                <a:lnTo>
                  <a:pt x="21347" y="1199"/>
                </a:lnTo>
                <a:lnTo>
                  <a:pt x="19894" y="669"/>
                </a:lnTo>
                <a:lnTo>
                  <a:pt x="18441" y="306"/>
                </a:lnTo>
                <a:lnTo>
                  <a:pt x="16904" y="55"/>
                </a:lnTo>
                <a:lnTo>
                  <a:pt x="15339" y="0"/>
                </a:lnTo>
                <a:close/>
              </a:path>
              <a:path w="30677" h="30679">
                <a:moveTo>
                  <a:pt x="15339" y="27888"/>
                </a:moveTo>
                <a:close/>
              </a:path>
              <a:path w="30677" h="30679">
                <a:moveTo>
                  <a:pt x="17910" y="27611"/>
                </a:moveTo>
                <a:lnTo>
                  <a:pt x="16540" y="27834"/>
                </a:lnTo>
                <a:lnTo>
                  <a:pt x="16708" y="27834"/>
                </a:lnTo>
                <a:lnTo>
                  <a:pt x="15339" y="27888"/>
                </a:lnTo>
                <a:lnTo>
                  <a:pt x="24123" y="27888"/>
                </a:lnTo>
                <a:lnTo>
                  <a:pt x="24424" y="27639"/>
                </a:lnTo>
                <a:lnTo>
                  <a:pt x="17798" y="27639"/>
                </a:lnTo>
                <a:close/>
              </a:path>
              <a:path w="30677" h="30679">
                <a:moveTo>
                  <a:pt x="12768" y="27611"/>
                </a:moveTo>
                <a:lnTo>
                  <a:pt x="12939" y="27639"/>
                </a:lnTo>
                <a:lnTo>
                  <a:pt x="12768" y="27611"/>
                </a:lnTo>
                <a:close/>
              </a:path>
              <a:path w="30677" h="30679">
                <a:moveTo>
                  <a:pt x="19139" y="27304"/>
                </a:moveTo>
                <a:lnTo>
                  <a:pt x="17798" y="27639"/>
                </a:lnTo>
                <a:lnTo>
                  <a:pt x="24424" y="27639"/>
                </a:lnTo>
                <a:lnTo>
                  <a:pt x="24762" y="27360"/>
                </a:lnTo>
                <a:lnTo>
                  <a:pt x="19027" y="27360"/>
                </a:lnTo>
                <a:close/>
              </a:path>
              <a:path w="30677" h="30679">
                <a:moveTo>
                  <a:pt x="11538" y="27304"/>
                </a:moveTo>
                <a:lnTo>
                  <a:pt x="11762" y="27360"/>
                </a:lnTo>
                <a:lnTo>
                  <a:pt x="11538" y="27304"/>
                </a:lnTo>
                <a:close/>
              </a:path>
              <a:path w="30677" h="30679">
                <a:moveTo>
                  <a:pt x="25337" y="26886"/>
                </a:moveTo>
                <a:lnTo>
                  <a:pt x="20285" y="26886"/>
                </a:lnTo>
                <a:lnTo>
                  <a:pt x="20089" y="26970"/>
                </a:lnTo>
                <a:lnTo>
                  <a:pt x="19027" y="27360"/>
                </a:lnTo>
                <a:lnTo>
                  <a:pt x="24762" y="27360"/>
                </a:lnTo>
                <a:lnTo>
                  <a:pt x="25337" y="26886"/>
                </a:lnTo>
                <a:close/>
              </a:path>
              <a:path w="30677" h="30679">
                <a:moveTo>
                  <a:pt x="10393" y="26886"/>
                </a:moveTo>
                <a:lnTo>
                  <a:pt x="10588" y="26970"/>
                </a:lnTo>
                <a:lnTo>
                  <a:pt x="10393" y="26886"/>
                </a:lnTo>
                <a:close/>
              </a:path>
              <a:path w="30677" h="30679">
                <a:moveTo>
                  <a:pt x="10528" y="26937"/>
                </a:moveTo>
                <a:close/>
              </a:path>
              <a:path w="30677" h="30679">
                <a:moveTo>
                  <a:pt x="20150" y="26937"/>
                </a:moveTo>
                <a:close/>
              </a:path>
              <a:path w="30677" h="30679">
                <a:moveTo>
                  <a:pt x="20285" y="26886"/>
                </a:moveTo>
                <a:lnTo>
                  <a:pt x="20150" y="26937"/>
                </a:lnTo>
                <a:lnTo>
                  <a:pt x="20285" y="26886"/>
                </a:lnTo>
                <a:close/>
              </a:path>
              <a:path w="30677" h="30679">
                <a:moveTo>
                  <a:pt x="10433" y="26886"/>
                </a:moveTo>
                <a:close/>
              </a:path>
              <a:path w="30677" h="30679">
                <a:moveTo>
                  <a:pt x="22307" y="25772"/>
                </a:moveTo>
                <a:lnTo>
                  <a:pt x="20150" y="26937"/>
                </a:lnTo>
                <a:lnTo>
                  <a:pt x="20285" y="26886"/>
                </a:lnTo>
                <a:lnTo>
                  <a:pt x="25337" y="26886"/>
                </a:lnTo>
                <a:lnTo>
                  <a:pt x="26181" y="26189"/>
                </a:lnTo>
                <a:lnTo>
                  <a:pt x="26482" y="25826"/>
                </a:lnTo>
                <a:lnTo>
                  <a:pt x="22241" y="25826"/>
                </a:lnTo>
                <a:close/>
              </a:path>
              <a:path w="30677" h="30679">
                <a:moveTo>
                  <a:pt x="8213" y="25687"/>
                </a:moveTo>
                <a:lnTo>
                  <a:pt x="8437" y="25826"/>
                </a:lnTo>
                <a:lnTo>
                  <a:pt x="8213" y="25687"/>
                </a:lnTo>
                <a:close/>
              </a:path>
              <a:path w="30677" h="30679">
                <a:moveTo>
                  <a:pt x="8368" y="25770"/>
                </a:moveTo>
                <a:close/>
              </a:path>
              <a:path w="30677" h="30679">
                <a:moveTo>
                  <a:pt x="22465" y="25687"/>
                </a:moveTo>
                <a:lnTo>
                  <a:pt x="22307" y="25772"/>
                </a:lnTo>
                <a:lnTo>
                  <a:pt x="22465" y="25687"/>
                </a:lnTo>
                <a:close/>
              </a:path>
              <a:path w="30677" h="30679">
                <a:moveTo>
                  <a:pt x="26597" y="25687"/>
                </a:moveTo>
                <a:lnTo>
                  <a:pt x="22465" y="25687"/>
                </a:lnTo>
                <a:lnTo>
                  <a:pt x="22241" y="25826"/>
                </a:lnTo>
                <a:lnTo>
                  <a:pt x="26482" y="25826"/>
                </a:lnTo>
                <a:lnTo>
                  <a:pt x="26597" y="25687"/>
                </a:lnTo>
                <a:close/>
              </a:path>
              <a:path w="30677" h="30679">
                <a:moveTo>
                  <a:pt x="24202" y="24213"/>
                </a:moveTo>
                <a:lnTo>
                  <a:pt x="22307" y="25772"/>
                </a:lnTo>
                <a:lnTo>
                  <a:pt x="22465" y="25687"/>
                </a:lnTo>
                <a:lnTo>
                  <a:pt x="26597" y="25687"/>
                </a:lnTo>
                <a:lnTo>
                  <a:pt x="27730" y="24320"/>
                </a:lnTo>
                <a:lnTo>
                  <a:pt x="24113" y="24320"/>
                </a:lnTo>
                <a:close/>
              </a:path>
              <a:path w="30677" h="30679">
                <a:moveTo>
                  <a:pt x="8265" y="25687"/>
                </a:moveTo>
                <a:close/>
              </a:path>
              <a:path w="30677" h="30679">
                <a:moveTo>
                  <a:pt x="6341" y="24125"/>
                </a:moveTo>
                <a:lnTo>
                  <a:pt x="6536" y="24320"/>
                </a:lnTo>
                <a:lnTo>
                  <a:pt x="6341" y="24125"/>
                </a:lnTo>
                <a:close/>
              </a:path>
              <a:path w="30677" h="30679">
                <a:moveTo>
                  <a:pt x="6449" y="24213"/>
                </a:moveTo>
                <a:lnTo>
                  <a:pt x="6581" y="24320"/>
                </a:lnTo>
                <a:lnTo>
                  <a:pt x="6449" y="24213"/>
                </a:lnTo>
                <a:close/>
              </a:path>
              <a:path w="30677" h="30679">
                <a:moveTo>
                  <a:pt x="24309" y="24125"/>
                </a:moveTo>
                <a:lnTo>
                  <a:pt x="24113" y="24320"/>
                </a:lnTo>
                <a:lnTo>
                  <a:pt x="24309" y="24125"/>
                </a:lnTo>
                <a:close/>
              </a:path>
              <a:path w="30677" h="30679">
                <a:moveTo>
                  <a:pt x="27892" y="24125"/>
                </a:moveTo>
                <a:lnTo>
                  <a:pt x="24309" y="24125"/>
                </a:lnTo>
                <a:lnTo>
                  <a:pt x="24113" y="24320"/>
                </a:lnTo>
                <a:lnTo>
                  <a:pt x="27730" y="24320"/>
                </a:lnTo>
                <a:lnTo>
                  <a:pt x="27892" y="24125"/>
                </a:lnTo>
                <a:close/>
              </a:path>
              <a:path w="30677" h="30679">
                <a:moveTo>
                  <a:pt x="6378" y="24125"/>
                </a:moveTo>
                <a:close/>
              </a:path>
              <a:path w="30677" h="30679">
                <a:moveTo>
                  <a:pt x="28965" y="22256"/>
                </a:moveTo>
                <a:lnTo>
                  <a:pt x="25818" y="22256"/>
                </a:lnTo>
                <a:lnTo>
                  <a:pt x="25678" y="22451"/>
                </a:lnTo>
                <a:lnTo>
                  <a:pt x="24202" y="24213"/>
                </a:lnTo>
                <a:lnTo>
                  <a:pt x="27892" y="24125"/>
                </a:lnTo>
                <a:lnTo>
                  <a:pt x="28053" y="23930"/>
                </a:lnTo>
                <a:lnTo>
                  <a:pt x="28965" y="22256"/>
                </a:lnTo>
                <a:close/>
              </a:path>
              <a:path w="30677" h="30679">
                <a:moveTo>
                  <a:pt x="4860" y="22256"/>
                </a:moveTo>
                <a:lnTo>
                  <a:pt x="5000" y="22451"/>
                </a:lnTo>
                <a:lnTo>
                  <a:pt x="4860" y="22256"/>
                </a:lnTo>
                <a:close/>
              </a:path>
              <a:path w="30677" h="30679">
                <a:moveTo>
                  <a:pt x="4957" y="22376"/>
                </a:moveTo>
                <a:close/>
              </a:path>
              <a:path w="30677" h="30679">
                <a:moveTo>
                  <a:pt x="25721" y="22374"/>
                </a:moveTo>
                <a:close/>
              </a:path>
              <a:path w="30677" h="30679">
                <a:moveTo>
                  <a:pt x="25818" y="22256"/>
                </a:moveTo>
                <a:lnTo>
                  <a:pt x="25678" y="22451"/>
                </a:lnTo>
                <a:lnTo>
                  <a:pt x="25818" y="22256"/>
                </a:lnTo>
                <a:close/>
              </a:path>
              <a:path w="30677" h="30679">
                <a:moveTo>
                  <a:pt x="4890" y="22256"/>
                </a:moveTo>
                <a:close/>
              </a:path>
              <a:path w="30677" h="30679">
                <a:moveTo>
                  <a:pt x="29910" y="20109"/>
                </a:moveTo>
                <a:lnTo>
                  <a:pt x="26964" y="20109"/>
                </a:lnTo>
                <a:lnTo>
                  <a:pt x="26880" y="20304"/>
                </a:lnTo>
                <a:lnTo>
                  <a:pt x="25721" y="22374"/>
                </a:lnTo>
                <a:lnTo>
                  <a:pt x="28965" y="22256"/>
                </a:lnTo>
                <a:lnTo>
                  <a:pt x="29451" y="21364"/>
                </a:lnTo>
                <a:lnTo>
                  <a:pt x="29910" y="20109"/>
                </a:lnTo>
                <a:close/>
              </a:path>
              <a:path w="30677" h="30679">
                <a:moveTo>
                  <a:pt x="3686" y="20109"/>
                </a:moveTo>
                <a:lnTo>
                  <a:pt x="3770" y="20304"/>
                </a:lnTo>
                <a:lnTo>
                  <a:pt x="3686" y="20109"/>
                </a:lnTo>
                <a:close/>
              </a:path>
              <a:path w="30677" h="30679">
                <a:moveTo>
                  <a:pt x="3728" y="20183"/>
                </a:moveTo>
                <a:close/>
              </a:path>
              <a:path w="30677" h="30679">
                <a:moveTo>
                  <a:pt x="26920" y="20188"/>
                </a:moveTo>
                <a:close/>
              </a:path>
              <a:path w="30677" h="30679">
                <a:moveTo>
                  <a:pt x="26964" y="20109"/>
                </a:moveTo>
                <a:lnTo>
                  <a:pt x="26880" y="20304"/>
                </a:lnTo>
                <a:lnTo>
                  <a:pt x="26964" y="20109"/>
                </a:lnTo>
                <a:close/>
              </a:path>
              <a:path w="30677" h="30679">
                <a:moveTo>
                  <a:pt x="30445" y="17822"/>
                </a:moveTo>
                <a:lnTo>
                  <a:pt x="27634" y="17822"/>
                </a:lnTo>
                <a:lnTo>
                  <a:pt x="27299" y="19160"/>
                </a:lnTo>
                <a:lnTo>
                  <a:pt x="26920" y="20188"/>
                </a:lnTo>
                <a:lnTo>
                  <a:pt x="29910" y="20109"/>
                </a:lnTo>
                <a:lnTo>
                  <a:pt x="29982" y="19913"/>
                </a:lnTo>
                <a:lnTo>
                  <a:pt x="30345" y="18435"/>
                </a:lnTo>
                <a:lnTo>
                  <a:pt x="30445" y="17822"/>
                </a:lnTo>
                <a:close/>
              </a:path>
              <a:path w="30677" h="30679">
                <a:moveTo>
                  <a:pt x="3702" y="20109"/>
                </a:moveTo>
                <a:close/>
              </a:path>
              <a:path w="30677" h="30679">
                <a:moveTo>
                  <a:pt x="3323" y="19021"/>
                </a:moveTo>
                <a:lnTo>
                  <a:pt x="3351" y="19160"/>
                </a:lnTo>
                <a:lnTo>
                  <a:pt x="3323" y="19021"/>
                </a:lnTo>
                <a:close/>
              </a:path>
              <a:path w="30677" h="30679">
                <a:moveTo>
                  <a:pt x="27327" y="19021"/>
                </a:moveTo>
                <a:lnTo>
                  <a:pt x="27278" y="19160"/>
                </a:lnTo>
                <a:lnTo>
                  <a:pt x="27327" y="19021"/>
                </a:lnTo>
                <a:close/>
              </a:path>
              <a:path w="30677" h="30679">
                <a:moveTo>
                  <a:pt x="3026" y="17822"/>
                </a:moveTo>
                <a:close/>
              </a:path>
              <a:path w="30677" h="30679">
                <a:moveTo>
                  <a:pt x="30677" y="15284"/>
                </a:moveTo>
                <a:lnTo>
                  <a:pt x="27886" y="15284"/>
                </a:lnTo>
                <a:lnTo>
                  <a:pt x="27830" y="16706"/>
                </a:lnTo>
                <a:lnTo>
                  <a:pt x="27606" y="17933"/>
                </a:lnTo>
                <a:lnTo>
                  <a:pt x="30445" y="17822"/>
                </a:lnTo>
                <a:lnTo>
                  <a:pt x="30596" y="16901"/>
                </a:lnTo>
                <a:lnTo>
                  <a:pt x="30677" y="15395"/>
                </a:lnTo>
                <a:close/>
              </a:path>
              <a:path w="30677" h="30679">
                <a:moveTo>
                  <a:pt x="2838" y="16539"/>
                </a:moveTo>
                <a:lnTo>
                  <a:pt x="2848" y="16706"/>
                </a:lnTo>
                <a:lnTo>
                  <a:pt x="2838" y="16539"/>
                </a:lnTo>
                <a:close/>
              </a:path>
              <a:path w="30677" h="30679">
                <a:moveTo>
                  <a:pt x="27830" y="16539"/>
                </a:moveTo>
                <a:lnTo>
                  <a:pt x="27803" y="16706"/>
                </a:lnTo>
                <a:lnTo>
                  <a:pt x="27830" y="16539"/>
                </a:lnTo>
                <a:close/>
              </a:path>
              <a:path w="30677" h="30679">
                <a:moveTo>
                  <a:pt x="2767" y="15339"/>
                </a:moveTo>
                <a:close/>
              </a:path>
              <a:path w="30677" h="30679">
                <a:moveTo>
                  <a:pt x="27884" y="15339"/>
                </a:moveTo>
                <a:close/>
              </a:path>
              <a:path w="30677" h="30679">
                <a:moveTo>
                  <a:pt x="2771" y="15284"/>
                </a:moveTo>
                <a:close/>
              </a:path>
              <a:path w="30677" h="30679">
                <a:moveTo>
                  <a:pt x="30607" y="13973"/>
                </a:moveTo>
                <a:lnTo>
                  <a:pt x="27830" y="13973"/>
                </a:lnTo>
                <a:lnTo>
                  <a:pt x="27884" y="15339"/>
                </a:lnTo>
                <a:lnTo>
                  <a:pt x="30677" y="15284"/>
                </a:lnTo>
                <a:lnTo>
                  <a:pt x="30607" y="13973"/>
                </a:lnTo>
                <a:close/>
              </a:path>
              <a:path w="30677" h="30679">
                <a:moveTo>
                  <a:pt x="2848" y="13973"/>
                </a:moveTo>
                <a:lnTo>
                  <a:pt x="2820" y="14140"/>
                </a:lnTo>
                <a:lnTo>
                  <a:pt x="2848" y="13973"/>
                </a:lnTo>
                <a:close/>
              </a:path>
              <a:path w="30677" h="30679">
                <a:moveTo>
                  <a:pt x="30170" y="11546"/>
                </a:moveTo>
                <a:lnTo>
                  <a:pt x="27299" y="11546"/>
                </a:lnTo>
                <a:lnTo>
                  <a:pt x="27634" y="12885"/>
                </a:lnTo>
                <a:lnTo>
                  <a:pt x="27830" y="14140"/>
                </a:lnTo>
                <a:lnTo>
                  <a:pt x="27830" y="13973"/>
                </a:lnTo>
                <a:lnTo>
                  <a:pt x="30607" y="13973"/>
                </a:lnTo>
                <a:lnTo>
                  <a:pt x="30596" y="13777"/>
                </a:lnTo>
                <a:lnTo>
                  <a:pt x="30345" y="12243"/>
                </a:lnTo>
                <a:lnTo>
                  <a:pt x="30170" y="11546"/>
                </a:lnTo>
                <a:close/>
              </a:path>
              <a:path w="30677" h="30679">
                <a:moveTo>
                  <a:pt x="3043" y="12773"/>
                </a:moveTo>
                <a:close/>
              </a:path>
              <a:path w="30677" h="30679">
                <a:moveTo>
                  <a:pt x="27606" y="12773"/>
                </a:moveTo>
                <a:close/>
              </a:path>
              <a:path w="30677" h="30679">
                <a:moveTo>
                  <a:pt x="3363" y="11546"/>
                </a:moveTo>
                <a:close/>
              </a:path>
              <a:path w="30677" h="30679">
                <a:moveTo>
                  <a:pt x="29839" y="10403"/>
                </a:moveTo>
                <a:lnTo>
                  <a:pt x="26880" y="10403"/>
                </a:lnTo>
                <a:lnTo>
                  <a:pt x="26964" y="10598"/>
                </a:lnTo>
                <a:lnTo>
                  <a:pt x="27327" y="11658"/>
                </a:lnTo>
                <a:lnTo>
                  <a:pt x="30170" y="11546"/>
                </a:lnTo>
                <a:lnTo>
                  <a:pt x="29982" y="10793"/>
                </a:lnTo>
                <a:lnTo>
                  <a:pt x="29839" y="10403"/>
                </a:lnTo>
                <a:close/>
              </a:path>
              <a:path w="30677" h="30679">
                <a:moveTo>
                  <a:pt x="3770" y="10403"/>
                </a:moveTo>
                <a:lnTo>
                  <a:pt x="3686" y="10598"/>
                </a:lnTo>
                <a:lnTo>
                  <a:pt x="3770" y="10403"/>
                </a:lnTo>
                <a:close/>
              </a:path>
              <a:path w="30677" h="30679">
                <a:moveTo>
                  <a:pt x="3727" y="10523"/>
                </a:moveTo>
                <a:close/>
              </a:path>
              <a:path w="30677" h="30679">
                <a:moveTo>
                  <a:pt x="26923" y="10523"/>
                </a:moveTo>
                <a:close/>
              </a:path>
              <a:path w="30677" h="30679">
                <a:moveTo>
                  <a:pt x="26880" y="10403"/>
                </a:moveTo>
                <a:lnTo>
                  <a:pt x="26964" y="10598"/>
                </a:lnTo>
                <a:lnTo>
                  <a:pt x="26880" y="10403"/>
                </a:lnTo>
                <a:close/>
              </a:path>
              <a:path w="30677" h="30679">
                <a:moveTo>
                  <a:pt x="3793" y="10403"/>
                </a:moveTo>
                <a:close/>
              </a:path>
              <a:path w="30677" h="30679">
                <a:moveTo>
                  <a:pt x="25683" y="8259"/>
                </a:moveTo>
                <a:lnTo>
                  <a:pt x="26923" y="10523"/>
                </a:lnTo>
                <a:lnTo>
                  <a:pt x="29839" y="10403"/>
                </a:lnTo>
                <a:lnTo>
                  <a:pt x="29451" y="9343"/>
                </a:lnTo>
                <a:lnTo>
                  <a:pt x="28955" y="8422"/>
                </a:lnTo>
                <a:lnTo>
                  <a:pt x="25818" y="8422"/>
                </a:lnTo>
                <a:lnTo>
                  <a:pt x="25683" y="8259"/>
                </a:lnTo>
                <a:close/>
              </a:path>
              <a:path w="30677" h="30679">
                <a:moveTo>
                  <a:pt x="4999" y="8199"/>
                </a:moveTo>
                <a:lnTo>
                  <a:pt x="4860" y="8422"/>
                </a:lnTo>
                <a:lnTo>
                  <a:pt x="4999" y="8199"/>
                </a:lnTo>
                <a:close/>
              </a:path>
              <a:path w="30677" h="30679">
                <a:moveTo>
                  <a:pt x="4914" y="8356"/>
                </a:moveTo>
                <a:close/>
              </a:path>
              <a:path w="30677" h="30679">
                <a:moveTo>
                  <a:pt x="25650" y="8199"/>
                </a:moveTo>
                <a:lnTo>
                  <a:pt x="25818" y="8422"/>
                </a:lnTo>
                <a:lnTo>
                  <a:pt x="25650" y="8199"/>
                </a:lnTo>
                <a:close/>
              </a:path>
              <a:path w="30677" h="30679">
                <a:moveTo>
                  <a:pt x="28835" y="8199"/>
                </a:moveTo>
                <a:lnTo>
                  <a:pt x="25650" y="8199"/>
                </a:lnTo>
                <a:lnTo>
                  <a:pt x="25818" y="8422"/>
                </a:lnTo>
                <a:lnTo>
                  <a:pt x="28955" y="8422"/>
                </a:lnTo>
                <a:lnTo>
                  <a:pt x="28835" y="8199"/>
                </a:lnTo>
                <a:close/>
              </a:path>
              <a:path w="30677" h="30679">
                <a:moveTo>
                  <a:pt x="5041" y="8199"/>
                </a:moveTo>
                <a:lnTo>
                  <a:pt x="4914" y="8356"/>
                </a:lnTo>
                <a:lnTo>
                  <a:pt x="5041" y="8199"/>
                </a:lnTo>
                <a:close/>
              </a:path>
              <a:path w="30677" h="30679">
                <a:moveTo>
                  <a:pt x="24136" y="6386"/>
                </a:moveTo>
                <a:lnTo>
                  <a:pt x="25683" y="8259"/>
                </a:lnTo>
                <a:lnTo>
                  <a:pt x="28835" y="8199"/>
                </a:lnTo>
                <a:lnTo>
                  <a:pt x="28053" y="6749"/>
                </a:lnTo>
                <a:lnTo>
                  <a:pt x="27871" y="6526"/>
                </a:lnTo>
                <a:lnTo>
                  <a:pt x="24309" y="6526"/>
                </a:lnTo>
                <a:lnTo>
                  <a:pt x="24136" y="6386"/>
                </a:lnTo>
                <a:close/>
              </a:path>
              <a:path w="30677" h="30679">
                <a:moveTo>
                  <a:pt x="6536" y="6359"/>
                </a:moveTo>
                <a:lnTo>
                  <a:pt x="6341" y="6554"/>
                </a:lnTo>
                <a:lnTo>
                  <a:pt x="6536" y="6359"/>
                </a:lnTo>
                <a:close/>
              </a:path>
              <a:path w="30677" h="30679">
                <a:moveTo>
                  <a:pt x="6449" y="6466"/>
                </a:moveTo>
                <a:close/>
              </a:path>
              <a:path w="30677" h="30679">
                <a:moveTo>
                  <a:pt x="24113" y="6359"/>
                </a:moveTo>
                <a:lnTo>
                  <a:pt x="24309" y="6526"/>
                </a:lnTo>
                <a:lnTo>
                  <a:pt x="24113" y="6359"/>
                </a:lnTo>
                <a:close/>
              </a:path>
              <a:path w="30677" h="30679">
                <a:moveTo>
                  <a:pt x="27734" y="6359"/>
                </a:moveTo>
                <a:lnTo>
                  <a:pt x="24113" y="6359"/>
                </a:lnTo>
                <a:lnTo>
                  <a:pt x="24309" y="6526"/>
                </a:lnTo>
                <a:lnTo>
                  <a:pt x="27871" y="6526"/>
                </a:lnTo>
                <a:lnTo>
                  <a:pt x="27734" y="6359"/>
                </a:lnTo>
                <a:close/>
              </a:path>
              <a:path w="30677" h="30679">
                <a:moveTo>
                  <a:pt x="6581" y="6359"/>
                </a:moveTo>
                <a:lnTo>
                  <a:pt x="6449" y="6466"/>
                </a:lnTo>
                <a:lnTo>
                  <a:pt x="6581" y="6359"/>
                </a:lnTo>
                <a:close/>
              </a:path>
              <a:path w="30677" h="30679">
                <a:moveTo>
                  <a:pt x="22303" y="4903"/>
                </a:moveTo>
                <a:lnTo>
                  <a:pt x="24136" y="6386"/>
                </a:lnTo>
                <a:lnTo>
                  <a:pt x="27734" y="6359"/>
                </a:lnTo>
                <a:lnTo>
                  <a:pt x="26615" y="4992"/>
                </a:lnTo>
                <a:lnTo>
                  <a:pt x="22465" y="4992"/>
                </a:lnTo>
                <a:lnTo>
                  <a:pt x="22303" y="4903"/>
                </a:lnTo>
                <a:close/>
              </a:path>
              <a:path w="30677" h="30679">
                <a:moveTo>
                  <a:pt x="8437" y="4852"/>
                </a:moveTo>
                <a:lnTo>
                  <a:pt x="8213" y="4992"/>
                </a:lnTo>
                <a:lnTo>
                  <a:pt x="8375" y="4903"/>
                </a:lnTo>
                <a:close/>
              </a:path>
              <a:path w="30677" h="30679">
                <a:moveTo>
                  <a:pt x="8375" y="4903"/>
                </a:moveTo>
                <a:lnTo>
                  <a:pt x="8213" y="4992"/>
                </a:lnTo>
                <a:lnTo>
                  <a:pt x="8375" y="4903"/>
                </a:lnTo>
                <a:close/>
              </a:path>
              <a:path w="30677" h="30679">
                <a:moveTo>
                  <a:pt x="22241" y="4852"/>
                </a:moveTo>
                <a:lnTo>
                  <a:pt x="22465" y="4992"/>
                </a:lnTo>
                <a:lnTo>
                  <a:pt x="22241" y="4852"/>
                </a:lnTo>
                <a:close/>
              </a:path>
              <a:path w="30677" h="30679">
                <a:moveTo>
                  <a:pt x="26501" y="4852"/>
                </a:moveTo>
                <a:lnTo>
                  <a:pt x="22241" y="4852"/>
                </a:lnTo>
                <a:lnTo>
                  <a:pt x="22465" y="4992"/>
                </a:lnTo>
                <a:lnTo>
                  <a:pt x="26615" y="4992"/>
                </a:lnTo>
                <a:lnTo>
                  <a:pt x="26501" y="4852"/>
                </a:lnTo>
                <a:close/>
              </a:path>
              <a:path w="30677" h="30679">
                <a:moveTo>
                  <a:pt x="25235" y="3681"/>
                </a:moveTo>
                <a:lnTo>
                  <a:pt x="20089" y="3681"/>
                </a:lnTo>
                <a:lnTo>
                  <a:pt x="22303" y="4903"/>
                </a:lnTo>
                <a:lnTo>
                  <a:pt x="26501" y="4852"/>
                </a:lnTo>
                <a:lnTo>
                  <a:pt x="26181" y="4462"/>
                </a:lnTo>
                <a:lnTo>
                  <a:pt x="25235" y="3681"/>
                </a:lnTo>
                <a:close/>
              </a:path>
              <a:path w="30677" h="30679">
                <a:moveTo>
                  <a:pt x="8466" y="4852"/>
                </a:moveTo>
                <a:close/>
              </a:path>
              <a:path w="30677" h="30679">
                <a:moveTo>
                  <a:pt x="10689" y="3681"/>
                </a:moveTo>
                <a:lnTo>
                  <a:pt x="10393" y="3793"/>
                </a:lnTo>
                <a:lnTo>
                  <a:pt x="10689" y="3681"/>
                </a:lnTo>
                <a:close/>
              </a:path>
              <a:path w="30677" h="30679">
                <a:moveTo>
                  <a:pt x="24796" y="3318"/>
                </a:moveTo>
                <a:lnTo>
                  <a:pt x="19027" y="3318"/>
                </a:lnTo>
                <a:lnTo>
                  <a:pt x="20285" y="3793"/>
                </a:lnTo>
                <a:lnTo>
                  <a:pt x="20089" y="3681"/>
                </a:lnTo>
                <a:lnTo>
                  <a:pt x="25235" y="3681"/>
                </a:lnTo>
                <a:lnTo>
                  <a:pt x="24796" y="3318"/>
                </a:lnTo>
                <a:close/>
              </a:path>
              <a:path w="30677" h="30679">
                <a:moveTo>
                  <a:pt x="11762" y="3318"/>
                </a:moveTo>
                <a:lnTo>
                  <a:pt x="11538" y="3374"/>
                </a:lnTo>
                <a:lnTo>
                  <a:pt x="11762" y="3318"/>
                </a:lnTo>
                <a:close/>
              </a:path>
              <a:path w="30677" h="30679">
                <a:moveTo>
                  <a:pt x="24188" y="2816"/>
                </a:moveTo>
                <a:lnTo>
                  <a:pt x="16540" y="2816"/>
                </a:lnTo>
                <a:lnTo>
                  <a:pt x="17910" y="3040"/>
                </a:lnTo>
                <a:lnTo>
                  <a:pt x="19139" y="3374"/>
                </a:lnTo>
                <a:lnTo>
                  <a:pt x="24796" y="3318"/>
                </a:lnTo>
                <a:lnTo>
                  <a:pt x="24188" y="2816"/>
                </a:lnTo>
                <a:close/>
              </a:path>
              <a:path w="30677" h="30679">
                <a:moveTo>
                  <a:pt x="14682" y="2816"/>
                </a:moveTo>
                <a:lnTo>
                  <a:pt x="14137" y="2816"/>
                </a:lnTo>
                <a:lnTo>
                  <a:pt x="13970" y="2844"/>
                </a:lnTo>
                <a:lnTo>
                  <a:pt x="14682" y="2816"/>
                </a:lnTo>
                <a:close/>
              </a:path>
              <a:path w="30677" h="30679">
                <a:moveTo>
                  <a:pt x="24154" y="2789"/>
                </a:moveTo>
                <a:lnTo>
                  <a:pt x="15339" y="2791"/>
                </a:lnTo>
                <a:lnTo>
                  <a:pt x="16708" y="2844"/>
                </a:lnTo>
                <a:lnTo>
                  <a:pt x="16540" y="2816"/>
                </a:lnTo>
                <a:lnTo>
                  <a:pt x="24188" y="28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64" name="object 264"/>
          <p:cNvSpPr/>
          <p:nvPr/>
        </p:nvSpPr>
        <p:spPr>
          <a:xfrm>
            <a:off x="2814296" y="2613752"/>
            <a:ext cx="27916" cy="27890"/>
          </a:xfrm>
          <a:custGeom>
            <a:avLst/>
            <a:gdLst/>
            <a:ahLst/>
            <a:cxnLst/>
            <a:rect l="l" t="t" r="r" b="b"/>
            <a:pathLst>
              <a:path w="27916" h="27890">
                <a:moveTo>
                  <a:pt x="21656" y="0"/>
                </a:moveTo>
                <a:lnTo>
                  <a:pt x="6259" y="0"/>
                </a:lnTo>
                <a:lnTo>
                  <a:pt x="0" y="6247"/>
                </a:lnTo>
                <a:lnTo>
                  <a:pt x="0" y="21643"/>
                </a:lnTo>
                <a:lnTo>
                  <a:pt x="6259" y="27890"/>
                </a:lnTo>
                <a:lnTo>
                  <a:pt x="21656" y="27890"/>
                </a:lnTo>
                <a:lnTo>
                  <a:pt x="27916" y="21643"/>
                </a:lnTo>
                <a:lnTo>
                  <a:pt x="27916" y="6247"/>
                </a:lnTo>
                <a:lnTo>
                  <a:pt x="2165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65" name="object 265"/>
          <p:cNvSpPr/>
          <p:nvPr/>
        </p:nvSpPr>
        <p:spPr>
          <a:xfrm>
            <a:off x="2812929" y="2612358"/>
            <a:ext cx="30677" cy="30679"/>
          </a:xfrm>
          <a:custGeom>
            <a:avLst/>
            <a:gdLst/>
            <a:ahLst/>
            <a:cxnLst/>
            <a:rect l="l" t="t" r="r" b="b"/>
            <a:pathLst>
              <a:path w="30677" h="30679">
                <a:moveTo>
                  <a:pt x="15339" y="0"/>
                </a:moveTo>
                <a:lnTo>
                  <a:pt x="0" y="15284"/>
                </a:lnTo>
                <a:lnTo>
                  <a:pt x="15339" y="30679"/>
                </a:lnTo>
                <a:lnTo>
                  <a:pt x="16904" y="30623"/>
                </a:lnTo>
                <a:lnTo>
                  <a:pt x="24123" y="27890"/>
                </a:lnTo>
                <a:lnTo>
                  <a:pt x="15283" y="27890"/>
                </a:lnTo>
                <a:lnTo>
                  <a:pt x="14682" y="27862"/>
                </a:lnTo>
                <a:lnTo>
                  <a:pt x="14137" y="27862"/>
                </a:lnTo>
                <a:lnTo>
                  <a:pt x="12768" y="27639"/>
                </a:lnTo>
                <a:lnTo>
                  <a:pt x="11762" y="27360"/>
                </a:lnTo>
                <a:lnTo>
                  <a:pt x="10615" y="26970"/>
                </a:lnTo>
                <a:lnTo>
                  <a:pt x="10393" y="26886"/>
                </a:lnTo>
                <a:lnTo>
                  <a:pt x="8471" y="25826"/>
                </a:lnTo>
                <a:lnTo>
                  <a:pt x="8213" y="25687"/>
                </a:lnTo>
                <a:lnTo>
                  <a:pt x="6581" y="24320"/>
                </a:lnTo>
                <a:lnTo>
                  <a:pt x="6341" y="24125"/>
                </a:lnTo>
                <a:lnTo>
                  <a:pt x="5041" y="22479"/>
                </a:lnTo>
                <a:lnTo>
                  <a:pt x="4899" y="22319"/>
                </a:lnTo>
                <a:lnTo>
                  <a:pt x="3794" y="20304"/>
                </a:lnTo>
                <a:lnTo>
                  <a:pt x="3702" y="20109"/>
                </a:lnTo>
                <a:lnTo>
                  <a:pt x="3371" y="19160"/>
                </a:lnTo>
                <a:lnTo>
                  <a:pt x="3015" y="17822"/>
                </a:lnTo>
                <a:lnTo>
                  <a:pt x="2847" y="16706"/>
                </a:lnTo>
                <a:lnTo>
                  <a:pt x="2771" y="15395"/>
                </a:lnTo>
                <a:lnTo>
                  <a:pt x="2838" y="14140"/>
                </a:lnTo>
                <a:lnTo>
                  <a:pt x="3025" y="12885"/>
                </a:lnTo>
                <a:lnTo>
                  <a:pt x="3351" y="11546"/>
                </a:lnTo>
                <a:lnTo>
                  <a:pt x="3702" y="10598"/>
                </a:lnTo>
                <a:lnTo>
                  <a:pt x="3770" y="10403"/>
                </a:lnTo>
                <a:lnTo>
                  <a:pt x="4877" y="8422"/>
                </a:lnTo>
                <a:lnTo>
                  <a:pt x="4999" y="8199"/>
                </a:lnTo>
                <a:lnTo>
                  <a:pt x="6378" y="6554"/>
                </a:lnTo>
                <a:lnTo>
                  <a:pt x="6536" y="6359"/>
                </a:lnTo>
                <a:lnTo>
                  <a:pt x="8265" y="4992"/>
                </a:lnTo>
                <a:lnTo>
                  <a:pt x="8437" y="4852"/>
                </a:lnTo>
                <a:lnTo>
                  <a:pt x="10433" y="3793"/>
                </a:lnTo>
                <a:lnTo>
                  <a:pt x="10588" y="3709"/>
                </a:lnTo>
                <a:lnTo>
                  <a:pt x="11650" y="3318"/>
                </a:lnTo>
                <a:lnTo>
                  <a:pt x="12880" y="3040"/>
                </a:lnTo>
                <a:lnTo>
                  <a:pt x="13985" y="2844"/>
                </a:lnTo>
                <a:lnTo>
                  <a:pt x="14137" y="2816"/>
                </a:lnTo>
                <a:lnTo>
                  <a:pt x="14682" y="2816"/>
                </a:lnTo>
                <a:lnTo>
                  <a:pt x="15339" y="2791"/>
                </a:lnTo>
                <a:lnTo>
                  <a:pt x="24120" y="2789"/>
                </a:lnTo>
                <a:lnTo>
                  <a:pt x="16904" y="55"/>
                </a:lnTo>
                <a:lnTo>
                  <a:pt x="15339" y="0"/>
                </a:lnTo>
                <a:close/>
              </a:path>
              <a:path w="30677" h="30679">
                <a:moveTo>
                  <a:pt x="15339" y="27888"/>
                </a:moveTo>
                <a:close/>
              </a:path>
              <a:path w="30677" h="30679">
                <a:moveTo>
                  <a:pt x="16708" y="27834"/>
                </a:moveTo>
                <a:lnTo>
                  <a:pt x="15339" y="27888"/>
                </a:lnTo>
                <a:lnTo>
                  <a:pt x="24126" y="27888"/>
                </a:lnTo>
                <a:lnTo>
                  <a:pt x="16540" y="27862"/>
                </a:lnTo>
                <a:lnTo>
                  <a:pt x="16708" y="27834"/>
                </a:lnTo>
                <a:close/>
              </a:path>
              <a:path w="30677" h="30679">
                <a:moveTo>
                  <a:pt x="13970" y="27834"/>
                </a:moveTo>
                <a:lnTo>
                  <a:pt x="14137" y="27862"/>
                </a:lnTo>
                <a:lnTo>
                  <a:pt x="14682" y="27862"/>
                </a:lnTo>
                <a:lnTo>
                  <a:pt x="13970" y="27834"/>
                </a:lnTo>
                <a:close/>
              </a:path>
              <a:path w="30677" h="30679">
                <a:moveTo>
                  <a:pt x="19139" y="27304"/>
                </a:moveTo>
                <a:lnTo>
                  <a:pt x="17798" y="27639"/>
                </a:lnTo>
                <a:lnTo>
                  <a:pt x="16540" y="27862"/>
                </a:lnTo>
                <a:lnTo>
                  <a:pt x="24158" y="27862"/>
                </a:lnTo>
                <a:lnTo>
                  <a:pt x="24775" y="27360"/>
                </a:lnTo>
                <a:lnTo>
                  <a:pt x="19027" y="27360"/>
                </a:lnTo>
                <a:close/>
              </a:path>
              <a:path w="30677" h="30679">
                <a:moveTo>
                  <a:pt x="11538" y="27304"/>
                </a:moveTo>
                <a:lnTo>
                  <a:pt x="11762" y="27360"/>
                </a:lnTo>
                <a:lnTo>
                  <a:pt x="11538" y="27304"/>
                </a:lnTo>
                <a:close/>
              </a:path>
              <a:path w="30677" h="30679">
                <a:moveTo>
                  <a:pt x="25358" y="26886"/>
                </a:moveTo>
                <a:lnTo>
                  <a:pt x="20285" y="26886"/>
                </a:lnTo>
                <a:lnTo>
                  <a:pt x="20089" y="26970"/>
                </a:lnTo>
                <a:lnTo>
                  <a:pt x="19027" y="27360"/>
                </a:lnTo>
                <a:lnTo>
                  <a:pt x="24775" y="27360"/>
                </a:lnTo>
                <a:lnTo>
                  <a:pt x="25358" y="26886"/>
                </a:lnTo>
                <a:close/>
              </a:path>
              <a:path w="30677" h="30679">
                <a:moveTo>
                  <a:pt x="10393" y="26886"/>
                </a:moveTo>
                <a:lnTo>
                  <a:pt x="10588" y="26970"/>
                </a:lnTo>
                <a:lnTo>
                  <a:pt x="10393" y="26886"/>
                </a:lnTo>
                <a:close/>
              </a:path>
              <a:path w="30677" h="30679">
                <a:moveTo>
                  <a:pt x="10528" y="26937"/>
                </a:moveTo>
                <a:close/>
              </a:path>
              <a:path w="30677" h="30679">
                <a:moveTo>
                  <a:pt x="20150" y="26937"/>
                </a:moveTo>
                <a:close/>
              </a:path>
              <a:path w="30677" h="30679">
                <a:moveTo>
                  <a:pt x="20285" y="26886"/>
                </a:moveTo>
                <a:lnTo>
                  <a:pt x="20150" y="26937"/>
                </a:lnTo>
                <a:lnTo>
                  <a:pt x="20285" y="26886"/>
                </a:lnTo>
                <a:close/>
              </a:path>
              <a:path w="30677" h="30679">
                <a:moveTo>
                  <a:pt x="10433" y="26886"/>
                </a:moveTo>
                <a:close/>
              </a:path>
              <a:path w="30677" h="30679">
                <a:moveTo>
                  <a:pt x="22311" y="25770"/>
                </a:moveTo>
                <a:lnTo>
                  <a:pt x="20150" y="26937"/>
                </a:lnTo>
                <a:lnTo>
                  <a:pt x="20285" y="26886"/>
                </a:lnTo>
                <a:lnTo>
                  <a:pt x="25358" y="26886"/>
                </a:lnTo>
                <a:lnTo>
                  <a:pt x="26181" y="26217"/>
                </a:lnTo>
                <a:lnTo>
                  <a:pt x="26501" y="25826"/>
                </a:lnTo>
                <a:lnTo>
                  <a:pt x="22241" y="25826"/>
                </a:lnTo>
                <a:close/>
              </a:path>
              <a:path w="30677" h="30679">
                <a:moveTo>
                  <a:pt x="8213" y="25687"/>
                </a:moveTo>
                <a:lnTo>
                  <a:pt x="8437" y="25826"/>
                </a:lnTo>
                <a:lnTo>
                  <a:pt x="8213" y="25687"/>
                </a:lnTo>
                <a:close/>
              </a:path>
              <a:path w="30677" h="30679">
                <a:moveTo>
                  <a:pt x="8368" y="25770"/>
                </a:moveTo>
                <a:close/>
              </a:path>
              <a:path w="30677" h="30679">
                <a:moveTo>
                  <a:pt x="22465" y="25687"/>
                </a:moveTo>
                <a:lnTo>
                  <a:pt x="22310" y="25770"/>
                </a:lnTo>
                <a:lnTo>
                  <a:pt x="22465" y="25687"/>
                </a:lnTo>
                <a:close/>
              </a:path>
              <a:path w="30677" h="30679">
                <a:moveTo>
                  <a:pt x="26615" y="25687"/>
                </a:moveTo>
                <a:lnTo>
                  <a:pt x="22465" y="25687"/>
                </a:lnTo>
                <a:lnTo>
                  <a:pt x="22241" y="25826"/>
                </a:lnTo>
                <a:lnTo>
                  <a:pt x="26501" y="25826"/>
                </a:lnTo>
                <a:lnTo>
                  <a:pt x="26615" y="25687"/>
                </a:lnTo>
                <a:close/>
              </a:path>
              <a:path w="30677" h="30679">
                <a:moveTo>
                  <a:pt x="8265" y="25687"/>
                </a:moveTo>
                <a:close/>
              </a:path>
              <a:path w="30677" h="30679">
                <a:moveTo>
                  <a:pt x="27871" y="24153"/>
                </a:moveTo>
                <a:lnTo>
                  <a:pt x="24309" y="24153"/>
                </a:lnTo>
                <a:lnTo>
                  <a:pt x="24113" y="24320"/>
                </a:lnTo>
                <a:lnTo>
                  <a:pt x="22311" y="25770"/>
                </a:lnTo>
                <a:lnTo>
                  <a:pt x="22465" y="25687"/>
                </a:lnTo>
                <a:lnTo>
                  <a:pt x="26615" y="25687"/>
                </a:lnTo>
                <a:lnTo>
                  <a:pt x="27871" y="24153"/>
                </a:lnTo>
                <a:close/>
              </a:path>
              <a:path w="30677" h="30679">
                <a:moveTo>
                  <a:pt x="6341" y="24125"/>
                </a:moveTo>
                <a:lnTo>
                  <a:pt x="6536" y="24320"/>
                </a:lnTo>
                <a:lnTo>
                  <a:pt x="6341" y="24125"/>
                </a:lnTo>
                <a:close/>
              </a:path>
              <a:path w="30677" h="30679">
                <a:moveTo>
                  <a:pt x="6449" y="24213"/>
                </a:moveTo>
                <a:lnTo>
                  <a:pt x="6581" y="24320"/>
                </a:lnTo>
                <a:lnTo>
                  <a:pt x="6449" y="24213"/>
                </a:lnTo>
                <a:close/>
              </a:path>
              <a:path w="30677" h="30679">
                <a:moveTo>
                  <a:pt x="24136" y="24293"/>
                </a:moveTo>
                <a:close/>
              </a:path>
              <a:path w="30677" h="30679">
                <a:moveTo>
                  <a:pt x="24309" y="24153"/>
                </a:moveTo>
                <a:lnTo>
                  <a:pt x="24136" y="24293"/>
                </a:lnTo>
                <a:lnTo>
                  <a:pt x="24309" y="24153"/>
                </a:lnTo>
                <a:close/>
              </a:path>
              <a:path w="30677" h="30679">
                <a:moveTo>
                  <a:pt x="25763" y="22322"/>
                </a:moveTo>
                <a:lnTo>
                  <a:pt x="24136" y="24293"/>
                </a:lnTo>
                <a:lnTo>
                  <a:pt x="24309" y="24153"/>
                </a:lnTo>
                <a:lnTo>
                  <a:pt x="27871" y="24153"/>
                </a:lnTo>
                <a:lnTo>
                  <a:pt x="28053" y="23930"/>
                </a:lnTo>
                <a:lnTo>
                  <a:pt x="28843" y="22479"/>
                </a:lnTo>
                <a:lnTo>
                  <a:pt x="25678" y="22479"/>
                </a:lnTo>
                <a:lnTo>
                  <a:pt x="25763" y="22322"/>
                </a:lnTo>
                <a:close/>
              </a:path>
              <a:path w="30677" h="30679">
                <a:moveTo>
                  <a:pt x="6378" y="24125"/>
                </a:moveTo>
                <a:close/>
              </a:path>
              <a:path w="30677" h="30679">
                <a:moveTo>
                  <a:pt x="4860" y="22256"/>
                </a:moveTo>
                <a:lnTo>
                  <a:pt x="5000" y="22479"/>
                </a:lnTo>
                <a:lnTo>
                  <a:pt x="4910" y="22319"/>
                </a:lnTo>
                <a:close/>
              </a:path>
              <a:path w="30677" h="30679">
                <a:moveTo>
                  <a:pt x="4910" y="22319"/>
                </a:moveTo>
                <a:lnTo>
                  <a:pt x="5000" y="22479"/>
                </a:lnTo>
                <a:lnTo>
                  <a:pt x="4910" y="22319"/>
                </a:lnTo>
                <a:close/>
              </a:path>
              <a:path w="30677" h="30679">
                <a:moveTo>
                  <a:pt x="25818" y="22256"/>
                </a:moveTo>
                <a:lnTo>
                  <a:pt x="25678" y="22479"/>
                </a:lnTo>
                <a:lnTo>
                  <a:pt x="25818" y="22256"/>
                </a:lnTo>
                <a:close/>
              </a:path>
              <a:path w="30677" h="30679">
                <a:moveTo>
                  <a:pt x="28965" y="22256"/>
                </a:moveTo>
                <a:lnTo>
                  <a:pt x="25818" y="22256"/>
                </a:lnTo>
                <a:lnTo>
                  <a:pt x="25678" y="22479"/>
                </a:lnTo>
                <a:lnTo>
                  <a:pt x="28843" y="22479"/>
                </a:lnTo>
                <a:lnTo>
                  <a:pt x="28965" y="22256"/>
                </a:lnTo>
                <a:close/>
              </a:path>
              <a:path w="30677" h="30679">
                <a:moveTo>
                  <a:pt x="29910" y="20109"/>
                </a:moveTo>
                <a:lnTo>
                  <a:pt x="26964" y="20109"/>
                </a:lnTo>
                <a:lnTo>
                  <a:pt x="26880" y="20304"/>
                </a:lnTo>
                <a:lnTo>
                  <a:pt x="25763" y="22322"/>
                </a:lnTo>
                <a:lnTo>
                  <a:pt x="28965" y="22256"/>
                </a:lnTo>
                <a:lnTo>
                  <a:pt x="29451" y="21364"/>
                </a:lnTo>
                <a:lnTo>
                  <a:pt x="29910" y="20109"/>
                </a:lnTo>
                <a:close/>
              </a:path>
              <a:path w="30677" h="30679">
                <a:moveTo>
                  <a:pt x="4876" y="22256"/>
                </a:moveTo>
                <a:close/>
              </a:path>
              <a:path w="30677" h="30679">
                <a:moveTo>
                  <a:pt x="3686" y="20109"/>
                </a:moveTo>
                <a:lnTo>
                  <a:pt x="3770" y="20304"/>
                </a:lnTo>
                <a:lnTo>
                  <a:pt x="3686" y="20109"/>
                </a:lnTo>
                <a:close/>
              </a:path>
              <a:path w="30677" h="30679">
                <a:moveTo>
                  <a:pt x="3729" y="20185"/>
                </a:moveTo>
                <a:close/>
              </a:path>
              <a:path w="30677" h="30679">
                <a:moveTo>
                  <a:pt x="26919" y="20190"/>
                </a:moveTo>
                <a:close/>
              </a:path>
              <a:path w="30677" h="30679">
                <a:moveTo>
                  <a:pt x="26964" y="20109"/>
                </a:moveTo>
                <a:lnTo>
                  <a:pt x="26880" y="20304"/>
                </a:lnTo>
                <a:lnTo>
                  <a:pt x="26964" y="20109"/>
                </a:lnTo>
                <a:close/>
              </a:path>
              <a:path w="30677" h="30679">
                <a:moveTo>
                  <a:pt x="30448" y="17822"/>
                </a:moveTo>
                <a:lnTo>
                  <a:pt x="27634" y="17822"/>
                </a:lnTo>
                <a:lnTo>
                  <a:pt x="27299" y="19160"/>
                </a:lnTo>
                <a:lnTo>
                  <a:pt x="26919" y="20190"/>
                </a:lnTo>
                <a:lnTo>
                  <a:pt x="29910" y="20109"/>
                </a:lnTo>
                <a:lnTo>
                  <a:pt x="29982" y="19913"/>
                </a:lnTo>
                <a:lnTo>
                  <a:pt x="30345" y="18463"/>
                </a:lnTo>
                <a:lnTo>
                  <a:pt x="30448" y="17822"/>
                </a:lnTo>
                <a:close/>
              </a:path>
              <a:path w="30677" h="30679">
                <a:moveTo>
                  <a:pt x="3702" y="20109"/>
                </a:moveTo>
                <a:close/>
              </a:path>
              <a:path w="30677" h="30679">
                <a:moveTo>
                  <a:pt x="3323" y="19021"/>
                </a:moveTo>
                <a:lnTo>
                  <a:pt x="3351" y="19160"/>
                </a:lnTo>
                <a:lnTo>
                  <a:pt x="3323" y="19021"/>
                </a:lnTo>
                <a:close/>
              </a:path>
              <a:path w="30677" h="30679">
                <a:moveTo>
                  <a:pt x="27327" y="19021"/>
                </a:moveTo>
                <a:lnTo>
                  <a:pt x="27278" y="19160"/>
                </a:lnTo>
                <a:lnTo>
                  <a:pt x="27327" y="19021"/>
                </a:lnTo>
                <a:close/>
              </a:path>
              <a:path w="30677" h="30679">
                <a:moveTo>
                  <a:pt x="3026" y="17822"/>
                </a:moveTo>
                <a:close/>
              </a:path>
              <a:path w="30677" h="30679">
                <a:moveTo>
                  <a:pt x="30677" y="15284"/>
                </a:moveTo>
                <a:lnTo>
                  <a:pt x="27886" y="15284"/>
                </a:lnTo>
                <a:lnTo>
                  <a:pt x="27830" y="16706"/>
                </a:lnTo>
                <a:lnTo>
                  <a:pt x="27606" y="17933"/>
                </a:lnTo>
                <a:lnTo>
                  <a:pt x="30448" y="17822"/>
                </a:lnTo>
                <a:lnTo>
                  <a:pt x="30596" y="16901"/>
                </a:lnTo>
                <a:lnTo>
                  <a:pt x="30677" y="15395"/>
                </a:lnTo>
                <a:close/>
              </a:path>
              <a:path w="30677" h="30679">
                <a:moveTo>
                  <a:pt x="2838" y="16539"/>
                </a:moveTo>
                <a:lnTo>
                  <a:pt x="2848" y="16706"/>
                </a:lnTo>
                <a:lnTo>
                  <a:pt x="2838" y="16539"/>
                </a:lnTo>
                <a:close/>
              </a:path>
              <a:path w="30677" h="30679">
                <a:moveTo>
                  <a:pt x="27830" y="16539"/>
                </a:moveTo>
                <a:lnTo>
                  <a:pt x="27803" y="16706"/>
                </a:lnTo>
                <a:lnTo>
                  <a:pt x="27830" y="16539"/>
                </a:lnTo>
                <a:close/>
              </a:path>
              <a:path w="30677" h="30679">
                <a:moveTo>
                  <a:pt x="2767" y="15339"/>
                </a:moveTo>
                <a:close/>
              </a:path>
              <a:path w="30677" h="30679">
                <a:moveTo>
                  <a:pt x="27884" y="15339"/>
                </a:moveTo>
                <a:close/>
              </a:path>
              <a:path w="30677" h="30679">
                <a:moveTo>
                  <a:pt x="2771" y="15284"/>
                </a:moveTo>
                <a:close/>
              </a:path>
              <a:path w="30677" h="30679">
                <a:moveTo>
                  <a:pt x="30607" y="13973"/>
                </a:moveTo>
                <a:lnTo>
                  <a:pt x="27830" y="13973"/>
                </a:lnTo>
                <a:lnTo>
                  <a:pt x="27884" y="15339"/>
                </a:lnTo>
                <a:lnTo>
                  <a:pt x="30677" y="15284"/>
                </a:lnTo>
                <a:lnTo>
                  <a:pt x="30607" y="13973"/>
                </a:lnTo>
                <a:close/>
              </a:path>
              <a:path w="30677" h="30679">
                <a:moveTo>
                  <a:pt x="2848" y="13973"/>
                </a:moveTo>
                <a:lnTo>
                  <a:pt x="2820" y="14140"/>
                </a:lnTo>
                <a:lnTo>
                  <a:pt x="2848" y="13973"/>
                </a:lnTo>
                <a:close/>
              </a:path>
              <a:path w="30677" h="30679">
                <a:moveTo>
                  <a:pt x="30170" y="11546"/>
                </a:moveTo>
                <a:lnTo>
                  <a:pt x="27299" y="11546"/>
                </a:lnTo>
                <a:lnTo>
                  <a:pt x="27634" y="12885"/>
                </a:lnTo>
                <a:lnTo>
                  <a:pt x="27830" y="14140"/>
                </a:lnTo>
                <a:lnTo>
                  <a:pt x="27830" y="13973"/>
                </a:lnTo>
                <a:lnTo>
                  <a:pt x="30607" y="13973"/>
                </a:lnTo>
                <a:lnTo>
                  <a:pt x="30596" y="13777"/>
                </a:lnTo>
                <a:lnTo>
                  <a:pt x="30345" y="12243"/>
                </a:lnTo>
                <a:lnTo>
                  <a:pt x="30170" y="11546"/>
                </a:lnTo>
                <a:close/>
              </a:path>
              <a:path w="30677" h="30679">
                <a:moveTo>
                  <a:pt x="3043" y="12773"/>
                </a:moveTo>
                <a:close/>
              </a:path>
              <a:path w="30677" h="30679">
                <a:moveTo>
                  <a:pt x="27606" y="12773"/>
                </a:moveTo>
                <a:close/>
              </a:path>
              <a:path w="30677" h="30679">
                <a:moveTo>
                  <a:pt x="3371" y="11546"/>
                </a:moveTo>
                <a:lnTo>
                  <a:pt x="3323" y="11686"/>
                </a:lnTo>
                <a:lnTo>
                  <a:pt x="3371" y="11546"/>
                </a:lnTo>
                <a:close/>
              </a:path>
              <a:path w="30677" h="30679">
                <a:moveTo>
                  <a:pt x="29839" y="10403"/>
                </a:moveTo>
                <a:lnTo>
                  <a:pt x="26880" y="10403"/>
                </a:lnTo>
                <a:lnTo>
                  <a:pt x="26964" y="10598"/>
                </a:lnTo>
                <a:lnTo>
                  <a:pt x="27327" y="11686"/>
                </a:lnTo>
                <a:lnTo>
                  <a:pt x="27299" y="11546"/>
                </a:lnTo>
                <a:lnTo>
                  <a:pt x="30170" y="11546"/>
                </a:lnTo>
                <a:lnTo>
                  <a:pt x="29982" y="10793"/>
                </a:lnTo>
                <a:lnTo>
                  <a:pt x="29839" y="10403"/>
                </a:lnTo>
                <a:close/>
              </a:path>
              <a:path w="30677" h="30679">
                <a:moveTo>
                  <a:pt x="3770" y="10403"/>
                </a:moveTo>
                <a:lnTo>
                  <a:pt x="3686" y="10598"/>
                </a:lnTo>
                <a:lnTo>
                  <a:pt x="3770" y="10403"/>
                </a:lnTo>
                <a:close/>
              </a:path>
              <a:path w="30677" h="30679">
                <a:moveTo>
                  <a:pt x="3730" y="10519"/>
                </a:moveTo>
                <a:close/>
              </a:path>
              <a:path w="30677" h="30679">
                <a:moveTo>
                  <a:pt x="26920" y="10519"/>
                </a:moveTo>
                <a:close/>
              </a:path>
              <a:path w="30677" h="30679">
                <a:moveTo>
                  <a:pt x="26880" y="10403"/>
                </a:moveTo>
                <a:lnTo>
                  <a:pt x="26964" y="10598"/>
                </a:lnTo>
                <a:lnTo>
                  <a:pt x="26880" y="10403"/>
                </a:lnTo>
                <a:close/>
              </a:path>
              <a:path w="30677" h="30679">
                <a:moveTo>
                  <a:pt x="3793" y="10403"/>
                </a:moveTo>
                <a:close/>
              </a:path>
              <a:path w="30677" h="30679">
                <a:moveTo>
                  <a:pt x="25683" y="8259"/>
                </a:moveTo>
                <a:lnTo>
                  <a:pt x="26920" y="10519"/>
                </a:lnTo>
                <a:lnTo>
                  <a:pt x="29839" y="10403"/>
                </a:lnTo>
                <a:lnTo>
                  <a:pt x="29451" y="9343"/>
                </a:lnTo>
                <a:lnTo>
                  <a:pt x="28955" y="8422"/>
                </a:lnTo>
                <a:lnTo>
                  <a:pt x="25818" y="8422"/>
                </a:lnTo>
                <a:lnTo>
                  <a:pt x="25683" y="8259"/>
                </a:lnTo>
                <a:close/>
              </a:path>
              <a:path w="30677" h="30679">
                <a:moveTo>
                  <a:pt x="4999" y="8199"/>
                </a:moveTo>
                <a:lnTo>
                  <a:pt x="4860" y="8422"/>
                </a:lnTo>
                <a:lnTo>
                  <a:pt x="4999" y="8199"/>
                </a:lnTo>
                <a:close/>
              </a:path>
              <a:path w="30677" h="30679">
                <a:moveTo>
                  <a:pt x="4914" y="8356"/>
                </a:moveTo>
                <a:close/>
              </a:path>
              <a:path w="30677" h="30679">
                <a:moveTo>
                  <a:pt x="25650" y="8199"/>
                </a:moveTo>
                <a:lnTo>
                  <a:pt x="25818" y="8422"/>
                </a:lnTo>
                <a:lnTo>
                  <a:pt x="25650" y="8199"/>
                </a:lnTo>
                <a:close/>
              </a:path>
              <a:path w="30677" h="30679">
                <a:moveTo>
                  <a:pt x="28835" y="8199"/>
                </a:moveTo>
                <a:lnTo>
                  <a:pt x="25650" y="8199"/>
                </a:lnTo>
                <a:lnTo>
                  <a:pt x="25818" y="8422"/>
                </a:lnTo>
                <a:lnTo>
                  <a:pt x="28955" y="8422"/>
                </a:lnTo>
                <a:lnTo>
                  <a:pt x="28835" y="8199"/>
                </a:lnTo>
                <a:close/>
              </a:path>
              <a:path w="30677" h="30679">
                <a:moveTo>
                  <a:pt x="5041" y="8199"/>
                </a:moveTo>
                <a:lnTo>
                  <a:pt x="4914" y="8356"/>
                </a:lnTo>
                <a:lnTo>
                  <a:pt x="5041" y="8199"/>
                </a:lnTo>
                <a:close/>
              </a:path>
              <a:path w="30677" h="30679">
                <a:moveTo>
                  <a:pt x="24202" y="6466"/>
                </a:moveTo>
                <a:lnTo>
                  <a:pt x="25683" y="8259"/>
                </a:lnTo>
                <a:lnTo>
                  <a:pt x="28835" y="8199"/>
                </a:lnTo>
                <a:lnTo>
                  <a:pt x="28053" y="6749"/>
                </a:lnTo>
                <a:lnTo>
                  <a:pt x="27892" y="6554"/>
                </a:lnTo>
                <a:lnTo>
                  <a:pt x="24309" y="6554"/>
                </a:lnTo>
                <a:close/>
              </a:path>
              <a:path w="30677" h="30679">
                <a:moveTo>
                  <a:pt x="6536" y="6359"/>
                </a:moveTo>
                <a:lnTo>
                  <a:pt x="6341" y="6554"/>
                </a:lnTo>
                <a:lnTo>
                  <a:pt x="6536" y="6359"/>
                </a:lnTo>
                <a:close/>
              </a:path>
              <a:path w="30677" h="30679">
                <a:moveTo>
                  <a:pt x="6449" y="6466"/>
                </a:moveTo>
                <a:close/>
              </a:path>
              <a:path w="30677" h="30679">
                <a:moveTo>
                  <a:pt x="24113" y="6359"/>
                </a:moveTo>
                <a:lnTo>
                  <a:pt x="24309" y="6554"/>
                </a:lnTo>
                <a:lnTo>
                  <a:pt x="24113" y="6359"/>
                </a:lnTo>
                <a:close/>
              </a:path>
              <a:path w="30677" h="30679">
                <a:moveTo>
                  <a:pt x="27730" y="6359"/>
                </a:moveTo>
                <a:lnTo>
                  <a:pt x="24113" y="6359"/>
                </a:lnTo>
                <a:lnTo>
                  <a:pt x="24309" y="6554"/>
                </a:lnTo>
                <a:lnTo>
                  <a:pt x="27892" y="6554"/>
                </a:lnTo>
                <a:lnTo>
                  <a:pt x="27730" y="6359"/>
                </a:lnTo>
                <a:close/>
              </a:path>
              <a:path w="30677" h="30679">
                <a:moveTo>
                  <a:pt x="6581" y="6359"/>
                </a:moveTo>
                <a:lnTo>
                  <a:pt x="6449" y="6466"/>
                </a:lnTo>
                <a:lnTo>
                  <a:pt x="6581" y="6359"/>
                </a:lnTo>
                <a:close/>
              </a:path>
              <a:path w="30677" h="30679">
                <a:moveTo>
                  <a:pt x="22307" y="4907"/>
                </a:moveTo>
                <a:lnTo>
                  <a:pt x="24202" y="6466"/>
                </a:lnTo>
                <a:lnTo>
                  <a:pt x="27730" y="6359"/>
                </a:lnTo>
                <a:lnTo>
                  <a:pt x="26597" y="4992"/>
                </a:lnTo>
                <a:lnTo>
                  <a:pt x="22465" y="4992"/>
                </a:lnTo>
                <a:lnTo>
                  <a:pt x="22307" y="4907"/>
                </a:lnTo>
                <a:close/>
              </a:path>
              <a:path w="30677" h="30679">
                <a:moveTo>
                  <a:pt x="8437" y="4852"/>
                </a:moveTo>
                <a:lnTo>
                  <a:pt x="8213" y="4992"/>
                </a:lnTo>
                <a:lnTo>
                  <a:pt x="8370" y="4907"/>
                </a:lnTo>
                <a:close/>
              </a:path>
              <a:path w="30677" h="30679">
                <a:moveTo>
                  <a:pt x="8368" y="4908"/>
                </a:moveTo>
                <a:lnTo>
                  <a:pt x="8213" y="4992"/>
                </a:lnTo>
                <a:lnTo>
                  <a:pt x="8368" y="4908"/>
                </a:lnTo>
                <a:close/>
              </a:path>
              <a:path w="30677" h="30679">
                <a:moveTo>
                  <a:pt x="22241" y="4852"/>
                </a:moveTo>
                <a:lnTo>
                  <a:pt x="22465" y="4992"/>
                </a:lnTo>
                <a:lnTo>
                  <a:pt x="22241" y="4852"/>
                </a:lnTo>
                <a:close/>
              </a:path>
              <a:path w="30677" h="30679">
                <a:moveTo>
                  <a:pt x="26482" y="4852"/>
                </a:moveTo>
                <a:lnTo>
                  <a:pt x="22241" y="4852"/>
                </a:lnTo>
                <a:lnTo>
                  <a:pt x="22465" y="4992"/>
                </a:lnTo>
                <a:lnTo>
                  <a:pt x="26597" y="4992"/>
                </a:lnTo>
                <a:lnTo>
                  <a:pt x="26482" y="4852"/>
                </a:lnTo>
                <a:close/>
              </a:path>
              <a:path w="30677" h="30679">
                <a:moveTo>
                  <a:pt x="8471" y="4852"/>
                </a:moveTo>
                <a:close/>
              </a:path>
              <a:path w="30677" h="30679">
                <a:moveTo>
                  <a:pt x="20150" y="3742"/>
                </a:moveTo>
                <a:lnTo>
                  <a:pt x="22307" y="4907"/>
                </a:lnTo>
                <a:lnTo>
                  <a:pt x="26482" y="4852"/>
                </a:lnTo>
                <a:lnTo>
                  <a:pt x="26181" y="4490"/>
                </a:lnTo>
                <a:lnTo>
                  <a:pt x="25337" y="3793"/>
                </a:lnTo>
                <a:lnTo>
                  <a:pt x="20285" y="3793"/>
                </a:lnTo>
                <a:lnTo>
                  <a:pt x="20150" y="3742"/>
                </a:lnTo>
                <a:close/>
              </a:path>
              <a:path w="30677" h="30679">
                <a:moveTo>
                  <a:pt x="10588" y="3709"/>
                </a:moveTo>
                <a:lnTo>
                  <a:pt x="10393" y="3793"/>
                </a:lnTo>
                <a:lnTo>
                  <a:pt x="10528" y="3742"/>
                </a:lnTo>
                <a:close/>
              </a:path>
              <a:path w="30677" h="30679">
                <a:moveTo>
                  <a:pt x="10528" y="3742"/>
                </a:moveTo>
                <a:lnTo>
                  <a:pt x="10393" y="3793"/>
                </a:lnTo>
                <a:lnTo>
                  <a:pt x="10528" y="3742"/>
                </a:lnTo>
                <a:close/>
              </a:path>
              <a:path w="30677" h="30679">
                <a:moveTo>
                  <a:pt x="20089" y="3709"/>
                </a:moveTo>
                <a:lnTo>
                  <a:pt x="20285" y="3793"/>
                </a:lnTo>
                <a:lnTo>
                  <a:pt x="20089" y="3709"/>
                </a:lnTo>
                <a:close/>
              </a:path>
              <a:path w="30677" h="30679">
                <a:moveTo>
                  <a:pt x="25235" y="3709"/>
                </a:moveTo>
                <a:lnTo>
                  <a:pt x="20089" y="3709"/>
                </a:lnTo>
                <a:lnTo>
                  <a:pt x="20285" y="3793"/>
                </a:lnTo>
                <a:lnTo>
                  <a:pt x="25337" y="3793"/>
                </a:lnTo>
                <a:close/>
              </a:path>
              <a:path w="30677" h="30679">
                <a:moveTo>
                  <a:pt x="10615" y="3709"/>
                </a:moveTo>
                <a:close/>
              </a:path>
              <a:path w="30677" h="30679">
                <a:moveTo>
                  <a:pt x="24762" y="3318"/>
                </a:moveTo>
                <a:lnTo>
                  <a:pt x="19027" y="3318"/>
                </a:lnTo>
                <a:lnTo>
                  <a:pt x="20150" y="3742"/>
                </a:lnTo>
                <a:lnTo>
                  <a:pt x="25235" y="3709"/>
                </a:lnTo>
                <a:lnTo>
                  <a:pt x="24762" y="3318"/>
                </a:lnTo>
                <a:close/>
              </a:path>
              <a:path w="30677" h="30679">
                <a:moveTo>
                  <a:pt x="11762" y="3318"/>
                </a:moveTo>
                <a:lnTo>
                  <a:pt x="11538" y="3374"/>
                </a:lnTo>
                <a:lnTo>
                  <a:pt x="11762" y="3318"/>
                </a:lnTo>
                <a:close/>
              </a:path>
              <a:path w="30677" h="30679">
                <a:moveTo>
                  <a:pt x="24424" y="3040"/>
                </a:moveTo>
                <a:lnTo>
                  <a:pt x="17798" y="3040"/>
                </a:lnTo>
                <a:lnTo>
                  <a:pt x="19139" y="3374"/>
                </a:lnTo>
                <a:lnTo>
                  <a:pt x="24762" y="3318"/>
                </a:lnTo>
                <a:lnTo>
                  <a:pt x="24424" y="3040"/>
                </a:lnTo>
                <a:close/>
              </a:path>
              <a:path w="30677" h="30679">
                <a:moveTo>
                  <a:pt x="12920" y="3040"/>
                </a:moveTo>
                <a:lnTo>
                  <a:pt x="12768" y="3067"/>
                </a:lnTo>
                <a:lnTo>
                  <a:pt x="12920" y="3040"/>
                </a:lnTo>
                <a:close/>
              </a:path>
              <a:path w="30677" h="30679">
                <a:moveTo>
                  <a:pt x="24154" y="2816"/>
                </a:moveTo>
                <a:lnTo>
                  <a:pt x="16540" y="2816"/>
                </a:lnTo>
                <a:lnTo>
                  <a:pt x="16708" y="2844"/>
                </a:lnTo>
                <a:lnTo>
                  <a:pt x="17910" y="3067"/>
                </a:lnTo>
                <a:lnTo>
                  <a:pt x="24424" y="3040"/>
                </a:lnTo>
                <a:lnTo>
                  <a:pt x="24154" y="2816"/>
                </a:lnTo>
                <a:close/>
              </a:path>
              <a:path w="30677" h="30679">
                <a:moveTo>
                  <a:pt x="16688" y="2844"/>
                </a:moveTo>
                <a:close/>
              </a:path>
              <a:path w="30677" h="30679">
                <a:moveTo>
                  <a:pt x="14682" y="2816"/>
                </a:moveTo>
                <a:lnTo>
                  <a:pt x="14137" y="2816"/>
                </a:lnTo>
                <a:lnTo>
                  <a:pt x="13989" y="2844"/>
                </a:lnTo>
                <a:lnTo>
                  <a:pt x="14682" y="2816"/>
                </a:lnTo>
                <a:close/>
              </a:path>
              <a:path w="30677" h="30679">
                <a:moveTo>
                  <a:pt x="24120" y="2789"/>
                </a:moveTo>
                <a:lnTo>
                  <a:pt x="15339" y="2791"/>
                </a:lnTo>
                <a:lnTo>
                  <a:pt x="16688" y="2844"/>
                </a:lnTo>
                <a:lnTo>
                  <a:pt x="16540" y="2816"/>
                </a:lnTo>
                <a:lnTo>
                  <a:pt x="24154" y="28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66" name="object 266"/>
          <p:cNvSpPr/>
          <p:nvPr/>
        </p:nvSpPr>
        <p:spPr>
          <a:xfrm>
            <a:off x="4813553" y="1610105"/>
            <a:ext cx="356616" cy="0"/>
          </a:xfrm>
          <a:custGeom>
            <a:avLst/>
            <a:gdLst/>
            <a:ahLst/>
            <a:cxnLst/>
            <a:rect l="l" t="t" r="r" b="b"/>
            <a:pathLst>
              <a:path w="356616" h="0">
                <a:moveTo>
                  <a:pt x="0" y="0"/>
                </a:moveTo>
                <a:lnTo>
                  <a:pt x="356616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67" name="object 267"/>
          <p:cNvSpPr/>
          <p:nvPr/>
        </p:nvSpPr>
        <p:spPr>
          <a:xfrm>
            <a:off x="2036826" y="2542794"/>
            <a:ext cx="356616" cy="0"/>
          </a:xfrm>
          <a:custGeom>
            <a:avLst/>
            <a:gdLst/>
            <a:ahLst/>
            <a:cxnLst/>
            <a:rect l="l" t="t" r="r" b="b"/>
            <a:pathLst>
              <a:path w="356616" h="0">
                <a:moveTo>
                  <a:pt x="0" y="0"/>
                </a:moveTo>
                <a:lnTo>
                  <a:pt x="356616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68" name="object 268"/>
          <p:cNvSpPr/>
          <p:nvPr/>
        </p:nvSpPr>
        <p:spPr>
          <a:xfrm>
            <a:off x="2676332" y="4642905"/>
            <a:ext cx="251564" cy="138309"/>
          </a:xfrm>
          <a:custGeom>
            <a:avLst/>
            <a:gdLst/>
            <a:ahLst/>
            <a:cxnLst/>
            <a:rect l="l" t="t" r="r" b="b"/>
            <a:pathLst>
              <a:path w="251564" h="138309">
                <a:moveTo>
                  <a:pt x="126590" y="24422"/>
                </a:moveTo>
                <a:lnTo>
                  <a:pt x="149221" y="88663"/>
                </a:lnTo>
                <a:lnTo>
                  <a:pt x="176762" y="124385"/>
                </a:lnTo>
                <a:lnTo>
                  <a:pt x="249847" y="138309"/>
                </a:lnTo>
                <a:lnTo>
                  <a:pt x="251564" y="136377"/>
                </a:lnTo>
                <a:lnTo>
                  <a:pt x="251564" y="131606"/>
                </a:lnTo>
                <a:lnTo>
                  <a:pt x="249924" y="129755"/>
                </a:lnTo>
                <a:lnTo>
                  <a:pt x="210406" y="129755"/>
                </a:lnTo>
                <a:lnTo>
                  <a:pt x="209681" y="129669"/>
                </a:lnTo>
                <a:lnTo>
                  <a:pt x="210026" y="129669"/>
                </a:lnTo>
                <a:lnTo>
                  <a:pt x="194202" y="126076"/>
                </a:lnTo>
                <a:lnTo>
                  <a:pt x="192745" y="126076"/>
                </a:lnTo>
                <a:lnTo>
                  <a:pt x="191371" y="125433"/>
                </a:lnTo>
                <a:lnTo>
                  <a:pt x="191893" y="125433"/>
                </a:lnTo>
                <a:lnTo>
                  <a:pt x="182015" y="117974"/>
                </a:lnTo>
                <a:lnTo>
                  <a:pt x="181301" y="117435"/>
                </a:lnTo>
                <a:lnTo>
                  <a:pt x="181435" y="117435"/>
                </a:lnTo>
                <a:lnTo>
                  <a:pt x="170784" y="105370"/>
                </a:lnTo>
                <a:lnTo>
                  <a:pt x="170468" y="105012"/>
                </a:lnTo>
                <a:lnTo>
                  <a:pt x="156284" y="84858"/>
                </a:lnTo>
                <a:lnTo>
                  <a:pt x="156088" y="84858"/>
                </a:lnTo>
                <a:lnTo>
                  <a:pt x="155515" y="83767"/>
                </a:lnTo>
                <a:lnTo>
                  <a:pt x="155702" y="83767"/>
                </a:lnTo>
                <a:lnTo>
                  <a:pt x="135002" y="25114"/>
                </a:lnTo>
                <a:lnTo>
                  <a:pt x="127403" y="25114"/>
                </a:lnTo>
                <a:lnTo>
                  <a:pt x="126590" y="24422"/>
                </a:lnTo>
                <a:close/>
              </a:path>
              <a:path w="251564" h="138309">
                <a:moveTo>
                  <a:pt x="210026" y="129669"/>
                </a:moveTo>
                <a:lnTo>
                  <a:pt x="209681" y="129669"/>
                </a:lnTo>
                <a:lnTo>
                  <a:pt x="210406" y="129755"/>
                </a:lnTo>
                <a:lnTo>
                  <a:pt x="210026" y="129669"/>
                </a:lnTo>
                <a:close/>
              </a:path>
              <a:path w="251564" h="138309">
                <a:moveTo>
                  <a:pt x="249847" y="129669"/>
                </a:moveTo>
                <a:lnTo>
                  <a:pt x="210026" y="129669"/>
                </a:lnTo>
                <a:lnTo>
                  <a:pt x="210406" y="129755"/>
                </a:lnTo>
                <a:lnTo>
                  <a:pt x="249924" y="129755"/>
                </a:lnTo>
                <a:close/>
              </a:path>
              <a:path w="251564" h="138309">
                <a:moveTo>
                  <a:pt x="191371" y="125433"/>
                </a:moveTo>
                <a:lnTo>
                  <a:pt x="192745" y="126076"/>
                </a:lnTo>
                <a:lnTo>
                  <a:pt x="192118" y="125602"/>
                </a:lnTo>
                <a:lnTo>
                  <a:pt x="191371" y="125433"/>
                </a:lnTo>
                <a:close/>
              </a:path>
              <a:path w="251564" h="138309">
                <a:moveTo>
                  <a:pt x="192118" y="125602"/>
                </a:moveTo>
                <a:lnTo>
                  <a:pt x="192745" y="126076"/>
                </a:lnTo>
                <a:lnTo>
                  <a:pt x="194202" y="126076"/>
                </a:lnTo>
                <a:lnTo>
                  <a:pt x="192118" y="125602"/>
                </a:lnTo>
                <a:close/>
              </a:path>
              <a:path w="251564" h="138309">
                <a:moveTo>
                  <a:pt x="191893" y="125433"/>
                </a:moveTo>
                <a:lnTo>
                  <a:pt x="191371" y="125433"/>
                </a:lnTo>
                <a:lnTo>
                  <a:pt x="192118" y="125602"/>
                </a:lnTo>
                <a:lnTo>
                  <a:pt x="191893" y="125433"/>
                </a:lnTo>
                <a:close/>
              </a:path>
              <a:path w="251564" h="138309">
                <a:moveTo>
                  <a:pt x="181301" y="117435"/>
                </a:moveTo>
                <a:lnTo>
                  <a:pt x="181911" y="117974"/>
                </a:lnTo>
                <a:lnTo>
                  <a:pt x="181704" y="117739"/>
                </a:lnTo>
                <a:lnTo>
                  <a:pt x="181301" y="117435"/>
                </a:lnTo>
                <a:close/>
              </a:path>
              <a:path w="251564" h="138309">
                <a:moveTo>
                  <a:pt x="181704" y="117739"/>
                </a:moveTo>
                <a:lnTo>
                  <a:pt x="181911" y="117974"/>
                </a:lnTo>
                <a:lnTo>
                  <a:pt x="181704" y="117739"/>
                </a:lnTo>
                <a:close/>
              </a:path>
              <a:path w="251564" h="138309">
                <a:moveTo>
                  <a:pt x="181435" y="117435"/>
                </a:moveTo>
                <a:lnTo>
                  <a:pt x="181301" y="117435"/>
                </a:lnTo>
                <a:lnTo>
                  <a:pt x="181704" y="117739"/>
                </a:lnTo>
                <a:lnTo>
                  <a:pt x="181435" y="117435"/>
                </a:lnTo>
                <a:close/>
              </a:path>
              <a:path w="251564" h="138309">
                <a:moveTo>
                  <a:pt x="170468" y="105012"/>
                </a:moveTo>
                <a:lnTo>
                  <a:pt x="170735" y="105370"/>
                </a:lnTo>
                <a:lnTo>
                  <a:pt x="170541" y="105095"/>
                </a:lnTo>
                <a:close/>
              </a:path>
              <a:path w="251564" h="138309">
                <a:moveTo>
                  <a:pt x="170541" y="105095"/>
                </a:moveTo>
                <a:lnTo>
                  <a:pt x="170735" y="105370"/>
                </a:lnTo>
                <a:lnTo>
                  <a:pt x="170541" y="105095"/>
                </a:lnTo>
                <a:close/>
              </a:path>
              <a:path w="251564" h="138309">
                <a:moveTo>
                  <a:pt x="170483" y="105012"/>
                </a:moveTo>
                <a:close/>
              </a:path>
              <a:path w="251564" h="138309">
                <a:moveTo>
                  <a:pt x="155515" y="83767"/>
                </a:moveTo>
                <a:lnTo>
                  <a:pt x="156088" y="84858"/>
                </a:lnTo>
                <a:lnTo>
                  <a:pt x="155890" y="84299"/>
                </a:lnTo>
                <a:lnTo>
                  <a:pt x="155515" y="83767"/>
                </a:lnTo>
                <a:close/>
              </a:path>
              <a:path w="251564" h="138309">
                <a:moveTo>
                  <a:pt x="155890" y="84299"/>
                </a:moveTo>
                <a:lnTo>
                  <a:pt x="156088" y="84858"/>
                </a:lnTo>
                <a:lnTo>
                  <a:pt x="156284" y="84858"/>
                </a:lnTo>
                <a:lnTo>
                  <a:pt x="155890" y="84299"/>
                </a:lnTo>
                <a:close/>
              </a:path>
              <a:path w="251564" h="138309">
                <a:moveTo>
                  <a:pt x="155702" y="83767"/>
                </a:moveTo>
                <a:lnTo>
                  <a:pt x="155515" y="83767"/>
                </a:lnTo>
                <a:lnTo>
                  <a:pt x="155890" y="84299"/>
                </a:lnTo>
                <a:lnTo>
                  <a:pt x="155702" y="83767"/>
                </a:lnTo>
                <a:close/>
              </a:path>
              <a:path w="251564" h="138309">
                <a:moveTo>
                  <a:pt x="126182" y="23263"/>
                </a:moveTo>
                <a:lnTo>
                  <a:pt x="126590" y="24422"/>
                </a:lnTo>
                <a:lnTo>
                  <a:pt x="127403" y="25114"/>
                </a:lnTo>
                <a:lnTo>
                  <a:pt x="126182" y="23263"/>
                </a:lnTo>
                <a:close/>
              </a:path>
              <a:path w="251564" h="138309">
                <a:moveTo>
                  <a:pt x="134349" y="23263"/>
                </a:moveTo>
                <a:lnTo>
                  <a:pt x="126182" y="23263"/>
                </a:lnTo>
                <a:lnTo>
                  <a:pt x="127403" y="25114"/>
                </a:lnTo>
                <a:lnTo>
                  <a:pt x="135002" y="25114"/>
                </a:lnTo>
                <a:lnTo>
                  <a:pt x="134349" y="23263"/>
                </a:lnTo>
                <a:close/>
              </a:path>
              <a:path w="251564" h="138309">
                <a:moveTo>
                  <a:pt x="112878" y="12743"/>
                </a:moveTo>
                <a:lnTo>
                  <a:pt x="126590" y="24422"/>
                </a:lnTo>
                <a:lnTo>
                  <a:pt x="126182" y="23263"/>
                </a:lnTo>
                <a:lnTo>
                  <a:pt x="134349" y="23263"/>
                </a:lnTo>
                <a:lnTo>
                  <a:pt x="132819" y="18928"/>
                </a:lnTo>
                <a:lnTo>
                  <a:pt x="125787" y="12932"/>
                </a:lnTo>
                <a:lnTo>
                  <a:pt x="113709" y="12932"/>
                </a:lnTo>
                <a:lnTo>
                  <a:pt x="112878" y="12743"/>
                </a:lnTo>
                <a:close/>
              </a:path>
              <a:path w="251564" h="138309">
                <a:moveTo>
                  <a:pt x="95552" y="0"/>
                </a:moveTo>
                <a:lnTo>
                  <a:pt x="1487" y="13346"/>
                </a:lnTo>
                <a:lnTo>
                  <a:pt x="0" y="15503"/>
                </a:lnTo>
                <a:lnTo>
                  <a:pt x="534" y="20239"/>
                </a:lnTo>
                <a:lnTo>
                  <a:pt x="2403" y="21917"/>
                </a:lnTo>
                <a:lnTo>
                  <a:pt x="95284" y="8748"/>
                </a:lnTo>
                <a:lnTo>
                  <a:pt x="94675" y="8610"/>
                </a:lnTo>
                <a:lnTo>
                  <a:pt x="120718" y="8610"/>
                </a:lnTo>
                <a:lnTo>
                  <a:pt x="116074" y="4650"/>
                </a:lnTo>
                <a:lnTo>
                  <a:pt x="95552" y="0"/>
                </a:lnTo>
                <a:close/>
              </a:path>
              <a:path w="251564" h="138309">
                <a:moveTo>
                  <a:pt x="112183" y="12151"/>
                </a:moveTo>
                <a:lnTo>
                  <a:pt x="112878" y="12743"/>
                </a:lnTo>
                <a:lnTo>
                  <a:pt x="113709" y="12932"/>
                </a:lnTo>
                <a:lnTo>
                  <a:pt x="112183" y="12151"/>
                </a:lnTo>
                <a:close/>
              </a:path>
              <a:path w="251564" h="138309">
                <a:moveTo>
                  <a:pt x="124871" y="12151"/>
                </a:moveTo>
                <a:lnTo>
                  <a:pt x="112183" y="12151"/>
                </a:lnTo>
                <a:lnTo>
                  <a:pt x="113709" y="12932"/>
                </a:lnTo>
                <a:lnTo>
                  <a:pt x="125787" y="12932"/>
                </a:lnTo>
                <a:lnTo>
                  <a:pt x="124871" y="12151"/>
                </a:lnTo>
                <a:close/>
              </a:path>
              <a:path w="251564" h="138309">
                <a:moveTo>
                  <a:pt x="120718" y="8610"/>
                </a:moveTo>
                <a:lnTo>
                  <a:pt x="94675" y="8610"/>
                </a:lnTo>
                <a:lnTo>
                  <a:pt x="95895" y="8661"/>
                </a:lnTo>
                <a:lnTo>
                  <a:pt x="95284" y="8748"/>
                </a:lnTo>
                <a:lnTo>
                  <a:pt x="112878" y="12743"/>
                </a:lnTo>
                <a:lnTo>
                  <a:pt x="112183" y="12151"/>
                </a:lnTo>
                <a:lnTo>
                  <a:pt x="124871" y="12151"/>
                </a:lnTo>
                <a:lnTo>
                  <a:pt x="120718" y="8610"/>
                </a:lnTo>
                <a:close/>
              </a:path>
              <a:path w="251564" h="138309">
                <a:moveTo>
                  <a:pt x="94675" y="8610"/>
                </a:moveTo>
                <a:lnTo>
                  <a:pt x="95284" y="8748"/>
                </a:lnTo>
                <a:lnTo>
                  <a:pt x="95895" y="8661"/>
                </a:lnTo>
                <a:lnTo>
                  <a:pt x="94675" y="861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69" name="object 269"/>
          <p:cNvSpPr/>
          <p:nvPr/>
        </p:nvSpPr>
        <p:spPr>
          <a:xfrm>
            <a:off x="2002532" y="4798500"/>
            <a:ext cx="898701" cy="185782"/>
          </a:xfrm>
          <a:custGeom>
            <a:avLst/>
            <a:gdLst/>
            <a:ahLst/>
            <a:cxnLst/>
            <a:rect l="l" t="t" r="r" b="b"/>
            <a:pathLst>
              <a:path w="898701" h="185782">
                <a:moveTo>
                  <a:pt x="792087" y="0"/>
                </a:moveTo>
                <a:lnTo>
                  <a:pt x="114240" y="0"/>
                </a:lnTo>
                <a:lnTo>
                  <a:pt x="3808" y="164179"/>
                </a:lnTo>
                <a:lnTo>
                  <a:pt x="0" y="172820"/>
                </a:lnTo>
                <a:lnTo>
                  <a:pt x="3808" y="181461"/>
                </a:lnTo>
                <a:lnTo>
                  <a:pt x="15232" y="185781"/>
                </a:lnTo>
                <a:lnTo>
                  <a:pt x="891072" y="185782"/>
                </a:lnTo>
                <a:lnTo>
                  <a:pt x="898701" y="177141"/>
                </a:lnTo>
                <a:lnTo>
                  <a:pt x="898701" y="168499"/>
                </a:lnTo>
                <a:lnTo>
                  <a:pt x="79208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70" name="object 270"/>
          <p:cNvSpPr/>
          <p:nvPr/>
        </p:nvSpPr>
        <p:spPr>
          <a:xfrm>
            <a:off x="2000403" y="4796339"/>
            <a:ext cx="902737" cy="190103"/>
          </a:xfrm>
          <a:custGeom>
            <a:avLst/>
            <a:gdLst/>
            <a:ahLst/>
            <a:cxnLst/>
            <a:rect l="l" t="t" r="r" b="b"/>
            <a:pathLst>
              <a:path w="902737" h="190103">
                <a:moveTo>
                  <a:pt x="795169" y="0"/>
                </a:moveTo>
                <a:lnTo>
                  <a:pt x="115427" y="0"/>
                </a:lnTo>
                <a:lnTo>
                  <a:pt x="4314" y="165192"/>
                </a:lnTo>
                <a:lnTo>
                  <a:pt x="0" y="174981"/>
                </a:lnTo>
                <a:lnTo>
                  <a:pt x="4586" y="185388"/>
                </a:lnTo>
                <a:lnTo>
                  <a:pt x="17051" y="190103"/>
                </a:lnTo>
                <a:lnTo>
                  <a:pt x="894001" y="190103"/>
                </a:lnTo>
                <a:lnTo>
                  <a:pt x="897239" y="186415"/>
                </a:lnTo>
                <a:lnTo>
                  <a:pt x="891865" y="186415"/>
                </a:lnTo>
                <a:lnTo>
                  <a:pt x="892326" y="185893"/>
                </a:lnTo>
                <a:lnTo>
                  <a:pt x="17963" y="185893"/>
                </a:lnTo>
                <a:lnTo>
                  <a:pt x="17360" y="185782"/>
                </a:lnTo>
                <a:lnTo>
                  <a:pt x="17669" y="185782"/>
                </a:lnTo>
                <a:lnTo>
                  <a:pt x="9403" y="182656"/>
                </a:lnTo>
                <a:lnTo>
                  <a:pt x="7639" y="182656"/>
                </a:lnTo>
                <a:lnTo>
                  <a:pt x="6538" y="181572"/>
                </a:lnTo>
                <a:lnTo>
                  <a:pt x="7162" y="181572"/>
                </a:lnTo>
                <a:lnTo>
                  <a:pt x="4683" y="175947"/>
                </a:lnTo>
                <a:lnTo>
                  <a:pt x="3831" y="175947"/>
                </a:lnTo>
                <a:lnTo>
                  <a:pt x="3831" y="174015"/>
                </a:lnTo>
                <a:lnTo>
                  <a:pt x="4683" y="174015"/>
                </a:lnTo>
                <a:lnTo>
                  <a:pt x="7487" y="167650"/>
                </a:lnTo>
                <a:lnTo>
                  <a:pt x="7639" y="167306"/>
                </a:lnTo>
                <a:lnTo>
                  <a:pt x="117312" y="4322"/>
                </a:lnTo>
                <a:lnTo>
                  <a:pt x="116369" y="4322"/>
                </a:lnTo>
                <a:lnTo>
                  <a:pt x="117883" y="3472"/>
                </a:lnTo>
                <a:lnTo>
                  <a:pt x="792684" y="3472"/>
                </a:lnTo>
                <a:lnTo>
                  <a:pt x="797334" y="3420"/>
                </a:lnTo>
                <a:lnTo>
                  <a:pt x="795169" y="0"/>
                </a:lnTo>
                <a:close/>
              </a:path>
              <a:path w="902737" h="190103">
                <a:moveTo>
                  <a:pt x="898922" y="178422"/>
                </a:moveTo>
                <a:lnTo>
                  <a:pt x="891865" y="186415"/>
                </a:lnTo>
                <a:lnTo>
                  <a:pt x="893200" y="185782"/>
                </a:lnTo>
                <a:lnTo>
                  <a:pt x="897795" y="185782"/>
                </a:lnTo>
                <a:lnTo>
                  <a:pt x="902737" y="180196"/>
                </a:lnTo>
                <a:lnTo>
                  <a:pt x="902737" y="179302"/>
                </a:lnTo>
                <a:lnTo>
                  <a:pt x="898922" y="179302"/>
                </a:lnTo>
                <a:lnTo>
                  <a:pt x="898922" y="178422"/>
                </a:lnTo>
                <a:close/>
              </a:path>
              <a:path w="902737" h="190103">
                <a:moveTo>
                  <a:pt x="897795" y="185782"/>
                </a:moveTo>
                <a:lnTo>
                  <a:pt x="893200" y="185782"/>
                </a:lnTo>
                <a:lnTo>
                  <a:pt x="891865" y="186415"/>
                </a:lnTo>
                <a:lnTo>
                  <a:pt x="897239" y="186415"/>
                </a:lnTo>
                <a:lnTo>
                  <a:pt x="897795" y="185782"/>
                </a:lnTo>
                <a:close/>
              </a:path>
              <a:path w="902737" h="190103">
                <a:moveTo>
                  <a:pt x="17669" y="185782"/>
                </a:moveTo>
                <a:lnTo>
                  <a:pt x="17360" y="185782"/>
                </a:lnTo>
                <a:lnTo>
                  <a:pt x="17963" y="185893"/>
                </a:lnTo>
                <a:lnTo>
                  <a:pt x="17669" y="185782"/>
                </a:lnTo>
                <a:close/>
              </a:path>
              <a:path w="902737" h="190103">
                <a:moveTo>
                  <a:pt x="892424" y="185782"/>
                </a:moveTo>
                <a:lnTo>
                  <a:pt x="17669" y="185782"/>
                </a:lnTo>
                <a:lnTo>
                  <a:pt x="17963" y="185893"/>
                </a:lnTo>
                <a:lnTo>
                  <a:pt x="892326" y="185893"/>
                </a:lnTo>
                <a:close/>
              </a:path>
              <a:path w="902737" h="190103">
                <a:moveTo>
                  <a:pt x="6538" y="181572"/>
                </a:moveTo>
                <a:lnTo>
                  <a:pt x="7639" y="182656"/>
                </a:lnTo>
                <a:lnTo>
                  <a:pt x="7286" y="181855"/>
                </a:lnTo>
                <a:lnTo>
                  <a:pt x="6538" y="181572"/>
                </a:lnTo>
                <a:close/>
              </a:path>
              <a:path w="902737" h="190103">
                <a:moveTo>
                  <a:pt x="7286" y="181855"/>
                </a:moveTo>
                <a:lnTo>
                  <a:pt x="7639" y="182656"/>
                </a:lnTo>
                <a:lnTo>
                  <a:pt x="9403" y="182656"/>
                </a:lnTo>
                <a:lnTo>
                  <a:pt x="7286" y="181855"/>
                </a:lnTo>
                <a:close/>
              </a:path>
              <a:path w="902737" h="190103">
                <a:moveTo>
                  <a:pt x="7162" y="181572"/>
                </a:moveTo>
                <a:lnTo>
                  <a:pt x="6538" y="181572"/>
                </a:lnTo>
                <a:lnTo>
                  <a:pt x="7286" y="181855"/>
                </a:lnTo>
                <a:lnTo>
                  <a:pt x="7162" y="181572"/>
                </a:lnTo>
                <a:close/>
              </a:path>
              <a:path w="902737" h="190103">
                <a:moveTo>
                  <a:pt x="899494" y="177774"/>
                </a:moveTo>
                <a:lnTo>
                  <a:pt x="898922" y="178422"/>
                </a:lnTo>
                <a:lnTo>
                  <a:pt x="898922" y="179302"/>
                </a:lnTo>
                <a:lnTo>
                  <a:pt x="899494" y="177774"/>
                </a:lnTo>
                <a:close/>
              </a:path>
              <a:path w="902737" h="190103">
                <a:moveTo>
                  <a:pt x="902737" y="177774"/>
                </a:moveTo>
                <a:lnTo>
                  <a:pt x="899494" y="177774"/>
                </a:lnTo>
                <a:lnTo>
                  <a:pt x="898922" y="179302"/>
                </a:lnTo>
                <a:lnTo>
                  <a:pt x="902737" y="179302"/>
                </a:lnTo>
                <a:lnTo>
                  <a:pt x="902737" y="177774"/>
                </a:lnTo>
                <a:close/>
              </a:path>
              <a:path w="902737" h="190103">
                <a:moveTo>
                  <a:pt x="898922" y="171378"/>
                </a:moveTo>
                <a:lnTo>
                  <a:pt x="898922" y="178422"/>
                </a:lnTo>
                <a:lnTo>
                  <a:pt x="899494" y="177774"/>
                </a:lnTo>
                <a:lnTo>
                  <a:pt x="902737" y="177774"/>
                </a:lnTo>
                <a:lnTo>
                  <a:pt x="902737" y="171920"/>
                </a:lnTo>
                <a:lnTo>
                  <a:pt x="899265" y="171920"/>
                </a:lnTo>
                <a:lnTo>
                  <a:pt x="898922" y="171378"/>
                </a:lnTo>
                <a:close/>
              </a:path>
              <a:path w="902737" h="190103">
                <a:moveTo>
                  <a:pt x="3831" y="174015"/>
                </a:moveTo>
                <a:lnTo>
                  <a:pt x="3831" y="175947"/>
                </a:lnTo>
                <a:lnTo>
                  <a:pt x="4257" y="174981"/>
                </a:lnTo>
                <a:lnTo>
                  <a:pt x="3831" y="174015"/>
                </a:lnTo>
                <a:close/>
              </a:path>
              <a:path w="902737" h="190103">
                <a:moveTo>
                  <a:pt x="4257" y="174981"/>
                </a:moveTo>
                <a:lnTo>
                  <a:pt x="3831" y="175947"/>
                </a:lnTo>
                <a:lnTo>
                  <a:pt x="4683" y="175947"/>
                </a:lnTo>
                <a:lnTo>
                  <a:pt x="4257" y="174981"/>
                </a:lnTo>
                <a:close/>
              </a:path>
              <a:path w="902737" h="190103">
                <a:moveTo>
                  <a:pt x="4683" y="174015"/>
                </a:moveTo>
                <a:lnTo>
                  <a:pt x="3831" y="174015"/>
                </a:lnTo>
                <a:lnTo>
                  <a:pt x="4257" y="174981"/>
                </a:lnTo>
                <a:lnTo>
                  <a:pt x="4683" y="174015"/>
                </a:lnTo>
                <a:close/>
              </a:path>
              <a:path w="902737" h="190103">
                <a:moveTo>
                  <a:pt x="898922" y="170661"/>
                </a:moveTo>
                <a:lnTo>
                  <a:pt x="898922" y="171378"/>
                </a:lnTo>
                <a:lnTo>
                  <a:pt x="899265" y="171920"/>
                </a:lnTo>
                <a:lnTo>
                  <a:pt x="898922" y="170661"/>
                </a:lnTo>
                <a:close/>
              </a:path>
              <a:path w="902737" h="190103">
                <a:moveTo>
                  <a:pt x="902737" y="170661"/>
                </a:moveTo>
                <a:lnTo>
                  <a:pt x="898922" y="170661"/>
                </a:lnTo>
                <a:lnTo>
                  <a:pt x="899265" y="171920"/>
                </a:lnTo>
                <a:lnTo>
                  <a:pt x="902737" y="171920"/>
                </a:lnTo>
                <a:lnTo>
                  <a:pt x="902737" y="170661"/>
                </a:lnTo>
                <a:close/>
              </a:path>
              <a:path w="902737" h="190103">
                <a:moveTo>
                  <a:pt x="792651" y="3420"/>
                </a:moveTo>
                <a:lnTo>
                  <a:pt x="898922" y="171378"/>
                </a:lnTo>
                <a:lnTo>
                  <a:pt x="898922" y="170661"/>
                </a:lnTo>
                <a:lnTo>
                  <a:pt x="902737" y="170661"/>
                </a:lnTo>
                <a:lnTo>
                  <a:pt x="902737" y="169965"/>
                </a:lnTo>
                <a:lnTo>
                  <a:pt x="797904" y="4322"/>
                </a:lnTo>
                <a:lnTo>
                  <a:pt x="794215" y="4322"/>
                </a:lnTo>
                <a:lnTo>
                  <a:pt x="792651" y="3420"/>
                </a:lnTo>
                <a:close/>
              </a:path>
              <a:path w="902737" h="190103">
                <a:moveTo>
                  <a:pt x="7639" y="167306"/>
                </a:moveTo>
                <a:lnTo>
                  <a:pt x="7450" y="167650"/>
                </a:lnTo>
                <a:lnTo>
                  <a:pt x="7559" y="167489"/>
                </a:lnTo>
                <a:lnTo>
                  <a:pt x="7639" y="167306"/>
                </a:lnTo>
                <a:close/>
              </a:path>
              <a:path w="902737" h="190103">
                <a:moveTo>
                  <a:pt x="7559" y="167489"/>
                </a:moveTo>
                <a:lnTo>
                  <a:pt x="7450" y="167650"/>
                </a:lnTo>
                <a:lnTo>
                  <a:pt x="7559" y="167489"/>
                </a:lnTo>
                <a:close/>
              </a:path>
              <a:path w="902737" h="190103">
                <a:moveTo>
                  <a:pt x="7681" y="167306"/>
                </a:moveTo>
                <a:lnTo>
                  <a:pt x="7559" y="167489"/>
                </a:lnTo>
                <a:lnTo>
                  <a:pt x="7681" y="167306"/>
                </a:lnTo>
                <a:close/>
              </a:path>
              <a:path w="902737" h="190103">
                <a:moveTo>
                  <a:pt x="117883" y="3472"/>
                </a:moveTo>
                <a:lnTo>
                  <a:pt x="116369" y="4322"/>
                </a:lnTo>
                <a:lnTo>
                  <a:pt x="117312" y="4322"/>
                </a:lnTo>
                <a:lnTo>
                  <a:pt x="117883" y="3472"/>
                </a:lnTo>
                <a:close/>
              </a:path>
              <a:path w="902737" h="190103">
                <a:moveTo>
                  <a:pt x="792684" y="3472"/>
                </a:moveTo>
                <a:lnTo>
                  <a:pt x="117883" y="3472"/>
                </a:lnTo>
                <a:lnTo>
                  <a:pt x="117312" y="4322"/>
                </a:lnTo>
                <a:lnTo>
                  <a:pt x="793222" y="4322"/>
                </a:lnTo>
                <a:lnTo>
                  <a:pt x="792684" y="3472"/>
                </a:lnTo>
                <a:close/>
              </a:path>
              <a:path w="902737" h="190103">
                <a:moveTo>
                  <a:pt x="797334" y="3420"/>
                </a:moveTo>
                <a:lnTo>
                  <a:pt x="792651" y="3420"/>
                </a:lnTo>
                <a:lnTo>
                  <a:pt x="794215" y="4322"/>
                </a:lnTo>
                <a:lnTo>
                  <a:pt x="797904" y="4322"/>
                </a:lnTo>
                <a:lnTo>
                  <a:pt x="797334" y="34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71" name="object 271"/>
          <p:cNvSpPr/>
          <p:nvPr/>
        </p:nvSpPr>
        <p:spPr>
          <a:xfrm>
            <a:off x="2048226" y="4837383"/>
            <a:ext cx="597856" cy="116654"/>
          </a:xfrm>
          <a:custGeom>
            <a:avLst/>
            <a:gdLst/>
            <a:ahLst/>
            <a:cxnLst/>
            <a:rect l="l" t="t" r="r" b="b"/>
            <a:pathLst>
              <a:path w="597856" h="116654">
                <a:moveTo>
                  <a:pt x="571193" y="0"/>
                </a:moveTo>
                <a:lnTo>
                  <a:pt x="79970" y="0"/>
                </a:lnTo>
                <a:lnTo>
                  <a:pt x="0" y="116654"/>
                </a:lnTo>
                <a:lnTo>
                  <a:pt x="597856" y="116654"/>
                </a:lnTo>
                <a:lnTo>
                  <a:pt x="57119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72" name="object 272"/>
          <p:cNvSpPr/>
          <p:nvPr/>
        </p:nvSpPr>
        <p:spPr>
          <a:xfrm>
            <a:off x="2044336" y="4835222"/>
            <a:ext cx="604226" cy="120976"/>
          </a:xfrm>
          <a:custGeom>
            <a:avLst/>
            <a:gdLst/>
            <a:ahLst/>
            <a:cxnLst/>
            <a:rect l="l" t="t" r="r" b="b"/>
            <a:pathLst>
              <a:path w="604226" h="120976">
                <a:moveTo>
                  <a:pt x="576571" y="0"/>
                </a:moveTo>
                <a:lnTo>
                  <a:pt x="82930" y="0"/>
                </a:lnTo>
                <a:lnTo>
                  <a:pt x="0" y="120975"/>
                </a:lnTo>
                <a:lnTo>
                  <a:pt x="604226" y="120976"/>
                </a:lnTo>
                <a:lnTo>
                  <a:pt x="604036" y="120142"/>
                </a:lnTo>
                <a:lnTo>
                  <a:pt x="5393" y="120142"/>
                </a:lnTo>
                <a:lnTo>
                  <a:pt x="3890" y="116655"/>
                </a:lnTo>
                <a:lnTo>
                  <a:pt x="7783" y="116655"/>
                </a:lnTo>
                <a:lnTo>
                  <a:pt x="84793" y="4322"/>
                </a:lnTo>
                <a:lnTo>
                  <a:pt x="83861" y="4322"/>
                </a:lnTo>
                <a:lnTo>
                  <a:pt x="85363" y="3489"/>
                </a:lnTo>
                <a:lnTo>
                  <a:pt x="573432" y="3489"/>
                </a:lnTo>
                <a:lnTo>
                  <a:pt x="573253" y="2704"/>
                </a:lnTo>
                <a:lnTo>
                  <a:pt x="577190" y="2704"/>
                </a:lnTo>
                <a:lnTo>
                  <a:pt x="576571" y="0"/>
                </a:lnTo>
                <a:close/>
              </a:path>
              <a:path w="604226" h="120976">
                <a:moveTo>
                  <a:pt x="7783" y="116655"/>
                </a:moveTo>
                <a:lnTo>
                  <a:pt x="3890" y="116655"/>
                </a:lnTo>
                <a:lnTo>
                  <a:pt x="5393" y="120142"/>
                </a:lnTo>
                <a:lnTo>
                  <a:pt x="7783" y="116655"/>
                </a:lnTo>
                <a:close/>
              </a:path>
              <a:path w="604226" h="120976">
                <a:moveTo>
                  <a:pt x="599298" y="116655"/>
                </a:moveTo>
                <a:lnTo>
                  <a:pt x="7783" y="116655"/>
                </a:lnTo>
                <a:lnTo>
                  <a:pt x="5393" y="120142"/>
                </a:lnTo>
                <a:lnTo>
                  <a:pt x="604036" y="120142"/>
                </a:lnTo>
                <a:lnTo>
                  <a:pt x="603856" y="119357"/>
                </a:lnTo>
                <a:lnTo>
                  <a:pt x="599916" y="119357"/>
                </a:lnTo>
                <a:lnTo>
                  <a:pt x="599298" y="116655"/>
                </a:lnTo>
                <a:close/>
              </a:path>
              <a:path w="604226" h="120976">
                <a:moveTo>
                  <a:pt x="573253" y="2704"/>
                </a:moveTo>
                <a:lnTo>
                  <a:pt x="599916" y="119357"/>
                </a:lnTo>
                <a:lnTo>
                  <a:pt x="601747" y="116655"/>
                </a:lnTo>
                <a:lnTo>
                  <a:pt x="603239" y="116655"/>
                </a:lnTo>
                <a:lnTo>
                  <a:pt x="577560" y="4322"/>
                </a:lnTo>
                <a:lnTo>
                  <a:pt x="575084" y="4322"/>
                </a:lnTo>
                <a:lnTo>
                  <a:pt x="573253" y="2704"/>
                </a:lnTo>
                <a:close/>
              </a:path>
              <a:path w="604226" h="120976">
                <a:moveTo>
                  <a:pt x="603239" y="116655"/>
                </a:moveTo>
                <a:lnTo>
                  <a:pt x="601747" y="116655"/>
                </a:lnTo>
                <a:lnTo>
                  <a:pt x="599916" y="119357"/>
                </a:lnTo>
                <a:lnTo>
                  <a:pt x="603856" y="119357"/>
                </a:lnTo>
                <a:lnTo>
                  <a:pt x="603239" y="116655"/>
                </a:lnTo>
                <a:close/>
              </a:path>
              <a:path w="604226" h="120976">
                <a:moveTo>
                  <a:pt x="85363" y="3489"/>
                </a:moveTo>
                <a:lnTo>
                  <a:pt x="83861" y="4322"/>
                </a:lnTo>
                <a:lnTo>
                  <a:pt x="84793" y="4322"/>
                </a:lnTo>
                <a:lnTo>
                  <a:pt x="85363" y="3489"/>
                </a:lnTo>
                <a:close/>
              </a:path>
              <a:path w="604226" h="120976">
                <a:moveTo>
                  <a:pt x="573432" y="3489"/>
                </a:moveTo>
                <a:lnTo>
                  <a:pt x="85363" y="3489"/>
                </a:lnTo>
                <a:lnTo>
                  <a:pt x="84793" y="4322"/>
                </a:lnTo>
                <a:lnTo>
                  <a:pt x="573623" y="4322"/>
                </a:lnTo>
                <a:lnTo>
                  <a:pt x="573432" y="3489"/>
                </a:lnTo>
                <a:close/>
              </a:path>
              <a:path w="604226" h="120976">
                <a:moveTo>
                  <a:pt x="577190" y="2704"/>
                </a:moveTo>
                <a:lnTo>
                  <a:pt x="573253" y="2704"/>
                </a:lnTo>
                <a:lnTo>
                  <a:pt x="575084" y="4322"/>
                </a:lnTo>
                <a:lnTo>
                  <a:pt x="577560" y="4322"/>
                </a:lnTo>
                <a:lnTo>
                  <a:pt x="577190" y="27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73" name="object 273"/>
          <p:cNvSpPr/>
          <p:nvPr/>
        </p:nvSpPr>
        <p:spPr>
          <a:xfrm>
            <a:off x="2665117" y="4837383"/>
            <a:ext cx="182789" cy="116654"/>
          </a:xfrm>
          <a:custGeom>
            <a:avLst/>
            <a:gdLst/>
            <a:ahLst/>
            <a:cxnLst/>
            <a:rect l="l" t="t" r="r" b="b"/>
            <a:pathLst>
              <a:path w="182789" h="116654">
                <a:moveTo>
                  <a:pt x="106652" y="0"/>
                </a:moveTo>
                <a:lnTo>
                  <a:pt x="0" y="0"/>
                </a:lnTo>
                <a:lnTo>
                  <a:pt x="34292" y="116654"/>
                </a:lnTo>
                <a:lnTo>
                  <a:pt x="182789" y="116654"/>
                </a:lnTo>
                <a:lnTo>
                  <a:pt x="10665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74" name="object 274"/>
          <p:cNvSpPr/>
          <p:nvPr/>
        </p:nvSpPr>
        <p:spPr>
          <a:xfrm>
            <a:off x="2662485" y="4835222"/>
            <a:ext cx="189197" cy="120975"/>
          </a:xfrm>
          <a:custGeom>
            <a:avLst/>
            <a:gdLst/>
            <a:ahLst/>
            <a:cxnLst/>
            <a:rect l="l" t="t" r="r" b="b"/>
            <a:pathLst>
              <a:path w="189197" h="120975">
                <a:moveTo>
                  <a:pt x="110238" y="0"/>
                </a:moveTo>
                <a:lnTo>
                  <a:pt x="0" y="0"/>
                </a:lnTo>
                <a:lnTo>
                  <a:pt x="35550" y="120975"/>
                </a:lnTo>
                <a:lnTo>
                  <a:pt x="189197" y="120975"/>
                </a:lnTo>
                <a:lnTo>
                  <a:pt x="188626" y="120101"/>
                </a:lnTo>
                <a:lnTo>
                  <a:pt x="183895" y="120101"/>
                </a:lnTo>
                <a:lnTo>
                  <a:pt x="182610" y="118132"/>
                </a:lnTo>
                <a:lnTo>
                  <a:pt x="38716" y="118132"/>
                </a:lnTo>
                <a:lnTo>
                  <a:pt x="36924" y="116655"/>
                </a:lnTo>
                <a:lnTo>
                  <a:pt x="38283" y="116655"/>
                </a:lnTo>
                <a:lnTo>
                  <a:pt x="5297" y="4322"/>
                </a:lnTo>
                <a:lnTo>
                  <a:pt x="2631" y="4322"/>
                </a:lnTo>
                <a:lnTo>
                  <a:pt x="4462" y="1479"/>
                </a:lnTo>
                <a:lnTo>
                  <a:pt x="111203" y="1479"/>
                </a:lnTo>
                <a:lnTo>
                  <a:pt x="110238" y="0"/>
                </a:lnTo>
                <a:close/>
              </a:path>
              <a:path w="189197" h="120975">
                <a:moveTo>
                  <a:pt x="107758" y="3446"/>
                </a:moveTo>
                <a:lnTo>
                  <a:pt x="183895" y="120101"/>
                </a:lnTo>
                <a:lnTo>
                  <a:pt x="185421" y="116655"/>
                </a:lnTo>
                <a:lnTo>
                  <a:pt x="186377" y="116655"/>
                </a:lnTo>
                <a:lnTo>
                  <a:pt x="113059" y="4322"/>
                </a:lnTo>
                <a:lnTo>
                  <a:pt x="109284" y="4322"/>
                </a:lnTo>
                <a:lnTo>
                  <a:pt x="107758" y="3446"/>
                </a:lnTo>
                <a:close/>
              </a:path>
              <a:path w="189197" h="120975">
                <a:moveTo>
                  <a:pt x="186377" y="116655"/>
                </a:moveTo>
                <a:lnTo>
                  <a:pt x="185421" y="116655"/>
                </a:lnTo>
                <a:lnTo>
                  <a:pt x="183895" y="120101"/>
                </a:lnTo>
                <a:lnTo>
                  <a:pt x="188626" y="120101"/>
                </a:lnTo>
                <a:lnTo>
                  <a:pt x="186377" y="116655"/>
                </a:lnTo>
                <a:close/>
              </a:path>
              <a:path w="189197" h="120975">
                <a:moveTo>
                  <a:pt x="38283" y="116655"/>
                </a:moveTo>
                <a:lnTo>
                  <a:pt x="36924" y="116655"/>
                </a:lnTo>
                <a:lnTo>
                  <a:pt x="38716" y="118132"/>
                </a:lnTo>
                <a:lnTo>
                  <a:pt x="38283" y="116655"/>
                </a:lnTo>
                <a:close/>
              </a:path>
              <a:path w="189197" h="120975">
                <a:moveTo>
                  <a:pt x="181646" y="116655"/>
                </a:moveTo>
                <a:lnTo>
                  <a:pt x="38283" y="116655"/>
                </a:lnTo>
                <a:lnTo>
                  <a:pt x="38716" y="118132"/>
                </a:lnTo>
                <a:lnTo>
                  <a:pt x="182610" y="118132"/>
                </a:lnTo>
                <a:lnTo>
                  <a:pt x="181646" y="116655"/>
                </a:lnTo>
                <a:close/>
              </a:path>
              <a:path w="189197" h="120975">
                <a:moveTo>
                  <a:pt x="4462" y="1479"/>
                </a:moveTo>
                <a:lnTo>
                  <a:pt x="2631" y="4322"/>
                </a:lnTo>
                <a:lnTo>
                  <a:pt x="5297" y="4322"/>
                </a:lnTo>
                <a:lnTo>
                  <a:pt x="4462" y="1479"/>
                </a:lnTo>
                <a:close/>
              </a:path>
              <a:path w="189197" h="120975">
                <a:moveTo>
                  <a:pt x="111203" y="1479"/>
                </a:moveTo>
                <a:lnTo>
                  <a:pt x="4462" y="1479"/>
                </a:lnTo>
                <a:lnTo>
                  <a:pt x="5297" y="4322"/>
                </a:lnTo>
                <a:lnTo>
                  <a:pt x="108330" y="4322"/>
                </a:lnTo>
                <a:lnTo>
                  <a:pt x="107758" y="3446"/>
                </a:lnTo>
                <a:lnTo>
                  <a:pt x="112487" y="3446"/>
                </a:lnTo>
                <a:lnTo>
                  <a:pt x="111203" y="1479"/>
                </a:lnTo>
                <a:close/>
              </a:path>
              <a:path w="189197" h="120975">
                <a:moveTo>
                  <a:pt x="112487" y="3446"/>
                </a:moveTo>
                <a:lnTo>
                  <a:pt x="107758" y="3446"/>
                </a:lnTo>
                <a:lnTo>
                  <a:pt x="109284" y="4322"/>
                </a:lnTo>
                <a:lnTo>
                  <a:pt x="113059" y="4322"/>
                </a:lnTo>
                <a:lnTo>
                  <a:pt x="112487" y="344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75" name="object 275"/>
          <p:cNvSpPr/>
          <p:nvPr/>
        </p:nvSpPr>
        <p:spPr>
          <a:xfrm>
            <a:off x="2200549" y="4344821"/>
            <a:ext cx="495041" cy="449356"/>
          </a:xfrm>
          <a:custGeom>
            <a:avLst/>
            <a:gdLst/>
            <a:ahLst/>
            <a:cxnLst/>
            <a:rect l="l" t="t" r="r" b="b"/>
            <a:pathLst>
              <a:path w="495041" h="449356">
                <a:moveTo>
                  <a:pt x="0" y="449356"/>
                </a:moveTo>
                <a:lnTo>
                  <a:pt x="495041" y="449356"/>
                </a:lnTo>
                <a:lnTo>
                  <a:pt x="495041" y="0"/>
                </a:lnTo>
                <a:lnTo>
                  <a:pt x="0" y="0"/>
                </a:lnTo>
                <a:lnTo>
                  <a:pt x="0" y="44935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76" name="object 276"/>
          <p:cNvSpPr/>
          <p:nvPr/>
        </p:nvSpPr>
        <p:spPr>
          <a:xfrm>
            <a:off x="2198646" y="4342682"/>
            <a:ext cx="498856" cy="453657"/>
          </a:xfrm>
          <a:custGeom>
            <a:avLst/>
            <a:gdLst/>
            <a:ahLst/>
            <a:cxnLst/>
            <a:rect l="l" t="t" r="r" b="b"/>
            <a:pathLst>
              <a:path w="498856" h="453657">
                <a:moveTo>
                  <a:pt x="498856" y="0"/>
                </a:moveTo>
                <a:lnTo>
                  <a:pt x="0" y="0"/>
                </a:lnTo>
                <a:lnTo>
                  <a:pt x="0" y="453657"/>
                </a:lnTo>
                <a:lnTo>
                  <a:pt x="498856" y="453657"/>
                </a:lnTo>
                <a:lnTo>
                  <a:pt x="498856" y="451495"/>
                </a:lnTo>
                <a:lnTo>
                  <a:pt x="3806" y="451495"/>
                </a:lnTo>
                <a:lnTo>
                  <a:pt x="1903" y="449334"/>
                </a:lnTo>
                <a:lnTo>
                  <a:pt x="3806" y="449334"/>
                </a:lnTo>
                <a:lnTo>
                  <a:pt x="3806" y="4313"/>
                </a:lnTo>
                <a:lnTo>
                  <a:pt x="1903" y="4313"/>
                </a:lnTo>
                <a:lnTo>
                  <a:pt x="3806" y="2156"/>
                </a:lnTo>
                <a:lnTo>
                  <a:pt x="498856" y="2156"/>
                </a:lnTo>
                <a:lnTo>
                  <a:pt x="498856" y="0"/>
                </a:lnTo>
                <a:close/>
              </a:path>
              <a:path w="498856" h="453657">
                <a:moveTo>
                  <a:pt x="3806" y="449334"/>
                </a:moveTo>
                <a:lnTo>
                  <a:pt x="1903" y="449334"/>
                </a:lnTo>
                <a:lnTo>
                  <a:pt x="3806" y="451495"/>
                </a:lnTo>
                <a:lnTo>
                  <a:pt x="3806" y="449334"/>
                </a:lnTo>
                <a:close/>
              </a:path>
              <a:path w="498856" h="453657">
                <a:moveTo>
                  <a:pt x="495041" y="449334"/>
                </a:moveTo>
                <a:lnTo>
                  <a:pt x="3806" y="449334"/>
                </a:lnTo>
                <a:lnTo>
                  <a:pt x="3806" y="451495"/>
                </a:lnTo>
                <a:lnTo>
                  <a:pt x="495041" y="451495"/>
                </a:lnTo>
                <a:lnTo>
                  <a:pt x="495041" y="449334"/>
                </a:lnTo>
                <a:close/>
              </a:path>
              <a:path w="498856" h="453657">
                <a:moveTo>
                  <a:pt x="495041" y="2156"/>
                </a:moveTo>
                <a:lnTo>
                  <a:pt x="495041" y="451495"/>
                </a:lnTo>
                <a:lnTo>
                  <a:pt x="496948" y="449334"/>
                </a:lnTo>
                <a:lnTo>
                  <a:pt x="498856" y="449334"/>
                </a:lnTo>
                <a:lnTo>
                  <a:pt x="498856" y="4313"/>
                </a:lnTo>
                <a:lnTo>
                  <a:pt x="496948" y="4313"/>
                </a:lnTo>
                <a:lnTo>
                  <a:pt x="495041" y="2156"/>
                </a:lnTo>
                <a:close/>
              </a:path>
              <a:path w="498856" h="453657">
                <a:moveTo>
                  <a:pt x="498856" y="449334"/>
                </a:moveTo>
                <a:lnTo>
                  <a:pt x="496948" y="449334"/>
                </a:lnTo>
                <a:lnTo>
                  <a:pt x="495041" y="451495"/>
                </a:lnTo>
                <a:lnTo>
                  <a:pt x="498856" y="451495"/>
                </a:lnTo>
                <a:lnTo>
                  <a:pt x="498856" y="449334"/>
                </a:lnTo>
                <a:close/>
              </a:path>
              <a:path w="498856" h="453657">
                <a:moveTo>
                  <a:pt x="3806" y="2156"/>
                </a:moveTo>
                <a:lnTo>
                  <a:pt x="1903" y="4313"/>
                </a:lnTo>
                <a:lnTo>
                  <a:pt x="3806" y="4313"/>
                </a:lnTo>
                <a:lnTo>
                  <a:pt x="3806" y="2156"/>
                </a:lnTo>
                <a:close/>
              </a:path>
              <a:path w="498856" h="453657">
                <a:moveTo>
                  <a:pt x="495041" y="2156"/>
                </a:moveTo>
                <a:lnTo>
                  <a:pt x="3806" y="2156"/>
                </a:lnTo>
                <a:lnTo>
                  <a:pt x="3806" y="4313"/>
                </a:lnTo>
                <a:lnTo>
                  <a:pt x="495041" y="4313"/>
                </a:lnTo>
                <a:lnTo>
                  <a:pt x="495041" y="2156"/>
                </a:lnTo>
                <a:close/>
              </a:path>
              <a:path w="498856" h="453657">
                <a:moveTo>
                  <a:pt x="498856" y="2156"/>
                </a:moveTo>
                <a:lnTo>
                  <a:pt x="495041" y="2156"/>
                </a:lnTo>
                <a:lnTo>
                  <a:pt x="496948" y="4313"/>
                </a:lnTo>
                <a:lnTo>
                  <a:pt x="498856" y="4313"/>
                </a:lnTo>
                <a:lnTo>
                  <a:pt x="498856" y="21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77" name="object 277"/>
          <p:cNvSpPr/>
          <p:nvPr/>
        </p:nvSpPr>
        <p:spPr>
          <a:xfrm>
            <a:off x="2269095" y="4405333"/>
            <a:ext cx="361764" cy="311076"/>
          </a:xfrm>
          <a:custGeom>
            <a:avLst/>
            <a:gdLst/>
            <a:ahLst/>
            <a:cxnLst/>
            <a:rect l="l" t="t" r="r" b="b"/>
            <a:pathLst>
              <a:path w="361764" h="311076">
                <a:moveTo>
                  <a:pt x="0" y="311076"/>
                </a:moveTo>
                <a:lnTo>
                  <a:pt x="361764" y="311076"/>
                </a:lnTo>
                <a:lnTo>
                  <a:pt x="361764" y="0"/>
                </a:lnTo>
                <a:lnTo>
                  <a:pt x="0" y="0"/>
                </a:lnTo>
                <a:lnTo>
                  <a:pt x="0" y="311076"/>
                </a:lnTo>
                <a:close/>
              </a:path>
            </a:pathLst>
          </a:custGeom>
          <a:solidFill>
            <a:srgbClr val="0F50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78" name="object 278"/>
          <p:cNvSpPr/>
          <p:nvPr/>
        </p:nvSpPr>
        <p:spPr>
          <a:xfrm>
            <a:off x="2267192" y="4403159"/>
            <a:ext cx="365578" cy="315407"/>
          </a:xfrm>
          <a:custGeom>
            <a:avLst/>
            <a:gdLst/>
            <a:ahLst/>
            <a:cxnLst/>
            <a:rect l="l" t="t" r="r" b="b"/>
            <a:pathLst>
              <a:path w="365578" h="315407">
                <a:moveTo>
                  <a:pt x="365578" y="0"/>
                </a:moveTo>
                <a:lnTo>
                  <a:pt x="0" y="0"/>
                </a:lnTo>
                <a:lnTo>
                  <a:pt x="0" y="315407"/>
                </a:lnTo>
                <a:lnTo>
                  <a:pt x="365578" y="315407"/>
                </a:lnTo>
                <a:lnTo>
                  <a:pt x="365578" y="313251"/>
                </a:lnTo>
                <a:lnTo>
                  <a:pt x="3806" y="313250"/>
                </a:lnTo>
                <a:lnTo>
                  <a:pt x="1903" y="311089"/>
                </a:lnTo>
                <a:lnTo>
                  <a:pt x="3806" y="311089"/>
                </a:lnTo>
                <a:lnTo>
                  <a:pt x="3806" y="4313"/>
                </a:lnTo>
                <a:lnTo>
                  <a:pt x="1903" y="4313"/>
                </a:lnTo>
                <a:lnTo>
                  <a:pt x="3806" y="2156"/>
                </a:lnTo>
                <a:lnTo>
                  <a:pt x="365578" y="2156"/>
                </a:lnTo>
                <a:lnTo>
                  <a:pt x="365578" y="0"/>
                </a:lnTo>
                <a:close/>
              </a:path>
              <a:path w="365578" h="315407">
                <a:moveTo>
                  <a:pt x="3806" y="311089"/>
                </a:moveTo>
                <a:lnTo>
                  <a:pt x="1903" y="311089"/>
                </a:lnTo>
                <a:lnTo>
                  <a:pt x="3806" y="313250"/>
                </a:lnTo>
                <a:lnTo>
                  <a:pt x="3806" y="311089"/>
                </a:lnTo>
                <a:close/>
              </a:path>
              <a:path w="365578" h="315407">
                <a:moveTo>
                  <a:pt x="361764" y="311089"/>
                </a:moveTo>
                <a:lnTo>
                  <a:pt x="3806" y="311089"/>
                </a:lnTo>
                <a:lnTo>
                  <a:pt x="3806" y="313250"/>
                </a:lnTo>
                <a:lnTo>
                  <a:pt x="361764" y="313251"/>
                </a:lnTo>
                <a:lnTo>
                  <a:pt x="361764" y="311089"/>
                </a:lnTo>
                <a:close/>
              </a:path>
              <a:path w="365578" h="315407">
                <a:moveTo>
                  <a:pt x="361764" y="2156"/>
                </a:moveTo>
                <a:lnTo>
                  <a:pt x="361764" y="313251"/>
                </a:lnTo>
                <a:lnTo>
                  <a:pt x="363671" y="311089"/>
                </a:lnTo>
                <a:lnTo>
                  <a:pt x="365578" y="311089"/>
                </a:lnTo>
                <a:lnTo>
                  <a:pt x="365578" y="4313"/>
                </a:lnTo>
                <a:lnTo>
                  <a:pt x="363671" y="4313"/>
                </a:lnTo>
                <a:lnTo>
                  <a:pt x="361764" y="2156"/>
                </a:lnTo>
                <a:close/>
              </a:path>
              <a:path w="365578" h="315407">
                <a:moveTo>
                  <a:pt x="365578" y="311089"/>
                </a:moveTo>
                <a:lnTo>
                  <a:pt x="363671" y="311089"/>
                </a:lnTo>
                <a:lnTo>
                  <a:pt x="361764" y="313251"/>
                </a:lnTo>
                <a:lnTo>
                  <a:pt x="365578" y="313251"/>
                </a:lnTo>
                <a:lnTo>
                  <a:pt x="365578" y="311089"/>
                </a:lnTo>
                <a:close/>
              </a:path>
              <a:path w="365578" h="315407">
                <a:moveTo>
                  <a:pt x="3806" y="2156"/>
                </a:moveTo>
                <a:lnTo>
                  <a:pt x="1903" y="4313"/>
                </a:lnTo>
                <a:lnTo>
                  <a:pt x="3806" y="4313"/>
                </a:lnTo>
                <a:lnTo>
                  <a:pt x="3806" y="2156"/>
                </a:lnTo>
                <a:close/>
              </a:path>
              <a:path w="365578" h="315407">
                <a:moveTo>
                  <a:pt x="361764" y="2156"/>
                </a:moveTo>
                <a:lnTo>
                  <a:pt x="3806" y="2156"/>
                </a:lnTo>
                <a:lnTo>
                  <a:pt x="3806" y="4313"/>
                </a:lnTo>
                <a:lnTo>
                  <a:pt x="361764" y="4313"/>
                </a:lnTo>
                <a:lnTo>
                  <a:pt x="361764" y="2156"/>
                </a:lnTo>
                <a:close/>
              </a:path>
              <a:path w="365578" h="315407">
                <a:moveTo>
                  <a:pt x="365578" y="2156"/>
                </a:moveTo>
                <a:lnTo>
                  <a:pt x="361764" y="2156"/>
                </a:lnTo>
                <a:lnTo>
                  <a:pt x="363671" y="4313"/>
                </a:lnTo>
                <a:lnTo>
                  <a:pt x="365578" y="4313"/>
                </a:lnTo>
                <a:lnTo>
                  <a:pt x="365578" y="21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79" name="object 279"/>
          <p:cNvSpPr/>
          <p:nvPr/>
        </p:nvSpPr>
        <p:spPr>
          <a:xfrm>
            <a:off x="2581352" y="4742332"/>
            <a:ext cx="45697" cy="21602"/>
          </a:xfrm>
          <a:custGeom>
            <a:avLst/>
            <a:gdLst/>
            <a:ahLst/>
            <a:cxnLst/>
            <a:rect l="l" t="t" r="r" b="b"/>
            <a:pathLst>
              <a:path w="45697" h="21602">
                <a:moveTo>
                  <a:pt x="0" y="10801"/>
                </a:moveTo>
                <a:lnTo>
                  <a:pt x="45697" y="10801"/>
                </a:lnTo>
              </a:path>
            </a:pathLst>
          </a:custGeom>
          <a:ln w="2287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80" name="object 280"/>
          <p:cNvSpPr/>
          <p:nvPr/>
        </p:nvSpPr>
        <p:spPr>
          <a:xfrm>
            <a:off x="2901233" y="4055347"/>
            <a:ext cx="258949" cy="885728"/>
          </a:xfrm>
          <a:custGeom>
            <a:avLst/>
            <a:gdLst/>
            <a:ahLst/>
            <a:cxnLst/>
            <a:rect l="l" t="t" r="r" b="b"/>
            <a:pathLst>
              <a:path w="258949" h="885728">
                <a:moveTo>
                  <a:pt x="0" y="885728"/>
                </a:moveTo>
                <a:lnTo>
                  <a:pt x="258949" y="885728"/>
                </a:lnTo>
                <a:lnTo>
                  <a:pt x="258948" y="0"/>
                </a:lnTo>
                <a:lnTo>
                  <a:pt x="0" y="0"/>
                </a:lnTo>
                <a:lnTo>
                  <a:pt x="0" y="88572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81" name="object 281"/>
          <p:cNvSpPr/>
          <p:nvPr/>
        </p:nvSpPr>
        <p:spPr>
          <a:xfrm>
            <a:off x="2899325" y="4053190"/>
            <a:ext cx="262740" cy="890046"/>
          </a:xfrm>
          <a:custGeom>
            <a:avLst/>
            <a:gdLst/>
            <a:ahLst/>
            <a:cxnLst/>
            <a:rect l="l" t="t" r="r" b="b"/>
            <a:pathLst>
              <a:path w="262740" h="890046">
                <a:moveTo>
                  <a:pt x="262740" y="0"/>
                </a:moveTo>
                <a:lnTo>
                  <a:pt x="0" y="0"/>
                </a:lnTo>
                <a:lnTo>
                  <a:pt x="0" y="890046"/>
                </a:lnTo>
                <a:lnTo>
                  <a:pt x="262740" y="890046"/>
                </a:lnTo>
                <a:lnTo>
                  <a:pt x="262740" y="887885"/>
                </a:lnTo>
                <a:lnTo>
                  <a:pt x="3814" y="887885"/>
                </a:lnTo>
                <a:lnTo>
                  <a:pt x="1907" y="885724"/>
                </a:lnTo>
                <a:lnTo>
                  <a:pt x="3814" y="885724"/>
                </a:lnTo>
                <a:lnTo>
                  <a:pt x="3814" y="4356"/>
                </a:lnTo>
                <a:lnTo>
                  <a:pt x="1907" y="4356"/>
                </a:lnTo>
                <a:lnTo>
                  <a:pt x="3814" y="2156"/>
                </a:lnTo>
                <a:lnTo>
                  <a:pt x="262740" y="2156"/>
                </a:lnTo>
                <a:lnTo>
                  <a:pt x="262740" y="0"/>
                </a:lnTo>
                <a:close/>
              </a:path>
              <a:path w="262740" h="890046">
                <a:moveTo>
                  <a:pt x="3814" y="885724"/>
                </a:moveTo>
                <a:lnTo>
                  <a:pt x="1907" y="885724"/>
                </a:lnTo>
                <a:lnTo>
                  <a:pt x="3814" y="887885"/>
                </a:lnTo>
                <a:lnTo>
                  <a:pt x="3814" y="885724"/>
                </a:lnTo>
                <a:close/>
              </a:path>
              <a:path w="262740" h="890046">
                <a:moveTo>
                  <a:pt x="258964" y="885724"/>
                </a:moveTo>
                <a:lnTo>
                  <a:pt x="3814" y="885724"/>
                </a:lnTo>
                <a:lnTo>
                  <a:pt x="3814" y="887885"/>
                </a:lnTo>
                <a:lnTo>
                  <a:pt x="258964" y="887885"/>
                </a:lnTo>
                <a:lnTo>
                  <a:pt x="258964" y="885724"/>
                </a:lnTo>
                <a:close/>
              </a:path>
              <a:path w="262740" h="890046">
                <a:moveTo>
                  <a:pt x="258964" y="2156"/>
                </a:moveTo>
                <a:lnTo>
                  <a:pt x="258964" y="887885"/>
                </a:lnTo>
                <a:lnTo>
                  <a:pt x="260871" y="885724"/>
                </a:lnTo>
                <a:lnTo>
                  <a:pt x="262740" y="885724"/>
                </a:lnTo>
                <a:lnTo>
                  <a:pt x="262740" y="4356"/>
                </a:lnTo>
                <a:lnTo>
                  <a:pt x="260871" y="4356"/>
                </a:lnTo>
                <a:lnTo>
                  <a:pt x="258964" y="2156"/>
                </a:lnTo>
                <a:close/>
              </a:path>
              <a:path w="262740" h="890046">
                <a:moveTo>
                  <a:pt x="262740" y="885724"/>
                </a:moveTo>
                <a:lnTo>
                  <a:pt x="260871" y="885724"/>
                </a:lnTo>
                <a:lnTo>
                  <a:pt x="258964" y="887885"/>
                </a:lnTo>
                <a:lnTo>
                  <a:pt x="262740" y="887885"/>
                </a:lnTo>
                <a:lnTo>
                  <a:pt x="262740" y="885724"/>
                </a:lnTo>
                <a:close/>
              </a:path>
              <a:path w="262740" h="890046">
                <a:moveTo>
                  <a:pt x="3814" y="2156"/>
                </a:moveTo>
                <a:lnTo>
                  <a:pt x="1907" y="4356"/>
                </a:lnTo>
                <a:lnTo>
                  <a:pt x="3814" y="4356"/>
                </a:lnTo>
                <a:lnTo>
                  <a:pt x="3814" y="2156"/>
                </a:lnTo>
                <a:close/>
              </a:path>
              <a:path w="262740" h="890046">
                <a:moveTo>
                  <a:pt x="258964" y="2156"/>
                </a:moveTo>
                <a:lnTo>
                  <a:pt x="3814" y="2156"/>
                </a:lnTo>
                <a:lnTo>
                  <a:pt x="3814" y="4356"/>
                </a:lnTo>
                <a:lnTo>
                  <a:pt x="258964" y="4356"/>
                </a:lnTo>
                <a:lnTo>
                  <a:pt x="258964" y="2156"/>
                </a:lnTo>
                <a:close/>
              </a:path>
              <a:path w="262740" h="890046">
                <a:moveTo>
                  <a:pt x="262740" y="2156"/>
                </a:moveTo>
                <a:lnTo>
                  <a:pt x="258964" y="2156"/>
                </a:lnTo>
                <a:lnTo>
                  <a:pt x="260871" y="4356"/>
                </a:lnTo>
                <a:lnTo>
                  <a:pt x="262740" y="4356"/>
                </a:lnTo>
                <a:lnTo>
                  <a:pt x="262740" y="21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82" name="object 282"/>
          <p:cNvSpPr/>
          <p:nvPr/>
        </p:nvSpPr>
        <p:spPr>
          <a:xfrm>
            <a:off x="2965964" y="4133145"/>
            <a:ext cx="159936" cy="259230"/>
          </a:xfrm>
          <a:custGeom>
            <a:avLst/>
            <a:gdLst/>
            <a:ahLst/>
            <a:cxnLst/>
            <a:rect l="l" t="t" r="r" b="b"/>
            <a:pathLst>
              <a:path w="159936" h="259230">
                <a:moveTo>
                  <a:pt x="0" y="259230"/>
                </a:moveTo>
                <a:lnTo>
                  <a:pt x="159936" y="259230"/>
                </a:lnTo>
                <a:lnTo>
                  <a:pt x="159936" y="0"/>
                </a:lnTo>
                <a:lnTo>
                  <a:pt x="0" y="0"/>
                </a:lnTo>
                <a:lnTo>
                  <a:pt x="0" y="25923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83" name="object 283"/>
          <p:cNvSpPr/>
          <p:nvPr/>
        </p:nvSpPr>
        <p:spPr>
          <a:xfrm>
            <a:off x="2964057" y="4130966"/>
            <a:ext cx="163755" cy="263566"/>
          </a:xfrm>
          <a:custGeom>
            <a:avLst/>
            <a:gdLst/>
            <a:ahLst/>
            <a:cxnLst/>
            <a:rect l="l" t="t" r="r" b="b"/>
            <a:pathLst>
              <a:path w="163755" h="263566">
                <a:moveTo>
                  <a:pt x="163755" y="0"/>
                </a:moveTo>
                <a:lnTo>
                  <a:pt x="0" y="0"/>
                </a:lnTo>
                <a:lnTo>
                  <a:pt x="0" y="263565"/>
                </a:lnTo>
                <a:lnTo>
                  <a:pt x="163755" y="263566"/>
                </a:lnTo>
                <a:lnTo>
                  <a:pt x="163755" y="261409"/>
                </a:lnTo>
                <a:lnTo>
                  <a:pt x="3814" y="261409"/>
                </a:lnTo>
                <a:lnTo>
                  <a:pt x="1907" y="259252"/>
                </a:lnTo>
                <a:lnTo>
                  <a:pt x="3814" y="259252"/>
                </a:lnTo>
                <a:lnTo>
                  <a:pt x="3814" y="4313"/>
                </a:lnTo>
                <a:lnTo>
                  <a:pt x="1907" y="4313"/>
                </a:lnTo>
                <a:lnTo>
                  <a:pt x="3814" y="2156"/>
                </a:lnTo>
                <a:lnTo>
                  <a:pt x="163755" y="2156"/>
                </a:lnTo>
                <a:lnTo>
                  <a:pt x="163755" y="0"/>
                </a:lnTo>
                <a:close/>
              </a:path>
              <a:path w="163755" h="263566">
                <a:moveTo>
                  <a:pt x="3814" y="259252"/>
                </a:moveTo>
                <a:lnTo>
                  <a:pt x="1907" y="259252"/>
                </a:lnTo>
                <a:lnTo>
                  <a:pt x="3814" y="261409"/>
                </a:lnTo>
                <a:lnTo>
                  <a:pt x="3814" y="259252"/>
                </a:lnTo>
                <a:close/>
              </a:path>
              <a:path w="163755" h="263566">
                <a:moveTo>
                  <a:pt x="159940" y="259252"/>
                </a:moveTo>
                <a:lnTo>
                  <a:pt x="3814" y="259252"/>
                </a:lnTo>
                <a:lnTo>
                  <a:pt x="3814" y="261409"/>
                </a:lnTo>
                <a:lnTo>
                  <a:pt x="159940" y="261409"/>
                </a:lnTo>
                <a:lnTo>
                  <a:pt x="159940" y="259252"/>
                </a:lnTo>
                <a:close/>
              </a:path>
              <a:path w="163755" h="263566">
                <a:moveTo>
                  <a:pt x="159940" y="2156"/>
                </a:moveTo>
                <a:lnTo>
                  <a:pt x="159940" y="261409"/>
                </a:lnTo>
                <a:lnTo>
                  <a:pt x="161847" y="259252"/>
                </a:lnTo>
                <a:lnTo>
                  <a:pt x="163755" y="259252"/>
                </a:lnTo>
                <a:lnTo>
                  <a:pt x="163755" y="4313"/>
                </a:lnTo>
                <a:lnTo>
                  <a:pt x="161847" y="4313"/>
                </a:lnTo>
                <a:lnTo>
                  <a:pt x="159940" y="2156"/>
                </a:lnTo>
                <a:close/>
              </a:path>
              <a:path w="163755" h="263566">
                <a:moveTo>
                  <a:pt x="163755" y="259252"/>
                </a:moveTo>
                <a:lnTo>
                  <a:pt x="161847" y="259252"/>
                </a:lnTo>
                <a:lnTo>
                  <a:pt x="159940" y="261409"/>
                </a:lnTo>
                <a:lnTo>
                  <a:pt x="163755" y="261409"/>
                </a:lnTo>
                <a:lnTo>
                  <a:pt x="163755" y="259252"/>
                </a:lnTo>
                <a:close/>
              </a:path>
              <a:path w="163755" h="263566">
                <a:moveTo>
                  <a:pt x="3814" y="2156"/>
                </a:moveTo>
                <a:lnTo>
                  <a:pt x="1907" y="4313"/>
                </a:lnTo>
                <a:lnTo>
                  <a:pt x="3814" y="4313"/>
                </a:lnTo>
                <a:lnTo>
                  <a:pt x="3814" y="2156"/>
                </a:lnTo>
                <a:close/>
              </a:path>
              <a:path w="163755" h="263566">
                <a:moveTo>
                  <a:pt x="159940" y="2156"/>
                </a:moveTo>
                <a:lnTo>
                  <a:pt x="3814" y="2156"/>
                </a:lnTo>
                <a:lnTo>
                  <a:pt x="3814" y="4313"/>
                </a:lnTo>
                <a:lnTo>
                  <a:pt x="159940" y="4313"/>
                </a:lnTo>
                <a:lnTo>
                  <a:pt x="159940" y="2156"/>
                </a:lnTo>
                <a:close/>
              </a:path>
              <a:path w="163755" h="263566">
                <a:moveTo>
                  <a:pt x="163755" y="2156"/>
                </a:moveTo>
                <a:lnTo>
                  <a:pt x="159940" y="2156"/>
                </a:lnTo>
                <a:lnTo>
                  <a:pt x="161847" y="4313"/>
                </a:lnTo>
                <a:lnTo>
                  <a:pt x="163755" y="4313"/>
                </a:lnTo>
                <a:lnTo>
                  <a:pt x="163755" y="21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84" name="object 284"/>
          <p:cNvSpPr/>
          <p:nvPr/>
        </p:nvSpPr>
        <p:spPr>
          <a:xfrm>
            <a:off x="3122084" y="4388057"/>
            <a:ext cx="0" cy="548700"/>
          </a:xfrm>
          <a:custGeom>
            <a:avLst/>
            <a:gdLst/>
            <a:ahLst/>
            <a:cxnLst/>
            <a:rect l="l" t="t" r="r" b="b"/>
            <a:pathLst>
              <a:path w="0" h="548700">
                <a:moveTo>
                  <a:pt x="0" y="0"/>
                </a:moveTo>
                <a:lnTo>
                  <a:pt x="0" y="548700"/>
                </a:lnTo>
              </a:path>
            </a:pathLst>
          </a:custGeom>
          <a:ln w="888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85" name="object 285"/>
          <p:cNvSpPr/>
          <p:nvPr/>
        </p:nvSpPr>
        <p:spPr>
          <a:xfrm>
            <a:off x="3009758" y="4206572"/>
            <a:ext cx="0" cy="116654"/>
          </a:xfrm>
          <a:custGeom>
            <a:avLst/>
            <a:gdLst/>
            <a:ahLst/>
            <a:cxnLst/>
            <a:rect l="l" t="t" r="r" b="b"/>
            <a:pathLst>
              <a:path w="0" h="116654">
                <a:moveTo>
                  <a:pt x="0" y="0"/>
                </a:moveTo>
                <a:lnTo>
                  <a:pt x="0" y="116654"/>
                </a:lnTo>
              </a:path>
            </a:pathLst>
          </a:custGeom>
          <a:ln w="43160">
            <a:solidFill>
              <a:srgbClr val="C0C0C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86" name="object 286"/>
          <p:cNvSpPr/>
          <p:nvPr/>
        </p:nvSpPr>
        <p:spPr>
          <a:xfrm>
            <a:off x="3009745" y="4137471"/>
            <a:ext cx="0" cy="250590"/>
          </a:xfrm>
          <a:custGeom>
            <a:avLst/>
            <a:gdLst/>
            <a:ahLst/>
            <a:cxnLst/>
            <a:rect l="l" t="t" r="r" b="b"/>
            <a:pathLst>
              <a:path w="0" h="250590">
                <a:moveTo>
                  <a:pt x="0" y="0"/>
                </a:moveTo>
                <a:lnTo>
                  <a:pt x="0" y="250590"/>
                </a:lnTo>
              </a:path>
            </a:pathLst>
          </a:custGeom>
          <a:ln w="1269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87" name="object 287"/>
          <p:cNvSpPr/>
          <p:nvPr/>
        </p:nvSpPr>
        <p:spPr>
          <a:xfrm>
            <a:off x="3091651" y="4184969"/>
            <a:ext cx="26656" cy="56168"/>
          </a:xfrm>
          <a:custGeom>
            <a:avLst/>
            <a:gdLst/>
            <a:ahLst/>
            <a:cxnLst/>
            <a:rect l="l" t="t" r="r" b="b"/>
            <a:pathLst>
              <a:path w="26656" h="56168">
                <a:moveTo>
                  <a:pt x="13328" y="0"/>
                </a:moveTo>
                <a:lnTo>
                  <a:pt x="13328" y="56168"/>
                </a:lnTo>
              </a:path>
            </a:pathLst>
          </a:custGeom>
          <a:ln w="27926">
            <a:solidFill>
              <a:srgbClr val="C0C0C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88" name="object 288"/>
          <p:cNvSpPr/>
          <p:nvPr/>
        </p:nvSpPr>
        <p:spPr>
          <a:xfrm>
            <a:off x="3091651" y="4284356"/>
            <a:ext cx="26656" cy="56168"/>
          </a:xfrm>
          <a:custGeom>
            <a:avLst/>
            <a:gdLst/>
            <a:ahLst/>
            <a:cxnLst/>
            <a:rect l="l" t="t" r="r" b="b"/>
            <a:pathLst>
              <a:path w="26656" h="56168">
                <a:moveTo>
                  <a:pt x="13328" y="0"/>
                </a:moveTo>
                <a:lnTo>
                  <a:pt x="13328" y="56168"/>
                </a:lnTo>
              </a:path>
            </a:pathLst>
          </a:custGeom>
          <a:ln w="27926">
            <a:solidFill>
              <a:srgbClr val="C0C0C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89" name="object 289"/>
          <p:cNvSpPr/>
          <p:nvPr/>
        </p:nvSpPr>
        <p:spPr>
          <a:xfrm>
            <a:off x="1153667" y="2083307"/>
            <a:ext cx="251459" cy="211836"/>
          </a:xfrm>
          <a:custGeom>
            <a:avLst/>
            <a:gdLst/>
            <a:ahLst/>
            <a:cxnLst/>
            <a:rect l="l" t="t" r="r" b="b"/>
            <a:pathLst>
              <a:path w="251459" h="211836">
                <a:moveTo>
                  <a:pt x="76826" y="52958"/>
                </a:moveTo>
                <a:lnTo>
                  <a:pt x="48818" y="52958"/>
                </a:lnTo>
                <a:lnTo>
                  <a:pt x="170179" y="120650"/>
                </a:lnTo>
                <a:lnTo>
                  <a:pt x="162687" y="151511"/>
                </a:lnTo>
                <a:lnTo>
                  <a:pt x="99123" y="151511"/>
                </a:lnTo>
                <a:lnTo>
                  <a:pt x="102082" y="211836"/>
                </a:lnTo>
                <a:lnTo>
                  <a:pt x="248538" y="211836"/>
                </a:lnTo>
                <a:lnTo>
                  <a:pt x="251459" y="148589"/>
                </a:lnTo>
                <a:lnTo>
                  <a:pt x="205612" y="148589"/>
                </a:lnTo>
                <a:lnTo>
                  <a:pt x="198247" y="120650"/>
                </a:lnTo>
                <a:lnTo>
                  <a:pt x="76826" y="52958"/>
                </a:lnTo>
                <a:close/>
              </a:path>
              <a:path w="251459" h="211836">
                <a:moveTo>
                  <a:pt x="10350" y="0"/>
                </a:moveTo>
                <a:lnTo>
                  <a:pt x="7391" y="4444"/>
                </a:lnTo>
                <a:lnTo>
                  <a:pt x="2959" y="7365"/>
                </a:lnTo>
                <a:lnTo>
                  <a:pt x="0" y="22097"/>
                </a:lnTo>
                <a:lnTo>
                  <a:pt x="0" y="39750"/>
                </a:lnTo>
                <a:lnTo>
                  <a:pt x="2959" y="45592"/>
                </a:lnTo>
                <a:lnTo>
                  <a:pt x="7391" y="50037"/>
                </a:lnTo>
                <a:lnTo>
                  <a:pt x="13309" y="52958"/>
                </a:lnTo>
                <a:lnTo>
                  <a:pt x="20713" y="57403"/>
                </a:lnTo>
                <a:lnTo>
                  <a:pt x="38468" y="57403"/>
                </a:lnTo>
                <a:lnTo>
                  <a:pt x="48818" y="52958"/>
                </a:lnTo>
                <a:lnTo>
                  <a:pt x="76826" y="52958"/>
                </a:lnTo>
                <a:lnTo>
                  <a:pt x="63614" y="45592"/>
                </a:lnTo>
                <a:lnTo>
                  <a:pt x="56222" y="42671"/>
                </a:lnTo>
                <a:lnTo>
                  <a:pt x="48818" y="42671"/>
                </a:lnTo>
                <a:lnTo>
                  <a:pt x="42900" y="39750"/>
                </a:lnTo>
                <a:lnTo>
                  <a:pt x="35509" y="39750"/>
                </a:lnTo>
                <a:lnTo>
                  <a:pt x="25145" y="32384"/>
                </a:lnTo>
                <a:lnTo>
                  <a:pt x="17754" y="27939"/>
                </a:lnTo>
                <a:lnTo>
                  <a:pt x="13309" y="22097"/>
                </a:lnTo>
                <a:lnTo>
                  <a:pt x="13309" y="14731"/>
                </a:lnTo>
                <a:lnTo>
                  <a:pt x="10350" y="0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90" name="object 290"/>
          <p:cNvSpPr/>
          <p:nvPr/>
        </p:nvSpPr>
        <p:spPr>
          <a:xfrm>
            <a:off x="1223772" y="2135123"/>
            <a:ext cx="73152" cy="112775"/>
          </a:xfrm>
          <a:custGeom>
            <a:avLst/>
            <a:gdLst/>
            <a:ahLst/>
            <a:cxnLst/>
            <a:rect l="l" t="t" r="r" b="b"/>
            <a:pathLst>
              <a:path w="73152" h="112775">
                <a:moveTo>
                  <a:pt x="0" y="0"/>
                </a:moveTo>
                <a:lnTo>
                  <a:pt x="73152" y="112775"/>
                </a:lnTo>
                <a:lnTo>
                  <a:pt x="0" y="0"/>
                </a:lnTo>
              </a:path>
            </a:pathLst>
          </a:custGeom>
          <a:ln w="12192">
            <a:solidFill>
              <a:srgbClr val="C0C0C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91" name="object 291"/>
          <p:cNvSpPr/>
          <p:nvPr/>
        </p:nvSpPr>
        <p:spPr>
          <a:xfrm>
            <a:off x="385572" y="2921507"/>
            <a:ext cx="1646427" cy="234695"/>
          </a:xfrm>
          <a:custGeom>
            <a:avLst/>
            <a:gdLst/>
            <a:ahLst/>
            <a:cxnLst/>
            <a:rect l="l" t="t" r="r" b="b"/>
            <a:pathLst>
              <a:path w="1646427" h="234695">
                <a:moveTo>
                  <a:pt x="1499997" y="217042"/>
                </a:moveTo>
                <a:lnTo>
                  <a:pt x="739622" y="217042"/>
                </a:lnTo>
                <a:lnTo>
                  <a:pt x="739622" y="234695"/>
                </a:lnTo>
                <a:lnTo>
                  <a:pt x="1448180" y="234695"/>
                </a:lnTo>
                <a:lnTo>
                  <a:pt x="1468882" y="225932"/>
                </a:lnTo>
                <a:lnTo>
                  <a:pt x="1499997" y="217042"/>
                </a:lnTo>
                <a:close/>
              </a:path>
              <a:path w="1646427" h="234695">
                <a:moveTo>
                  <a:pt x="1698116" y="35432"/>
                </a:moveTo>
                <a:lnTo>
                  <a:pt x="22186" y="35432"/>
                </a:lnTo>
                <a:lnTo>
                  <a:pt x="22186" y="51688"/>
                </a:lnTo>
                <a:lnTo>
                  <a:pt x="0" y="69341"/>
                </a:lnTo>
                <a:lnTo>
                  <a:pt x="0" y="96012"/>
                </a:lnTo>
                <a:lnTo>
                  <a:pt x="22186" y="122554"/>
                </a:lnTo>
                <a:lnTo>
                  <a:pt x="41414" y="147574"/>
                </a:lnTo>
                <a:lnTo>
                  <a:pt x="62128" y="147574"/>
                </a:lnTo>
                <a:lnTo>
                  <a:pt x="62128" y="165353"/>
                </a:lnTo>
                <a:lnTo>
                  <a:pt x="177507" y="165353"/>
                </a:lnTo>
                <a:lnTo>
                  <a:pt x="239636" y="183006"/>
                </a:lnTo>
                <a:lnTo>
                  <a:pt x="239636" y="200787"/>
                </a:lnTo>
                <a:lnTo>
                  <a:pt x="448208" y="200787"/>
                </a:lnTo>
                <a:lnTo>
                  <a:pt x="520700" y="217042"/>
                </a:lnTo>
                <a:lnTo>
                  <a:pt x="1801749" y="217042"/>
                </a:lnTo>
                <a:lnTo>
                  <a:pt x="1812036" y="200787"/>
                </a:lnTo>
                <a:lnTo>
                  <a:pt x="1812036" y="113664"/>
                </a:lnTo>
                <a:lnTo>
                  <a:pt x="1781048" y="104775"/>
                </a:lnTo>
                <a:lnTo>
                  <a:pt x="1739646" y="104775"/>
                </a:lnTo>
                <a:lnTo>
                  <a:pt x="1739646" y="69341"/>
                </a:lnTo>
                <a:lnTo>
                  <a:pt x="1718945" y="69341"/>
                </a:lnTo>
                <a:lnTo>
                  <a:pt x="1718945" y="51688"/>
                </a:lnTo>
                <a:lnTo>
                  <a:pt x="1698116" y="35432"/>
                </a:lnTo>
                <a:close/>
              </a:path>
              <a:path w="1646427" h="234695">
                <a:moveTo>
                  <a:pt x="386080" y="0"/>
                </a:moveTo>
                <a:lnTo>
                  <a:pt x="386080" y="17652"/>
                </a:lnTo>
                <a:lnTo>
                  <a:pt x="41414" y="17652"/>
                </a:lnTo>
                <a:lnTo>
                  <a:pt x="41414" y="35432"/>
                </a:lnTo>
                <a:lnTo>
                  <a:pt x="1437894" y="35432"/>
                </a:lnTo>
                <a:lnTo>
                  <a:pt x="1479296" y="26542"/>
                </a:lnTo>
                <a:lnTo>
                  <a:pt x="386080" y="0"/>
                </a:lnTo>
                <a:close/>
              </a:path>
              <a:path w="1646427" h="234695">
                <a:moveTo>
                  <a:pt x="1646427" y="17652"/>
                </a:moveTo>
                <a:lnTo>
                  <a:pt x="1510284" y="17652"/>
                </a:lnTo>
                <a:lnTo>
                  <a:pt x="1499997" y="35432"/>
                </a:lnTo>
                <a:lnTo>
                  <a:pt x="1646427" y="35432"/>
                </a:lnTo>
                <a:lnTo>
                  <a:pt x="1646427" y="17652"/>
                </a:lnTo>
                <a:close/>
              </a:path>
            </a:pathLst>
          </a:custGeom>
          <a:solidFill>
            <a:srgbClr val="A7DD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92" name="object 292"/>
          <p:cNvSpPr/>
          <p:nvPr/>
        </p:nvSpPr>
        <p:spPr>
          <a:xfrm>
            <a:off x="385572" y="2921507"/>
            <a:ext cx="1812036" cy="234695"/>
          </a:xfrm>
          <a:custGeom>
            <a:avLst/>
            <a:gdLst/>
            <a:ahLst/>
            <a:cxnLst/>
            <a:rect l="l" t="t" r="r" b="b"/>
            <a:pathLst>
              <a:path w="1812036" h="234695">
                <a:moveTo>
                  <a:pt x="386080" y="0"/>
                </a:moveTo>
                <a:lnTo>
                  <a:pt x="386080" y="17652"/>
                </a:lnTo>
                <a:lnTo>
                  <a:pt x="365379" y="17652"/>
                </a:lnTo>
                <a:lnTo>
                  <a:pt x="343192" y="17652"/>
                </a:lnTo>
                <a:lnTo>
                  <a:pt x="41414" y="17652"/>
                </a:lnTo>
                <a:lnTo>
                  <a:pt x="41414" y="35432"/>
                </a:lnTo>
                <a:lnTo>
                  <a:pt x="22186" y="35432"/>
                </a:lnTo>
                <a:lnTo>
                  <a:pt x="22186" y="51688"/>
                </a:lnTo>
                <a:lnTo>
                  <a:pt x="0" y="69341"/>
                </a:lnTo>
                <a:lnTo>
                  <a:pt x="0" y="96012"/>
                </a:lnTo>
                <a:lnTo>
                  <a:pt x="22186" y="122554"/>
                </a:lnTo>
                <a:lnTo>
                  <a:pt x="41414" y="147574"/>
                </a:lnTo>
                <a:lnTo>
                  <a:pt x="62128" y="147574"/>
                </a:lnTo>
                <a:lnTo>
                  <a:pt x="62128" y="165353"/>
                </a:lnTo>
                <a:lnTo>
                  <a:pt x="84315" y="165353"/>
                </a:lnTo>
                <a:lnTo>
                  <a:pt x="105029" y="165353"/>
                </a:lnTo>
                <a:lnTo>
                  <a:pt x="136093" y="165353"/>
                </a:lnTo>
                <a:lnTo>
                  <a:pt x="156794" y="165353"/>
                </a:lnTo>
                <a:lnTo>
                  <a:pt x="177507" y="165353"/>
                </a:lnTo>
                <a:lnTo>
                  <a:pt x="239636" y="183006"/>
                </a:lnTo>
                <a:lnTo>
                  <a:pt x="239636" y="200787"/>
                </a:lnTo>
                <a:lnTo>
                  <a:pt x="260350" y="200787"/>
                </a:lnTo>
                <a:lnTo>
                  <a:pt x="281063" y="200787"/>
                </a:lnTo>
                <a:lnTo>
                  <a:pt x="448208" y="200787"/>
                </a:lnTo>
                <a:lnTo>
                  <a:pt x="520700" y="217042"/>
                </a:lnTo>
                <a:lnTo>
                  <a:pt x="739622" y="217042"/>
                </a:lnTo>
                <a:lnTo>
                  <a:pt x="739622" y="234695"/>
                </a:lnTo>
                <a:lnTo>
                  <a:pt x="1448180" y="234695"/>
                </a:lnTo>
                <a:lnTo>
                  <a:pt x="1468882" y="225932"/>
                </a:lnTo>
                <a:lnTo>
                  <a:pt x="1499997" y="217042"/>
                </a:lnTo>
                <a:lnTo>
                  <a:pt x="1541398" y="217042"/>
                </a:lnTo>
                <a:lnTo>
                  <a:pt x="1584325" y="217042"/>
                </a:lnTo>
                <a:lnTo>
                  <a:pt x="1655317" y="217042"/>
                </a:lnTo>
                <a:lnTo>
                  <a:pt x="1708530" y="217042"/>
                </a:lnTo>
                <a:lnTo>
                  <a:pt x="1781048" y="217042"/>
                </a:lnTo>
                <a:lnTo>
                  <a:pt x="1801749" y="217042"/>
                </a:lnTo>
                <a:lnTo>
                  <a:pt x="1812036" y="200787"/>
                </a:lnTo>
                <a:lnTo>
                  <a:pt x="1812036" y="165353"/>
                </a:lnTo>
                <a:lnTo>
                  <a:pt x="1812036" y="147574"/>
                </a:lnTo>
                <a:lnTo>
                  <a:pt x="1812036" y="129920"/>
                </a:lnTo>
                <a:lnTo>
                  <a:pt x="1812036" y="113664"/>
                </a:lnTo>
                <a:lnTo>
                  <a:pt x="1781048" y="104775"/>
                </a:lnTo>
                <a:lnTo>
                  <a:pt x="1760347" y="104775"/>
                </a:lnTo>
                <a:lnTo>
                  <a:pt x="1739646" y="104775"/>
                </a:lnTo>
                <a:lnTo>
                  <a:pt x="1739646" y="87121"/>
                </a:lnTo>
                <a:lnTo>
                  <a:pt x="1739646" y="69341"/>
                </a:lnTo>
                <a:lnTo>
                  <a:pt x="1718945" y="69341"/>
                </a:lnTo>
                <a:lnTo>
                  <a:pt x="1718945" y="51688"/>
                </a:lnTo>
                <a:lnTo>
                  <a:pt x="1698116" y="35432"/>
                </a:lnTo>
                <a:lnTo>
                  <a:pt x="1667128" y="35432"/>
                </a:lnTo>
                <a:lnTo>
                  <a:pt x="1646427" y="35432"/>
                </a:lnTo>
                <a:lnTo>
                  <a:pt x="1646427" y="17652"/>
                </a:lnTo>
                <a:lnTo>
                  <a:pt x="1624203" y="17652"/>
                </a:lnTo>
                <a:lnTo>
                  <a:pt x="1603502" y="17652"/>
                </a:lnTo>
                <a:lnTo>
                  <a:pt x="1572386" y="17652"/>
                </a:lnTo>
                <a:lnTo>
                  <a:pt x="1551686" y="17652"/>
                </a:lnTo>
                <a:lnTo>
                  <a:pt x="1530985" y="17652"/>
                </a:lnTo>
                <a:lnTo>
                  <a:pt x="1510284" y="17652"/>
                </a:lnTo>
                <a:lnTo>
                  <a:pt x="1499997" y="35432"/>
                </a:lnTo>
                <a:lnTo>
                  <a:pt x="1479296" y="35432"/>
                </a:lnTo>
                <a:lnTo>
                  <a:pt x="1458595" y="35432"/>
                </a:lnTo>
                <a:lnTo>
                  <a:pt x="1437894" y="35432"/>
                </a:lnTo>
                <a:lnTo>
                  <a:pt x="1479296" y="26542"/>
                </a:lnTo>
                <a:lnTo>
                  <a:pt x="386080" y="0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93" name="object 293"/>
          <p:cNvSpPr/>
          <p:nvPr/>
        </p:nvSpPr>
        <p:spPr>
          <a:xfrm>
            <a:off x="702563" y="1964435"/>
            <a:ext cx="1264920" cy="10058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94" name="object 294"/>
          <p:cNvSpPr/>
          <p:nvPr/>
        </p:nvSpPr>
        <p:spPr>
          <a:xfrm>
            <a:off x="4024884" y="1152144"/>
            <a:ext cx="249936" cy="213359"/>
          </a:xfrm>
          <a:custGeom>
            <a:avLst/>
            <a:gdLst/>
            <a:ahLst/>
            <a:cxnLst/>
            <a:rect l="l" t="t" r="r" b="b"/>
            <a:pathLst>
              <a:path w="249936" h="213359">
                <a:moveTo>
                  <a:pt x="76294" y="53339"/>
                </a:moveTo>
                <a:lnTo>
                  <a:pt x="48513" y="53339"/>
                </a:lnTo>
                <a:lnTo>
                  <a:pt x="169163" y="121538"/>
                </a:lnTo>
                <a:lnTo>
                  <a:pt x="161798" y="152653"/>
                </a:lnTo>
                <a:lnTo>
                  <a:pt x="98551" y="152653"/>
                </a:lnTo>
                <a:lnTo>
                  <a:pt x="101473" y="213359"/>
                </a:lnTo>
                <a:lnTo>
                  <a:pt x="247014" y="213359"/>
                </a:lnTo>
                <a:lnTo>
                  <a:pt x="249936" y="149732"/>
                </a:lnTo>
                <a:lnTo>
                  <a:pt x="204342" y="149732"/>
                </a:lnTo>
                <a:lnTo>
                  <a:pt x="197103" y="121538"/>
                </a:lnTo>
                <a:lnTo>
                  <a:pt x="76294" y="53339"/>
                </a:lnTo>
                <a:close/>
              </a:path>
              <a:path w="249936" h="213359">
                <a:moveTo>
                  <a:pt x="10287" y="0"/>
                </a:moveTo>
                <a:lnTo>
                  <a:pt x="7365" y="4444"/>
                </a:lnTo>
                <a:lnTo>
                  <a:pt x="2920" y="7365"/>
                </a:lnTo>
                <a:lnTo>
                  <a:pt x="0" y="22225"/>
                </a:lnTo>
                <a:lnTo>
                  <a:pt x="0" y="40004"/>
                </a:lnTo>
                <a:lnTo>
                  <a:pt x="2920" y="45973"/>
                </a:lnTo>
                <a:lnTo>
                  <a:pt x="7365" y="50418"/>
                </a:lnTo>
                <a:lnTo>
                  <a:pt x="13207" y="53339"/>
                </a:lnTo>
                <a:lnTo>
                  <a:pt x="20574" y="57784"/>
                </a:lnTo>
                <a:lnTo>
                  <a:pt x="38226" y="57784"/>
                </a:lnTo>
                <a:lnTo>
                  <a:pt x="48513" y="53339"/>
                </a:lnTo>
                <a:lnTo>
                  <a:pt x="76294" y="53339"/>
                </a:lnTo>
                <a:lnTo>
                  <a:pt x="63245" y="45973"/>
                </a:lnTo>
                <a:lnTo>
                  <a:pt x="55879" y="42925"/>
                </a:lnTo>
                <a:lnTo>
                  <a:pt x="48513" y="42925"/>
                </a:lnTo>
                <a:lnTo>
                  <a:pt x="42671" y="40004"/>
                </a:lnTo>
                <a:lnTo>
                  <a:pt x="35305" y="40004"/>
                </a:lnTo>
                <a:lnTo>
                  <a:pt x="25018" y="32638"/>
                </a:lnTo>
                <a:lnTo>
                  <a:pt x="17652" y="28193"/>
                </a:lnTo>
                <a:lnTo>
                  <a:pt x="13207" y="22225"/>
                </a:lnTo>
                <a:lnTo>
                  <a:pt x="13207" y="14858"/>
                </a:lnTo>
                <a:lnTo>
                  <a:pt x="10287" y="0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95" name="object 295"/>
          <p:cNvSpPr/>
          <p:nvPr/>
        </p:nvSpPr>
        <p:spPr>
          <a:xfrm>
            <a:off x="4093464" y="1205483"/>
            <a:ext cx="73151" cy="112775"/>
          </a:xfrm>
          <a:custGeom>
            <a:avLst/>
            <a:gdLst/>
            <a:ahLst/>
            <a:cxnLst/>
            <a:rect l="l" t="t" r="r" b="b"/>
            <a:pathLst>
              <a:path w="73151" h="112775">
                <a:moveTo>
                  <a:pt x="0" y="0"/>
                </a:moveTo>
                <a:lnTo>
                  <a:pt x="73151" y="112775"/>
                </a:lnTo>
                <a:lnTo>
                  <a:pt x="0" y="0"/>
                </a:lnTo>
              </a:path>
            </a:pathLst>
          </a:custGeom>
          <a:ln w="12192">
            <a:solidFill>
              <a:srgbClr val="C0C0C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96" name="object 296"/>
          <p:cNvSpPr/>
          <p:nvPr/>
        </p:nvSpPr>
        <p:spPr>
          <a:xfrm>
            <a:off x="3255264" y="1990344"/>
            <a:ext cx="1646427" cy="234695"/>
          </a:xfrm>
          <a:custGeom>
            <a:avLst/>
            <a:gdLst/>
            <a:ahLst/>
            <a:cxnLst/>
            <a:rect l="l" t="t" r="r" b="b"/>
            <a:pathLst>
              <a:path w="1646427" h="234695">
                <a:moveTo>
                  <a:pt x="1499997" y="217042"/>
                </a:moveTo>
                <a:lnTo>
                  <a:pt x="739648" y="217042"/>
                </a:lnTo>
                <a:lnTo>
                  <a:pt x="739648" y="234695"/>
                </a:lnTo>
                <a:lnTo>
                  <a:pt x="1448181" y="234695"/>
                </a:lnTo>
                <a:lnTo>
                  <a:pt x="1468882" y="225932"/>
                </a:lnTo>
                <a:lnTo>
                  <a:pt x="1499997" y="217042"/>
                </a:lnTo>
                <a:close/>
              </a:path>
              <a:path w="1646427" h="234695">
                <a:moveTo>
                  <a:pt x="1698116" y="35432"/>
                </a:moveTo>
                <a:lnTo>
                  <a:pt x="22225" y="35432"/>
                </a:lnTo>
                <a:lnTo>
                  <a:pt x="22225" y="51688"/>
                </a:lnTo>
                <a:lnTo>
                  <a:pt x="0" y="69341"/>
                </a:lnTo>
                <a:lnTo>
                  <a:pt x="0" y="96011"/>
                </a:lnTo>
                <a:lnTo>
                  <a:pt x="22225" y="122554"/>
                </a:lnTo>
                <a:lnTo>
                  <a:pt x="41401" y="147573"/>
                </a:lnTo>
                <a:lnTo>
                  <a:pt x="62102" y="147573"/>
                </a:lnTo>
                <a:lnTo>
                  <a:pt x="62102" y="165353"/>
                </a:lnTo>
                <a:lnTo>
                  <a:pt x="177546" y="165353"/>
                </a:lnTo>
                <a:lnTo>
                  <a:pt x="239649" y="183006"/>
                </a:lnTo>
                <a:lnTo>
                  <a:pt x="239649" y="200786"/>
                </a:lnTo>
                <a:lnTo>
                  <a:pt x="448183" y="200786"/>
                </a:lnTo>
                <a:lnTo>
                  <a:pt x="520700" y="217042"/>
                </a:lnTo>
                <a:lnTo>
                  <a:pt x="1801749" y="217042"/>
                </a:lnTo>
                <a:lnTo>
                  <a:pt x="1812036" y="200786"/>
                </a:lnTo>
                <a:lnTo>
                  <a:pt x="1812036" y="113664"/>
                </a:lnTo>
                <a:lnTo>
                  <a:pt x="1781048" y="104775"/>
                </a:lnTo>
                <a:lnTo>
                  <a:pt x="1739646" y="104775"/>
                </a:lnTo>
                <a:lnTo>
                  <a:pt x="1739646" y="69341"/>
                </a:lnTo>
                <a:lnTo>
                  <a:pt x="1718945" y="69341"/>
                </a:lnTo>
                <a:lnTo>
                  <a:pt x="1718945" y="51688"/>
                </a:lnTo>
                <a:lnTo>
                  <a:pt x="1698116" y="35432"/>
                </a:lnTo>
                <a:close/>
              </a:path>
              <a:path w="1646427" h="234695">
                <a:moveTo>
                  <a:pt x="386080" y="0"/>
                </a:moveTo>
                <a:lnTo>
                  <a:pt x="386080" y="17652"/>
                </a:lnTo>
                <a:lnTo>
                  <a:pt x="41401" y="17652"/>
                </a:lnTo>
                <a:lnTo>
                  <a:pt x="41401" y="35432"/>
                </a:lnTo>
                <a:lnTo>
                  <a:pt x="1437766" y="35432"/>
                </a:lnTo>
                <a:lnTo>
                  <a:pt x="1479296" y="26542"/>
                </a:lnTo>
                <a:lnTo>
                  <a:pt x="386080" y="0"/>
                </a:lnTo>
                <a:close/>
              </a:path>
              <a:path w="1646427" h="234695">
                <a:moveTo>
                  <a:pt x="1646427" y="17652"/>
                </a:moveTo>
                <a:lnTo>
                  <a:pt x="1510284" y="17652"/>
                </a:lnTo>
                <a:lnTo>
                  <a:pt x="1499997" y="35432"/>
                </a:lnTo>
                <a:lnTo>
                  <a:pt x="1646427" y="35432"/>
                </a:lnTo>
                <a:lnTo>
                  <a:pt x="1646427" y="17652"/>
                </a:lnTo>
                <a:close/>
              </a:path>
            </a:pathLst>
          </a:custGeom>
          <a:solidFill>
            <a:srgbClr val="A7DD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97" name="object 297"/>
          <p:cNvSpPr/>
          <p:nvPr/>
        </p:nvSpPr>
        <p:spPr>
          <a:xfrm>
            <a:off x="3255264" y="1990344"/>
            <a:ext cx="1812036" cy="234695"/>
          </a:xfrm>
          <a:custGeom>
            <a:avLst/>
            <a:gdLst/>
            <a:ahLst/>
            <a:cxnLst/>
            <a:rect l="l" t="t" r="r" b="b"/>
            <a:pathLst>
              <a:path w="1812036" h="234695">
                <a:moveTo>
                  <a:pt x="386080" y="0"/>
                </a:moveTo>
                <a:lnTo>
                  <a:pt x="386080" y="17652"/>
                </a:lnTo>
                <a:lnTo>
                  <a:pt x="365378" y="17652"/>
                </a:lnTo>
                <a:lnTo>
                  <a:pt x="343153" y="17652"/>
                </a:lnTo>
                <a:lnTo>
                  <a:pt x="41401" y="17652"/>
                </a:lnTo>
                <a:lnTo>
                  <a:pt x="41401" y="35432"/>
                </a:lnTo>
                <a:lnTo>
                  <a:pt x="22225" y="35432"/>
                </a:lnTo>
                <a:lnTo>
                  <a:pt x="22225" y="51688"/>
                </a:lnTo>
                <a:lnTo>
                  <a:pt x="0" y="69341"/>
                </a:lnTo>
                <a:lnTo>
                  <a:pt x="0" y="96011"/>
                </a:lnTo>
                <a:lnTo>
                  <a:pt x="22225" y="122554"/>
                </a:lnTo>
                <a:lnTo>
                  <a:pt x="41401" y="147573"/>
                </a:lnTo>
                <a:lnTo>
                  <a:pt x="62102" y="147573"/>
                </a:lnTo>
                <a:lnTo>
                  <a:pt x="62102" y="165353"/>
                </a:lnTo>
                <a:lnTo>
                  <a:pt x="84327" y="165353"/>
                </a:lnTo>
                <a:lnTo>
                  <a:pt x="105028" y="165353"/>
                </a:lnTo>
                <a:lnTo>
                  <a:pt x="136144" y="165353"/>
                </a:lnTo>
                <a:lnTo>
                  <a:pt x="156845" y="165353"/>
                </a:lnTo>
                <a:lnTo>
                  <a:pt x="177546" y="165353"/>
                </a:lnTo>
                <a:lnTo>
                  <a:pt x="239649" y="183006"/>
                </a:lnTo>
                <a:lnTo>
                  <a:pt x="239649" y="200786"/>
                </a:lnTo>
                <a:lnTo>
                  <a:pt x="260350" y="200786"/>
                </a:lnTo>
                <a:lnTo>
                  <a:pt x="281050" y="200786"/>
                </a:lnTo>
                <a:lnTo>
                  <a:pt x="448183" y="200786"/>
                </a:lnTo>
                <a:lnTo>
                  <a:pt x="520700" y="217042"/>
                </a:lnTo>
                <a:lnTo>
                  <a:pt x="739648" y="217042"/>
                </a:lnTo>
                <a:lnTo>
                  <a:pt x="739648" y="234695"/>
                </a:lnTo>
                <a:lnTo>
                  <a:pt x="1448181" y="234695"/>
                </a:lnTo>
                <a:lnTo>
                  <a:pt x="1468882" y="225932"/>
                </a:lnTo>
                <a:lnTo>
                  <a:pt x="1499997" y="217042"/>
                </a:lnTo>
                <a:lnTo>
                  <a:pt x="1541399" y="217042"/>
                </a:lnTo>
                <a:lnTo>
                  <a:pt x="1584325" y="217042"/>
                </a:lnTo>
                <a:lnTo>
                  <a:pt x="1655318" y="217042"/>
                </a:lnTo>
                <a:lnTo>
                  <a:pt x="1708531" y="217042"/>
                </a:lnTo>
                <a:lnTo>
                  <a:pt x="1781048" y="217042"/>
                </a:lnTo>
                <a:lnTo>
                  <a:pt x="1801749" y="217042"/>
                </a:lnTo>
                <a:lnTo>
                  <a:pt x="1812036" y="200786"/>
                </a:lnTo>
                <a:lnTo>
                  <a:pt x="1812036" y="165353"/>
                </a:lnTo>
                <a:lnTo>
                  <a:pt x="1812036" y="147573"/>
                </a:lnTo>
                <a:lnTo>
                  <a:pt x="1812036" y="129920"/>
                </a:lnTo>
                <a:lnTo>
                  <a:pt x="1812036" y="113664"/>
                </a:lnTo>
                <a:lnTo>
                  <a:pt x="1781048" y="104775"/>
                </a:lnTo>
                <a:lnTo>
                  <a:pt x="1760347" y="104775"/>
                </a:lnTo>
                <a:lnTo>
                  <a:pt x="1739646" y="104775"/>
                </a:lnTo>
                <a:lnTo>
                  <a:pt x="1739646" y="87121"/>
                </a:lnTo>
                <a:lnTo>
                  <a:pt x="1739646" y="69341"/>
                </a:lnTo>
                <a:lnTo>
                  <a:pt x="1718945" y="69341"/>
                </a:lnTo>
                <a:lnTo>
                  <a:pt x="1718945" y="51688"/>
                </a:lnTo>
                <a:lnTo>
                  <a:pt x="1698116" y="35432"/>
                </a:lnTo>
                <a:lnTo>
                  <a:pt x="1667128" y="35432"/>
                </a:lnTo>
                <a:lnTo>
                  <a:pt x="1646427" y="35432"/>
                </a:lnTo>
                <a:lnTo>
                  <a:pt x="1646427" y="17652"/>
                </a:lnTo>
                <a:lnTo>
                  <a:pt x="1624202" y="17652"/>
                </a:lnTo>
                <a:lnTo>
                  <a:pt x="1603502" y="17652"/>
                </a:lnTo>
                <a:lnTo>
                  <a:pt x="1572387" y="17652"/>
                </a:lnTo>
                <a:lnTo>
                  <a:pt x="1551686" y="17652"/>
                </a:lnTo>
                <a:lnTo>
                  <a:pt x="1530985" y="17652"/>
                </a:lnTo>
                <a:lnTo>
                  <a:pt x="1510284" y="17652"/>
                </a:lnTo>
                <a:lnTo>
                  <a:pt x="1499997" y="35432"/>
                </a:lnTo>
                <a:lnTo>
                  <a:pt x="1479296" y="35432"/>
                </a:lnTo>
                <a:lnTo>
                  <a:pt x="1458595" y="35432"/>
                </a:lnTo>
                <a:lnTo>
                  <a:pt x="1437766" y="35432"/>
                </a:lnTo>
                <a:lnTo>
                  <a:pt x="1479296" y="26542"/>
                </a:lnTo>
                <a:lnTo>
                  <a:pt x="386080" y="0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98" name="object 298"/>
          <p:cNvSpPr/>
          <p:nvPr/>
        </p:nvSpPr>
        <p:spPr>
          <a:xfrm>
            <a:off x="3573779" y="1033272"/>
            <a:ext cx="1263396" cy="100736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99" name="object 299"/>
          <p:cNvSpPr/>
          <p:nvPr/>
        </p:nvSpPr>
        <p:spPr>
          <a:xfrm>
            <a:off x="6885431" y="2244851"/>
            <a:ext cx="249936" cy="213360"/>
          </a:xfrm>
          <a:custGeom>
            <a:avLst/>
            <a:gdLst/>
            <a:ahLst/>
            <a:cxnLst/>
            <a:rect l="l" t="t" r="r" b="b"/>
            <a:pathLst>
              <a:path w="249936" h="213360">
                <a:moveTo>
                  <a:pt x="76294" y="53339"/>
                </a:moveTo>
                <a:lnTo>
                  <a:pt x="48514" y="53339"/>
                </a:lnTo>
                <a:lnTo>
                  <a:pt x="169164" y="121538"/>
                </a:lnTo>
                <a:lnTo>
                  <a:pt x="161798" y="152653"/>
                </a:lnTo>
                <a:lnTo>
                  <a:pt x="98551" y="152653"/>
                </a:lnTo>
                <a:lnTo>
                  <a:pt x="101473" y="213360"/>
                </a:lnTo>
                <a:lnTo>
                  <a:pt x="247015" y="213360"/>
                </a:lnTo>
                <a:lnTo>
                  <a:pt x="249936" y="149733"/>
                </a:lnTo>
                <a:lnTo>
                  <a:pt x="204343" y="149733"/>
                </a:lnTo>
                <a:lnTo>
                  <a:pt x="197103" y="121538"/>
                </a:lnTo>
                <a:lnTo>
                  <a:pt x="76294" y="53339"/>
                </a:lnTo>
                <a:close/>
              </a:path>
              <a:path w="249936" h="213360">
                <a:moveTo>
                  <a:pt x="10287" y="0"/>
                </a:moveTo>
                <a:lnTo>
                  <a:pt x="7366" y="4445"/>
                </a:lnTo>
                <a:lnTo>
                  <a:pt x="2921" y="7365"/>
                </a:lnTo>
                <a:lnTo>
                  <a:pt x="0" y="22225"/>
                </a:lnTo>
                <a:lnTo>
                  <a:pt x="0" y="40005"/>
                </a:lnTo>
                <a:lnTo>
                  <a:pt x="2921" y="45974"/>
                </a:lnTo>
                <a:lnTo>
                  <a:pt x="7366" y="50419"/>
                </a:lnTo>
                <a:lnTo>
                  <a:pt x="13208" y="53339"/>
                </a:lnTo>
                <a:lnTo>
                  <a:pt x="20574" y="57785"/>
                </a:lnTo>
                <a:lnTo>
                  <a:pt x="38226" y="57785"/>
                </a:lnTo>
                <a:lnTo>
                  <a:pt x="48514" y="53339"/>
                </a:lnTo>
                <a:lnTo>
                  <a:pt x="76294" y="53339"/>
                </a:lnTo>
                <a:lnTo>
                  <a:pt x="63246" y="45974"/>
                </a:lnTo>
                <a:lnTo>
                  <a:pt x="55879" y="42925"/>
                </a:lnTo>
                <a:lnTo>
                  <a:pt x="48514" y="42925"/>
                </a:lnTo>
                <a:lnTo>
                  <a:pt x="42672" y="40005"/>
                </a:lnTo>
                <a:lnTo>
                  <a:pt x="35306" y="40005"/>
                </a:lnTo>
                <a:lnTo>
                  <a:pt x="25019" y="32638"/>
                </a:lnTo>
                <a:lnTo>
                  <a:pt x="17652" y="28194"/>
                </a:lnTo>
                <a:lnTo>
                  <a:pt x="13208" y="22225"/>
                </a:lnTo>
                <a:lnTo>
                  <a:pt x="13208" y="14859"/>
                </a:lnTo>
                <a:lnTo>
                  <a:pt x="10287" y="0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00" name="object 300"/>
          <p:cNvSpPr/>
          <p:nvPr/>
        </p:nvSpPr>
        <p:spPr>
          <a:xfrm>
            <a:off x="6955535" y="2296667"/>
            <a:ext cx="73152" cy="112776"/>
          </a:xfrm>
          <a:custGeom>
            <a:avLst/>
            <a:gdLst/>
            <a:ahLst/>
            <a:cxnLst/>
            <a:rect l="l" t="t" r="r" b="b"/>
            <a:pathLst>
              <a:path w="73152" h="112776">
                <a:moveTo>
                  <a:pt x="0" y="0"/>
                </a:moveTo>
                <a:lnTo>
                  <a:pt x="73152" y="112776"/>
                </a:lnTo>
                <a:lnTo>
                  <a:pt x="0" y="0"/>
                </a:lnTo>
              </a:path>
            </a:pathLst>
          </a:custGeom>
          <a:ln w="12192">
            <a:solidFill>
              <a:srgbClr val="C0C0C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01" name="object 301"/>
          <p:cNvSpPr/>
          <p:nvPr/>
        </p:nvSpPr>
        <p:spPr>
          <a:xfrm>
            <a:off x="6117335" y="3083051"/>
            <a:ext cx="1645031" cy="234696"/>
          </a:xfrm>
          <a:custGeom>
            <a:avLst/>
            <a:gdLst/>
            <a:ahLst/>
            <a:cxnLst/>
            <a:rect l="l" t="t" r="r" b="b"/>
            <a:pathLst>
              <a:path w="1645030" h="234696">
                <a:moveTo>
                  <a:pt x="1498727" y="217043"/>
                </a:moveTo>
                <a:lnTo>
                  <a:pt x="739013" y="217043"/>
                </a:lnTo>
                <a:lnTo>
                  <a:pt x="739013" y="234696"/>
                </a:lnTo>
                <a:lnTo>
                  <a:pt x="1446911" y="234696"/>
                </a:lnTo>
                <a:lnTo>
                  <a:pt x="1467612" y="225933"/>
                </a:lnTo>
                <a:lnTo>
                  <a:pt x="1498727" y="217043"/>
                </a:lnTo>
                <a:close/>
              </a:path>
              <a:path w="1645030" h="234696">
                <a:moveTo>
                  <a:pt x="1696719" y="35433"/>
                </a:moveTo>
                <a:lnTo>
                  <a:pt x="22225" y="35433"/>
                </a:lnTo>
                <a:lnTo>
                  <a:pt x="22225" y="51688"/>
                </a:lnTo>
                <a:lnTo>
                  <a:pt x="0" y="69342"/>
                </a:lnTo>
                <a:lnTo>
                  <a:pt x="0" y="96012"/>
                </a:lnTo>
                <a:lnTo>
                  <a:pt x="22225" y="122555"/>
                </a:lnTo>
                <a:lnTo>
                  <a:pt x="41401" y="147700"/>
                </a:lnTo>
                <a:lnTo>
                  <a:pt x="62102" y="147700"/>
                </a:lnTo>
                <a:lnTo>
                  <a:pt x="62102" y="165353"/>
                </a:lnTo>
                <a:lnTo>
                  <a:pt x="177418" y="165353"/>
                </a:lnTo>
                <a:lnTo>
                  <a:pt x="239394" y="183007"/>
                </a:lnTo>
                <a:lnTo>
                  <a:pt x="239394" y="200787"/>
                </a:lnTo>
                <a:lnTo>
                  <a:pt x="447802" y="200787"/>
                </a:lnTo>
                <a:lnTo>
                  <a:pt x="520318" y="217043"/>
                </a:lnTo>
                <a:lnTo>
                  <a:pt x="1800224" y="217043"/>
                </a:lnTo>
                <a:lnTo>
                  <a:pt x="1810512" y="200787"/>
                </a:lnTo>
                <a:lnTo>
                  <a:pt x="1810512" y="113664"/>
                </a:lnTo>
                <a:lnTo>
                  <a:pt x="1779523" y="104775"/>
                </a:lnTo>
                <a:lnTo>
                  <a:pt x="1738121" y="104775"/>
                </a:lnTo>
                <a:lnTo>
                  <a:pt x="1738121" y="69342"/>
                </a:lnTo>
                <a:lnTo>
                  <a:pt x="1717420" y="69342"/>
                </a:lnTo>
                <a:lnTo>
                  <a:pt x="1717420" y="51688"/>
                </a:lnTo>
                <a:lnTo>
                  <a:pt x="1696719" y="35433"/>
                </a:lnTo>
                <a:close/>
              </a:path>
              <a:path w="1645030" h="234696">
                <a:moveTo>
                  <a:pt x="385698" y="0"/>
                </a:moveTo>
                <a:lnTo>
                  <a:pt x="385698" y="17652"/>
                </a:lnTo>
                <a:lnTo>
                  <a:pt x="41401" y="17652"/>
                </a:lnTo>
                <a:lnTo>
                  <a:pt x="41401" y="35433"/>
                </a:lnTo>
                <a:lnTo>
                  <a:pt x="1436623" y="35433"/>
                </a:lnTo>
                <a:lnTo>
                  <a:pt x="1478025" y="26543"/>
                </a:lnTo>
                <a:lnTo>
                  <a:pt x="385698" y="0"/>
                </a:lnTo>
                <a:close/>
              </a:path>
              <a:path w="1645030" h="234696">
                <a:moveTo>
                  <a:pt x="1645031" y="17652"/>
                </a:moveTo>
                <a:lnTo>
                  <a:pt x="1509014" y="17652"/>
                </a:lnTo>
                <a:lnTo>
                  <a:pt x="1498727" y="35433"/>
                </a:lnTo>
                <a:lnTo>
                  <a:pt x="1645031" y="35433"/>
                </a:lnTo>
                <a:lnTo>
                  <a:pt x="1645031" y="17652"/>
                </a:lnTo>
                <a:close/>
              </a:path>
            </a:pathLst>
          </a:custGeom>
          <a:solidFill>
            <a:srgbClr val="A7DD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02" name="object 302"/>
          <p:cNvSpPr/>
          <p:nvPr/>
        </p:nvSpPr>
        <p:spPr>
          <a:xfrm>
            <a:off x="6117335" y="3083051"/>
            <a:ext cx="1810512" cy="234696"/>
          </a:xfrm>
          <a:custGeom>
            <a:avLst/>
            <a:gdLst/>
            <a:ahLst/>
            <a:cxnLst/>
            <a:rect l="l" t="t" r="r" b="b"/>
            <a:pathLst>
              <a:path w="1810511" h="234696">
                <a:moveTo>
                  <a:pt x="385698" y="0"/>
                </a:moveTo>
                <a:lnTo>
                  <a:pt x="385698" y="17652"/>
                </a:lnTo>
                <a:lnTo>
                  <a:pt x="365125" y="17652"/>
                </a:lnTo>
                <a:lnTo>
                  <a:pt x="342900" y="17652"/>
                </a:lnTo>
                <a:lnTo>
                  <a:pt x="41401" y="17652"/>
                </a:lnTo>
                <a:lnTo>
                  <a:pt x="41401" y="35433"/>
                </a:lnTo>
                <a:lnTo>
                  <a:pt x="22225" y="35433"/>
                </a:lnTo>
                <a:lnTo>
                  <a:pt x="22225" y="51688"/>
                </a:lnTo>
                <a:lnTo>
                  <a:pt x="0" y="69342"/>
                </a:lnTo>
                <a:lnTo>
                  <a:pt x="0" y="96012"/>
                </a:lnTo>
                <a:lnTo>
                  <a:pt x="22225" y="122555"/>
                </a:lnTo>
                <a:lnTo>
                  <a:pt x="41401" y="147700"/>
                </a:lnTo>
                <a:lnTo>
                  <a:pt x="62102" y="147700"/>
                </a:lnTo>
                <a:lnTo>
                  <a:pt x="62102" y="165353"/>
                </a:lnTo>
                <a:lnTo>
                  <a:pt x="84200" y="165353"/>
                </a:lnTo>
                <a:lnTo>
                  <a:pt x="104901" y="165353"/>
                </a:lnTo>
                <a:lnTo>
                  <a:pt x="136016" y="165353"/>
                </a:lnTo>
                <a:lnTo>
                  <a:pt x="156717" y="165353"/>
                </a:lnTo>
                <a:lnTo>
                  <a:pt x="177418" y="165353"/>
                </a:lnTo>
                <a:lnTo>
                  <a:pt x="239394" y="183007"/>
                </a:lnTo>
                <a:lnTo>
                  <a:pt x="239394" y="200787"/>
                </a:lnTo>
                <a:lnTo>
                  <a:pt x="260096" y="200787"/>
                </a:lnTo>
                <a:lnTo>
                  <a:pt x="280797" y="200787"/>
                </a:lnTo>
                <a:lnTo>
                  <a:pt x="447802" y="200787"/>
                </a:lnTo>
                <a:lnTo>
                  <a:pt x="520318" y="217043"/>
                </a:lnTo>
                <a:lnTo>
                  <a:pt x="739013" y="217043"/>
                </a:lnTo>
                <a:lnTo>
                  <a:pt x="739013" y="234696"/>
                </a:lnTo>
                <a:lnTo>
                  <a:pt x="1446911" y="234696"/>
                </a:lnTo>
                <a:lnTo>
                  <a:pt x="1467612" y="225933"/>
                </a:lnTo>
                <a:lnTo>
                  <a:pt x="1498727" y="217043"/>
                </a:lnTo>
                <a:lnTo>
                  <a:pt x="1540129" y="217043"/>
                </a:lnTo>
                <a:lnTo>
                  <a:pt x="1582928" y="217043"/>
                </a:lnTo>
                <a:lnTo>
                  <a:pt x="1653920" y="217043"/>
                </a:lnTo>
                <a:lnTo>
                  <a:pt x="1707134" y="217043"/>
                </a:lnTo>
                <a:lnTo>
                  <a:pt x="1779523" y="217043"/>
                </a:lnTo>
                <a:lnTo>
                  <a:pt x="1800224" y="217043"/>
                </a:lnTo>
                <a:lnTo>
                  <a:pt x="1810512" y="200787"/>
                </a:lnTo>
                <a:lnTo>
                  <a:pt x="1810512" y="165353"/>
                </a:lnTo>
                <a:lnTo>
                  <a:pt x="1810512" y="147700"/>
                </a:lnTo>
                <a:lnTo>
                  <a:pt x="1810512" y="129921"/>
                </a:lnTo>
                <a:lnTo>
                  <a:pt x="1810512" y="113664"/>
                </a:lnTo>
                <a:lnTo>
                  <a:pt x="1779523" y="104775"/>
                </a:lnTo>
                <a:lnTo>
                  <a:pt x="1758822" y="104775"/>
                </a:lnTo>
                <a:lnTo>
                  <a:pt x="1738121" y="104775"/>
                </a:lnTo>
                <a:lnTo>
                  <a:pt x="1738121" y="87122"/>
                </a:lnTo>
                <a:lnTo>
                  <a:pt x="1738121" y="69342"/>
                </a:lnTo>
                <a:lnTo>
                  <a:pt x="1717420" y="69342"/>
                </a:lnTo>
                <a:lnTo>
                  <a:pt x="1717420" y="51688"/>
                </a:lnTo>
                <a:lnTo>
                  <a:pt x="1696719" y="35433"/>
                </a:lnTo>
                <a:lnTo>
                  <a:pt x="1665732" y="35433"/>
                </a:lnTo>
                <a:lnTo>
                  <a:pt x="1645031" y="35433"/>
                </a:lnTo>
                <a:lnTo>
                  <a:pt x="1645031" y="17652"/>
                </a:lnTo>
                <a:lnTo>
                  <a:pt x="1622806" y="17652"/>
                </a:lnTo>
                <a:lnTo>
                  <a:pt x="1602105" y="17652"/>
                </a:lnTo>
                <a:lnTo>
                  <a:pt x="1571116" y="17652"/>
                </a:lnTo>
                <a:lnTo>
                  <a:pt x="1550415" y="17652"/>
                </a:lnTo>
                <a:lnTo>
                  <a:pt x="1529714" y="17652"/>
                </a:lnTo>
                <a:lnTo>
                  <a:pt x="1509014" y="17652"/>
                </a:lnTo>
                <a:lnTo>
                  <a:pt x="1498727" y="35433"/>
                </a:lnTo>
                <a:lnTo>
                  <a:pt x="1478025" y="35433"/>
                </a:lnTo>
                <a:lnTo>
                  <a:pt x="1457324" y="35433"/>
                </a:lnTo>
                <a:lnTo>
                  <a:pt x="1436623" y="35433"/>
                </a:lnTo>
                <a:lnTo>
                  <a:pt x="1478025" y="26543"/>
                </a:lnTo>
                <a:lnTo>
                  <a:pt x="385698" y="0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03" name="object 303"/>
          <p:cNvSpPr/>
          <p:nvPr/>
        </p:nvSpPr>
        <p:spPr>
          <a:xfrm>
            <a:off x="6434328" y="2125979"/>
            <a:ext cx="1263396" cy="100583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04" name="object 304"/>
          <p:cNvSpPr/>
          <p:nvPr/>
        </p:nvSpPr>
        <p:spPr>
          <a:xfrm>
            <a:off x="3983735" y="5017008"/>
            <a:ext cx="249936" cy="211836"/>
          </a:xfrm>
          <a:custGeom>
            <a:avLst/>
            <a:gdLst/>
            <a:ahLst/>
            <a:cxnLst/>
            <a:rect l="l" t="t" r="r" b="b"/>
            <a:pathLst>
              <a:path w="249936" h="211836">
                <a:moveTo>
                  <a:pt x="76382" y="52959"/>
                </a:moveTo>
                <a:lnTo>
                  <a:pt x="48513" y="52959"/>
                </a:lnTo>
                <a:lnTo>
                  <a:pt x="169163" y="120650"/>
                </a:lnTo>
                <a:lnTo>
                  <a:pt x="161798" y="151511"/>
                </a:lnTo>
                <a:lnTo>
                  <a:pt x="98551" y="151511"/>
                </a:lnTo>
                <a:lnTo>
                  <a:pt x="101473" y="211836"/>
                </a:lnTo>
                <a:lnTo>
                  <a:pt x="247014" y="211836"/>
                </a:lnTo>
                <a:lnTo>
                  <a:pt x="249936" y="148590"/>
                </a:lnTo>
                <a:lnTo>
                  <a:pt x="204342" y="148590"/>
                </a:lnTo>
                <a:lnTo>
                  <a:pt x="197103" y="120650"/>
                </a:lnTo>
                <a:lnTo>
                  <a:pt x="76382" y="52959"/>
                </a:lnTo>
                <a:close/>
              </a:path>
              <a:path w="249936" h="211836">
                <a:moveTo>
                  <a:pt x="10287" y="0"/>
                </a:moveTo>
                <a:lnTo>
                  <a:pt x="7365" y="4445"/>
                </a:lnTo>
                <a:lnTo>
                  <a:pt x="2921" y="7366"/>
                </a:lnTo>
                <a:lnTo>
                  <a:pt x="0" y="22098"/>
                </a:lnTo>
                <a:lnTo>
                  <a:pt x="0" y="39751"/>
                </a:lnTo>
                <a:lnTo>
                  <a:pt x="2921" y="45593"/>
                </a:lnTo>
                <a:lnTo>
                  <a:pt x="7365" y="50038"/>
                </a:lnTo>
                <a:lnTo>
                  <a:pt x="13208" y="52959"/>
                </a:lnTo>
                <a:lnTo>
                  <a:pt x="20574" y="57404"/>
                </a:lnTo>
                <a:lnTo>
                  <a:pt x="38226" y="57404"/>
                </a:lnTo>
                <a:lnTo>
                  <a:pt x="48513" y="52959"/>
                </a:lnTo>
                <a:lnTo>
                  <a:pt x="76382" y="52959"/>
                </a:lnTo>
                <a:lnTo>
                  <a:pt x="63246" y="45593"/>
                </a:lnTo>
                <a:lnTo>
                  <a:pt x="55879" y="42672"/>
                </a:lnTo>
                <a:lnTo>
                  <a:pt x="48513" y="42672"/>
                </a:lnTo>
                <a:lnTo>
                  <a:pt x="42672" y="39751"/>
                </a:lnTo>
                <a:lnTo>
                  <a:pt x="35305" y="39751"/>
                </a:lnTo>
                <a:lnTo>
                  <a:pt x="25018" y="32385"/>
                </a:lnTo>
                <a:lnTo>
                  <a:pt x="17652" y="27940"/>
                </a:lnTo>
                <a:lnTo>
                  <a:pt x="13208" y="22098"/>
                </a:lnTo>
                <a:lnTo>
                  <a:pt x="13208" y="14732"/>
                </a:lnTo>
                <a:lnTo>
                  <a:pt x="10287" y="0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05" name="object 305"/>
          <p:cNvSpPr/>
          <p:nvPr/>
        </p:nvSpPr>
        <p:spPr>
          <a:xfrm>
            <a:off x="4052315" y="5068823"/>
            <a:ext cx="73151" cy="112775"/>
          </a:xfrm>
          <a:custGeom>
            <a:avLst/>
            <a:gdLst/>
            <a:ahLst/>
            <a:cxnLst/>
            <a:rect l="l" t="t" r="r" b="b"/>
            <a:pathLst>
              <a:path w="73151" h="112775">
                <a:moveTo>
                  <a:pt x="0" y="0"/>
                </a:moveTo>
                <a:lnTo>
                  <a:pt x="73151" y="112775"/>
                </a:lnTo>
                <a:lnTo>
                  <a:pt x="0" y="0"/>
                </a:lnTo>
              </a:path>
            </a:pathLst>
          </a:custGeom>
          <a:ln w="12192">
            <a:solidFill>
              <a:srgbClr val="C0C0C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06" name="object 306"/>
          <p:cNvSpPr/>
          <p:nvPr/>
        </p:nvSpPr>
        <p:spPr>
          <a:xfrm>
            <a:off x="3214116" y="5855208"/>
            <a:ext cx="1646428" cy="234746"/>
          </a:xfrm>
          <a:custGeom>
            <a:avLst/>
            <a:gdLst/>
            <a:ahLst/>
            <a:cxnLst/>
            <a:rect l="l" t="t" r="r" b="b"/>
            <a:pathLst>
              <a:path w="1646427" h="234746">
                <a:moveTo>
                  <a:pt x="1499996" y="217030"/>
                </a:moveTo>
                <a:lnTo>
                  <a:pt x="739647" y="217030"/>
                </a:lnTo>
                <a:lnTo>
                  <a:pt x="739647" y="234746"/>
                </a:lnTo>
                <a:lnTo>
                  <a:pt x="1448181" y="234746"/>
                </a:lnTo>
                <a:lnTo>
                  <a:pt x="1468882" y="225882"/>
                </a:lnTo>
                <a:lnTo>
                  <a:pt x="1499996" y="217030"/>
                </a:lnTo>
                <a:close/>
              </a:path>
              <a:path w="1646427" h="234746">
                <a:moveTo>
                  <a:pt x="1698117" y="35432"/>
                </a:moveTo>
                <a:lnTo>
                  <a:pt x="22225" y="35432"/>
                </a:lnTo>
                <a:lnTo>
                  <a:pt x="22225" y="51676"/>
                </a:lnTo>
                <a:lnTo>
                  <a:pt x="0" y="69392"/>
                </a:lnTo>
                <a:lnTo>
                  <a:pt x="0" y="95961"/>
                </a:lnTo>
                <a:lnTo>
                  <a:pt x="22225" y="122542"/>
                </a:lnTo>
                <a:lnTo>
                  <a:pt x="41401" y="147637"/>
                </a:lnTo>
                <a:lnTo>
                  <a:pt x="62103" y="147637"/>
                </a:lnTo>
                <a:lnTo>
                  <a:pt x="62103" y="165353"/>
                </a:lnTo>
                <a:lnTo>
                  <a:pt x="177545" y="165353"/>
                </a:lnTo>
                <a:lnTo>
                  <a:pt x="239648" y="183070"/>
                </a:lnTo>
                <a:lnTo>
                  <a:pt x="239648" y="200786"/>
                </a:lnTo>
                <a:lnTo>
                  <a:pt x="448182" y="200786"/>
                </a:lnTo>
                <a:lnTo>
                  <a:pt x="520699" y="217030"/>
                </a:lnTo>
                <a:lnTo>
                  <a:pt x="1801748" y="217030"/>
                </a:lnTo>
                <a:lnTo>
                  <a:pt x="1812035" y="200786"/>
                </a:lnTo>
                <a:lnTo>
                  <a:pt x="1812035" y="113677"/>
                </a:lnTo>
                <a:lnTo>
                  <a:pt x="1781047" y="104825"/>
                </a:lnTo>
                <a:lnTo>
                  <a:pt x="1739645" y="104825"/>
                </a:lnTo>
                <a:lnTo>
                  <a:pt x="1739645" y="69392"/>
                </a:lnTo>
                <a:lnTo>
                  <a:pt x="1718945" y="69392"/>
                </a:lnTo>
                <a:lnTo>
                  <a:pt x="1718945" y="51676"/>
                </a:lnTo>
                <a:lnTo>
                  <a:pt x="1698117" y="35432"/>
                </a:lnTo>
                <a:close/>
              </a:path>
              <a:path w="1646427" h="234746">
                <a:moveTo>
                  <a:pt x="386080" y="0"/>
                </a:moveTo>
                <a:lnTo>
                  <a:pt x="386080" y="17716"/>
                </a:lnTo>
                <a:lnTo>
                  <a:pt x="41401" y="17716"/>
                </a:lnTo>
                <a:lnTo>
                  <a:pt x="41401" y="35432"/>
                </a:lnTo>
                <a:lnTo>
                  <a:pt x="1437767" y="35432"/>
                </a:lnTo>
                <a:lnTo>
                  <a:pt x="1479295" y="26568"/>
                </a:lnTo>
                <a:lnTo>
                  <a:pt x="386080" y="0"/>
                </a:lnTo>
                <a:close/>
              </a:path>
              <a:path w="1646427" h="234746">
                <a:moveTo>
                  <a:pt x="1646428" y="17716"/>
                </a:moveTo>
                <a:lnTo>
                  <a:pt x="1510283" y="17716"/>
                </a:lnTo>
                <a:lnTo>
                  <a:pt x="1499996" y="35432"/>
                </a:lnTo>
                <a:lnTo>
                  <a:pt x="1646428" y="35432"/>
                </a:lnTo>
                <a:lnTo>
                  <a:pt x="1646428" y="17716"/>
                </a:lnTo>
                <a:close/>
              </a:path>
            </a:pathLst>
          </a:custGeom>
          <a:solidFill>
            <a:srgbClr val="A7DD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07" name="object 307"/>
          <p:cNvSpPr/>
          <p:nvPr/>
        </p:nvSpPr>
        <p:spPr>
          <a:xfrm>
            <a:off x="3214116" y="5855208"/>
            <a:ext cx="1812035" cy="234746"/>
          </a:xfrm>
          <a:custGeom>
            <a:avLst/>
            <a:gdLst/>
            <a:ahLst/>
            <a:cxnLst/>
            <a:rect l="l" t="t" r="r" b="b"/>
            <a:pathLst>
              <a:path w="1812035" h="234746">
                <a:moveTo>
                  <a:pt x="386080" y="0"/>
                </a:moveTo>
                <a:lnTo>
                  <a:pt x="386080" y="17716"/>
                </a:lnTo>
                <a:lnTo>
                  <a:pt x="365379" y="17716"/>
                </a:lnTo>
                <a:lnTo>
                  <a:pt x="343154" y="17716"/>
                </a:lnTo>
                <a:lnTo>
                  <a:pt x="41401" y="17716"/>
                </a:lnTo>
                <a:lnTo>
                  <a:pt x="41401" y="35432"/>
                </a:lnTo>
                <a:lnTo>
                  <a:pt x="22225" y="35432"/>
                </a:lnTo>
                <a:lnTo>
                  <a:pt x="22225" y="51676"/>
                </a:lnTo>
                <a:lnTo>
                  <a:pt x="0" y="69392"/>
                </a:lnTo>
                <a:lnTo>
                  <a:pt x="0" y="95961"/>
                </a:lnTo>
                <a:lnTo>
                  <a:pt x="22225" y="122542"/>
                </a:lnTo>
                <a:lnTo>
                  <a:pt x="41401" y="147637"/>
                </a:lnTo>
                <a:lnTo>
                  <a:pt x="62103" y="147637"/>
                </a:lnTo>
                <a:lnTo>
                  <a:pt x="62103" y="165353"/>
                </a:lnTo>
                <a:lnTo>
                  <a:pt x="84328" y="165353"/>
                </a:lnTo>
                <a:lnTo>
                  <a:pt x="105029" y="165353"/>
                </a:lnTo>
                <a:lnTo>
                  <a:pt x="136144" y="165353"/>
                </a:lnTo>
                <a:lnTo>
                  <a:pt x="156844" y="165353"/>
                </a:lnTo>
                <a:lnTo>
                  <a:pt x="177545" y="165353"/>
                </a:lnTo>
                <a:lnTo>
                  <a:pt x="239648" y="183070"/>
                </a:lnTo>
                <a:lnTo>
                  <a:pt x="239648" y="200786"/>
                </a:lnTo>
                <a:lnTo>
                  <a:pt x="260349" y="200786"/>
                </a:lnTo>
                <a:lnTo>
                  <a:pt x="281050" y="200786"/>
                </a:lnTo>
                <a:lnTo>
                  <a:pt x="448182" y="200786"/>
                </a:lnTo>
                <a:lnTo>
                  <a:pt x="520699" y="217030"/>
                </a:lnTo>
                <a:lnTo>
                  <a:pt x="739647" y="217030"/>
                </a:lnTo>
                <a:lnTo>
                  <a:pt x="739647" y="234746"/>
                </a:lnTo>
                <a:lnTo>
                  <a:pt x="1448181" y="234746"/>
                </a:lnTo>
                <a:lnTo>
                  <a:pt x="1468882" y="225882"/>
                </a:lnTo>
                <a:lnTo>
                  <a:pt x="1499996" y="217030"/>
                </a:lnTo>
                <a:lnTo>
                  <a:pt x="1541398" y="217030"/>
                </a:lnTo>
                <a:lnTo>
                  <a:pt x="1584324" y="217030"/>
                </a:lnTo>
                <a:lnTo>
                  <a:pt x="1655318" y="217030"/>
                </a:lnTo>
                <a:lnTo>
                  <a:pt x="1708531" y="217030"/>
                </a:lnTo>
                <a:lnTo>
                  <a:pt x="1781047" y="217030"/>
                </a:lnTo>
                <a:lnTo>
                  <a:pt x="1801748" y="217030"/>
                </a:lnTo>
                <a:lnTo>
                  <a:pt x="1812035" y="200786"/>
                </a:lnTo>
                <a:lnTo>
                  <a:pt x="1812035" y="165353"/>
                </a:lnTo>
                <a:lnTo>
                  <a:pt x="1812035" y="147637"/>
                </a:lnTo>
                <a:lnTo>
                  <a:pt x="1812035" y="129920"/>
                </a:lnTo>
                <a:lnTo>
                  <a:pt x="1812035" y="113677"/>
                </a:lnTo>
                <a:lnTo>
                  <a:pt x="1781047" y="104825"/>
                </a:lnTo>
                <a:lnTo>
                  <a:pt x="1760346" y="104825"/>
                </a:lnTo>
                <a:lnTo>
                  <a:pt x="1739645" y="104825"/>
                </a:lnTo>
                <a:lnTo>
                  <a:pt x="1739645" y="87109"/>
                </a:lnTo>
                <a:lnTo>
                  <a:pt x="1739645" y="69392"/>
                </a:lnTo>
                <a:lnTo>
                  <a:pt x="1718945" y="69392"/>
                </a:lnTo>
                <a:lnTo>
                  <a:pt x="1718945" y="51676"/>
                </a:lnTo>
                <a:lnTo>
                  <a:pt x="1698117" y="35432"/>
                </a:lnTo>
                <a:lnTo>
                  <a:pt x="1667129" y="35432"/>
                </a:lnTo>
                <a:lnTo>
                  <a:pt x="1646428" y="35432"/>
                </a:lnTo>
                <a:lnTo>
                  <a:pt x="1646428" y="17716"/>
                </a:lnTo>
                <a:lnTo>
                  <a:pt x="1624203" y="17716"/>
                </a:lnTo>
                <a:lnTo>
                  <a:pt x="1603501" y="17716"/>
                </a:lnTo>
                <a:lnTo>
                  <a:pt x="1572386" y="17716"/>
                </a:lnTo>
                <a:lnTo>
                  <a:pt x="1551685" y="17716"/>
                </a:lnTo>
                <a:lnTo>
                  <a:pt x="1530984" y="17716"/>
                </a:lnTo>
                <a:lnTo>
                  <a:pt x="1510283" y="17716"/>
                </a:lnTo>
                <a:lnTo>
                  <a:pt x="1499996" y="35432"/>
                </a:lnTo>
                <a:lnTo>
                  <a:pt x="1479295" y="35432"/>
                </a:lnTo>
                <a:lnTo>
                  <a:pt x="1458595" y="35432"/>
                </a:lnTo>
                <a:lnTo>
                  <a:pt x="1437767" y="35432"/>
                </a:lnTo>
                <a:lnTo>
                  <a:pt x="1479295" y="26568"/>
                </a:lnTo>
                <a:lnTo>
                  <a:pt x="386080" y="0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08" name="object 308"/>
          <p:cNvSpPr/>
          <p:nvPr/>
        </p:nvSpPr>
        <p:spPr>
          <a:xfrm>
            <a:off x="3532632" y="4898135"/>
            <a:ext cx="1263396" cy="100583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09" name="object 309"/>
          <p:cNvSpPr/>
          <p:nvPr/>
        </p:nvSpPr>
        <p:spPr>
          <a:xfrm>
            <a:off x="1030224" y="4302252"/>
            <a:ext cx="251459" cy="213360"/>
          </a:xfrm>
          <a:custGeom>
            <a:avLst/>
            <a:gdLst/>
            <a:ahLst/>
            <a:cxnLst/>
            <a:rect l="l" t="t" r="r" b="b"/>
            <a:pathLst>
              <a:path w="251459" h="213360">
                <a:moveTo>
                  <a:pt x="76738" y="53340"/>
                </a:moveTo>
                <a:lnTo>
                  <a:pt x="48818" y="53340"/>
                </a:lnTo>
                <a:lnTo>
                  <a:pt x="170129" y="121539"/>
                </a:lnTo>
                <a:lnTo>
                  <a:pt x="162737" y="152654"/>
                </a:lnTo>
                <a:lnTo>
                  <a:pt x="99123" y="152654"/>
                </a:lnTo>
                <a:lnTo>
                  <a:pt x="102082" y="213360"/>
                </a:lnTo>
                <a:lnTo>
                  <a:pt x="248538" y="213360"/>
                </a:lnTo>
                <a:lnTo>
                  <a:pt x="251459" y="149733"/>
                </a:lnTo>
                <a:lnTo>
                  <a:pt x="205638" y="149733"/>
                </a:lnTo>
                <a:lnTo>
                  <a:pt x="198247" y="121539"/>
                </a:lnTo>
                <a:lnTo>
                  <a:pt x="76738" y="53340"/>
                </a:lnTo>
                <a:close/>
              </a:path>
              <a:path w="251459" h="213360">
                <a:moveTo>
                  <a:pt x="10350" y="0"/>
                </a:moveTo>
                <a:lnTo>
                  <a:pt x="7391" y="4445"/>
                </a:lnTo>
                <a:lnTo>
                  <a:pt x="2959" y="7366"/>
                </a:lnTo>
                <a:lnTo>
                  <a:pt x="0" y="22225"/>
                </a:lnTo>
                <a:lnTo>
                  <a:pt x="0" y="40005"/>
                </a:lnTo>
                <a:lnTo>
                  <a:pt x="2959" y="45974"/>
                </a:lnTo>
                <a:lnTo>
                  <a:pt x="7391" y="50418"/>
                </a:lnTo>
                <a:lnTo>
                  <a:pt x="13309" y="53340"/>
                </a:lnTo>
                <a:lnTo>
                  <a:pt x="20713" y="57785"/>
                </a:lnTo>
                <a:lnTo>
                  <a:pt x="38468" y="57785"/>
                </a:lnTo>
                <a:lnTo>
                  <a:pt x="48818" y="53340"/>
                </a:lnTo>
                <a:lnTo>
                  <a:pt x="76738" y="53340"/>
                </a:lnTo>
                <a:lnTo>
                  <a:pt x="63614" y="45974"/>
                </a:lnTo>
                <a:lnTo>
                  <a:pt x="56222" y="42925"/>
                </a:lnTo>
                <a:lnTo>
                  <a:pt x="48818" y="42925"/>
                </a:lnTo>
                <a:lnTo>
                  <a:pt x="42900" y="40005"/>
                </a:lnTo>
                <a:lnTo>
                  <a:pt x="35509" y="40005"/>
                </a:lnTo>
                <a:lnTo>
                  <a:pt x="25145" y="32639"/>
                </a:lnTo>
                <a:lnTo>
                  <a:pt x="17754" y="28193"/>
                </a:lnTo>
                <a:lnTo>
                  <a:pt x="13309" y="22225"/>
                </a:lnTo>
                <a:lnTo>
                  <a:pt x="13309" y="14859"/>
                </a:lnTo>
                <a:lnTo>
                  <a:pt x="10350" y="0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10" name="object 310"/>
          <p:cNvSpPr/>
          <p:nvPr/>
        </p:nvSpPr>
        <p:spPr>
          <a:xfrm>
            <a:off x="1100327" y="4354067"/>
            <a:ext cx="73215" cy="112775"/>
          </a:xfrm>
          <a:custGeom>
            <a:avLst/>
            <a:gdLst/>
            <a:ahLst/>
            <a:cxnLst/>
            <a:rect l="l" t="t" r="r" b="b"/>
            <a:pathLst>
              <a:path w="73215" h="112775">
                <a:moveTo>
                  <a:pt x="0" y="0"/>
                </a:moveTo>
                <a:lnTo>
                  <a:pt x="73215" y="112775"/>
                </a:lnTo>
                <a:lnTo>
                  <a:pt x="0" y="0"/>
                </a:lnTo>
              </a:path>
            </a:pathLst>
          </a:custGeom>
          <a:ln w="12191">
            <a:solidFill>
              <a:srgbClr val="C0C0C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11" name="object 311"/>
          <p:cNvSpPr/>
          <p:nvPr/>
        </p:nvSpPr>
        <p:spPr>
          <a:xfrm>
            <a:off x="262127" y="5140452"/>
            <a:ext cx="1645030" cy="234696"/>
          </a:xfrm>
          <a:custGeom>
            <a:avLst/>
            <a:gdLst/>
            <a:ahLst/>
            <a:cxnLst/>
            <a:rect l="l" t="t" r="r" b="b"/>
            <a:pathLst>
              <a:path w="1645030" h="234696">
                <a:moveTo>
                  <a:pt x="1498727" y="217043"/>
                </a:moveTo>
                <a:lnTo>
                  <a:pt x="739000" y="217043"/>
                </a:lnTo>
                <a:lnTo>
                  <a:pt x="739000" y="234696"/>
                </a:lnTo>
                <a:lnTo>
                  <a:pt x="1446911" y="234696"/>
                </a:lnTo>
                <a:lnTo>
                  <a:pt x="1467611" y="225933"/>
                </a:lnTo>
                <a:lnTo>
                  <a:pt x="1498727" y="217043"/>
                </a:lnTo>
                <a:close/>
              </a:path>
              <a:path w="1645030" h="234696">
                <a:moveTo>
                  <a:pt x="1696720" y="35433"/>
                </a:moveTo>
                <a:lnTo>
                  <a:pt x="22174" y="35433"/>
                </a:lnTo>
                <a:lnTo>
                  <a:pt x="22174" y="51689"/>
                </a:lnTo>
                <a:lnTo>
                  <a:pt x="0" y="69342"/>
                </a:lnTo>
                <a:lnTo>
                  <a:pt x="0" y="96012"/>
                </a:lnTo>
                <a:lnTo>
                  <a:pt x="22174" y="122555"/>
                </a:lnTo>
                <a:lnTo>
                  <a:pt x="41389" y="147574"/>
                </a:lnTo>
                <a:lnTo>
                  <a:pt x="62077" y="147574"/>
                </a:lnTo>
                <a:lnTo>
                  <a:pt x="62077" y="165354"/>
                </a:lnTo>
                <a:lnTo>
                  <a:pt x="177355" y="165354"/>
                </a:lnTo>
                <a:lnTo>
                  <a:pt x="239433" y="183007"/>
                </a:lnTo>
                <a:lnTo>
                  <a:pt x="239433" y="200787"/>
                </a:lnTo>
                <a:lnTo>
                  <a:pt x="447840" y="200787"/>
                </a:lnTo>
                <a:lnTo>
                  <a:pt x="520255" y="217043"/>
                </a:lnTo>
                <a:lnTo>
                  <a:pt x="1800225" y="217043"/>
                </a:lnTo>
                <a:lnTo>
                  <a:pt x="1810512" y="200787"/>
                </a:lnTo>
                <a:lnTo>
                  <a:pt x="1810512" y="113665"/>
                </a:lnTo>
                <a:lnTo>
                  <a:pt x="1779524" y="104775"/>
                </a:lnTo>
                <a:lnTo>
                  <a:pt x="1738122" y="104775"/>
                </a:lnTo>
                <a:lnTo>
                  <a:pt x="1738122" y="69342"/>
                </a:lnTo>
                <a:lnTo>
                  <a:pt x="1717421" y="69342"/>
                </a:lnTo>
                <a:lnTo>
                  <a:pt x="1717421" y="51689"/>
                </a:lnTo>
                <a:lnTo>
                  <a:pt x="1696720" y="35433"/>
                </a:lnTo>
                <a:close/>
              </a:path>
              <a:path w="1645030" h="234696">
                <a:moveTo>
                  <a:pt x="385762" y="0"/>
                </a:moveTo>
                <a:lnTo>
                  <a:pt x="385762" y="17653"/>
                </a:lnTo>
                <a:lnTo>
                  <a:pt x="41389" y="17653"/>
                </a:lnTo>
                <a:lnTo>
                  <a:pt x="41389" y="35433"/>
                </a:lnTo>
                <a:lnTo>
                  <a:pt x="1436623" y="35433"/>
                </a:lnTo>
                <a:lnTo>
                  <a:pt x="1478026" y="26543"/>
                </a:lnTo>
                <a:lnTo>
                  <a:pt x="385762" y="0"/>
                </a:lnTo>
                <a:close/>
              </a:path>
              <a:path w="1645030" h="234696">
                <a:moveTo>
                  <a:pt x="1645030" y="17653"/>
                </a:moveTo>
                <a:lnTo>
                  <a:pt x="1509014" y="17653"/>
                </a:lnTo>
                <a:lnTo>
                  <a:pt x="1498727" y="35433"/>
                </a:lnTo>
                <a:lnTo>
                  <a:pt x="1645030" y="35433"/>
                </a:lnTo>
                <a:lnTo>
                  <a:pt x="1645030" y="17653"/>
                </a:lnTo>
                <a:close/>
              </a:path>
            </a:pathLst>
          </a:custGeom>
          <a:solidFill>
            <a:srgbClr val="A7DD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12" name="object 312"/>
          <p:cNvSpPr/>
          <p:nvPr/>
        </p:nvSpPr>
        <p:spPr>
          <a:xfrm>
            <a:off x="262127" y="5140452"/>
            <a:ext cx="1810512" cy="234696"/>
          </a:xfrm>
          <a:custGeom>
            <a:avLst/>
            <a:gdLst/>
            <a:ahLst/>
            <a:cxnLst/>
            <a:rect l="l" t="t" r="r" b="b"/>
            <a:pathLst>
              <a:path w="1810512" h="234696">
                <a:moveTo>
                  <a:pt x="385762" y="0"/>
                </a:moveTo>
                <a:lnTo>
                  <a:pt x="385762" y="17653"/>
                </a:lnTo>
                <a:lnTo>
                  <a:pt x="365061" y="17653"/>
                </a:lnTo>
                <a:lnTo>
                  <a:pt x="342900" y="17653"/>
                </a:lnTo>
                <a:lnTo>
                  <a:pt x="41389" y="17653"/>
                </a:lnTo>
                <a:lnTo>
                  <a:pt x="41389" y="35433"/>
                </a:lnTo>
                <a:lnTo>
                  <a:pt x="22174" y="35433"/>
                </a:lnTo>
                <a:lnTo>
                  <a:pt x="22174" y="51689"/>
                </a:lnTo>
                <a:lnTo>
                  <a:pt x="0" y="69342"/>
                </a:lnTo>
                <a:lnTo>
                  <a:pt x="0" y="96012"/>
                </a:lnTo>
                <a:lnTo>
                  <a:pt x="22174" y="122555"/>
                </a:lnTo>
                <a:lnTo>
                  <a:pt x="41389" y="147574"/>
                </a:lnTo>
                <a:lnTo>
                  <a:pt x="62077" y="147574"/>
                </a:lnTo>
                <a:lnTo>
                  <a:pt x="62077" y="165354"/>
                </a:lnTo>
                <a:lnTo>
                  <a:pt x="84251" y="165354"/>
                </a:lnTo>
                <a:lnTo>
                  <a:pt x="104940" y="165354"/>
                </a:lnTo>
                <a:lnTo>
                  <a:pt x="135978" y="165354"/>
                </a:lnTo>
                <a:lnTo>
                  <a:pt x="156667" y="165354"/>
                </a:lnTo>
                <a:lnTo>
                  <a:pt x="177355" y="165354"/>
                </a:lnTo>
                <a:lnTo>
                  <a:pt x="239433" y="183007"/>
                </a:lnTo>
                <a:lnTo>
                  <a:pt x="239433" y="200787"/>
                </a:lnTo>
                <a:lnTo>
                  <a:pt x="260134" y="200787"/>
                </a:lnTo>
                <a:lnTo>
                  <a:pt x="280822" y="200787"/>
                </a:lnTo>
                <a:lnTo>
                  <a:pt x="447840" y="200787"/>
                </a:lnTo>
                <a:lnTo>
                  <a:pt x="520255" y="217043"/>
                </a:lnTo>
                <a:lnTo>
                  <a:pt x="739000" y="217043"/>
                </a:lnTo>
                <a:lnTo>
                  <a:pt x="739000" y="234696"/>
                </a:lnTo>
                <a:lnTo>
                  <a:pt x="1446911" y="234696"/>
                </a:lnTo>
                <a:lnTo>
                  <a:pt x="1467611" y="225933"/>
                </a:lnTo>
                <a:lnTo>
                  <a:pt x="1498727" y="217043"/>
                </a:lnTo>
                <a:lnTo>
                  <a:pt x="1540129" y="217043"/>
                </a:lnTo>
                <a:lnTo>
                  <a:pt x="1582928" y="217043"/>
                </a:lnTo>
                <a:lnTo>
                  <a:pt x="1653921" y="217043"/>
                </a:lnTo>
                <a:lnTo>
                  <a:pt x="1707134" y="217043"/>
                </a:lnTo>
                <a:lnTo>
                  <a:pt x="1779524" y="217043"/>
                </a:lnTo>
                <a:lnTo>
                  <a:pt x="1800225" y="217043"/>
                </a:lnTo>
                <a:lnTo>
                  <a:pt x="1810512" y="200787"/>
                </a:lnTo>
                <a:lnTo>
                  <a:pt x="1810512" y="165354"/>
                </a:lnTo>
                <a:lnTo>
                  <a:pt x="1810512" y="147574"/>
                </a:lnTo>
                <a:lnTo>
                  <a:pt x="1810512" y="129921"/>
                </a:lnTo>
                <a:lnTo>
                  <a:pt x="1810512" y="113665"/>
                </a:lnTo>
                <a:lnTo>
                  <a:pt x="1779524" y="104775"/>
                </a:lnTo>
                <a:lnTo>
                  <a:pt x="1758823" y="104775"/>
                </a:lnTo>
                <a:lnTo>
                  <a:pt x="1738122" y="104775"/>
                </a:lnTo>
                <a:lnTo>
                  <a:pt x="1738122" y="87122"/>
                </a:lnTo>
                <a:lnTo>
                  <a:pt x="1738122" y="69342"/>
                </a:lnTo>
                <a:lnTo>
                  <a:pt x="1717421" y="69342"/>
                </a:lnTo>
                <a:lnTo>
                  <a:pt x="1717421" y="51689"/>
                </a:lnTo>
                <a:lnTo>
                  <a:pt x="1696720" y="35433"/>
                </a:lnTo>
                <a:lnTo>
                  <a:pt x="1665732" y="35433"/>
                </a:lnTo>
                <a:lnTo>
                  <a:pt x="1645030" y="35433"/>
                </a:lnTo>
                <a:lnTo>
                  <a:pt x="1645030" y="17653"/>
                </a:lnTo>
                <a:lnTo>
                  <a:pt x="1622805" y="17653"/>
                </a:lnTo>
                <a:lnTo>
                  <a:pt x="1602105" y="17653"/>
                </a:lnTo>
                <a:lnTo>
                  <a:pt x="1571117" y="17653"/>
                </a:lnTo>
                <a:lnTo>
                  <a:pt x="1550416" y="17653"/>
                </a:lnTo>
                <a:lnTo>
                  <a:pt x="1529715" y="17653"/>
                </a:lnTo>
                <a:lnTo>
                  <a:pt x="1509014" y="17653"/>
                </a:lnTo>
                <a:lnTo>
                  <a:pt x="1498727" y="35433"/>
                </a:lnTo>
                <a:lnTo>
                  <a:pt x="1478026" y="35433"/>
                </a:lnTo>
                <a:lnTo>
                  <a:pt x="1457324" y="35433"/>
                </a:lnTo>
                <a:lnTo>
                  <a:pt x="1436623" y="35433"/>
                </a:lnTo>
                <a:lnTo>
                  <a:pt x="1478026" y="26543"/>
                </a:lnTo>
                <a:lnTo>
                  <a:pt x="385762" y="0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13" name="object 313"/>
          <p:cNvSpPr/>
          <p:nvPr/>
        </p:nvSpPr>
        <p:spPr>
          <a:xfrm>
            <a:off x="579119" y="4183379"/>
            <a:ext cx="1263396" cy="100584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14" name="object 314"/>
          <p:cNvSpPr/>
          <p:nvPr/>
        </p:nvSpPr>
        <p:spPr>
          <a:xfrm>
            <a:off x="6853428" y="4565903"/>
            <a:ext cx="251460" cy="211835"/>
          </a:xfrm>
          <a:custGeom>
            <a:avLst/>
            <a:gdLst/>
            <a:ahLst/>
            <a:cxnLst/>
            <a:rect l="l" t="t" r="r" b="b"/>
            <a:pathLst>
              <a:path w="251460" h="211835">
                <a:moveTo>
                  <a:pt x="76838" y="52959"/>
                </a:moveTo>
                <a:lnTo>
                  <a:pt x="48768" y="52959"/>
                </a:lnTo>
                <a:lnTo>
                  <a:pt x="170179" y="120650"/>
                </a:lnTo>
                <a:lnTo>
                  <a:pt x="162687" y="151511"/>
                </a:lnTo>
                <a:lnTo>
                  <a:pt x="99060" y="151511"/>
                </a:lnTo>
                <a:lnTo>
                  <a:pt x="102107" y="211836"/>
                </a:lnTo>
                <a:lnTo>
                  <a:pt x="248539" y="211836"/>
                </a:lnTo>
                <a:lnTo>
                  <a:pt x="251460" y="148590"/>
                </a:lnTo>
                <a:lnTo>
                  <a:pt x="205613" y="148590"/>
                </a:lnTo>
                <a:lnTo>
                  <a:pt x="198247" y="120650"/>
                </a:lnTo>
                <a:lnTo>
                  <a:pt x="76838" y="52959"/>
                </a:lnTo>
                <a:close/>
              </a:path>
              <a:path w="251460" h="211835">
                <a:moveTo>
                  <a:pt x="10414" y="0"/>
                </a:moveTo>
                <a:lnTo>
                  <a:pt x="7366" y="4445"/>
                </a:lnTo>
                <a:lnTo>
                  <a:pt x="2921" y="7366"/>
                </a:lnTo>
                <a:lnTo>
                  <a:pt x="0" y="22098"/>
                </a:lnTo>
                <a:lnTo>
                  <a:pt x="0" y="39751"/>
                </a:lnTo>
                <a:lnTo>
                  <a:pt x="2921" y="45593"/>
                </a:lnTo>
                <a:lnTo>
                  <a:pt x="7366" y="50038"/>
                </a:lnTo>
                <a:lnTo>
                  <a:pt x="13335" y="52959"/>
                </a:lnTo>
                <a:lnTo>
                  <a:pt x="20700" y="57404"/>
                </a:lnTo>
                <a:lnTo>
                  <a:pt x="38480" y="57404"/>
                </a:lnTo>
                <a:lnTo>
                  <a:pt x="48768" y="52959"/>
                </a:lnTo>
                <a:lnTo>
                  <a:pt x="76838" y="52959"/>
                </a:lnTo>
                <a:lnTo>
                  <a:pt x="63626" y="45593"/>
                </a:lnTo>
                <a:lnTo>
                  <a:pt x="56261" y="42672"/>
                </a:lnTo>
                <a:lnTo>
                  <a:pt x="48768" y="42672"/>
                </a:lnTo>
                <a:lnTo>
                  <a:pt x="42925" y="39751"/>
                </a:lnTo>
                <a:lnTo>
                  <a:pt x="35560" y="39751"/>
                </a:lnTo>
                <a:lnTo>
                  <a:pt x="25146" y="32385"/>
                </a:lnTo>
                <a:lnTo>
                  <a:pt x="17779" y="27940"/>
                </a:lnTo>
                <a:lnTo>
                  <a:pt x="13335" y="22098"/>
                </a:lnTo>
                <a:lnTo>
                  <a:pt x="13335" y="14732"/>
                </a:lnTo>
                <a:lnTo>
                  <a:pt x="10414" y="0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15" name="object 315"/>
          <p:cNvSpPr/>
          <p:nvPr/>
        </p:nvSpPr>
        <p:spPr>
          <a:xfrm>
            <a:off x="6923531" y="4617720"/>
            <a:ext cx="73151" cy="112775"/>
          </a:xfrm>
          <a:custGeom>
            <a:avLst/>
            <a:gdLst/>
            <a:ahLst/>
            <a:cxnLst/>
            <a:rect l="l" t="t" r="r" b="b"/>
            <a:pathLst>
              <a:path w="73151" h="112775">
                <a:moveTo>
                  <a:pt x="0" y="0"/>
                </a:moveTo>
                <a:lnTo>
                  <a:pt x="73151" y="112775"/>
                </a:lnTo>
                <a:lnTo>
                  <a:pt x="0" y="0"/>
                </a:lnTo>
              </a:path>
            </a:pathLst>
          </a:custGeom>
          <a:ln w="12192">
            <a:solidFill>
              <a:srgbClr val="C0C0C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16" name="object 316"/>
          <p:cNvSpPr/>
          <p:nvPr/>
        </p:nvSpPr>
        <p:spPr>
          <a:xfrm>
            <a:off x="6085332" y="5404103"/>
            <a:ext cx="1645031" cy="234746"/>
          </a:xfrm>
          <a:custGeom>
            <a:avLst/>
            <a:gdLst/>
            <a:ahLst/>
            <a:cxnLst/>
            <a:rect l="l" t="t" r="r" b="b"/>
            <a:pathLst>
              <a:path w="1645030" h="234746">
                <a:moveTo>
                  <a:pt x="1498726" y="217030"/>
                </a:moveTo>
                <a:lnTo>
                  <a:pt x="739013" y="217030"/>
                </a:lnTo>
                <a:lnTo>
                  <a:pt x="739013" y="234746"/>
                </a:lnTo>
                <a:lnTo>
                  <a:pt x="1446911" y="234746"/>
                </a:lnTo>
                <a:lnTo>
                  <a:pt x="1467612" y="225882"/>
                </a:lnTo>
                <a:lnTo>
                  <a:pt x="1498726" y="217030"/>
                </a:lnTo>
                <a:close/>
              </a:path>
              <a:path w="1645030" h="234746">
                <a:moveTo>
                  <a:pt x="1696719" y="35433"/>
                </a:moveTo>
                <a:lnTo>
                  <a:pt x="22225" y="35433"/>
                </a:lnTo>
                <a:lnTo>
                  <a:pt x="22225" y="51689"/>
                </a:lnTo>
                <a:lnTo>
                  <a:pt x="0" y="69342"/>
                </a:lnTo>
                <a:lnTo>
                  <a:pt x="0" y="96012"/>
                </a:lnTo>
                <a:lnTo>
                  <a:pt x="22225" y="122555"/>
                </a:lnTo>
                <a:lnTo>
                  <a:pt x="41401" y="147574"/>
                </a:lnTo>
                <a:lnTo>
                  <a:pt x="62102" y="147574"/>
                </a:lnTo>
                <a:lnTo>
                  <a:pt x="62102" y="165354"/>
                </a:lnTo>
                <a:lnTo>
                  <a:pt x="177418" y="165354"/>
                </a:lnTo>
                <a:lnTo>
                  <a:pt x="239394" y="183134"/>
                </a:lnTo>
                <a:lnTo>
                  <a:pt x="239394" y="200787"/>
                </a:lnTo>
                <a:lnTo>
                  <a:pt x="447801" y="200787"/>
                </a:lnTo>
                <a:lnTo>
                  <a:pt x="520318" y="217030"/>
                </a:lnTo>
                <a:lnTo>
                  <a:pt x="1800224" y="217030"/>
                </a:lnTo>
                <a:lnTo>
                  <a:pt x="1810512" y="200787"/>
                </a:lnTo>
                <a:lnTo>
                  <a:pt x="1810512" y="113665"/>
                </a:lnTo>
                <a:lnTo>
                  <a:pt x="1779523" y="104775"/>
                </a:lnTo>
                <a:lnTo>
                  <a:pt x="1738121" y="104775"/>
                </a:lnTo>
                <a:lnTo>
                  <a:pt x="1738121" y="69342"/>
                </a:lnTo>
                <a:lnTo>
                  <a:pt x="1717420" y="69342"/>
                </a:lnTo>
                <a:lnTo>
                  <a:pt x="1717420" y="51689"/>
                </a:lnTo>
                <a:lnTo>
                  <a:pt x="1696719" y="35433"/>
                </a:lnTo>
                <a:close/>
              </a:path>
              <a:path w="1645030" h="234746">
                <a:moveTo>
                  <a:pt x="385698" y="0"/>
                </a:moveTo>
                <a:lnTo>
                  <a:pt x="385698" y="17653"/>
                </a:lnTo>
                <a:lnTo>
                  <a:pt x="41401" y="17653"/>
                </a:lnTo>
                <a:lnTo>
                  <a:pt x="41401" y="35433"/>
                </a:lnTo>
                <a:lnTo>
                  <a:pt x="1436623" y="35433"/>
                </a:lnTo>
                <a:lnTo>
                  <a:pt x="1478025" y="26543"/>
                </a:lnTo>
                <a:lnTo>
                  <a:pt x="385698" y="0"/>
                </a:lnTo>
                <a:close/>
              </a:path>
              <a:path w="1645030" h="234746">
                <a:moveTo>
                  <a:pt x="1645031" y="17653"/>
                </a:moveTo>
                <a:lnTo>
                  <a:pt x="1509014" y="17653"/>
                </a:lnTo>
                <a:lnTo>
                  <a:pt x="1498726" y="35433"/>
                </a:lnTo>
                <a:lnTo>
                  <a:pt x="1645031" y="35433"/>
                </a:lnTo>
                <a:lnTo>
                  <a:pt x="1645031" y="17653"/>
                </a:lnTo>
                <a:close/>
              </a:path>
            </a:pathLst>
          </a:custGeom>
          <a:solidFill>
            <a:srgbClr val="A7DD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17" name="object 317"/>
          <p:cNvSpPr/>
          <p:nvPr/>
        </p:nvSpPr>
        <p:spPr>
          <a:xfrm>
            <a:off x="6085332" y="5404103"/>
            <a:ext cx="1810512" cy="234746"/>
          </a:xfrm>
          <a:custGeom>
            <a:avLst/>
            <a:gdLst/>
            <a:ahLst/>
            <a:cxnLst/>
            <a:rect l="l" t="t" r="r" b="b"/>
            <a:pathLst>
              <a:path w="1810511" h="234746">
                <a:moveTo>
                  <a:pt x="385698" y="0"/>
                </a:moveTo>
                <a:lnTo>
                  <a:pt x="385698" y="17653"/>
                </a:lnTo>
                <a:lnTo>
                  <a:pt x="365125" y="17653"/>
                </a:lnTo>
                <a:lnTo>
                  <a:pt x="342900" y="17653"/>
                </a:lnTo>
                <a:lnTo>
                  <a:pt x="41401" y="17653"/>
                </a:lnTo>
                <a:lnTo>
                  <a:pt x="41401" y="35433"/>
                </a:lnTo>
                <a:lnTo>
                  <a:pt x="22225" y="35433"/>
                </a:lnTo>
                <a:lnTo>
                  <a:pt x="22225" y="51689"/>
                </a:lnTo>
                <a:lnTo>
                  <a:pt x="0" y="69342"/>
                </a:lnTo>
                <a:lnTo>
                  <a:pt x="0" y="96012"/>
                </a:lnTo>
                <a:lnTo>
                  <a:pt x="22225" y="122555"/>
                </a:lnTo>
                <a:lnTo>
                  <a:pt x="41401" y="147574"/>
                </a:lnTo>
                <a:lnTo>
                  <a:pt x="62102" y="147574"/>
                </a:lnTo>
                <a:lnTo>
                  <a:pt x="62102" y="165354"/>
                </a:lnTo>
                <a:lnTo>
                  <a:pt x="84200" y="165354"/>
                </a:lnTo>
                <a:lnTo>
                  <a:pt x="104901" y="165354"/>
                </a:lnTo>
                <a:lnTo>
                  <a:pt x="136016" y="165354"/>
                </a:lnTo>
                <a:lnTo>
                  <a:pt x="156717" y="165354"/>
                </a:lnTo>
                <a:lnTo>
                  <a:pt x="177418" y="165354"/>
                </a:lnTo>
                <a:lnTo>
                  <a:pt x="239394" y="183134"/>
                </a:lnTo>
                <a:lnTo>
                  <a:pt x="239394" y="200787"/>
                </a:lnTo>
                <a:lnTo>
                  <a:pt x="260095" y="200787"/>
                </a:lnTo>
                <a:lnTo>
                  <a:pt x="280796" y="200787"/>
                </a:lnTo>
                <a:lnTo>
                  <a:pt x="447801" y="200787"/>
                </a:lnTo>
                <a:lnTo>
                  <a:pt x="520318" y="217030"/>
                </a:lnTo>
                <a:lnTo>
                  <a:pt x="739013" y="217030"/>
                </a:lnTo>
                <a:lnTo>
                  <a:pt x="739013" y="234746"/>
                </a:lnTo>
                <a:lnTo>
                  <a:pt x="1446911" y="234746"/>
                </a:lnTo>
                <a:lnTo>
                  <a:pt x="1467612" y="225882"/>
                </a:lnTo>
                <a:lnTo>
                  <a:pt x="1498726" y="217030"/>
                </a:lnTo>
                <a:lnTo>
                  <a:pt x="1540128" y="217030"/>
                </a:lnTo>
                <a:lnTo>
                  <a:pt x="1582927" y="217030"/>
                </a:lnTo>
                <a:lnTo>
                  <a:pt x="1653920" y="217030"/>
                </a:lnTo>
                <a:lnTo>
                  <a:pt x="1707134" y="217030"/>
                </a:lnTo>
                <a:lnTo>
                  <a:pt x="1779523" y="217030"/>
                </a:lnTo>
                <a:lnTo>
                  <a:pt x="1800224" y="217030"/>
                </a:lnTo>
                <a:lnTo>
                  <a:pt x="1810512" y="200787"/>
                </a:lnTo>
                <a:lnTo>
                  <a:pt x="1810512" y="165354"/>
                </a:lnTo>
                <a:lnTo>
                  <a:pt x="1810512" y="147574"/>
                </a:lnTo>
                <a:lnTo>
                  <a:pt x="1810512" y="129921"/>
                </a:lnTo>
                <a:lnTo>
                  <a:pt x="1810512" y="113665"/>
                </a:lnTo>
                <a:lnTo>
                  <a:pt x="1779523" y="104775"/>
                </a:lnTo>
                <a:lnTo>
                  <a:pt x="1758822" y="104775"/>
                </a:lnTo>
                <a:lnTo>
                  <a:pt x="1738121" y="104775"/>
                </a:lnTo>
                <a:lnTo>
                  <a:pt x="1738121" y="87122"/>
                </a:lnTo>
                <a:lnTo>
                  <a:pt x="1738121" y="69342"/>
                </a:lnTo>
                <a:lnTo>
                  <a:pt x="1717420" y="69342"/>
                </a:lnTo>
                <a:lnTo>
                  <a:pt x="1717420" y="51689"/>
                </a:lnTo>
                <a:lnTo>
                  <a:pt x="1696719" y="35433"/>
                </a:lnTo>
                <a:lnTo>
                  <a:pt x="1665732" y="35433"/>
                </a:lnTo>
                <a:lnTo>
                  <a:pt x="1645031" y="35433"/>
                </a:lnTo>
                <a:lnTo>
                  <a:pt x="1645031" y="17653"/>
                </a:lnTo>
                <a:lnTo>
                  <a:pt x="1622806" y="17653"/>
                </a:lnTo>
                <a:lnTo>
                  <a:pt x="1602104" y="17653"/>
                </a:lnTo>
                <a:lnTo>
                  <a:pt x="1571116" y="17653"/>
                </a:lnTo>
                <a:lnTo>
                  <a:pt x="1550415" y="17653"/>
                </a:lnTo>
                <a:lnTo>
                  <a:pt x="1529714" y="17653"/>
                </a:lnTo>
                <a:lnTo>
                  <a:pt x="1509014" y="17653"/>
                </a:lnTo>
                <a:lnTo>
                  <a:pt x="1498726" y="35433"/>
                </a:lnTo>
                <a:lnTo>
                  <a:pt x="1478025" y="35433"/>
                </a:lnTo>
                <a:lnTo>
                  <a:pt x="1457324" y="35433"/>
                </a:lnTo>
                <a:lnTo>
                  <a:pt x="1436623" y="35433"/>
                </a:lnTo>
                <a:lnTo>
                  <a:pt x="1478025" y="26543"/>
                </a:lnTo>
                <a:lnTo>
                  <a:pt x="385698" y="0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18" name="object 318"/>
          <p:cNvSpPr/>
          <p:nvPr/>
        </p:nvSpPr>
        <p:spPr>
          <a:xfrm>
            <a:off x="6402323" y="4447032"/>
            <a:ext cx="1263396" cy="100584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19" name="object 319"/>
          <p:cNvSpPr/>
          <p:nvPr/>
        </p:nvSpPr>
        <p:spPr>
          <a:xfrm>
            <a:off x="5276175" y="5086766"/>
            <a:ext cx="508424" cy="21637"/>
          </a:xfrm>
          <a:custGeom>
            <a:avLst/>
            <a:gdLst/>
            <a:ahLst/>
            <a:cxnLst/>
            <a:rect l="l" t="t" r="r" b="b"/>
            <a:pathLst>
              <a:path w="508424" h="21637">
                <a:moveTo>
                  <a:pt x="493976" y="0"/>
                </a:moveTo>
                <a:lnTo>
                  <a:pt x="0" y="0"/>
                </a:lnTo>
                <a:lnTo>
                  <a:pt x="28845" y="21637"/>
                </a:lnTo>
                <a:lnTo>
                  <a:pt x="508424" y="21637"/>
                </a:lnTo>
                <a:lnTo>
                  <a:pt x="493976" y="0"/>
                </a:lnTo>
                <a:close/>
              </a:path>
            </a:pathLst>
          </a:custGeom>
          <a:solidFill>
            <a:srgbClr val="DFDFD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20" name="object 320"/>
          <p:cNvSpPr/>
          <p:nvPr/>
        </p:nvSpPr>
        <p:spPr>
          <a:xfrm>
            <a:off x="5265357" y="5083123"/>
            <a:ext cx="525960" cy="28886"/>
          </a:xfrm>
          <a:custGeom>
            <a:avLst/>
            <a:gdLst/>
            <a:ahLst/>
            <a:cxnLst/>
            <a:rect l="l" t="t" r="r" b="b"/>
            <a:pathLst>
              <a:path w="525960" h="28886">
                <a:moveTo>
                  <a:pt x="506744" y="0"/>
                </a:moveTo>
                <a:lnTo>
                  <a:pt x="0" y="0"/>
                </a:lnTo>
                <a:lnTo>
                  <a:pt x="38464" y="28886"/>
                </a:lnTo>
                <a:lnTo>
                  <a:pt x="525960" y="28886"/>
                </a:lnTo>
                <a:lnTo>
                  <a:pt x="524905" y="27299"/>
                </a:lnTo>
                <a:lnTo>
                  <a:pt x="516244" y="27299"/>
                </a:lnTo>
                <a:lnTo>
                  <a:pt x="512975" y="22394"/>
                </a:lnTo>
                <a:lnTo>
                  <a:pt x="41827" y="22394"/>
                </a:lnTo>
                <a:lnTo>
                  <a:pt x="39663" y="21673"/>
                </a:lnTo>
                <a:lnTo>
                  <a:pt x="40865" y="21673"/>
                </a:lnTo>
                <a:lnTo>
                  <a:pt x="21635" y="7248"/>
                </a:lnTo>
                <a:lnTo>
                  <a:pt x="10818" y="7248"/>
                </a:lnTo>
                <a:lnTo>
                  <a:pt x="12981" y="757"/>
                </a:lnTo>
                <a:lnTo>
                  <a:pt x="507248" y="757"/>
                </a:lnTo>
                <a:lnTo>
                  <a:pt x="506744" y="0"/>
                </a:lnTo>
                <a:close/>
              </a:path>
              <a:path w="525960" h="28886">
                <a:moveTo>
                  <a:pt x="501796" y="5625"/>
                </a:moveTo>
                <a:lnTo>
                  <a:pt x="516244" y="27299"/>
                </a:lnTo>
                <a:lnTo>
                  <a:pt x="519242" y="21673"/>
                </a:lnTo>
                <a:lnTo>
                  <a:pt x="521162" y="21673"/>
                </a:lnTo>
                <a:lnTo>
                  <a:pt x="511566" y="7248"/>
                </a:lnTo>
                <a:lnTo>
                  <a:pt x="504794" y="7248"/>
                </a:lnTo>
                <a:lnTo>
                  <a:pt x="501796" y="5625"/>
                </a:lnTo>
                <a:close/>
              </a:path>
              <a:path w="525960" h="28886">
                <a:moveTo>
                  <a:pt x="521162" y="21673"/>
                </a:moveTo>
                <a:lnTo>
                  <a:pt x="519242" y="21673"/>
                </a:lnTo>
                <a:lnTo>
                  <a:pt x="516244" y="27299"/>
                </a:lnTo>
                <a:lnTo>
                  <a:pt x="524905" y="27299"/>
                </a:lnTo>
                <a:lnTo>
                  <a:pt x="521162" y="21673"/>
                </a:lnTo>
                <a:close/>
              </a:path>
              <a:path w="525960" h="28886">
                <a:moveTo>
                  <a:pt x="40865" y="21673"/>
                </a:moveTo>
                <a:lnTo>
                  <a:pt x="39663" y="21673"/>
                </a:lnTo>
                <a:lnTo>
                  <a:pt x="41827" y="22394"/>
                </a:lnTo>
                <a:lnTo>
                  <a:pt x="40865" y="21673"/>
                </a:lnTo>
                <a:close/>
              </a:path>
              <a:path w="525960" h="28886">
                <a:moveTo>
                  <a:pt x="512494" y="21673"/>
                </a:moveTo>
                <a:lnTo>
                  <a:pt x="40865" y="21673"/>
                </a:lnTo>
                <a:lnTo>
                  <a:pt x="41827" y="22394"/>
                </a:lnTo>
                <a:lnTo>
                  <a:pt x="512975" y="22394"/>
                </a:lnTo>
                <a:lnTo>
                  <a:pt x="512494" y="21673"/>
                </a:lnTo>
                <a:close/>
              </a:path>
              <a:path w="525960" h="28886">
                <a:moveTo>
                  <a:pt x="12981" y="757"/>
                </a:moveTo>
                <a:lnTo>
                  <a:pt x="10818" y="7248"/>
                </a:lnTo>
                <a:lnTo>
                  <a:pt x="21635" y="7248"/>
                </a:lnTo>
                <a:lnTo>
                  <a:pt x="12981" y="757"/>
                </a:lnTo>
                <a:close/>
              </a:path>
              <a:path w="525960" h="28886">
                <a:moveTo>
                  <a:pt x="507248" y="757"/>
                </a:moveTo>
                <a:lnTo>
                  <a:pt x="12981" y="757"/>
                </a:lnTo>
                <a:lnTo>
                  <a:pt x="21635" y="7248"/>
                </a:lnTo>
                <a:lnTo>
                  <a:pt x="502878" y="7248"/>
                </a:lnTo>
                <a:lnTo>
                  <a:pt x="501796" y="5625"/>
                </a:lnTo>
                <a:lnTo>
                  <a:pt x="510487" y="5625"/>
                </a:lnTo>
                <a:lnTo>
                  <a:pt x="507248" y="757"/>
                </a:lnTo>
                <a:close/>
              </a:path>
              <a:path w="525960" h="28886">
                <a:moveTo>
                  <a:pt x="510487" y="5625"/>
                </a:moveTo>
                <a:lnTo>
                  <a:pt x="501796" y="5625"/>
                </a:lnTo>
                <a:lnTo>
                  <a:pt x="504794" y="7248"/>
                </a:lnTo>
                <a:lnTo>
                  <a:pt x="511566" y="7248"/>
                </a:lnTo>
                <a:lnTo>
                  <a:pt x="510487" y="5625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21" name="object 321"/>
          <p:cNvSpPr/>
          <p:nvPr/>
        </p:nvSpPr>
        <p:spPr>
          <a:xfrm>
            <a:off x="5276175" y="5090372"/>
            <a:ext cx="129808" cy="996541"/>
          </a:xfrm>
          <a:custGeom>
            <a:avLst/>
            <a:gdLst/>
            <a:ahLst/>
            <a:cxnLst/>
            <a:rect l="l" t="t" r="r" b="b"/>
            <a:pathLst>
              <a:path w="129808" h="996541">
                <a:moveTo>
                  <a:pt x="0" y="0"/>
                </a:moveTo>
                <a:lnTo>
                  <a:pt x="0" y="964046"/>
                </a:lnTo>
                <a:lnTo>
                  <a:pt x="25241" y="996541"/>
                </a:lnTo>
                <a:lnTo>
                  <a:pt x="129808" y="328564"/>
                </a:lnTo>
                <a:lnTo>
                  <a:pt x="32454" y="18031"/>
                </a:lnTo>
                <a:lnTo>
                  <a:pt x="0" y="0"/>
                </a:lnTo>
                <a:close/>
              </a:path>
            </a:pathLst>
          </a:custGeom>
          <a:solidFill>
            <a:srgbClr val="9F9F9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22" name="object 322"/>
          <p:cNvSpPr/>
          <p:nvPr/>
        </p:nvSpPr>
        <p:spPr>
          <a:xfrm>
            <a:off x="5272570" y="5084241"/>
            <a:ext cx="137105" cy="1011477"/>
          </a:xfrm>
          <a:custGeom>
            <a:avLst/>
            <a:gdLst/>
            <a:ahLst/>
            <a:cxnLst/>
            <a:rect l="l" t="t" r="r" b="b"/>
            <a:pathLst>
              <a:path w="137105" h="1011477">
                <a:moveTo>
                  <a:pt x="0" y="0"/>
                </a:moveTo>
                <a:lnTo>
                  <a:pt x="0" y="971413"/>
                </a:lnTo>
                <a:lnTo>
                  <a:pt x="31117" y="1011477"/>
                </a:lnTo>
                <a:lnTo>
                  <a:pt x="32583" y="1002112"/>
                </a:lnTo>
                <a:lnTo>
                  <a:pt x="25284" y="1002112"/>
                </a:lnTo>
                <a:lnTo>
                  <a:pt x="26575" y="993867"/>
                </a:lnTo>
                <a:lnTo>
                  <a:pt x="8174" y="970176"/>
                </a:lnTo>
                <a:lnTo>
                  <a:pt x="7209" y="970176"/>
                </a:lnTo>
                <a:lnTo>
                  <a:pt x="6451" y="967958"/>
                </a:lnTo>
                <a:lnTo>
                  <a:pt x="7209" y="967958"/>
                </a:lnTo>
                <a:lnTo>
                  <a:pt x="7209" y="12250"/>
                </a:lnTo>
                <a:lnTo>
                  <a:pt x="1852" y="9268"/>
                </a:lnTo>
                <a:lnTo>
                  <a:pt x="7209" y="6130"/>
                </a:lnTo>
                <a:lnTo>
                  <a:pt x="11032" y="6130"/>
                </a:lnTo>
                <a:lnTo>
                  <a:pt x="0" y="0"/>
                </a:lnTo>
                <a:close/>
              </a:path>
              <a:path w="137105" h="1011477">
                <a:moveTo>
                  <a:pt x="26575" y="993867"/>
                </a:moveTo>
                <a:lnTo>
                  <a:pt x="25284" y="1002112"/>
                </a:lnTo>
                <a:lnTo>
                  <a:pt x="31692" y="1000454"/>
                </a:lnTo>
                <a:lnTo>
                  <a:pt x="26575" y="993867"/>
                </a:lnTo>
                <a:close/>
              </a:path>
              <a:path w="137105" h="1011477">
                <a:moveTo>
                  <a:pt x="129719" y="334963"/>
                </a:moveTo>
                <a:lnTo>
                  <a:pt x="26575" y="993867"/>
                </a:lnTo>
                <a:lnTo>
                  <a:pt x="31692" y="1000454"/>
                </a:lnTo>
                <a:lnTo>
                  <a:pt x="25284" y="1002112"/>
                </a:lnTo>
                <a:lnTo>
                  <a:pt x="32583" y="1002112"/>
                </a:lnTo>
                <a:lnTo>
                  <a:pt x="136890" y="335777"/>
                </a:lnTo>
                <a:lnTo>
                  <a:pt x="129975" y="335777"/>
                </a:lnTo>
                <a:lnTo>
                  <a:pt x="129719" y="334963"/>
                </a:lnTo>
                <a:close/>
              </a:path>
              <a:path w="137105" h="1011477">
                <a:moveTo>
                  <a:pt x="6451" y="967958"/>
                </a:moveTo>
                <a:lnTo>
                  <a:pt x="7209" y="970176"/>
                </a:lnTo>
                <a:lnTo>
                  <a:pt x="7209" y="968935"/>
                </a:lnTo>
                <a:lnTo>
                  <a:pt x="6451" y="967958"/>
                </a:lnTo>
                <a:close/>
              </a:path>
              <a:path w="137105" h="1011477">
                <a:moveTo>
                  <a:pt x="7209" y="968935"/>
                </a:moveTo>
                <a:lnTo>
                  <a:pt x="7209" y="970176"/>
                </a:lnTo>
                <a:lnTo>
                  <a:pt x="8174" y="970176"/>
                </a:lnTo>
                <a:lnTo>
                  <a:pt x="7209" y="968935"/>
                </a:lnTo>
                <a:close/>
              </a:path>
              <a:path w="137105" h="1011477">
                <a:moveTo>
                  <a:pt x="7209" y="967958"/>
                </a:moveTo>
                <a:lnTo>
                  <a:pt x="6451" y="967958"/>
                </a:lnTo>
                <a:lnTo>
                  <a:pt x="7209" y="968935"/>
                </a:lnTo>
                <a:lnTo>
                  <a:pt x="7209" y="967958"/>
                </a:lnTo>
                <a:close/>
              </a:path>
              <a:path w="137105" h="1011477">
                <a:moveTo>
                  <a:pt x="129852" y="334118"/>
                </a:moveTo>
                <a:lnTo>
                  <a:pt x="129719" y="334963"/>
                </a:lnTo>
                <a:lnTo>
                  <a:pt x="129975" y="335777"/>
                </a:lnTo>
                <a:lnTo>
                  <a:pt x="129852" y="334118"/>
                </a:lnTo>
                <a:close/>
              </a:path>
              <a:path w="137105" h="1011477">
                <a:moveTo>
                  <a:pt x="137014" y="334118"/>
                </a:moveTo>
                <a:lnTo>
                  <a:pt x="129852" y="334118"/>
                </a:lnTo>
                <a:lnTo>
                  <a:pt x="129975" y="335777"/>
                </a:lnTo>
                <a:lnTo>
                  <a:pt x="136890" y="335777"/>
                </a:lnTo>
                <a:lnTo>
                  <a:pt x="137105" y="334406"/>
                </a:lnTo>
                <a:lnTo>
                  <a:pt x="137014" y="334118"/>
                </a:lnTo>
                <a:close/>
              </a:path>
              <a:path w="137105" h="1011477">
                <a:moveTo>
                  <a:pt x="33053" y="26637"/>
                </a:moveTo>
                <a:lnTo>
                  <a:pt x="129719" y="334963"/>
                </a:lnTo>
                <a:lnTo>
                  <a:pt x="129852" y="334118"/>
                </a:lnTo>
                <a:lnTo>
                  <a:pt x="137014" y="334118"/>
                </a:lnTo>
                <a:lnTo>
                  <a:pt x="40831" y="27335"/>
                </a:lnTo>
                <a:lnTo>
                  <a:pt x="34306" y="27335"/>
                </a:lnTo>
                <a:lnTo>
                  <a:pt x="33053" y="26637"/>
                </a:lnTo>
                <a:close/>
              </a:path>
              <a:path w="137105" h="1011477">
                <a:moveTo>
                  <a:pt x="32616" y="25243"/>
                </a:moveTo>
                <a:lnTo>
                  <a:pt x="33053" y="26637"/>
                </a:lnTo>
                <a:lnTo>
                  <a:pt x="34306" y="27335"/>
                </a:lnTo>
                <a:lnTo>
                  <a:pt x="32616" y="25243"/>
                </a:lnTo>
                <a:close/>
              </a:path>
              <a:path w="137105" h="1011477">
                <a:moveTo>
                  <a:pt x="40175" y="25243"/>
                </a:moveTo>
                <a:lnTo>
                  <a:pt x="32616" y="25243"/>
                </a:lnTo>
                <a:lnTo>
                  <a:pt x="34306" y="27335"/>
                </a:lnTo>
                <a:lnTo>
                  <a:pt x="40831" y="27335"/>
                </a:lnTo>
                <a:lnTo>
                  <a:pt x="40175" y="25243"/>
                </a:lnTo>
                <a:close/>
              </a:path>
              <a:path w="137105" h="1011477">
                <a:moveTo>
                  <a:pt x="11032" y="6130"/>
                </a:moveTo>
                <a:lnTo>
                  <a:pt x="7209" y="6130"/>
                </a:lnTo>
                <a:lnTo>
                  <a:pt x="7209" y="12250"/>
                </a:lnTo>
                <a:lnTo>
                  <a:pt x="33053" y="26637"/>
                </a:lnTo>
                <a:lnTo>
                  <a:pt x="32616" y="25243"/>
                </a:lnTo>
                <a:lnTo>
                  <a:pt x="40175" y="25243"/>
                </a:lnTo>
                <a:lnTo>
                  <a:pt x="39067" y="21709"/>
                </a:lnTo>
                <a:lnTo>
                  <a:pt x="11032" y="6130"/>
                </a:lnTo>
                <a:close/>
              </a:path>
              <a:path w="137105" h="1011477">
                <a:moveTo>
                  <a:pt x="7209" y="6130"/>
                </a:moveTo>
                <a:lnTo>
                  <a:pt x="1852" y="9268"/>
                </a:lnTo>
                <a:lnTo>
                  <a:pt x="7209" y="12250"/>
                </a:lnTo>
                <a:lnTo>
                  <a:pt x="7209" y="613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23" name="object 323"/>
          <p:cNvSpPr/>
          <p:nvPr/>
        </p:nvSpPr>
        <p:spPr>
          <a:xfrm>
            <a:off x="5056223" y="5021745"/>
            <a:ext cx="223557" cy="1029059"/>
          </a:xfrm>
          <a:custGeom>
            <a:avLst/>
            <a:gdLst/>
            <a:ahLst/>
            <a:cxnLst/>
            <a:rect l="l" t="t" r="r" b="b"/>
            <a:pathLst>
              <a:path w="223557" h="1029059">
                <a:moveTo>
                  <a:pt x="0" y="0"/>
                </a:moveTo>
                <a:lnTo>
                  <a:pt x="0" y="783535"/>
                </a:lnTo>
                <a:lnTo>
                  <a:pt x="223557" y="1029059"/>
                </a:lnTo>
                <a:lnTo>
                  <a:pt x="223557" y="68626"/>
                </a:lnTo>
                <a:lnTo>
                  <a:pt x="0" y="0"/>
                </a:lnTo>
                <a:close/>
              </a:path>
            </a:pathLst>
          </a:custGeom>
          <a:solidFill>
            <a:srgbClr val="9F9F9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24" name="object 324"/>
          <p:cNvSpPr/>
          <p:nvPr/>
        </p:nvSpPr>
        <p:spPr>
          <a:xfrm>
            <a:off x="5052617" y="5016877"/>
            <a:ext cx="230771" cy="1043250"/>
          </a:xfrm>
          <a:custGeom>
            <a:avLst/>
            <a:gdLst/>
            <a:ahLst/>
            <a:cxnLst/>
            <a:rect l="l" t="t" r="r" b="b"/>
            <a:pathLst>
              <a:path w="230771" h="1043250">
                <a:moveTo>
                  <a:pt x="0" y="0"/>
                </a:moveTo>
                <a:lnTo>
                  <a:pt x="0" y="789799"/>
                </a:lnTo>
                <a:lnTo>
                  <a:pt x="230771" y="1043250"/>
                </a:lnTo>
                <a:lnTo>
                  <a:pt x="230771" y="1033928"/>
                </a:lnTo>
                <a:lnTo>
                  <a:pt x="223558" y="1033928"/>
                </a:lnTo>
                <a:lnTo>
                  <a:pt x="223558" y="1024610"/>
                </a:lnTo>
                <a:lnTo>
                  <a:pt x="8486" y="788404"/>
                </a:lnTo>
                <a:lnTo>
                  <a:pt x="7211" y="788404"/>
                </a:lnTo>
                <a:lnTo>
                  <a:pt x="6270" y="785969"/>
                </a:lnTo>
                <a:lnTo>
                  <a:pt x="7211" y="785969"/>
                </a:lnTo>
                <a:lnTo>
                  <a:pt x="7211" y="9760"/>
                </a:lnTo>
                <a:lnTo>
                  <a:pt x="2549" y="8330"/>
                </a:lnTo>
                <a:lnTo>
                  <a:pt x="7211" y="4868"/>
                </a:lnTo>
                <a:lnTo>
                  <a:pt x="15862" y="4868"/>
                </a:lnTo>
                <a:lnTo>
                  <a:pt x="0" y="0"/>
                </a:lnTo>
                <a:close/>
              </a:path>
              <a:path w="230771" h="1043250">
                <a:moveTo>
                  <a:pt x="223558" y="1024610"/>
                </a:moveTo>
                <a:lnTo>
                  <a:pt x="223558" y="1033928"/>
                </a:lnTo>
                <a:lnTo>
                  <a:pt x="229828" y="1031497"/>
                </a:lnTo>
                <a:lnTo>
                  <a:pt x="223558" y="1024610"/>
                </a:lnTo>
                <a:close/>
              </a:path>
              <a:path w="230771" h="1043250">
                <a:moveTo>
                  <a:pt x="223557" y="76138"/>
                </a:moveTo>
                <a:lnTo>
                  <a:pt x="223558" y="1024610"/>
                </a:lnTo>
                <a:lnTo>
                  <a:pt x="229828" y="1031497"/>
                </a:lnTo>
                <a:lnTo>
                  <a:pt x="223558" y="1033928"/>
                </a:lnTo>
                <a:lnTo>
                  <a:pt x="230771" y="1033928"/>
                </a:lnTo>
                <a:lnTo>
                  <a:pt x="230771" y="76921"/>
                </a:lnTo>
                <a:lnTo>
                  <a:pt x="226107" y="76921"/>
                </a:lnTo>
                <a:lnTo>
                  <a:pt x="223557" y="76138"/>
                </a:lnTo>
                <a:close/>
              </a:path>
              <a:path w="230771" h="1043250">
                <a:moveTo>
                  <a:pt x="6270" y="785969"/>
                </a:moveTo>
                <a:lnTo>
                  <a:pt x="7211" y="788404"/>
                </a:lnTo>
                <a:lnTo>
                  <a:pt x="7211" y="787003"/>
                </a:lnTo>
                <a:lnTo>
                  <a:pt x="6270" y="785969"/>
                </a:lnTo>
                <a:close/>
              </a:path>
              <a:path w="230771" h="1043250">
                <a:moveTo>
                  <a:pt x="7211" y="787003"/>
                </a:moveTo>
                <a:lnTo>
                  <a:pt x="7211" y="788404"/>
                </a:lnTo>
                <a:lnTo>
                  <a:pt x="8486" y="788404"/>
                </a:lnTo>
                <a:lnTo>
                  <a:pt x="7211" y="787003"/>
                </a:lnTo>
                <a:close/>
              </a:path>
              <a:path w="230771" h="1043250">
                <a:moveTo>
                  <a:pt x="7211" y="785969"/>
                </a:moveTo>
                <a:lnTo>
                  <a:pt x="6270" y="785969"/>
                </a:lnTo>
                <a:lnTo>
                  <a:pt x="7211" y="787003"/>
                </a:lnTo>
                <a:lnTo>
                  <a:pt x="7211" y="785969"/>
                </a:lnTo>
                <a:close/>
              </a:path>
              <a:path w="230771" h="1043250">
                <a:moveTo>
                  <a:pt x="223557" y="73495"/>
                </a:moveTo>
                <a:lnTo>
                  <a:pt x="223557" y="76138"/>
                </a:lnTo>
                <a:lnTo>
                  <a:pt x="226107" y="76921"/>
                </a:lnTo>
                <a:lnTo>
                  <a:pt x="223557" y="73495"/>
                </a:lnTo>
                <a:close/>
              </a:path>
              <a:path w="230771" h="1043250">
                <a:moveTo>
                  <a:pt x="230771" y="73495"/>
                </a:moveTo>
                <a:lnTo>
                  <a:pt x="223557" y="73495"/>
                </a:lnTo>
                <a:lnTo>
                  <a:pt x="226107" y="76921"/>
                </a:lnTo>
                <a:lnTo>
                  <a:pt x="230771" y="76921"/>
                </a:lnTo>
                <a:lnTo>
                  <a:pt x="230771" y="73495"/>
                </a:lnTo>
                <a:close/>
              </a:path>
              <a:path w="230771" h="1043250">
                <a:moveTo>
                  <a:pt x="15862" y="4868"/>
                </a:moveTo>
                <a:lnTo>
                  <a:pt x="7211" y="4868"/>
                </a:lnTo>
                <a:lnTo>
                  <a:pt x="7211" y="9760"/>
                </a:lnTo>
                <a:lnTo>
                  <a:pt x="223557" y="76138"/>
                </a:lnTo>
                <a:lnTo>
                  <a:pt x="223557" y="73495"/>
                </a:lnTo>
                <a:lnTo>
                  <a:pt x="230771" y="73495"/>
                </a:lnTo>
                <a:lnTo>
                  <a:pt x="230771" y="70826"/>
                </a:lnTo>
                <a:lnTo>
                  <a:pt x="15862" y="4868"/>
                </a:lnTo>
                <a:close/>
              </a:path>
              <a:path w="230771" h="1043250">
                <a:moveTo>
                  <a:pt x="7211" y="4868"/>
                </a:moveTo>
                <a:lnTo>
                  <a:pt x="2549" y="8330"/>
                </a:lnTo>
                <a:lnTo>
                  <a:pt x="7211" y="9760"/>
                </a:lnTo>
                <a:lnTo>
                  <a:pt x="7211" y="4868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25" name="object 325"/>
          <p:cNvSpPr/>
          <p:nvPr/>
        </p:nvSpPr>
        <p:spPr>
          <a:xfrm>
            <a:off x="5056223" y="5021745"/>
            <a:ext cx="717540" cy="68626"/>
          </a:xfrm>
          <a:custGeom>
            <a:avLst/>
            <a:gdLst/>
            <a:ahLst/>
            <a:cxnLst/>
            <a:rect l="l" t="t" r="r" b="b"/>
            <a:pathLst>
              <a:path w="717540" h="68626">
                <a:moveTo>
                  <a:pt x="371400" y="0"/>
                </a:moveTo>
                <a:lnTo>
                  <a:pt x="0" y="0"/>
                </a:lnTo>
                <a:lnTo>
                  <a:pt x="223557" y="68626"/>
                </a:lnTo>
                <a:lnTo>
                  <a:pt x="717540" y="68626"/>
                </a:lnTo>
                <a:lnTo>
                  <a:pt x="371400" y="0"/>
                </a:lnTo>
                <a:close/>
              </a:path>
            </a:pathLst>
          </a:custGeom>
          <a:solidFill>
            <a:srgbClr val="DFDFD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26" name="object 326"/>
          <p:cNvSpPr/>
          <p:nvPr/>
        </p:nvSpPr>
        <p:spPr>
          <a:xfrm>
            <a:off x="5032150" y="5018139"/>
            <a:ext cx="777516" cy="75839"/>
          </a:xfrm>
          <a:custGeom>
            <a:avLst/>
            <a:gdLst/>
            <a:ahLst/>
            <a:cxnLst/>
            <a:rect l="l" t="t" r="r" b="b"/>
            <a:pathLst>
              <a:path w="777516" h="75839">
                <a:moveTo>
                  <a:pt x="395834" y="0"/>
                </a:moveTo>
                <a:lnTo>
                  <a:pt x="0" y="0"/>
                </a:lnTo>
                <a:lnTo>
                  <a:pt x="247091" y="75839"/>
                </a:lnTo>
                <a:lnTo>
                  <a:pt x="777516" y="75839"/>
                </a:lnTo>
                <a:lnTo>
                  <a:pt x="740926" y="75767"/>
                </a:lnTo>
                <a:lnTo>
                  <a:pt x="705617" y="68771"/>
                </a:lnTo>
                <a:lnTo>
                  <a:pt x="248687" y="68771"/>
                </a:lnTo>
                <a:lnTo>
                  <a:pt x="247629" y="68626"/>
                </a:lnTo>
                <a:lnTo>
                  <a:pt x="248217" y="68626"/>
                </a:lnTo>
                <a:lnTo>
                  <a:pt x="48166" y="7248"/>
                </a:lnTo>
                <a:lnTo>
                  <a:pt x="24072" y="7248"/>
                </a:lnTo>
                <a:lnTo>
                  <a:pt x="25128" y="180"/>
                </a:lnTo>
                <a:lnTo>
                  <a:pt x="396743" y="180"/>
                </a:lnTo>
                <a:lnTo>
                  <a:pt x="395834" y="0"/>
                </a:lnTo>
                <a:close/>
              </a:path>
              <a:path w="777516" h="75839">
                <a:moveTo>
                  <a:pt x="394750" y="7176"/>
                </a:moveTo>
                <a:lnTo>
                  <a:pt x="740926" y="75767"/>
                </a:lnTo>
                <a:lnTo>
                  <a:pt x="741613" y="68626"/>
                </a:lnTo>
                <a:lnTo>
                  <a:pt x="742040" y="68626"/>
                </a:lnTo>
                <a:lnTo>
                  <a:pt x="432401" y="7248"/>
                </a:lnTo>
                <a:lnTo>
                  <a:pt x="395472" y="7248"/>
                </a:lnTo>
                <a:lnTo>
                  <a:pt x="394750" y="7176"/>
                </a:lnTo>
                <a:close/>
              </a:path>
              <a:path w="777516" h="75839">
                <a:moveTo>
                  <a:pt x="742040" y="68626"/>
                </a:moveTo>
                <a:lnTo>
                  <a:pt x="741613" y="68626"/>
                </a:lnTo>
                <a:lnTo>
                  <a:pt x="740926" y="75767"/>
                </a:lnTo>
                <a:lnTo>
                  <a:pt x="777516" y="75767"/>
                </a:lnTo>
                <a:lnTo>
                  <a:pt x="742040" y="68626"/>
                </a:lnTo>
                <a:close/>
              </a:path>
              <a:path w="777516" h="75839">
                <a:moveTo>
                  <a:pt x="248217" y="68626"/>
                </a:moveTo>
                <a:lnTo>
                  <a:pt x="247629" y="68626"/>
                </a:lnTo>
                <a:lnTo>
                  <a:pt x="248687" y="68771"/>
                </a:lnTo>
                <a:lnTo>
                  <a:pt x="248217" y="68626"/>
                </a:lnTo>
                <a:close/>
              </a:path>
              <a:path w="777516" h="75839">
                <a:moveTo>
                  <a:pt x="704889" y="68626"/>
                </a:moveTo>
                <a:lnTo>
                  <a:pt x="248217" y="68626"/>
                </a:lnTo>
                <a:lnTo>
                  <a:pt x="248687" y="68771"/>
                </a:lnTo>
                <a:lnTo>
                  <a:pt x="705617" y="68771"/>
                </a:lnTo>
                <a:lnTo>
                  <a:pt x="704889" y="68626"/>
                </a:lnTo>
                <a:close/>
              </a:path>
              <a:path w="777516" h="75839">
                <a:moveTo>
                  <a:pt x="25128" y="180"/>
                </a:moveTo>
                <a:lnTo>
                  <a:pt x="24072" y="7248"/>
                </a:lnTo>
                <a:lnTo>
                  <a:pt x="48166" y="7248"/>
                </a:lnTo>
                <a:lnTo>
                  <a:pt x="25128" y="180"/>
                </a:lnTo>
                <a:close/>
              </a:path>
              <a:path w="777516" h="75839">
                <a:moveTo>
                  <a:pt x="396743" y="180"/>
                </a:moveTo>
                <a:lnTo>
                  <a:pt x="25128" y="180"/>
                </a:lnTo>
                <a:lnTo>
                  <a:pt x="48166" y="7248"/>
                </a:lnTo>
                <a:lnTo>
                  <a:pt x="395114" y="7248"/>
                </a:lnTo>
                <a:lnTo>
                  <a:pt x="394750" y="7176"/>
                </a:lnTo>
                <a:lnTo>
                  <a:pt x="432037" y="7176"/>
                </a:lnTo>
                <a:lnTo>
                  <a:pt x="396743" y="180"/>
                </a:lnTo>
                <a:close/>
              </a:path>
              <a:path w="777516" h="75839">
                <a:moveTo>
                  <a:pt x="432037" y="7176"/>
                </a:moveTo>
                <a:lnTo>
                  <a:pt x="394750" y="7176"/>
                </a:lnTo>
                <a:lnTo>
                  <a:pt x="395472" y="7248"/>
                </a:lnTo>
                <a:lnTo>
                  <a:pt x="432401" y="7248"/>
                </a:lnTo>
                <a:lnTo>
                  <a:pt x="432037" y="7176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27" name="object 327"/>
          <p:cNvSpPr/>
          <p:nvPr/>
        </p:nvSpPr>
        <p:spPr>
          <a:xfrm>
            <a:off x="5301416" y="5458669"/>
            <a:ext cx="472344" cy="628243"/>
          </a:xfrm>
          <a:custGeom>
            <a:avLst/>
            <a:gdLst/>
            <a:ahLst/>
            <a:cxnLst/>
            <a:rect l="l" t="t" r="r" b="b"/>
            <a:pathLst>
              <a:path w="472344" h="628243">
                <a:moveTo>
                  <a:pt x="0" y="628243"/>
                </a:moveTo>
                <a:lnTo>
                  <a:pt x="472344" y="628243"/>
                </a:lnTo>
                <a:lnTo>
                  <a:pt x="472344" y="0"/>
                </a:lnTo>
                <a:lnTo>
                  <a:pt x="0" y="0"/>
                </a:lnTo>
                <a:lnTo>
                  <a:pt x="0" y="628243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28" name="object 328"/>
          <p:cNvSpPr/>
          <p:nvPr/>
        </p:nvSpPr>
        <p:spPr>
          <a:xfrm>
            <a:off x="5297811" y="5455035"/>
            <a:ext cx="479564" cy="635488"/>
          </a:xfrm>
          <a:custGeom>
            <a:avLst/>
            <a:gdLst/>
            <a:ahLst/>
            <a:cxnLst/>
            <a:rect l="l" t="t" r="r" b="b"/>
            <a:pathLst>
              <a:path w="479564" h="635488">
                <a:moveTo>
                  <a:pt x="479564" y="0"/>
                </a:moveTo>
                <a:lnTo>
                  <a:pt x="0" y="0"/>
                </a:lnTo>
                <a:lnTo>
                  <a:pt x="0" y="635488"/>
                </a:lnTo>
                <a:lnTo>
                  <a:pt x="479564" y="635488"/>
                </a:lnTo>
                <a:lnTo>
                  <a:pt x="479564" y="631877"/>
                </a:lnTo>
                <a:lnTo>
                  <a:pt x="7209" y="631877"/>
                </a:lnTo>
                <a:lnTo>
                  <a:pt x="3604" y="628267"/>
                </a:lnTo>
                <a:lnTo>
                  <a:pt x="7209" y="628267"/>
                </a:lnTo>
                <a:lnTo>
                  <a:pt x="7209" y="7212"/>
                </a:lnTo>
                <a:lnTo>
                  <a:pt x="3604" y="7212"/>
                </a:lnTo>
                <a:lnTo>
                  <a:pt x="7209" y="3606"/>
                </a:lnTo>
                <a:lnTo>
                  <a:pt x="479564" y="3606"/>
                </a:lnTo>
                <a:lnTo>
                  <a:pt x="479564" y="0"/>
                </a:lnTo>
                <a:close/>
              </a:path>
              <a:path w="479564" h="635488">
                <a:moveTo>
                  <a:pt x="7209" y="628267"/>
                </a:moveTo>
                <a:lnTo>
                  <a:pt x="3604" y="628267"/>
                </a:lnTo>
                <a:lnTo>
                  <a:pt x="7209" y="631877"/>
                </a:lnTo>
                <a:lnTo>
                  <a:pt x="7209" y="628267"/>
                </a:lnTo>
                <a:close/>
              </a:path>
              <a:path w="479564" h="635488">
                <a:moveTo>
                  <a:pt x="472340" y="628267"/>
                </a:moveTo>
                <a:lnTo>
                  <a:pt x="7209" y="628267"/>
                </a:lnTo>
                <a:lnTo>
                  <a:pt x="7209" y="631877"/>
                </a:lnTo>
                <a:lnTo>
                  <a:pt x="472340" y="631877"/>
                </a:lnTo>
                <a:lnTo>
                  <a:pt x="472340" y="628267"/>
                </a:lnTo>
                <a:close/>
              </a:path>
              <a:path w="479564" h="635488">
                <a:moveTo>
                  <a:pt x="472340" y="3606"/>
                </a:moveTo>
                <a:lnTo>
                  <a:pt x="472340" y="631877"/>
                </a:lnTo>
                <a:lnTo>
                  <a:pt x="475952" y="628267"/>
                </a:lnTo>
                <a:lnTo>
                  <a:pt x="479564" y="628267"/>
                </a:lnTo>
                <a:lnTo>
                  <a:pt x="479564" y="7212"/>
                </a:lnTo>
                <a:lnTo>
                  <a:pt x="475952" y="7212"/>
                </a:lnTo>
                <a:lnTo>
                  <a:pt x="472340" y="3606"/>
                </a:lnTo>
                <a:close/>
              </a:path>
              <a:path w="479564" h="635488">
                <a:moveTo>
                  <a:pt x="479564" y="628267"/>
                </a:moveTo>
                <a:lnTo>
                  <a:pt x="475952" y="628267"/>
                </a:lnTo>
                <a:lnTo>
                  <a:pt x="472340" y="631877"/>
                </a:lnTo>
                <a:lnTo>
                  <a:pt x="479564" y="631877"/>
                </a:lnTo>
                <a:lnTo>
                  <a:pt x="479564" y="628267"/>
                </a:lnTo>
                <a:close/>
              </a:path>
              <a:path w="479564" h="635488">
                <a:moveTo>
                  <a:pt x="7209" y="3606"/>
                </a:moveTo>
                <a:lnTo>
                  <a:pt x="3604" y="7212"/>
                </a:lnTo>
                <a:lnTo>
                  <a:pt x="7209" y="7212"/>
                </a:lnTo>
                <a:lnTo>
                  <a:pt x="7209" y="3606"/>
                </a:lnTo>
                <a:close/>
              </a:path>
              <a:path w="479564" h="635488">
                <a:moveTo>
                  <a:pt x="472340" y="3606"/>
                </a:moveTo>
                <a:lnTo>
                  <a:pt x="7209" y="3606"/>
                </a:lnTo>
                <a:lnTo>
                  <a:pt x="7209" y="7212"/>
                </a:lnTo>
                <a:lnTo>
                  <a:pt x="472340" y="7212"/>
                </a:lnTo>
                <a:lnTo>
                  <a:pt x="472340" y="3606"/>
                </a:lnTo>
                <a:close/>
              </a:path>
              <a:path w="479564" h="635488">
                <a:moveTo>
                  <a:pt x="479564" y="3606"/>
                </a:moveTo>
                <a:lnTo>
                  <a:pt x="472340" y="3606"/>
                </a:lnTo>
                <a:lnTo>
                  <a:pt x="475952" y="7212"/>
                </a:lnTo>
                <a:lnTo>
                  <a:pt x="479564" y="7212"/>
                </a:lnTo>
                <a:lnTo>
                  <a:pt x="479564" y="3606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29" name="object 329"/>
          <p:cNvSpPr/>
          <p:nvPr/>
        </p:nvSpPr>
        <p:spPr>
          <a:xfrm>
            <a:off x="5308629" y="5108403"/>
            <a:ext cx="501218" cy="314139"/>
          </a:xfrm>
          <a:custGeom>
            <a:avLst/>
            <a:gdLst/>
            <a:ahLst/>
            <a:cxnLst/>
            <a:rect l="l" t="t" r="r" b="b"/>
            <a:pathLst>
              <a:path w="501218" h="314139">
                <a:moveTo>
                  <a:pt x="479582" y="0"/>
                </a:moveTo>
                <a:lnTo>
                  <a:pt x="0" y="0"/>
                </a:lnTo>
                <a:lnTo>
                  <a:pt x="21632" y="314139"/>
                </a:lnTo>
                <a:lnTo>
                  <a:pt x="501218" y="314139"/>
                </a:lnTo>
                <a:lnTo>
                  <a:pt x="479582" y="0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30" name="object 330"/>
          <p:cNvSpPr/>
          <p:nvPr/>
        </p:nvSpPr>
        <p:spPr>
          <a:xfrm>
            <a:off x="5304764" y="5104797"/>
            <a:ext cx="508912" cy="321352"/>
          </a:xfrm>
          <a:custGeom>
            <a:avLst/>
            <a:gdLst/>
            <a:ahLst/>
            <a:cxnLst/>
            <a:rect l="l" t="t" r="r" b="b"/>
            <a:pathLst>
              <a:path w="508912" h="321352">
                <a:moveTo>
                  <a:pt x="486806" y="0"/>
                </a:moveTo>
                <a:lnTo>
                  <a:pt x="0" y="0"/>
                </a:lnTo>
                <a:lnTo>
                  <a:pt x="22130" y="321352"/>
                </a:lnTo>
                <a:lnTo>
                  <a:pt x="508912" y="321352"/>
                </a:lnTo>
                <a:lnTo>
                  <a:pt x="508681" y="317998"/>
                </a:lnTo>
                <a:lnTo>
                  <a:pt x="501471" y="317998"/>
                </a:lnTo>
                <a:lnTo>
                  <a:pt x="501436" y="317493"/>
                </a:lnTo>
                <a:lnTo>
                  <a:pt x="29094" y="317493"/>
                </a:lnTo>
                <a:lnTo>
                  <a:pt x="25497" y="314139"/>
                </a:lnTo>
                <a:lnTo>
                  <a:pt x="28863" y="314139"/>
                </a:lnTo>
                <a:lnTo>
                  <a:pt x="7728" y="7212"/>
                </a:lnTo>
                <a:lnTo>
                  <a:pt x="3864" y="7212"/>
                </a:lnTo>
                <a:lnTo>
                  <a:pt x="7462" y="3353"/>
                </a:lnTo>
                <a:lnTo>
                  <a:pt x="487037" y="3353"/>
                </a:lnTo>
                <a:lnTo>
                  <a:pt x="486806" y="0"/>
                </a:lnTo>
                <a:close/>
              </a:path>
              <a:path w="508912" h="321352">
                <a:moveTo>
                  <a:pt x="479835" y="3858"/>
                </a:moveTo>
                <a:lnTo>
                  <a:pt x="501471" y="317998"/>
                </a:lnTo>
                <a:lnTo>
                  <a:pt x="505083" y="314139"/>
                </a:lnTo>
                <a:lnTo>
                  <a:pt x="508416" y="314139"/>
                </a:lnTo>
                <a:lnTo>
                  <a:pt x="487302" y="7212"/>
                </a:lnTo>
                <a:lnTo>
                  <a:pt x="483447" y="7212"/>
                </a:lnTo>
                <a:lnTo>
                  <a:pt x="479835" y="3858"/>
                </a:lnTo>
                <a:close/>
              </a:path>
              <a:path w="508912" h="321352">
                <a:moveTo>
                  <a:pt x="508416" y="314139"/>
                </a:moveTo>
                <a:lnTo>
                  <a:pt x="505083" y="314139"/>
                </a:lnTo>
                <a:lnTo>
                  <a:pt x="501471" y="317998"/>
                </a:lnTo>
                <a:lnTo>
                  <a:pt x="508681" y="317998"/>
                </a:lnTo>
                <a:lnTo>
                  <a:pt x="508416" y="314139"/>
                </a:lnTo>
                <a:close/>
              </a:path>
              <a:path w="508912" h="321352">
                <a:moveTo>
                  <a:pt x="28863" y="314139"/>
                </a:moveTo>
                <a:lnTo>
                  <a:pt x="25497" y="314139"/>
                </a:lnTo>
                <a:lnTo>
                  <a:pt x="29094" y="317493"/>
                </a:lnTo>
                <a:lnTo>
                  <a:pt x="28863" y="314139"/>
                </a:lnTo>
                <a:close/>
              </a:path>
              <a:path w="508912" h="321352">
                <a:moveTo>
                  <a:pt x="501205" y="314139"/>
                </a:moveTo>
                <a:lnTo>
                  <a:pt x="28863" y="314139"/>
                </a:lnTo>
                <a:lnTo>
                  <a:pt x="29094" y="317493"/>
                </a:lnTo>
                <a:lnTo>
                  <a:pt x="501436" y="317493"/>
                </a:lnTo>
                <a:lnTo>
                  <a:pt x="501205" y="314139"/>
                </a:lnTo>
                <a:close/>
              </a:path>
              <a:path w="508912" h="321352">
                <a:moveTo>
                  <a:pt x="7462" y="3353"/>
                </a:moveTo>
                <a:lnTo>
                  <a:pt x="3864" y="7212"/>
                </a:lnTo>
                <a:lnTo>
                  <a:pt x="7728" y="7212"/>
                </a:lnTo>
                <a:lnTo>
                  <a:pt x="7462" y="3353"/>
                </a:lnTo>
                <a:close/>
              </a:path>
              <a:path w="508912" h="321352">
                <a:moveTo>
                  <a:pt x="487037" y="3353"/>
                </a:moveTo>
                <a:lnTo>
                  <a:pt x="7462" y="3353"/>
                </a:lnTo>
                <a:lnTo>
                  <a:pt x="7728" y="7212"/>
                </a:lnTo>
                <a:lnTo>
                  <a:pt x="480066" y="7212"/>
                </a:lnTo>
                <a:lnTo>
                  <a:pt x="479835" y="3858"/>
                </a:lnTo>
                <a:lnTo>
                  <a:pt x="487072" y="3858"/>
                </a:lnTo>
                <a:lnTo>
                  <a:pt x="487037" y="3353"/>
                </a:lnTo>
                <a:close/>
              </a:path>
              <a:path w="508912" h="321352">
                <a:moveTo>
                  <a:pt x="487072" y="3858"/>
                </a:moveTo>
                <a:lnTo>
                  <a:pt x="479835" y="3858"/>
                </a:lnTo>
                <a:lnTo>
                  <a:pt x="483447" y="7212"/>
                </a:lnTo>
                <a:lnTo>
                  <a:pt x="487302" y="7212"/>
                </a:lnTo>
                <a:lnTo>
                  <a:pt x="487072" y="3858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31" name="object 331"/>
          <p:cNvSpPr/>
          <p:nvPr/>
        </p:nvSpPr>
        <p:spPr>
          <a:xfrm>
            <a:off x="5305021" y="5422543"/>
            <a:ext cx="508402" cy="36098"/>
          </a:xfrm>
          <a:custGeom>
            <a:avLst/>
            <a:gdLst/>
            <a:ahLst/>
            <a:cxnLst/>
            <a:rect l="l" t="t" r="r" b="b"/>
            <a:pathLst>
              <a:path w="508402" h="36098">
                <a:moveTo>
                  <a:pt x="508402" y="0"/>
                </a:moveTo>
                <a:lnTo>
                  <a:pt x="25240" y="0"/>
                </a:lnTo>
                <a:lnTo>
                  <a:pt x="0" y="36098"/>
                </a:lnTo>
                <a:lnTo>
                  <a:pt x="468742" y="36098"/>
                </a:lnTo>
                <a:lnTo>
                  <a:pt x="508402" y="0"/>
                </a:lnTo>
                <a:close/>
              </a:path>
            </a:pathLst>
          </a:custGeom>
          <a:solidFill>
            <a:srgbClr val="9F9F9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32" name="object 332"/>
          <p:cNvSpPr/>
          <p:nvPr/>
        </p:nvSpPr>
        <p:spPr>
          <a:xfrm>
            <a:off x="5298096" y="5418937"/>
            <a:ext cx="524682" cy="43310"/>
          </a:xfrm>
          <a:custGeom>
            <a:avLst/>
            <a:gdLst/>
            <a:ahLst/>
            <a:cxnLst/>
            <a:rect l="l" t="t" r="r" b="b"/>
            <a:pathLst>
              <a:path w="524682" h="43310">
                <a:moveTo>
                  <a:pt x="524682" y="0"/>
                </a:moveTo>
                <a:lnTo>
                  <a:pt x="30286" y="0"/>
                </a:lnTo>
                <a:lnTo>
                  <a:pt x="0" y="43310"/>
                </a:lnTo>
                <a:lnTo>
                  <a:pt x="477075" y="43310"/>
                </a:lnTo>
                <a:lnTo>
                  <a:pt x="478740" y="41796"/>
                </a:lnTo>
                <a:lnTo>
                  <a:pt x="9878" y="41796"/>
                </a:lnTo>
                <a:lnTo>
                  <a:pt x="6924" y="36098"/>
                </a:lnTo>
                <a:lnTo>
                  <a:pt x="13858" y="36098"/>
                </a:lnTo>
                <a:lnTo>
                  <a:pt x="34036" y="7212"/>
                </a:lnTo>
                <a:lnTo>
                  <a:pt x="32165" y="7212"/>
                </a:lnTo>
                <a:lnTo>
                  <a:pt x="35119" y="5661"/>
                </a:lnTo>
                <a:lnTo>
                  <a:pt x="507716" y="5661"/>
                </a:lnTo>
                <a:lnTo>
                  <a:pt x="512907" y="937"/>
                </a:lnTo>
                <a:lnTo>
                  <a:pt x="523651" y="937"/>
                </a:lnTo>
                <a:lnTo>
                  <a:pt x="524682" y="0"/>
                </a:lnTo>
                <a:close/>
              </a:path>
              <a:path w="524682" h="43310">
                <a:moveTo>
                  <a:pt x="13858" y="36098"/>
                </a:moveTo>
                <a:lnTo>
                  <a:pt x="6924" y="36098"/>
                </a:lnTo>
                <a:lnTo>
                  <a:pt x="9878" y="41796"/>
                </a:lnTo>
                <a:lnTo>
                  <a:pt x="13858" y="36098"/>
                </a:lnTo>
                <a:close/>
              </a:path>
              <a:path w="524682" h="43310">
                <a:moveTo>
                  <a:pt x="474277" y="36098"/>
                </a:moveTo>
                <a:lnTo>
                  <a:pt x="13858" y="36098"/>
                </a:lnTo>
                <a:lnTo>
                  <a:pt x="9878" y="41796"/>
                </a:lnTo>
                <a:lnTo>
                  <a:pt x="478740" y="41796"/>
                </a:lnTo>
                <a:lnTo>
                  <a:pt x="483972" y="37036"/>
                </a:lnTo>
                <a:lnTo>
                  <a:pt x="473247" y="37036"/>
                </a:lnTo>
                <a:lnTo>
                  <a:pt x="474277" y="36098"/>
                </a:lnTo>
                <a:close/>
              </a:path>
              <a:path w="524682" h="43310">
                <a:moveTo>
                  <a:pt x="512907" y="937"/>
                </a:moveTo>
                <a:lnTo>
                  <a:pt x="473247" y="37036"/>
                </a:lnTo>
                <a:lnTo>
                  <a:pt x="475667" y="36098"/>
                </a:lnTo>
                <a:lnTo>
                  <a:pt x="485003" y="36098"/>
                </a:lnTo>
                <a:lnTo>
                  <a:pt x="516754" y="7212"/>
                </a:lnTo>
                <a:lnTo>
                  <a:pt x="515327" y="7212"/>
                </a:lnTo>
                <a:lnTo>
                  <a:pt x="512907" y="937"/>
                </a:lnTo>
                <a:close/>
              </a:path>
              <a:path w="524682" h="43310">
                <a:moveTo>
                  <a:pt x="485003" y="36098"/>
                </a:moveTo>
                <a:lnTo>
                  <a:pt x="475667" y="36098"/>
                </a:lnTo>
                <a:lnTo>
                  <a:pt x="473247" y="37036"/>
                </a:lnTo>
                <a:lnTo>
                  <a:pt x="483972" y="37036"/>
                </a:lnTo>
                <a:lnTo>
                  <a:pt x="485003" y="36098"/>
                </a:lnTo>
                <a:close/>
              </a:path>
              <a:path w="524682" h="43310">
                <a:moveTo>
                  <a:pt x="35119" y="5661"/>
                </a:moveTo>
                <a:lnTo>
                  <a:pt x="32165" y="7212"/>
                </a:lnTo>
                <a:lnTo>
                  <a:pt x="34036" y="7212"/>
                </a:lnTo>
                <a:lnTo>
                  <a:pt x="35119" y="5661"/>
                </a:lnTo>
                <a:close/>
              </a:path>
              <a:path w="524682" h="43310">
                <a:moveTo>
                  <a:pt x="507716" y="5661"/>
                </a:moveTo>
                <a:lnTo>
                  <a:pt x="35119" y="5661"/>
                </a:lnTo>
                <a:lnTo>
                  <a:pt x="34036" y="7212"/>
                </a:lnTo>
                <a:lnTo>
                  <a:pt x="506013" y="7212"/>
                </a:lnTo>
                <a:lnTo>
                  <a:pt x="507716" y="5661"/>
                </a:lnTo>
                <a:close/>
              </a:path>
              <a:path w="524682" h="43310">
                <a:moveTo>
                  <a:pt x="523651" y="937"/>
                </a:moveTo>
                <a:lnTo>
                  <a:pt x="512907" y="937"/>
                </a:lnTo>
                <a:lnTo>
                  <a:pt x="515327" y="7212"/>
                </a:lnTo>
                <a:lnTo>
                  <a:pt x="516754" y="7212"/>
                </a:lnTo>
                <a:lnTo>
                  <a:pt x="523651" y="937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33" name="object 333"/>
          <p:cNvSpPr/>
          <p:nvPr/>
        </p:nvSpPr>
        <p:spPr>
          <a:xfrm>
            <a:off x="5304583" y="5086297"/>
            <a:ext cx="50987" cy="1004226"/>
          </a:xfrm>
          <a:custGeom>
            <a:avLst/>
            <a:gdLst/>
            <a:ahLst/>
            <a:cxnLst/>
            <a:rect l="l" t="t" r="r" b="b"/>
            <a:pathLst>
              <a:path w="50987" h="1004226">
                <a:moveTo>
                  <a:pt x="43640" y="338984"/>
                </a:moveTo>
                <a:lnTo>
                  <a:pt x="22073" y="374977"/>
                </a:lnTo>
                <a:lnTo>
                  <a:pt x="22073" y="1002610"/>
                </a:lnTo>
                <a:lnTo>
                  <a:pt x="23687" y="1004226"/>
                </a:lnTo>
                <a:lnTo>
                  <a:pt x="27672" y="1004226"/>
                </a:lnTo>
                <a:lnTo>
                  <a:pt x="29286" y="1002610"/>
                </a:lnTo>
                <a:lnTo>
                  <a:pt x="29286" y="377826"/>
                </a:lnTo>
                <a:lnTo>
                  <a:pt x="28769" y="377826"/>
                </a:lnTo>
                <a:lnTo>
                  <a:pt x="29286" y="375950"/>
                </a:lnTo>
                <a:lnTo>
                  <a:pt x="29893" y="375950"/>
                </a:lnTo>
                <a:lnTo>
                  <a:pt x="50987" y="340753"/>
                </a:lnTo>
                <a:lnTo>
                  <a:pt x="50943" y="340104"/>
                </a:lnTo>
                <a:lnTo>
                  <a:pt x="43716" y="340104"/>
                </a:lnTo>
                <a:lnTo>
                  <a:pt x="43640" y="338984"/>
                </a:lnTo>
                <a:close/>
              </a:path>
              <a:path w="50987" h="1004226">
                <a:moveTo>
                  <a:pt x="29286" y="375950"/>
                </a:moveTo>
                <a:lnTo>
                  <a:pt x="28769" y="377826"/>
                </a:lnTo>
                <a:lnTo>
                  <a:pt x="29286" y="376964"/>
                </a:lnTo>
                <a:lnTo>
                  <a:pt x="29286" y="375950"/>
                </a:lnTo>
                <a:close/>
              </a:path>
              <a:path w="50987" h="1004226">
                <a:moveTo>
                  <a:pt x="29286" y="376964"/>
                </a:moveTo>
                <a:lnTo>
                  <a:pt x="28769" y="377826"/>
                </a:lnTo>
                <a:lnTo>
                  <a:pt x="29286" y="377826"/>
                </a:lnTo>
                <a:lnTo>
                  <a:pt x="29286" y="376964"/>
                </a:lnTo>
                <a:close/>
              </a:path>
              <a:path w="50987" h="1004226">
                <a:moveTo>
                  <a:pt x="29893" y="375950"/>
                </a:moveTo>
                <a:lnTo>
                  <a:pt x="29286" y="375950"/>
                </a:lnTo>
                <a:lnTo>
                  <a:pt x="29286" y="376964"/>
                </a:lnTo>
                <a:lnTo>
                  <a:pt x="29893" y="375950"/>
                </a:lnTo>
                <a:close/>
              </a:path>
              <a:path w="50987" h="1004226">
                <a:moveTo>
                  <a:pt x="44222" y="338013"/>
                </a:moveTo>
                <a:lnTo>
                  <a:pt x="43640" y="338984"/>
                </a:lnTo>
                <a:lnTo>
                  <a:pt x="43716" y="340104"/>
                </a:lnTo>
                <a:lnTo>
                  <a:pt x="44222" y="338013"/>
                </a:lnTo>
                <a:close/>
              </a:path>
              <a:path w="50987" h="1004226">
                <a:moveTo>
                  <a:pt x="50800" y="338013"/>
                </a:moveTo>
                <a:lnTo>
                  <a:pt x="44222" y="338013"/>
                </a:lnTo>
                <a:lnTo>
                  <a:pt x="43716" y="340104"/>
                </a:lnTo>
                <a:lnTo>
                  <a:pt x="50943" y="340104"/>
                </a:lnTo>
                <a:lnTo>
                  <a:pt x="50800" y="338013"/>
                </a:lnTo>
                <a:close/>
              </a:path>
              <a:path w="50987" h="1004226">
                <a:moveTo>
                  <a:pt x="22184" y="23895"/>
                </a:moveTo>
                <a:lnTo>
                  <a:pt x="43640" y="338984"/>
                </a:lnTo>
                <a:lnTo>
                  <a:pt x="44222" y="338013"/>
                </a:lnTo>
                <a:lnTo>
                  <a:pt x="50800" y="338013"/>
                </a:lnTo>
                <a:lnTo>
                  <a:pt x="29480" y="24883"/>
                </a:lnTo>
                <a:lnTo>
                  <a:pt x="23369" y="24883"/>
                </a:lnTo>
                <a:lnTo>
                  <a:pt x="22184" y="23895"/>
                </a:lnTo>
                <a:close/>
              </a:path>
              <a:path w="50987" h="1004226">
                <a:moveTo>
                  <a:pt x="22080" y="22358"/>
                </a:moveTo>
                <a:lnTo>
                  <a:pt x="22184" y="23895"/>
                </a:lnTo>
                <a:lnTo>
                  <a:pt x="23369" y="24883"/>
                </a:lnTo>
                <a:lnTo>
                  <a:pt x="22080" y="22358"/>
                </a:lnTo>
                <a:close/>
              </a:path>
              <a:path w="50987" h="1004226">
                <a:moveTo>
                  <a:pt x="29308" y="22358"/>
                </a:moveTo>
                <a:lnTo>
                  <a:pt x="22080" y="22358"/>
                </a:lnTo>
                <a:lnTo>
                  <a:pt x="23369" y="24883"/>
                </a:lnTo>
                <a:lnTo>
                  <a:pt x="29480" y="24883"/>
                </a:lnTo>
                <a:lnTo>
                  <a:pt x="29308" y="22358"/>
                </a:lnTo>
                <a:close/>
              </a:path>
              <a:path w="50987" h="1004226">
                <a:moveTo>
                  <a:pt x="4822" y="0"/>
                </a:moveTo>
                <a:lnTo>
                  <a:pt x="2550" y="216"/>
                </a:lnTo>
                <a:lnTo>
                  <a:pt x="1275" y="1767"/>
                </a:lnTo>
                <a:lnTo>
                  <a:pt x="0" y="3281"/>
                </a:lnTo>
                <a:lnTo>
                  <a:pt x="205" y="5553"/>
                </a:lnTo>
                <a:lnTo>
                  <a:pt x="1737" y="6851"/>
                </a:lnTo>
                <a:lnTo>
                  <a:pt x="22184" y="23895"/>
                </a:lnTo>
                <a:lnTo>
                  <a:pt x="22080" y="22358"/>
                </a:lnTo>
                <a:lnTo>
                  <a:pt x="29308" y="22358"/>
                </a:lnTo>
                <a:lnTo>
                  <a:pt x="29170" y="20339"/>
                </a:lnTo>
                <a:lnTo>
                  <a:pt x="6353" y="1298"/>
                </a:lnTo>
                <a:lnTo>
                  <a:pt x="4822" y="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34" name="object 334"/>
          <p:cNvSpPr/>
          <p:nvPr/>
        </p:nvSpPr>
        <p:spPr>
          <a:xfrm>
            <a:off x="5322597" y="5089903"/>
            <a:ext cx="47397" cy="1000620"/>
          </a:xfrm>
          <a:custGeom>
            <a:avLst/>
            <a:gdLst/>
            <a:ahLst/>
            <a:cxnLst/>
            <a:rect l="l" t="t" r="r" b="b"/>
            <a:pathLst>
              <a:path w="47397" h="1000620">
                <a:moveTo>
                  <a:pt x="40049" y="335378"/>
                </a:moveTo>
                <a:lnTo>
                  <a:pt x="18482" y="371370"/>
                </a:lnTo>
                <a:lnTo>
                  <a:pt x="18483" y="999004"/>
                </a:lnTo>
                <a:lnTo>
                  <a:pt x="20097" y="1000620"/>
                </a:lnTo>
                <a:lnTo>
                  <a:pt x="24081" y="1000620"/>
                </a:lnTo>
                <a:lnTo>
                  <a:pt x="25696" y="999004"/>
                </a:lnTo>
                <a:lnTo>
                  <a:pt x="25696" y="374219"/>
                </a:lnTo>
                <a:lnTo>
                  <a:pt x="25179" y="374219"/>
                </a:lnTo>
                <a:lnTo>
                  <a:pt x="25696" y="372344"/>
                </a:lnTo>
                <a:lnTo>
                  <a:pt x="26303" y="372344"/>
                </a:lnTo>
                <a:lnTo>
                  <a:pt x="47397" y="337147"/>
                </a:lnTo>
                <a:lnTo>
                  <a:pt x="47352" y="336498"/>
                </a:lnTo>
                <a:lnTo>
                  <a:pt x="40126" y="336498"/>
                </a:lnTo>
                <a:lnTo>
                  <a:pt x="40049" y="335378"/>
                </a:lnTo>
                <a:close/>
              </a:path>
              <a:path w="47397" h="1000620">
                <a:moveTo>
                  <a:pt x="25696" y="372344"/>
                </a:moveTo>
                <a:lnTo>
                  <a:pt x="25179" y="374219"/>
                </a:lnTo>
                <a:lnTo>
                  <a:pt x="25696" y="373358"/>
                </a:lnTo>
                <a:lnTo>
                  <a:pt x="25696" y="372344"/>
                </a:lnTo>
                <a:close/>
              </a:path>
              <a:path w="47397" h="1000620">
                <a:moveTo>
                  <a:pt x="25696" y="373358"/>
                </a:moveTo>
                <a:lnTo>
                  <a:pt x="25179" y="374219"/>
                </a:lnTo>
                <a:lnTo>
                  <a:pt x="25696" y="374219"/>
                </a:lnTo>
                <a:lnTo>
                  <a:pt x="25696" y="373358"/>
                </a:lnTo>
                <a:close/>
              </a:path>
              <a:path w="47397" h="1000620">
                <a:moveTo>
                  <a:pt x="26303" y="372344"/>
                </a:moveTo>
                <a:lnTo>
                  <a:pt x="25696" y="372344"/>
                </a:lnTo>
                <a:lnTo>
                  <a:pt x="25696" y="373358"/>
                </a:lnTo>
                <a:lnTo>
                  <a:pt x="26303" y="372344"/>
                </a:lnTo>
                <a:close/>
              </a:path>
              <a:path w="47397" h="1000620">
                <a:moveTo>
                  <a:pt x="40631" y="334406"/>
                </a:moveTo>
                <a:lnTo>
                  <a:pt x="40049" y="335378"/>
                </a:lnTo>
                <a:lnTo>
                  <a:pt x="40126" y="336498"/>
                </a:lnTo>
                <a:lnTo>
                  <a:pt x="40631" y="334406"/>
                </a:lnTo>
                <a:close/>
              </a:path>
              <a:path w="47397" h="1000620">
                <a:moveTo>
                  <a:pt x="47210" y="334406"/>
                </a:moveTo>
                <a:lnTo>
                  <a:pt x="40631" y="334406"/>
                </a:lnTo>
                <a:lnTo>
                  <a:pt x="40126" y="336498"/>
                </a:lnTo>
                <a:lnTo>
                  <a:pt x="47352" y="336498"/>
                </a:lnTo>
                <a:lnTo>
                  <a:pt x="47210" y="334406"/>
                </a:lnTo>
                <a:close/>
              </a:path>
              <a:path w="47397" h="1000620">
                <a:moveTo>
                  <a:pt x="18599" y="20356"/>
                </a:moveTo>
                <a:lnTo>
                  <a:pt x="40049" y="335378"/>
                </a:lnTo>
                <a:lnTo>
                  <a:pt x="40631" y="334406"/>
                </a:lnTo>
                <a:lnTo>
                  <a:pt x="47210" y="334406"/>
                </a:lnTo>
                <a:lnTo>
                  <a:pt x="25893" y="21348"/>
                </a:lnTo>
                <a:lnTo>
                  <a:pt x="19837" y="21348"/>
                </a:lnTo>
                <a:lnTo>
                  <a:pt x="18599" y="20356"/>
                </a:lnTo>
                <a:close/>
              </a:path>
              <a:path w="47397" h="1000620">
                <a:moveTo>
                  <a:pt x="18489" y="18752"/>
                </a:moveTo>
                <a:lnTo>
                  <a:pt x="18599" y="20356"/>
                </a:lnTo>
                <a:lnTo>
                  <a:pt x="19837" y="21348"/>
                </a:lnTo>
                <a:lnTo>
                  <a:pt x="18489" y="18752"/>
                </a:lnTo>
                <a:close/>
              </a:path>
              <a:path w="47397" h="1000620">
                <a:moveTo>
                  <a:pt x="25716" y="18752"/>
                </a:moveTo>
                <a:lnTo>
                  <a:pt x="18489" y="18752"/>
                </a:lnTo>
                <a:lnTo>
                  <a:pt x="19837" y="21348"/>
                </a:lnTo>
                <a:lnTo>
                  <a:pt x="25893" y="21348"/>
                </a:lnTo>
                <a:lnTo>
                  <a:pt x="25716" y="18752"/>
                </a:lnTo>
                <a:close/>
              </a:path>
              <a:path w="47397" h="1000620">
                <a:moveTo>
                  <a:pt x="4757" y="0"/>
                </a:moveTo>
                <a:lnTo>
                  <a:pt x="2488" y="252"/>
                </a:lnTo>
                <a:lnTo>
                  <a:pt x="0" y="3353"/>
                </a:lnTo>
                <a:lnTo>
                  <a:pt x="252" y="5625"/>
                </a:lnTo>
                <a:lnTo>
                  <a:pt x="1806" y="6887"/>
                </a:lnTo>
                <a:lnTo>
                  <a:pt x="18599" y="20356"/>
                </a:lnTo>
                <a:lnTo>
                  <a:pt x="18489" y="18752"/>
                </a:lnTo>
                <a:lnTo>
                  <a:pt x="25716" y="18752"/>
                </a:lnTo>
                <a:lnTo>
                  <a:pt x="25576" y="16696"/>
                </a:lnTo>
                <a:lnTo>
                  <a:pt x="4757" y="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35" name="object 335"/>
          <p:cNvSpPr/>
          <p:nvPr/>
        </p:nvSpPr>
        <p:spPr>
          <a:xfrm>
            <a:off x="5333429" y="5086297"/>
            <a:ext cx="50991" cy="1004226"/>
          </a:xfrm>
          <a:custGeom>
            <a:avLst/>
            <a:gdLst/>
            <a:ahLst/>
            <a:cxnLst/>
            <a:rect l="l" t="t" r="r" b="b"/>
            <a:pathLst>
              <a:path w="50991" h="1004226">
                <a:moveTo>
                  <a:pt x="43639" y="335379"/>
                </a:moveTo>
                <a:lnTo>
                  <a:pt x="22073" y="371370"/>
                </a:lnTo>
                <a:lnTo>
                  <a:pt x="22073" y="1002610"/>
                </a:lnTo>
                <a:lnTo>
                  <a:pt x="23687" y="1004226"/>
                </a:lnTo>
                <a:lnTo>
                  <a:pt x="27672" y="1004226"/>
                </a:lnTo>
                <a:lnTo>
                  <a:pt x="29286" y="1002610"/>
                </a:lnTo>
                <a:lnTo>
                  <a:pt x="29286" y="374219"/>
                </a:lnTo>
                <a:lnTo>
                  <a:pt x="28769" y="374219"/>
                </a:lnTo>
                <a:lnTo>
                  <a:pt x="29286" y="372344"/>
                </a:lnTo>
                <a:lnTo>
                  <a:pt x="29893" y="372344"/>
                </a:lnTo>
                <a:lnTo>
                  <a:pt x="50991" y="337147"/>
                </a:lnTo>
                <a:lnTo>
                  <a:pt x="50946" y="336498"/>
                </a:lnTo>
                <a:lnTo>
                  <a:pt x="43716" y="336498"/>
                </a:lnTo>
                <a:lnTo>
                  <a:pt x="43639" y="335379"/>
                </a:lnTo>
                <a:close/>
              </a:path>
              <a:path w="50991" h="1004226">
                <a:moveTo>
                  <a:pt x="29286" y="372344"/>
                </a:moveTo>
                <a:lnTo>
                  <a:pt x="28769" y="374219"/>
                </a:lnTo>
                <a:lnTo>
                  <a:pt x="29286" y="373358"/>
                </a:lnTo>
                <a:lnTo>
                  <a:pt x="29286" y="372344"/>
                </a:lnTo>
                <a:close/>
              </a:path>
              <a:path w="50991" h="1004226">
                <a:moveTo>
                  <a:pt x="29286" y="373358"/>
                </a:moveTo>
                <a:lnTo>
                  <a:pt x="28769" y="374219"/>
                </a:lnTo>
                <a:lnTo>
                  <a:pt x="29286" y="374219"/>
                </a:lnTo>
                <a:lnTo>
                  <a:pt x="29286" y="373358"/>
                </a:lnTo>
                <a:close/>
              </a:path>
              <a:path w="50991" h="1004226">
                <a:moveTo>
                  <a:pt x="29893" y="372344"/>
                </a:moveTo>
                <a:lnTo>
                  <a:pt x="29286" y="372344"/>
                </a:lnTo>
                <a:lnTo>
                  <a:pt x="29286" y="373358"/>
                </a:lnTo>
                <a:lnTo>
                  <a:pt x="29893" y="372344"/>
                </a:lnTo>
                <a:close/>
              </a:path>
              <a:path w="50991" h="1004226">
                <a:moveTo>
                  <a:pt x="44222" y="334406"/>
                </a:moveTo>
                <a:lnTo>
                  <a:pt x="43639" y="335379"/>
                </a:lnTo>
                <a:lnTo>
                  <a:pt x="43716" y="336498"/>
                </a:lnTo>
                <a:lnTo>
                  <a:pt x="44222" y="334406"/>
                </a:lnTo>
                <a:close/>
              </a:path>
              <a:path w="50991" h="1004226">
                <a:moveTo>
                  <a:pt x="50802" y="334406"/>
                </a:moveTo>
                <a:lnTo>
                  <a:pt x="44222" y="334406"/>
                </a:lnTo>
                <a:lnTo>
                  <a:pt x="43716" y="336498"/>
                </a:lnTo>
                <a:lnTo>
                  <a:pt x="50946" y="336498"/>
                </a:lnTo>
                <a:lnTo>
                  <a:pt x="50802" y="334406"/>
                </a:lnTo>
                <a:close/>
              </a:path>
              <a:path w="50991" h="1004226">
                <a:moveTo>
                  <a:pt x="22186" y="23896"/>
                </a:moveTo>
                <a:lnTo>
                  <a:pt x="43639" y="335379"/>
                </a:lnTo>
                <a:lnTo>
                  <a:pt x="44222" y="334406"/>
                </a:lnTo>
                <a:lnTo>
                  <a:pt x="50802" y="334406"/>
                </a:lnTo>
                <a:lnTo>
                  <a:pt x="29483" y="24883"/>
                </a:lnTo>
                <a:lnTo>
                  <a:pt x="23369" y="24883"/>
                </a:lnTo>
                <a:lnTo>
                  <a:pt x="22186" y="23896"/>
                </a:lnTo>
                <a:close/>
              </a:path>
              <a:path w="50991" h="1004226">
                <a:moveTo>
                  <a:pt x="22080" y="22358"/>
                </a:moveTo>
                <a:lnTo>
                  <a:pt x="22186" y="23896"/>
                </a:lnTo>
                <a:lnTo>
                  <a:pt x="23369" y="24883"/>
                </a:lnTo>
                <a:lnTo>
                  <a:pt x="22080" y="22358"/>
                </a:lnTo>
                <a:close/>
              </a:path>
              <a:path w="50991" h="1004226">
                <a:moveTo>
                  <a:pt x="29309" y="22358"/>
                </a:moveTo>
                <a:lnTo>
                  <a:pt x="22080" y="22358"/>
                </a:lnTo>
                <a:lnTo>
                  <a:pt x="23369" y="24883"/>
                </a:lnTo>
                <a:lnTo>
                  <a:pt x="29483" y="24883"/>
                </a:lnTo>
                <a:lnTo>
                  <a:pt x="29309" y="22358"/>
                </a:lnTo>
                <a:close/>
              </a:path>
              <a:path w="50991" h="1004226">
                <a:moveTo>
                  <a:pt x="4822" y="0"/>
                </a:moveTo>
                <a:lnTo>
                  <a:pt x="2550" y="216"/>
                </a:lnTo>
                <a:lnTo>
                  <a:pt x="1275" y="1767"/>
                </a:lnTo>
                <a:lnTo>
                  <a:pt x="0" y="3281"/>
                </a:lnTo>
                <a:lnTo>
                  <a:pt x="205" y="5553"/>
                </a:lnTo>
                <a:lnTo>
                  <a:pt x="1737" y="6851"/>
                </a:lnTo>
                <a:lnTo>
                  <a:pt x="22186" y="23896"/>
                </a:lnTo>
                <a:lnTo>
                  <a:pt x="22080" y="22358"/>
                </a:lnTo>
                <a:lnTo>
                  <a:pt x="29309" y="22358"/>
                </a:lnTo>
                <a:lnTo>
                  <a:pt x="29170" y="20339"/>
                </a:lnTo>
                <a:lnTo>
                  <a:pt x="6353" y="1298"/>
                </a:lnTo>
                <a:lnTo>
                  <a:pt x="4822" y="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36" name="object 336"/>
          <p:cNvSpPr/>
          <p:nvPr/>
        </p:nvSpPr>
        <p:spPr>
          <a:xfrm>
            <a:off x="5351442" y="5089903"/>
            <a:ext cx="47404" cy="1000620"/>
          </a:xfrm>
          <a:custGeom>
            <a:avLst/>
            <a:gdLst/>
            <a:ahLst/>
            <a:cxnLst/>
            <a:rect l="l" t="t" r="r" b="b"/>
            <a:pathLst>
              <a:path w="47404" h="1000620">
                <a:moveTo>
                  <a:pt x="40043" y="335286"/>
                </a:moveTo>
                <a:lnTo>
                  <a:pt x="18482" y="367656"/>
                </a:lnTo>
                <a:lnTo>
                  <a:pt x="18483" y="999004"/>
                </a:lnTo>
                <a:lnTo>
                  <a:pt x="20097" y="1000620"/>
                </a:lnTo>
                <a:lnTo>
                  <a:pt x="24081" y="1000620"/>
                </a:lnTo>
                <a:lnTo>
                  <a:pt x="25696" y="999004"/>
                </a:lnTo>
                <a:lnTo>
                  <a:pt x="25696" y="370757"/>
                </a:lnTo>
                <a:lnTo>
                  <a:pt x="25089" y="370757"/>
                </a:lnTo>
                <a:lnTo>
                  <a:pt x="25696" y="368738"/>
                </a:lnTo>
                <a:lnTo>
                  <a:pt x="26432" y="368738"/>
                </a:lnTo>
                <a:lnTo>
                  <a:pt x="47404" y="337219"/>
                </a:lnTo>
                <a:lnTo>
                  <a:pt x="47355" y="336498"/>
                </a:lnTo>
                <a:lnTo>
                  <a:pt x="40126" y="336498"/>
                </a:lnTo>
                <a:lnTo>
                  <a:pt x="40043" y="335286"/>
                </a:lnTo>
                <a:close/>
              </a:path>
              <a:path w="47404" h="1000620">
                <a:moveTo>
                  <a:pt x="25696" y="368738"/>
                </a:moveTo>
                <a:lnTo>
                  <a:pt x="25089" y="370757"/>
                </a:lnTo>
                <a:lnTo>
                  <a:pt x="25696" y="369845"/>
                </a:lnTo>
                <a:lnTo>
                  <a:pt x="25696" y="368738"/>
                </a:lnTo>
                <a:close/>
              </a:path>
              <a:path w="47404" h="1000620">
                <a:moveTo>
                  <a:pt x="25696" y="369845"/>
                </a:moveTo>
                <a:lnTo>
                  <a:pt x="25089" y="370757"/>
                </a:lnTo>
                <a:lnTo>
                  <a:pt x="25696" y="370757"/>
                </a:lnTo>
                <a:lnTo>
                  <a:pt x="25696" y="369845"/>
                </a:lnTo>
                <a:close/>
              </a:path>
              <a:path w="47404" h="1000620">
                <a:moveTo>
                  <a:pt x="26432" y="368738"/>
                </a:moveTo>
                <a:lnTo>
                  <a:pt x="25696" y="368738"/>
                </a:lnTo>
                <a:lnTo>
                  <a:pt x="25696" y="369845"/>
                </a:lnTo>
                <a:lnTo>
                  <a:pt x="26432" y="368738"/>
                </a:lnTo>
                <a:close/>
              </a:path>
              <a:path w="47404" h="1000620">
                <a:moveTo>
                  <a:pt x="40725" y="334262"/>
                </a:moveTo>
                <a:lnTo>
                  <a:pt x="40043" y="335286"/>
                </a:lnTo>
                <a:lnTo>
                  <a:pt x="40126" y="336498"/>
                </a:lnTo>
                <a:lnTo>
                  <a:pt x="40725" y="334262"/>
                </a:lnTo>
                <a:close/>
              </a:path>
              <a:path w="47404" h="1000620">
                <a:moveTo>
                  <a:pt x="47202" y="334262"/>
                </a:moveTo>
                <a:lnTo>
                  <a:pt x="40725" y="334262"/>
                </a:lnTo>
                <a:lnTo>
                  <a:pt x="40126" y="336498"/>
                </a:lnTo>
                <a:lnTo>
                  <a:pt x="47355" y="336498"/>
                </a:lnTo>
                <a:lnTo>
                  <a:pt x="47202" y="334262"/>
                </a:lnTo>
                <a:close/>
              </a:path>
              <a:path w="47404" h="1000620">
                <a:moveTo>
                  <a:pt x="18602" y="20358"/>
                </a:moveTo>
                <a:lnTo>
                  <a:pt x="40043" y="335286"/>
                </a:lnTo>
                <a:lnTo>
                  <a:pt x="40725" y="334262"/>
                </a:lnTo>
                <a:lnTo>
                  <a:pt x="47202" y="334262"/>
                </a:lnTo>
                <a:lnTo>
                  <a:pt x="25897" y="21348"/>
                </a:lnTo>
                <a:lnTo>
                  <a:pt x="19837" y="21348"/>
                </a:lnTo>
                <a:lnTo>
                  <a:pt x="18602" y="20358"/>
                </a:lnTo>
                <a:close/>
              </a:path>
              <a:path w="47404" h="1000620">
                <a:moveTo>
                  <a:pt x="18493" y="18752"/>
                </a:moveTo>
                <a:lnTo>
                  <a:pt x="18602" y="20358"/>
                </a:lnTo>
                <a:lnTo>
                  <a:pt x="19837" y="21348"/>
                </a:lnTo>
                <a:lnTo>
                  <a:pt x="18493" y="18752"/>
                </a:lnTo>
                <a:close/>
              </a:path>
              <a:path w="47404" h="1000620">
                <a:moveTo>
                  <a:pt x="25720" y="18752"/>
                </a:moveTo>
                <a:lnTo>
                  <a:pt x="18493" y="18752"/>
                </a:lnTo>
                <a:lnTo>
                  <a:pt x="19837" y="21348"/>
                </a:lnTo>
                <a:lnTo>
                  <a:pt x="25897" y="21348"/>
                </a:lnTo>
                <a:lnTo>
                  <a:pt x="25720" y="18752"/>
                </a:lnTo>
                <a:close/>
              </a:path>
              <a:path w="47404" h="1000620">
                <a:moveTo>
                  <a:pt x="4757" y="0"/>
                </a:moveTo>
                <a:lnTo>
                  <a:pt x="2488" y="252"/>
                </a:lnTo>
                <a:lnTo>
                  <a:pt x="0" y="3353"/>
                </a:lnTo>
                <a:lnTo>
                  <a:pt x="252" y="5625"/>
                </a:lnTo>
                <a:lnTo>
                  <a:pt x="18602" y="20358"/>
                </a:lnTo>
                <a:lnTo>
                  <a:pt x="18493" y="18752"/>
                </a:lnTo>
                <a:lnTo>
                  <a:pt x="25720" y="18752"/>
                </a:lnTo>
                <a:lnTo>
                  <a:pt x="25580" y="16696"/>
                </a:lnTo>
                <a:lnTo>
                  <a:pt x="4757" y="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37" name="object 337"/>
          <p:cNvSpPr/>
          <p:nvPr/>
        </p:nvSpPr>
        <p:spPr>
          <a:xfrm>
            <a:off x="5365879" y="5086297"/>
            <a:ext cx="47368" cy="1000616"/>
          </a:xfrm>
          <a:custGeom>
            <a:avLst/>
            <a:gdLst/>
            <a:ahLst/>
            <a:cxnLst/>
            <a:rect l="l" t="t" r="r" b="b"/>
            <a:pathLst>
              <a:path w="47368" h="1000616">
                <a:moveTo>
                  <a:pt x="40033" y="335380"/>
                </a:moveTo>
                <a:lnTo>
                  <a:pt x="18468" y="371370"/>
                </a:lnTo>
                <a:lnTo>
                  <a:pt x="18468" y="998999"/>
                </a:lnTo>
                <a:lnTo>
                  <a:pt x="20083" y="1000616"/>
                </a:lnTo>
                <a:lnTo>
                  <a:pt x="24067" y="1000616"/>
                </a:lnTo>
                <a:lnTo>
                  <a:pt x="25681" y="998999"/>
                </a:lnTo>
                <a:lnTo>
                  <a:pt x="25681" y="374219"/>
                </a:lnTo>
                <a:lnTo>
                  <a:pt x="25168" y="374219"/>
                </a:lnTo>
                <a:lnTo>
                  <a:pt x="25681" y="372344"/>
                </a:lnTo>
                <a:lnTo>
                  <a:pt x="26291" y="372344"/>
                </a:lnTo>
                <a:lnTo>
                  <a:pt x="47368" y="337147"/>
                </a:lnTo>
                <a:lnTo>
                  <a:pt x="47322" y="336498"/>
                </a:lnTo>
                <a:lnTo>
                  <a:pt x="40111" y="336498"/>
                </a:lnTo>
                <a:lnTo>
                  <a:pt x="40033" y="335380"/>
                </a:lnTo>
                <a:close/>
              </a:path>
              <a:path w="47368" h="1000616">
                <a:moveTo>
                  <a:pt x="25681" y="372344"/>
                </a:moveTo>
                <a:lnTo>
                  <a:pt x="25168" y="374219"/>
                </a:lnTo>
                <a:lnTo>
                  <a:pt x="25681" y="373363"/>
                </a:lnTo>
                <a:lnTo>
                  <a:pt x="25681" y="372344"/>
                </a:lnTo>
                <a:close/>
              </a:path>
              <a:path w="47368" h="1000616">
                <a:moveTo>
                  <a:pt x="25681" y="373363"/>
                </a:moveTo>
                <a:lnTo>
                  <a:pt x="25168" y="374219"/>
                </a:lnTo>
                <a:lnTo>
                  <a:pt x="25681" y="374219"/>
                </a:lnTo>
                <a:lnTo>
                  <a:pt x="25681" y="373363"/>
                </a:lnTo>
                <a:close/>
              </a:path>
              <a:path w="47368" h="1000616">
                <a:moveTo>
                  <a:pt x="26291" y="372344"/>
                </a:moveTo>
                <a:lnTo>
                  <a:pt x="25681" y="372344"/>
                </a:lnTo>
                <a:lnTo>
                  <a:pt x="25681" y="373363"/>
                </a:lnTo>
                <a:lnTo>
                  <a:pt x="26291" y="372344"/>
                </a:lnTo>
                <a:close/>
              </a:path>
              <a:path w="47368" h="1000616">
                <a:moveTo>
                  <a:pt x="40617" y="334406"/>
                </a:moveTo>
                <a:lnTo>
                  <a:pt x="40033" y="335380"/>
                </a:lnTo>
                <a:lnTo>
                  <a:pt x="40111" y="336498"/>
                </a:lnTo>
                <a:lnTo>
                  <a:pt x="40617" y="334406"/>
                </a:lnTo>
                <a:close/>
              </a:path>
              <a:path w="47368" h="1000616">
                <a:moveTo>
                  <a:pt x="47177" y="334406"/>
                </a:moveTo>
                <a:lnTo>
                  <a:pt x="40617" y="334406"/>
                </a:lnTo>
                <a:lnTo>
                  <a:pt x="40111" y="336498"/>
                </a:lnTo>
                <a:lnTo>
                  <a:pt x="47322" y="336498"/>
                </a:lnTo>
                <a:lnTo>
                  <a:pt x="47177" y="334406"/>
                </a:lnTo>
                <a:close/>
              </a:path>
              <a:path w="47368" h="1000616">
                <a:moveTo>
                  <a:pt x="18562" y="27162"/>
                </a:moveTo>
                <a:lnTo>
                  <a:pt x="40033" y="335380"/>
                </a:lnTo>
                <a:lnTo>
                  <a:pt x="40617" y="334406"/>
                </a:lnTo>
                <a:lnTo>
                  <a:pt x="47177" y="334406"/>
                </a:lnTo>
                <a:lnTo>
                  <a:pt x="25852" y="28056"/>
                </a:lnTo>
                <a:lnTo>
                  <a:pt x="19306" y="28056"/>
                </a:lnTo>
                <a:lnTo>
                  <a:pt x="18562" y="27162"/>
                </a:lnTo>
                <a:close/>
              </a:path>
              <a:path w="47368" h="1000616">
                <a:moveTo>
                  <a:pt x="18479" y="25964"/>
                </a:moveTo>
                <a:lnTo>
                  <a:pt x="18562" y="27162"/>
                </a:lnTo>
                <a:lnTo>
                  <a:pt x="19306" y="28056"/>
                </a:lnTo>
                <a:lnTo>
                  <a:pt x="18479" y="25964"/>
                </a:lnTo>
                <a:close/>
              </a:path>
              <a:path w="47368" h="1000616">
                <a:moveTo>
                  <a:pt x="25706" y="25964"/>
                </a:moveTo>
                <a:lnTo>
                  <a:pt x="18479" y="25964"/>
                </a:lnTo>
                <a:lnTo>
                  <a:pt x="19306" y="28056"/>
                </a:lnTo>
                <a:lnTo>
                  <a:pt x="25852" y="28056"/>
                </a:lnTo>
                <a:lnTo>
                  <a:pt x="25706" y="25964"/>
                </a:lnTo>
                <a:close/>
              </a:path>
              <a:path w="47368" h="1000616">
                <a:moveTo>
                  <a:pt x="3268" y="0"/>
                </a:moveTo>
                <a:lnTo>
                  <a:pt x="1737" y="1298"/>
                </a:lnTo>
                <a:lnTo>
                  <a:pt x="209" y="2560"/>
                </a:lnTo>
                <a:lnTo>
                  <a:pt x="0" y="4832"/>
                </a:lnTo>
                <a:lnTo>
                  <a:pt x="1275" y="6383"/>
                </a:lnTo>
                <a:lnTo>
                  <a:pt x="18562" y="27162"/>
                </a:lnTo>
                <a:lnTo>
                  <a:pt x="18479" y="25964"/>
                </a:lnTo>
                <a:lnTo>
                  <a:pt x="25706" y="25964"/>
                </a:lnTo>
                <a:lnTo>
                  <a:pt x="25591" y="24306"/>
                </a:lnTo>
                <a:lnTo>
                  <a:pt x="6815" y="1767"/>
                </a:lnTo>
                <a:lnTo>
                  <a:pt x="5540" y="216"/>
                </a:lnTo>
                <a:lnTo>
                  <a:pt x="3268" y="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38" name="object 338"/>
          <p:cNvSpPr/>
          <p:nvPr/>
        </p:nvSpPr>
        <p:spPr>
          <a:xfrm>
            <a:off x="5380288" y="5089903"/>
            <a:ext cx="47407" cy="1000620"/>
          </a:xfrm>
          <a:custGeom>
            <a:avLst/>
            <a:gdLst/>
            <a:ahLst/>
            <a:cxnLst/>
            <a:rect l="l" t="t" r="r" b="b"/>
            <a:pathLst>
              <a:path w="47407" h="1000620">
                <a:moveTo>
                  <a:pt x="40034" y="331773"/>
                </a:moveTo>
                <a:lnTo>
                  <a:pt x="18482" y="367764"/>
                </a:lnTo>
                <a:lnTo>
                  <a:pt x="18483" y="999004"/>
                </a:lnTo>
                <a:lnTo>
                  <a:pt x="20097" y="1000620"/>
                </a:lnTo>
                <a:lnTo>
                  <a:pt x="24081" y="1000620"/>
                </a:lnTo>
                <a:lnTo>
                  <a:pt x="25696" y="999004"/>
                </a:lnTo>
                <a:lnTo>
                  <a:pt x="25696" y="370613"/>
                </a:lnTo>
                <a:lnTo>
                  <a:pt x="25183" y="370613"/>
                </a:lnTo>
                <a:lnTo>
                  <a:pt x="25696" y="368738"/>
                </a:lnTo>
                <a:lnTo>
                  <a:pt x="26307" y="368738"/>
                </a:lnTo>
                <a:lnTo>
                  <a:pt x="47407" y="333541"/>
                </a:lnTo>
                <a:lnTo>
                  <a:pt x="47363" y="332892"/>
                </a:lnTo>
                <a:lnTo>
                  <a:pt x="40111" y="332892"/>
                </a:lnTo>
                <a:lnTo>
                  <a:pt x="40034" y="331773"/>
                </a:lnTo>
                <a:close/>
              </a:path>
              <a:path w="47407" h="1000620">
                <a:moveTo>
                  <a:pt x="25696" y="368738"/>
                </a:moveTo>
                <a:lnTo>
                  <a:pt x="25183" y="370613"/>
                </a:lnTo>
                <a:lnTo>
                  <a:pt x="25696" y="369758"/>
                </a:lnTo>
                <a:lnTo>
                  <a:pt x="25696" y="368738"/>
                </a:lnTo>
                <a:close/>
              </a:path>
              <a:path w="47407" h="1000620">
                <a:moveTo>
                  <a:pt x="25696" y="369758"/>
                </a:moveTo>
                <a:lnTo>
                  <a:pt x="25183" y="370613"/>
                </a:lnTo>
                <a:lnTo>
                  <a:pt x="25696" y="370613"/>
                </a:lnTo>
                <a:lnTo>
                  <a:pt x="25696" y="369758"/>
                </a:lnTo>
                <a:close/>
              </a:path>
              <a:path w="47407" h="1000620">
                <a:moveTo>
                  <a:pt x="26307" y="368738"/>
                </a:moveTo>
                <a:lnTo>
                  <a:pt x="25696" y="368738"/>
                </a:lnTo>
                <a:lnTo>
                  <a:pt x="25696" y="369758"/>
                </a:lnTo>
                <a:lnTo>
                  <a:pt x="26307" y="368738"/>
                </a:lnTo>
                <a:close/>
              </a:path>
              <a:path w="47407" h="1000620">
                <a:moveTo>
                  <a:pt x="40617" y="330800"/>
                </a:moveTo>
                <a:lnTo>
                  <a:pt x="40034" y="331773"/>
                </a:lnTo>
                <a:lnTo>
                  <a:pt x="40111" y="332892"/>
                </a:lnTo>
                <a:lnTo>
                  <a:pt x="40617" y="330800"/>
                </a:lnTo>
                <a:close/>
              </a:path>
              <a:path w="47407" h="1000620">
                <a:moveTo>
                  <a:pt x="47219" y="330800"/>
                </a:moveTo>
                <a:lnTo>
                  <a:pt x="40617" y="330800"/>
                </a:lnTo>
                <a:lnTo>
                  <a:pt x="40111" y="332892"/>
                </a:lnTo>
                <a:lnTo>
                  <a:pt x="47363" y="332892"/>
                </a:lnTo>
                <a:lnTo>
                  <a:pt x="47219" y="330800"/>
                </a:lnTo>
                <a:close/>
              </a:path>
              <a:path w="47407" h="1000620">
                <a:moveTo>
                  <a:pt x="18604" y="20359"/>
                </a:moveTo>
                <a:lnTo>
                  <a:pt x="40034" y="331773"/>
                </a:lnTo>
                <a:lnTo>
                  <a:pt x="40617" y="330800"/>
                </a:lnTo>
                <a:lnTo>
                  <a:pt x="47219" y="330800"/>
                </a:lnTo>
                <a:lnTo>
                  <a:pt x="25897" y="21348"/>
                </a:lnTo>
                <a:lnTo>
                  <a:pt x="19837" y="21348"/>
                </a:lnTo>
                <a:lnTo>
                  <a:pt x="18604" y="20359"/>
                </a:lnTo>
                <a:close/>
              </a:path>
              <a:path w="47407" h="1000620">
                <a:moveTo>
                  <a:pt x="18493" y="18752"/>
                </a:moveTo>
                <a:lnTo>
                  <a:pt x="18604" y="20359"/>
                </a:lnTo>
                <a:lnTo>
                  <a:pt x="19837" y="21348"/>
                </a:lnTo>
                <a:lnTo>
                  <a:pt x="18493" y="18752"/>
                </a:lnTo>
                <a:close/>
              </a:path>
              <a:path w="47407" h="1000620">
                <a:moveTo>
                  <a:pt x="25718" y="18752"/>
                </a:moveTo>
                <a:lnTo>
                  <a:pt x="18493" y="18752"/>
                </a:lnTo>
                <a:lnTo>
                  <a:pt x="19837" y="21348"/>
                </a:lnTo>
                <a:lnTo>
                  <a:pt x="25897" y="21348"/>
                </a:lnTo>
                <a:lnTo>
                  <a:pt x="25718" y="18752"/>
                </a:lnTo>
                <a:close/>
              </a:path>
              <a:path w="47407" h="1000620">
                <a:moveTo>
                  <a:pt x="4757" y="0"/>
                </a:moveTo>
                <a:lnTo>
                  <a:pt x="2488" y="252"/>
                </a:lnTo>
                <a:lnTo>
                  <a:pt x="0" y="3353"/>
                </a:lnTo>
                <a:lnTo>
                  <a:pt x="252" y="5625"/>
                </a:lnTo>
                <a:lnTo>
                  <a:pt x="18604" y="20359"/>
                </a:lnTo>
                <a:lnTo>
                  <a:pt x="18493" y="18752"/>
                </a:lnTo>
                <a:lnTo>
                  <a:pt x="25718" y="18752"/>
                </a:lnTo>
                <a:lnTo>
                  <a:pt x="25576" y="16696"/>
                </a:lnTo>
                <a:lnTo>
                  <a:pt x="4757" y="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39" name="object 339"/>
          <p:cNvSpPr/>
          <p:nvPr/>
        </p:nvSpPr>
        <p:spPr>
          <a:xfrm>
            <a:off x="5394815" y="5090011"/>
            <a:ext cx="47292" cy="1000512"/>
          </a:xfrm>
          <a:custGeom>
            <a:avLst/>
            <a:gdLst/>
            <a:ahLst/>
            <a:cxnLst/>
            <a:rect l="l" t="t" r="r" b="b"/>
            <a:pathLst>
              <a:path w="47292" h="1000512">
                <a:moveTo>
                  <a:pt x="39958" y="328126"/>
                </a:moveTo>
                <a:lnTo>
                  <a:pt x="18396" y="367728"/>
                </a:lnTo>
                <a:lnTo>
                  <a:pt x="18396" y="998895"/>
                </a:lnTo>
                <a:lnTo>
                  <a:pt x="19985" y="1000512"/>
                </a:lnTo>
                <a:lnTo>
                  <a:pt x="23994" y="1000512"/>
                </a:lnTo>
                <a:lnTo>
                  <a:pt x="25584" y="998895"/>
                </a:lnTo>
                <a:lnTo>
                  <a:pt x="25584" y="370361"/>
                </a:lnTo>
                <a:lnTo>
                  <a:pt x="25150" y="370361"/>
                </a:lnTo>
                <a:lnTo>
                  <a:pt x="25584" y="368630"/>
                </a:lnTo>
                <a:lnTo>
                  <a:pt x="26093" y="368630"/>
                </a:lnTo>
                <a:lnTo>
                  <a:pt x="47292" y="329718"/>
                </a:lnTo>
                <a:lnTo>
                  <a:pt x="47254" y="329177"/>
                </a:lnTo>
                <a:lnTo>
                  <a:pt x="40032" y="329177"/>
                </a:lnTo>
                <a:lnTo>
                  <a:pt x="39958" y="328126"/>
                </a:lnTo>
                <a:close/>
              </a:path>
              <a:path w="47292" h="1000512">
                <a:moveTo>
                  <a:pt x="25584" y="368630"/>
                </a:moveTo>
                <a:lnTo>
                  <a:pt x="25150" y="370361"/>
                </a:lnTo>
                <a:lnTo>
                  <a:pt x="25584" y="369565"/>
                </a:lnTo>
                <a:lnTo>
                  <a:pt x="25584" y="368630"/>
                </a:lnTo>
                <a:close/>
              </a:path>
              <a:path w="47292" h="1000512">
                <a:moveTo>
                  <a:pt x="25584" y="369565"/>
                </a:moveTo>
                <a:lnTo>
                  <a:pt x="25150" y="370361"/>
                </a:lnTo>
                <a:lnTo>
                  <a:pt x="25584" y="370361"/>
                </a:lnTo>
                <a:lnTo>
                  <a:pt x="25584" y="369565"/>
                </a:lnTo>
                <a:close/>
              </a:path>
              <a:path w="47292" h="1000512">
                <a:moveTo>
                  <a:pt x="26093" y="368630"/>
                </a:moveTo>
                <a:lnTo>
                  <a:pt x="25584" y="368630"/>
                </a:lnTo>
                <a:lnTo>
                  <a:pt x="25584" y="369565"/>
                </a:lnTo>
                <a:lnTo>
                  <a:pt x="26093" y="368630"/>
                </a:lnTo>
                <a:close/>
              </a:path>
              <a:path w="47292" h="1000512">
                <a:moveTo>
                  <a:pt x="40465" y="327194"/>
                </a:moveTo>
                <a:lnTo>
                  <a:pt x="39958" y="328126"/>
                </a:lnTo>
                <a:lnTo>
                  <a:pt x="40032" y="329177"/>
                </a:lnTo>
                <a:lnTo>
                  <a:pt x="40465" y="327194"/>
                </a:lnTo>
                <a:close/>
              </a:path>
              <a:path w="47292" h="1000512">
                <a:moveTo>
                  <a:pt x="47114" y="327194"/>
                </a:moveTo>
                <a:lnTo>
                  <a:pt x="40465" y="327194"/>
                </a:lnTo>
                <a:lnTo>
                  <a:pt x="40032" y="329177"/>
                </a:lnTo>
                <a:lnTo>
                  <a:pt x="47254" y="329177"/>
                </a:lnTo>
                <a:lnTo>
                  <a:pt x="47114" y="327194"/>
                </a:lnTo>
                <a:close/>
              </a:path>
              <a:path w="47292" h="1000512">
                <a:moveTo>
                  <a:pt x="18488" y="23604"/>
                </a:moveTo>
                <a:lnTo>
                  <a:pt x="39958" y="328126"/>
                </a:lnTo>
                <a:lnTo>
                  <a:pt x="40465" y="327194"/>
                </a:lnTo>
                <a:lnTo>
                  <a:pt x="47114" y="327194"/>
                </a:lnTo>
                <a:lnTo>
                  <a:pt x="25768" y="24558"/>
                </a:lnTo>
                <a:lnTo>
                  <a:pt x="19443" y="24558"/>
                </a:lnTo>
                <a:lnTo>
                  <a:pt x="18488" y="23604"/>
                </a:lnTo>
                <a:close/>
              </a:path>
              <a:path w="47292" h="1000512">
                <a:moveTo>
                  <a:pt x="18396" y="22286"/>
                </a:moveTo>
                <a:lnTo>
                  <a:pt x="18488" y="23604"/>
                </a:lnTo>
                <a:lnTo>
                  <a:pt x="19443" y="24558"/>
                </a:lnTo>
                <a:lnTo>
                  <a:pt x="18396" y="22286"/>
                </a:lnTo>
                <a:close/>
              </a:path>
              <a:path w="47292" h="1000512">
                <a:moveTo>
                  <a:pt x="25607" y="22286"/>
                </a:moveTo>
                <a:lnTo>
                  <a:pt x="18396" y="22286"/>
                </a:lnTo>
                <a:lnTo>
                  <a:pt x="19443" y="24558"/>
                </a:lnTo>
                <a:lnTo>
                  <a:pt x="25768" y="24558"/>
                </a:lnTo>
                <a:lnTo>
                  <a:pt x="25607" y="22286"/>
                </a:lnTo>
                <a:close/>
              </a:path>
              <a:path w="47292" h="1000512">
                <a:moveTo>
                  <a:pt x="5096" y="0"/>
                </a:moveTo>
                <a:lnTo>
                  <a:pt x="2813" y="0"/>
                </a:lnTo>
                <a:lnTo>
                  <a:pt x="0" y="2812"/>
                </a:lnTo>
                <a:lnTo>
                  <a:pt x="0" y="5120"/>
                </a:lnTo>
                <a:lnTo>
                  <a:pt x="18488" y="23604"/>
                </a:lnTo>
                <a:lnTo>
                  <a:pt x="18396" y="22286"/>
                </a:lnTo>
                <a:lnTo>
                  <a:pt x="25607" y="22286"/>
                </a:lnTo>
                <a:lnTo>
                  <a:pt x="25475" y="20411"/>
                </a:lnTo>
                <a:lnTo>
                  <a:pt x="5096" y="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40" name="object 340"/>
          <p:cNvSpPr/>
          <p:nvPr/>
        </p:nvSpPr>
        <p:spPr>
          <a:xfrm>
            <a:off x="5409137" y="5089903"/>
            <a:ext cx="47382" cy="997009"/>
          </a:xfrm>
          <a:custGeom>
            <a:avLst/>
            <a:gdLst/>
            <a:ahLst/>
            <a:cxnLst/>
            <a:rect l="l" t="t" r="r" b="b"/>
            <a:pathLst>
              <a:path w="47382" h="997009">
                <a:moveTo>
                  <a:pt x="40045" y="331773"/>
                </a:moveTo>
                <a:lnTo>
                  <a:pt x="18486" y="367764"/>
                </a:lnTo>
                <a:lnTo>
                  <a:pt x="18486" y="995393"/>
                </a:lnTo>
                <a:lnTo>
                  <a:pt x="20112" y="997009"/>
                </a:lnTo>
                <a:lnTo>
                  <a:pt x="24085" y="997009"/>
                </a:lnTo>
                <a:lnTo>
                  <a:pt x="25710" y="995393"/>
                </a:lnTo>
                <a:lnTo>
                  <a:pt x="25710" y="370613"/>
                </a:lnTo>
                <a:lnTo>
                  <a:pt x="25168" y="370613"/>
                </a:lnTo>
                <a:lnTo>
                  <a:pt x="25710" y="368738"/>
                </a:lnTo>
                <a:lnTo>
                  <a:pt x="26292" y="368738"/>
                </a:lnTo>
                <a:lnTo>
                  <a:pt x="47382" y="333541"/>
                </a:lnTo>
                <a:lnTo>
                  <a:pt x="47337" y="332892"/>
                </a:lnTo>
                <a:lnTo>
                  <a:pt x="40122" y="332892"/>
                </a:lnTo>
                <a:lnTo>
                  <a:pt x="40045" y="331773"/>
                </a:lnTo>
                <a:close/>
              </a:path>
              <a:path w="47382" h="997009">
                <a:moveTo>
                  <a:pt x="25710" y="368738"/>
                </a:moveTo>
                <a:lnTo>
                  <a:pt x="25168" y="370613"/>
                </a:lnTo>
                <a:lnTo>
                  <a:pt x="25710" y="369709"/>
                </a:lnTo>
                <a:lnTo>
                  <a:pt x="25710" y="368738"/>
                </a:lnTo>
                <a:close/>
              </a:path>
              <a:path w="47382" h="997009">
                <a:moveTo>
                  <a:pt x="25710" y="369709"/>
                </a:moveTo>
                <a:lnTo>
                  <a:pt x="25168" y="370613"/>
                </a:lnTo>
                <a:lnTo>
                  <a:pt x="25710" y="370613"/>
                </a:lnTo>
                <a:lnTo>
                  <a:pt x="25710" y="369709"/>
                </a:lnTo>
                <a:close/>
              </a:path>
              <a:path w="47382" h="997009">
                <a:moveTo>
                  <a:pt x="26292" y="368738"/>
                </a:moveTo>
                <a:lnTo>
                  <a:pt x="25710" y="368738"/>
                </a:lnTo>
                <a:lnTo>
                  <a:pt x="25710" y="369709"/>
                </a:lnTo>
                <a:lnTo>
                  <a:pt x="26292" y="368738"/>
                </a:lnTo>
                <a:close/>
              </a:path>
              <a:path w="47382" h="997009">
                <a:moveTo>
                  <a:pt x="40628" y="330800"/>
                </a:moveTo>
                <a:lnTo>
                  <a:pt x="40045" y="331773"/>
                </a:lnTo>
                <a:lnTo>
                  <a:pt x="40122" y="332892"/>
                </a:lnTo>
                <a:lnTo>
                  <a:pt x="40628" y="330800"/>
                </a:lnTo>
                <a:close/>
              </a:path>
              <a:path w="47382" h="997009">
                <a:moveTo>
                  <a:pt x="47193" y="330800"/>
                </a:moveTo>
                <a:lnTo>
                  <a:pt x="40628" y="330800"/>
                </a:lnTo>
                <a:lnTo>
                  <a:pt x="40122" y="332892"/>
                </a:lnTo>
                <a:lnTo>
                  <a:pt x="47337" y="332892"/>
                </a:lnTo>
                <a:lnTo>
                  <a:pt x="47193" y="330800"/>
                </a:lnTo>
                <a:close/>
              </a:path>
              <a:path w="47382" h="997009">
                <a:moveTo>
                  <a:pt x="18597" y="20365"/>
                </a:moveTo>
                <a:lnTo>
                  <a:pt x="40045" y="331773"/>
                </a:lnTo>
                <a:lnTo>
                  <a:pt x="40628" y="330800"/>
                </a:lnTo>
                <a:lnTo>
                  <a:pt x="47193" y="330800"/>
                </a:lnTo>
                <a:lnTo>
                  <a:pt x="25886" y="21348"/>
                </a:lnTo>
                <a:lnTo>
                  <a:pt x="19822" y="21348"/>
                </a:lnTo>
                <a:lnTo>
                  <a:pt x="18597" y="20365"/>
                </a:lnTo>
                <a:close/>
              </a:path>
              <a:path w="47382" h="997009">
                <a:moveTo>
                  <a:pt x="18486" y="18752"/>
                </a:moveTo>
                <a:lnTo>
                  <a:pt x="18597" y="20365"/>
                </a:lnTo>
                <a:lnTo>
                  <a:pt x="19822" y="21348"/>
                </a:lnTo>
                <a:lnTo>
                  <a:pt x="18486" y="18752"/>
                </a:lnTo>
                <a:close/>
              </a:path>
              <a:path w="47382" h="997009">
                <a:moveTo>
                  <a:pt x="25707" y="18752"/>
                </a:moveTo>
                <a:lnTo>
                  <a:pt x="18486" y="18752"/>
                </a:lnTo>
                <a:lnTo>
                  <a:pt x="19822" y="21348"/>
                </a:lnTo>
                <a:lnTo>
                  <a:pt x="25886" y="21348"/>
                </a:lnTo>
                <a:lnTo>
                  <a:pt x="25707" y="18752"/>
                </a:lnTo>
                <a:close/>
              </a:path>
              <a:path w="47382" h="997009">
                <a:moveTo>
                  <a:pt x="4760" y="0"/>
                </a:moveTo>
                <a:lnTo>
                  <a:pt x="2485" y="252"/>
                </a:lnTo>
                <a:lnTo>
                  <a:pt x="1256" y="1803"/>
                </a:lnTo>
                <a:lnTo>
                  <a:pt x="0" y="3353"/>
                </a:lnTo>
                <a:lnTo>
                  <a:pt x="249" y="5625"/>
                </a:lnTo>
                <a:lnTo>
                  <a:pt x="1798" y="6887"/>
                </a:lnTo>
                <a:lnTo>
                  <a:pt x="18597" y="20365"/>
                </a:lnTo>
                <a:lnTo>
                  <a:pt x="18486" y="18752"/>
                </a:lnTo>
                <a:lnTo>
                  <a:pt x="25707" y="18752"/>
                </a:lnTo>
                <a:lnTo>
                  <a:pt x="25565" y="16696"/>
                </a:lnTo>
                <a:lnTo>
                  <a:pt x="6313" y="1262"/>
                </a:lnTo>
                <a:lnTo>
                  <a:pt x="4760" y="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41" name="object 341"/>
          <p:cNvSpPr/>
          <p:nvPr/>
        </p:nvSpPr>
        <p:spPr>
          <a:xfrm>
            <a:off x="5445647" y="5538094"/>
            <a:ext cx="0" cy="97480"/>
          </a:xfrm>
          <a:custGeom>
            <a:avLst/>
            <a:gdLst/>
            <a:ahLst/>
            <a:cxnLst/>
            <a:rect l="l" t="t" r="r" b="b"/>
            <a:pathLst>
              <a:path w="0" h="97480">
                <a:moveTo>
                  <a:pt x="0" y="97480"/>
                </a:moveTo>
                <a:lnTo>
                  <a:pt x="0" y="0"/>
                </a:lnTo>
                <a:lnTo>
                  <a:pt x="0" y="97480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42" name="object 342"/>
          <p:cNvSpPr/>
          <p:nvPr/>
        </p:nvSpPr>
        <p:spPr>
          <a:xfrm>
            <a:off x="5445647" y="5935264"/>
            <a:ext cx="310096" cy="104710"/>
          </a:xfrm>
          <a:custGeom>
            <a:avLst/>
            <a:gdLst/>
            <a:ahLst/>
            <a:cxnLst/>
            <a:rect l="l" t="t" r="r" b="b"/>
            <a:pathLst>
              <a:path w="310096" h="104710">
                <a:moveTo>
                  <a:pt x="0" y="104710"/>
                </a:moveTo>
                <a:lnTo>
                  <a:pt x="310096" y="104710"/>
                </a:lnTo>
                <a:lnTo>
                  <a:pt x="310096" y="0"/>
                </a:lnTo>
                <a:lnTo>
                  <a:pt x="0" y="0"/>
                </a:lnTo>
                <a:lnTo>
                  <a:pt x="0" y="104710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43" name="object 343"/>
          <p:cNvSpPr/>
          <p:nvPr/>
        </p:nvSpPr>
        <p:spPr>
          <a:xfrm>
            <a:off x="5442036" y="5534481"/>
            <a:ext cx="317316" cy="509104"/>
          </a:xfrm>
          <a:custGeom>
            <a:avLst/>
            <a:gdLst/>
            <a:ahLst/>
            <a:cxnLst/>
            <a:rect l="l" t="t" r="r" b="b"/>
            <a:pathLst>
              <a:path w="317316" h="509104">
                <a:moveTo>
                  <a:pt x="317316" y="0"/>
                </a:moveTo>
                <a:lnTo>
                  <a:pt x="0" y="0"/>
                </a:lnTo>
                <a:lnTo>
                  <a:pt x="0" y="509104"/>
                </a:lnTo>
                <a:lnTo>
                  <a:pt x="317316" y="509104"/>
                </a:lnTo>
                <a:lnTo>
                  <a:pt x="317316" y="505494"/>
                </a:lnTo>
                <a:lnTo>
                  <a:pt x="7224" y="505494"/>
                </a:lnTo>
                <a:lnTo>
                  <a:pt x="3612" y="501880"/>
                </a:lnTo>
                <a:lnTo>
                  <a:pt x="7224" y="501880"/>
                </a:lnTo>
                <a:lnTo>
                  <a:pt x="7224" y="7212"/>
                </a:lnTo>
                <a:lnTo>
                  <a:pt x="3612" y="7212"/>
                </a:lnTo>
                <a:lnTo>
                  <a:pt x="7224" y="3606"/>
                </a:lnTo>
                <a:lnTo>
                  <a:pt x="317316" y="3606"/>
                </a:lnTo>
                <a:lnTo>
                  <a:pt x="317316" y="0"/>
                </a:lnTo>
                <a:close/>
              </a:path>
              <a:path w="317316" h="509104">
                <a:moveTo>
                  <a:pt x="7224" y="501880"/>
                </a:moveTo>
                <a:lnTo>
                  <a:pt x="3612" y="501880"/>
                </a:lnTo>
                <a:lnTo>
                  <a:pt x="7224" y="505494"/>
                </a:lnTo>
                <a:lnTo>
                  <a:pt x="7224" y="501880"/>
                </a:lnTo>
                <a:close/>
              </a:path>
              <a:path w="317316" h="509104">
                <a:moveTo>
                  <a:pt x="310092" y="501880"/>
                </a:moveTo>
                <a:lnTo>
                  <a:pt x="7224" y="501880"/>
                </a:lnTo>
                <a:lnTo>
                  <a:pt x="7224" y="505494"/>
                </a:lnTo>
                <a:lnTo>
                  <a:pt x="310092" y="505494"/>
                </a:lnTo>
                <a:lnTo>
                  <a:pt x="310092" y="501880"/>
                </a:lnTo>
                <a:close/>
              </a:path>
              <a:path w="317316" h="509104">
                <a:moveTo>
                  <a:pt x="310092" y="3606"/>
                </a:moveTo>
                <a:lnTo>
                  <a:pt x="310092" y="505494"/>
                </a:lnTo>
                <a:lnTo>
                  <a:pt x="313704" y="501880"/>
                </a:lnTo>
                <a:lnTo>
                  <a:pt x="317316" y="501880"/>
                </a:lnTo>
                <a:lnTo>
                  <a:pt x="317316" y="7212"/>
                </a:lnTo>
                <a:lnTo>
                  <a:pt x="313704" y="7212"/>
                </a:lnTo>
                <a:lnTo>
                  <a:pt x="310092" y="3606"/>
                </a:lnTo>
                <a:close/>
              </a:path>
              <a:path w="317316" h="509104">
                <a:moveTo>
                  <a:pt x="317316" y="501880"/>
                </a:moveTo>
                <a:lnTo>
                  <a:pt x="313704" y="501880"/>
                </a:lnTo>
                <a:lnTo>
                  <a:pt x="310092" y="505494"/>
                </a:lnTo>
                <a:lnTo>
                  <a:pt x="317316" y="505494"/>
                </a:lnTo>
                <a:lnTo>
                  <a:pt x="317316" y="501880"/>
                </a:lnTo>
                <a:close/>
              </a:path>
              <a:path w="317316" h="509104">
                <a:moveTo>
                  <a:pt x="7224" y="3606"/>
                </a:moveTo>
                <a:lnTo>
                  <a:pt x="3612" y="7212"/>
                </a:lnTo>
                <a:lnTo>
                  <a:pt x="7224" y="7212"/>
                </a:lnTo>
                <a:lnTo>
                  <a:pt x="7224" y="3606"/>
                </a:lnTo>
                <a:close/>
              </a:path>
              <a:path w="317316" h="509104">
                <a:moveTo>
                  <a:pt x="310092" y="3606"/>
                </a:moveTo>
                <a:lnTo>
                  <a:pt x="7224" y="3606"/>
                </a:lnTo>
                <a:lnTo>
                  <a:pt x="7224" y="7212"/>
                </a:lnTo>
                <a:lnTo>
                  <a:pt x="310092" y="7212"/>
                </a:lnTo>
                <a:lnTo>
                  <a:pt x="310092" y="3606"/>
                </a:lnTo>
                <a:close/>
              </a:path>
              <a:path w="317316" h="509104">
                <a:moveTo>
                  <a:pt x="317316" y="3606"/>
                </a:moveTo>
                <a:lnTo>
                  <a:pt x="310092" y="3606"/>
                </a:lnTo>
                <a:lnTo>
                  <a:pt x="313704" y="7212"/>
                </a:lnTo>
                <a:lnTo>
                  <a:pt x="317316" y="7212"/>
                </a:lnTo>
                <a:lnTo>
                  <a:pt x="317316" y="3606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44" name="object 344"/>
          <p:cNvSpPr/>
          <p:nvPr/>
        </p:nvSpPr>
        <p:spPr>
          <a:xfrm>
            <a:off x="5445647" y="5635575"/>
            <a:ext cx="310095" cy="104710"/>
          </a:xfrm>
          <a:custGeom>
            <a:avLst/>
            <a:gdLst/>
            <a:ahLst/>
            <a:cxnLst/>
            <a:rect l="l" t="t" r="r" b="b"/>
            <a:pathLst>
              <a:path w="310095" h="104710">
                <a:moveTo>
                  <a:pt x="0" y="104710"/>
                </a:moveTo>
                <a:lnTo>
                  <a:pt x="310095" y="104710"/>
                </a:lnTo>
                <a:lnTo>
                  <a:pt x="310095" y="0"/>
                </a:lnTo>
                <a:lnTo>
                  <a:pt x="0" y="0"/>
                </a:lnTo>
                <a:lnTo>
                  <a:pt x="0" y="104710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45" name="object 345"/>
          <p:cNvSpPr/>
          <p:nvPr/>
        </p:nvSpPr>
        <p:spPr>
          <a:xfrm>
            <a:off x="5442036" y="5631958"/>
            <a:ext cx="317316" cy="111941"/>
          </a:xfrm>
          <a:custGeom>
            <a:avLst/>
            <a:gdLst/>
            <a:ahLst/>
            <a:cxnLst/>
            <a:rect l="l" t="t" r="r" b="b"/>
            <a:pathLst>
              <a:path w="317316" h="111941">
                <a:moveTo>
                  <a:pt x="317316" y="0"/>
                </a:moveTo>
                <a:lnTo>
                  <a:pt x="0" y="0"/>
                </a:lnTo>
                <a:lnTo>
                  <a:pt x="0" y="111941"/>
                </a:lnTo>
                <a:lnTo>
                  <a:pt x="317316" y="111941"/>
                </a:lnTo>
                <a:lnTo>
                  <a:pt x="317316" y="108327"/>
                </a:lnTo>
                <a:lnTo>
                  <a:pt x="7224" y="108327"/>
                </a:lnTo>
                <a:lnTo>
                  <a:pt x="3612" y="104725"/>
                </a:lnTo>
                <a:lnTo>
                  <a:pt x="7224" y="104725"/>
                </a:lnTo>
                <a:lnTo>
                  <a:pt x="7224" y="7212"/>
                </a:lnTo>
                <a:lnTo>
                  <a:pt x="3612" y="7212"/>
                </a:lnTo>
                <a:lnTo>
                  <a:pt x="7224" y="3606"/>
                </a:lnTo>
                <a:lnTo>
                  <a:pt x="317316" y="3606"/>
                </a:lnTo>
                <a:lnTo>
                  <a:pt x="317316" y="0"/>
                </a:lnTo>
                <a:close/>
              </a:path>
              <a:path w="317316" h="111941">
                <a:moveTo>
                  <a:pt x="7224" y="104725"/>
                </a:moveTo>
                <a:lnTo>
                  <a:pt x="3612" y="104725"/>
                </a:lnTo>
                <a:lnTo>
                  <a:pt x="7224" y="108327"/>
                </a:lnTo>
                <a:lnTo>
                  <a:pt x="7224" y="104725"/>
                </a:lnTo>
                <a:close/>
              </a:path>
              <a:path w="317316" h="111941">
                <a:moveTo>
                  <a:pt x="310092" y="104725"/>
                </a:moveTo>
                <a:lnTo>
                  <a:pt x="7224" y="104725"/>
                </a:lnTo>
                <a:lnTo>
                  <a:pt x="7224" y="108327"/>
                </a:lnTo>
                <a:lnTo>
                  <a:pt x="310092" y="108327"/>
                </a:lnTo>
                <a:lnTo>
                  <a:pt x="310092" y="104725"/>
                </a:lnTo>
                <a:close/>
              </a:path>
              <a:path w="317316" h="111941">
                <a:moveTo>
                  <a:pt x="310092" y="3606"/>
                </a:moveTo>
                <a:lnTo>
                  <a:pt x="310092" y="108327"/>
                </a:lnTo>
                <a:lnTo>
                  <a:pt x="313704" y="104725"/>
                </a:lnTo>
                <a:lnTo>
                  <a:pt x="317316" y="104725"/>
                </a:lnTo>
                <a:lnTo>
                  <a:pt x="317316" y="7212"/>
                </a:lnTo>
                <a:lnTo>
                  <a:pt x="313704" y="7212"/>
                </a:lnTo>
                <a:lnTo>
                  <a:pt x="310092" y="3606"/>
                </a:lnTo>
                <a:close/>
              </a:path>
              <a:path w="317316" h="111941">
                <a:moveTo>
                  <a:pt x="317316" y="104725"/>
                </a:moveTo>
                <a:lnTo>
                  <a:pt x="313704" y="104725"/>
                </a:lnTo>
                <a:lnTo>
                  <a:pt x="310092" y="108327"/>
                </a:lnTo>
                <a:lnTo>
                  <a:pt x="317316" y="108327"/>
                </a:lnTo>
                <a:lnTo>
                  <a:pt x="317316" y="104725"/>
                </a:lnTo>
                <a:close/>
              </a:path>
              <a:path w="317316" h="111941">
                <a:moveTo>
                  <a:pt x="7224" y="3606"/>
                </a:moveTo>
                <a:lnTo>
                  <a:pt x="3612" y="7212"/>
                </a:lnTo>
                <a:lnTo>
                  <a:pt x="7224" y="7212"/>
                </a:lnTo>
                <a:lnTo>
                  <a:pt x="7224" y="3606"/>
                </a:lnTo>
                <a:close/>
              </a:path>
              <a:path w="317316" h="111941">
                <a:moveTo>
                  <a:pt x="310092" y="3606"/>
                </a:moveTo>
                <a:lnTo>
                  <a:pt x="7224" y="3606"/>
                </a:lnTo>
                <a:lnTo>
                  <a:pt x="7224" y="7212"/>
                </a:lnTo>
                <a:lnTo>
                  <a:pt x="310092" y="7212"/>
                </a:lnTo>
                <a:lnTo>
                  <a:pt x="310092" y="3606"/>
                </a:lnTo>
                <a:close/>
              </a:path>
              <a:path w="317316" h="111941">
                <a:moveTo>
                  <a:pt x="317316" y="3606"/>
                </a:moveTo>
                <a:lnTo>
                  <a:pt x="310092" y="3606"/>
                </a:lnTo>
                <a:lnTo>
                  <a:pt x="313704" y="7212"/>
                </a:lnTo>
                <a:lnTo>
                  <a:pt x="317316" y="7212"/>
                </a:lnTo>
                <a:lnTo>
                  <a:pt x="317316" y="3606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46" name="object 346"/>
          <p:cNvSpPr/>
          <p:nvPr/>
        </p:nvSpPr>
        <p:spPr>
          <a:xfrm>
            <a:off x="5445647" y="5733066"/>
            <a:ext cx="310095" cy="104710"/>
          </a:xfrm>
          <a:custGeom>
            <a:avLst/>
            <a:gdLst/>
            <a:ahLst/>
            <a:cxnLst/>
            <a:rect l="l" t="t" r="r" b="b"/>
            <a:pathLst>
              <a:path w="310095" h="104710">
                <a:moveTo>
                  <a:pt x="0" y="104710"/>
                </a:moveTo>
                <a:lnTo>
                  <a:pt x="310095" y="104710"/>
                </a:lnTo>
                <a:lnTo>
                  <a:pt x="310095" y="0"/>
                </a:lnTo>
                <a:lnTo>
                  <a:pt x="0" y="0"/>
                </a:lnTo>
                <a:lnTo>
                  <a:pt x="0" y="104710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47" name="object 347"/>
          <p:cNvSpPr/>
          <p:nvPr/>
        </p:nvSpPr>
        <p:spPr>
          <a:xfrm>
            <a:off x="5442036" y="5729470"/>
            <a:ext cx="317316" cy="111916"/>
          </a:xfrm>
          <a:custGeom>
            <a:avLst/>
            <a:gdLst/>
            <a:ahLst/>
            <a:cxnLst/>
            <a:rect l="l" t="t" r="r" b="b"/>
            <a:pathLst>
              <a:path w="317316" h="111916">
                <a:moveTo>
                  <a:pt x="317316" y="0"/>
                </a:moveTo>
                <a:lnTo>
                  <a:pt x="0" y="0"/>
                </a:lnTo>
                <a:lnTo>
                  <a:pt x="0" y="111916"/>
                </a:lnTo>
                <a:lnTo>
                  <a:pt x="317316" y="111916"/>
                </a:lnTo>
                <a:lnTo>
                  <a:pt x="317316" y="108306"/>
                </a:lnTo>
                <a:lnTo>
                  <a:pt x="7224" y="108306"/>
                </a:lnTo>
                <a:lnTo>
                  <a:pt x="3612" y="104692"/>
                </a:lnTo>
                <a:lnTo>
                  <a:pt x="7224" y="104692"/>
                </a:lnTo>
                <a:lnTo>
                  <a:pt x="7224" y="7212"/>
                </a:lnTo>
                <a:lnTo>
                  <a:pt x="3612" y="7212"/>
                </a:lnTo>
                <a:lnTo>
                  <a:pt x="7224" y="3606"/>
                </a:lnTo>
                <a:lnTo>
                  <a:pt x="317316" y="3606"/>
                </a:lnTo>
                <a:lnTo>
                  <a:pt x="317316" y="0"/>
                </a:lnTo>
                <a:close/>
              </a:path>
              <a:path w="317316" h="111916">
                <a:moveTo>
                  <a:pt x="7224" y="104692"/>
                </a:moveTo>
                <a:lnTo>
                  <a:pt x="3612" y="104692"/>
                </a:lnTo>
                <a:lnTo>
                  <a:pt x="7224" y="108306"/>
                </a:lnTo>
                <a:lnTo>
                  <a:pt x="7224" y="104692"/>
                </a:lnTo>
                <a:close/>
              </a:path>
              <a:path w="317316" h="111916">
                <a:moveTo>
                  <a:pt x="310092" y="104692"/>
                </a:moveTo>
                <a:lnTo>
                  <a:pt x="7224" y="104692"/>
                </a:lnTo>
                <a:lnTo>
                  <a:pt x="7224" y="108306"/>
                </a:lnTo>
                <a:lnTo>
                  <a:pt x="310092" y="108306"/>
                </a:lnTo>
                <a:lnTo>
                  <a:pt x="310092" y="104692"/>
                </a:lnTo>
                <a:close/>
              </a:path>
              <a:path w="317316" h="111916">
                <a:moveTo>
                  <a:pt x="310092" y="3606"/>
                </a:moveTo>
                <a:lnTo>
                  <a:pt x="310092" y="108306"/>
                </a:lnTo>
                <a:lnTo>
                  <a:pt x="313704" y="104692"/>
                </a:lnTo>
                <a:lnTo>
                  <a:pt x="317316" y="104692"/>
                </a:lnTo>
                <a:lnTo>
                  <a:pt x="317316" y="7212"/>
                </a:lnTo>
                <a:lnTo>
                  <a:pt x="313704" y="7212"/>
                </a:lnTo>
                <a:lnTo>
                  <a:pt x="310092" y="3606"/>
                </a:lnTo>
                <a:close/>
              </a:path>
              <a:path w="317316" h="111916">
                <a:moveTo>
                  <a:pt x="317316" y="104692"/>
                </a:moveTo>
                <a:lnTo>
                  <a:pt x="313704" y="104692"/>
                </a:lnTo>
                <a:lnTo>
                  <a:pt x="310092" y="108306"/>
                </a:lnTo>
                <a:lnTo>
                  <a:pt x="317316" y="108306"/>
                </a:lnTo>
                <a:lnTo>
                  <a:pt x="317316" y="104692"/>
                </a:lnTo>
                <a:close/>
              </a:path>
              <a:path w="317316" h="111916">
                <a:moveTo>
                  <a:pt x="7224" y="3606"/>
                </a:moveTo>
                <a:lnTo>
                  <a:pt x="3612" y="7212"/>
                </a:lnTo>
                <a:lnTo>
                  <a:pt x="7224" y="7212"/>
                </a:lnTo>
                <a:lnTo>
                  <a:pt x="7224" y="3606"/>
                </a:lnTo>
                <a:close/>
              </a:path>
              <a:path w="317316" h="111916">
                <a:moveTo>
                  <a:pt x="310092" y="3606"/>
                </a:moveTo>
                <a:lnTo>
                  <a:pt x="7224" y="3606"/>
                </a:lnTo>
                <a:lnTo>
                  <a:pt x="7224" y="7212"/>
                </a:lnTo>
                <a:lnTo>
                  <a:pt x="310092" y="7212"/>
                </a:lnTo>
                <a:lnTo>
                  <a:pt x="310092" y="3606"/>
                </a:lnTo>
                <a:close/>
              </a:path>
              <a:path w="317316" h="111916">
                <a:moveTo>
                  <a:pt x="317316" y="3606"/>
                </a:moveTo>
                <a:lnTo>
                  <a:pt x="310092" y="3606"/>
                </a:lnTo>
                <a:lnTo>
                  <a:pt x="313704" y="7212"/>
                </a:lnTo>
                <a:lnTo>
                  <a:pt x="317316" y="7212"/>
                </a:lnTo>
                <a:lnTo>
                  <a:pt x="317316" y="3606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48" name="object 348"/>
          <p:cNvSpPr/>
          <p:nvPr/>
        </p:nvSpPr>
        <p:spPr>
          <a:xfrm>
            <a:off x="5445647" y="5830553"/>
            <a:ext cx="310095" cy="104710"/>
          </a:xfrm>
          <a:custGeom>
            <a:avLst/>
            <a:gdLst/>
            <a:ahLst/>
            <a:cxnLst/>
            <a:rect l="l" t="t" r="r" b="b"/>
            <a:pathLst>
              <a:path w="310095" h="104710">
                <a:moveTo>
                  <a:pt x="0" y="104710"/>
                </a:moveTo>
                <a:lnTo>
                  <a:pt x="310095" y="104710"/>
                </a:lnTo>
                <a:lnTo>
                  <a:pt x="310095" y="0"/>
                </a:lnTo>
                <a:lnTo>
                  <a:pt x="0" y="0"/>
                </a:lnTo>
                <a:lnTo>
                  <a:pt x="0" y="104710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49" name="object 349"/>
          <p:cNvSpPr/>
          <p:nvPr/>
        </p:nvSpPr>
        <p:spPr>
          <a:xfrm>
            <a:off x="5442036" y="5826943"/>
            <a:ext cx="317316" cy="111930"/>
          </a:xfrm>
          <a:custGeom>
            <a:avLst/>
            <a:gdLst/>
            <a:ahLst/>
            <a:cxnLst/>
            <a:rect l="l" t="t" r="r" b="b"/>
            <a:pathLst>
              <a:path w="317316" h="111930">
                <a:moveTo>
                  <a:pt x="317316" y="0"/>
                </a:moveTo>
                <a:lnTo>
                  <a:pt x="0" y="0"/>
                </a:lnTo>
                <a:lnTo>
                  <a:pt x="0" y="111930"/>
                </a:lnTo>
                <a:lnTo>
                  <a:pt x="317316" y="111930"/>
                </a:lnTo>
                <a:lnTo>
                  <a:pt x="317316" y="108320"/>
                </a:lnTo>
                <a:lnTo>
                  <a:pt x="7224" y="108320"/>
                </a:lnTo>
                <a:lnTo>
                  <a:pt x="3612" y="104710"/>
                </a:lnTo>
                <a:lnTo>
                  <a:pt x="7224" y="104710"/>
                </a:lnTo>
                <a:lnTo>
                  <a:pt x="7224" y="7219"/>
                </a:lnTo>
                <a:lnTo>
                  <a:pt x="3612" y="7219"/>
                </a:lnTo>
                <a:lnTo>
                  <a:pt x="7224" y="3609"/>
                </a:lnTo>
                <a:lnTo>
                  <a:pt x="317316" y="3609"/>
                </a:lnTo>
                <a:lnTo>
                  <a:pt x="317316" y="0"/>
                </a:lnTo>
                <a:close/>
              </a:path>
              <a:path w="317316" h="111930">
                <a:moveTo>
                  <a:pt x="7224" y="104710"/>
                </a:moveTo>
                <a:lnTo>
                  <a:pt x="3612" y="104710"/>
                </a:lnTo>
                <a:lnTo>
                  <a:pt x="7224" y="108320"/>
                </a:lnTo>
                <a:lnTo>
                  <a:pt x="7224" y="104710"/>
                </a:lnTo>
                <a:close/>
              </a:path>
              <a:path w="317316" h="111930">
                <a:moveTo>
                  <a:pt x="310092" y="104710"/>
                </a:moveTo>
                <a:lnTo>
                  <a:pt x="7224" y="104710"/>
                </a:lnTo>
                <a:lnTo>
                  <a:pt x="7224" y="108320"/>
                </a:lnTo>
                <a:lnTo>
                  <a:pt x="310092" y="108320"/>
                </a:lnTo>
                <a:lnTo>
                  <a:pt x="310092" y="104710"/>
                </a:lnTo>
                <a:close/>
              </a:path>
              <a:path w="317316" h="111930">
                <a:moveTo>
                  <a:pt x="310092" y="3609"/>
                </a:moveTo>
                <a:lnTo>
                  <a:pt x="310092" y="108320"/>
                </a:lnTo>
                <a:lnTo>
                  <a:pt x="313704" y="104710"/>
                </a:lnTo>
                <a:lnTo>
                  <a:pt x="317316" y="104710"/>
                </a:lnTo>
                <a:lnTo>
                  <a:pt x="317316" y="7219"/>
                </a:lnTo>
                <a:lnTo>
                  <a:pt x="313704" y="7219"/>
                </a:lnTo>
                <a:lnTo>
                  <a:pt x="310092" y="3609"/>
                </a:lnTo>
                <a:close/>
              </a:path>
              <a:path w="317316" h="111930">
                <a:moveTo>
                  <a:pt x="317316" y="104710"/>
                </a:moveTo>
                <a:lnTo>
                  <a:pt x="313704" y="104710"/>
                </a:lnTo>
                <a:lnTo>
                  <a:pt x="310092" y="108320"/>
                </a:lnTo>
                <a:lnTo>
                  <a:pt x="317316" y="108320"/>
                </a:lnTo>
                <a:lnTo>
                  <a:pt x="317316" y="104710"/>
                </a:lnTo>
                <a:close/>
              </a:path>
              <a:path w="317316" h="111930">
                <a:moveTo>
                  <a:pt x="7224" y="3609"/>
                </a:moveTo>
                <a:lnTo>
                  <a:pt x="3612" y="7219"/>
                </a:lnTo>
                <a:lnTo>
                  <a:pt x="7224" y="7219"/>
                </a:lnTo>
                <a:lnTo>
                  <a:pt x="7224" y="3609"/>
                </a:lnTo>
                <a:close/>
              </a:path>
              <a:path w="317316" h="111930">
                <a:moveTo>
                  <a:pt x="310092" y="3609"/>
                </a:moveTo>
                <a:lnTo>
                  <a:pt x="7224" y="3609"/>
                </a:lnTo>
                <a:lnTo>
                  <a:pt x="7224" y="7219"/>
                </a:lnTo>
                <a:lnTo>
                  <a:pt x="310092" y="7219"/>
                </a:lnTo>
                <a:lnTo>
                  <a:pt x="310092" y="3609"/>
                </a:lnTo>
                <a:close/>
              </a:path>
              <a:path w="317316" h="111930">
                <a:moveTo>
                  <a:pt x="317316" y="3609"/>
                </a:moveTo>
                <a:lnTo>
                  <a:pt x="310092" y="3609"/>
                </a:lnTo>
                <a:lnTo>
                  <a:pt x="313704" y="7219"/>
                </a:lnTo>
                <a:lnTo>
                  <a:pt x="317316" y="7219"/>
                </a:lnTo>
                <a:lnTo>
                  <a:pt x="317316" y="3609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50" name="object 350"/>
          <p:cNvSpPr/>
          <p:nvPr/>
        </p:nvSpPr>
        <p:spPr>
          <a:xfrm>
            <a:off x="5496143" y="5653624"/>
            <a:ext cx="205531" cy="64991"/>
          </a:xfrm>
          <a:custGeom>
            <a:avLst/>
            <a:gdLst/>
            <a:ahLst/>
            <a:cxnLst/>
            <a:rect l="l" t="t" r="r" b="b"/>
            <a:pathLst>
              <a:path w="205531" h="64991">
                <a:moveTo>
                  <a:pt x="0" y="64991"/>
                </a:moveTo>
                <a:lnTo>
                  <a:pt x="205531" y="64991"/>
                </a:lnTo>
                <a:lnTo>
                  <a:pt x="205531" y="0"/>
                </a:lnTo>
                <a:lnTo>
                  <a:pt x="0" y="0"/>
                </a:lnTo>
                <a:lnTo>
                  <a:pt x="0" y="64991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51" name="object 351"/>
          <p:cNvSpPr/>
          <p:nvPr/>
        </p:nvSpPr>
        <p:spPr>
          <a:xfrm>
            <a:off x="5492531" y="5650025"/>
            <a:ext cx="212748" cy="72196"/>
          </a:xfrm>
          <a:custGeom>
            <a:avLst/>
            <a:gdLst/>
            <a:ahLst/>
            <a:cxnLst/>
            <a:rect l="l" t="t" r="r" b="b"/>
            <a:pathLst>
              <a:path w="212748" h="72196">
                <a:moveTo>
                  <a:pt x="212748" y="0"/>
                </a:moveTo>
                <a:lnTo>
                  <a:pt x="0" y="0"/>
                </a:lnTo>
                <a:lnTo>
                  <a:pt x="0" y="72196"/>
                </a:lnTo>
                <a:lnTo>
                  <a:pt x="212748" y="72196"/>
                </a:lnTo>
                <a:lnTo>
                  <a:pt x="212748" y="68590"/>
                </a:lnTo>
                <a:lnTo>
                  <a:pt x="7187" y="68590"/>
                </a:lnTo>
                <a:lnTo>
                  <a:pt x="3612" y="64984"/>
                </a:lnTo>
                <a:lnTo>
                  <a:pt x="7187" y="64984"/>
                </a:lnTo>
                <a:lnTo>
                  <a:pt x="7187" y="7212"/>
                </a:lnTo>
                <a:lnTo>
                  <a:pt x="3612" y="7212"/>
                </a:lnTo>
                <a:lnTo>
                  <a:pt x="7187" y="3606"/>
                </a:lnTo>
                <a:lnTo>
                  <a:pt x="212748" y="3606"/>
                </a:lnTo>
                <a:lnTo>
                  <a:pt x="212748" y="0"/>
                </a:lnTo>
                <a:close/>
              </a:path>
              <a:path w="212748" h="72196">
                <a:moveTo>
                  <a:pt x="7187" y="64984"/>
                </a:moveTo>
                <a:lnTo>
                  <a:pt x="3612" y="64984"/>
                </a:lnTo>
                <a:lnTo>
                  <a:pt x="7187" y="68590"/>
                </a:lnTo>
                <a:lnTo>
                  <a:pt x="7187" y="64984"/>
                </a:lnTo>
                <a:close/>
              </a:path>
              <a:path w="212748" h="72196">
                <a:moveTo>
                  <a:pt x="205524" y="64984"/>
                </a:moveTo>
                <a:lnTo>
                  <a:pt x="7187" y="64984"/>
                </a:lnTo>
                <a:lnTo>
                  <a:pt x="7187" y="68590"/>
                </a:lnTo>
                <a:lnTo>
                  <a:pt x="205524" y="68590"/>
                </a:lnTo>
                <a:lnTo>
                  <a:pt x="205524" y="64984"/>
                </a:lnTo>
                <a:close/>
              </a:path>
              <a:path w="212748" h="72196">
                <a:moveTo>
                  <a:pt x="205524" y="3606"/>
                </a:moveTo>
                <a:lnTo>
                  <a:pt x="205524" y="68590"/>
                </a:lnTo>
                <a:lnTo>
                  <a:pt x="209136" y="64984"/>
                </a:lnTo>
                <a:lnTo>
                  <a:pt x="212748" y="64984"/>
                </a:lnTo>
                <a:lnTo>
                  <a:pt x="212748" y="7212"/>
                </a:lnTo>
                <a:lnTo>
                  <a:pt x="209136" y="7212"/>
                </a:lnTo>
                <a:lnTo>
                  <a:pt x="205524" y="3606"/>
                </a:lnTo>
                <a:close/>
              </a:path>
              <a:path w="212748" h="72196">
                <a:moveTo>
                  <a:pt x="212748" y="64984"/>
                </a:moveTo>
                <a:lnTo>
                  <a:pt x="209136" y="64984"/>
                </a:lnTo>
                <a:lnTo>
                  <a:pt x="205524" y="68590"/>
                </a:lnTo>
                <a:lnTo>
                  <a:pt x="212748" y="68590"/>
                </a:lnTo>
                <a:lnTo>
                  <a:pt x="212748" y="64984"/>
                </a:lnTo>
                <a:close/>
              </a:path>
              <a:path w="212748" h="72196">
                <a:moveTo>
                  <a:pt x="7187" y="3606"/>
                </a:moveTo>
                <a:lnTo>
                  <a:pt x="3612" y="7212"/>
                </a:lnTo>
                <a:lnTo>
                  <a:pt x="7187" y="7212"/>
                </a:lnTo>
                <a:lnTo>
                  <a:pt x="7187" y="3606"/>
                </a:lnTo>
                <a:close/>
              </a:path>
              <a:path w="212748" h="72196">
                <a:moveTo>
                  <a:pt x="205524" y="3606"/>
                </a:moveTo>
                <a:lnTo>
                  <a:pt x="7187" y="3606"/>
                </a:lnTo>
                <a:lnTo>
                  <a:pt x="7187" y="7212"/>
                </a:lnTo>
                <a:lnTo>
                  <a:pt x="205524" y="7212"/>
                </a:lnTo>
                <a:lnTo>
                  <a:pt x="205524" y="3606"/>
                </a:lnTo>
                <a:close/>
              </a:path>
              <a:path w="212748" h="72196">
                <a:moveTo>
                  <a:pt x="212748" y="3606"/>
                </a:moveTo>
                <a:lnTo>
                  <a:pt x="205524" y="3606"/>
                </a:lnTo>
                <a:lnTo>
                  <a:pt x="209136" y="7212"/>
                </a:lnTo>
                <a:lnTo>
                  <a:pt x="212748" y="7212"/>
                </a:lnTo>
                <a:lnTo>
                  <a:pt x="212748" y="3606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52" name="object 352"/>
          <p:cNvSpPr/>
          <p:nvPr/>
        </p:nvSpPr>
        <p:spPr>
          <a:xfrm>
            <a:off x="5496143" y="5751119"/>
            <a:ext cx="205531" cy="64991"/>
          </a:xfrm>
          <a:custGeom>
            <a:avLst/>
            <a:gdLst/>
            <a:ahLst/>
            <a:cxnLst/>
            <a:rect l="l" t="t" r="r" b="b"/>
            <a:pathLst>
              <a:path w="205531" h="64991">
                <a:moveTo>
                  <a:pt x="0" y="64991"/>
                </a:moveTo>
                <a:lnTo>
                  <a:pt x="205531" y="64991"/>
                </a:lnTo>
                <a:lnTo>
                  <a:pt x="205531" y="0"/>
                </a:lnTo>
                <a:lnTo>
                  <a:pt x="0" y="0"/>
                </a:lnTo>
                <a:lnTo>
                  <a:pt x="0" y="64991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53" name="object 353"/>
          <p:cNvSpPr/>
          <p:nvPr/>
        </p:nvSpPr>
        <p:spPr>
          <a:xfrm>
            <a:off x="5492532" y="5747509"/>
            <a:ext cx="212748" cy="72211"/>
          </a:xfrm>
          <a:custGeom>
            <a:avLst/>
            <a:gdLst/>
            <a:ahLst/>
            <a:cxnLst/>
            <a:rect l="l" t="t" r="r" b="b"/>
            <a:pathLst>
              <a:path w="212748" h="72211">
                <a:moveTo>
                  <a:pt x="212748" y="0"/>
                </a:moveTo>
                <a:lnTo>
                  <a:pt x="0" y="0"/>
                </a:lnTo>
                <a:lnTo>
                  <a:pt x="0" y="72211"/>
                </a:lnTo>
                <a:lnTo>
                  <a:pt x="212748" y="72211"/>
                </a:lnTo>
                <a:lnTo>
                  <a:pt x="212748" y="68601"/>
                </a:lnTo>
                <a:lnTo>
                  <a:pt x="7187" y="68601"/>
                </a:lnTo>
                <a:lnTo>
                  <a:pt x="3612" y="64991"/>
                </a:lnTo>
                <a:lnTo>
                  <a:pt x="7187" y="64991"/>
                </a:lnTo>
                <a:lnTo>
                  <a:pt x="7187" y="7219"/>
                </a:lnTo>
                <a:lnTo>
                  <a:pt x="3612" y="7219"/>
                </a:lnTo>
                <a:lnTo>
                  <a:pt x="7187" y="3609"/>
                </a:lnTo>
                <a:lnTo>
                  <a:pt x="212748" y="3609"/>
                </a:lnTo>
                <a:lnTo>
                  <a:pt x="212748" y="0"/>
                </a:lnTo>
                <a:close/>
              </a:path>
              <a:path w="212748" h="72211">
                <a:moveTo>
                  <a:pt x="7187" y="64991"/>
                </a:moveTo>
                <a:lnTo>
                  <a:pt x="3612" y="64991"/>
                </a:lnTo>
                <a:lnTo>
                  <a:pt x="7187" y="68601"/>
                </a:lnTo>
                <a:lnTo>
                  <a:pt x="7187" y="64991"/>
                </a:lnTo>
                <a:close/>
              </a:path>
              <a:path w="212748" h="72211">
                <a:moveTo>
                  <a:pt x="205524" y="64991"/>
                </a:moveTo>
                <a:lnTo>
                  <a:pt x="7187" y="64991"/>
                </a:lnTo>
                <a:lnTo>
                  <a:pt x="7187" y="68601"/>
                </a:lnTo>
                <a:lnTo>
                  <a:pt x="205524" y="68601"/>
                </a:lnTo>
                <a:lnTo>
                  <a:pt x="205524" y="64991"/>
                </a:lnTo>
                <a:close/>
              </a:path>
              <a:path w="212748" h="72211">
                <a:moveTo>
                  <a:pt x="205524" y="3609"/>
                </a:moveTo>
                <a:lnTo>
                  <a:pt x="205524" y="68601"/>
                </a:lnTo>
                <a:lnTo>
                  <a:pt x="209136" y="64991"/>
                </a:lnTo>
                <a:lnTo>
                  <a:pt x="212748" y="64991"/>
                </a:lnTo>
                <a:lnTo>
                  <a:pt x="212748" y="7219"/>
                </a:lnTo>
                <a:lnTo>
                  <a:pt x="209136" y="7219"/>
                </a:lnTo>
                <a:lnTo>
                  <a:pt x="205524" y="3609"/>
                </a:lnTo>
                <a:close/>
              </a:path>
              <a:path w="212748" h="72211">
                <a:moveTo>
                  <a:pt x="212748" y="64991"/>
                </a:moveTo>
                <a:lnTo>
                  <a:pt x="209136" y="64991"/>
                </a:lnTo>
                <a:lnTo>
                  <a:pt x="205524" y="68601"/>
                </a:lnTo>
                <a:lnTo>
                  <a:pt x="212748" y="68601"/>
                </a:lnTo>
                <a:lnTo>
                  <a:pt x="212748" y="64991"/>
                </a:lnTo>
                <a:close/>
              </a:path>
              <a:path w="212748" h="72211">
                <a:moveTo>
                  <a:pt x="7187" y="3609"/>
                </a:moveTo>
                <a:lnTo>
                  <a:pt x="3612" y="7219"/>
                </a:lnTo>
                <a:lnTo>
                  <a:pt x="7187" y="7219"/>
                </a:lnTo>
                <a:lnTo>
                  <a:pt x="7187" y="3609"/>
                </a:lnTo>
                <a:close/>
              </a:path>
              <a:path w="212748" h="72211">
                <a:moveTo>
                  <a:pt x="205524" y="3609"/>
                </a:moveTo>
                <a:lnTo>
                  <a:pt x="7187" y="3609"/>
                </a:lnTo>
                <a:lnTo>
                  <a:pt x="7187" y="7219"/>
                </a:lnTo>
                <a:lnTo>
                  <a:pt x="205524" y="7219"/>
                </a:lnTo>
                <a:lnTo>
                  <a:pt x="205524" y="3609"/>
                </a:lnTo>
                <a:close/>
              </a:path>
              <a:path w="212748" h="72211">
                <a:moveTo>
                  <a:pt x="212748" y="3609"/>
                </a:moveTo>
                <a:lnTo>
                  <a:pt x="205524" y="3609"/>
                </a:lnTo>
                <a:lnTo>
                  <a:pt x="209136" y="7219"/>
                </a:lnTo>
                <a:lnTo>
                  <a:pt x="212748" y="7219"/>
                </a:lnTo>
                <a:lnTo>
                  <a:pt x="212748" y="3609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54" name="object 354"/>
          <p:cNvSpPr/>
          <p:nvPr/>
        </p:nvSpPr>
        <p:spPr>
          <a:xfrm>
            <a:off x="5636759" y="5552548"/>
            <a:ext cx="14411" cy="61378"/>
          </a:xfrm>
          <a:custGeom>
            <a:avLst/>
            <a:gdLst/>
            <a:ahLst/>
            <a:cxnLst/>
            <a:rect l="l" t="t" r="r" b="b"/>
            <a:pathLst>
              <a:path w="14411" h="61378">
                <a:moveTo>
                  <a:pt x="14411" y="0"/>
                </a:moveTo>
                <a:lnTo>
                  <a:pt x="0" y="25243"/>
                </a:lnTo>
                <a:lnTo>
                  <a:pt x="14411" y="61378"/>
                </a:lnTo>
                <a:lnTo>
                  <a:pt x="14411" y="0"/>
                </a:lnTo>
                <a:close/>
              </a:path>
            </a:pathLst>
          </a:custGeom>
          <a:solidFill>
            <a:srgbClr val="5F5F5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55" name="object 355"/>
          <p:cNvSpPr/>
          <p:nvPr/>
        </p:nvSpPr>
        <p:spPr>
          <a:xfrm>
            <a:off x="5445647" y="5538101"/>
            <a:ext cx="310095" cy="104710"/>
          </a:xfrm>
          <a:custGeom>
            <a:avLst/>
            <a:gdLst/>
            <a:ahLst/>
            <a:cxnLst/>
            <a:rect l="l" t="t" r="r" b="b"/>
            <a:pathLst>
              <a:path w="310095" h="104710">
                <a:moveTo>
                  <a:pt x="0" y="104710"/>
                </a:moveTo>
                <a:lnTo>
                  <a:pt x="310095" y="104710"/>
                </a:lnTo>
                <a:lnTo>
                  <a:pt x="310095" y="0"/>
                </a:lnTo>
                <a:lnTo>
                  <a:pt x="0" y="0"/>
                </a:lnTo>
                <a:lnTo>
                  <a:pt x="0" y="104710"/>
                </a:lnTo>
                <a:close/>
              </a:path>
            </a:pathLst>
          </a:custGeom>
          <a:solidFill>
            <a:srgbClr val="9F9F9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56" name="object 356"/>
          <p:cNvSpPr/>
          <p:nvPr/>
        </p:nvSpPr>
        <p:spPr>
          <a:xfrm>
            <a:off x="5442036" y="5534481"/>
            <a:ext cx="317316" cy="111937"/>
          </a:xfrm>
          <a:custGeom>
            <a:avLst/>
            <a:gdLst/>
            <a:ahLst/>
            <a:cxnLst/>
            <a:rect l="l" t="t" r="r" b="b"/>
            <a:pathLst>
              <a:path w="317316" h="111937">
                <a:moveTo>
                  <a:pt x="317316" y="0"/>
                </a:moveTo>
                <a:lnTo>
                  <a:pt x="0" y="0"/>
                </a:lnTo>
                <a:lnTo>
                  <a:pt x="0" y="111937"/>
                </a:lnTo>
                <a:lnTo>
                  <a:pt x="317316" y="111937"/>
                </a:lnTo>
                <a:lnTo>
                  <a:pt x="317316" y="108331"/>
                </a:lnTo>
                <a:lnTo>
                  <a:pt x="7224" y="108331"/>
                </a:lnTo>
                <a:lnTo>
                  <a:pt x="3612" y="104689"/>
                </a:lnTo>
                <a:lnTo>
                  <a:pt x="7224" y="104689"/>
                </a:lnTo>
                <a:lnTo>
                  <a:pt x="7224" y="7212"/>
                </a:lnTo>
                <a:lnTo>
                  <a:pt x="3612" y="7212"/>
                </a:lnTo>
                <a:lnTo>
                  <a:pt x="7224" y="3606"/>
                </a:lnTo>
                <a:lnTo>
                  <a:pt x="317316" y="3606"/>
                </a:lnTo>
                <a:lnTo>
                  <a:pt x="317316" y="0"/>
                </a:lnTo>
                <a:close/>
              </a:path>
              <a:path w="317316" h="111937">
                <a:moveTo>
                  <a:pt x="7224" y="104689"/>
                </a:moveTo>
                <a:lnTo>
                  <a:pt x="3612" y="104689"/>
                </a:lnTo>
                <a:lnTo>
                  <a:pt x="7224" y="108331"/>
                </a:lnTo>
                <a:lnTo>
                  <a:pt x="7224" y="104689"/>
                </a:lnTo>
                <a:close/>
              </a:path>
              <a:path w="317316" h="111937">
                <a:moveTo>
                  <a:pt x="310092" y="104689"/>
                </a:moveTo>
                <a:lnTo>
                  <a:pt x="7224" y="104689"/>
                </a:lnTo>
                <a:lnTo>
                  <a:pt x="7224" y="108331"/>
                </a:lnTo>
                <a:lnTo>
                  <a:pt x="310092" y="108331"/>
                </a:lnTo>
                <a:lnTo>
                  <a:pt x="310092" y="104689"/>
                </a:lnTo>
                <a:close/>
              </a:path>
              <a:path w="317316" h="111937">
                <a:moveTo>
                  <a:pt x="310092" y="3606"/>
                </a:moveTo>
                <a:lnTo>
                  <a:pt x="310092" y="108331"/>
                </a:lnTo>
                <a:lnTo>
                  <a:pt x="313704" y="104689"/>
                </a:lnTo>
                <a:lnTo>
                  <a:pt x="317316" y="104689"/>
                </a:lnTo>
                <a:lnTo>
                  <a:pt x="317316" y="7212"/>
                </a:lnTo>
                <a:lnTo>
                  <a:pt x="313704" y="7212"/>
                </a:lnTo>
                <a:lnTo>
                  <a:pt x="310092" y="3606"/>
                </a:lnTo>
                <a:close/>
              </a:path>
              <a:path w="317316" h="111937">
                <a:moveTo>
                  <a:pt x="317316" y="104689"/>
                </a:moveTo>
                <a:lnTo>
                  <a:pt x="313704" y="104689"/>
                </a:lnTo>
                <a:lnTo>
                  <a:pt x="310092" y="108331"/>
                </a:lnTo>
                <a:lnTo>
                  <a:pt x="317316" y="108331"/>
                </a:lnTo>
                <a:lnTo>
                  <a:pt x="317316" y="104689"/>
                </a:lnTo>
                <a:close/>
              </a:path>
              <a:path w="317316" h="111937">
                <a:moveTo>
                  <a:pt x="7224" y="3606"/>
                </a:moveTo>
                <a:lnTo>
                  <a:pt x="3612" y="7212"/>
                </a:lnTo>
                <a:lnTo>
                  <a:pt x="7224" y="7212"/>
                </a:lnTo>
                <a:lnTo>
                  <a:pt x="7224" y="3606"/>
                </a:lnTo>
                <a:close/>
              </a:path>
              <a:path w="317316" h="111937">
                <a:moveTo>
                  <a:pt x="310092" y="3606"/>
                </a:moveTo>
                <a:lnTo>
                  <a:pt x="7224" y="3606"/>
                </a:lnTo>
                <a:lnTo>
                  <a:pt x="7224" y="7212"/>
                </a:lnTo>
                <a:lnTo>
                  <a:pt x="310092" y="7212"/>
                </a:lnTo>
                <a:lnTo>
                  <a:pt x="310092" y="3606"/>
                </a:lnTo>
                <a:close/>
              </a:path>
              <a:path w="317316" h="111937">
                <a:moveTo>
                  <a:pt x="317316" y="3606"/>
                </a:moveTo>
                <a:lnTo>
                  <a:pt x="310092" y="3606"/>
                </a:lnTo>
                <a:lnTo>
                  <a:pt x="313704" y="7212"/>
                </a:lnTo>
                <a:lnTo>
                  <a:pt x="317316" y="7212"/>
                </a:lnTo>
                <a:lnTo>
                  <a:pt x="317316" y="3606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57" name="object 357"/>
          <p:cNvSpPr/>
          <p:nvPr/>
        </p:nvSpPr>
        <p:spPr>
          <a:xfrm>
            <a:off x="5478083" y="5556141"/>
            <a:ext cx="21634" cy="10832"/>
          </a:xfrm>
          <a:custGeom>
            <a:avLst/>
            <a:gdLst/>
            <a:ahLst/>
            <a:cxnLst/>
            <a:rect l="l" t="t" r="r" b="b"/>
            <a:pathLst>
              <a:path w="21634" h="10832">
                <a:moveTo>
                  <a:pt x="0" y="5416"/>
                </a:moveTo>
                <a:lnTo>
                  <a:pt x="21634" y="5416"/>
                </a:lnTo>
              </a:path>
            </a:pathLst>
          </a:custGeom>
          <a:ln w="12102">
            <a:solidFill>
              <a:srgbClr val="5F5F5F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58" name="object 358"/>
          <p:cNvSpPr/>
          <p:nvPr/>
        </p:nvSpPr>
        <p:spPr>
          <a:xfrm>
            <a:off x="5589875" y="5552548"/>
            <a:ext cx="61295" cy="28886"/>
          </a:xfrm>
          <a:custGeom>
            <a:avLst/>
            <a:gdLst/>
            <a:ahLst/>
            <a:cxnLst/>
            <a:rect l="l" t="t" r="r" b="b"/>
            <a:pathLst>
              <a:path w="61295" h="28886">
                <a:moveTo>
                  <a:pt x="61295" y="0"/>
                </a:moveTo>
                <a:lnTo>
                  <a:pt x="3612" y="0"/>
                </a:lnTo>
                <a:lnTo>
                  <a:pt x="0" y="28886"/>
                </a:lnTo>
                <a:lnTo>
                  <a:pt x="54071" y="28886"/>
                </a:lnTo>
                <a:lnTo>
                  <a:pt x="61295" y="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59" name="object 359"/>
          <p:cNvSpPr/>
          <p:nvPr/>
        </p:nvSpPr>
        <p:spPr>
          <a:xfrm>
            <a:off x="5589875" y="5588646"/>
            <a:ext cx="140616" cy="28886"/>
          </a:xfrm>
          <a:custGeom>
            <a:avLst/>
            <a:gdLst/>
            <a:ahLst/>
            <a:cxnLst/>
            <a:rect l="l" t="t" r="r" b="b"/>
            <a:pathLst>
              <a:path w="140616" h="28886">
                <a:moveTo>
                  <a:pt x="133428" y="0"/>
                </a:moveTo>
                <a:lnTo>
                  <a:pt x="0" y="0"/>
                </a:lnTo>
                <a:lnTo>
                  <a:pt x="3612" y="28886"/>
                </a:lnTo>
                <a:lnTo>
                  <a:pt x="140616" y="28886"/>
                </a:lnTo>
                <a:lnTo>
                  <a:pt x="133428" y="0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60" name="object 360"/>
          <p:cNvSpPr/>
          <p:nvPr/>
        </p:nvSpPr>
        <p:spPr>
          <a:xfrm>
            <a:off x="5647559" y="5563367"/>
            <a:ext cx="82932" cy="18067"/>
          </a:xfrm>
          <a:custGeom>
            <a:avLst/>
            <a:gdLst/>
            <a:ahLst/>
            <a:cxnLst/>
            <a:rect l="l" t="t" r="r" b="b"/>
            <a:pathLst>
              <a:path w="82932" h="18067">
                <a:moveTo>
                  <a:pt x="82932" y="0"/>
                </a:moveTo>
                <a:lnTo>
                  <a:pt x="3612" y="0"/>
                </a:lnTo>
                <a:lnTo>
                  <a:pt x="0" y="18067"/>
                </a:lnTo>
                <a:lnTo>
                  <a:pt x="75744" y="18067"/>
                </a:lnTo>
                <a:lnTo>
                  <a:pt x="82932" y="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61" name="object 361"/>
          <p:cNvSpPr/>
          <p:nvPr/>
        </p:nvSpPr>
        <p:spPr>
          <a:xfrm>
            <a:off x="5719691" y="5563367"/>
            <a:ext cx="10799" cy="50559"/>
          </a:xfrm>
          <a:custGeom>
            <a:avLst/>
            <a:gdLst/>
            <a:ahLst/>
            <a:cxnLst/>
            <a:rect l="l" t="t" r="r" b="b"/>
            <a:pathLst>
              <a:path w="10799" h="50559">
                <a:moveTo>
                  <a:pt x="10799" y="0"/>
                </a:moveTo>
                <a:lnTo>
                  <a:pt x="0" y="18067"/>
                </a:lnTo>
                <a:lnTo>
                  <a:pt x="10799" y="50559"/>
                </a:lnTo>
                <a:lnTo>
                  <a:pt x="10799" y="0"/>
                </a:lnTo>
                <a:close/>
              </a:path>
            </a:pathLst>
          </a:custGeom>
          <a:solidFill>
            <a:srgbClr val="5F5F5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62" name="object 362"/>
          <p:cNvSpPr/>
          <p:nvPr/>
        </p:nvSpPr>
        <p:spPr>
          <a:xfrm>
            <a:off x="5651172" y="5592253"/>
            <a:ext cx="28860" cy="21673"/>
          </a:xfrm>
          <a:custGeom>
            <a:avLst/>
            <a:gdLst/>
            <a:ahLst/>
            <a:cxnLst/>
            <a:rect l="l" t="t" r="r" b="b"/>
            <a:pathLst>
              <a:path w="28860" h="21673">
                <a:moveTo>
                  <a:pt x="22394" y="0"/>
                </a:moveTo>
                <a:lnTo>
                  <a:pt x="6465" y="0"/>
                </a:lnTo>
                <a:lnTo>
                  <a:pt x="0" y="4832"/>
                </a:lnTo>
                <a:lnTo>
                  <a:pt x="0" y="16805"/>
                </a:lnTo>
                <a:lnTo>
                  <a:pt x="6465" y="21673"/>
                </a:lnTo>
                <a:lnTo>
                  <a:pt x="22394" y="21673"/>
                </a:lnTo>
                <a:lnTo>
                  <a:pt x="28860" y="16805"/>
                </a:lnTo>
                <a:lnTo>
                  <a:pt x="28860" y="4832"/>
                </a:lnTo>
                <a:lnTo>
                  <a:pt x="22394" y="0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63" name="object 363"/>
          <p:cNvSpPr/>
          <p:nvPr/>
        </p:nvSpPr>
        <p:spPr>
          <a:xfrm>
            <a:off x="5649395" y="5590450"/>
            <a:ext cx="32412" cy="25279"/>
          </a:xfrm>
          <a:custGeom>
            <a:avLst/>
            <a:gdLst/>
            <a:ahLst/>
            <a:cxnLst/>
            <a:rect l="l" t="t" r="r" b="b"/>
            <a:pathLst>
              <a:path w="32412" h="25279">
                <a:moveTo>
                  <a:pt x="16224" y="0"/>
                </a:moveTo>
                <a:lnTo>
                  <a:pt x="0" y="12874"/>
                </a:lnTo>
                <a:lnTo>
                  <a:pt x="331" y="15290"/>
                </a:lnTo>
                <a:lnTo>
                  <a:pt x="16224" y="25279"/>
                </a:lnTo>
                <a:lnTo>
                  <a:pt x="19402" y="25063"/>
                </a:lnTo>
                <a:lnTo>
                  <a:pt x="22364" y="24342"/>
                </a:lnTo>
                <a:lnTo>
                  <a:pt x="25109" y="23224"/>
                </a:lnTo>
                <a:lnTo>
                  <a:pt x="27493" y="21745"/>
                </a:lnTo>
                <a:lnTo>
                  <a:pt x="16079" y="21673"/>
                </a:lnTo>
                <a:lnTo>
                  <a:pt x="14406" y="21529"/>
                </a:lnTo>
                <a:lnTo>
                  <a:pt x="13732" y="21529"/>
                </a:lnTo>
                <a:lnTo>
                  <a:pt x="11324" y="20952"/>
                </a:lnTo>
                <a:lnTo>
                  <a:pt x="11023" y="20880"/>
                </a:lnTo>
                <a:lnTo>
                  <a:pt x="9170" y="20086"/>
                </a:lnTo>
                <a:lnTo>
                  <a:pt x="8819" y="19942"/>
                </a:lnTo>
                <a:lnTo>
                  <a:pt x="7323" y="18968"/>
                </a:lnTo>
                <a:lnTo>
                  <a:pt x="7016" y="18785"/>
                </a:lnTo>
                <a:lnTo>
                  <a:pt x="5775" y="17634"/>
                </a:lnTo>
                <a:lnTo>
                  <a:pt x="5460" y="17346"/>
                </a:lnTo>
                <a:lnTo>
                  <a:pt x="4668" y="16155"/>
                </a:lnTo>
                <a:lnTo>
                  <a:pt x="4413" y="15795"/>
                </a:lnTo>
                <a:lnTo>
                  <a:pt x="3955" y="14605"/>
                </a:lnTo>
                <a:lnTo>
                  <a:pt x="3762" y="14136"/>
                </a:lnTo>
                <a:lnTo>
                  <a:pt x="3643" y="12874"/>
                </a:lnTo>
                <a:lnTo>
                  <a:pt x="3582" y="12405"/>
                </a:lnTo>
                <a:lnTo>
                  <a:pt x="3813" y="11143"/>
                </a:lnTo>
                <a:lnTo>
                  <a:pt x="3871" y="10710"/>
                </a:lnTo>
                <a:lnTo>
                  <a:pt x="4445" y="9484"/>
                </a:lnTo>
                <a:lnTo>
                  <a:pt x="4593" y="9123"/>
                </a:lnTo>
                <a:lnTo>
                  <a:pt x="5509" y="7933"/>
                </a:lnTo>
                <a:lnTo>
                  <a:pt x="5713" y="7645"/>
                </a:lnTo>
                <a:lnTo>
                  <a:pt x="6994" y="6527"/>
                </a:lnTo>
                <a:lnTo>
                  <a:pt x="7230" y="6310"/>
                </a:lnTo>
                <a:lnTo>
                  <a:pt x="8878" y="5337"/>
                </a:lnTo>
                <a:lnTo>
                  <a:pt x="9108" y="5192"/>
                </a:lnTo>
                <a:lnTo>
                  <a:pt x="11275" y="4327"/>
                </a:lnTo>
                <a:lnTo>
                  <a:pt x="11474" y="4327"/>
                </a:lnTo>
                <a:lnTo>
                  <a:pt x="13581" y="3822"/>
                </a:lnTo>
                <a:lnTo>
                  <a:pt x="13443" y="3822"/>
                </a:lnTo>
                <a:lnTo>
                  <a:pt x="13732" y="3786"/>
                </a:lnTo>
                <a:lnTo>
                  <a:pt x="13924" y="3786"/>
                </a:lnTo>
                <a:lnTo>
                  <a:pt x="16206" y="3615"/>
                </a:lnTo>
                <a:lnTo>
                  <a:pt x="27573" y="3606"/>
                </a:lnTo>
                <a:lnTo>
                  <a:pt x="25109" y="2055"/>
                </a:lnTo>
                <a:lnTo>
                  <a:pt x="22364" y="937"/>
                </a:lnTo>
                <a:lnTo>
                  <a:pt x="19366" y="252"/>
                </a:lnTo>
                <a:lnTo>
                  <a:pt x="16224" y="0"/>
                </a:lnTo>
                <a:close/>
              </a:path>
              <a:path w="32412" h="25279">
                <a:moveTo>
                  <a:pt x="16206" y="21664"/>
                </a:moveTo>
                <a:close/>
              </a:path>
              <a:path w="32412" h="25279">
                <a:moveTo>
                  <a:pt x="18969" y="21457"/>
                </a:moveTo>
                <a:lnTo>
                  <a:pt x="16206" y="21664"/>
                </a:lnTo>
                <a:lnTo>
                  <a:pt x="27573" y="21673"/>
                </a:lnTo>
                <a:lnTo>
                  <a:pt x="27731" y="21529"/>
                </a:lnTo>
                <a:lnTo>
                  <a:pt x="18680" y="21529"/>
                </a:lnTo>
                <a:lnTo>
                  <a:pt x="18969" y="21457"/>
                </a:lnTo>
                <a:close/>
              </a:path>
              <a:path w="32412" h="25279">
                <a:moveTo>
                  <a:pt x="13443" y="21457"/>
                </a:moveTo>
                <a:lnTo>
                  <a:pt x="13732" y="21529"/>
                </a:lnTo>
                <a:lnTo>
                  <a:pt x="14406" y="21529"/>
                </a:lnTo>
                <a:lnTo>
                  <a:pt x="13443" y="21457"/>
                </a:lnTo>
                <a:close/>
              </a:path>
              <a:path w="32412" h="25279">
                <a:moveTo>
                  <a:pt x="21204" y="20924"/>
                </a:moveTo>
                <a:lnTo>
                  <a:pt x="18680" y="21529"/>
                </a:lnTo>
                <a:lnTo>
                  <a:pt x="27731" y="21529"/>
                </a:lnTo>
                <a:lnTo>
                  <a:pt x="28366" y="20952"/>
                </a:lnTo>
                <a:lnTo>
                  <a:pt x="21136" y="20952"/>
                </a:lnTo>
                <a:close/>
              </a:path>
              <a:path w="32412" h="25279">
                <a:moveTo>
                  <a:pt x="11023" y="20880"/>
                </a:moveTo>
                <a:lnTo>
                  <a:pt x="11275" y="20952"/>
                </a:lnTo>
                <a:lnTo>
                  <a:pt x="11023" y="20880"/>
                </a:lnTo>
                <a:close/>
              </a:path>
              <a:path w="32412" h="25279">
                <a:moveTo>
                  <a:pt x="11208" y="20924"/>
                </a:moveTo>
                <a:close/>
              </a:path>
              <a:path w="32412" h="25279">
                <a:moveTo>
                  <a:pt x="21389" y="20880"/>
                </a:moveTo>
                <a:lnTo>
                  <a:pt x="21204" y="20924"/>
                </a:lnTo>
                <a:lnTo>
                  <a:pt x="21389" y="20880"/>
                </a:lnTo>
                <a:close/>
              </a:path>
              <a:path w="32412" h="25279">
                <a:moveTo>
                  <a:pt x="28445" y="20880"/>
                </a:moveTo>
                <a:lnTo>
                  <a:pt x="21389" y="20880"/>
                </a:lnTo>
                <a:lnTo>
                  <a:pt x="21136" y="20952"/>
                </a:lnTo>
                <a:lnTo>
                  <a:pt x="28366" y="20952"/>
                </a:lnTo>
                <a:close/>
              </a:path>
              <a:path w="32412" h="25279">
                <a:moveTo>
                  <a:pt x="11100" y="20880"/>
                </a:moveTo>
                <a:close/>
              </a:path>
              <a:path w="32412" h="25279">
                <a:moveTo>
                  <a:pt x="23518" y="19973"/>
                </a:moveTo>
                <a:lnTo>
                  <a:pt x="21204" y="20924"/>
                </a:lnTo>
                <a:lnTo>
                  <a:pt x="21389" y="20880"/>
                </a:lnTo>
                <a:lnTo>
                  <a:pt x="28445" y="20880"/>
                </a:lnTo>
                <a:lnTo>
                  <a:pt x="29318" y="20086"/>
                </a:lnTo>
                <a:lnTo>
                  <a:pt x="23340" y="20086"/>
                </a:lnTo>
                <a:lnTo>
                  <a:pt x="23518" y="19973"/>
                </a:lnTo>
                <a:close/>
              </a:path>
              <a:path w="32412" h="25279">
                <a:moveTo>
                  <a:pt x="8819" y="19942"/>
                </a:moveTo>
                <a:lnTo>
                  <a:pt x="9108" y="20086"/>
                </a:lnTo>
                <a:lnTo>
                  <a:pt x="8819" y="19942"/>
                </a:lnTo>
                <a:close/>
              </a:path>
              <a:path w="32412" h="25279">
                <a:moveTo>
                  <a:pt x="8990" y="20012"/>
                </a:moveTo>
                <a:lnTo>
                  <a:pt x="9170" y="20086"/>
                </a:lnTo>
                <a:lnTo>
                  <a:pt x="8990" y="20012"/>
                </a:lnTo>
                <a:close/>
              </a:path>
              <a:path w="32412" h="25279">
                <a:moveTo>
                  <a:pt x="23592" y="19942"/>
                </a:moveTo>
                <a:lnTo>
                  <a:pt x="23340" y="20086"/>
                </a:lnTo>
                <a:lnTo>
                  <a:pt x="23592" y="19942"/>
                </a:lnTo>
                <a:close/>
              </a:path>
              <a:path w="32412" h="25279">
                <a:moveTo>
                  <a:pt x="29476" y="19942"/>
                </a:moveTo>
                <a:lnTo>
                  <a:pt x="23592" y="19942"/>
                </a:lnTo>
                <a:lnTo>
                  <a:pt x="23340" y="20086"/>
                </a:lnTo>
                <a:lnTo>
                  <a:pt x="29318" y="20086"/>
                </a:lnTo>
                <a:lnTo>
                  <a:pt x="29476" y="19942"/>
                </a:lnTo>
                <a:close/>
              </a:path>
              <a:path w="32412" h="25279">
                <a:moveTo>
                  <a:pt x="8878" y="19942"/>
                </a:moveTo>
                <a:close/>
              </a:path>
              <a:path w="32412" h="25279">
                <a:moveTo>
                  <a:pt x="25379" y="18787"/>
                </a:moveTo>
                <a:lnTo>
                  <a:pt x="23518" y="19973"/>
                </a:lnTo>
                <a:lnTo>
                  <a:pt x="29476" y="19942"/>
                </a:lnTo>
                <a:lnTo>
                  <a:pt x="30189" y="18968"/>
                </a:lnTo>
                <a:lnTo>
                  <a:pt x="25182" y="18968"/>
                </a:lnTo>
                <a:lnTo>
                  <a:pt x="25379" y="18787"/>
                </a:lnTo>
                <a:close/>
              </a:path>
              <a:path w="32412" h="25279">
                <a:moveTo>
                  <a:pt x="6977" y="18752"/>
                </a:moveTo>
                <a:lnTo>
                  <a:pt x="7230" y="18968"/>
                </a:lnTo>
                <a:lnTo>
                  <a:pt x="7030" y="18785"/>
                </a:lnTo>
                <a:close/>
              </a:path>
              <a:path w="32412" h="25279">
                <a:moveTo>
                  <a:pt x="7030" y="18785"/>
                </a:moveTo>
                <a:lnTo>
                  <a:pt x="7230" y="18968"/>
                </a:lnTo>
                <a:lnTo>
                  <a:pt x="7030" y="18785"/>
                </a:lnTo>
                <a:close/>
              </a:path>
              <a:path w="32412" h="25279">
                <a:moveTo>
                  <a:pt x="25435" y="18752"/>
                </a:moveTo>
                <a:lnTo>
                  <a:pt x="25182" y="18968"/>
                </a:lnTo>
                <a:lnTo>
                  <a:pt x="25435" y="18752"/>
                </a:lnTo>
                <a:close/>
              </a:path>
              <a:path w="32412" h="25279">
                <a:moveTo>
                  <a:pt x="30345" y="18752"/>
                </a:moveTo>
                <a:lnTo>
                  <a:pt x="25435" y="18752"/>
                </a:lnTo>
                <a:lnTo>
                  <a:pt x="25182" y="18968"/>
                </a:lnTo>
                <a:lnTo>
                  <a:pt x="30189" y="18968"/>
                </a:lnTo>
                <a:lnTo>
                  <a:pt x="30345" y="18752"/>
                </a:lnTo>
                <a:close/>
              </a:path>
              <a:path w="32412" h="25279">
                <a:moveTo>
                  <a:pt x="26822" y="17464"/>
                </a:moveTo>
                <a:lnTo>
                  <a:pt x="25379" y="18787"/>
                </a:lnTo>
                <a:lnTo>
                  <a:pt x="30345" y="18752"/>
                </a:lnTo>
                <a:lnTo>
                  <a:pt x="31069" y="17742"/>
                </a:lnTo>
                <a:lnTo>
                  <a:pt x="26699" y="17634"/>
                </a:lnTo>
                <a:lnTo>
                  <a:pt x="26822" y="17464"/>
                </a:lnTo>
                <a:close/>
              </a:path>
              <a:path w="32412" h="25279">
                <a:moveTo>
                  <a:pt x="6994" y="18752"/>
                </a:moveTo>
                <a:close/>
              </a:path>
              <a:path w="32412" h="25279">
                <a:moveTo>
                  <a:pt x="5460" y="17346"/>
                </a:moveTo>
                <a:lnTo>
                  <a:pt x="5713" y="17634"/>
                </a:lnTo>
                <a:lnTo>
                  <a:pt x="5590" y="17464"/>
                </a:lnTo>
                <a:lnTo>
                  <a:pt x="5460" y="17346"/>
                </a:lnTo>
                <a:close/>
              </a:path>
              <a:path w="32412" h="25279">
                <a:moveTo>
                  <a:pt x="5599" y="17473"/>
                </a:moveTo>
                <a:lnTo>
                  <a:pt x="5713" y="17634"/>
                </a:lnTo>
                <a:lnTo>
                  <a:pt x="5599" y="17473"/>
                </a:lnTo>
                <a:close/>
              </a:path>
              <a:path w="32412" h="25279">
                <a:moveTo>
                  <a:pt x="26952" y="17346"/>
                </a:moveTo>
                <a:lnTo>
                  <a:pt x="26816" y="17473"/>
                </a:lnTo>
                <a:lnTo>
                  <a:pt x="26699" y="17634"/>
                </a:lnTo>
                <a:lnTo>
                  <a:pt x="26952" y="17346"/>
                </a:lnTo>
                <a:close/>
              </a:path>
              <a:path w="32412" h="25279">
                <a:moveTo>
                  <a:pt x="31233" y="17346"/>
                </a:moveTo>
                <a:lnTo>
                  <a:pt x="26952" y="17346"/>
                </a:lnTo>
                <a:lnTo>
                  <a:pt x="26699" y="17634"/>
                </a:lnTo>
                <a:lnTo>
                  <a:pt x="31114" y="17634"/>
                </a:lnTo>
                <a:lnTo>
                  <a:pt x="31233" y="17346"/>
                </a:lnTo>
                <a:close/>
              </a:path>
              <a:path w="32412" h="25279">
                <a:moveTo>
                  <a:pt x="5509" y="17346"/>
                </a:moveTo>
                <a:lnTo>
                  <a:pt x="5599" y="17473"/>
                </a:lnTo>
                <a:lnTo>
                  <a:pt x="5509" y="17346"/>
                </a:lnTo>
                <a:close/>
              </a:path>
              <a:path w="32412" h="25279">
                <a:moveTo>
                  <a:pt x="27878" y="16012"/>
                </a:moveTo>
                <a:lnTo>
                  <a:pt x="26822" y="17464"/>
                </a:lnTo>
                <a:lnTo>
                  <a:pt x="26952" y="17346"/>
                </a:lnTo>
                <a:lnTo>
                  <a:pt x="31233" y="17346"/>
                </a:lnTo>
                <a:lnTo>
                  <a:pt x="31724" y="16155"/>
                </a:lnTo>
                <a:lnTo>
                  <a:pt x="27818" y="16155"/>
                </a:lnTo>
                <a:lnTo>
                  <a:pt x="27878" y="16012"/>
                </a:lnTo>
                <a:close/>
              </a:path>
              <a:path w="32412" h="25279">
                <a:moveTo>
                  <a:pt x="4413" y="15795"/>
                </a:moveTo>
                <a:lnTo>
                  <a:pt x="4593" y="16155"/>
                </a:lnTo>
                <a:lnTo>
                  <a:pt x="4490" y="15904"/>
                </a:lnTo>
                <a:close/>
              </a:path>
              <a:path w="32412" h="25279">
                <a:moveTo>
                  <a:pt x="4490" y="15904"/>
                </a:moveTo>
                <a:lnTo>
                  <a:pt x="4593" y="16155"/>
                </a:lnTo>
                <a:lnTo>
                  <a:pt x="4490" y="15904"/>
                </a:lnTo>
                <a:close/>
              </a:path>
              <a:path w="32412" h="25279">
                <a:moveTo>
                  <a:pt x="28035" y="15795"/>
                </a:moveTo>
                <a:lnTo>
                  <a:pt x="27878" y="16012"/>
                </a:lnTo>
                <a:lnTo>
                  <a:pt x="27818" y="16155"/>
                </a:lnTo>
                <a:lnTo>
                  <a:pt x="28035" y="15795"/>
                </a:lnTo>
                <a:close/>
              </a:path>
              <a:path w="32412" h="25279">
                <a:moveTo>
                  <a:pt x="31872" y="15795"/>
                </a:moveTo>
                <a:lnTo>
                  <a:pt x="28035" y="15795"/>
                </a:lnTo>
                <a:lnTo>
                  <a:pt x="27818" y="16155"/>
                </a:lnTo>
                <a:lnTo>
                  <a:pt x="31724" y="16155"/>
                </a:lnTo>
                <a:lnTo>
                  <a:pt x="31872" y="15795"/>
                </a:lnTo>
                <a:close/>
              </a:path>
              <a:path w="32412" h="25279">
                <a:moveTo>
                  <a:pt x="28581" y="14303"/>
                </a:moveTo>
                <a:lnTo>
                  <a:pt x="27878" y="16012"/>
                </a:lnTo>
                <a:lnTo>
                  <a:pt x="28035" y="15795"/>
                </a:lnTo>
                <a:lnTo>
                  <a:pt x="31872" y="15795"/>
                </a:lnTo>
                <a:lnTo>
                  <a:pt x="32081" y="15290"/>
                </a:lnTo>
                <a:lnTo>
                  <a:pt x="32175" y="14605"/>
                </a:lnTo>
                <a:lnTo>
                  <a:pt x="28541" y="14605"/>
                </a:lnTo>
                <a:lnTo>
                  <a:pt x="28581" y="14303"/>
                </a:lnTo>
                <a:close/>
              </a:path>
              <a:path w="32412" h="25279">
                <a:moveTo>
                  <a:pt x="4445" y="15795"/>
                </a:moveTo>
                <a:close/>
              </a:path>
              <a:path w="32412" h="25279">
                <a:moveTo>
                  <a:pt x="3762" y="14136"/>
                </a:moveTo>
                <a:lnTo>
                  <a:pt x="3871" y="14605"/>
                </a:lnTo>
                <a:lnTo>
                  <a:pt x="3831" y="14303"/>
                </a:lnTo>
                <a:lnTo>
                  <a:pt x="3762" y="14136"/>
                </a:lnTo>
                <a:close/>
              </a:path>
              <a:path w="32412" h="25279">
                <a:moveTo>
                  <a:pt x="3831" y="14303"/>
                </a:moveTo>
                <a:lnTo>
                  <a:pt x="3871" y="14605"/>
                </a:lnTo>
                <a:lnTo>
                  <a:pt x="3831" y="14303"/>
                </a:lnTo>
                <a:close/>
              </a:path>
              <a:path w="32412" h="25279">
                <a:moveTo>
                  <a:pt x="28649" y="14136"/>
                </a:moveTo>
                <a:lnTo>
                  <a:pt x="28581" y="14303"/>
                </a:lnTo>
                <a:lnTo>
                  <a:pt x="28541" y="14605"/>
                </a:lnTo>
                <a:lnTo>
                  <a:pt x="28649" y="14136"/>
                </a:lnTo>
                <a:close/>
              </a:path>
              <a:path w="32412" h="25279">
                <a:moveTo>
                  <a:pt x="32239" y="14136"/>
                </a:moveTo>
                <a:lnTo>
                  <a:pt x="28649" y="14136"/>
                </a:lnTo>
                <a:lnTo>
                  <a:pt x="28541" y="14605"/>
                </a:lnTo>
                <a:lnTo>
                  <a:pt x="32175" y="14605"/>
                </a:lnTo>
                <a:lnTo>
                  <a:pt x="32239" y="14136"/>
                </a:lnTo>
                <a:close/>
              </a:path>
              <a:path w="32412" h="25279">
                <a:moveTo>
                  <a:pt x="3809" y="14136"/>
                </a:moveTo>
                <a:lnTo>
                  <a:pt x="3831" y="14303"/>
                </a:lnTo>
                <a:lnTo>
                  <a:pt x="3809" y="14136"/>
                </a:lnTo>
                <a:close/>
              </a:path>
              <a:path w="32412" h="25279">
                <a:moveTo>
                  <a:pt x="28799" y="12641"/>
                </a:moveTo>
                <a:lnTo>
                  <a:pt x="28581" y="14303"/>
                </a:lnTo>
                <a:lnTo>
                  <a:pt x="28649" y="14136"/>
                </a:lnTo>
                <a:lnTo>
                  <a:pt x="32239" y="14136"/>
                </a:lnTo>
                <a:lnTo>
                  <a:pt x="32412" y="12874"/>
                </a:lnTo>
                <a:lnTo>
                  <a:pt x="28830" y="12874"/>
                </a:lnTo>
                <a:lnTo>
                  <a:pt x="28799" y="12641"/>
                </a:lnTo>
                <a:close/>
              </a:path>
              <a:path w="32412" h="25279">
                <a:moveTo>
                  <a:pt x="3613" y="12641"/>
                </a:moveTo>
                <a:lnTo>
                  <a:pt x="3582" y="12874"/>
                </a:lnTo>
                <a:lnTo>
                  <a:pt x="3613" y="12641"/>
                </a:lnTo>
                <a:close/>
              </a:path>
              <a:path w="32412" h="25279">
                <a:moveTo>
                  <a:pt x="32408" y="12405"/>
                </a:moveTo>
                <a:lnTo>
                  <a:pt x="28830" y="12405"/>
                </a:lnTo>
                <a:lnTo>
                  <a:pt x="28830" y="12874"/>
                </a:lnTo>
                <a:lnTo>
                  <a:pt x="32412" y="12874"/>
                </a:lnTo>
                <a:lnTo>
                  <a:pt x="32408" y="12405"/>
                </a:lnTo>
                <a:close/>
              </a:path>
              <a:path w="32412" h="25279">
                <a:moveTo>
                  <a:pt x="3644" y="12405"/>
                </a:moveTo>
                <a:lnTo>
                  <a:pt x="3613" y="12641"/>
                </a:lnTo>
                <a:lnTo>
                  <a:pt x="3644" y="12405"/>
                </a:lnTo>
                <a:close/>
              </a:path>
              <a:path w="32412" h="25279">
                <a:moveTo>
                  <a:pt x="32178" y="10710"/>
                </a:moveTo>
                <a:lnTo>
                  <a:pt x="28541" y="10710"/>
                </a:lnTo>
                <a:lnTo>
                  <a:pt x="28649" y="11143"/>
                </a:lnTo>
                <a:lnTo>
                  <a:pt x="28799" y="12641"/>
                </a:lnTo>
                <a:lnTo>
                  <a:pt x="28830" y="12405"/>
                </a:lnTo>
                <a:lnTo>
                  <a:pt x="32408" y="12405"/>
                </a:lnTo>
                <a:lnTo>
                  <a:pt x="32237" y="11143"/>
                </a:lnTo>
                <a:lnTo>
                  <a:pt x="28649" y="11143"/>
                </a:lnTo>
                <a:lnTo>
                  <a:pt x="28574" y="10961"/>
                </a:lnTo>
                <a:lnTo>
                  <a:pt x="32212" y="10961"/>
                </a:lnTo>
                <a:lnTo>
                  <a:pt x="32178" y="10710"/>
                </a:lnTo>
                <a:close/>
              </a:path>
              <a:path w="32412" h="25279">
                <a:moveTo>
                  <a:pt x="3871" y="10710"/>
                </a:moveTo>
                <a:lnTo>
                  <a:pt x="3762" y="11143"/>
                </a:lnTo>
                <a:lnTo>
                  <a:pt x="3837" y="10961"/>
                </a:lnTo>
                <a:lnTo>
                  <a:pt x="3871" y="10710"/>
                </a:lnTo>
                <a:close/>
              </a:path>
              <a:path w="32412" h="25279">
                <a:moveTo>
                  <a:pt x="3837" y="10961"/>
                </a:moveTo>
                <a:lnTo>
                  <a:pt x="3762" y="11143"/>
                </a:lnTo>
                <a:lnTo>
                  <a:pt x="3837" y="10961"/>
                </a:lnTo>
                <a:close/>
              </a:path>
              <a:path w="32412" h="25279">
                <a:moveTo>
                  <a:pt x="28541" y="10710"/>
                </a:moveTo>
                <a:lnTo>
                  <a:pt x="28574" y="10961"/>
                </a:lnTo>
                <a:lnTo>
                  <a:pt x="28649" y="11143"/>
                </a:lnTo>
                <a:lnTo>
                  <a:pt x="28541" y="10710"/>
                </a:lnTo>
                <a:close/>
              </a:path>
              <a:path w="32412" h="25279">
                <a:moveTo>
                  <a:pt x="3940" y="10710"/>
                </a:moveTo>
                <a:lnTo>
                  <a:pt x="3837" y="10961"/>
                </a:lnTo>
                <a:lnTo>
                  <a:pt x="3940" y="10710"/>
                </a:lnTo>
                <a:close/>
              </a:path>
              <a:path w="32412" h="25279">
                <a:moveTo>
                  <a:pt x="27878" y="9267"/>
                </a:moveTo>
                <a:lnTo>
                  <a:pt x="28574" y="10961"/>
                </a:lnTo>
                <a:lnTo>
                  <a:pt x="28541" y="10710"/>
                </a:lnTo>
                <a:lnTo>
                  <a:pt x="32178" y="10710"/>
                </a:lnTo>
                <a:lnTo>
                  <a:pt x="32081" y="9989"/>
                </a:lnTo>
                <a:lnTo>
                  <a:pt x="31872" y="9484"/>
                </a:lnTo>
                <a:lnTo>
                  <a:pt x="28035" y="9484"/>
                </a:lnTo>
                <a:lnTo>
                  <a:pt x="27878" y="9267"/>
                </a:lnTo>
                <a:close/>
              </a:path>
              <a:path w="32412" h="25279">
                <a:moveTo>
                  <a:pt x="4593" y="9123"/>
                </a:moveTo>
                <a:lnTo>
                  <a:pt x="4413" y="9484"/>
                </a:lnTo>
                <a:lnTo>
                  <a:pt x="4593" y="9123"/>
                </a:lnTo>
                <a:close/>
              </a:path>
              <a:path w="32412" h="25279">
                <a:moveTo>
                  <a:pt x="4490" y="9375"/>
                </a:moveTo>
                <a:close/>
              </a:path>
              <a:path w="32412" h="25279">
                <a:moveTo>
                  <a:pt x="27818" y="9123"/>
                </a:moveTo>
                <a:lnTo>
                  <a:pt x="27878" y="9267"/>
                </a:lnTo>
                <a:lnTo>
                  <a:pt x="28035" y="9484"/>
                </a:lnTo>
                <a:lnTo>
                  <a:pt x="27818" y="9123"/>
                </a:lnTo>
                <a:close/>
              </a:path>
              <a:path w="32412" h="25279">
                <a:moveTo>
                  <a:pt x="31724" y="9123"/>
                </a:moveTo>
                <a:lnTo>
                  <a:pt x="27818" y="9123"/>
                </a:lnTo>
                <a:lnTo>
                  <a:pt x="28035" y="9484"/>
                </a:lnTo>
                <a:lnTo>
                  <a:pt x="31872" y="9484"/>
                </a:lnTo>
                <a:lnTo>
                  <a:pt x="31724" y="9123"/>
                </a:lnTo>
                <a:close/>
              </a:path>
              <a:path w="32412" h="25279">
                <a:moveTo>
                  <a:pt x="4668" y="9123"/>
                </a:moveTo>
                <a:lnTo>
                  <a:pt x="4490" y="9375"/>
                </a:lnTo>
                <a:lnTo>
                  <a:pt x="4668" y="9123"/>
                </a:lnTo>
                <a:close/>
              </a:path>
              <a:path w="32412" h="25279">
                <a:moveTo>
                  <a:pt x="26822" y="7815"/>
                </a:moveTo>
                <a:lnTo>
                  <a:pt x="27878" y="9267"/>
                </a:lnTo>
                <a:lnTo>
                  <a:pt x="27818" y="9123"/>
                </a:lnTo>
                <a:lnTo>
                  <a:pt x="31724" y="9123"/>
                </a:lnTo>
                <a:lnTo>
                  <a:pt x="31233" y="7933"/>
                </a:lnTo>
                <a:lnTo>
                  <a:pt x="26952" y="7933"/>
                </a:lnTo>
                <a:lnTo>
                  <a:pt x="26822" y="7815"/>
                </a:lnTo>
                <a:close/>
              </a:path>
              <a:path w="32412" h="25279">
                <a:moveTo>
                  <a:pt x="5713" y="7645"/>
                </a:moveTo>
                <a:lnTo>
                  <a:pt x="5460" y="7933"/>
                </a:lnTo>
                <a:lnTo>
                  <a:pt x="5599" y="7806"/>
                </a:lnTo>
                <a:lnTo>
                  <a:pt x="5713" y="7645"/>
                </a:lnTo>
                <a:close/>
              </a:path>
              <a:path w="32412" h="25279">
                <a:moveTo>
                  <a:pt x="5599" y="7806"/>
                </a:moveTo>
                <a:lnTo>
                  <a:pt x="5460" y="7933"/>
                </a:lnTo>
                <a:lnTo>
                  <a:pt x="5599" y="7806"/>
                </a:lnTo>
                <a:close/>
              </a:path>
              <a:path w="32412" h="25279">
                <a:moveTo>
                  <a:pt x="26699" y="7645"/>
                </a:moveTo>
                <a:lnTo>
                  <a:pt x="26822" y="7815"/>
                </a:lnTo>
                <a:lnTo>
                  <a:pt x="26952" y="7933"/>
                </a:lnTo>
                <a:lnTo>
                  <a:pt x="26699" y="7645"/>
                </a:lnTo>
                <a:close/>
              </a:path>
              <a:path w="32412" h="25279">
                <a:moveTo>
                  <a:pt x="31114" y="7645"/>
                </a:moveTo>
                <a:lnTo>
                  <a:pt x="26699" y="7645"/>
                </a:lnTo>
                <a:lnTo>
                  <a:pt x="26952" y="7933"/>
                </a:lnTo>
                <a:lnTo>
                  <a:pt x="31233" y="7933"/>
                </a:lnTo>
                <a:lnTo>
                  <a:pt x="31114" y="7645"/>
                </a:lnTo>
                <a:close/>
              </a:path>
              <a:path w="32412" h="25279">
                <a:moveTo>
                  <a:pt x="30189" y="6310"/>
                </a:moveTo>
                <a:lnTo>
                  <a:pt x="25182" y="6310"/>
                </a:lnTo>
                <a:lnTo>
                  <a:pt x="25435" y="6527"/>
                </a:lnTo>
                <a:lnTo>
                  <a:pt x="26822" y="7815"/>
                </a:lnTo>
                <a:lnTo>
                  <a:pt x="26699" y="7645"/>
                </a:lnTo>
                <a:lnTo>
                  <a:pt x="31114" y="7645"/>
                </a:lnTo>
                <a:lnTo>
                  <a:pt x="30189" y="6310"/>
                </a:lnTo>
                <a:close/>
              </a:path>
              <a:path w="32412" h="25279">
                <a:moveTo>
                  <a:pt x="5775" y="7645"/>
                </a:moveTo>
                <a:lnTo>
                  <a:pt x="5599" y="7806"/>
                </a:lnTo>
                <a:lnTo>
                  <a:pt x="5775" y="7645"/>
                </a:lnTo>
                <a:close/>
              </a:path>
              <a:path w="32412" h="25279">
                <a:moveTo>
                  <a:pt x="7230" y="6310"/>
                </a:moveTo>
                <a:lnTo>
                  <a:pt x="6977" y="6527"/>
                </a:lnTo>
                <a:lnTo>
                  <a:pt x="7230" y="6310"/>
                </a:lnTo>
                <a:close/>
              </a:path>
              <a:path w="32412" h="25279">
                <a:moveTo>
                  <a:pt x="7030" y="6494"/>
                </a:moveTo>
                <a:close/>
              </a:path>
              <a:path w="32412" h="25279">
                <a:moveTo>
                  <a:pt x="25379" y="6492"/>
                </a:moveTo>
                <a:close/>
              </a:path>
              <a:path w="32412" h="25279">
                <a:moveTo>
                  <a:pt x="25182" y="6310"/>
                </a:moveTo>
                <a:lnTo>
                  <a:pt x="25382" y="6494"/>
                </a:lnTo>
                <a:lnTo>
                  <a:pt x="25182" y="6310"/>
                </a:lnTo>
                <a:close/>
              </a:path>
              <a:path w="32412" h="25279">
                <a:moveTo>
                  <a:pt x="7323" y="6310"/>
                </a:moveTo>
                <a:lnTo>
                  <a:pt x="7030" y="6494"/>
                </a:lnTo>
                <a:lnTo>
                  <a:pt x="7323" y="6310"/>
                </a:lnTo>
                <a:close/>
              </a:path>
              <a:path w="32412" h="25279">
                <a:moveTo>
                  <a:pt x="29318" y="5192"/>
                </a:moveTo>
                <a:lnTo>
                  <a:pt x="23340" y="5192"/>
                </a:lnTo>
                <a:lnTo>
                  <a:pt x="23592" y="5337"/>
                </a:lnTo>
                <a:lnTo>
                  <a:pt x="25379" y="6492"/>
                </a:lnTo>
                <a:lnTo>
                  <a:pt x="25182" y="6310"/>
                </a:lnTo>
                <a:lnTo>
                  <a:pt x="30189" y="6310"/>
                </a:lnTo>
                <a:lnTo>
                  <a:pt x="29516" y="5373"/>
                </a:lnTo>
                <a:lnTo>
                  <a:pt x="29318" y="5192"/>
                </a:lnTo>
                <a:close/>
              </a:path>
              <a:path w="32412" h="25279">
                <a:moveTo>
                  <a:pt x="9108" y="5192"/>
                </a:moveTo>
                <a:lnTo>
                  <a:pt x="8819" y="5337"/>
                </a:lnTo>
                <a:lnTo>
                  <a:pt x="8990" y="5267"/>
                </a:lnTo>
                <a:close/>
              </a:path>
              <a:path w="32412" h="25279">
                <a:moveTo>
                  <a:pt x="8990" y="5267"/>
                </a:moveTo>
                <a:lnTo>
                  <a:pt x="8819" y="5337"/>
                </a:lnTo>
                <a:lnTo>
                  <a:pt x="8990" y="5267"/>
                </a:lnTo>
                <a:close/>
              </a:path>
              <a:path w="32412" h="25279">
                <a:moveTo>
                  <a:pt x="23518" y="5306"/>
                </a:moveTo>
                <a:close/>
              </a:path>
              <a:path w="32412" h="25279">
                <a:moveTo>
                  <a:pt x="23340" y="5192"/>
                </a:moveTo>
                <a:lnTo>
                  <a:pt x="23518" y="5306"/>
                </a:lnTo>
                <a:lnTo>
                  <a:pt x="23340" y="5192"/>
                </a:lnTo>
                <a:close/>
              </a:path>
              <a:path w="32412" h="25279">
                <a:moveTo>
                  <a:pt x="28366" y="4327"/>
                </a:moveTo>
                <a:lnTo>
                  <a:pt x="21136" y="4327"/>
                </a:lnTo>
                <a:lnTo>
                  <a:pt x="21425" y="4435"/>
                </a:lnTo>
                <a:lnTo>
                  <a:pt x="23518" y="5306"/>
                </a:lnTo>
                <a:lnTo>
                  <a:pt x="23340" y="5192"/>
                </a:lnTo>
                <a:lnTo>
                  <a:pt x="29318" y="5192"/>
                </a:lnTo>
                <a:lnTo>
                  <a:pt x="28366" y="4327"/>
                </a:lnTo>
                <a:close/>
              </a:path>
              <a:path w="32412" h="25279">
                <a:moveTo>
                  <a:pt x="9170" y="5192"/>
                </a:moveTo>
                <a:lnTo>
                  <a:pt x="8990" y="5267"/>
                </a:lnTo>
                <a:lnTo>
                  <a:pt x="9170" y="5192"/>
                </a:lnTo>
                <a:close/>
              </a:path>
              <a:path w="32412" h="25279">
                <a:moveTo>
                  <a:pt x="11474" y="4327"/>
                </a:moveTo>
                <a:lnTo>
                  <a:pt x="11275" y="4327"/>
                </a:lnTo>
                <a:lnTo>
                  <a:pt x="11023" y="4435"/>
                </a:lnTo>
                <a:lnTo>
                  <a:pt x="11474" y="4327"/>
                </a:lnTo>
                <a:close/>
              </a:path>
              <a:path w="32412" h="25279">
                <a:moveTo>
                  <a:pt x="21363" y="4420"/>
                </a:moveTo>
                <a:close/>
              </a:path>
              <a:path w="32412" h="25279">
                <a:moveTo>
                  <a:pt x="21136" y="4327"/>
                </a:moveTo>
                <a:lnTo>
                  <a:pt x="21363" y="4420"/>
                </a:lnTo>
                <a:lnTo>
                  <a:pt x="21136" y="4327"/>
                </a:lnTo>
                <a:close/>
              </a:path>
              <a:path w="32412" h="25279">
                <a:moveTo>
                  <a:pt x="18820" y="3811"/>
                </a:moveTo>
                <a:lnTo>
                  <a:pt x="21363" y="4420"/>
                </a:lnTo>
                <a:lnTo>
                  <a:pt x="21136" y="4327"/>
                </a:lnTo>
                <a:lnTo>
                  <a:pt x="28366" y="4327"/>
                </a:lnTo>
                <a:lnTo>
                  <a:pt x="27811" y="3822"/>
                </a:lnTo>
                <a:lnTo>
                  <a:pt x="18969" y="3822"/>
                </a:lnTo>
                <a:lnTo>
                  <a:pt x="18820" y="3811"/>
                </a:lnTo>
                <a:close/>
              </a:path>
              <a:path w="32412" h="25279">
                <a:moveTo>
                  <a:pt x="13732" y="3786"/>
                </a:moveTo>
                <a:lnTo>
                  <a:pt x="13443" y="3822"/>
                </a:lnTo>
                <a:lnTo>
                  <a:pt x="13644" y="3807"/>
                </a:lnTo>
                <a:close/>
              </a:path>
              <a:path w="32412" h="25279">
                <a:moveTo>
                  <a:pt x="13644" y="3807"/>
                </a:moveTo>
                <a:lnTo>
                  <a:pt x="13443" y="3822"/>
                </a:lnTo>
                <a:lnTo>
                  <a:pt x="13581" y="3822"/>
                </a:lnTo>
                <a:close/>
              </a:path>
              <a:path w="32412" h="25279">
                <a:moveTo>
                  <a:pt x="18716" y="3786"/>
                </a:moveTo>
                <a:lnTo>
                  <a:pt x="18969" y="3822"/>
                </a:lnTo>
                <a:lnTo>
                  <a:pt x="18716" y="3786"/>
                </a:lnTo>
                <a:close/>
              </a:path>
              <a:path w="32412" h="25279">
                <a:moveTo>
                  <a:pt x="27771" y="3786"/>
                </a:moveTo>
                <a:lnTo>
                  <a:pt x="18716" y="3786"/>
                </a:lnTo>
                <a:lnTo>
                  <a:pt x="18969" y="3822"/>
                </a:lnTo>
                <a:lnTo>
                  <a:pt x="27811" y="3822"/>
                </a:lnTo>
                <a:close/>
              </a:path>
              <a:path w="32412" h="25279">
                <a:moveTo>
                  <a:pt x="27573" y="3606"/>
                </a:moveTo>
                <a:lnTo>
                  <a:pt x="16332" y="3606"/>
                </a:lnTo>
                <a:lnTo>
                  <a:pt x="18820" y="3811"/>
                </a:lnTo>
                <a:lnTo>
                  <a:pt x="27771" y="3786"/>
                </a:lnTo>
                <a:lnTo>
                  <a:pt x="27573" y="3606"/>
                </a:lnTo>
                <a:close/>
              </a:path>
              <a:path w="32412" h="25279">
                <a:moveTo>
                  <a:pt x="13924" y="3786"/>
                </a:moveTo>
                <a:lnTo>
                  <a:pt x="13732" y="3786"/>
                </a:lnTo>
                <a:lnTo>
                  <a:pt x="13924" y="3786"/>
                </a:lnTo>
                <a:close/>
              </a:path>
              <a:path w="32412" h="25279">
                <a:moveTo>
                  <a:pt x="16332" y="3606"/>
                </a:moveTo>
                <a:lnTo>
                  <a:pt x="16079" y="3606"/>
                </a:lnTo>
                <a:lnTo>
                  <a:pt x="16332" y="3606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64" name="object 364"/>
          <p:cNvSpPr/>
          <p:nvPr/>
        </p:nvSpPr>
        <p:spPr>
          <a:xfrm>
            <a:off x="5467283" y="5585036"/>
            <a:ext cx="270432" cy="0"/>
          </a:xfrm>
          <a:custGeom>
            <a:avLst/>
            <a:gdLst/>
            <a:ahLst/>
            <a:cxnLst/>
            <a:rect l="l" t="t" r="r" b="b"/>
            <a:pathLst>
              <a:path w="270432" h="0">
                <a:moveTo>
                  <a:pt x="0" y="0"/>
                </a:moveTo>
                <a:lnTo>
                  <a:pt x="270432" y="0"/>
                </a:lnTo>
              </a:path>
            </a:pathLst>
          </a:custGeom>
          <a:ln w="8491">
            <a:solidFill>
              <a:srgbClr val="5F5F5F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65" name="object 365"/>
          <p:cNvSpPr/>
          <p:nvPr/>
        </p:nvSpPr>
        <p:spPr>
          <a:xfrm>
            <a:off x="5643947" y="5548906"/>
            <a:ext cx="28860" cy="75839"/>
          </a:xfrm>
          <a:custGeom>
            <a:avLst/>
            <a:gdLst/>
            <a:ahLst/>
            <a:cxnLst/>
            <a:rect l="l" t="t" r="r" b="b"/>
            <a:pathLst>
              <a:path w="28860" h="75839">
                <a:moveTo>
                  <a:pt x="21635" y="0"/>
                </a:moveTo>
                <a:lnTo>
                  <a:pt x="14448" y="0"/>
                </a:lnTo>
                <a:lnTo>
                  <a:pt x="7224" y="3642"/>
                </a:lnTo>
                <a:lnTo>
                  <a:pt x="3612" y="14461"/>
                </a:lnTo>
                <a:lnTo>
                  <a:pt x="0" y="28886"/>
                </a:lnTo>
                <a:lnTo>
                  <a:pt x="7224" y="75839"/>
                </a:lnTo>
                <a:lnTo>
                  <a:pt x="14448" y="75839"/>
                </a:lnTo>
                <a:lnTo>
                  <a:pt x="14448" y="36134"/>
                </a:lnTo>
                <a:lnTo>
                  <a:pt x="25248" y="18067"/>
                </a:lnTo>
                <a:lnTo>
                  <a:pt x="28860" y="10854"/>
                </a:lnTo>
                <a:lnTo>
                  <a:pt x="28860" y="3642"/>
                </a:lnTo>
                <a:lnTo>
                  <a:pt x="21635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66" name="object 366"/>
          <p:cNvSpPr/>
          <p:nvPr/>
        </p:nvSpPr>
        <p:spPr>
          <a:xfrm>
            <a:off x="5647559" y="5548906"/>
            <a:ext cx="28860" cy="75839"/>
          </a:xfrm>
          <a:custGeom>
            <a:avLst/>
            <a:gdLst/>
            <a:ahLst/>
            <a:cxnLst/>
            <a:rect l="l" t="t" r="r" b="b"/>
            <a:pathLst>
              <a:path w="28860" h="75839">
                <a:moveTo>
                  <a:pt x="21635" y="0"/>
                </a:moveTo>
                <a:lnTo>
                  <a:pt x="10836" y="0"/>
                </a:lnTo>
                <a:lnTo>
                  <a:pt x="7224" y="3642"/>
                </a:lnTo>
                <a:lnTo>
                  <a:pt x="3612" y="10854"/>
                </a:lnTo>
                <a:lnTo>
                  <a:pt x="0" y="28886"/>
                </a:lnTo>
                <a:lnTo>
                  <a:pt x="7224" y="75839"/>
                </a:lnTo>
                <a:lnTo>
                  <a:pt x="10836" y="75839"/>
                </a:lnTo>
                <a:lnTo>
                  <a:pt x="10836" y="36134"/>
                </a:lnTo>
                <a:lnTo>
                  <a:pt x="25248" y="18067"/>
                </a:lnTo>
                <a:lnTo>
                  <a:pt x="28860" y="10854"/>
                </a:lnTo>
                <a:lnTo>
                  <a:pt x="25248" y="3642"/>
                </a:lnTo>
                <a:lnTo>
                  <a:pt x="21635" y="0"/>
                </a:lnTo>
                <a:close/>
              </a:path>
            </a:pathLst>
          </a:custGeom>
          <a:solidFill>
            <a:srgbClr val="DFDFD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67" name="object 367"/>
          <p:cNvSpPr/>
          <p:nvPr/>
        </p:nvSpPr>
        <p:spPr>
          <a:xfrm>
            <a:off x="5510555" y="5678906"/>
            <a:ext cx="180290" cy="0"/>
          </a:xfrm>
          <a:custGeom>
            <a:avLst/>
            <a:gdLst/>
            <a:ahLst/>
            <a:cxnLst/>
            <a:rect l="l" t="t" r="r" b="b"/>
            <a:pathLst>
              <a:path w="180290" h="0">
                <a:moveTo>
                  <a:pt x="0" y="0"/>
                </a:moveTo>
                <a:lnTo>
                  <a:pt x="180290" y="0"/>
                </a:lnTo>
              </a:path>
            </a:pathLst>
          </a:custGeom>
          <a:ln w="8491">
            <a:solidFill>
              <a:srgbClr val="80808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68" name="object 368"/>
          <p:cNvSpPr/>
          <p:nvPr/>
        </p:nvSpPr>
        <p:spPr>
          <a:xfrm>
            <a:off x="5560004" y="5689729"/>
            <a:ext cx="87952" cy="22034"/>
          </a:xfrm>
          <a:custGeom>
            <a:avLst/>
            <a:gdLst/>
            <a:ahLst/>
            <a:cxnLst/>
            <a:rect l="l" t="t" r="r" b="b"/>
            <a:pathLst>
              <a:path w="87952" h="22034">
                <a:moveTo>
                  <a:pt x="83184" y="0"/>
                </a:moveTo>
                <a:lnTo>
                  <a:pt x="0" y="0"/>
                </a:lnTo>
                <a:lnTo>
                  <a:pt x="4731" y="18932"/>
                </a:lnTo>
                <a:lnTo>
                  <a:pt x="5237" y="20880"/>
                </a:lnTo>
                <a:lnTo>
                  <a:pt x="7187" y="22034"/>
                </a:lnTo>
                <a:lnTo>
                  <a:pt x="11052" y="21096"/>
                </a:lnTo>
                <a:lnTo>
                  <a:pt x="12208" y="19113"/>
                </a:lnTo>
                <a:lnTo>
                  <a:pt x="11739" y="17201"/>
                </a:lnTo>
                <a:lnTo>
                  <a:pt x="9243" y="7212"/>
                </a:lnTo>
                <a:lnTo>
                  <a:pt x="4623" y="7212"/>
                </a:lnTo>
                <a:lnTo>
                  <a:pt x="8127" y="2740"/>
                </a:lnTo>
                <a:lnTo>
                  <a:pt x="83863" y="2740"/>
                </a:lnTo>
                <a:lnTo>
                  <a:pt x="83184" y="0"/>
                </a:lnTo>
                <a:close/>
              </a:path>
              <a:path w="87952" h="22034">
                <a:moveTo>
                  <a:pt x="76863" y="4507"/>
                </a:moveTo>
                <a:lnTo>
                  <a:pt x="80475" y="18932"/>
                </a:lnTo>
                <a:lnTo>
                  <a:pt x="80945" y="20880"/>
                </a:lnTo>
                <a:lnTo>
                  <a:pt x="82895" y="22034"/>
                </a:lnTo>
                <a:lnTo>
                  <a:pt x="86760" y="21096"/>
                </a:lnTo>
                <a:lnTo>
                  <a:pt x="87952" y="19113"/>
                </a:lnTo>
                <a:lnTo>
                  <a:pt x="87447" y="17201"/>
                </a:lnTo>
                <a:lnTo>
                  <a:pt x="84971" y="7212"/>
                </a:lnTo>
                <a:lnTo>
                  <a:pt x="80367" y="7212"/>
                </a:lnTo>
                <a:lnTo>
                  <a:pt x="76863" y="4507"/>
                </a:lnTo>
                <a:close/>
              </a:path>
              <a:path w="87952" h="22034">
                <a:moveTo>
                  <a:pt x="8127" y="2740"/>
                </a:moveTo>
                <a:lnTo>
                  <a:pt x="4623" y="7212"/>
                </a:lnTo>
                <a:lnTo>
                  <a:pt x="9243" y="7212"/>
                </a:lnTo>
                <a:lnTo>
                  <a:pt x="8127" y="2740"/>
                </a:lnTo>
                <a:close/>
              </a:path>
              <a:path w="87952" h="22034">
                <a:moveTo>
                  <a:pt x="83863" y="2740"/>
                </a:moveTo>
                <a:lnTo>
                  <a:pt x="8127" y="2740"/>
                </a:lnTo>
                <a:lnTo>
                  <a:pt x="9243" y="7212"/>
                </a:lnTo>
                <a:lnTo>
                  <a:pt x="77541" y="7212"/>
                </a:lnTo>
                <a:lnTo>
                  <a:pt x="76863" y="4507"/>
                </a:lnTo>
                <a:lnTo>
                  <a:pt x="84301" y="4507"/>
                </a:lnTo>
                <a:lnTo>
                  <a:pt x="83863" y="2740"/>
                </a:lnTo>
                <a:close/>
              </a:path>
              <a:path w="87952" h="22034">
                <a:moveTo>
                  <a:pt x="84301" y="4507"/>
                </a:moveTo>
                <a:lnTo>
                  <a:pt x="76863" y="4507"/>
                </a:lnTo>
                <a:lnTo>
                  <a:pt x="80367" y="7212"/>
                </a:lnTo>
                <a:lnTo>
                  <a:pt x="84971" y="7212"/>
                </a:lnTo>
                <a:lnTo>
                  <a:pt x="84301" y="4507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69" name="object 369"/>
          <p:cNvSpPr/>
          <p:nvPr/>
        </p:nvSpPr>
        <p:spPr>
          <a:xfrm>
            <a:off x="5351897" y="5155357"/>
            <a:ext cx="68502" cy="75839"/>
          </a:xfrm>
          <a:custGeom>
            <a:avLst/>
            <a:gdLst/>
            <a:ahLst/>
            <a:cxnLst/>
            <a:rect l="l" t="t" r="r" b="b"/>
            <a:pathLst>
              <a:path w="68502" h="75839">
                <a:moveTo>
                  <a:pt x="64889" y="0"/>
                </a:moveTo>
                <a:lnTo>
                  <a:pt x="0" y="0"/>
                </a:lnTo>
                <a:lnTo>
                  <a:pt x="3604" y="75839"/>
                </a:lnTo>
                <a:lnTo>
                  <a:pt x="68502" y="75839"/>
                </a:lnTo>
                <a:lnTo>
                  <a:pt x="64889" y="0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70" name="object 370"/>
          <p:cNvSpPr/>
          <p:nvPr/>
        </p:nvSpPr>
        <p:spPr>
          <a:xfrm>
            <a:off x="5348115" y="5151750"/>
            <a:ext cx="76076" cy="83051"/>
          </a:xfrm>
          <a:custGeom>
            <a:avLst/>
            <a:gdLst/>
            <a:ahLst/>
            <a:cxnLst/>
            <a:rect l="l" t="t" r="r" b="b"/>
            <a:pathLst>
              <a:path w="76076" h="83051">
                <a:moveTo>
                  <a:pt x="72139" y="0"/>
                </a:moveTo>
                <a:lnTo>
                  <a:pt x="0" y="0"/>
                </a:lnTo>
                <a:lnTo>
                  <a:pt x="3947" y="83051"/>
                </a:lnTo>
                <a:lnTo>
                  <a:pt x="76076" y="83051"/>
                </a:lnTo>
                <a:lnTo>
                  <a:pt x="75912" y="79589"/>
                </a:lnTo>
                <a:lnTo>
                  <a:pt x="68671" y="79589"/>
                </a:lnTo>
                <a:lnTo>
                  <a:pt x="68656" y="79265"/>
                </a:lnTo>
                <a:lnTo>
                  <a:pt x="10987" y="79265"/>
                </a:lnTo>
                <a:lnTo>
                  <a:pt x="7386" y="75803"/>
                </a:lnTo>
                <a:lnTo>
                  <a:pt x="10823" y="75803"/>
                </a:lnTo>
                <a:lnTo>
                  <a:pt x="7562" y="7212"/>
                </a:lnTo>
                <a:lnTo>
                  <a:pt x="3781" y="7212"/>
                </a:lnTo>
                <a:lnTo>
                  <a:pt x="7382" y="3425"/>
                </a:lnTo>
                <a:lnTo>
                  <a:pt x="72301" y="3425"/>
                </a:lnTo>
                <a:lnTo>
                  <a:pt x="72139" y="0"/>
                </a:lnTo>
                <a:close/>
              </a:path>
              <a:path w="76076" h="83051">
                <a:moveTo>
                  <a:pt x="65095" y="3786"/>
                </a:moveTo>
                <a:lnTo>
                  <a:pt x="68671" y="79589"/>
                </a:lnTo>
                <a:lnTo>
                  <a:pt x="72283" y="75803"/>
                </a:lnTo>
                <a:lnTo>
                  <a:pt x="75732" y="75803"/>
                </a:lnTo>
                <a:lnTo>
                  <a:pt x="72481" y="7212"/>
                </a:lnTo>
                <a:lnTo>
                  <a:pt x="68671" y="7212"/>
                </a:lnTo>
                <a:lnTo>
                  <a:pt x="65095" y="3786"/>
                </a:lnTo>
                <a:close/>
              </a:path>
              <a:path w="76076" h="83051">
                <a:moveTo>
                  <a:pt x="75732" y="75803"/>
                </a:moveTo>
                <a:lnTo>
                  <a:pt x="72283" y="75803"/>
                </a:lnTo>
                <a:lnTo>
                  <a:pt x="68671" y="79589"/>
                </a:lnTo>
                <a:lnTo>
                  <a:pt x="75912" y="79589"/>
                </a:lnTo>
                <a:lnTo>
                  <a:pt x="75732" y="75803"/>
                </a:lnTo>
                <a:close/>
              </a:path>
              <a:path w="76076" h="83051">
                <a:moveTo>
                  <a:pt x="10823" y="75803"/>
                </a:moveTo>
                <a:lnTo>
                  <a:pt x="7386" y="75803"/>
                </a:lnTo>
                <a:lnTo>
                  <a:pt x="10987" y="79265"/>
                </a:lnTo>
                <a:lnTo>
                  <a:pt x="10823" y="75803"/>
                </a:lnTo>
                <a:close/>
              </a:path>
              <a:path w="76076" h="83051">
                <a:moveTo>
                  <a:pt x="68493" y="75803"/>
                </a:moveTo>
                <a:lnTo>
                  <a:pt x="10823" y="75803"/>
                </a:lnTo>
                <a:lnTo>
                  <a:pt x="10987" y="79265"/>
                </a:lnTo>
                <a:lnTo>
                  <a:pt x="68656" y="79265"/>
                </a:lnTo>
                <a:lnTo>
                  <a:pt x="68493" y="75803"/>
                </a:lnTo>
                <a:close/>
              </a:path>
              <a:path w="76076" h="83051">
                <a:moveTo>
                  <a:pt x="7382" y="3425"/>
                </a:moveTo>
                <a:lnTo>
                  <a:pt x="3781" y="7212"/>
                </a:lnTo>
                <a:lnTo>
                  <a:pt x="7562" y="7212"/>
                </a:lnTo>
                <a:lnTo>
                  <a:pt x="7382" y="3425"/>
                </a:lnTo>
                <a:close/>
              </a:path>
              <a:path w="76076" h="83051">
                <a:moveTo>
                  <a:pt x="72301" y="3425"/>
                </a:moveTo>
                <a:lnTo>
                  <a:pt x="7382" y="3425"/>
                </a:lnTo>
                <a:lnTo>
                  <a:pt x="7562" y="7212"/>
                </a:lnTo>
                <a:lnTo>
                  <a:pt x="65257" y="7212"/>
                </a:lnTo>
                <a:lnTo>
                  <a:pt x="65095" y="3786"/>
                </a:lnTo>
                <a:lnTo>
                  <a:pt x="72318" y="3786"/>
                </a:lnTo>
                <a:lnTo>
                  <a:pt x="72301" y="3425"/>
                </a:lnTo>
                <a:close/>
              </a:path>
              <a:path w="76076" h="83051">
                <a:moveTo>
                  <a:pt x="72318" y="3786"/>
                </a:moveTo>
                <a:lnTo>
                  <a:pt x="65095" y="3786"/>
                </a:lnTo>
                <a:lnTo>
                  <a:pt x="68671" y="7212"/>
                </a:lnTo>
                <a:lnTo>
                  <a:pt x="72481" y="7212"/>
                </a:lnTo>
                <a:lnTo>
                  <a:pt x="72318" y="3786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71" name="object 371"/>
          <p:cNvSpPr/>
          <p:nvPr/>
        </p:nvSpPr>
        <p:spPr>
          <a:xfrm>
            <a:off x="5359107" y="5285325"/>
            <a:ext cx="72128" cy="75839"/>
          </a:xfrm>
          <a:custGeom>
            <a:avLst/>
            <a:gdLst/>
            <a:ahLst/>
            <a:cxnLst/>
            <a:rect l="l" t="t" r="r" b="b"/>
            <a:pathLst>
              <a:path w="72128" h="75839">
                <a:moveTo>
                  <a:pt x="68516" y="0"/>
                </a:moveTo>
                <a:lnTo>
                  <a:pt x="0" y="0"/>
                </a:lnTo>
                <a:lnTo>
                  <a:pt x="3608" y="75839"/>
                </a:lnTo>
                <a:lnTo>
                  <a:pt x="72128" y="75839"/>
                </a:lnTo>
                <a:lnTo>
                  <a:pt x="68516" y="0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72" name="object 372"/>
          <p:cNvSpPr/>
          <p:nvPr/>
        </p:nvSpPr>
        <p:spPr>
          <a:xfrm>
            <a:off x="5355325" y="5281719"/>
            <a:ext cx="79666" cy="83051"/>
          </a:xfrm>
          <a:custGeom>
            <a:avLst/>
            <a:gdLst/>
            <a:ahLst/>
            <a:cxnLst/>
            <a:rect l="l" t="t" r="r" b="b"/>
            <a:pathLst>
              <a:path w="79666" h="83051">
                <a:moveTo>
                  <a:pt x="75729" y="0"/>
                </a:moveTo>
                <a:lnTo>
                  <a:pt x="0" y="0"/>
                </a:lnTo>
                <a:lnTo>
                  <a:pt x="3951" y="83051"/>
                </a:lnTo>
                <a:lnTo>
                  <a:pt x="79666" y="83051"/>
                </a:lnTo>
                <a:lnTo>
                  <a:pt x="79504" y="79625"/>
                </a:lnTo>
                <a:lnTo>
                  <a:pt x="72298" y="79625"/>
                </a:lnTo>
                <a:lnTo>
                  <a:pt x="72281" y="79265"/>
                </a:lnTo>
                <a:lnTo>
                  <a:pt x="10991" y="79265"/>
                </a:lnTo>
                <a:lnTo>
                  <a:pt x="7390" y="75839"/>
                </a:lnTo>
                <a:lnTo>
                  <a:pt x="10828" y="75839"/>
                </a:lnTo>
                <a:lnTo>
                  <a:pt x="7566" y="7248"/>
                </a:lnTo>
                <a:lnTo>
                  <a:pt x="3781" y="7248"/>
                </a:lnTo>
                <a:lnTo>
                  <a:pt x="7386" y="3461"/>
                </a:lnTo>
                <a:lnTo>
                  <a:pt x="75893" y="3461"/>
                </a:lnTo>
                <a:lnTo>
                  <a:pt x="75729" y="0"/>
                </a:lnTo>
                <a:close/>
              </a:path>
              <a:path w="79666" h="83051">
                <a:moveTo>
                  <a:pt x="68686" y="3786"/>
                </a:moveTo>
                <a:lnTo>
                  <a:pt x="72298" y="79625"/>
                </a:lnTo>
                <a:lnTo>
                  <a:pt x="75910" y="75839"/>
                </a:lnTo>
                <a:lnTo>
                  <a:pt x="79324" y="75839"/>
                </a:lnTo>
                <a:lnTo>
                  <a:pt x="76073" y="7248"/>
                </a:lnTo>
                <a:lnTo>
                  <a:pt x="72298" y="7248"/>
                </a:lnTo>
                <a:lnTo>
                  <a:pt x="68686" y="3786"/>
                </a:lnTo>
                <a:close/>
              </a:path>
              <a:path w="79666" h="83051">
                <a:moveTo>
                  <a:pt x="79324" y="75839"/>
                </a:moveTo>
                <a:lnTo>
                  <a:pt x="75910" y="75839"/>
                </a:lnTo>
                <a:lnTo>
                  <a:pt x="72298" y="79625"/>
                </a:lnTo>
                <a:lnTo>
                  <a:pt x="79504" y="79625"/>
                </a:lnTo>
                <a:lnTo>
                  <a:pt x="79324" y="75839"/>
                </a:lnTo>
                <a:close/>
              </a:path>
              <a:path w="79666" h="83051">
                <a:moveTo>
                  <a:pt x="10828" y="75839"/>
                </a:moveTo>
                <a:lnTo>
                  <a:pt x="7390" y="75839"/>
                </a:lnTo>
                <a:lnTo>
                  <a:pt x="10991" y="79265"/>
                </a:lnTo>
                <a:lnTo>
                  <a:pt x="10828" y="75839"/>
                </a:lnTo>
                <a:close/>
              </a:path>
              <a:path w="79666" h="83051">
                <a:moveTo>
                  <a:pt x="72117" y="75839"/>
                </a:moveTo>
                <a:lnTo>
                  <a:pt x="10828" y="75839"/>
                </a:lnTo>
                <a:lnTo>
                  <a:pt x="10991" y="79265"/>
                </a:lnTo>
                <a:lnTo>
                  <a:pt x="72281" y="79265"/>
                </a:lnTo>
                <a:lnTo>
                  <a:pt x="72117" y="75839"/>
                </a:lnTo>
                <a:close/>
              </a:path>
              <a:path w="79666" h="83051">
                <a:moveTo>
                  <a:pt x="7386" y="3461"/>
                </a:moveTo>
                <a:lnTo>
                  <a:pt x="3781" y="7248"/>
                </a:lnTo>
                <a:lnTo>
                  <a:pt x="7566" y="7248"/>
                </a:lnTo>
                <a:lnTo>
                  <a:pt x="7386" y="3461"/>
                </a:lnTo>
                <a:close/>
              </a:path>
              <a:path w="79666" h="83051">
                <a:moveTo>
                  <a:pt x="75893" y="3461"/>
                </a:moveTo>
                <a:lnTo>
                  <a:pt x="7386" y="3461"/>
                </a:lnTo>
                <a:lnTo>
                  <a:pt x="7566" y="7248"/>
                </a:lnTo>
                <a:lnTo>
                  <a:pt x="68851" y="7248"/>
                </a:lnTo>
                <a:lnTo>
                  <a:pt x="68686" y="3786"/>
                </a:lnTo>
                <a:lnTo>
                  <a:pt x="75909" y="3786"/>
                </a:lnTo>
                <a:lnTo>
                  <a:pt x="75893" y="3461"/>
                </a:lnTo>
                <a:close/>
              </a:path>
              <a:path w="79666" h="83051">
                <a:moveTo>
                  <a:pt x="75909" y="3786"/>
                </a:moveTo>
                <a:lnTo>
                  <a:pt x="68686" y="3786"/>
                </a:lnTo>
                <a:lnTo>
                  <a:pt x="72298" y="7248"/>
                </a:lnTo>
                <a:lnTo>
                  <a:pt x="76073" y="7248"/>
                </a:lnTo>
                <a:lnTo>
                  <a:pt x="75909" y="3786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73" name="object 373"/>
          <p:cNvSpPr/>
          <p:nvPr/>
        </p:nvSpPr>
        <p:spPr>
          <a:xfrm>
            <a:off x="5460059" y="5278120"/>
            <a:ext cx="313704" cy="83044"/>
          </a:xfrm>
          <a:custGeom>
            <a:avLst/>
            <a:gdLst/>
            <a:ahLst/>
            <a:cxnLst/>
            <a:rect l="l" t="t" r="r" b="b"/>
            <a:pathLst>
              <a:path w="313704" h="83044">
                <a:moveTo>
                  <a:pt x="0" y="83044"/>
                </a:moveTo>
                <a:lnTo>
                  <a:pt x="313704" y="83044"/>
                </a:lnTo>
                <a:lnTo>
                  <a:pt x="313704" y="0"/>
                </a:lnTo>
                <a:lnTo>
                  <a:pt x="0" y="0"/>
                </a:lnTo>
                <a:lnTo>
                  <a:pt x="0" y="83044"/>
                </a:lnTo>
                <a:close/>
              </a:path>
            </a:pathLst>
          </a:custGeom>
          <a:solidFill>
            <a:srgbClr val="5F5F5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74" name="object 374"/>
          <p:cNvSpPr/>
          <p:nvPr/>
        </p:nvSpPr>
        <p:spPr>
          <a:xfrm>
            <a:off x="5456447" y="5274507"/>
            <a:ext cx="320928" cy="90264"/>
          </a:xfrm>
          <a:custGeom>
            <a:avLst/>
            <a:gdLst/>
            <a:ahLst/>
            <a:cxnLst/>
            <a:rect l="l" t="t" r="r" b="b"/>
            <a:pathLst>
              <a:path w="320928" h="90264">
                <a:moveTo>
                  <a:pt x="320928" y="0"/>
                </a:moveTo>
                <a:lnTo>
                  <a:pt x="0" y="0"/>
                </a:lnTo>
                <a:lnTo>
                  <a:pt x="0" y="90264"/>
                </a:lnTo>
                <a:lnTo>
                  <a:pt x="320928" y="90264"/>
                </a:lnTo>
                <a:lnTo>
                  <a:pt x="320928" y="86658"/>
                </a:lnTo>
                <a:lnTo>
                  <a:pt x="7224" y="86658"/>
                </a:lnTo>
                <a:lnTo>
                  <a:pt x="3612" y="83051"/>
                </a:lnTo>
                <a:lnTo>
                  <a:pt x="7224" y="83051"/>
                </a:lnTo>
                <a:lnTo>
                  <a:pt x="7224" y="7212"/>
                </a:lnTo>
                <a:lnTo>
                  <a:pt x="3612" y="7212"/>
                </a:lnTo>
                <a:lnTo>
                  <a:pt x="7224" y="3606"/>
                </a:lnTo>
                <a:lnTo>
                  <a:pt x="320928" y="3606"/>
                </a:lnTo>
                <a:lnTo>
                  <a:pt x="320928" y="0"/>
                </a:lnTo>
                <a:close/>
              </a:path>
              <a:path w="320928" h="90264">
                <a:moveTo>
                  <a:pt x="7224" y="83051"/>
                </a:moveTo>
                <a:lnTo>
                  <a:pt x="3612" y="83051"/>
                </a:lnTo>
                <a:lnTo>
                  <a:pt x="7224" y="86658"/>
                </a:lnTo>
                <a:lnTo>
                  <a:pt x="7224" y="83051"/>
                </a:lnTo>
                <a:close/>
              </a:path>
              <a:path w="320928" h="90264">
                <a:moveTo>
                  <a:pt x="313704" y="83051"/>
                </a:moveTo>
                <a:lnTo>
                  <a:pt x="7224" y="83051"/>
                </a:lnTo>
                <a:lnTo>
                  <a:pt x="7224" y="86658"/>
                </a:lnTo>
                <a:lnTo>
                  <a:pt x="313704" y="86658"/>
                </a:lnTo>
                <a:lnTo>
                  <a:pt x="313704" y="83051"/>
                </a:lnTo>
                <a:close/>
              </a:path>
              <a:path w="320928" h="90264">
                <a:moveTo>
                  <a:pt x="313704" y="3606"/>
                </a:moveTo>
                <a:lnTo>
                  <a:pt x="313704" y="86658"/>
                </a:lnTo>
                <a:lnTo>
                  <a:pt x="317316" y="83051"/>
                </a:lnTo>
                <a:lnTo>
                  <a:pt x="320928" y="83051"/>
                </a:lnTo>
                <a:lnTo>
                  <a:pt x="320928" y="7212"/>
                </a:lnTo>
                <a:lnTo>
                  <a:pt x="317316" y="7212"/>
                </a:lnTo>
                <a:lnTo>
                  <a:pt x="313704" y="3606"/>
                </a:lnTo>
                <a:close/>
              </a:path>
              <a:path w="320928" h="90264">
                <a:moveTo>
                  <a:pt x="320928" y="83051"/>
                </a:moveTo>
                <a:lnTo>
                  <a:pt x="317316" y="83051"/>
                </a:lnTo>
                <a:lnTo>
                  <a:pt x="313704" y="86658"/>
                </a:lnTo>
                <a:lnTo>
                  <a:pt x="320928" y="86658"/>
                </a:lnTo>
                <a:lnTo>
                  <a:pt x="320928" y="83051"/>
                </a:lnTo>
                <a:close/>
              </a:path>
              <a:path w="320928" h="90264">
                <a:moveTo>
                  <a:pt x="7224" y="3606"/>
                </a:moveTo>
                <a:lnTo>
                  <a:pt x="3612" y="7212"/>
                </a:lnTo>
                <a:lnTo>
                  <a:pt x="7224" y="7212"/>
                </a:lnTo>
                <a:lnTo>
                  <a:pt x="7224" y="3606"/>
                </a:lnTo>
                <a:close/>
              </a:path>
              <a:path w="320928" h="90264">
                <a:moveTo>
                  <a:pt x="313704" y="3606"/>
                </a:moveTo>
                <a:lnTo>
                  <a:pt x="7224" y="3606"/>
                </a:lnTo>
                <a:lnTo>
                  <a:pt x="7224" y="7212"/>
                </a:lnTo>
                <a:lnTo>
                  <a:pt x="313704" y="7212"/>
                </a:lnTo>
                <a:lnTo>
                  <a:pt x="313704" y="3606"/>
                </a:lnTo>
                <a:close/>
              </a:path>
              <a:path w="320928" h="90264">
                <a:moveTo>
                  <a:pt x="320928" y="3606"/>
                </a:moveTo>
                <a:lnTo>
                  <a:pt x="313704" y="3606"/>
                </a:lnTo>
                <a:lnTo>
                  <a:pt x="317316" y="7212"/>
                </a:lnTo>
                <a:lnTo>
                  <a:pt x="320928" y="7212"/>
                </a:lnTo>
                <a:lnTo>
                  <a:pt x="320928" y="3606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75" name="object 375"/>
          <p:cNvSpPr/>
          <p:nvPr/>
        </p:nvSpPr>
        <p:spPr>
          <a:xfrm>
            <a:off x="5521355" y="5288937"/>
            <a:ext cx="36057" cy="25274"/>
          </a:xfrm>
          <a:custGeom>
            <a:avLst/>
            <a:gdLst/>
            <a:ahLst/>
            <a:cxnLst/>
            <a:rect l="l" t="t" r="r" b="b"/>
            <a:pathLst>
              <a:path w="36057" h="25274">
                <a:moveTo>
                  <a:pt x="0" y="12637"/>
                </a:moveTo>
                <a:lnTo>
                  <a:pt x="36057" y="12637"/>
                </a:lnTo>
              </a:path>
            </a:pathLst>
          </a:custGeom>
          <a:ln w="26544">
            <a:solidFill>
              <a:srgbClr val="C0C0C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76" name="object 376"/>
          <p:cNvSpPr/>
          <p:nvPr/>
        </p:nvSpPr>
        <p:spPr>
          <a:xfrm>
            <a:off x="5521355" y="5325071"/>
            <a:ext cx="36057" cy="25274"/>
          </a:xfrm>
          <a:custGeom>
            <a:avLst/>
            <a:gdLst/>
            <a:ahLst/>
            <a:cxnLst/>
            <a:rect l="l" t="t" r="r" b="b"/>
            <a:pathLst>
              <a:path w="36057" h="25274">
                <a:moveTo>
                  <a:pt x="0" y="12637"/>
                </a:moveTo>
                <a:lnTo>
                  <a:pt x="36057" y="12637"/>
                </a:lnTo>
              </a:path>
            </a:pathLst>
          </a:custGeom>
          <a:ln w="26544">
            <a:solidFill>
              <a:srgbClr val="C0C0C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77" name="object 377"/>
          <p:cNvSpPr/>
          <p:nvPr/>
        </p:nvSpPr>
        <p:spPr>
          <a:xfrm>
            <a:off x="5593488" y="5307004"/>
            <a:ext cx="39663" cy="25274"/>
          </a:xfrm>
          <a:custGeom>
            <a:avLst/>
            <a:gdLst/>
            <a:ahLst/>
            <a:cxnLst/>
            <a:rect l="l" t="t" r="r" b="b"/>
            <a:pathLst>
              <a:path w="39663" h="25274">
                <a:moveTo>
                  <a:pt x="0" y="12637"/>
                </a:moveTo>
                <a:lnTo>
                  <a:pt x="39663" y="12637"/>
                </a:lnTo>
              </a:path>
            </a:pathLst>
          </a:custGeom>
          <a:ln w="26544">
            <a:solidFill>
              <a:srgbClr val="008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78" name="object 378"/>
          <p:cNvSpPr/>
          <p:nvPr/>
        </p:nvSpPr>
        <p:spPr>
          <a:xfrm>
            <a:off x="5481695" y="5306999"/>
            <a:ext cx="25248" cy="28886"/>
          </a:xfrm>
          <a:custGeom>
            <a:avLst/>
            <a:gdLst/>
            <a:ahLst/>
            <a:cxnLst/>
            <a:rect l="l" t="t" r="r" b="b"/>
            <a:pathLst>
              <a:path w="25248" h="28886">
                <a:moveTo>
                  <a:pt x="19613" y="0"/>
                </a:moveTo>
                <a:lnTo>
                  <a:pt x="5670" y="0"/>
                </a:lnTo>
                <a:lnTo>
                  <a:pt x="0" y="6455"/>
                </a:lnTo>
                <a:lnTo>
                  <a:pt x="0" y="22430"/>
                </a:lnTo>
                <a:lnTo>
                  <a:pt x="5670" y="28886"/>
                </a:lnTo>
                <a:lnTo>
                  <a:pt x="19613" y="28886"/>
                </a:lnTo>
                <a:lnTo>
                  <a:pt x="25248" y="22430"/>
                </a:lnTo>
                <a:lnTo>
                  <a:pt x="25248" y="6455"/>
                </a:lnTo>
                <a:lnTo>
                  <a:pt x="19613" y="0"/>
                </a:lnTo>
                <a:close/>
              </a:path>
            </a:pathLst>
          </a:custGeom>
          <a:solidFill>
            <a:srgbClr val="1F1F1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79" name="object 379"/>
          <p:cNvSpPr/>
          <p:nvPr/>
        </p:nvSpPr>
        <p:spPr>
          <a:xfrm>
            <a:off x="3938015" y="3381755"/>
            <a:ext cx="376427" cy="364236"/>
          </a:xfrm>
          <a:custGeom>
            <a:avLst/>
            <a:gdLst/>
            <a:ahLst/>
            <a:cxnLst/>
            <a:rect l="l" t="t" r="r" b="b"/>
            <a:pathLst>
              <a:path w="376427" h="364236">
                <a:moveTo>
                  <a:pt x="0" y="364236"/>
                </a:moveTo>
                <a:lnTo>
                  <a:pt x="376427" y="364236"/>
                </a:lnTo>
                <a:lnTo>
                  <a:pt x="376427" y="0"/>
                </a:lnTo>
                <a:lnTo>
                  <a:pt x="0" y="0"/>
                </a:lnTo>
                <a:lnTo>
                  <a:pt x="0" y="364236"/>
                </a:lnTo>
                <a:close/>
              </a:path>
            </a:pathLst>
          </a:custGeom>
          <a:solidFill>
            <a:srgbClr val="FFFF9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80" name="object 380"/>
          <p:cNvSpPr/>
          <p:nvPr/>
        </p:nvSpPr>
        <p:spPr>
          <a:xfrm>
            <a:off x="3938015" y="3381755"/>
            <a:ext cx="376427" cy="40995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81" name="object 381"/>
          <p:cNvSpPr/>
          <p:nvPr/>
        </p:nvSpPr>
        <p:spPr>
          <a:xfrm>
            <a:off x="3934967" y="3745991"/>
            <a:ext cx="376427" cy="374904"/>
          </a:xfrm>
          <a:custGeom>
            <a:avLst/>
            <a:gdLst/>
            <a:ahLst/>
            <a:cxnLst/>
            <a:rect l="l" t="t" r="r" b="b"/>
            <a:pathLst>
              <a:path w="376427" h="374903">
                <a:moveTo>
                  <a:pt x="0" y="374904"/>
                </a:moveTo>
                <a:lnTo>
                  <a:pt x="376427" y="374904"/>
                </a:lnTo>
                <a:lnTo>
                  <a:pt x="376427" y="0"/>
                </a:lnTo>
                <a:lnTo>
                  <a:pt x="0" y="0"/>
                </a:lnTo>
                <a:lnTo>
                  <a:pt x="0" y="374904"/>
                </a:lnTo>
                <a:close/>
              </a:path>
            </a:pathLst>
          </a:custGeom>
          <a:solidFill>
            <a:srgbClr val="FFFF9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82" name="object 382"/>
          <p:cNvSpPr/>
          <p:nvPr/>
        </p:nvSpPr>
        <p:spPr>
          <a:xfrm>
            <a:off x="3934967" y="3745991"/>
            <a:ext cx="376427" cy="37490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83" name="object 383"/>
          <p:cNvSpPr/>
          <p:nvPr/>
        </p:nvSpPr>
        <p:spPr>
          <a:xfrm>
            <a:off x="4546091" y="3581621"/>
            <a:ext cx="445008" cy="523812"/>
          </a:xfrm>
          <a:custGeom>
            <a:avLst/>
            <a:gdLst/>
            <a:ahLst/>
            <a:cxnLst/>
            <a:rect l="l" t="t" r="r" b="b"/>
            <a:pathLst>
              <a:path w="445008" h="523812">
                <a:moveTo>
                  <a:pt x="206528" y="0"/>
                </a:moveTo>
                <a:lnTo>
                  <a:pt x="151136" y="4367"/>
                </a:lnTo>
                <a:lnTo>
                  <a:pt x="101663" y="13768"/>
                </a:lnTo>
                <a:lnTo>
                  <a:pt x="59962" y="27475"/>
                </a:lnTo>
                <a:lnTo>
                  <a:pt x="19649" y="51192"/>
                </a:lnTo>
                <a:lnTo>
                  <a:pt x="0" y="87154"/>
                </a:lnTo>
                <a:lnTo>
                  <a:pt x="0" y="436658"/>
                </a:lnTo>
                <a:lnTo>
                  <a:pt x="17727" y="470667"/>
                </a:lnTo>
                <a:lnTo>
                  <a:pt x="54999" y="493503"/>
                </a:lnTo>
                <a:lnTo>
                  <a:pt x="94524" y="507129"/>
                </a:lnTo>
                <a:lnTo>
                  <a:pt x="142613" y="517075"/>
                </a:lnTo>
                <a:lnTo>
                  <a:pt x="198046" y="522729"/>
                </a:lnTo>
                <a:lnTo>
                  <a:pt x="238479" y="523812"/>
                </a:lnTo>
                <a:lnTo>
                  <a:pt x="257486" y="522961"/>
                </a:lnTo>
                <a:lnTo>
                  <a:pt x="311112" y="516835"/>
                </a:lnTo>
                <a:lnTo>
                  <a:pt x="358199" y="505917"/>
                </a:lnTo>
                <a:lnTo>
                  <a:pt x="396898" y="490936"/>
                </a:lnTo>
                <a:lnTo>
                  <a:pt x="432249" y="465899"/>
                </a:lnTo>
                <a:lnTo>
                  <a:pt x="445008" y="436658"/>
                </a:lnTo>
                <a:lnTo>
                  <a:pt x="445008" y="87154"/>
                </a:lnTo>
                <a:lnTo>
                  <a:pt x="427280" y="53145"/>
                </a:lnTo>
                <a:lnTo>
                  <a:pt x="390008" y="30309"/>
                </a:lnTo>
                <a:lnTo>
                  <a:pt x="350483" y="16683"/>
                </a:lnTo>
                <a:lnTo>
                  <a:pt x="302394" y="6737"/>
                </a:lnTo>
                <a:lnTo>
                  <a:pt x="246961" y="1083"/>
                </a:lnTo>
                <a:lnTo>
                  <a:pt x="206528" y="0"/>
                </a:lnTo>
                <a:close/>
              </a:path>
            </a:pathLst>
          </a:custGeom>
          <a:solidFill>
            <a:srgbClr val="FFFF66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84" name="object 384"/>
          <p:cNvSpPr/>
          <p:nvPr/>
        </p:nvSpPr>
        <p:spPr>
          <a:xfrm>
            <a:off x="4546091" y="3668776"/>
            <a:ext cx="445008" cy="87154"/>
          </a:xfrm>
          <a:custGeom>
            <a:avLst/>
            <a:gdLst/>
            <a:ahLst/>
            <a:cxnLst/>
            <a:rect l="l" t="t" r="r" b="b"/>
            <a:pathLst>
              <a:path w="445008" h="87154">
                <a:moveTo>
                  <a:pt x="445008" y="0"/>
                </a:moveTo>
                <a:lnTo>
                  <a:pt x="425358" y="35961"/>
                </a:lnTo>
                <a:lnTo>
                  <a:pt x="385045" y="59678"/>
                </a:lnTo>
                <a:lnTo>
                  <a:pt x="343344" y="73386"/>
                </a:lnTo>
                <a:lnTo>
                  <a:pt x="293871" y="82787"/>
                </a:lnTo>
                <a:lnTo>
                  <a:pt x="238479" y="87154"/>
                </a:lnTo>
                <a:lnTo>
                  <a:pt x="217944" y="86896"/>
                </a:lnTo>
                <a:lnTo>
                  <a:pt x="178827" y="84700"/>
                </a:lnTo>
                <a:lnTo>
                  <a:pt x="125707" y="77547"/>
                </a:lnTo>
                <a:lnTo>
                  <a:pt x="80338" y="66307"/>
                </a:lnTo>
                <a:lnTo>
                  <a:pt x="43938" y="51590"/>
                </a:lnTo>
                <a:lnTo>
                  <a:pt x="11466" y="27617"/>
                </a:lnTo>
                <a:lnTo>
                  <a:pt x="739" y="7166"/>
                </a:lnTo>
                <a:lnTo>
                  <a:pt x="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85" name="object 385"/>
          <p:cNvSpPr/>
          <p:nvPr/>
        </p:nvSpPr>
        <p:spPr>
          <a:xfrm>
            <a:off x="4546091" y="3581621"/>
            <a:ext cx="445008" cy="523812"/>
          </a:xfrm>
          <a:custGeom>
            <a:avLst/>
            <a:gdLst/>
            <a:ahLst/>
            <a:cxnLst/>
            <a:rect l="l" t="t" r="r" b="b"/>
            <a:pathLst>
              <a:path w="445008" h="523812">
                <a:moveTo>
                  <a:pt x="0" y="87154"/>
                </a:moveTo>
                <a:lnTo>
                  <a:pt x="19649" y="51192"/>
                </a:lnTo>
                <a:lnTo>
                  <a:pt x="59962" y="27475"/>
                </a:lnTo>
                <a:lnTo>
                  <a:pt x="101663" y="13768"/>
                </a:lnTo>
                <a:lnTo>
                  <a:pt x="151136" y="4367"/>
                </a:lnTo>
                <a:lnTo>
                  <a:pt x="206528" y="0"/>
                </a:lnTo>
                <a:lnTo>
                  <a:pt x="227063" y="258"/>
                </a:lnTo>
                <a:lnTo>
                  <a:pt x="266180" y="2453"/>
                </a:lnTo>
                <a:lnTo>
                  <a:pt x="319300" y="9606"/>
                </a:lnTo>
                <a:lnTo>
                  <a:pt x="364669" y="20847"/>
                </a:lnTo>
                <a:lnTo>
                  <a:pt x="401069" y="35563"/>
                </a:lnTo>
                <a:lnTo>
                  <a:pt x="433541" y="59537"/>
                </a:lnTo>
                <a:lnTo>
                  <a:pt x="445008" y="87154"/>
                </a:lnTo>
                <a:lnTo>
                  <a:pt x="445008" y="436658"/>
                </a:lnTo>
                <a:lnTo>
                  <a:pt x="425358" y="472620"/>
                </a:lnTo>
                <a:lnTo>
                  <a:pt x="385045" y="496337"/>
                </a:lnTo>
                <a:lnTo>
                  <a:pt x="343344" y="510044"/>
                </a:lnTo>
                <a:lnTo>
                  <a:pt x="293871" y="519445"/>
                </a:lnTo>
                <a:lnTo>
                  <a:pt x="238479" y="523812"/>
                </a:lnTo>
                <a:lnTo>
                  <a:pt x="217944" y="523554"/>
                </a:lnTo>
                <a:lnTo>
                  <a:pt x="178827" y="521359"/>
                </a:lnTo>
                <a:lnTo>
                  <a:pt x="125707" y="514206"/>
                </a:lnTo>
                <a:lnTo>
                  <a:pt x="80338" y="502965"/>
                </a:lnTo>
                <a:lnTo>
                  <a:pt x="43938" y="488248"/>
                </a:lnTo>
                <a:lnTo>
                  <a:pt x="11466" y="464275"/>
                </a:lnTo>
                <a:lnTo>
                  <a:pt x="0" y="436658"/>
                </a:lnTo>
                <a:lnTo>
                  <a:pt x="0" y="87154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86" name="object 386"/>
          <p:cNvSpPr/>
          <p:nvPr/>
        </p:nvSpPr>
        <p:spPr>
          <a:xfrm>
            <a:off x="2264664" y="3178810"/>
            <a:ext cx="1409700" cy="564388"/>
          </a:xfrm>
          <a:custGeom>
            <a:avLst/>
            <a:gdLst/>
            <a:ahLst/>
            <a:cxnLst/>
            <a:rect l="l" t="t" r="r" b="b"/>
            <a:pathLst>
              <a:path w="1409700" h="564388">
                <a:moveTo>
                  <a:pt x="1336414" y="534770"/>
                </a:moveTo>
                <a:lnTo>
                  <a:pt x="1324864" y="564388"/>
                </a:lnTo>
                <a:lnTo>
                  <a:pt x="1409700" y="556513"/>
                </a:lnTo>
                <a:lnTo>
                  <a:pt x="1394176" y="539369"/>
                </a:lnTo>
                <a:lnTo>
                  <a:pt x="1348232" y="539369"/>
                </a:lnTo>
                <a:lnTo>
                  <a:pt x="1336414" y="534770"/>
                </a:lnTo>
                <a:close/>
              </a:path>
              <a:path w="1409700" h="564388">
                <a:moveTo>
                  <a:pt x="1341016" y="522970"/>
                </a:moveTo>
                <a:lnTo>
                  <a:pt x="1336414" y="534770"/>
                </a:lnTo>
                <a:lnTo>
                  <a:pt x="1348232" y="539369"/>
                </a:lnTo>
                <a:lnTo>
                  <a:pt x="1352803" y="527557"/>
                </a:lnTo>
                <a:lnTo>
                  <a:pt x="1341016" y="522970"/>
                </a:lnTo>
                <a:close/>
              </a:path>
              <a:path w="1409700" h="564388">
                <a:moveTo>
                  <a:pt x="1352550" y="493394"/>
                </a:moveTo>
                <a:lnTo>
                  <a:pt x="1341016" y="522970"/>
                </a:lnTo>
                <a:lnTo>
                  <a:pt x="1352803" y="527557"/>
                </a:lnTo>
                <a:lnTo>
                  <a:pt x="1348232" y="539369"/>
                </a:lnTo>
                <a:lnTo>
                  <a:pt x="1394176" y="539369"/>
                </a:lnTo>
                <a:lnTo>
                  <a:pt x="1352550" y="493394"/>
                </a:lnTo>
                <a:close/>
              </a:path>
              <a:path w="1409700" h="564388">
                <a:moveTo>
                  <a:pt x="73285" y="29617"/>
                </a:moveTo>
                <a:lnTo>
                  <a:pt x="68683" y="41417"/>
                </a:lnTo>
                <a:lnTo>
                  <a:pt x="1336414" y="534770"/>
                </a:lnTo>
                <a:lnTo>
                  <a:pt x="1341016" y="522970"/>
                </a:lnTo>
                <a:lnTo>
                  <a:pt x="73285" y="29617"/>
                </a:lnTo>
                <a:close/>
              </a:path>
              <a:path w="1409700" h="564388">
                <a:moveTo>
                  <a:pt x="84836" y="0"/>
                </a:moveTo>
                <a:lnTo>
                  <a:pt x="0" y="7874"/>
                </a:lnTo>
                <a:lnTo>
                  <a:pt x="57150" y="70992"/>
                </a:lnTo>
                <a:lnTo>
                  <a:pt x="68683" y="41417"/>
                </a:lnTo>
                <a:lnTo>
                  <a:pt x="56896" y="36829"/>
                </a:lnTo>
                <a:lnTo>
                  <a:pt x="61468" y="25018"/>
                </a:lnTo>
                <a:lnTo>
                  <a:pt x="75079" y="25018"/>
                </a:lnTo>
                <a:lnTo>
                  <a:pt x="84836" y="0"/>
                </a:lnTo>
                <a:close/>
              </a:path>
              <a:path w="1409700" h="564388">
                <a:moveTo>
                  <a:pt x="61468" y="25018"/>
                </a:moveTo>
                <a:lnTo>
                  <a:pt x="56896" y="36829"/>
                </a:lnTo>
                <a:lnTo>
                  <a:pt x="68683" y="41417"/>
                </a:lnTo>
                <a:lnTo>
                  <a:pt x="73285" y="29617"/>
                </a:lnTo>
                <a:lnTo>
                  <a:pt x="61468" y="25018"/>
                </a:lnTo>
                <a:close/>
              </a:path>
              <a:path w="1409700" h="564388">
                <a:moveTo>
                  <a:pt x="75079" y="25018"/>
                </a:moveTo>
                <a:lnTo>
                  <a:pt x="61468" y="25018"/>
                </a:lnTo>
                <a:lnTo>
                  <a:pt x="73285" y="29617"/>
                </a:lnTo>
                <a:lnTo>
                  <a:pt x="75079" y="250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87" name="object 387"/>
          <p:cNvSpPr/>
          <p:nvPr/>
        </p:nvSpPr>
        <p:spPr>
          <a:xfrm>
            <a:off x="5213603" y="4052696"/>
            <a:ext cx="1132332" cy="528065"/>
          </a:xfrm>
          <a:custGeom>
            <a:avLst/>
            <a:gdLst/>
            <a:ahLst/>
            <a:cxnLst/>
            <a:rect l="l" t="t" r="r" b="b"/>
            <a:pathLst>
              <a:path w="1132332" h="528065">
                <a:moveTo>
                  <a:pt x="1060446" y="499233"/>
                </a:moveTo>
                <a:lnTo>
                  <a:pt x="1047115" y="528065"/>
                </a:lnTo>
                <a:lnTo>
                  <a:pt x="1132332" y="525398"/>
                </a:lnTo>
                <a:lnTo>
                  <a:pt x="1115677" y="504570"/>
                </a:lnTo>
                <a:lnTo>
                  <a:pt x="1072007" y="504570"/>
                </a:lnTo>
                <a:lnTo>
                  <a:pt x="1060446" y="499233"/>
                </a:lnTo>
                <a:close/>
              </a:path>
              <a:path w="1132332" h="528065">
                <a:moveTo>
                  <a:pt x="1065788" y="487680"/>
                </a:moveTo>
                <a:lnTo>
                  <a:pt x="1060446" y="499233"/>
                </a:lnTo>
                <a:lnTo>
                  <a:pt x="1072007" y="504570"/>
                </a:lnTo>
                <a:lnTo>
                  <a:pt x="1077341" y="493013"/>
                </a:lnTo>
                <a:lnTo>
                  <a:pt x="1065788" y="487680"/>
                </a:lnTo>
                <a:close/>
              </a:path>
              <a:path w="1132332" h="528065">
                <a:moveTo>
                  <a:pt x="1079119" y="458850"/>
                </a:moveTo>
                <a:lnTo>
                  <a:pt x="1065788" y="487680"/>
                </a:lnTo>
                <a:lnTo>
                  <a:pt x="1077341" y="493013"/>
                </a:lnTo>
                <a:lnTo>
                  <a:pt x="1072007" y="504570"/>
                </a:lnTo>
                <a:lnTo>
                  <a:pt x="1115677" y="504570"/>
                </a:lnTo>
                <a:lnTo>
                  <a:pt x="1079119" y="458850"/>
                </a:lnTo>
                <a:close/>
              </a:path>
              <a:path w="1132332" h="528065">
                <a:moveTo>
                  <a:pt x="71824" y="28803"/>
                </a:moveTo>
                <a:lnTo>
                  <a:pt x="66499" y="40365"/>
                </a:lnTo>
                <a:lnTo>
                  <a:pt x="1060446" y="499233"/>
                </a:lnTo>
                <a:lnTo>
                  <a:pt x="1065788" y="487680"/>
                </a:lnTo>
                <a:lnTo>
                  <a:pt x="71824" y="28803"/>
                </a:lnTo>
                <a:close/>
              </a:path>
              <a:path w="1132332" h="528065">
                <a:moveTo>
                  <a:pt x="85090" y="0"/>
                </a:moveTo>
                <a:lnTo>
                  <a:pt x="0" y="2666"/>
                </a:lnTo>
                <a:lnTo>
                  <a:pt x="53212" y="69214"/>
                </a:lnTo>
                <a:lnTo>
                  <a:pt x="66499" y="40365"/>
                </a:lnTo>
                <a:lnTo>
                  <a:pt x="54991" y="35051"/>
                </a:lnTo>
                <a:lnTo>
                  <a:pt x="60325" y="23494"/>
                </a:lnTo>
                <a:lnTo>
                  <a:pt x="74269" y="23494"/>
                </a:lnTo>
                <a:lnTo>
                  <a:pt x="85090" y="0"/>
                </a:lnTo>
                <a:close/>
              </a:path>
              <a:path w="1132332" h="528065">
                <a:moveTo>
                  <a:pt x="60325" y="23494"/>
                </a:moveTo>
                <a:lnTo>
                  <a:pt x="54991" y="35051"/>
                </a:lnTo>
                <a:lnTo>
                  <a:pt x="66499" y="40365"/>
                </a:lnTo>
                <a:lnTo>
                  <a:pt x="71824" y="28803"/>
                </a:lnTo>
                <a:lnTo>
                  <a:pt x="60325" y="23494"/>
                </a:lnTo>
                <a:close/>
              </a:path>
              <a:path w="1132332" h="528065">
                <a:moveTo>
                  <a:pt x="74269" y="23494"/>
                </a:moveTo>
                <a:lnTo>
                  <a:pt x="60325" y="23494"/>
                </a:lnTo>
                <a:lnTo>
                  <a:pt x="71824" y="28803"/>
                </a:lnTo>
                <a:lnTo>
                  <a:pt x="74269" y="2349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88" name="object 388"/>
          <p:cNvSpPr/>
          <p:nvPr/>
        </p:nvSpPr>
        <p:spPr>
          <a:xfrm>
            <a:off x="1845564" y="3868801"/>
            <a:ext cx="1728215" cy="339598"/>
          </a:xfrm>
          <a:custGeom>
            <a:avLst/>
            <a:gdLst/>
            <a:ahLst/>
            <a:cxnLst/>
            <a:rect l="l" t="t" r="r" b="b"/>
            <a:pathLst>
              <a:path w="1728215" h="339598">
                <a:moveTo>
                  <a:pt x="68834" y="264413"/>
                </a:moveTo>
                <a:lnTo>
                  <a:pt x="0" y="314579"/>
                </a:lnTo>
                <a:lnTo>
                  <a:pt x="81406" y="339598"/>
                </a:lnTo>
                <a:lnTo>
                  <a:pt x="76522" y="310388"/>
                </a:lnTo>
                <a:lnTo>
                  <a:pt x="63627" y="310388"/>
                </a:lnTo>
                <a:lnTo>
                  <a:pt x="61594" y="297815"/>
                </a:lnTo>
                <a:lnTo>
                  <a:pt x="74070" y="295724"/>
                </a:lnTo>
                <a:lnTo>
                  <a:pt x="68834" y="264413"/>
                </a:lnTo>
                <a:close/>
              </a:path>
              <a:path w="1728215" h="339598">
                <a:moveTo>
                  <a:pt x="74070" y="295724"/>
                </a:moveTo>
                <a:lnTo>
                  <a:pt x="61594" y="297815"/>
                </a:lnTo>
                <a:lnTo>
                  <a:pt x="63627" y="310388"/>
                </a:lnTo>
                <a:lnTo>
                  <a:pt x="76170" y="308286"/>
                </a:lnTo>
                <a:lnTo>
                  <a:pt x="74070" y="295724"/>
                </a:lnTo>
                <a:close/>
              </a:path>
              <a:path w="1728215" h="339598">
                <a:moveTo>
                  <a:pt x="76170" y="308286"/>
                </a:moveTo>
                <a:lnTo>
                  <a:pt x="63627" y="310388"/>
                </a:lnTo>
                <a:lnTo>
                  <a:pt x="76522" y="310388"/>
                </a:lnTo>
                <a:lnTo>
                  <a:pt x="76170" y="308286"/>
                </a:lnTo>
                <a:close/>
              </a:path>
              <a:path w="1728215" h="339598">
                <a:moveTo>
                  <a:pt x="1652045" y="31311"/>
                </a:moveTo>
                <a:lnTo>
                  <a:pt x="74070" y="295724"/>
                </a:lnTo>
                <a:lnTo>
                  <a:pt x="76170" y="308286"/>
                </a:lnTo>
                <a:lnTo>
                  <a:pt x="1654145" y="43873"/>
                </a:lnTo>
                <a:lnTo>
                  <a:pt x="1652045" y="31311"/>
                </a:lnTo>
                <a:close/>
              </a:path>
              <a:path w="1728215" h="339598">
                <a:moveTo>
                  <a:pt x="1722465" y="29210"/>
                </a:moveTo>
                <a:lnTo>
                  <a:pt x="1664589" y="29210"/>
                </a:lnTo>
                <a:lnTo>
                  <a:pt x="1666621" y="41782"/>
                </a:lnTo>
                <a:lnTo>
                  <a:pt x="1654145" y="43873"/>
                </a:lnTo>
                <a:lnTo>
                  <a:pt x="1659382" y="75184"/>
                </a:lnTo>
                <a:lnTo>
                  <a:pt x="1722465" y="29210"/>
                </a:lnTo>
                <a:close/>
              </a:path>
              <a:path w="1728215" h="339598">
                <a:moveTo>
                  <a:pt x="1664589" y="29210"/>
                </a:moveTo>
                <a:lnTo>
                  <a:pt x="1652045" y="31311"/>
                </a:lnTo>
                <a:lnTo>
                  <a:pt x="1654145" y="43873"/>
                </a:lnTo>
                <a:lnTo>
                  <a:pt x="1666621" y="41782"/>
                </a:lnTo>
                <a:lnTo>
                  <a:pt x="1664589" y="29210"/>
                </a:lnTo>
                <a:close/>
              </a:path>
              <a:path w="1728215" h="339598">
                <a:moveTo>
                  <a:pt x="1646809" y="0"/>
                </a:moveTo>
                <a:lnTo>
                  <a:pt x="1652045" y="31311"/>
                </a:lnTo>
                <a:lnTo>
                  <a:pt x="1664589" y="29210"/>
                </a:lnTo>
                <a:lnTo>
                  <a:pt x="1722465" y="29210"/>
                </a:lnTo>
                <a:lnTo>
                  <a:pt x="1728215" y="25018"/>
                </a:lnTo>
                <a:lnTo>
                  <a:pt x="164680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89" name="object 389"/>
          <p:cNvSpPr/>
          <p:nvPr/>
        </p:nvSpPr>
        <p:spPr>
          <a:xfrm>
            <a:off x="5169408" y="2969514"/>
            <a:ext cx="1027176" cy="504444"/>
          </a:xfrm>
          <a:custGeom>
            <a:avLst/>
            <a:gdLst/>
            <a:ahLst/>
            <a:cxnLst/>
            <a:rect l="l" t="t" r="r" b="b"/>
            <a:pathLst>
              <a:path w="1027176" h="504444">
                <a:moveTo>
                  <a:pt x="51688" y="435990"/>
                </a:moveTo>
                <a:lnTo>
                  <a:pt x="0" y="503682"/>
                </a:lnTo>
                <a:lnTo>
                  <a:pt x="85216" y="504444"/>
                </a:lnTo>
                <a:lnTo>
                  <a:pt x="73958" y="481457"/>
                </a:lnTo>
                <a:lnTo>
                  <a:pt x="59816" y="481457"/>
                </a:lnTo>
                <a:lnTo>
                  <a:pt x="54228" y="470026"/>
                </a:lnTo>
                <a:lnTo>
                  <a:pt x="65626" y="464447"/>
                </a:lnTo>
                <a:lnTo>
                  <a:pt x="51688" y="435990"/>
                </a:lnTo>
                <a:close/>
              </a:path>
              <a:path w="1027176" h="504444">
                <a:moveTo>
                  <a:pt x="65626" y="464447"/>
                </a:moveTo>
                <a:lnTo>
                  <a:pt x="54228" y="470026"/>
                </a:lnTo>
                <a:lnTo>
                  <a:pt x="59816" y="481457"/>
                </a:lnTo>
                <a:lnTo>
                  <a:pt x="71223" y="475872"/>
                </a:lnTo>
                <a:lnTo>
                  <a:pt x="65626" y="464447"/>
                </a:lnTo>
                <a:close/>
              </a:path>
              <a:path w="1027176" h="504444">
                <a:moveTo>
                  <a:pt x="71223" y="475872"/>
                </a:moveTo>
                <a:lnTo>
                  <a:pt x="59816" y="481457"/>
                </a:lnTo>
                <a:lnTo>
                  <a:pt x="73958" y="481457"/>
                </a:lnTo>
                <a:lnTo>
                  <a:pt x="71223" y="475872"/>
                </a:lnTo>
                <a:close/>
              </a:path>
              <a:path w="1027176" h="504444">
                <a:moveTo>
                  <a:pt x="955952" y="28571"/>
                </a:moveTo>
                <a:lnTo>
                  <a:pt x="65626" y="464447"/>
                </a:lnTo>
                <a:lnTo>
                  <a:pt x="71223" y="475872"/>
                </a:lnTo>
                <a:lnTo>
                  <a:pt x="961549" y="39996"/>
                </a:lnTo>
                <a:lnTo>
                  <a:pt x="955952" y="28571"/>
                </a:lnTo>
                <a:close/>
              </a:path>
              <a:path w="1027176" h="504444">
                <a:moveTo>
                  <a:pt x="1010204" y="22987"/>
                </a:moveTo>
                <a:lnTo>
                  <a:pt x="967358" y="22987"/>
                </a:lnTo>
                <a:lnTo>
                  <a:pt x="972946" y="34416"/>
                </a:lnTo>
                <a:lnTo>
                  <a:pt x="961549" y="39996"/>
                </a:lnTo>
                <a:lnTo>
                  <a:pt x="975487" y="68452"/>
                </a:lnTo>
                <a:lnTo>
                  <a:pt x="1010204" y="22987"/>
                </a:lnTo>
                <a:close/>
              </a:path>
              <a:path w="1027176" h="504444">
                <a:moveTo>
                  <a:pt x="967358" y="22987"/>
                </a:moveTo>
                <a:lnTo>
                  <a:pt x="955952" y="28571"/>
                </a:lnTo>
                <a:lnTo>
                  <a:pt x="961549" y="39996"/>
                </a:lnTo>
                <a:lnTo>
                  <a:pt x="972946" y="34416"/>
                </a:lnTo>
                <a:lnTo>
                  <a:pt x="967358" y="22987"/>
                </a:lnTo>
                <a:close/>
              </a:path>
              <a:path w="1027176" h="504444">
                <a:moveTo>
                  <a:pt x="941958" y="0"/>
                </a:moveTo>
                <a:lnTo>
                  <a:pt x="955952" y="28571"/>
                </a:lnTo>
                <a:lnTo>
                  <a:pt x="967358" y="22987"/>
                </a:lnTo>
                <a:lnTo>
                  <a:pt x="1010204" y="22987"/>
                </a:lnTo>
                <a:lnTo>
                  <a:pt x="1027176" y="762"/>
                </a:lnTo>
                <a:lnTo>
                  <a:pt x="94195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90" name="object 390"/>
          <p:cNvSpPr/>
          <p:nvPr/>
        </p:nvSpPr>
        <p:spPr>
          <a:xfrm>
            <a:off x="4238244" y="4683252"/>
            <a:ext cx="76200" cy="304800"/>
          </a:xfrm>
          <a:custGeom>
            <a:avLst/>
            <a:gdLst/>
            <a:ahLst/>
            <a:cxnLst/>
            <a:rect l="l" t="t" r="r" b="b"/>
            <a:pathLst>
              <a:path w="76200" h="304800">
                <a:moveTo>
                  <a:pt x="31750" y="228600"/>
                </a:moveTo>
                <a:lnTo>
                  <a:pt x="0" y="228600"/>
                </a:lnTo>
                <a:lnTo>
                  <a:pt x="38100" y="304800"/>
                </a:lnTo>
                <a:lnTo>
                  <a:pt x="69850" y="241300"/>
                </a:lnTo>
                <a:lnTo>
                  <a:pt x="31750" y="241300"/>
                </a:lnTo>
                <a:lnTo>
                  <a:pt x="31750" y="228600"/>
                </a:lnTo>
                <a:close/>
              </a:path>
              <a:path w="76200" h="304800">
                <a:moveTo>
                  <a:pt x="44450" y="63500"/>
                </a:moveTo>
                <a:lnTo>
                  <a:pt x="31750" y="63500"/>
                </a:lnTo>
                <a:lnTo>
                  <a:pt x="31750" y="241300"/>
                </a:lnTo>
                <a:lnTo>
                  <a:pt x="44450" y="241300"/>
                </a:lnTo>
                <a:lnTo>
                  <a:pt x="44450" y="63500"/>
                </a:lnTo>
                <a:close/>
              </a:path>
              <a:path w="76200" h="304800">
                <a:moveTo>
                  <a:pt x="76200" y="228600"/>
                </a:moveTo>
                <a:lnTo>
                  <a:pt x="44450" y="228600"/>
                </a:lnTo>
                <a:lnTo>
                  <a:pt x="44450" y="241300"/>
                </a:lnTo>
                <a:lnTo>
                  <a:pt x="69850" y="241300"/>
                </a:lnTo>
                <a:lnTo>
                  <a:pt x="76200" y="228600"/>
                </a:lnTo>
                <a:close/>
              </a:path>
              <a:path w="76200" h="304800">
                <a:moveTo>
                  <a:pt x="38100" y="0"/>
                </a:moveTo>
                <a:lnTo>
                  <a:pt x="0" y="76200"/>
                </a:lnTo>
                <a:lnTo>
                  <a:pt x="31750" y="76200"/>
                </a:lnTo>
                <a:lnTo>
                  <a:pt x="31750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304800">
                <a:moveTo>
                  <a:pt x="69850" y="63500"/>
                </a:moveTo>
                <a:lnTo>
                  <a:pt x="44450" y="63500"/>
                </a:lnTo>
                <a:lnTo>
                  <a:pt x="44450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91" name="object 391"/>
          <p:cNvSpPr/>
          <p:nvPr/>
        </p:nvSpPr>
        <p:spPr>
          <a:xfrm>
            <a:off x="4287011" y="2846832"/>
            <a:ext cx="76200" cy="428243"/>
          </a:xfrm>
          <a:custGeom>
            <a:avLst/>
            <a:gdLst/>
            <a:ahLst/>
            <a:cxnLst/>
            <a:rect l="l" t="t" r="r" b="b"/>
            <a:pathLst>
              <a:path w="76200" h="428243">
                <a:moveTo>
                  <a:pt x="31750" y="352043"/>
                </a:moveTo>
                <a:lnTo>
                  <a:pt x="0" y="352043"/>
                </a:lnTo>
                <a:lnTo>
                  <a:pt x="38100" y="428243"/>
                </a:lnTo>
                <a:lnTo>
                  <a:pt x="69850" y="364743"/>
                </a:lnTo>
                <a:lnTo>
                  <a:pt x="31750" y="364743"/>
                </a:lnTo>
                <a:lnTo>
                  <a:pt x="31750" y="352043"/>
                </a:lnTo>
                <a:close/>
              </a:path>
              <a:path w="76200" h="428243">
                <a:moveTo>
                  <a:pt x="44450" y="63500"/>
                </a:moveTo>
                <a:lnTo>
                  <a:pt x="31750" y="63500"/>
                </a:lnTo>
                <a:lnTo>
                  <a:pt x="31750" y="364743"/>
                </a:lnTo>
                <a:lnTo>
                  <a:pt x="44450" y="364743"/>
                </a:lnTo>
                <a:lnTo>
                  <a:pt x="44450" y="63500"/>
                </a:lnTo>
                <a:close/>
              </a:path>
              <a:path w="76200" h="428243">
                <a:moveTo>
                  <a:pt x="76200" y="352043"/>
                </a:moveTo>
                <a:lnTo>
                  <a:pt x="44450" y="352043"/>
                </a:lnTo>
                <a:lnTo>
                  <a:pt x="44450" y="364743"/>
                </a:lnTo>
                <a:lnTo>
                  <a:pt x="69850" y="364743"/>
                </a:lnTo>
                <a:lnTo>
                  <a:pt x="76200" y="352043"/>
                </a:lnTo>
                <a:close/>
              </a:path>
              <a:path w="76200" h="428243">
                <a:moveTo>
                  <a:pt x="38100" y="0"/>
                </a:moveTo>
                <a:lnTo>
                  <a:pt x="0" y="76200"/>
                </a:lnTo>
                <a:lnTo>
                  <a:pt x="31750" y="76200"/>
                </a:lnTo>
                <a:lnTo>
                  <a:pt x="31750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428243">
                <a:moveTo>
                  <a:pt x="69850" y="63500"/>
                </a:moveTo>
                <a:lnTo>
                  <a:pt x="44450" y="63500"/>
                </a:lnTo>
                <a:lnTo>
                  <a:pt x="44450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92" name="object 392"/>
          <p:cNvSpPr txBox="1"/>
          <p:nvPr/>
        </p:nvSpPr>
        <p:spPr>
          <a:xfrm>
            <a:off x="640791" y="142335"/>
            <a:ext cx="4851219" cy="32662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70"/>
              </a:lnSpc>
              <a:spcBef>
                <a:spcPts val="128"/>
              </a:spcBef>
            </a:pPr>
            <a:r>
              <a:rPr dirty="0" smtClean="0" sz="2200" spc="9">
                <a:latin typeface="΢"/>
                <a:cs typeface="΢"/>
              </a:rPr>
              <a:t>信息技术在人力资源管理领域</a:t>
            </a:r>
            <a:r>
              <a:rPr dirty="0" smtClean="0" sz="2200" spc="19">
                <a:latin typeface="΢"/>
                <a:cs typeface="΢"/>
              </a:rPr>
              <a:t>的</a:t>
            </a:r>
            <a:r>
              <a:rPr dirty="0" smtClean="0" sz="2200" spc="9">
                <a:latin typeface="΢"/>
                <a:cs typeface="΢"/>
              </a:rPr>
              <a:t>应</a:t>
            </a:r>
            <a:r>
              <a:rPr dirty="0" smtClean="0" sz="2200" spc="14">
                <a:latin typeface="΢"/>
                <a:cs typeface="΢"/>
              </a:rPr>
              <a:t>用</a:t>
            </a:r>
            <a:r>
              <a:rPr dirty="0" smtClean="0" baseline="1074" sz="3300" spc="0" b="1">
                <a:latin typeface="Arial Black"/>
                <a:cs typeface="Arial Black"/>
              </a:rPr>
              <a:t>…</a:t>
            </a:r>
            <a:endParaRPr sz="2200">
              <a:latin typeface="Arial Black"/>
              <a:cs typeface="Arial Black"/>
            </a:endParaRPr>
          </a:p>
        </p:txBody>
      </p:sp>
      <p:sp>
        <p:nvSpPr>
          <p:cNvPr id="393" name="object 393"/>
          <p:cNvSpPr txBox="1"/>
          <p:nvPr/>
        </p:nvSpPr>
        <p:spPr>
          <a:xfrm>
            <a:off x="245465" y="780772"/>
            <a:ext cx="3045790" cy="29998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360"/>
              </a:lnSpc>
              <a:spcBef>
                <a:spcPts val="118"/>
              </a:spcBef>
            </a:pPr>
            <a:r>
              <a:rPr dirty="0" smtClean="0" sz="2000" spc="9" u="heavy">
                <a:latin typeface="΢"/>
                <a:cs typeface="΢"/>
              </a:rPr>
              <a:t>首先：</a:t>
            </a:r>
            <a:r>
              <a:rPr dirty="0" smtClean="0" sz="2000" spc="14" u="heavy">
                <a:latin typeface="΢"/>
                <a:cs typeface="΢"/>
              </a:rPr>
              <a:t>“</a:t>
            </a:r>
            <a:r>
              <a:rPr dirty="0" smtClean="0" baseline="1181" sz="3000" spc="0" b="1" u="heavy">
                <a:latin typeface="Arial Black"/>
                <a:cs typeface="Arial Black"/>
              </a:rPr>
              <a:t>HR</a:t>
            </a:r>
            <a:r>
              <a:rPr dirty="0" smtClean="0" sz="2000" spc="9" u="heavy">
                <a:latin typeface="΢"/>
                <a:cs typeface="΢"/>
              </a:rPr>
              <a:t>部</a:t>
            </a:r>
            <a:r>
              <a:rPr dirty="0" smtClean="0" sz="2000" spc="9" u="heavy">
                <a:latin typeface="΢"/>
                <a:cs typeface="΢"/>
              </a:rPr>
              <a:t>门</a:t>
            </a:r>
            <a:r>
              <a:rPr dirty="0" smtClean="0" sz="2000" spc="9" u="heavy">
                <a:latin typeface="΢"/>
                <a:cs typeface="΢"/>
              </a:rPr>
              <a:t>内</a:t>
            </a:r>
            <a:r>
              <a:rPr dirty="0" smtClean="0" sz="2000" spc="0" u="heavy">
                <a:latin typeface="΢"/>
                <a:cs typeface="΢"/>
              </a:rPr>
              <a:t>整</a:t>
            </a:r>
            <a:r>
              <a:rPr dirty="0" smtClean="0" sz="2000" spc="9" u="heavy">
                <a:latin typeface="΢"/>
                <a:cs typeface="΢"/>
              </a:rPr>
              <a:t>合</a:t>
            </a:r>
            <a:r>
              <a:rPr dirty="0" smtClean="0" sz="2000" spc="0" u="heavy">
                <a:latin typeface="΢"/>
                <a:cs typeface="΢"/>
              </a:rPr>
              <a:t>”</a:t>
            </a:r>
            <a:endParaRPr sz="2000">
              <a:latin typeface="微软雅黑"/>
              <a:cs typeface="微软雅黑"/>
            </a:endParaRPr>
          </a:p>
        </p:txBody>
      </p:sp>
      <p:sp>
        <p:nvSpPr>
          <p:cNvPr id="394" name="object 394"/>
          <p:cNvSpPr txBox="1"/>
          <p:nvPr/>
        </p:nvSpPr>
        <p:spPr>
          <a:xfrm>
            <a:off x="4059428" y="2459624"/>
            <a:ext cx="532638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000"/>
              </a:lnSpc>
              <a:spcBef>
                <a:spcPts val="100"/>
              </a:spcBef>
            </a:pPr>
            <a:r>
              <a:rPr dirty="0" smtClean="0" baseline="-1085" sz="2700" spc="9">
                <a:latin typeface="΢"/>
                <a:cs typeface="΢"/>
              </a:rPr>
              <a:t>薪资</a:t>
            </a:r>
            <a:endParaRPr sz="1800">
              <a:latin typeface="微软雅黑"/>
              <a:cs typeface="微软雅黑"/>
            </a:endParaRPr>
          </a:p>
        </p:txBody>
      </p:sp>
      <p:sp>
        <p:nvSpPr>
          <p:cNvPr id="395" name="object 395"/>
          <p:cNvSpPr txBox="1"/>
          <p:nvPr/>
        </p:nvSpPr>
        <p:spPr>
          <a:xfrm>
            <a:off x="745947" y="3348751"/>
            <a:ext cx="992886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000"/>
              </a:lnSpc>
              <a:spcBef>
                <a:spcPts val="100"/>
              </a:spcBef>
            </a:pPr>
            <a:r>
              <a:rPr dirty="0" smtClean="0" baseline="-1085" sz="2700" spc="9">
                <a:latin typeface="΢"/>
                <a:cs typeface="΢"/>
              </a:rPr>
              <a:t>人事档案</a:t>
            </a:r>
            <a:endParaRPr sz="1800">
              <a:latin typeface="微软雅黑"/>
              <a:cs typeface="微软雅黑"/>
            </a:endParaRPr>
          </a:p>
        </p:txBody>
      </p:sp>
      <p:sp>
        <p:nvSpPr>
          <p:cNvPr id="396" name="object 396"/>
          <p:cNvSpPr txBox="1"/>
          <p:nvPr/>
        </p:nvSpPr>
        <p:spPr>
          <a:xfrm>
            <a:off x="6907530" y="3507628"/>
            <a:ext cx="532638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000"/>
              </a:lnSpc>
              <a:spcBef>
                <a:spcPts val="100"/>
              </a:spcBef>
            </a:pPr>
            <a:r>
              <a:rPr dirty="0" smtClean="0" baseline="-1085" sz="2700" spc="9">
                <a:latin typeface="΢"/>
                <a:cs typeface="΢"/>
              </a:rPr>
              <a:t>考勤</a:t>
            </a:r>
            <a:endParaRPr sz="1800">
              <a:latin typeface="微软雅黑"/>
              <a:cs typeface="微软雅黑"/>
            </a:endParaRPr>
          </a:p>
        </p:txBody>
      </p:sp>
      <p:sp>
        <p:nvSpPr>
          <p:cNvPr id="397" name="object 397"/>
          <p:cNvSpPr txBox="1"/>
          <p:nvPr/>
        </p:nvSpPr>
        <p:spPr>
          <a:xfrm>
            <a:off x="3893311" y="4187999"/>
            <a:ext cx="1213952" cy="24441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25"/>
              </a:lnSpc>
              <a:spcBef>
                <a:spcPts val="96"/>
              </a:spcBef>
            </a:pPr>
            <a:r>
              <a:rPr dirty="0" smtClean="0" baseline="1477" sz="2400" spc="0" b="1">
                <a:latin typeface="Arial Black"/>
                <a:cs typeface="Arial Black"/>
              </a:rPr>
              <a:t>H</a:t>
            </a:r>
            <a:r>
              <a:rPr dirty="0" smtClean="0" baseline="1477" sz="2400" spc="-4" b="1">
                <a:latin typeface="Arial Black"/>
                <a:cs typeface="Arial Black"/>
              </a:rPr>
              <a:t>R</a:t>
            </a:r>
            <a:r>
              <a:rPr dirty="0" smtClean="0" baseline="1220" sz="2400" spc="9">
                <a:latin typeface="΢"/>
                <a:cs typeface="΢"/>
              </a:rPr>
              <a:t>管理系统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398" name="object 398"/>
          <p:cNvSpPr txBox="1"/>
          <p:nvPr/>
        </p:nvSpPr>
        <p:spPr>
          <a:xfrm>
            <a:off x="824890" y="5478110"/>
            <a:ext cx="878941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000"/>
              </a:lnSpc>
              <a:spcBef>
                <a:spcPts val="100"/>
              </a:spcBef>
            </a:pPr>
            <a:r>
              <a:rPr dirty="0" smtClean="0" baseline="-1085" sz="2700" spc="14">
                <a:latin typeface="΢"/>
                <a:cs typeface="΢"/>
              </a:rPr>
              <a:t>其</a:t>
            </a:r>
            <a:r>
              <a:rPr dirty="0" smtClean="0" baseline="-1085" sz="2700" spc="9">
                <a:latin typeface="΢"/>
                <a:cs typeface="΢"/>
              </a:rPr>
              <a:t>它</a:t>
            </a:r>
            <a:r>
              <a:rPr dirty="0" smtClean="0" baseline="-1610" sz="2700" spc="405">
                <a:latin typeface="Arial"/>
                <a:cs typeface="Arial"/>
              </a:rPr>
              <a:t>..</a:t>
            </a:r>
            <a:r>
              <a:rPr dirty="0" smtClean="0" baseline="-1610" sz="2700" spc="395">
                <a:latin typeface="Arial"/>
                <a:cs typeface="Arial"/>
              </a:rPr>
              <a:t>.</a:t>
            </a:r>
            <a:endParaRPr sz="1800">
              <a:latin typeface="Arial"/>
              <a:cs typeface="Arial"/>
            </a:endParaRPr>
          </a:p>
        </p:txBody>
      </p:sp>
      <p:sp>
        <p:nvSpPr>
          <p:cNvPr id="399" name="object 399"/>
          <p:cNvSpPr txBox="1"/>
          <p:nvPr/>
        </p:nvSpPr>
        <p:spPr>
          <a:xfrm>
            <a:off x="6575552" y="5682935"/>
            <a:ext cx="992886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000"/>
              </a:lnSpc>
              <a:spcBef>
                <a:spcPts val="100"/>
              </a:spcBef>
            </a:pPr>
            <a:r>
              <a:rPr dirty="0" smtClean="0" baseline="-1085" sz="2700" spc="9">
                <a:latin typeface="΢"/>
                <a:cs typeface="΢"/>
              </a:rPr>
              <a:t>人员发展</a:t>
            </a:r>
            <a:endParaRPr sz="1800">
              <a:latin typeface="微软雅黑"/>
              <a:cs typeface="微软雅黑"/>
            </a:endParaRPr>
          </a:p>
        </p:txBody>
      </p:sp>
      <p:sp>
        <p:nvSpPr>
          <p:cNvPr id="400" name="object 400"/>
          <p:cNvSpPr txBox="1"/>
          <p:nvPr/>
        </p:nvSpPr>
        <p:spPr>
          <a:xfrm>
            <a:off x="3963670" y="6165738"/>
            <a:ext cx="532638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000"/>
              </a:lnSpc>
              <a:spcBef>
                <a:spcPts val="100"/>
              </a:spcBef>
            </a:pPr>
            <a:r>
              <a:rPr dirty="0" smtClean="0" baseline="-1085" sz="2700" spc="9">
                <a:latin typeface="΢"/>
                <a:cs typeface="΢"/>
              </a:rPr>
              <a:t>考核</a:t>
            </a:r>
            <a:endParaRPr sz="1800">
              <a:latin typeface="微软雅黑"/>
              <a:cs typeface="微软雅黑"/>
            </a:endParaRPr>
          </a:p>
        </p:txBody>
      </p:sp>
      <p:sp>
        <p:nvSpPr>
          <p:cNvPr id="401" name="object 401"/>
          <p:cNvSpPr txBox="1"/>
          <p:nvPr/>
        </p:nvSpPr>
        <p:spPr>
          <a:xfrm>
            <a:off x="109524" y="6633699"/>
            <a:ext cx="2386151" cy="13208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975"/>
              </a:lnSpc>
              <a:spcBef>
                <a:spcPts val="48"/>
              </a:spcBef>
            </a:pPr>
            <a:r>
              <a:rPr dirty="0" smtClean="0" sz="850" spc="0">
                <a:solidFill>
                  <a:srgbClr val="B1B1B1"/>
                </a:solidFill>
                <a:latin typeface="Symbol"/>
                <a:cs typeface="Symbol"/>
              </a:rPr>
              <a:t></a:t>
            </a:r>
            <a:r>
              <a:rPr dirty="0" smtClean="0" sz="850" spc="0">
                <a:solidFill>
                  <a:srgbClr val="B1B1B1"/>
                </a:solidFill>
                <a:latin typeface="Times New Roman"/>
                <a:cs typeface="Times New Roman"/>
              </a:rPr>
              <a:t> </a:t>
            </a:r>
            <a:r>
              <a:rPr dirty="0" smtClean="0" sz="850" spc="51">
                <a:solidFill>
                  <a:srgbClr val="B1B1B1"/>
                </a:solidFill>
                <a:latin typeface="Times New Roman"/>
                <a:cs typeface="Times New Roman"/>
              </a:rPr>
              <a:t> 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S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A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P</a:t>
            </a:r>
            <a:r>
              <a:rPr dirty="0" smtClean="0" sz="700" spc="-23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A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G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2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0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0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2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,</a:t>
            </a:r>
            <a:r>
              <a:rPr dirty="0" smtClean="0" sz="700" spc="12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T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itle</a:t>
            </a:r>
            <a:r>
              <a:rPr dirty="0" smtClean="0" sz="700" spc="-18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o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f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P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r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e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s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e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n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t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a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ti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o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n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,</a:t>
            </a:r>
            <a:r>
              <a:rPr dirty="0" smtClean="0" sz="700" spc="13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S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p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e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a</a:t>
            </a:r>
            <a:r>
              <a:rPr dirty="0" smtClean="0" sz="700" spc="9">
                <a:solidFill>
                  <a:srgbClr val="B1B1B1"/>
                </a:solidFill>
                <a:latin typeface="Arial"/>
                <a:cs typeface="Arial"/>
              </a:rPr>
              <a:t>k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e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r</a:t>
            </a:r>
            <a:r>
              <a:rPr dirty="0" smtClean="0" sz="700" spc="-20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Na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m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e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1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10</a:t>
            </a:r>
            <a:endParaRPr sz="700">
              <a:latin typeface="Arial"/>
              <a:cs typeface="Arial"/>
            </a:endParaRPr>
          </a:p>
        </p:txBody>
      </p:sp>
      <p:sp>
        <p:nvSpPr>
          <p:cNvPr id="402" name="object 402"/>
          <p:cNvSpPr txBox="1"/>
          <p:nvPr/>
        </p:nvSpPr>
        <p:spPr>
          <a:xfrm>
            <a:off x="5301416" y="5458669"/>
            <a:ext cx="472344" cy="7943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600"/>
              </a:lnSpc>
              <a:spcBef>
                <a:spcPts val="25"/>
              </a:spcBef>
            </a:pPr>
            <a:endParaRPr sz="600"/>
          </a:p>
        </p:txBody>
      </p:sp>
      <p:sp>
        <p:nvSpPr>
          <p:cNvPr id="403" name="object 403"/>
          <p:cNvSpPr txBox="1"/>
          <p:nvPr/>
        </p:nvSpPr>
        <p:spPr>
          <a:xfrm>
            <a:off x="5301416" y="5538101"/>
            <a:ext cx="144231" cy="10471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800"/>
              </a:lnSpc>
              <a:spcBef>
                <a:spcPts val="24"/>
              </a:spcBef>
            </a:pPr>
            <a:endParaRPr sz="800"/>
          </a:p>
        </p:txBody>
      </p:sp>
      <p:sp>
        <p:nvSpPr>
          <p:cNvPr id="404" name="object 404"/>
          <p:cNvSpPr txBox="1"/>
          <p:nvPr/>
        </p:nvSpPr>
        <p:spPr>
          <a:xfrm>
            <a:off x="5445647" y="5538101"/>
            <a:ext cx="328112" cy="4693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05" name="object 405"/>
          <p:cNvSpPr txBox="1"/>
          <p:nvPr/>
        </p:nvSpPr>
        <p:spPr>
          <a:xfrm>
            <a:off x="5445647" y="5585036"/>
            <a:ext cx="328112" cy="5777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06" name="object 406"/>
          <p:cNvSpPr txBox="1"/>
          <p:nvPr/>
        </p:nvSpPr>
        <p:spPr>
          <a:xfrm>
            <a:off x="5301416" y="5642812"/>
            <a:ext cx="472344" cy="4441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407" name="object 407"/>
          <p:cNvSpPr txBox="1"/>
          <p:nvPr/>
        </p:nvSpPr>
        <p:spPr>
          <a:xfrm>
            <a:off x="5460059" y="5278120"/>
            <a:ext cx="313704" cy="8304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650"/>
              </a:lnSpc>
              <a:spcBef>
                <a:spcPts val="3"/>
              </a:spcBef>
            </a:pPr>
            <a:endParaRPr sz="650"/>
          </a:p>
        </p:txBody>
      </p:sp>
      <p:sp>
        <p:nvSpPr>
          <p:cNvPr id="408" name="object 408"/>
          <p:cNvSpPr txBox="1"/>
          <p:nvPr/>
        </p:nvSpPr>
        <p:spPr>
          <a:xfrm>
            <a:off x="1846326" y="4344821"/>
            <a:ext cx="354223" cy="25842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409" name="object 409"/>
          <p:cNvSpPr txBox="1"/>
          <p:nvPr/>
        </p:nvSpPr>
        <p:spPr>
          <a:xfrm>
            <a:off x="2200549" y="4344821"/>
            <a:ext cx="495041" cy="44935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410" name="object 410"/>
          <p:cNvSpPr txBox="1"/>
          <p:nvPr/>
        </p:nvSpPr>
        <p:spPr>
          <a:xfrm>
            <a:off x="1846326" y="4603241"/>
            <a:ext cx="354223" cy="19093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411" name="object 411"/>
          <p:cNvSpPr txBox="1"/>
          <p:nvPr/>
        </p:nvSpPr>
        <p:spPr>
          <a:xfrm>
            <a:off x="2269095" y="4405333"/>
            <a:ext cx="361764" cy="31107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412" name="object 412"/>
          <p:cNvSpPr txBox="1"/>
          <p:nvPr/>
        </p:nvSpPr>
        <p:spPr>
          <a:xfrm>
            <a:off x="2901233" y="4055347"/>
            <a:ext cx="237678" cy="88572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413" name="object 413"/>
          <p:cNvSpPr txBox="1"/>
          <p:nvPr/>
        </p:nvSpPr>
        <p:spPr>
          <a:xfrm>
            <a:off x="8355511" y="2680418"/>
            <a:ext cx="472344" cy="7943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600"/>
              </a:lnSpc>
              <a:spcBef>
                <a:spcPts val="25"/>
              </a:spcBef>
            </a:pPr>
            <a:endParaRPr sz="600"/>
          </a:p>
        </p:txBody>
      </p:sp>
      <p:sp>
        <p:nvSpPr>
          <p:cNvPr id="414" name="object 414"/>
          <p:cNvSpPr txBox="1"/>
          <p:nvPr/>
        </p:nvSpPr>
        <p:spPr>
          <a:xfrm>
            <a:off x="8355511" y="2759850"/>
            <a:ext cx="144231" cy="10471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800"/>
              </a:lnSpc>
              <a:spcBef>
                <a:spcPts val="24"/>
              </a:spcBef>
            </a:pPr>
            <a:endParaRPr sz="800"/>
          </a:p>
        </p:txBody>
      </p:sp>
      <p:sp>
        <p:nvSpPr>
          <p:cNvPr id="415" name="object 415"/>
          <p:cNvSpPr txBox="1"/>
          <p:nvPr/>
        </p:nvSpPr>
        <p:spPr>
          <a:xfrm>
            <a:off x="8499743" y="2759850"/>
            <a:ext cx="310095" cy="4693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16" name="object 416"/>
          <p:cNvSpPr txBox="1"/>
          <p:nvPr/>
        </p:nvSpPr>
        <p:spPr>
          <a:xfrm>
            <a:off x="8499743" y="2806784"/>
            <a:ext cx="328112" cy="5777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17" name="object 417"/>
          <p:cNvSpPr txBox="1"/>
          <p:nvPr/>
        </p:nvSpPr>
        <p:spPr>
          <a:xfrm>
            <a:off x="8355511" y="2864561"/>
            <a:ext cx="472344" cy="4441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418" name="object 418"/>
          <p:cNvSpPr txBox="1"/>
          <p:nvPr/>
        </p:nvSpPr>
        <p:spPr>
          <a:xfrm>
            <a:off x="8514155" y="2499868"/>
            <a:ext cx="313704" cy="8304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650"/>
              </a:lnSpc>
              <a:spcBef>
                <a:spcPts val="3"/>
              </a:spcBef>
            </a:pPr>
            <a:endParaRPr sz="650"/>
          </a:p>
        </p:txBody>
      </p:sp>
      <p:sp>
        <p:nvSpPr>
          <p:cNvPr id="419" name="object 419"/>
          <p:cNvSpPr txBox="1"/>
          <p:nvPr/>
        </p:nvSpPr>
        <p:spPr>
          <a:xfrm>
            <a:off x="2036826" y="2301225"/>
            <a:ext cx="370129" cy="24156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420" name="object 420"/>
          <p:cNvSpPr txBox="1"/>
          <p:nvPr/>
        </p:nvSpPr>
        <p:spPr>
          <a:xfrm>
            <a:off x="2406955" y="2301225"/>
            <a:ext cx="387808" cy="38925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421" name="object 421"/>
          <p:cNvSpPr txBox="1"/>
          <p:nvPr/>
        </p:nvSpPr>
        <p:spPr>
          <a:xfrm>
            <a:off x="2794763" y="2301225"/>
            <a:ext cx="103222" cy="38925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422" name="object 422"/>
          <p:cNvSpPr txBox="1"/>
          <p:nvPr/>
        </p:nvSpPr>
        <p:spPr>
          <a:xfrm>
            <a:off x="2897986" y="2301225"/>
            <a:ext cx="92087" cy="38925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423" name="object 423"/>
          <p:cNvSpPr txBox="1"/>
          <p:nvPr/>
        </p:nvSpPr>
        <p:spPr>
          <a:xfrm>
            <a:off x="2036826" y="2542794"/>
            <a:ext cx="370129" cy="14768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424" name="object 424"/>
          <p:cNvSpPr txBox="1"/>
          <p:nvPr/>
        </p:nvSpPr>
        <p:spPr>
          <a:xfrm>
            <a:off x="2036826" y="2690481"/>
            <a:ext cx="258528" cy="2329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425" name="object 425"/>
          <p:cNvSpPr txBox="1"/>
          <p:nvPr/>
        </p:nvSpPr>
        <p:spPr>
          <a:xfrm>
            <a:off x="2295355" y="2690481"/>
            <a:ext cx="694718" cy="2329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426" name="object 426"/>
          <p:cNvSpPr txBox="1"/>
          <p:nvPr/>
        </p:nvSpPr>
        <p:spPr>
          <a:xfrm>
            <a:off x="2677594" y="2742099"/>
            <a:ext cx="245522" cy="10324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800"/>
              </a:lnSpc>
              <a:spcBef>
                <a:spcPts val="12"/>
              </a:spcBef>
            </a:pPr>
            <a:endParaRPr sz="8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7998"/>
          </a:xfrm>
          <a:custGeom>
            <a:avLst/>
            <a:gdLst/>
            <a:ahLst/>
            <a:cxnLst/>
            <a:rect l="l" t="t" r="r" b="b"/>
            <a:pathLst>
              <a:path w="9144000" h="6857998">
                <a:moveTo>
                  <a:pt x="9144000" y="6857998"/>
                </a:moveTo>
                <a:lnTo>
                  <a:pt x="9144000" y="0"/>
                </a:lnTo>
                <a:lnTo>
                  <a:pt x="0" y="0"/>
                </a:lnTo>
                <a:lnTo>
                  <a:pt x="0" y="6857998"/>
                </a:lnTo>
                <a:lnTo>
                  <a:pt x="9144000" y="6857998"/>
                </a:lnTo>
                <a:close/>
              </a:path>
            </a:pathLst>
          </a:custGeom>
          <a:solidFill>
            <a:srgbClr val="959595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/>
          <p:nvPr/>
        </p:nvSpPr>
        <p:spPr>
          <a:xfrm>
            <a:off x="0" y="0"/>
            <a:ext cx="9144000" cy="68579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6425184" y="5875020"/>
            <a:ext cx="1610867" cy="720852"/>
          </a:xfrm>
          <a:custGeom>
            <a:avLst/>
            <a:gdLst/>
            <a:ahLst/>
            <a:cxnLst/>
            <a:rect l="l" t="t" r="r" b="b"/>
            <a:pathLst>
              <a:path w="1610867" h="720851">
                <a:moveTo>
                  <a:pt x="0" y="720851"/>
                </a:moveTo>
                <a:lnTo>
                  <a:pt x="1610867" y="720851"/>
                </a:lnTo>
                <a:lnTo>
                  <a:pt x="1610867" y="0"/>
                </a:lnTo>
                <a:lnTo>
                  <a:pt x="0" y="0"/>
                </a:lnTo>
                <a:lnTo>
                  <a:pt x="0" y="72085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3121151" y="5094732"/>
            <a:ext cx="1828800" cy="243840"/>
          </a:xfrm>
          <a:custGeom>
            <a:avLst/>
            <a:gdLst/>
            <a:ahLst/>
            <a:cxnLst/>
            <a:rect l="l" t="t" r="r" b="b"/>
            <a:pathLst>
              <a:path w="1828800" h="243839">
                <a:moveTo>
                  <a:pt x="0" y="243840"/>
                </a:moveTo>
                <a:lnTo>
                  <a:pt x="1828800" y="243840"/>
                </a:lnTo>
                <a:lnTo>
                  <a:pt x="1828800" y="0"/>
                </a:lnTo>
                <a:lnTo>
                  <a:pt x="0" y="0"/>
                </a:lnTo>
                <a:lnTo>
                  <a:pt x="0" y="243840"/>
                </a:lnTo>
                <a:close/>
              </a:path>
            </a:pathLst>
          </a:custGeom>
          <a:solidFill>
            <a:srgbClr val="5495EA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3121151" y="5094732"/>
            <a:ext cx="1828800" cy="243840"/>
          </a:xfrm>
          <a:custGeom>
            <a:avLst/>
            <a:gdLst/>
            <a:ahLst/>
            <a:cxnLst/>
            <a:rect l="l" t="t" r="r" b="b"/>
            <a:pathLst>
              <a:path w="1828800" h="243839">
                <a:moveTo>
                  <a:pt x="0" y="243840"/>
                </a:moveTo>
                <a:lnTo>
                  <a:pt x="1828800" y="243840"/>
                </a:lnTo>
                <a:lnTo>
                  <a:pt x="1828800" y="0"/>
                </a:lnTo>
                <a:lnTo>
                  <a:pt x="0" y="0"/>
                </a:lnTo>
                <a:lnTo>
                  <a:pt x="0" y="243840"/>
                </a:lnTo>
                <a:close/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4942332" y="1374647"/>
            <a:ext cx="929639" cy="925067"/>
          </a:xfrm>
          <a:custGeom>
            <a:avLst/>
            <a:gdLst/>
            <a:ahLst/>
            <a:cxnLst/>
            <a:rect l="l" t="t" r="r" b="b"/>
            <a:pathLst>
              <a:path w="929639" h="925067">
                <a:moveTo>
                  <a:pt x="464819" y="0"/>
                </a:moveTo>
                <a:lnTo>
                  <a:pt x="0" y="462534"/>
                </a:lnTo>
                <a:lnTo>
                  <a:pt x="464819" y="925067"/>
                </a:lnTo>
                <a:lnTo>
                  <a:pt x="929639" y="462534"/>
                </a:lnTo>
                <a:lnTo>
                  <a:pt x="46481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" name="object 8"/>
          <p:cNvSpPr/>
          <p:nvPr/>
        </p:nvSpPr>
        <p:spPr>
          <a:xfrm>
            <a:off x="4942332" y="1374647"/>
            <a:ext cx="929639" cy="925067"/>
          </a:xfrm>
          <a:custGeom>
            <a:avLst/>
            <a:gdLst/>
            <a:ahLst/>
            <a:cxnLst/>
            <a:rect l="l" t="t" r="r" b="b"/>
            <a:pathLst>
              <a:path w="929639" h="925067">
                <a:moveTo>
                  <a:pt x="0" y="462534"/>
                </a:moveTo>
                <a:lnTo>
                  <a:pt x="464819" y="0"/>
                </a:lnTo>
                <a:lnTo>
                  <a:pt x="929639" y="462534"/>
                </a:lnTo>
                <a:lnTo>
                  <a:pt x="464819" y="925067"/>
                </a:lnTo>
                <a:lnTo>
                  <a:pt x="0" y="462534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" name="object 9"/>
          <p:cNvSpPr/>
          <p:nvPr/>
        </p:nvSpPr>
        <p:spPr>
          <a:xfrm>
            <a:off x="5407152" y="1371600"/>
            <a:ext cx="458724" cy="632333"/>
          </a:xfrm>
          <a:custGeom>
            <a:avLst/>
            <a:gdLst/>
            <a:ahLst/>
            <a:cxnLst/>
            <a:rect l="l" t="t" r="r" b="b"/>
            <a:pathLst>
              <a:path w="458724" h="632333">
                <a:moveTo>
                  <a:pt x="0" y="0"/>
                </a:moveTo>
                <a:lnTo>
                  <a:pt x="0" y="176402"/>
                </a:lnTo>
                <a:lnTo>
                  <a:pt x="458724" y="632333"/>
                </a:lnTo>
                <a:lnTo>
                  <a:pt x="458724" y="456057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" name="object 10"/>
          <p:cNvSpPr/>
          <p:nvPr/>
        </p:nvSpPr>
        <p:spPr>
          <a:xfrm>
            <a:off x="5407152" y="1371600"/>
            <a:ext cx="458724" cy="632333"/>
          </a:xfrm>
          <a:custGeom>
            <a:avLst/>
            <a:gdLst/>
            <a:ahLst/>
            <a:cxnLst/>
            <a:rect l="l" t="t" r="r" b="b"/>
            <a:pathLst>
              <a:path w="458724" h="632333">
                <a:moveTo>
                  <a:pt x="458724" y="632333"/>
                </a:moveTo>
                <a:lnTo>
                  <a:pt x="458724" y="456057"/>
                </a:lnTo>
                <a:lnTo>
                  <a:pt x="0" y="0"/>
                </a:lnTo>
                <a:lnTo>
                  <a:pt x="0" y="176402"/>
                </a:lnTo>
                <a:lnTo>
                  <a:pt x="458724" y="632333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" name="object 11"/>
          <p:cNvSpPr/>
          <p:nvPr/>
        </p:nvSpPr>
        <p:spPr>
          <a:xfrm>
            <a:off x="4943855" y="1374647"/>
            <a:ext cx="458597" cy="633856"/>
          </a:xfrm>
          <a:custGeom>
            <a:avLst/>
            <a:gdLst/>
            <a:ahLst/>
            <a:cxnLst/>
            <a:rect l="l" t="t" r="r" b="b"/>
            <a:pathLst>
              <a:path w="458597" h="633856">
                <a:moveTo>
                  <a:pt x="458597" y="0"/>
                </a:moveTo>
                <a:lnTo>
                  <a:pt x="0" y="457580"/>
                </a:lnTo>
                <a:lnTo>
                  <a:pt x="0" y="633856"/>
                </a:lnTo>
                <a:lnTo>
                  <a:pt x="458597" y="176402"/>
                </a:lnTo>
                <a:lnTo>
                  <a:pt x="45859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" name="object 12"/>
          <p:cNvSpPr/>
          <p:nvPr/>
        </p:nvSpPr>
        <p:spPr>
          <a:xfrm>
            <a:off x="4943855" y="1374647"/>
            <a:ext cx="458597" cy="633856"/>
          </a:xfrm>
          <a:custGeom>
            <a:avLst/>
            <a:gdLst/>
            <a:ahLst/>
            <a:cxnLst/>
            <a:rect l="l" t="t" r="r" b="b"/>
            <a:pathLst>
              <a:path w="458597" h="633856">
                <a:moveTo>
                  <a:pt x="0" y="633856"/>
                </a:moveTo>
                <a:lnTo>
                  <a:pt x="0" y="457580"/>
                </a:lnTo>
                <a:lnTo>
                  <a:pt x="458597" y="0"/>
                </a:lnTo>
                <a:lnTo>
                  <a:pt x="458597" y="176402"/>
                </a:lnTo>
                <a:lnTo>
                  <a:pt x="0" y="633856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" name="object 13"/>
          <p:cNvSpPr/>
          <p:nvPr/>
        </p:nvSpPr>
        <p:spPr>
          <a:xfrm>
            <a:off x="5407152" y="1844039"/>
            <a:ext cx="458724" cy="633857"/>
          </a:xfrm>
          <a:custGeom>
            <a:avLst/>
            <a:gdLst/>
            <a:ahLst/>
            <a:cxnLst/>
            <a:rect l="l" t="t" r="r" b="b"/>
            <a:pathLst>
              <a:path w="458724" h="633857">
                <a:moveTo>
                  <a:pt x="458724" y="0"/>
                </a:moveTo>
                <a:lnTo>
                  <a:pt x="0" y="457581"/>
                </a:lnTo>
                <a:lnTo>
                  <a:pt x="0" y="633857"/>
                </a:lnTo>
                <a:lnTo>
                  <a:pt x="458724" y="176402"/>
                </a:lnTo>
                <a:lnTo>
                  <a:pt x="45872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" name="object 14"/>
          <p:cNvSpPr/>
          <p:nvPr/>
        </p:nvSpPr>
        <p:spPr>
          <a:xfrm>
            <a:off x="5407152" y="1844039"/>
            <a:ext cx="458724" cy="633857"/>
          </a:xfrm>
          <a:custGeom>
            <a:avLst/>
            <a:gdLst/>
            <a:ahLst/>
            <a:cxnLst/>
            <a:rect l="l" t="t" r="r" b="b"/>
            <a:pathLst>
              <a:path w="458724" h="633857">
                <a:moveTo>
                  <a:pt x="458724" y="0"/>
                </a:moveTo>
                <a:lnTo>
                  <a:pt x="458724" y="176402"/>
                </a:lnTo>
                <a:lnTo>
                  <a:pt x="0" y="633857"/>
                </a:lnTo>
                <a:lnTo>
                  <a:pt x="0" y="457581"/>
                </a:lnTo>
                <a:lnTo>
                  <a:pt x="458724" y="0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" name="object 15"/>
          <p:cNvSpPr/>
          <p:nvPr/>
        </p:nvSpPr>
        <p:spPr>
          <a:xfrm>
            <a:off x="4943855" y="1845564"/>
            <a:ext cx="458597" cy="633857"/>
          </a:xfrm>
          <a:custGeom>
            <a:avLst/>
            <a:gdLst/>
            <a:ahLst/>
            <a:cxnLst/>
            <a:rect l="l" t="t" r="r" b="b"/>
            <a:pathLst>
              <a:path w="458597" h="633857">
                <a:moveTo>
                  <a:pt x="0" y="0"/>
                </a:moveTo>
                <a:lnTo>
                  <a:pt x="0" y="176402"/>
                </a:lnTo>
                <a:lnTo>
                  <a:pt x="458597" y="633857"/>
                </a:lnTo>
                <a:lnTo>
                  <a:pt x="458597" y="45758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" name="object 16"/>
          <p:cNvSpPr/>
          <p:nvPr/>
        </p:nvSpPr>
        <p:spPr>
          <a:xfrm>
            <a:off x="4943855" y="1845564"/>
            <a:ext cx="458597" cy="633857"/>
          </a:xfrm>
          <a:custGeom>
            <a:avLst/>
            <a:gdLst/>
            <a:ahLst/>
            <a:cxnLst/>
            <a:rect l="l" t="t" r="r" b="b"/>
            <a:pathLst>
              <a:path w="458597" h="633857">
                <a:moveTo>
                  <a:pt x="0" y="0"/>
                </a:moveTo>
                <a:lnTo>
                  <a:pt x="0" y="176402"/>
                </a:lnTo>
                <a:lnTo>
                  <a:pt x="458597" y="633857"/>
                </a:lnTo>
                <a:lnTo>
                  <a:pt x="458597" y="457581"/>
                </a:lnTo>
                <a:lnTo>
                  <a:pt x="0" y="0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" name="object 17"/>
          <p:cNvSpPr/>
          <p:nvPr/>
        </p:nvSpPr>
        <p:spPr>
          <a:xfrm>
            <a:off x="5404103" y="1837944"/>
            <a:ext cx="925068" cy="925067"/>
          </a:xfrm>
          <a:custGeom>
            <a:avLst/>
            <a:gdLst/>
            <a:ahLst/>
            <a:cxnLst/>
            <a:rect l="l" t="t" r="r" b="b"/>
            <a:pathLst>
              <a:path w="925068" h="925067">
                <a:moveTo>
                  <a:pt x="462534" y="0"/>
                </a:moveTo>
                <a:lnTo>
                  <a:pt x="0" y="462533"/>
                </a:lnTo>
                <a:lnTo>
                  <a:pt x="462534" y="925067"/>
                </a:lnTo>
                <a:lnTo>
                  <a:pt x="925068" y="462533"/>
                </a:lnTo>
                <a:lnTo>
                  <a:pt x="46253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" name="object 18"/>
          <p:cNvSpPr/>
          <p:nvPr/>
        </p:nvSpPr>
        <p:spPr>
          <a:xfrm>
            <a:off x="5404103" y="1837944"/>
            <a:ext cx="925068" cy="925067"/>
          </a:xfrm>
          <a:custGeom>
            <a:avLst/>
            <a:gdLst/>
            <a:ahLst/>
            <a:cxnLst/>
            <a:rect l="l" t="t" r="r" b="b"/>
            <a:pathLst>
              <a:path w="925068" h="925067">
                <a:moveTo>
                  <a:pt x="0" y="462533"/>
                </a:moveTo>
                <a:lnTo>
                  <a:pt x="462534" y="0"/>
                </a:lnTo>
                <a:lnTo>
                  <a:pt x="925068" y="462533"/>
                </a:lnTo>
                <a:lnTo>
                  <a:pt x="462534" y="925067"/>
                </a:lnTo>
                <a:lnTo>
                  <a:pt x="0" y="462533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9" name="object 19"/>
          <p:cNvSpPr/>
          <p:nvPr/>
        </p:nvSpPr>
        <p:spPr>
          <a:xfrm>
            <a:off x="5865876" y="1834895"/>
            <a:ext cx="460248" cy="632332"/>
          </a:xfrm>
          <a:custGeom>
            <a:avLst/>
            <a:gdLst/>
            <a:ahLst/>
            <a:cxnLst/>
            <a:rect l="l" t="t" r="r" b="b"/>
            <a:pathLst>
              <a:path w="460248" h="632332">
                <a:moveTo>
                  <a:pt x="0" y="0"/>
                </a:moveTo>
                <a:lnTo>
                  <a:pt x="0" y="176402"/>
                </a:lnTo>
                <a:lnTo>
                  <a:pt x="460248" y="632332"/>
                </a:lnTo>
                <a:lnTo>
                  <a:pt x="460248" y="456056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0" name="object 20"/>
          <p:cNvSpPr/>
          <p:nvPr/>
        </p:nvSpPr>
        <p:spPr>
          <a:xfrm>
            <a:off x="5865876" y="1834895"/>
            <a:ext cx="460248" cy="632332"/>
          </a:xfrm>
          <a:custGeom>
            <a:avLst/>
            <a:gdLst/>
            <a:ahLst/>
            <a:cxnLst/>
            <a:rect l="l" t="t" r="r" b="b"/>
            <a:pathLst>
              <a:path w="460248" h="632332">
                <a:moveTo>
                  <a:pt x="460248" y="632332"/>
                </a:moveTo>
                <a:lnTo>
                  <a:pt x="460248" y="456056"/>
                </a:lnTo>
                <a:lnTo>
                  <a:pt x="0" y="0"/>
                </a:lnTo>
                <a:lnTo>
                  <a:pt x="0" y="176402"/>
                </a:lnTo>
                <a:lnTo>
                  <a:pt x="460248" y="632332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1" name="object 21"/>
          <p:cNvSpPr/>
          <p:nvPr/>
        </p:nvSpPr>
        <p:spPr>
          <a:xfrm>
            <a:off x="5402579" y="1837944"/>
            <a:ext cx="463296" cy="630808"/>
          </a:xfrm>
          <a:custGeom>
            <a:avLst/>
            <a:gdLst/>
            <a:ahLst/>
            <a:cxnLst/>
            <a:rect l="l" t="t" r="r" b="b"/>
            <a:pathLst>
              <a:path w="463296" h="630808">
                <a:moveTo>
                  <a:pt x="463296" y="0"/>
                </a:moveTo>
                <a:lnTo>
                  <a:pt x="0" y="456056"/>
                </a:lnTo>
                <a:lnTo>
                  <a:pt x="0" y="630808"/>
                </a:lnTo>
                <a:lnTo>
                  <a:pt x="463296" y="174751"/>
                </a:lnTo>
                <a:lnTo>
                  <a:pt x="46329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2" name="object 22"/>
          <p:cNvSpPr/>
          <p:nvPr/>
        </p:nvSpPr>
        <p:spPr>
          <a:xfrm>
            <a:off x="5402579" y="1837944"/>
            <a:ext cx="463296" cy="630808"/>
          </a:xfrm>
          <a:custGeom>
            <a:avLst/>
            <a:gdLst/>
            <a:ahLst/>
            <a:cxnLst/>
            <a:rect l="l" t="t" r="r" b="b"/>
            <a:pathLst>
              <a:path w="463296" h="630808">
                <a:moveTo>
                  <a:pt x="0" y="630808"/>
                </a:moveTo>
                <a:lnTo>
                  <a:pt x="0" y="456056"/>
                </a:lnTo>
                <a:lnTo>
                  <a:pt x="463296" y="0"/>
                </a:lnTo>
                <a:lnTo>
                  <a:pt x="463296" y="174751"/>
                </a:lnTo>
                <a:lnTo>
                  <a:pt x="0" y="630808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3" name="object 23"/>
          <p:cNvSpPr/>
          <p:nvPr/>
        </p:nvSpPr>
        <p:spPr>
          <a:xfrm>
            <a:off x="5865876" y="2307335"/>
            <a:ext cx="460248" cy="633984"/>
          </a:xfrm>
          <a:custGeom>
            <a:avLst/>
            <a:gdLst/>
            <a:ahLst/>
            <a:cxnLst/>
            <a:rect l="l" t="t" r="r" b="b"/>
            <a:pathLst>
              <a:path w="460248" h="633984">
                <a:moveTo>
                  <a:pt x="460248" y="0"/>
                </a:moveTo>
                <a:lnTo>
                  <a:pt x="0" y="457962"/>
                </a:lnTo>
                <a:lnTo>
                  <a:pt x="0" y="633984"/>
                </a:lnTo>
                <a:lnTo>
                  <a:pt x="460248" y="175894"/>
                </a:lnTo>
                <a:lnTo>
                  <a:pt x="46024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4" name="object 24"/>
          <p:cNvSpPr/>
          <p:nvPr/>
        </p:nvSpPr>
        <p:spPr>
          <a:xfrm>
            <a:off x="5865876" y="2307335"/>
            <a:ext cx="460248" cy="633984"/>
          </a:xfrm>
          <a:custGeom>
            <a:avLst/>
            <a:gdLst/>
            <a:ahLst/>
            <a:cxnLst/>
            <a:rect l="l" t="t" r="r" b="b"/>
            <a:pathLst>
              <a:path w="460248" h="633984">
                <a:moveTo>
                  <a:pt x="460248" y="0"/>
                </a:moveTo>
                <a:lnTo>
                  <a:pt x="460248" y="175894"/>
                </a:lnTo>
                <a:lnTo>
                  <a:pt x="0" y="633984"/>
                </a:lnTo>
                <a:lnTo>
                  <a:pt x="0" y="457962"/>
                </a:lnTo>
                <a:lnTo>
                  <a:pt x="460248" y="0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5" name="object 25"/>
          <p:cNvSpPr/>
          <p:nvPr/>
        </p:nvSpPr>
        <p:spPr>
          <a:xfrm>
            <a:off x="5402579" y="2310383"/>
            <a:ext cx="463296" cy="630936"/>
          </a:xfrm>
          <a:custGeom>
            <a:avLst/>
            <a:gdLst/>
            <a:ahLst/>
            <a:cxnLst/>
            <a:rect l="l" t="t" r="r" b="b"/>
            <a:pathLst>
              <a:path w="463296" h="630936">
                <a:moveTo>
                  <a:pt x="0" y="0"/>
                </a:moveTo>
                <a:lnTo>
                  <a:pt x="0" y="175894"/>
                </a:lnTo>
                <a:lnTo>
                  <a:pt x="463296" y="630936"/>
                </a:lnTo>
                <a:lnTo>
                  <a:pt x="463296" y="454913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6" name="object 26"/>
          <p:cNvSpPr/>
          <p:nvPr/>
        </p:nvSpPr>
        <p:spPr>
          <a:xfrm>
            <a:off x="5402579" y="2310383"/>
            <a:ext cx="463296" cy="630936"/>
          </a:xfrm>
          <a:custGeom>
            <a:avLst/>
            <a:gdLst/>
            <a:ahLst/>
            <a:cxnLst/>
            <a:rect l="l" t="t" r="r" b="b"/>
            <a:pathLst>
              <a:path w="463296" h="630936">
                <a:moveTo>
                  <a:pt x="0" y="0"/>
                </a:moveTo>
                <a:lnTo>
                  <a:pt x="0" y="175894"/>
                </a:lnTo>
                <a:lnTo>
                  <a:pt x="463296" y="630936"/>
                </a:lnTo>
                <a:lnTo>
                  <a:pt x="463296" y="454913"/>
                </a:lnTo>
                <a:lnTo>
                  <a:pt x="0" y="0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7" name="object 27"/>
          <p:cNvSpPr/>
          <p:nvPr/>
        </p:nvSpPr>
        <p:spPr>
          <a:xfrm>
            <a:off x="5864352" y="2296667"/>
            <a:ext cx="925068" cy="925068"/>
          </a:xfrm>
          <a:custGeom>
            <a:avLst/>
            <a:gdLst/>
            <a:ahLst/>
            <a:cxnLst/>
            <a:rect l="l" t="t" r="r" b="b"/>
            <a:pathLst>
              <a:path w="925068" h="925068">
                <a:moveTo>
                  <a:pt x="462534" y="0"/>
                </a:moveTo>
                <a:lnTo>
                  <a:pt x="0" y="462534"/>
                </a:lnTo>
                <a:lnTo>
                  <a:pt x="462534" y="925068"/>
                </a:lnTo>
                <a:lnTo>
                  <a:pt x="925068" y="462534"/>
                </a:lnTo>
                <a:lnTo>
                  <a:pt x="46253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8" name="object 28"/>
          <p:cNvSpPr/>
          <p:nvPr/>
        </p:nvSpPr>
        <p:spPr>
          <a:xfrm>
            <a:off x="5864352" y="2296667"/>
            <a:ext cx="925068" cy="925068"/>
          </a:xfrm>
          <a:custGeom>
            <a:avLst/>
            <a:gdLst/>
            <a:ahLst/>
            <a:cxnLst/>
            <a:rect l="l" t="t" r="r" b="b"/>
            <a:pathLst>
              <a:path w="925068" h="925068">
                <a:moveTo>
                  <a:pt x="0" y="462534"/>
                </a:moveTo>
                <a:lnTo>
                  <a:pt x="462534" y="0"/>
                </a:lnTo>
                <a:lnTo>
                  <a:pt x="925068" y="462534"/>
                </a:lnTo>
                <a:lnTo>
                  <a:pt x="462534" y="925068"/>
                </a:lnTo>
                <a:lnTo>
                  <a:pt x="0" y="462534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9" name="object 29"/>
          <p:cNvSpPr/>
          <p:nvPr/>
        </p:nvSpPr>
        <p:spPr>
          <a:xfrm>
            <a:off x="6326123" y="2293620"/>
            <a:ext cx="461772" cy="633856"/>
          </a:xfrm>
          <a:custGeom>
            <a:avLst/>
            <a:gdLst/>
            <a:ahLst/>
            <a:cxnLst/>
            <a:rect l="l" t="t" r="r" b="b"/>
            <a:pathLst>
              <a:path w="461772" h="633856">
                <a:moveTo>
                  <a:pt x="0" y="0"/>
                </a:moveTo>
                <a:lnTo>
                  <a:pt x="0" y="176402"/>
                </a:lnTo>
                <a:lnTo>
                  <a:pt x="461772" y="633856"/>
                </a:lnTo>
                <a:lnTo>
                  <a:pt x="461772" y="45758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0" name="object 30"/>
          <p:cNvSpPr/>
          <p:nvPr/>
        </p:nvSpPr>
        <p:spPr>
          <a:xfrm>
            <a:off x="6326123" y="2293620"/>
            <a:ext cx="461772" cy="633856"/>
          </a:xfrm>
          <a:custGeom>
            <a:avLst/>
            <a:gdLst/>
            <a:ahLst/>
            <a:cxnLst/>
            <a:rect l="l" t="t" r="r" b="b"/>
            <a:pathLst>
              <a:path w="461772" h="633856">
                <a:moveTo>
                  <a:pt x="461772" y="633856"/>
                </a:moveTo>
                <a:lnTo>
                  <a:pt x="461772" y="457580"/>
                </a:lnTo>
                <a:lnTo>
                  <a:pt x="0" y="0"/>
                </a:lnTo>
                <a:lnTo>
                  <a:pt x="0" y="176402"/>
                </a:lnTo>
                <a:lnTo>
                  <a:pt x="461772" y="633856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1" name="object 31"/>
          <p:cNvSpPr/>
          <p:nvPr/>
        </p:nvSpPr>
        <p:spPr>
          <a:xfrm>
            <a:off x="5865876" y="2298192"/>
            <a:ext cx="457200" cy="633857"/>
          </a:xfrm>
          <a:custGeom>
            <a:avLst/>
            <a:gdLst/>
            <a:ahLst/>
            <a:cxnLst/>
            <a:rect l="l" t="t" r="r" b="b"/>
            <a:pathLst>
              <a:path w="457200" h="633857">
                <a:moveTo>
                  <a:pt x="457200" y="0"/>
                </a:moveTo>
                <a:lnTo>
                  <a:pt x="0" y="457581"/>
                </a:lnTo>
                <a:lnTo>
                  <a:pt x="0" y="633857"/>
                </a:lnTo>
                <a:lnTo>
                  <a:pt x="457200" y="176403"/>
                </a:lnTo>
                <a:lnTo>
                  <a:pt x="4572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2" name="object 32"/>
          <p:cNvSpPr/>
          <p:nvPr/>
        </p:nvSpPr>
        <p:spPr>
          <a:xfrm>
            <a:off x="5865876" y="2298192"/>
            <a:ext cx="457200" cy="633857"/>
          </a:xfrm>
          <a:custGeom>
            <a:avLst/>
            <a:gdLst/>
            <a:ahLst/>
            <a:cxnLst/>
            <a:rect l="l" t="t" r="r" b="b"/>
            <a:pathLst>
              <a:path w="457200" h="633857">
                <a:moveTo>
                  <a:pt x="0" y="633857"/>
                </a:moveTo>
                <a:lnTo>
                  <a:pt x="0" y="457581"/>
                </a:lnTo>
                <a:lnTo>
                  <a:pt x="457200" y="0"/>
                </a:lnTo>
                <a:lnTo>
                  <a:pt x="457200" y="176403"/>
                </a:lnTo>
                <a:lnTo>
                  <a:pt x="0" y="633857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3" name="object 33"/>
          <p:cNvSpPr/>
          <p:nvPr/>
        </p:nvSpPr>
        <p:spPr>
          <a:xfrm>
            <a:off x="6326123" y="2766060"/>
            <a:ext cx="461772" cy="633984"/>
          </a:xfrm>
          <a:custGeom>
            <a:avLst/>
            <a:gdLst/>
            <a:ahLst/>
            <a:cxnLst/>
            <a:rect l="l" t="t" r="r" b="b"/>
            <a:pathLst>
              <a:path w="461772" h="633984">
                <a:moveTo>
                  <a:pt x="461772" y="0"/>
                </a:moveTo>
                <a:lnTo>
                  <a:pt x="0" y="457962"/>
                </a:lnTo>
                <a:lnTo>
                  <a:pt x="0" y="633984"/>
                </a:lnTo>
                <a:lnTo>
                  <a:pt x="461772" y="175894"/>
                </a:lnTo>
                <a:lnTo>
                  <a:pt x="46177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4" name="object 34"/>
          <p:cNvSpPr/>
          <p:nvPr/>
        </p:nvSpPr>
        <p:spPr>
          <a:xfrm>
            <a:off x="6326123" y="2766060"/>
            <a:ext cx="461772" cy="633984"/>
          </a:xfrm>
          <a:custGeom>
            <a:avLst/>
            <a:gdLst/>
            <a:ahLst/>
            <a:cxnLst/>
            <a:rect l="l" t="t" r="r" b="b"/>
            <a:pathLst>
              <a:path w="461772" h="633984">
                <a:moveTo>
                  <a:pt x="461772" y="0"/>
                </a:moveTo>
                <a:lnTo>
                  <a:pt x="461772" y="175894"/>
                </a:lnTo>
                <a:lnTo>
                  <a:pt x="0" y="633984"/>
                </a:lnTo>
                <a:lnTo>
                  <a:pt x="0" y="457962"/>
                </a:lnTo>
                <a:lnTo>
                  <a:pt x="461772" y="0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5" name="object 35"/>
          <p:cNvSpPr/>
          <p:nvPr/>
        </p:nvSpPr>
        <p:spPr>
          <a:xfrm>
            <a:off x="5865876" y="2769107"/>
            <a:ext cx="457200" cy="633983"/>
          </a:xfrm>
          <a:custGeom>
            <a:avLst/>
            <a:gdLst/>
            <a:ahLst/>
            <a:cxnLst/>
            <a:rect l="l" t="t" r="r" b="b"/>
            <a:pathLst>
              <a:path w="457200" h="633983">
                <a:moveTo>
                  <a:pt x="0" y="0"/>
                </a:moveTo>
                <a:lnTo>
                  <a:pt x="0" y="175894"/>
                </a:lnTo>
                <a:lnTo>
                  <a:pt x="457200" y="633983"/>
                </a:lnTo>
                <a:lnTo>
                  <a:pt x="457200" y="457962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6" name="object 36"/>
          <p:cNvSpPr/>
          <p:nvPr/>
        </p:nvSpPr>
        <p:spPr>
          <a:xfrm>
            <a:off x="5865876" y="2769107"/>
            <a:ext cx="457200" cy="633983"/>
          </a:xfrm>
          <a:custGeom>
            <a:avLst/>
            <a:gdLst/>
            <a:ahLst/>
            <a:cxnLst/>
            <a:rect l="l" t="t" r="r" b="b"/>
            <a:pathLst>
              <a:path w="457200" h="633983">
                <a:moveTo>
                  <a:pt x="0" y="0"/>
                </a:moveTo>
                <a:lnTo>
                  <a:pt x="0" y="175894"/>
                </a:lnTo>
                <a:lnTo>
                  <a:pt x="457200" y="633983"/>
                </a:lnTo>
                <a:lnTo>
                  <a:pt x="457200" y="457962"/>
                </a:lnTo>
                <a:lnTo>
                  <a:pt x="0" y="0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7" name="object 37"/>
          <p:cNvSpPr/>
          <p:nvPr/>
        </p:nvSpPr>
        <p:spPr>
          <a:xfrm>
            <a:off x="5864352" y="3227832"/>
            <a:ext cx="925068" cy="923543"/>
          </a:xfrm>
          <a:custGeom>
            <a:avLst/>
            <a:gdLst/>
            <a:ahLst/>
            <a:cxnLst/>
            <a:rect l="l" t="t" r="r" b="b"/>
            <a:pathLst>
              <a:path w="925068" h="923543">
                <a:moveTo>
                  <a:pt x="462534" y="0"/>
                </a:moveTo>
                <a:lnTo>
                  <a:pt x="0" y="461771"/>
                </a:lnTo>
                <a:lnTo>
                  <a:pt x="462534" y="923543"/>
                </a:lnTo>
                <a:lnTo>
                  <a:pt x="925068" y="461771"/>
                </a:lnTo>
                <a:lnTo>
                  <a:pt x="46253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8" name="object 38"/>
          <p:cNvSpPr/>
          <p:nvPr/>
        </p:nvSpPr>
        <p:spPr>
          <a:xfrm>
            <a:off x="5864352" y="3227832"/>
            <a:ext cx="925068" cy="923543"/>
          </a:xfrm>
          <a:custGeom>
            <a:avLst/>
            <a:gdLst/>
            <a:ahLst/>
            <a:cxnLst/>
            <a:rect l="l" t="t" r="r" b="b"/>
            <a:pathLst>
              <a:path w="925068" h="923543">
                <a:moveTo>
                  <a:pt x="0" y="461771"/>
                </a:moveTo>
                <a:lnTo>
                  <a:pt x="462534" y="0"/>
                </a:lnTo>
                <a:lnTo>
                  <a:pt x="925068" y="461771"/>
                </a:lnTo>
                <a:lnTo>
                  <a:pt x="462534" y="923543"/>
                </a:lnTo>
                <a:lnTo>
                  <a:pt x="0" y="461771"/>
                </a:lnTo>
                <a:close/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9" name="object 39"/>
          <p:cNvSpPr/>
          <p:nvPr/>
        </p:nvSpPr>
        <p:spPr>
          <a:xfrm>
            <a:off x="6326123" y="3224783"/>
            <a:ext cx="461772" cy="632459"/>
          </a:xfrm>
          <a:custGeom>
            <a:avLst/>
            <a:gdLst/>
            <a:ahLst/>
            <a:cxnLst/>
            <a:rect l="l" t="t" r="r" b="b"/>
            <a:pathLst>
              <a:path w="461772" h="632459">
                <a:moveTo>
                  <a:pt x="0" y="0"/>
                </a:moveTo>
                <a:lnTo>
                  <a:pt x="0" y="175894"/>
                </a:lnTo>
                <a:lnTo>
                  <a:pt x="461772" y="632459"/>
                </a:lnTo>
                <a:lnTo>
                  <a:pt x="461772" y="45643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0" name="object 40"/>
          <p:cNvSpPr/>
          <p:nvPr/>
        </p:nvSpPr>
        <p:spPr>
          <a:xfrm>
            <a:off x="6326123" y="3224783"/>
            <a:ext cx="461772" cy="632459"/>
          </a:xfrm>
          <a:custGeom>
            <a:avLst/>
            <a:gdLst/>
            <a:ahLst/>
            <a:cxnLst/>
            <a:rect l="l" t="t" r="r" b="b"/>
            <a:pathLst>
              <a:path w="461772" h="632459">
                <a:moveTo>
                  <a:pt x="461772" y="632459"/>
                </a:moveTo>
                <a:lnTo>
                  <a:pt x="461772" y="456438"/>
                </a:lnTo>
                <a:lnTo>
                  <a:pt x="0" y="0"/>
                </a:lnTo>
                <a:lnTo>
                  <a:pt x="0" y="175894"/>
                </a:lnTo>
                <a:lnTo>
                  <a:pt x="461772" y="632459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1" name="object 41"/>
          <p:cNvSpPr/>
          <p:nvPr/>
        </p:nvSpPr>
        <p:spPr>
          <a:xfrm>
            <a:off x="5865876" y="3226307"/>
            <a:ext cx="457200" cy="632459"/>
          </a:xfrm>
          <a:custGeom>
            <a:avLst/>
            <a:gdLst/>
            <a:ahLst/>
            <a:cxnLst/>
            <a:rect l="l" t="t" r="r" b="b"/>
            <a:pathLst>
              <a:path w="457200" h="632459">
                <a:moveTo>
                  <a:pt x="457200" y="0"/>
                </a:moveTo>
                <a:lnTo>
                  <a:pt x="0" y="456437"/>
                </a:lnTo>
                <a:lnTo>
                  <a:pt x="0" y="632459"/>
                </a:lnTo>
                <a:lnTo>
                  <a:pt x="457200" y="175894"/>
                </a:lnTo>
                <a:lnTo>
                  <a:pt x="4572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2" name="object 42"/>
          <p:cNvSpPr/>
          <p:nvPr/>
        </p:nvSpPr>
        <p:spPr>
          <a:xfrm>
            <a:off x="5865876" y="3226307"/>
            <a:ext cx="457200" cy="632459"/>
          </a:xfrm>
          <a:custGeom>
            <a:avLst/>
            <a:gdLst/>
            <a:ahLst/>
            <a:cxnLst/>
            <a:rect l="l" t="t" r="r" b="b"/>
            <a:pathLst>
              <a:path w="457200" h="632459">
                <a:moveTo>
                  <a:pt x="0" y="632459"/>
                </a:moveTo>
                <a:lnTo>
                  <a:pt x="0" y="456437"/>
                </a:lnTo>
                <a:lnTo>
                  <a:pt x="457200" y="0"/>
                </a:lnTo>
                <a:lnTo>
                  <a:pt x="457200" y="175894"/>
                </a:lnTo>
                <a:lnTo>
                  <a:pt x="0" y="632459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3" name="object 43"/>
          <p:cNvSpPr/>
          <p:nvPr/>
        </p:nvSpPr>
        <p:spPr>
          <a:xfrm>
            <a:off x="6326123" y="3694176"/>
            <a:ext cx="461772" cy="633857"/>
          </a:xfrm>
          <a:custGeom>
            <a:avLst/>
            <a:gdLst/>
            <a:ahLst/>
            <a:cxnLst/>
            <a:rect l="l" t="t" r="r" b="b"/>
            <a:pathLst>
              <a:path w="461772" h="633856">
                <a:moveTo>
                  <a:pt x="461772" y="0"/>
                </a:moveTo>
                <a:lnTo>
                  <a:pt x="0" y="457581"/>
                </a:lnTo>
                <a:lnTo>
                  <a:pt x="0" y="633857"/>
                </a:lnTo>
                <a:lnTo>
                  <a:pt x="461772" y="176403"/>
                </a:lnTo>
                <a:lnTo>
                  <a:pt x="46177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4" name="object 44"/>
          <p:cNvSpPr/>
          <p:nvPr/>
        </p:nvSpPr>
        <p:spPr>
          <a:xfrm>
            <a:off x="6326123" y="3694176"/>
            <a:ext cx="461772" cy="633857"/>
          </a:xfrm>
          <a:custGeom>
            <a:avLst/>
            <a:gdLst/>
            <a:ahLst/>
            <a:cxnLst/>
            <a:rect l="l" t="t" r="r" b="b"/>
            <a:pathLst>
              <a:path w="461772" h="633856">
                <a:moveTo>
                  <a:pt x="461772" y="0"/>
                </a:moveTo>
                <a:lnTo>
                  <a:pt x="461772" y="176403"/>
                </a:lnTo>
                <a:lnTo>
                  <a:pt x="0" y="633857"/>
                </a:lnTo>
                <a:lnTo>
                  <a:pt x="0" y="457581"/>
                </a:lnTo>
                <a:lnTo>
                  <a:pt x="461772" y="0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5" name="object 45"/>
          <p:cNvSpPr/>
          <p:nvPr/>
        </p:nvSpPr>
        <p:spPr>
          <a:xfrm>
            <a:off x="5865876" y="3698747"/>
            <a:ext cx="457200" cy="633857"/>
          </a:xfrm>
          <a:custGeom>
            <a:avLst/>
            <a:gdLst/>
            <a:ahLst/>
            <a:cxnLst/>
            <a:rect l="l" t="t" r="r" b="b"/>
            <a:pathLst>
              <a:path w="457200" h="633856">
                <a:moveTo>
                  <a:pt x="0" y="0"/>
                </a:moveTo>
                <a:lnTo>
                  <a:pt x="0" y="176402"/>
                </a:lnTo>
                <a:lnTo>
                  <a:pt x="457200" y="633857"/>
                </a:lnTo>
                <a:lnTo>
                  <a:pt x="457200" y="45758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6" name="object 46"/>
          <p:cNvSpPr/>
          <p:nvPr/>
        </p:nvSpPr>
        <p:spPr>
          <a:xfrm>
            <a:off x="5865876" y="3698747"/>
            <a:ext cx="457200" cy="633857"/>
          </a:xfrm>
          <a:custGeom>
            <a:avLst/>
            <a:gdLst/>
            <a:ahLst/>
            <a:cxnLst/>
            <a:rect l="l" t="t" r="r" b="b"/>
            <a:pathLst>
              <a:path w="457200" h="633856">
                <a:moveTo>
                  <a:pt x="0" y="0"/>
                </a:moveTo>
                <a:lnTo>
                  <a:pt x="0" y="176402"/>
                </a:lnTo>
                <a:lnTo>
                  <a:pt x="457200" y="633857"/>
                </a:lnTo>
                <a:lnTo>
                  <a:pt x="457200" y="457581"/>
                </a:lnTo>
                <a:lnTo>
                  <a:pt x="0" y="0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7" name="object 47"/>
          <p:cNvSpPr/>
          <p:nvPr/>
        </p:nvSpPr>
        <p:spPr>
          <a:xfrm>
            <a:off x="5865876" y="4154423"/>
            <a:ext cx="928116" cy="926592"/>
          </a:xfrm>
          <a:custGeom>
            <a:avLst/>
            <a:gdLst/>
            <a:ahLst/>
            <a:cxnLst/>
            <a:rect l="l" t="t" r="r" b="b"/>
            <a:pathLst>
              <a:path w="928116" h="926592">
                <a:moveTo>
                  <a:pt x="464058" y="0"/>
                </a:moveTo>
                <a:lnTo>
                  <a:pt x="0" y="463295"/>
                </a:lnTo>
                <a:lnTo>
                  <a:pt x="464058" y="926592"/>
                </a:lnTo>
                <a:lnTo>
                  <a:pt x="928116" y="463295"/>
                </a:lnTo>
                <a:lnTo>
                  <a:pt x="4640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8" name="object 48"/>
          <p:cNvSpPr/>
          <p:nvPr/>
        </p:nvSpPr>
        <p:spPr>
          <a:xfrm>
            <a:off x="5865876" y="4154423"/>
            <a:ext cx="928116" cy="926592"/>
          </a:xfrm>
          <a:custGeom>
            <a:avLst/>
            <a:gdLst/>
            <a:ahLst/>
            <a:cxnLst/>
            <a:rect l="l" t="t" r="r" b="b"/>
            <a:pathLst>
              <a:path w="928116" h="926592">
                <a:moveTo>
                  <a:pt x="0" y="463295"/>
                </a:moveTo>
                <a:lnTo>
                  <a:pt x="464058" y="0"/>
                </a:lnTo>
                <a:lnTo>
                  <a:pt x="928116" y="463295"/>
                </a:lnTo>
                <a:lnTo>
                  <a:pt x="464058" y="926592"/>
                </a:lnTo>
                <a:lnTo>
                  <a:pt x="0" y="463295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9" name="object 49"/>
          <p:cNvSpPr/>
          <p:nvPr/>
        </p:nvSpPr>
        <p:spPr>
          <a:xfrm>
            <a:off x="6330696" y="4152900"/>
            <a:ext cx="458724" cy="630808"/>
          </a:xfrm>
          <a:custGeom>
            <a:avLst/>
            <a:gdLst/>
            <a:ahLst/>
            <a:cxnLst/>
            <a:rect l="l" t="t" r="r" b="b"/>
            <a:pathLst>
              <a:path w="458724" h="630808">
                <a:moveTo>
                  <a:pt x="0" y="0"/>
                </a:moveTo>
                <a:lnTo>
                  <a:pt x="0" y="174751"/>
                </a:lnTo>
                <a:lnTo>
                  <a:pt x="458724" y="630808"/>
                </a:lnTo>
                <a:lnTo>
                  <a:pt x="458724" y="456056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0" name="object 50"/>
          <p:cNvSpPr/>
          <p:nvPr/>
        </p:nvSpPr>
        <p:spPr>
          <a:xfrm>
            <a:off x="6330696" y="4152900"/>
            <a:ext cx="458724" cy="630808"/>
          </a:xfrm>
          <a:custGeom>
            <a:avLst/>
            <a:gdLst/>
            <a:ahLst/>
            <a:cxnLst/>
            <a:rect l="l" t="t" r="r" b="b"/>
            <a:pathLst>
              <a:path w="458724" h="630808">
                <a:moveTo>
                  <a:pt x="458724" y="630808"/>
                </a:moveTo>
                <a:lnTo>
                  <a:pt x="458724" y="456056"/>
                </a:lnTo>
                <a:lnTo>
                  <a:pt x="0" y="0"/>
                </a:lnTo>
                <a:lnTo>
                  <a:pt x="0" y="174751"/>
                </a:lnTo>
                <a:lnTo>
                  <a:pt x="458724" y="630808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1" name="object 51"/>
          <p:cNvSpPr/>
          <p:nvPr/>
        </p:nvSpPr>
        <p:spPr>
          <a:xfrm>
            <a:off x="5865876" y="4155947"/>
            <a:ext cx="460248" cy="632332"/>
          </a:xfrm>
          <a:custGeom>
            <a:avLst/>
            <a:gdLst/>
            <a:ahLst/>
            <a:cxnLst/>
            <a:rect l="l" t="t" r="r" b="b"/>
            <a:pathLst>
              <a:path w="460248" h="632332">
                <a:moveTo>
                  <a:pt x="460248" y="0"/>
                </a:moveTo>
                <a:lnTo>
                  <a:pt x="0" y="456056"/>
                </a:lnTo>
                <a:lnTo>
                  <a:pt x="0" y="632332"/>
                </a:lnTo>
                <a:lnTo>
                  <a:pt x="460248" y="176402"/>
                </a:lnTo>
                <a:lnTo>
                  <a:pt x="46024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2" name="object 52"/>
          <p:cNvSpPr/>
          <p:nvPr/>
        </p:nvSpPr>
        <p:spPr>
          <a:xfrm>
            <a:off x="5865876" y="4155947"/>
            <a:ext cx="460248" cy="632332"/>
          </a:xfrm>
          <a:custGeom>
            <a:avLst/>
            <a:gdLst/>
            <a:ahLst/>
            <a:cxnLst/>
            <a:rect l="l" t="t" r="r" b="b"/>
            <a:pathLst>
              <a:path w="460248" h="632332">
                <a:moveTo>
                  <a:pt x="0" y="632332"/>
                </a:moveTo>
                <a:lnTo>
                  <a:pt x="0" y="456056"/>
                </a:lnTo>
                <a:lnTo>
                  <a:pt x="460248" y="0"/>
                </a:lnTo>
                <a:lnTo>
                  <a:pt x="460248" y="176402"/>
                </a:lnTo>
                <a:lnTo>
                  <a:pt x="0" y="632332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3" name="object 53"/>
          <p:cNvSpPr/>
          <p:nvPr/>
        </p:nvSpPr>
        <p:spPr>
          <a:xfrm>
            <a:off x="6330696" y="4623815"/>
            <a:ext cx="458724" cy="633856"/>
          </a:xfrm>
          <a:custGeom>
            <a:avLst/>
            <a:gdLst/>
            <a:ahLst/>
            <a:cxnLst/>
            <a:rect l="l" t="t" r="r" b="b"/>
            <a:pathLst>
              <a:path w="458724" h="633856">
                <a:moveTo>
                  <a:pt x="458724" y="0"/>
                </a:moveTo>
                <a:lnTo>
                  <a:pt x="0" y="457580"/>
                </a:lnTo>
                <a:lnTo>
                  <a:pt x="0" y="633856"/>
                </a:lnTo>
                <a:lnTo>
                  <a:pt x="458724" y="176402"/>
                </a:lnTo>
                <a:lnTo>
                  <a:pt x="45872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4" name="object 54"/>
          <p:cNvSpPr/>
          <p:nvPr/>
        </p:nvSpPr>
        <p:spPr>
          <a:xfrm>
            <a:off x="6330696" y="4623815"/>
            <a:ext cx="458724" cy="633856"/>
          </a:xfrm>
          <a:custGeom>
            <a:avLst/>
            <a:gdLst/>
            <a:ahLst/>
            <a:cxnLst/>
            <a:rect l="l" t="t" r="r" b="b"/>
            <a:pathLst>
              <a:path w="458724" h="633856">
                <a:moveTo>
                  <a:pt x="458724" y="0"/>
                </a:moveTo>
                <a:lnTo>
                  <a:pt x="458724" y="176402"/>
                </a:lnTo>
                <a:lnTo>
                  <a:pt x="0" y="633856"/>
                </a:lnTo>
                <a:lnTo>
                  <a:pt x="0" y="457580"/>
                </a:lnTo>
                <a:lnTo>
                  <a:pt x="458724" y="0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5" name="object 55"/>
          <p:cNvSpPr/>
          <p:nvPr/>
        </p:nvSpPr>
        <p:spPr>
          <a:xfrm>
            <a:off x="5865876" y="4629911"/>
            <a:ext cx="460248" cy="629412"/>
          </a:xfrm>
          <a:custGeom>
            <a:avLst/>
            <a:gdLst/>
            <a:ahLst/>
            <a:cxnLst/>
            <a:rect l="l" t="t" r="r" b="b"/>
            <a:pathLst>
              <a:path w="460248" h="629412">
                <a:moveTo>
                  <a:pt x="0" y="0"/>
                </a:moveTo>
                <a:lnTo>
                  <a:pt x="0" y="174370"/>
                </a:lnTo>
                <a:lnTo>
                  <a:pt x="460248" y="629412"/>
                </a:lnTo>
                <a:lnTo>
                  <a:pt x="460248" y="454913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6" name="object 56"/>
          <p:cNvSpPr/>
          <p:nvPr/>
        </p:nvSpPr>
        <p:spPr>
          <a:xfrm>
            <a:off x="5865876" y="4629911"/>
            <a:ext cx="460248" cy="629412"/>
          </a:xfrm>
          <a:custGeom>
            <a:avLst/>
            <a:gdLst/>
            <a:ahLst/>
            <a:cxnLst/>
            <a:rect l="l" t="t" r="r" b="b"/>
            <a:pathLst>
              <a:path w="460248" h="629412">
                <a:moveTo>
                  <a:pt x="0" y="0"/>
                </a:moveTo>
                <a:lnTo>
                  <a:pt x="0" y="174370"/>
                </a:lnTo>
                <a:lnTo>
                  <a:pt x="460248" y="629412"/>
                </a:lnTo>
                <a:lnTo>
                  <a:pt x="460248" y="454913"/>
                </a:lnTo>
                <a:lnTo>
                  <a:pt x="0" y="0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7" name="object 57"/>
          <p:cNvSpPr/>
          <p:nvPr/>
        </p:nvSpPr>
        <p:spPr>
          <a:xfrm>
            <a:off x="5401055" y="4620767"/>
            <a:ext cx="923544" cy="929640"/>
          </a:xfrm>
          <a:custGeom>
            <a:avLst/>
            <a:gdLst/>
            <a:ahLst/>
            <a:cxnLst/>
            <a:rect l="l" t="t" r="r" b="b"/>
            <a:pathLst>
              <a:path w="923544" h="929639">
                <a:moveTo>
                  <a:pt x="461772" y="0"/>
                </a:moveTo>
                <a:lnTo>
                  <a:pt x="0" y="464819"/>
                </a:lnTo>
                <a:lnTo>
                  <a:pt x="461772" y="929639"/>
                </a:lnTo>
                <a:lnTo>
                  <a:pt x="923544" y="464819"/>
                </a:lnTo>
                <a:lnTo>
                  <a:pt x="46177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8" name="object 58"/>
          <p:cNvSpPr/>
          <p:nvPr/>
        </p:nvSpPr>
        <p:spPr>
          <a:xfrm>
            <a:off x="5401055" y="4620767"/>
            <a:ext cx="923544" cy="929640"/>
          </a:xfrm>
          <a:custGeom>
            <a:avLst/>
            <a:gdLst/>
            <a:ahLst/>
            <a:cxnLst/>
            <a:rect l="l" t="t" r="r" b="b"/>
            <a:pathLst>
              <a:path w="923544" h="929639">
                <a:moveTo>
                  <a:pt x="0" y="464819"/>
                </a:moveTo>
                <a:lnTo>
                  <a:pt x="461772" y="0"/>
                </a:lnTo>
                <a:lnTo>
                  <a:pt x="923544" y="464819"/>
                </a:lnTo>
                <a:lnTo>
                  <a:pt x="461772" y="929639"/>
                </a:lnTo>
                <a:lnTo>
                  <a:pt x="0" y="464819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9" name="object 59"/>
          <p:cNvSpPr/>
          <p:nvPr/>
        </p:nvSpPr>
        <p:spPr>
          <a:xfrm>
            <a:off x="5859779" y="4616196"/>
            <a:ext cx="460248" cy="633857"/>
          </a:xfrm>
          <a:custGeom>
            <a:avLst/>
            <a:gdLst/>
            <a:ahLst/>
            <a:cxnLst/>
            <a:rect l="l" t="t" r="r" b="b"/>
            <a:pathLst>
              <a:path w="460248" h="633857">
                <a:moveTo>
                  <a:pt x="0" y="0"/>
                </a:moveTo>
                <a:lnTo>
                  <a:pt x="0" y="176402"/>
                </a:lnTo>
                <a:lnTo>
                  <a:pt x="460248" y="633856"/>
                </a:lnTo>
                <a:lnTo>
                  <a:pt x="460248" y="45758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0" name="object 60"/>
          <p:cNvSpPr/>
          <p:nvPr/>
        </p:nvSpPr>
        <p:spPr>
          <a:xfrm>
            <a:off x="5859779" y="4616196"/>
            <a:ext cx="460248" cy="633857"/>
          </a:xfrm>
          <a:custGeom>
            <a:avLst/>
            <a:gdLst/>
            <a:ahLst/>
            <a:cxnLst/>
            <a:rect l="l" t="t" r="r" b="b"/>
            <a:pathLst>
              <a:path w="460248" h="633857">
                <a:moveTo>
                  <a:pt x="460248" y="633856"/>
                </a:moveTo>
                <a:lnTo>
                  <a:pt x="460248" y="457580"/>
                </a:lnTo>
                <a:lnTo>
                  <a:pt x="0" y="0"/>
                </a:lnTo>
                <a:lnTo>
                  <a:pt x="0" y="176402"/>
                </a:lnTo>
                <a:lnTo>
                  <a:pt x="460248" y="633856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1" name="object 61"/>
          <p:cNvSpPr/>
          <p:nvPr/>
        </p:nvSpPr>
        <p:spPr>
          <a:xfrm>
            <a:off x="5398008" y="4620767"/>
            <a:ext cx="460247" cy="633857"/>
          </a:xfrm>
          <a:custGeom>
            <a:avLst/>
            <a:gdLst/>
            <a:ahLst/>
            <a:cxnLst/>
            <a:rect l="l" t="t" r="r" b="b"/>
            <a:pathLst>
              <a:path w="460247" h="633856">
                <a:moveTo>
                  <a:pt x="460247" y="0"/>
                </a:moveTo>
                <a:lnTo>
                  <a:pt x="0" y="457580"/>
                </a:lnTo>
                <a:lnTo>
                  <a:pt x="0" y="633856"/>
                </a:lnTo>
                <a:lnTo>
                  <a:pt x="460247" y="176402"/>
                </a:lnTo>
                <a:lnTo>
                  <a:pt x="46024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2" name="object 62"/>
          <p:cNvSpPr/>
          <p:nvPr/>
        </p:nvSpPr>
        <p:spPr>
          <a:xfrm>
            <a:off x="5398008" y="4620767"/>
            <a:ext cx="460247" cy="633857"/>
          </a:xfrm>
          <a:custGeom>
            <a:avLst/>
            <a:gdLst/>
            <a:ahLst/>
            <a:cxnLst/>
            <a:rect l="l" t="t" r="r" b="b"/>
            <a:pathLst>
              <a:path w="460247" h="633856">
                <a:moveTo>
                  <a:pt x="0" y="633856"/>
                </a:moveTo>
                <a:lnTo>
                  <a:pt x="0" y="457580"/>
                </a:lnTo>
                <a:lnTo>
                  <a:pt x="460247" y="0"/>
                </a:lnTo>
                <a:lnTo>
                  <a:pt x="460247" y="176402"/>
                </a:lnTo>
                <a:lnTo>
                  <a:pt x="0" y="633856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3" name="object 63"/>
          <p:cNvSpPr/>
          <p:nvPr/>
        </p:nvSpPr>
        <p:spPr>
          <a:xfrm>
            <a:off x="5859779" y="5091684"/>
            <a:ext cx="460248" cy="630872"/>
          </a:xfrm>
          <a:custGeom>
            <a:avLst/>
            <a:gdLst/>
            <a:ahLst/>
            <a:cxnLst/>
            <a:rect l="l" t="t" r="r" b="b"/>
            <a:pathLst>
              <a:path w="460248" h="630872">
                <a:moveTo>
                  <a:pt x="460248" y="0"/>
                </a:moveTo>
                <a:lnTo>
                  <a:pt x="0" y="454914"/>
                </a:lnTo>
                <a:lnTo>
                  <a:pt x="0" y="630872"/>
                </a:lnTo>
                <a:lnTo>
                  <a:pt x="460248" y="175895"/>
                </a:lnTo>
                <a:lnTo>
                  <a:pt x="46024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4" name="object 64"/>
          <p:cNvSpPr/>
          <p:nvPr/>
        </p:nvSpPr>
        <p:spPr>
          <a:xfrm>
            <a:off x="5859779" y="5091684"/>
            <a:ext cx="460248" cy="630872"/>
          </a:xfrm>
          <a:custGeom>
            <a:avLst/>
            <a:gdLst/>
            <a:ahLst/>
            <a:cxnLst/>
            <a:rect l="l" t="t" r="r" b="b"/>
            <a:pathLst>
              <a:path w="460248" h="630872">
                <a:moveTo>
                  <a:pt x="460248" y="0"/>
                </a:moveTo>
                <a:lnTo>
                  <a:pt x="460248" y="175895"/>
                </a:lnTo>
                <a:lnTo>
                  <a:pt x="0" y="630872"/>
                </a:lnTo>
                <a:lnTo>
                  <a:pt x="0" y="454914"/>
                </a:lnTo>
                <a:lnTo>
                  <a:pt x="460248" y="0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5" name="object 65"/>
          <p:cNvSpPr/>
          <p:nvPr/>
        </p:nvSpPr>
        <p:spPr>
          <a:xfrm>
            <a:off x="5398008" y="5093208"/>
            <a:ext cx="460247" cy="632396"/>
          </a:xfrm>
          <a:custGeom>
            <a:avLst/>
            <a:gdLst/>
            <a:ahLst/>
            <a:cxnLst/>
            <a:rect l="l" t="t" r="r" b="b"/>
            <a:pathLst>
              <a:path w="460247" h="632396">
                <a:moveTo>
                  <a:pt x="0" y="0"/>
                </a:moveTo>
                <a:lnTo>
                  <a:pt x="0" y="175895"/>
                </a:lnTo>
                <a:lnTo>
                  <a:pt x="460247" y="632396"/>
                </a:lnTo>
                <a:lnTo>
                  <a:pt x="460247" y="45643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6" name="object 66"/>
          <p:cNvSpPr/>
          <p:nvPr/>
        </p:nvSpPr>
        <p:spPr>
          <a:xfrm>
            <a:off x="5398008" y="5093208"/>
            <a:ext cx="460247" cy="632396"/>
          </a:xfrm>
          <a:custGeom>
            <a:avLst/>
            <a:gdLst/>
            <a:ahLst/>
            <a:cxnLst/>
            <a:rect l="l" t="t" r="r" b="b"/>
            <a:pathLst>
              <a:path w="460247" h="632396">
                <a:moveTo>
                  <a:pt x="0" y="0"/>
                </a:moveTo>
                <a:lnTo>
                  <a:pt x="0" y="175895"/>
                </a:lnTo>
                <a:lnTo>
                  <a:pt x="460247" y="632396"/>
                </a:lnTo>
                <a:lnTo>
                  <a:pt x="460247" y="456438"/>
                </a:lnTo>
                <a:lnTo>
                  <a:pt x="0" y="0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7" name="object 67"/>
          <p:cNvSpPr/>
          <p:nvPr/>
        </p:nvSpPr>
        <p:spPr>
          <a:xfrm>
            <a:off x="4953000" y="5065776"/>
            <a:ext cx="926591" cy="923544"/>
          </a:xfrm>
          <a:custGeom>
            <a:avLst/>
            <a:gdLst/>
            <a:ahLst/>
            <a:cxnLst/>
            <a:rect l="l" t="t" r="r" b="b"/>
            <a:pathLst>
              <a:path w="926591" h="923544">
                <a:moveTo>
                  <a:pt x="463296" y="0"/>
                </a:moveTo>
                <a:lnTo>
                  <a:pt x="0" y="461772"/>
                </a:lnTo>
                <a:lnTo>
                  <a:pt x="463296" y="923544"/>
                </a:lnTo>
                <a:lnTo>
                  <a:pt x="926591" y="461772"/>
                </a:lnTo>
                <a:lnTo>
                  <a:pt x="46329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8" name="object 68"/>
          <p:cNvSpPr/>
          <p:nvPr/>
        </p:nvSpPr>
        <p:spPr>
          <a:xfrm>
            <a:off x="4953000" y="5065776"/>
            <a:ext cx="926591" cy="923544"/>
          </a:xfrm>
          <a:custGeom>
            <a:avLst/>
            <a:gdLst/>
            <a:ahLst/>
            <a:cxnLst/>
            <a:rect l="l" t="t" r="r" b="b"/>
            <a:pathLst>
              <a:path w="926591" h="923544">
                <a:moveTo>
                  <a:pt x="0" y="461772"/>
                </a:moveTo>
                <a:lnTo>
                  <a:pt x="463296" y="0"/>
                </a:lnTo>
                <a:lnTo>
                  <a:pt x="926591" y="461772"/>
                </a:lnTo>
                <a:lnTo>
                  <a:pt x="463296" y="923544"/>
                </a:lnTo>
                <a:lnTo>
                  <a:pt x="0" y="461772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9" name="object 69"/>
          <p:cNvSpPr/>
          <p:nvPr/>
        </p:nvSpPr>
        <p:spPr>
          <a:xfrm>
            <a:off x="5416296" y="5062728"/>
            <a:ext cx="461771" cy="633920"/>
          </a:xfrm>
          <a:custGeom>
            <a:avLst/>
            <a:gdLst/>
            <a:ahLst/>
            <a:cxnLst/>
            <a:rect l="l" t="t" r="r" b="b"/>
            <a:pathLst>
              <a:path w="461771" h="633920">
                <a:moveTo>
                  <a:pt x="0" y="0"/>
                </a:moveTo>
                <a:lnTo>
                  <a:pt x="0" y="176403"/>
                </a:lnTo>
                <a:lnTo>
                  <a:pt x="461771" y="633920"/>
                </a:lnTo>
                <a:lnTo>
                  <a:pt x="461771" y="45758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0" name="object 70"/>
          <p:cNvSpPr/>
          <p:nvPr/>
        </p:nvSpPr>
        <p:spPr>
          <a:xfrm>
            <a:off x="5416296" y="5062728"/>
            <a:ext cx="461771" cy="633920"/>
          </a:xfrm>
          <a:custGeom>
            <a:avLst/>
            <a:gdLst/>
            <a:ahLst/>
            <a:cxnLst/>
            <a:rect l="l" t="t" r="r" b="b"/>
            <a:pathLst>
              <a:path w="461771" h="633920">
                <a:moveTo>
                  <a:pt x="461771" y="633920"/>
                </a:moveTo>
                <a:lnTo>
                  <a:pt x="461771" y="457581"/>
                </a:lnTo>
                <a:lnTo>
                  <a:pt x="0" y="0"/>
                </a:lnTo>
                <a:lnTo>
                  <a:pt x="0" y="176403"/>
                </a:lnTo>
                <a:lnTo>
                  <a:pt x="461771" y="633920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1" name="object 71"/>
          <p:cNvSpPr/>
          <p:nvPr/>
        </p:nvSpPr>
        <p:spPr>
          <a:xfrm>
            <a:off x="4953000" y="5065776"/>
            <a:ext cx="461772" cy="635444"/>
          </a:xfrm>
          <a:custGeom>
            <a:avLst/>
            <a:gdLst/>
            <a:ahLst/>
            <a:cxnLst/>
            <a:rect l="l" t="t" r="r" b="b"/>
            <a:pathLst>
              <a:path w="461772" h="635444">
                <a:moveTo>
                  <a:pt x="461772" y="0"/>
                </a:moveTo>
                <a:lnTo>
                  <a:pt x="0" y="459105"/>
                </a:lnTo>
                <a:lnTo>
                  <a:pt x="0" y="635444"/>
                </a:lnTo>
                <a:lnTo>
                  <a:pt x="461772" y="176276"/>
                </a:lnTo>
                <a:lnTo>
                  <a:pt x="46177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2" name="object 72"/>
          <p:cNvSpPr/>
          <p:nvPr/>
        </p:nvSpPr>
        <p:spPr>
          <a:xfrm>
            <a:off x="4953000" y="5065776"/>
            <a:ext cx="461772" cy="635444"/>
          </a:xfrm>
          <a:custGeom>
            <a:avLst/>
            <a:gdLst/>
            <a:ahLst/>
            <a:cxnLst/>
            <a:rect l="l" t="t" r="r" b="b"/>
            <a:pathLst>
              <a:path w="461772" h="635444">
                <a:moveTo>
                  <a:pt x="0" y="635444"/>
                </a:moveTo>
                <a:lnTo>
                  <a:pt x="0" y="459105"/>
                </a:lnTo>
                <a:lnTo>
                  <a:pt x="461772" y="0"/>
                </a:lnTo>
                <a:lnTo>
                  <a:pt x="461772" y="176276"/>
                </a:lnTo>
                <a:lnTo>
                  <a:pt x="0" y="635444"/>
                </a:lnTo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3" name="object 73"/>
          <p:cNvSpPr/>
          <p:nvPr/>
        </p:nvSpPr>
        <p:spPr>
          <a:xfrm>
            <a:off x="5416296" y="5533644"/>
            <a:ext cx="461771" cy="633920"/>
          </a:xfrm>
          <a:custGeom>
            <a:avLst/>
            <a:gdLst/>
            <a:ahLst/>
            <a:cxnLst/>
            <a:rect l="l" t="t" r="r" b="b"/>
            <a:pathLst>
              <a:path w="461771" h="633920">
                <a:moveTo>
                  <a:pt x="461771" y="0"/>
                </a:moveTo>
                <a:lnTo>
                  <a:pt x="0" y="457568"/>
                </a:lnTo>
                <a:lnTo>
                  <a:pt x="0" y="633920"/>
                </a:lnTo>
                <a:lnTo>
                  <a:pt x="461771" y="176352"/>
                </a:lnTo>
                <a:lnTo>
                  <a:pt x="46177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4" name="object 74"/>
          <p:cNvSpPr/>
          <p:nvPr/>
        </p:nvSpPr>
        <p:spPr>
          <a:xfrm>
            <a:off x="5416296" y="5533644"/>
            <a:ext cx="461771" cy="633920"/>
          </a:xfrm>
          <a:custGeom>
            <a:avLst/>
            <a:gdLst/>
            <a:ahLst/>
            <a:cxnLst/>
            <a:rect l="l" t="t" r="r" b="b"/>
            <a:pathLst>
              <a:path w="461771" h="633920">
                <a:moveTo>
                  <a:pt x="461771" y="0"/>
                </a:moveTo>
                <a:lnTo>
                  <a:pt x="461771" y="176352"/>
                </a:lnTo>
                <a:lnTo>
                  <a:pt x="0" y="633920"/>
                </a:lnTo>
                <a:lnTo>
                  <a:pt x="0" y="457568"/>
                </a:lnTo>
                <a:lnTo>
                  <a:pt x="461771" y="0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5" name="object 75"/>
          <p:cNvSpPr/>
          <p:nvPr/>
        </p:nvSpPr>
        <p:spPr>
          <a:xfrm>
            <a:off x="4953000" y="5536691"/>
            <a:ext cx="461772" cy="633920"/>
          </a:xfrm>
          <a:custGeom>
            <a:avLst/>
            <a:gdLst/>
            <a:ahLst/>
            <a:cxnLst/>
            <a:rect l="l" t="t" r="r" b="b"/>
            <a:pathLst>
              <a:path w="461772" h="633920">
                <a:moveTo>
                  <a:pt x="0" y="0"/>
                </a:moveTo>
                <a:lnTo>
                  <a:pt x="0" y="176352"/>
                </a:lnTo>
                <a:lnTo>
                  <a:pt x="461772" y="633920"/>
                </a:lnTo>
                <a:lnTo>
                  <a:pt x="461772" y="45756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6" name="object 76"/>
          <p:cNvSpPr/>
          <p:nvPr/>
        </p:nvSpPr>
        <p:spPr>
          <a:xfrm>
            <a:off x="4953000" y="5536691"/>
            <a:ext cx="461772" cy="633920"/>
          </a:xfrm>
          <a:custGeom>
            <a:avLst/>
            <a:gdLst/>
            <a:ahLst/>
            <a:cxnLst/>
            <a:rect l="l" t="t" r="r" b="b"/>
            <a:pathLst>
              <a:path w="461772" h="633920">
                <a:moveTo>
                  <a:pt x="0" y="0"/>
                </a:moveTo>
                <a:lnTo>
                  <a:pt x="0" y="176352"/>
                </a:lnTo>
                <a:lnTo>
                  <a:pt x="461772" y="633920"/>
                </a:lnTo>
                <a:lnTo>
                  <a:pt x="461772" y="457568"/>
                </a:lnTo>
                <a:lnTo>
                  <a:pt x="0" y="0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7" name="object 77"/>
          <p:cNvSpPr/>
          <p:nvPr/>
        </p:nvSpPr>
        <p:spPr>
          <a:xfrm>
            <a:off x="2182367" y="1374647"/>
            <a:ext cx="926592" cy="925067"/>
          </a:xfrm>
          <a:custGeom>
            <a:avLst/>
            <a:gdLst/>
            <a:ahLst/>
            <a:cxnLst/>
            <a:rect l="l" t="t" r="r" b="b"/>
            <a:pathLst>
              <a:path w="926592" h="925067">
                <a:moveTo>
                  <a:pt x="463295" y="0"/>
                </a:moveTo>
                <a:lnTo>
                  <a:pt x="0" y="462534"/>
                </a:lnTo>
                <a:lnTo>
                  <a:pt x="463295" y="925067"/>
                </a:lnTo>
                <a:lnTo>
                  <a:pt x="926592" y="462534"/>
                </a:lnTo>
                <a:lnTo>
                  <a:pt x="46329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8" name="object 78"/>
          <p:cNvSpPr/>
          <p:nvPr/>
        </p:nvSpPr>
        <p:spPr>
          <a:xfrm>
            <a:off x="2182367" y="1374647"/>
            <a:ext cx="926592" cy="925067"/>
          </a:xfrm>
          <a:custGeom>
            <a:avLst/>
            <a:gdLst/>
            <a:ahLst/>
            <a:cxnLst/>
            <a:rect l="l" t="t" r="r" b="b"/>
            <a:pathLst>
              <a:path w="926592" h="925067">
                <a:moveTo>
                  <a:pt x="0" y="462534"/>
                </a:moveTo>
                <a:lnTo>
                  <a:pt x="463295" y="0"/>
                </a:lnTo>
                <a:lnTo>
                  <a:pt x="926592" y="462534"/>
                </a:lnTo>
                <a:lnTo>
                  <a:pt x="463295" y="925067"/>
                </a:lnTo>
                <a:lnTo>
                  <a:pt x="0" y="462534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9" name="object 79"/>
          <p:cNvSpPr/>
          <p:nvPr/>
        </p:nvSpPr>
        <p:spPr>
          <a:xfrm>
            <a:off x="2185416" y="1371600"/>
            <a:ext cx="458723" cy="632333"/>
          </a:xfrm>
          <a:custGeom>
            <a:avLst/>
            <a:gdLst/>
            <a:ahLst/>
            <a:cxnLst/>
            <a:rect l="l" t="t" r="r" b="b"/>
            <a:pathLst>
              <a:path w="458723" h="632333">
                <a:moveTo>
                  <a:pt x="458723" y="0"/>
                </a:moveTo>
                <a:lnTo>
                  <a:pt x="0" y="456057"/>
                </a:lnTo>
                <a:lnTo>
                  <a:pt x="0" y="632333"/>
                </a:lnTo>
                <a:lnTo>
                  <a:pt x="458723" y="176402"/>
                </a:lnTo>
                <a:lnTo>
                  <a:pt x="45872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0" name="object 80"/>
          <p:cNvSpPr/>
          <p:nvPr/>
        </p:nvSpPr>
        <p:spPr>
          <a:xfrm>
            <a:off x="2185416" y="1371600"/>
            <a:ext cx="458723" cy="632333"/>
          </a:xfrm>
          <a:custGeom>
            <a:avLst/>
            <a:gdLst/>
            <a:ahLst/>
            <a:cxnLst/>
            <a:rect l="l" t="t" r="r" b="b"/>
            <a:pathLst>
              <a:path w="458723" h="632333">
                <a:moveTo>
                  <a:pt x="0" y="632333"/>
                </a:moveTo>
                <a:lnTo>
                  <a:pt x="0" y="456057"/>
                </a:lnTo>
                <a:lnTo>
                  <a:pt x="458723" y="0"/>
                </a:lnTo>
                <a:lnTo>
                  <a:pt x="458723" y="176402"/>
                </a:lnTo>
                <a:lnTo>
                  <a:pt x="0" y="632333"/>
                </a:lnTo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1" name="object 81"/>
          <p:cNvSpPr/>
          <p:nvPr/>
        </p:nvSpPr>
        <p:spPr>
          <a:xfrm>
            <a:off x="2650235" y="1374647"/>
            <a:ext cx="458724" cy="633856"/>
          </a:xfrm>
          <a:custGeom>
            <a:avLst/>
            <a:gdLst/>
            <a:ahLst/>
            <a:cxnLst/>
            <a:rect l="l" t="t" r="r" b="b"/>
            <a:pathLst>
              <a:path w="458724" h="633856">
                <a:moveTo>
                  <a:pt x="0" y="0"/>
                </a:moveTo>
                <a:lnTo>
                  <a:pt x="0" y="176402"/>
                </a:lnTo>
                <a:lnTo>
                  <a:pt x="458724" y="633856"/>
                </a:lnTo>
                <a:lnTo>
                  <a:pt x="458724" y="45758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2" name="object 82"/>
          <p:cNvSpPr/>
          <p:nvPr/>
        </p:nvSpPr>
        <p:spPr>
          <a:xfrm>
            <a:off x="2650235" y="1374647"/>
            <a:ext cx="458724" cy="633856"/>
          </a:xfrm>
          <a:custGeom>
            <a:avLst/>
            <a:gdLst/>
            <a:ahLst/>
            <a:cxnLst/>
            <a:rect l="l" t="t" r="r" b="b"/>
            <a:pathLst>
              <a:path w="458724" h="633856">
                <a:moveTo>
                  <a:pt x="458724" y="633856"/>
                </a:moveTo>
                <a:lnTo>
                  <a:pt x="458724" y="457580"/>
                </a:lnTo>
                <a:lnTo>
                  <a:pt x="0" y="0"/>
                </a:lnTo>
                <a:lnTo>
                  <a:pt x="0" y="176402"/>
                </a:lnTo>
                <a:lnTo>
                  <a:pt x="458724" y="633856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3" name="object 83"/>
          <p:cNvSpPr/>
          <p:nvPr/>
        </p:nvSpPr>
        <p:spPr>
          <a:xfrm>
            <a:off x="2185416" y="1844039"/>
            <a:ext cx="458723" cy="633857"/>
          </a:xfrm>
          <a:custGeom>
            <a:avLst/>
            <a:gdLst/>
            <a:ahLst/>
            <a:cxnLst/>
            <a:rect l="l" t="t" r="r" b="b"/>
            <a:pathLst>
              <a:path w="458723" h="633857">
                <a:moveTo>
                  <a:pt x="0" y="0"/>
                </a:moveTo>
                <a:lnTo>
                  <a:pt x="0" y="176402"/>
                </a:lnTo>
                <a:lnTo>
                  <a:pt x="458723" y="633857"/>
                </a:lnTo>
                <a:lnTo>
                  <a:pt x="458723" y="45758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4" name="object 84"/>
          <p:cNvSpPr/>
          <p:nvPr/>
        </p:nvSpPr>
        <p:spPr>
          <a:xfrm>
            <a:off x="2185416" y="1844039"/>
            <a:ext cx="458723" cy="633857"/>
          </a:xfrm>
          <a:custGeom>
            <a:avLst/>
            <a:gdLst/>
            <a:ahLst/>
            <a:cxnLst/>
            <a:rect l="l" t="t" r="r" b="b"/>
            <a:pathLst>
              <a:path w="458723" h="633857">
                <a:moveTo>
                  <a:pt x="0" y="0"/>
                </a:moveTo>
                <a:lnTo>
                  <a:pt x="0" y="176402"/>
                </a:lnTo>
                <a:lnTo>
                  <a:pt x="458723" y="633857"/>
                </a:lnTo>
                <a:lnTo>
                  <a:pt x="458723" y="457581"/>
                </a:lnTo>
                <a:lnTo>
                  <a:pt x="0" y="0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5" name="object 85"/>
          <p:cNvSpPr/>
          <p:nvPr/>
        </p:nvSpPr>
        <p:spPr>
          <a:xfrm>
            <a:off x="2650235" y="1845564"/>
            <a:ext cx="458724" cy="633857"/>
          </a:xfrm>
          <a:custGeom>
            <a:avLst/>
            <a:gdLst/>
            <a:ahLst/>
            <a:cxnLst/>
            <a:rect l="l" t="t" r="r" b="b"/>
            <a:pathLst>
              <a:path w="458724" h="633857">
                <a:moveTo>
                  <a:pt x="458724" y="0"/>
                </a:moveTo>
                <a:lnTo>
                  <a:pt x="0" y="457581"/>
                </a:lnTo>
                <a:lnTo>
                  <a:pt x="0" y="633857"/>
                </a:lnTo>
                <a:lnTo>
                  <a:pt x="458724" y="176402"/>
                </a:lnTo>
                <a:lnTo>
                  <a:pt x="45872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6" name="object 86"/>
          <p:cNvSpPr/>
          <p:nvPr/>
        </p:nvSpPr>
        <p:spPr>
          <a:xfrm>
            <a:off x="2650235" y="1845564"/>
            <a:ext cx="458724" cy="633857"/>
          </a:xfrm>
          <a:custGeom>
            <a:avLst/>
            <a:gdLst/>
            <a:ahLst/>
            <a:cxnLst/>
            <a:rect l="l" t="t" r="r" b="b"/>
            <a:pathLst>
              <a:path w="458724" h="633857">
                <a:moveTo>
                  <a:pt x="458724" y="0"/>
                </a:moveTo>
                <a:lnTo>
                  <a:pt x="458724" y="176402"/>
                </a:lnTo>
                <a:lnTo>
                  <a:pt x="0" y="633857"/>
                </a:lnTo>
                <a:lnTo>
                  <a:pt x="0" y="457581"/>
                </a:lnTo>
                <a:lnTo>
                  <a:pt x="458724" y="0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7" name="object 87"/>
          <p:cNvSpPr/>
          <p:nvPr/>
        </p:nvSpPr>
        <p:spPr>
          <a:xfrm>
            <a:off x="1720595" y="1837944"/>
            <a:ext cx="928116" cy="925067"/>
          </a:xfrm>
          <a:custGeom>
            <a:avLst/>
            <a:gdLst/>
            <a:ahLst/>
            <a:cxnLst/>
            <a:rect l="l" t="t" r="r" b="b"/>
            <a:pathLst>
              <a:path w="928116" h="925067">
                <a:moveTo>
                  <a:pt x="464058" y="0"/>
                </a:moveTo>
                <a:lnTo>
                  <a:pt x="0" y="462533"/>
                </a:lnTo>
                <a:lnTo>
                  <a:pt x="464058" y="925067"/>
                </a:lnTo>
                <a:lnTo>
                  <a:pt x="928116" y="462533"/>
                </a:lnTo>
                <a:lnTo>
                  <a:pt x="4640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8" name="object 88"/>
          <p:cNvSpPr/>
          <p:nvPr/>
        </p:nvSpPr>
        <p:spPr>
          <a:xfrm>
            <a:off x="1720595" y="1837944"/>
            <a:ext cx="928116" cy="925067"/>
          </a:xfrm>
          <a:custGeom>
            <a:avLst/>
            <a:gdLst/>
            <a:ahLst/>
            <a:cxnLst/>
            <a:rect l="l" t="t" r="r" b="b"/>
            <a:pathLst>
              <a:path w="928116" h="925067">
                <a:moveTo>
                  <a:pt x="0" y="462533"/>
                </a:moveTo>
                <a:lnTo>
                  <a:pt x="464058" y="0"/>
                </a:lnTo>
                <a:lnTo>
                  <a:pt x="928116" y="462533"/>
                </a:lnTo>
                <a:lnTo>
                  <a:pt x="464058" y="925067"/>
                </a:lnTo>
                <a:lnTo>
                  <a:pt x="0" y="462533"/>
                </a:lnTo>
                <a:close/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9" name="object 89"/>
          <p:cNvSpPr/>
          <p:nvPr/>
        </p:nvSpPr>
        <p:spPr>
          <a:xfrm>
            <a:off x="1725167" y="1834895"/>
            <a:ext cx="460248" cy="632332"/>
          </a:xfrm>
          <a:custGeom>
            <a:avLst/>
            <a:gdLst/>
            <a:ahLst/>
            <a:cxnLst/>
            <a:rect l="l" t="t" r="r" b="b"/>
            <a:pathLst>
              <a:path w="460248" h="632332">
                <a:moveTo>
                  <a:pt x="460248" y="0"/>
                </a:moveTo>
                <a:lnTo>
                  <a:pt x="0" y="456056"/>
                </a:lnTo>
                <a:lnTo>
                  <a:pt x="0" y="632332"/>
                </a:lnTo>
                <a:lnTo>
                  <a:pt x="460248" y="176402"/>
                </a:lnTo>
                <a:lnTo>
                  <a:pt x="46024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0" name="object 90"/>
          <p:cNvSpPr/>
          <p:nvPr/>
        </p:nvSpPr>
        <p:spPr>
          <a:xfrm>
            <a:off x="1725167" y="1834895"/>
            <a:ext cx="460248" cy="632332"/>
          </a:xfrm>
          <a:custGeom>
            <a:avLst/>
            <a:gdLst/>
            <a:ahLst/>
            <a:cxnLst/>
            <a:rect l="l" t="t" r="r" b="b"/>
            <a:pathLst>
              <a:path w="460248" h="632332">
                <a:moveTo>
                  <a:pt x="0" y="632332"/>
                </a:moveTo>
                <a:lnTo>
                  <a:pt x="0" y="456056"/>
                </a:lnTo>
                <a:lnTo>
                  <a:pt x="460248" y="0"/>
                </a:lnTo>
                <a:lnTo>
                  <a:pt x="460248" y="176402"/>
                </a:lnTo>
                <a:lnTo>
                  <a:pt x="0" y="632332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1" name="object 91"/>
          <p:cNvSpPr/>
          <p:nvPr/>
        </p:nvSpPr>
        <p:spPr>
          <a:xfrm>
            <a:off x="2188464" y="1837944"/>
            <a:ext cx="461644" cy="630808"/>
          </a:xfrm>
          <a:custGeom>
            <a:avLst/>
            <a:gdLst/>
            <a:ahLst/>
            <a:cxnLst/>
            <a:rect l="l" t="t" r="r" b="b"/>
            <a:pathLst>
              <a:path w="461644" h="630808">
                <a:moveTo>
                  <a:pt x="0" y="0"/>
                </a:moveTo>
                <a:lnTo>
                  <a:pt x="0" y="174751"/>
                </a:lnTo>
                <a:lnTo>
                  <a:pt x="461644" y="630808"/>
                </a:lnTo>
                <a:lnTo>
                  <a:pt x="461644" y="456056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2" name="object 92"/>
          <p:cNvSpPr/>
          <p:nvPr/>
        </p:nvSpPr>
        <p:spPr>
          <a:xfrm>
            <a:off x="2188464" y="1837944"/>
            <a:ext cx="461644" cy="630808"/>
          </a:xfrm>
          <a:custGeom>
            <a:avLst/>
            <a:gdLst/>
            <a:ahLst/>
            <a:cxnLst/>
            <a:rect l="l" t="t" r="r" b="b"/>
            <a:pathLst>
              <a:path w="461644" h="630808">
                <a:moveTo>
                  <a:pt x="461644" y="630808"/>
                </a:moveTo>
                <a:lnTo>
                  <a:pt x="461644" y="456056"/>
                </a:lnTo>
                <a:lnTo>
                  <a:pt x="0" y="0"/>
                </a:lnTo>
                <a:lnTo>
                  <a:pt x="0" y="174751"/>
                </a:lnTo>
                <a:lnTo>
                  <a:pt x="461644" y="630808"/>
                </a:lnTo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3" name="object 93"/>
          <p:cNvSpPr/>
          <p:nvPr/>
        </p:nvSpPr>
        <p:spPr>
          <a:xfrm>
            <a:off x="1725167" y="2307335"/>
            <a:ext cx="460248" cy="633984"/>
          </a:xfrm>
          <a:custGeom>
            <a:avLst/>
            <a:gdLst/>
            <a:ahLst/>
            <a:cxnLst/>
            <a:rect l="l" t="t" r="r" b="b"/>
            <a:pathLst>
              <a:path w="460248" h="633984">
                <a:moveTo>
                  <a:pt x="0" y="0"/>
                </a:moveTo>
                <a:lnTo>
                  <a:pt x="0" y="175894"/>
                </a:lnTo>
                <a:lnTo>
                  <a:pt x="460248" y="633984"/>
                </a:lnTo>
                <a:lnTo>
                  <a:pt x="460248" y="457962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4" name="object 94"/>
          <p:cNvSpPr/>
          <p:nvPr/>
        </p:nvSpPr>
        <p:spPr>
          <a:xfrm>
            <a:off x="1725167" y="2307335"/>
            <a:ext cx="460248" cy="633984"/>
          </a:xfrm>
          <a:custGeom>
            <a:avLst/>
            <a:gdLst/>
            <a:ahLst/>
            <a:cxnLst/>
            <a:rect l="l" t="t" r="r" b="b"/>
            <a:pathLst>
              <a:path w="460248" h="633984">
                <a:moveTo>
                  <a:pt x="0" y="0"/>
                </a:moveTo>
                <a:lnTo>
                  <a:pt x="0" y="175894"/>
                </a:lnTo>
                <a:lnTo>
                  <a:pt x="460248" y="633984"/>
                </a:lnTo>
                <a:lnTo>
                  <a:pt x="460248" y="457962"/>
                </a:lnTo>
                <a:lnTo>
                  <a:pt x="0" y="0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5" name="object 95"/>
          <p:cNvSpPr/>
          <p:nvPr/>
        </p:nvSpPr>
        <p:spPr>
          <a:xfrm>
            <a:off x="2188464" y="2310383"/>
            <a:ext cx="461644" cy="630936"/>
          </a:xfrm>
          <a:custGeom>
            <a:avLst/>
            <a:gdLst/>
            <a:ahLst/>
            <a:cxnLst/>
            <a:rect l="l" t="t" r="r" b="b"/>
            <a:pathLst>
              <a:path w="461644" h="630936">
                <a:moveTo>
                  <a:pt x="461644" y="0"/>
                </a:moveTo>
                <a:lnTo>
                  <a:pt x="0" y="454913"/>
                </a:lnTo>
                <a:lnTo>
                  <a:pt x="0" y="630936"/>
                </a:lnTo>
                <a:lnTo>
                  <a:pt x="461644" y="175894"/>
                </a:lnTo>
                <a:lnTo>
                  <a:pt x="4616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6" name="object 96"/>
          <p:cNvSpPr/>
          <p:nvPr/>
        </p:nvSpPr>
        <p:spPr>
          <a:xfrm>
            <a:off x="2188464" y="2310383"/>
            <a:ext cx="461644" cy="630936"/>
          </a:xfrm>
          <a:custGeom>
            <a:avLst/>
            <a:gdLst/>
            <a:ahLst/>
            <a:cxnLst/>
            <a:rect l="l" t="t" r="r" b="b"/>
            <a:pathLst>
              <a:path w="461644" h="630936">
                <a:moveTo>
                  <a:pt x="461644" y="0"/>
                </a:moveTo>
                <a:lnTo>
                  <a:pt x="461644" y="175894"/>
                </a:lnTo>
                <a:lnTo>
                  <a:pt x="0" y="630936"/>
                </a:lnTo>
                <a:lnTo>
                  <a:pt x="0" y="454913"/>
                </a:lnTo>
                <a:lnTo>
                  <a:pt x="461644" y="0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7" name="object 97"/>
          <p:cNvSpPr/>
          <p:nvPr/>
        </p:nvSpPr>
        <p:spPr>
          <a:xfrm>
            <a:off x="1261872" y="2296667"/>
            <a:ext cx="929640" cy="925068"/>
          </a:xfrm>
          <a:custGeom>
            <a:avLst/>
            <a:gdLst/>
            <a:ahLst/>
            <a:cxnLst/>
            <a:rect l="l" t="t" r="r" b="b"/>
            <a:pathLst>
              <a:path w="929639" h="925068">
                <a:moveTo>
                  <a:pt x="464820" y="0"/>
                </a:moveTo>
                <a:lnTo>
                  <a:pt x="0" y="462534"/>
                </a:lnTo>
                <a:lnTo>
                  <a:pt x="464820" y="925068"/>
                </a:lnTo>
                <a:lnTo>
                  <a:pt x="929640" y="462534"/>
                </a:lnTo>
                <a:lnTo>
                  <a:pt x="46482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8" name="object 98"/>
          <p:cNvSpPr/>
          <p:nvPr/>
        </p:nvSpPr>
        <p:spPr>
          <a:xfrm>
            <a:off x="1261872" y="2296667"/>
            <a:ext cx="929640" cy="925068"/>
          </a:xfrm>
          <a:custGeom>
            <a:avLst/>
            <a:gdLst/>
            <a:ahLst/>
            <a:cxnLst/>
            <a:rect l="l" t="t" r="r" b="b"/>
            <a:pathLst>
              <a:path w="929639" h="925068">
                <a:moveTo>
                  <a:pt x="0" y="462534"/>
                </a:moveTo>
                <a:lnTo>
                  <a:pt x="464820" y="0"/>
                </a:lnTo>
                <a:lnTo>
                  <a:pt x="929640" y="462534"/>
                </a:lnTo>
                <a:lnTo>
                  <a:pt x="464820" y="925068"/>
                </a:lnTo>
                <a:lnTo>
                  <a:pt x="0" y="462534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9" name="object 99"/>
          <p:cNvSpPr/>
          <p:nvPr/>
        </p:nvSpPr>
        <p:spPr>
          <a:xfrm>
            <a:off x="1266444" y="2293620"/>
            <a:ext cx="458724" cy="633856"/>
          </a:xfrm>
          <a:custGeom>
            <a:avLst/>
            <a:gdLst/>
            <a:ahLst/>
            <a:cxnLst/>
            <a:rect l="l" t="t" r="r" b="b"/>
            <a:pathLst>
              <a:path w="458724" h="633856">
                <a:moveTo>
                  <a:pt x="458724" y="0"/>
                </a:moveTo>
                <a:lnTo>
                  <a:pt x="0" y="457580"/>
                </a:lnTo>
                <a:lnTo>
                  <a:pt x="0" y="633856"/>
                </a:lnTo>
                <a:lnTo>
                  <a:pt x="458724" y="176402"/>
                </a:lnTo>
                <a:lnTo>
                  <a:pt x="45872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0" name="object 100"/>
          <p:cNvSpPr/>
          <p:nvPr/>
        </p:nvSpPr>
        <p:spPr>
          <a:xfrm>
            <a:off x="1266444" y="2293620"/>
            <a:ext cx="458724" cy="633856"/>
          </a:xfrm>
          <a:custGeom>
            <a:avLst/>
            <a:gdLst/>
            <a:ahLst/>
            <a:cxnLst/>
            <a:rect l="l" t="t" r="r" b="b"/>
            <a:pathLst>
              <a:path w="458724" h="633856">
                <a:moveTo>
                  <a:pt x="0" y="633856"/>
                </a:moveTo>
                <a:lnTo>
                  <a:pt x="0" y="457580"/>
                </a:lnTo>
                <a:lnTo>
                  <a:pt x="458724" y="0"/>
                </a:lnTo>
                <a:lnTo>
                  <a:pt x="458724" y="176402"/>
                </a:lnTo>
                <a:lnTo>
                  <a:pt x="0" y="633856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1" name="object 101"/>
          <p:cNvSpPr/>
          <p:nvPr/>
        </p:nvSpPr>
        <p:spPr>
          <a:xfrm>
            <a:off x="1728216" y="2298192"/>
            <a:ext cx="461644" cy="633857"/>
          </a:xfrm>
          <a:custGeom>
            <a:avLst/>
            <a:gdLst/>
            <a:ahLst/>
            <a:cxnLst/>
            <a:rect l="l" t="t" r="r" b="b"/>
            <a:pathLst>
              <a:path w="461644" h="633857">
                <a:moveTo>
                  <a:pt x="0" y="0"/>
                </a:moveTo>
                <a:lnTo>
                  <a:pt x="0" y="176403"/>
                </a:lnTo>
                <a:lnTo>
                  <a:pt x="461644" y="633857"/>
                </a:lnTo>
                <a:lnTo>
                  <a:pt x="461644" y="45758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2" name="object 102"/>
          <p:cNvSpPr/>
          <p:nvPr/>
        </p:nvSpPr>
        <p:spPr>
          <a:xfrm>
            <a:off x="1728216" y="2298192"/>
            <a:ext cx="461644" cy="633857"/>
          </a:xfrm>
          <a:custGeom>
            <a:avLst/>
            <a:gdLst/>
            <a:ahLst/>
            <a:cxnLst/>
            <a:rect l="l" t="t" r="r" b="b"/>
            <a:pathLst>
              <a:path w="461644" h="633857">
                <a:moveTo>
                  <a:pt x="461644" y="633857"/>
                </a:moveTo>
                <a:lnTo>
                  <a:pt x="461644" y="457581"/>
                </a:lnTo>
                <a:lnTo>
                  <a:pt x="0" y="0"/>
                </a:lnTo>
                <a:lnTo>
                  <a:pt x="0" y="176403"/>
                </a:lnTo>
                <a:lnTo>
                  <a:pt x="461644" y="633857"/>
                </a:lnTo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3" name="object 103"/>
          <p:cNvSpPr/>
          <p:nvPr/>
        </p:nvSpPr>
        <p:spPr>
          <a:xfrm>
            <a:off x="1266444" y="2766060"/>
            <a:ext cx="458724" cy="633984"/>
          </a:xfrm>
          <a:custGeom>
            <a:avLst/>
            <a:gdLst/>
            <a:ahLst/>
            <a:cxnLst/>
            <a:rect l="l" t="t" r="r" b="b"/>
            <a:pathLst>
              <a:path w="458724" h="633984">
                <a:moveTo>
                  <a:pt x="0" y="0"/>
                </a:moveTo>
                <a:lnTo>
                  <a:pt x="0" y="175894"/>
                </a:lnTo>
                <a:lnTo>
                  <a:pt x="458724" y="633984"/>
                </a:lnTo>
                <a:lnTo>
                  <a:pt x="458724" y="457962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4" name="object 104"/>
          <p:cNvSpPr/>
          <p:nvPr/>
        </p:nvSpPr>
        <p:spPr>
          <a:xfrm>
            <a:off x="1266444" y="2766060"/>
            <a:ext cx="458724" cy="633984"/>
          </a:xfrm>
          <a:custGeom>
            <a:avLst/>
            <a:gdLst/>
            <a:ahLst/>
            <a:cxnLst/>
            <a:rect l="l" t="t" r="r" b="b"/>
            <a:pathLst>
              <a:path w="458724" h="633984">
                <a:moveTo>
                  <a:pt x="0" y="0"/>
                </a:moveTo>
                <a:lnTo>
                  <a:pt x="0" y="175894"/>
                </a:lnTo>
                <a:lnTo>
                  <a:pt x="458724" y="633984"/>
                </a:lnTo>
                <a:lnTo>
                  <a:pt x="458724" y="457962"/>
                </a:lnTo>
                <a:lnTo>
                  <a:pt x="0" y="0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5" name="object 105"/>
          <p:cNvSpPr/>
          <p:nvPr/>
        </p:nvSpPr>
        <p:spPr>
          <a:xfrm>
            <a:off x="1728216" y="2769107"/>
            <a:ext cx="461644" cy="633983"/>
          </a:xfrm>
          <a:custGeom>
            <a:avLst/>
            <a:gdLst/>
            <a:ahLst/>
            <a:cxnLst/>
            <a:rect l="l" t="t" r="r" b="b"/>
            <a:pathLst>
              <a:path w="461644" h="633983">
                <a:moveTo>
                  <a:pt x="461644" y="0"/>
                </a:moveTo>
                <a:lnTo>
                  <a:pt x="0" y="457962"/>
                </a:lnTo>
                <a:lnTo>
                  <a:pt x="0" y="633983"/>
                </a:lnTo>
                <a:lnTo>
                  <a:pt x="461644" y="175894"/>
                </a:lnTo>
                <a:lnTo>
                  <a:pt x="4616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6" name="object 106"/>
          <p:cNvSpPr/>
          <p:nvPr/>
        </p:nvSpPr>
        <p:spPr>
          <a:xfrm>
            <a:off x="1728216" y="2769107"/>
            <a:ext cx="461644" cy="633983"/>
          </a:xfrm>
          <a:custGeom>
            <a:avLst/>
            <a:gdLst/>
            <a:ahLst/>
            <a:cxnLst/>
            <a:rect l="l" t="t" r="r" b="b"/>
            <a:pathLst>
              <a:path w="461644" h="633983">
                <a:moveTo>
                  <a:pt x="461644" y="0"/>
                </a:moveTo>
                <a:lnTo>
                  <a:pt x="461644" y="175894"/>
                </a:lnTo>
                <a:lnTo>
                  <a:pt x="0" y="633983"/>
                </a:lnTo>
                <a:lnTo>
                  <a:pt x="0" y="457962"/>
                </a:lnTo>
                <a:lnTo>
                  <a:pt x="461644" y="0"/>
                </a:lnTo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7" name="object 107"/>
          <p:cNvSpPr/>
          <p:nvPr/>
        </p:nvSpPr>
        <p:spPr>
          <a:xfrm>
            <a:off x="1261872" y="3227832"/>
            <a:ext cx="929640" cy="923543"/>
          </a:xfrm>
          <a:custGeom>
            <a:avLst/>
            <a:gdLst/>
            <a:ahLst/>
            <a:cxnLst/>
            <a:rect l="l" t="t" r="r" b="b"/>
            <a:pathLst>
              <a:path w="929639" h="923543">
                <a:moveTo>
                  <a:pt x="464820" y="0"/>
                </a:moveTo>
                <a:lnTo>
                  <a:pt x="0" y="461771"/>
                </a:lnTo>
                <a:lnTo>
                  <a:pt x="464820" y="923543"/>
                </a:lnTo>
                <a:lnTo>
                  <a:pt x="929640" y="461771"/>
                </a:lnTo>
                <a:lnTo>
                  <a:pt x="46482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8" name="object 108"/>
          <p:cNvSpPr/>
          <p:nvPr/>
        </p:nvSpPr>
        <p:spPr>
          <a:xfrm>
            <a:off x="1261872" y="3227832"/>
            <a:ext cx="929640" cy="923543"/>
          </a:xfrm>
          <a:custGeom>
            <a:avLst/>
            <a:gdLst/>
            <a:ahLst/>
            <a:cxnLst/>
            <a:rect l="l" t="t" r="r" b="b"/>
            <a:pathLst>
              <a:path w="929639" h="923543">
                <a:moveTo>
                  <a:pt x="0" y="461771"/>
                </a:moveTo>
                <a:lnTo>
                  <a:pt x="464820" y="0"/>
                </a:lnTo>
                <a:lnTo>
                  <a:pt x="929640" y="461771"/>
                </a:lnTo>
                <a:lnTo>
                  <a:pt x="464820" y="923543"/>
                </a:lnTo>
                <a:lnTo>
                  <a:pt x="0" y="461771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9" name="object 109"/>
          <p:cNvSpPr/>
          <p:nvPr/>
        </p:nvSpPr>
        <p:spPr>
          <a:xfrm>
            <a:off x="1266444" y="3224783"/>
            <a:ext cx="458724" cy="632459"/>
          </a:xfrm>
          <a:custGeom>
            <a:avLst/>
            <a:gdLst/>
            <a:ahLst/>
            <a:cxnLst/>
            <a:rect l="l" t="t" r="r" b="b"/>
            <a:pathLst>
              <a:path w="458724" h="632459">
                <a:moveTo>
                  <a:pt x="458724" y="0"/>
                </a:moveTo>
                <a:lnTo>
                  <a:pt x="0" y="456438"/>
                </a:lnTo>
                <a:lnTo>
                  <a:pt x="0" y="632459"/>
                </a:lnTo>
                <a:lnTo>
                  <a:pt x="458724" y="175894"/>
                </a:lnTo>
                <a:lnTo>
                  <a:pt x="45872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0" name="object 110"/>
          <p:cNvSpPr/>
          <p:nvPr/>
        </p:nvSpPr>
        <p:spPr>
          <a:xfrm>
            <a:off x="1266444" y="3224783"/>
            <a:ext cx="458724" cy="632459"/>
          </a:xfrm>
          <a:custGeom>
            <a:avLst/>
            <a:gdLst/>
            <a:ahLst/>
            <a:cxnLst/>
            <a:rect l="l" t="t" r="r" b="b"/>
            <a:pathLst>
              <a:path w="458724" h="632459">
                <a:moveTo>
                  <a:pt x="0" y="632459"/>
                </a:moveTo>
                <a:lnTo>
                  <a:pt x="0" y="456438"/>
                </a:lnTo>
                <a:lnTo>
                  <a:pt x="458724" y="0"/>
                </a:lnTo>
                <a:lnTo>
                  <a:pt x="458724" y="175894"/>
                </a:lnTo>
                <a:lnTo>
                  <a:pt x="0" y="632459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1" name="object 111"/>
          <p:cNvSpPr/>
          <p:nvPr/>
        </p:nvSpPr>
        <p:spPr>
          <a:xfrm>
            <a:off x="1728216" y="3226307"/>
            <a:ext cx="461644" cy="632459"/>
          </a:xfrm>
          <a:custGeom>
            <a:avLst/>
            <a:gdLst/>
            <a:ahLst/>
            <a:cxnLst/>
            <a:rect l="l" t="t" r="r" b="b"/>
            <a:pathLst>
              <a:path w="461644" h="632459">
                <a:moveTo>
                  <a:pt x="0" y="0"/>
                </a:moveTo>
                <a:lnTo>
                  <a:pt x="0" y="175894"/>
                </a:lnTo>
                <a:lnTo>
                  <a:pt x="461644" y="632459"/>
                </a:lnTo>
                <a:lnTo>
                  <a:pt x="461644" y="456437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2" name="object 112"/>
          <p:cNvSpPr/>
          <p:nvPr/>
        </p:nvSpPr>
        <p:spPr>
          <a:xfrm>
            <a:off x="1728216" y="3226307"/>
            <a:ext cx="461644" cy="632459"/>
          </a:xfrm>
          <a:custGeom>
            <a:avLst/>
            <a:gdLst/>
            <a:ahLst/>
            <a:cxnLst/>
            <a:rect l="l" t="t" r="r" b="b"/>
            <a:pathLst>
              <a:path w="461644" h="632459">
                <a:moveTo>
                  <a:pt x="461644" y="632459"/>
                </a:moveTo>
                <a:lnTo>
                  <a:pt x="461644" y="456437"/>
                </a:lnTo>
                <a:lnTo>
                  <a:pt x="0" y="0"/>
                </a:lnTo>
                <a:lnTo>
                  <a:pt x="0" y="175894"/>
                </a:lnTo>
                <a:lnTo>
                  <a:pt x="461644" y="632459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3" name="object 113"/>
          <p:cNvSpPr/>
          <p:nvPr/>
        </p:nvSpPr>
        <p:spPr>
          <a:xfrm>
            <a:off x="1266444" y="3694176"/>
            <a:ext cx="458724" cy="633857"/>
          </a:xfrm>
          <a:custGeom>
            <a:avLst/>
            <a:gdLst/>
            <a:ahLst/>
            <a:cxnLst/>
            <a:rect l="l" t="t" r="r" b="b"/>
            <a:pathLst>
              <a:path w="458724" h="633856">
                <a:moveTo>
                  <a:pt x="0" y="0"/>
                </a:moveTo>
                <a:lnTo>
                  <a:pt x="0" y="176403"/>
                </a:lnTo>
                <a:lnTo>
                  <a:pt x="458724" y="633857"/>
                </a:lnTo>
                <a:lnTo>
                  <a:pt x="458724" y="45758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4" name="object 114"/>
          <p:cNvSpPr/>
          <p:nvPr/>
        </p:nvSpPr>
        <p:spPr>
          <a:xfrm>
            <a:off x="1266444" y="3694176"/>
            <a:ext cx="458724" cy="633857"/>
          </a:xfrm>
          <a:custGeom>
            <a:avLst/>
            <a:gdLst/>
            <a:ahLst/>
            <a:cxnLst/>
            <a:rect l="l" t="t" r="r" b="b"/>
            <a:pathLst>
              <a:path w="458724" h="633856">
                <a:moveTo>
                  <a:pt x="0" y="0"/>
                </a:moveTo>
                <a:lnTo>
                  <a:pt x="0" y="176403"/>
                </a:lnTo>
                <a:lnTo>
                  <a:pt x="458724" y="633857"/>
                </a:lnTo>
                <a:lnTo>
                  <a:pt x="458724" y="457581"/>
                </a:lnTo>
                <a:lnTo>
                  <a:pt x="0" y="0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5" name="object 115"/>
          <p:cNvSpPr/>
          <p:nvPr/>
        </p:nvSpPr>
        <p:spPr>
          <a:xfrm>
            <a:off x="1728216" y="3698747"/>
            <a:ext cx="461644" cy="633857"/>
          </a:xfrm>
          <a:custGeom>
            <a:avLst/>
            <a:gdLst/>
            <a:ahLst/>
            <a:cxnLst/>
            <a:rect l="l" t="t" r="r" b="b"/>
            <a:pathLst>
              <a:path w="461644" h="633856">
                <a:moveTo>
                  <a:pt x="461644" y="0"/>
                </a:moveTo>
                <a:lnTo>
                  <a:pt x="0" y="457581"/>
                </a:lnTo>
                <a:lnTo>
                  <a:pt x="0" y="633857"/>
                </a:lnTo>
                <a:lnTo>
                  <a:pt x="461644" y="176402"/>
                </a:lnTo>
                <a:lnTo>
                  <a:pt x="4616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6" name="object 116"/>
          <p:cNvSpPr/>
          <p:nvPr/>
        </p:nvSpPr>
        <p:spPr>
          <a:xfrm>
            <a:off x="1728216" y="3698747"/>
            <a:ext cx="461644" cy="633857"/>
          </a:xfrm>
          <a:custGeom>
            <a:avLst/>
            <a:gdLst/>
            <a:ahLst/>
            <a:cxnLst/>
            <a:rect l="l" t="t" r="r" b="b"/>
            <a:pathLst>
              <a:path w="461644" h="633856">
                <a:moveTo>
                  <a:pt x="461644" y="0"/>
                </a:moveTo>
                <a:lnTo>
                  <a:pt x="461644" y="176402"/>
                </a:lnTo>
                <a:lnTo>
                  <a:pt x="0" y="633857"/>
                </a:lnTo>
                <a:lnTo>
                  <a:pt x="0" y="457581"/>
                </a:lnTo>
                <a:lnTo>
                  <a:pt x="461644" y="0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7" name="object 117"/>
          <p:cNvSpPr/>
          <p:nvPr/>
        </p:nvSpPr>
        <p:spPr>
          <a:xfrm>
            <a:off x="1260347" y="4154423"/>
            <a:ext cx="923544" cy="926592"/>
          </a:xfrm>
          <a:custGeom>
            <a:avLst/>
            <a:gdLst/>
            <a:ahLst/>
            <a:cxnLst/>
            <a:rect l="l" t="t" r="r" b="b"/>
            <a:pathLst>
              <a:path w="923544" h="926592">
                <a:moveTo>
                  <a:pt x="461772" y="0"/>
                </a:moveTo>
                <a:lnTo>
                  <a:pt x="0" y="463295"/>
                </a:lnTo>
                <a:lnTo>
                  <a:pt x="461772" y="926592"/>
                </a:lnTo>
                <a:lnTo>
                  <a:pt x="923544" y="463295"/>
                </a:lnTo>
                <a:lnTo>
                  <a:pt x="46177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8" name="object 118"/>
          <p:cNvSpPr/>
          <p:nvPr/>
        </p:nvSpPr>
        <p:spPr>
          <a:xfrm>
            <a:off x="1260347" y="4154423"/>
            <a:ext cx="923544" cy="926592"/>
          </a:xfrm>
          <a:custGeom>
            <a:avLst/>
            <a:gdLst/>
            <a:ahLst/>
            <a:cxnLst/>
            <a:rect l="l" t="t" r="r" b="b"/>
            <a:pathLst>
              <a:path w="923544" h="926592">
                <a:moveTo>
                  <a:pt x="0" y="463295"/>
                </a:moveTo>
                <a:lnTo>
                  <a:pt x="461772" y="0"/>
                </a:lnTo>
                <a:lnTo>
                  <a:pt x="923544" y="463295"/>
                </a:lnTo>
                <a:lnTo>
                  <a:pt x="461772" y="926592"/>
                </a:lnTo>
                <a:lnTo>
                  <a:pt x="0" y="463295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9" name="object 119"/>
          <p:cNvSpPr/>
          <p:nvPr/>
        </p:nvSpPr>
        <p:spPr>
          <a:xfrm>
            <a:off x="1261872" y="4152900"/>
            <a:ext cx="458723" cy="630808"/>
          </a:xfrm>
          <a:custGeom>
            <a:avLst/>
            <a:gdLst/>
            <a:ahLst/>
            <a:cxnLst/>
            <a:rect l="l" t="t" r="r" b="b"/>
            <a:pathLst>
              <a:path w="458724" h="630808">
                <a:moveTo>
                  <a:pt x="458723" y="0"/>
                </a:moveTo>
                <a:lnTo>
                  <a:pt x="0" y="456056"/>
                </a:lnTo>
                <a:lnTo>
                  <a:pt x="0" y="630808"/>
                </a:lnTo>
                <a:lnTo>
                  <a:pt x="458723" y="174751"/>
                </a:lnTo>
                <a:lnTo>
                  <a:pt x="45872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0" name="object 120"/>
          <p:cNvSpPr/>
          <p:nvPr/>
        </p:nvSpPr>
        <p:spPr>
          <a:xfrm>
            <a:off x="1261872" y="4152900"/>
            <a:ext cx="458723" cy="630808"/>
          </a:xfrm>
          <a:custGeom>
            <a:avLst/>
            <a:gdLst/>
            <a:ahLst/>
            <a:cxnLst/>
            <a:rect l="l" t="t" r="r" b="b"/>
            <a:pathLst>
              <a:path w="458724" h="630808">
                <a:moveTo>
                  <a:pt x="0" y="630808"/>
                </a:moveTo>
                <a:lnTo>
                  <a:pt x="0" y="456056"/>
                </a:lnTo>
                <a:lnTo>
                  <a:pt x="458723" y="0"/>
                </a:lnTo>
                <a:lnTo>
                  <a:pt x="458723" y="174751"/>
                </a:lnTo>
                <a:lnTo>
                  <a:pt x="0" y="630808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1" name="object 121"/>
          <p:cNvSpPr/>
          <p:nvPr/>
        </p:nvSpPr>
        <p:spPr>
          <a:xfrm>
            <a:off x="1725167" y="4155947"/>
            <a:ext cx="460248" cy="632332"/>
          </a:xfrm>
          <a:custGeom>
            <a:avLst/>
            <a:gdLst/>
            <a:ahLst/>
            <a:cxnLst/>
            <a:rect l="l" t="t" r="r" b="b"/>
            <a:pathLst>
              <a:path w="460248" h="632332">
                <a:moveTo>
                  <a:pt x="0" y="0"/>
                </a:moveTo>
                <a:lnTo>
                  <a:pt x="0" y="176402"/>
                </a:lnTo>
                <a:lnTo>
                  <a:pt x="460248" y="632332"/>
                </a:lnTo>
                <a:lnTo>
                  <a:pt x="460248" y="456056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2" name="object 122"/>
          <p:cNvSpPr/>
          <p:nvPr/>
        </p:nvSpPr>
        <p:spPr>
          <a:xfrm>
            <a:off x="1725167" y="4155947"/>
            <a:ext cx="460248" cy="632332"/>
          </a:xfrm>
          <a:custGeom>
            <a:avLst/>
            <a:gdLst/>
            <a:ahLst/>
            <a:cxnLst/>
            <a:rect l="l" t="t" r="r" b="b"/>
            <a:pathLst>
              <a:path w="460248" h="632332">
                <a:moveTo>
                  <a:pt x="460248" y="632332"/>
                </a:moveTo>
                <a:lnTo>
                  <a:pt x="460248" y="456056"/>
                </a:lnTo>
                <a:lnTo>
                  <a:pt x="0" y="0"/>
                </a:lnTo>
                <a:lnTo>
                  <a:pt x="0" y="176402"/>
                </a:lnTo>
                <a:lnTo>
                  <a:pt x="460248" y="632332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3" name="object 123"/>
          <p:cNvSpPr/>
          <p:nvPr/>
        </p:nvSpPr>
        <p:spPr>
          <a:xfrm>
            <a:off x="1261872" y="4623815"/>
            <a:ext cx="458723" cy="633856"/>
          </a:xfrm>
          <a:custGeom>
            <a:avLst/>
            <a:gdLst/>
            <a:ahLst/>
            <a:cxnLst/>
            <a:rect l="l" t="t" r="r" b="b"/>
            <a:pathLst>
              <a:path w="458724" h="633856">
                <a:moveTo>
                  <a:pt x="0" y="0"/>
                </a:moveTo>
                <a:lnTo>
                  <a:pt x="0" y="176402"/>
                </a:lnTo>
                <a:lnTo>
                  <a:pt x="458723" y="633856"/>
                </a:lnTo>
                <a:lnTo>
                  <a:pt x="458723" y="45758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4" name="object 124"/>
          <p:cNvSpPr/>
          <p:nvPr/>
        </p:nvSpPr>
        <p:spPr>
          <a:xfrm>
            <a:off x="1261872" y="4623815"/>
            <a:ext cx="458723" cy="633856"/>
          </a:xfrm>
          <a:custGeom>
            <a:avLst/>
            <a:gdLst/>
            <a:ahLst/>
            <a:cxnLst/>
            <a:rect l="l" t="t" r="r" b="b"/>
            <a:pathLst>
              <a:path w="458724" h="633856">
                <a:moveTo>
                  <a:pt x="0" y="0"/>
                </a:moveTo>
                <a:lnTo>
                  <a:pt x="0" y="176402"/>
                </a:lnTo>
                <a:lnTo>
                  <a:pt x="458723" y="633856"/>
                </a:lnTo>
                <a:lnTo>
                  <a:pt x="458723" y="457580"/>
                </a:lnTo>
                <a:lnTo>
                  <a:pt x="0" y="0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5" name="object 125"/>
          <p:cNvSpPr/>
          <p:nvPr/>
        </p:nvSpPr>
        <p:spPr>
          <a:xfrm>
            <a:off x="1725167" y="4629911"/>
            <a:ext cx="460248" cy="629412"/>
          </a:xfrm>
          <a:custGeom>
            <a:avLst/>
            <a:gdLst/>
            <a:ahLst/>
            <a:cxnLst/>
            <a:rect l="l" t="t" r="r" b="b"/>
            <a:pathLst>
              <a:path w="460248" h="629412">
                <a:moveTo>
                  <a:pt x="460248" y="0"/>
                </a:moveTo>
                <a:lnTo>
                  <a:pt x="0" y="454913"/>
                </a:lnTo>
                <a:lnTo>
                  <a:pt x="0" y="629412"/>
                </a:lnTo>
                <a:lnTo>
                  <a:pt x="460248" y="174370"/>
                </a:lnTo>
                <a:lnTo>
                  <a:pt x="46024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6" name="object 126"/>
          <p:cNvSpPr/>
          <p:nvPr/>
        </p:nvSpPr>
        <p:spPr>
          <a:xfrm>
            <a:off x="1725167" y="4629911"/>
            <a:ext cx="460248" cy="629412"/>
          </a:xfrm>
          <a:custGeom>
            <a:avLst/>
            <a:gdLst/>
            <a:ahLst/>
            <a:cxnLst/>
            <a:rect l="l" t="t" r="r" b="b"/>
            <a:pathLst>
              <a:path w="460248" h="629412">
                <a:moveTo>
                  <a:pt x="460248" y="0"/>
                </a:moveTo>
                <a:lnTo>
                  <a:pt x="460248" y="174370"/>
                </a:lnTo>
                <a:lnTo>
                  <a:pt x="0" y="629412"/>
                </a:lnTo>
                <a:lnTo>
                  <a:pt x="0" y="454913"/>
                </a:lnTo>
                <a:lnTo>
                  <a:pt x="460248" y="0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7" name="object 127"/>
          <p:cNvSpPr/>
          <p:nvPr/>
        </p:nvSpPr>
        <p:spPr>
          <a:xfrm>
            <a:off x="1726692" y="4620767"/>
            <a:ext cx="928115" cy="929640"/>
          </a:xfrm>
          <a:custGeom>
            <a:avLst/>
            <a:gdLst/>
            <a:ahLst/>
            <a:cxnLst/>
            <a:rect l="l" t="t" r="r" b="b"/>
            <a:pathLst>
              <a:path w="928115" h="929639">
                <a:moveTo>
                  <a:pt x="464057" y="0"/>
                </a:moveTo>
                <a:lnTo>
                  <a:pt x="0" y="464819"/>
                </a:lnTo>
                <a:lnTo>
                  <a:pt x="464057" y="929639"/>
                </a:lnTo>
                <a:lnTo>
                  <a:pt x="928115" y="464819"/>
                </a:lnTo>
                <a:lnTo>
                  <a:pt x="46405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8" name="object 128"/>
          <p:cNvSpPr/>
          <p:nvPr/>
        </p:nvSpPr>
        <p:spPr>
          <a:xfrm>
            <a:off x="1726692" y="4620767"/>
            <a:ext cx="928115" cy="929640"/>
          </a:xfrm>
          <a:custGeom>
            <a:avLst/>
            <a:gdLst/>
            <a:ahLst/>
            <a:cxnLst/>
            <a:rect l="l" t="t" r="r" b="b"/>
            <a:pathLst>
              <a:path w="928115" h="929639">
                <a:moveTo>
                  <a:pt x="0" y="464819"/>
                </a:moveTo>
                <a:lnTo>
                  <a:pt x="464057" y="0"/>
                </a:lnTo>
                <a:lnTo>
                  <a:pt x="928115" y="464819"/>
                </a:lnTo>
                <a:lnTo>
                  <a:pt x="464057" y="929639"/>
                </a:lnTo>
                <a:lnTo>
                  <a:pt x="0" y="464819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9" name="object 129"/>
          <p:cNvSpPr/>
          <p:nvPr/>
        </p:nvSpPr>
        <p:spPr>
          <a:xfrm>
            <a:off x="1731264" y="4616196"/>
            <a:ext cx="460121" cy="633857"/>
          </a:xfrm>
          <a:custGeom>
            <a:avLst/>
            <a:gdLst/>
            <a:ahLst/>
            <a:cxnLst/>
            <a:rect l="l" t="t" r="r" b="b"/>
            <a:pathLst>
              <a:path w="460121" h="633857">
                <a:moveTo>
                  <a:pt x="460121" y="0"/>
                </a:moveTo>
                <a:lnTo>
                  <a:pt x="0" y="457580"/>
                </a:lnTo>
                <a:lnTo>
                  <a:pt x="0" y="633856"/>
                </a:lnTo>
                <a:lnTo>
                  <a:pt x="460121" y="176402"/>
                </a:lnTo>
                <a:lnTo>
                  <a:pt x="46012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0" name="object 130"/>
          <p:cNvSpPr/>
          <p:nvPr/>
        </p:nvSpPr>
        <p:spPr>
          <a:xfrm>
            <a:off x="1731264" y="4616196"/>
            <a:ext cx="460121" cy="633857"/>
          </a:xfrm>
          <a:custGeom>
            <a:avLst/>
            <a:gdLst/>
            <a:ahLst/>
            <a:cxnLst/>
            <a:rect l="l" t="t" r="r" b="b"/>
            <a:pathLst>
              <a:path w="460121" h="633857">
                <a:moveTo>
                  <a:pt x="0" y="633856"/>
                </a:moveTo>
                <a:lnTo>
                  <a:pt x="0" y="457580"/>
                </a:lnTo>
                <a:lnTo>
                  <a:pt x="460121" y="0"/>
                </a:lnTo>
                <a:lnTo>
                  <a:pt x="460121" y="176402"/>
                </a:lnTo>
                <a:lnTo>
                  <a:pt x="0" y="633856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1" name="object 131"/>
          <p:cNvSpPr/>
          <p:nvPr/>
        </p:nvSpPr>
        <p:spPr>
          <a:xfrm>
            <a:off x="2197607" y="4620767"/>
            <a:ext cx="457200" cy="633857"/>
          </a:xfrm>
          <a:custGeom>
            <a:avLst/>
            <a:gdLst/>
            <a:ahLst/>
            <a:cxnLst/>
            <a:rect l="l" t="t" r="r" b="b"/>
            <a:pathLst>
              <a:path w="457200" h="633856">
                <a:moveTo>
                  <a:pt x="0" y="0"/>
                </a:moveTo>
                <a:lnTo>
                  <a:pt x="0" y="176402"/>
                </a:lnTo>
                <a:lnTo>
                  <a:pt x="457200" y="633856"/>
                </a:lnTo>
                <a:lnTo>
                  <a:pt x="457200" y="45758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2" name="object 132"/>
          <p:cNvSpPr/>
          <p:nvPr/>
        </p:nvSpPr>
        <p:spPr>
          <a:xfrm>
            <a:off x="2197607" y="4620767"/>
            <a:ext cx="457200" cy="633857"/>
          </a:xfrm>
          <a:custGeom>
            <a:avLst/>
            <a:gdLst/>
            <a:ahLst/>
            <a:cxnLst/>
            <a:rect l="l" t="t" r="r" b="b"/>
            <a:pathLst>
              <a:path w="457200" h="633856">
                <a:moveTo>
                  <a:pt x="457200" y="633856"/>
                </a:moveTo>
                <a:lnTo>
                  <a:pt x="457200" y="457580"/>
                </a:lnTo>
                <a:lnTo>
                  <a:pt x="0" y="0"/>
                </a:lnTo>
                <a:lnTo>
                  <a:pt x="0" y="176402"/>
                </a:lnTo>
                <a:lnTo>
                  <a:pt x="457200" y="633856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3" name="object 133"/>
          <p:cNvSpPr/>
          <p:nvPr/>
        </p:nvSpPr>
        <p:spPr>
          <a:xfrm>
            <a:off x="1731264" y="5091684"/>
            <a:ext cx="460121" cy="630872"/>
          </a:xfrm>
          <a:custGeom>
            <a:avLst/>
            <a:gdLst/>
            <a:ahLst/>
            <a:cxnLst/>
            <a:rect l="l" t="t" r="r" b="b"/>
            <a:pathLst>
              <a:path w="460121" h="630872">
                <a:moveTo>
                  <a:pt x="0" y="0"/>
                </a:moveTo>
                <a:lnTo>
                  <a:pt x="0" y="175895"/>
                </a:lnTo>
                <a:lnTo>
                  <a:pt x="460121" y="630872"/>
                </a:lnTo>
                <a:lnTo>
                  <a:pt x="460121" y="45491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4" name="object 134"/>
          <p:cNvSpPr/>
          <p:nvPr/>
        </p:nvSpPr>
        <p:spPr>
          <a:xfrm>
            <a:off x="1731264" y="5091684"/>
            <a:ext cx="460121" cy="630872"/>
          </a:xfrm>
          <a:custGeom>
            <a:avLst/>
            <a:gdLst/>
            <a:ahLst/>
            <a:cxnLst/>
            <a:rect l="l" t="t" r="r" b="b"/>
            <a:pathLst>
              <a:path w="460121" h="630872">
                <a:moveTo>
                  <a:pt x="0" y="0"/>
                </a:moveTo>
                <a:lnTo>
                  <a:pt x="0" y="175895"/>
                </a:lnTo>
                <a:lnTo>
                  <a:pt x="460121" y="630872"/>
                </a:lnTo>
                <a:lnTo>
                  <a:pt x="460121" y="454914"/>
                </a:lnTo>
                <a:lnTo>
                  <a:pt x="0" y="0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5" name="object 135"/>
          <p:cNvSpPr/>
          <p:nvPr/>
        </p:nvSpPr>
        <p:spPr>
          <a:xfrm>
            <a:off x="2197607" y="5093208"/>
            <a:ext cx="457200" cy="632396"/>
          </a:xfrm>
          <a:custGeom>
            <a:avLst/>
            <a:gdLst/>
            <a:ahLst/>
            <a:cxnLst/>
            <a:rect l="l" t="t" r="r" b="b"/>
            <a:pathLst>
              <a:path w="457200" h="632396">
                <a:moveTo>
                  <a:pt x="457200" y="0"/>
                </a:moveTo>
                <a:lnTo>
                  <a:pt x="0" y="456438"/>
                </a:lnTo>
                <a:lnTo>
                  <a:pt x="0" y="632396"/>
                </a:lnTo>
                <a:lnTo>
                  <a:pt x="457200" y="175895"/>
                </a:lnTo>
                <a:lnTo>
                  <a:pt x="4572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6" name="object 136"/>
          <p:cNvSpPr/>
          <p:nvPr/>
        </p:nvSpPr>
        <p:spPr>
          <a:xfrm>
            <a:off x="2197607" y="5093208"/>
            <a:ext cx="457200" cy="632396"/>
          </a:xfrm>
          <a:custGeom>
            <a:avLst/>
            <a:gdLst/>
            <a:ahLst/>
            <a:cxnLst/>
            <a:rect l="l" t="t" r="r" b="b"/>
            <a:pathLst>
              <a:path w="457200" h="632396">
                <a:moveTo>
                  <a:pt x="457200" y="0"/>
                </a:moveTo>
                <a:lnTo>
                  <a:pt x="457200" y="175895"/>
                </a:lnTo>
                <a:lnTo>
                  <a:pt x="0" y="632396"/>
                </a:lnTo>
                <a:lnTo>
                  <a:pt x="0" y="456438"/>
                </a:lnTo>
                <a:lnTo>
                  <a:pt x="457200" y="0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7" name="object 137"/>
          <p:cNvSpPr/>
          <p:nvPr/>
        </p:nvSpPr>
        <p:spPr>
          <a:xfrm>
            <a:off x="2170176" y="5065776"/>
            <a:ext cx="928116" cy="923544"/>
          </a:xfrm>
          <a:custGeom>
            <a:avLst/>
            <a:gdLst/>
            <a:ahLst/>
            <a:cxnLst/>
            <a:rect l="l" t="t" r="r" b="b"/>
            <a:pathLst>
              <a:path w="928116" h="923544">
                <a:moveTo>
                  <a:pt x="464057" y="0"/>
                </a:moveTo>
                <a:lnTo>
                  <a:pt x="0" y="461772"/>
                </a:lnTo>
                <a:lnTo>
                  <a:pt x="464057" y="923544"/>
                </a:lnTo>
                <a:lnTo>
                  <a:pt x="928116" y="461772"/>
                </a:lnTo>
                <a:lnTo>
                  <a:pt x="46405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8" name="object 138"/>
          <p:cNvSpPr/>
          <p:nvPr/>
        </p:nvSpPr>
        <p:spPr>
          <a:xfrm>
            <a:off x="2170176" y="5065776"/>
            <a:ext cx="928116" cy="923544"/>
          </a:xfrm>
          <a:custGeom>
            <a:avLst/>
            <a:gdLst/>
            <a:ahLst/>
            <a:cxnLst/>
            <a:rect l="l" t="t" r="r" b="b"/>
            <a:pathLst>
              <a:path w="928116" h="923544">
                <a:moveTo>
                  <a:pt x="0" y="461772"/>
                </a:moveTo>
                <a:lnTo>
                  <a:pt x="464057" y="0"/>
                </a:lnTo>
                <a:lnTo>
                  <a:pt x="928116" y="461772"/>
                </a:lnTo>
                <a:lnTo>
                  <a:pt x="464057" y="923544"/>
                </a:lnTo>
                <a:lnTo>
                  <a:pt x="0" y="461772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9" name="object 139"/>
          <p:cNvSpPr/>
          <p:nvPr/>
        </p:nvSpPr>
        <p:spPr>
          <a:xfrm>
            <a:off x="2176272" y="5062728"/>
            <a:ext cx="458723" cy="633920"/>
          </a:xfrm>
          <a:custGeom>
            <a:avLst/>
            <a:gdLst/>
            <a:ahLst/>
            <a:cxnLst/>
            <a:rect l="l" t="t" r="r" b="b"/>
            <a:pathLst>
              <a:path w="458723" h="633920">
                <a:moveTo>
                  <a:pt x="458723" y="0"/>
                </a:moveTo>
                <a:lnTo>
                  <a:pt x="0" y="457581"/>
                </a:lnTo>
                <a:lnTo>
                  <a:pt x="0" y="633920"/>
                </a:lnTo>
                <a:lnTo>
                  <a:pt x="458723" y="176403"/>
                </a:lnTo>
                <a:lnTo>
                  <a:pt x="45872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0" name="object 140"/>
          <p:cNvSpPr/>
          <p:nvPr/>
        </p:nvSpPr>
        <p:spPr>
          <a:xfrm>
            <a:off x="2176272" y="5062728"/>
            <a:ext cx="458723" cy="633920"/>
          </a:xfrm>
          <a:custGeom>
            <a:avLst/>
            <a:gdLst/>
            <a:ahLst/>
            <a:cxnLst/>
            <a:rect l="l" t="t" r="r" b="b"/>
            <a:pathLst>
              <a:path w="458723" h="633920">
                <a:moveTo>
                  <a:pt x="0" y="633920"/>
                </a:moveTo>
                <a:lnTo>
                  <a:pt x="0" y="457581"/>
                </a:lnTo>
                <a:lnTo>
                  <a:pt x="458723" y="0"/>
                </a:lnTo>
                <a:lnTo>
                  <a:pt x="458723" y="176403"/>
                </a:lnTo>
                <a:lnTo>
                  <a:pt x="0" y="633920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1" name="object 141"/>
          <p:cNvSpPr/>
          <p:nvPr/>
        </p:nvSpPr>
        <p:spPr>
          <a:xfrm>
            <a:off x="2641092" y="5065776"/>
            <a:ext cx="457200" cy="635444"/>
          </a:xfrm>
          <a:custGeom>
            <a:avLst/>
            <a:gdLst/>
            <a:ahLst/>
            <a:cxnLst/>
            <a:rect l="l" t="t" r="r" b="b"/>
            <a:pathLst>
              <a:path w="457200" h="635444">
                <a:moveTo>
                  <a:pt x="0" y="0"/>
                </a:moveTo>
                <a:lnTo>
                  <a:pt x="0" y="176276"/>
                </a:lnTo>
                <a:lnTo>
                  <a:pt x="457200" y="635444"/>
                </a:lnTo>
                <a:lnTo>
                  <a:pt x="457200" y="45910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2" name="object 142"/>
          <p:cNvSpPr/>
          <p:nvPr/>
        </p:nvSpPr>
        <p:spPr>
          <a:xfrm>
            <a:off x="2641092" y="5065776"/>
            <a:ext cx="457200" cy="635444"/>
          </a:xfrm>
          <a:custGeom>
            <a:avLst/>
            <a:gdLst/>
            <a:ahLst/>
            <a:cxnLst/>
            <a:rect l="l" t="t" r="r" b="b"/>
            <a:pathLst>
              <a:path w="457200" h="635444">
                <a:moveTo>
                  <a:pt x="457200" y="635444"/>
                </a:moveTo>
                <a:lnTo>
                  <a:pt x="457200" y="459105"/>
                </a:lnTo>
                <a:lnTo>
                  <a:pt x="0" y="0"/>
                </a:lnTo>
                <a:lnTo>
                  <a:pt x="0" y="176276"/>
                </a:lnTo>
                <a:lnTo>
                  <a:pt x="457200" y="635444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3" name="object 143"/>
          <p:cNvSpPr/>
          <p:nvPr/>
        </p:nvSpPr>
        <p:spPr>
          <a:xfrm>
            <a:off x="2176272" y="5533644"/>
            <a:ext cx="458723" cy="633920"/>
          </a:xfrm>
          <a:custGeom>
            <a:avLst/>
            <a:gdLst/>
            <a:ahLst/>
            <a:cxnLst/>
            <a:rect l="l" t="t" r="r" b="b"/>
            <a:pathLst>
              <a:path w="458723" h="633920">
                <a:moveTo>
                  <a:pt x="0" y="0"/>
                </a:moveTo>
                <a:lnTo>
                  <a:pt x="0" y="176352"/>
                </a:lnTo>
                <a:lnTo>
                  <a:pt x="458723" y="633920"/>
                </a:lnTo>
                <a:lnTo>
                  <a:pt x="458723" y="45756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4" name="object 144"/>
          <p:cNvSpPr/>
          <p:nvPr/>
        </p:nvSpPr>
        <p:spPr>
          <a:xfrm>
            <a:off x="2176272" y="5533644"/>
            <a:ext cx="458723" cy="633920"/>
          </a:xfrm>
          <a:custGeom>
            <a:avLst/>
            <a:gdLst/>
            <a:ahLst/>
            <a:cxnLst/>
            <a:rect l="l" t="t" r="r" b="b"/>
            <a:pathLst>
              <a:path w="458723" h="633920">
                <a:moveTo>
                  <a:pt x="0" y="0"/>
                </a:moveTo>
                <a:lnTo>
                  <a:pt x="0" y="176352"/>
                </a:lnTo>
                <a:lnTo>
                  <a:pt x="458723" y="633920"/>
                </a:lnTo>
                <a:lnTo>
                  <a:pt x="458723" y="457568"/>
                </a:lnTo>
                <a:lnTo>
                  <a:pt x="0" y="0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5" name="object 145"/>
          <p:cNvSpPr/>
          <p:nvPr/>
        </p:nvSpPr>
        <p:spPr>
          <a:xfrm>
            <a:off x="2641092" y="5536691"/>
            <a:ext cx="457200" cy="633920"/>
          </a:xfrm>
          <a:custGeom>
            <a:avLst/>
            <a:gdLst/>
            <a:ahLst/>
            <a:cxnLst/>
            <a:rect l="l" t="t" r="r" b="b"/>
            <a:pathLst>
              <a:path w="457200" h="633920">
                <a:moveTo>
                  <a:pt x="457200" y="0"/>
                </a:moveTo>
                <a:lnTo>
                  <a:pt x="0" y="457568"/>
                </a:lnTo>
                <a:lnTo>
                  <a:pt x="0" y="633920"/>
                </a:lnTo>
                <a:lnTo>
                  <a:pt x="457200" y="176352"/>
                </a:lnTo>
                <a:lnTo>
                  <a:pt x="4572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6" name="object 146"/>
          <p:cNvSpPr/>
          <p:nvPr/>
        </p:nvSpPr>
        <p:spPr>
          <a:xfrm>
            <a:off x="2641092" y="5536691"/>
            <a:ext cx="457200" cy="633920"/>
          </a:xfrm>
          <a:custGeom>
            <a:avLst/>
            <a:gdLst/>
            <a:ahLst/>
            <a:cxnLst/>
            <a:rect l="l" t="t" r="r" b="b"/>
            <a:pathLst>
              <a:path w="457200" h="633920">
                <a:moveTo>
                  <a:pt x="457200" y="0"/>
                </a:moveTo>
                <a:lnTo>
                  <a:pt x="457200" y="176352"/>
                </a:lnTo>
                <a:lnTo>
                  <a:pt x="0" y="633920"/>
                </a:lnTo>
                <a:lnTo>
                  <a:pt x="0" y="457568"/>
                </a:lnTo>
                <a:lnTo>
                  <a:pt x="457200" y="0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7" name="object 147"/>
          <p:cNvSpPr/>
          <p:nvPr/>
        </p:nvSpPr>
        <p:spPr>
          <a:xfrm>
            <a:off x="4021835" y="1374647"/>
            <a:ext cx="925067" cy="925067"/>
          </a:xfrm>
          <a:custGeom>
            <a:avLst/>
            <a:gdLst/>
            <a:ahLst/>
            <a:cxnLst/>
            <a:rect l="l" t="t" r="r" b="b"/>
            <a:pathLst>
              <a:path w="925067" h="925067">
                <a:moveTo>
                  <a:pt x="462534" y="0"/>
                </a:moveTo>
                <a:lnTo>
                  <a:pt x="0" y="462534"/>
                </a:lnTo>
                <a:lnTo>
                  <a:pt x="462534" y="925067"/>
                </a:lnTo>
                <a:lnTo>
                  <a:pt x="925067" y="462534"/>
                </a:lnTo>
                <a:lnTo>
                  <a:pt x="46253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8" name="object 148"/>
          <p:cNvSpPr/>
          <p:nvPr/>
        </p:nvSpPr>
        <p:spPr>
          <a:xfrm>
            <a:off x="4021835" y="1374647"/>
            <a:ext cx="925067" cy="925067"/>
          </a:xfrm>
          <a:custGeom>
            <a:avLst/>
            <a:gdLst/>
            <a:ahLst/>
            <a:cxnLst/>
            <a:rect l="l" t="t" r="r" b="b"/>
            <a:pathLst>
              <a:path w="925067" h="925067">
                <a:moveTo>
                  <a:pt x="0" y="462534"/>
                </a:moveTo>
                <a:lnTo>
                  <a:pt x="462534" y="0"/>
                </a:lnTo>
                <a:lnTo>
                  <a:pt x="925067" y="462534"/>
                </a:lnTo>
                <a:lnTo>
                  <a:pt x="462534" y="925067"/>
                </a:lnTo>
                <a:lnTo>
                  <a:pt x="0" y="462534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9" name="object 149"/>
          <p:cNvSpPr/>
          <p:nvPr/>
        </p:nvSpPr>
        <p:spPr>
          <a:xfrm>
            <a:off x="4024884" y="1371600"/>
            <a:ext cx="460248" cy="632333"/>
          </a:xfrm>
          <a:custGeom>
            <a:avLst/>
            <a:gdLst/>
            <a:ahLst/>
            <a:cxnLst/>
            <a:rect l="l" t="t" r="r" b="b"/>
            <a:pathLst>
              <a:path w="460248" h="632333">
                <a:moveTo>
                  <a:pt x="460248" y="0"/>
                </a:moveTo>
                <a:lnTo>
                  <a:pt x="0" y="456057"/>
                </a:lnTo>
                <a:lnTo>
                  <a:pt x="0" y="632333"/>
                </a:lnTo>
                <a:lnTo>
                  <a:pt x="460248" y="176402"/>
                </a:lnTo>
                <a:lnTo>
                  <a:pt x="46024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0" name="object 150"/>
          <p:cNvSpPr/>
          <p:nvPr/>
        </p:nvSpPr>
        <p:spPr>
          <a:xfrm>
            <a:off x="4024884" y="1371600"/>
            <a:ext cx="460248" cy="632333"/>
          </a:xfrm>
          <a:custGeom>
            <a:avLst/>
            <a:gdLst/>
            <a:ahLst/>
            <a:cxnLst/>
            <a:rect l="l" t="t" r="r" b="b"/>
            <a:pathLst>
              <a:path w="460248" h="632333">
                <a:moveTo>
                  <a:pt x="0" y="632333"/>
                </a:moveTo>
                <a:lnTo>
                  <a:pt x="0" y="456057"/>
                </a:lnTo>
                <a:lnTo>
                  <a:pt x="460248" y="0"/>
                </a:lnTo>
                <a:lnTo>
                  <a:pt x="460248" y="176402"/>
                </a:lnTo>
                <a:lnTo>
                  <a:pt x="0" y="632333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1" name="object 151"/>
          <p:cNvSpPr/>
          <p:nvPr/>
        </p:nvSpPr>
        <p:spPr>
          <a:xfrm>
            <a:off x="4488179" y="1374647"/>
            <a:ext cx="458597" cy="633856"/>
          </a:xfrm>
          <a:custGeom>
            <a:avLst/>
            <a:gdLst/>
            <a:ahLst/>
            <a:cxnLst/>
            <a:rect l="l" t="t" r="r" b="b"/>
            <a:pathLst>
              <a:path w="458597" h="633856">
                <a:moveTo>
                  <a:pt x="0" y="0"/>
                </a:moveTo>
                <a:lnTo>
                  <a:pt x="0" y="176402"/>
                </a:lnTo>
                <a:lnTo>
                  <a:pt x="458597" y="633856"/>
                </a:lnTo>
                <a:lnTo>
                  <a:pt x="458597" y="45758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2" name="object 152"/>
          <p:cNvSpPr/>
          <p:nvPr/>
        </p:nvSpPr>
        <p:spPr>
          <a:xfrm>
            <a:off x="4488179" y="1374647"/>
            <a:ext cx="458597" cy="633856"/>
          </a:xfrm>
          <a:custGeom>
            <a:avLst/>
            <a:gdLst/>
            <a:ahLst/>
            <a:cxnLst/>
            <a:rect l="l" t="t" r="r" b="b"/>
            <a:pathLst>
              <a:path w="458597" h="633856">
                <a:moveTo>
                  <a:pt x="458597" y="633856"/>
                </a:moveTo>
                <a:lnTo>
                  <a:pt x="458597" y="457580"/>
                </a:lnTo>
                <a:lnTo>
                  <a:pt x="0" y="0"/>
                </a:lnTo>
                <a:lnTo>
                  <a:pt x="0" y="176402"/>
                </a:lnTo>
                <a:lnTo>
                  <a:pt x="458597" y="633856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3" name="object 153"/>
          <p:cNvSpPr/>
          <p:nvPr/>
        </p:nvSpPr>
        <p:spPr>
          <a:xfrm>
            <a:off x="4024884" y="1844039"/>
            <a:ext cx="460248" cy="633857"/>
          </a:xfrm>
          <a:custGeom>
            <a:avLst/>
            <a:gdLst/>
            <a:ahLst/>
            <a:cxnLst/>
            <a:rect l="l" t="t" r="r" b="b"/>
            <a:pathLst>
              <a:path w="460248" h="633857">
                <a:moveTo>
                  <a:pt x="0" y="0"/>
                </a:moveTo>
                <a:lnTo>
                  <a:pt x="0" y="176402"/>
                </a:lnTo>
                <a:lnTo>
                  <a:pt x="460248" y="633857"/>
                </a:lnTo>
                <a:lnTo>
                  <a:pt x="460248" y="45758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4" name="object 154"/>
          <p:cNvSpPr/>
          <p:nvPr/>
        </p:nvSpPr>
        <p:spPr>
          <a:xfrm>
            <a:off x="4024884" y="1844039"/>
            <a:ext cx="460248" cy="633857"/>
          </a:xfrm>
          <a:custGeom>
            <a:avLst/>
            <a:gdLst/>
            <a:ahLst/>
            <a:cxnLst/>
            <a:rect l="l" t="t" r="r" b="b"/>
            <a:pathLst>
              <a:path w="460248" h="633857">
                <a:moveTo>
                  <a:pt x="0" y="0"/>
                </a:moveTo>
                <a:lnTo>
                  <a:pt x="0" y="176402"/>
                </a:lnTo>
                <a:lnTo>
                  <a:pt x="460248" y="633857"/>
                </a:lnTo>
                <a:lnTo>
                  <a:pt x="460248" y="457581"/>
                </a:lnTo>
                <a:lnTo>
                  <a:pt x="0" y="0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5" name="object 155"/>
          <p:cNvSpPr/>
          <p:nvPr/>
        </p:nvSpPr>
        <p:spPr>
          <a:xfrm>
            <a:off x="3098292" y="1374647"/>
            <a:ext cx="926592" cy="925067"/>
          </a:xfrm>
          <a:custGeom>
            <a:avLst/>
            <a:gdLst/>
            <a:ahLst/>
            <a:cxnLst/>
            <a:rect l="l" t="t" r="r" b="b"/>
            <a:pathLst>
              <a:path w="926592" h="925067">
                <a:moveTo>
                  <a:pt x="463295" y="0"/>
                </a:moveTo>
                <a:lnTo>
                  <a:pt x="0" y="462534"/>
                </a:lnTo>
                <a:lnTo>
                  <a:pt x="463295" y="925067"/>
                </a:lnTo>
                <a:lnTo>
                  <a:pt x="926592" y="462534"/>
                </a:lnTo>
                <a:lnTo>
                  <a:pt x="46329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6" name="object 156"/>
          <p:cNvSpPr/>
          <p:nvPr/>
        </p:nvSpPr>
        <p:spPr>
          <a:xfrm>
            <a:off x="3098292" y="1374647"/>
            <a:ext cx="926592" cy="925067"/>
          </a:xfrm>
          <a:custGeom>
            <a:avLst/>
            <a:gdLst/>
            <a:ahLst/>
            <a:cxnLst/>
            <a:rect l="l" t="t" r="r" b="b"/>
            <a:pathLst>
              <a:path w="926592" h="925067">
                <a:moveTo>
                  <a:pt x="0" y="462534"/>
                </a:moveTo>
                <a:lnTo>
                  <a:pt x="463295" y="0"/>
                </a:lnTo>
                <a:lnTo>
                  <a:pt x="926592" y="462534"/>
                </a:lnTo>
                <a:lnTo>
                  <a:pt x="463295" y="925067"/>
                </a:lnTo>
                <a:lnTo>
                  <a:pt x="0" y="462534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7" name="object 157"/>
          <p:cNvSpPr/>
          <p:nvPr/>
        </p:nvSpPr>
        <p:spPr>
          <a:xfrm>
            <a:off x="3099816" y="1371600"/>
            <a:ext cx="463169" cy="632333"/>
          </a:xfrm>
          <a:custGeom>
            <a:avLst/>
            <a:gdLst/>
            <a:ahLst/>
            <a:cxnLst/>
            <a:rect l="l" t="t" r="r" b="b"/>
            <a:pathLst>
              <a:path w="463169" h="632333">
                <a:moveTo>
                  <a:pt x="463169" y="0"/>
                </a:moveTo>
                <a:lnTo>
                  <a:pt x="0" y="456057"/>
                </a:lnTo>
                <a:lnTo>
                  <a:pt x="0" y="632333"/>
                </a:lnTo>
                <a:lnTo>
                  <a:pt x="463169" y="176402"/>
                </a:lnTo>
                <a:lnTo>
                  <a:pt x="46316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8" name="object 158"/>
          <p:cNvSpPr/>
          <p:nvPr/>
        </p:nvSpPr>
        <p:spPr>
          <a:xfrm>
            <a:off x="3099816" y="1371600"/>
            <a:ext cx="463169" cy="632333"/>
          </a:xfrm>
          <a:custGeom>
            <a:avLst/>
            <a:gdLst/>
            <a:ahLst/>
            <a:cxnLst/>
            <a:rect l="l" t="t" r="r" b="b"/>
            <a:pathLst>
              <a:path w="463169" h="632333">
                <a:moveTo>
                  <a:pt x="0" y="632333"/>
                </a:moveTo>
                <a:lnTo>
                  <a:pt x="0" y="456057"/>
                </a:lnTo>
                <a:lnTo>
                  <a:pt x="463169" y="0"/>
                </a:lnTo>
                <a:lnTo>
                  <a:pt x="463169" y="176402"/>
                </a:lnTo>
                <a:lnTo>
                  <a:pt x="0" y="632333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9" name="object 159"/>
          <p:cNvSpPr/>
          <p:nvPr/>
        </p:nvSpPr>
        <p:spPr>
          <a:xfrm>
            <a:off x="3563111" y="1374647"/>
            <a:ext cx="461772" cy="633856"/>
          </a:xfrm>
          <a:custGeom>
            <a:avLst/>
            <a:gdLst/>
            <a:ahLst/>
            <a:cxnLst/>
            <a:rect l="l" t="t" r="r" b="b"/>
            <a:pathLst>
              <a:path w="461772" h="633856">
                <a:moveTo>
                  <a:pt x="0" y="0"/>
                </a:moveTo>
                <a:lnTo>
                  <a:pt x="0" y="176402"/>
                </a:lnTo>
                <a:lnTo>
                  <a:pt x="461772" y="633856"/>
                </a:lnTo>
                <a:lnTo>
                  <a:pt x="461772" y="45758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0" name="object 160"/>
          <p:cNvSpPr/>
          <p:nvPr/>
        </p:nvSpPr>
        <p:spPr>
          <a:xfrm>
            <a:off x="3563111" y="1374647"/>
            <a:ext cx="461772" cy="633856"/>
          </a:xfrm>
          <a:custGeom>
            <a:avLst/>
            <a:gdLst/>
            <a:ahLst/>
            <a:cxnLst/>
            <a:rect l="l" t="t" r="r" b="b"/>
            <a:pathLst>
              <a:path w="461772" h="633856">
                <a:moveTo>
                  <a:pt x="461772" y="633856"/>
                </a:moveTo>
                <a:lnTo>
                  <a:pt x="461772" y="457580"/>
                </a:lnTo>
                <a:lnTo>
                  <a:pt x="0" y="0"/>
                </a:lnTo>
                <a:lnTo>
                  <a:pt x="0" y="176402"/>
                </a:lnTo>
                <a:lnTo>
                  <a:pt x="461772" y="633856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1" name="object 161"/>
          <p:cNvSpPr/>
          <p:nvPr/>
        </p:nvSpPr>
        <p:spPr>
          <a:xfrm>
            <a:off x="3563111" y="1845564"/>
            <a:ext cx="461772" cy="633857"/>
          </a:xfrm>
          <a:custGeom>
            <a:avLst/>
            <a:gdLst/>
            <a:ahLst/>
            <a:cxnLst/>
            <a:rect l="l" t="t" r="r" b="b"/>
            <a:pathLst>
              <a:path w="461772" h="633857">
                <a:moveTo>
                  <a:pt x="461772" y="0"/>
                </a:moveTo>
                <a:lnTo>
                  <a:pt x="0" y="457581"/>
                </a:lnTo>
                <a:lnTo>
                  <a:pt x="0" y="633857"/>
                </a:lnTo>
                <a:lnTo>
                  <a:pt x="461772" y="176402"/>
                </a:lnTo>
                <a:lnTo>
                  <a:pt x="46177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2" name="object 162"/>
          <p:cNvSpPr/>
          <p:nvPr/>
        </p:nvSpPr>
        <p:spPr>
          <a:xfrm>
            <a:off x="3563111" y="1845564"/>
            <a:ext cx="461772" cy="633857"/>
          </a:xfrm>
          <a:custGeom>
            <a:avLst/>
            <a:gdLst/>
            <a:ahLst/>
            <a:cxnLst/>
            <a:rect l="l" t="t" r="r" b="b"/>
            <a:pathLst>
              <a:path w="461772" h="633857">
                <a:moveTo>
                  <a:pt x="461772" y="0"/>
                </a:moveTo>
                <a:lnTo>
                  <a:pt x="461772" y="176402"/>
                </a:lnTo>
                <a:lnTo>
                  <a:pt x="0" y="633857"/>
                </a:lnTo>
                <a:lnTo>
                  <a:pt x="0" y="457581"/>
                </a:lnTo>
                <a:lnTo>
                  <a:pt x="461772" y="0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3" name="object 163"/>
          <p:cNvSpPr/>
          <p:nvPr/>
        </p:nvSpPr>
        <p:spPr>
          <a:xfrm>
            <a:off x="3093720" y="5074920"/>
            <a:ext cx="928116" cy="928116"/>
          </a:xfrm>
          <a:custGeom>
            <a:avLst/>
            <a:gdLst/>
            <a:ahLst/>
            <a:cxnLst/>
            <a:rect l="l" t="t" r="r" b="b"/>
            <a:pathLst>
              <a:path w="928116" h="928116">
                <a:moveTo>
                  <a:pt x="464057" y="0"/>
                </a:moveTo>
                <a:lnTo>
                  <a:pt x="0" y="464057"/>
                </a:lnTo>
                <a:lnTo>
                  <a:pt x="464057" y="928115"/>
                </a:lnTo>
                <a:lnTo>
                  <a:pt x="928116" y="464057"/>
                </a:lnTo>
                <a:lnTo>
                  <a:pt x="46405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4" name="object 164"/>
          <p:cNvSpPr/>
          <p:nvPr/>
        </p:nvSpPr>
        <p:spPr>
          <a:xfrm>
            <a:off x="3093720" y="5074920"/>
            <a:ext cx="928116" cy="928116"/>
          </a:xfrm>
          <a:custGeom>
            <a:avLst/>
            <a:gdLst/>
            <a:ahLst/>
            <a:cxnLst/>
            <a:rect l="l" t="t" r="r" b="b"/>
            <a:pathLst>
              <a:path w="928116" h="928116">
                <a:moveTo>
                  <a:pt x="0" y="464057"/>
                </a:moveTo>
                <a:lnTo>
                  <a:pt x="464057" y="0"/>
                </a:lnTo>
                <a:lnTo>
                  <a:pt x="928116" y="464057"/>
                </a:lnTo>
                <a:lnTo>
                  <a:pt x="464057" y="928115"/>
                </a:lnTo>
                <a:lnTo>
                  <a:pt x="0" y="464057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5" name="object 165"/>
          <p:cNvSpPr/>
          <p:nvPr/>
        </p:nvSpPr>
        <p:spPr>
          <a:xfrm>
            <a:off x="3098292" y="5070347"/>
            <a:ext cx="458723" cy="633920"/>
          </a:xfrm>
          <a:custGeom>
            <a:avLst/>
            <a:gdLst/>
            <a:ahLst/>
            <a:cxnLst/>
            <a:rect l="l" t="t" r="r" b="b"/>
            <a:pathLst>
              <a:path w="458724" h="633920">
                <a:moveTo>
                  <a:pt x="458723" y="0"/>
                </a:moveTo>
                <a:lnTo>
                  <a:pt x="0" y="457580"/>
                </a:lnTo>
                <a:lnTo>
                  <a:pt x="0" y="633920"/>
                </a:lnTo>
                <a:lnTo>
                  <a:pt x="458723" y="176402"/>
                </a:lnTo>
                <a:lnTo>
                  <a:pt x="45872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6" name="object 166"/>
          <p:cNvSpPr/>
          <p:nvPr/>
        </p:nvSpPr>
        <p:spPr>
          <a:xfrm>
            <a:off x="3098292" y="5070347"/>
            <a:ext cx="458723" cy="633920"/>
          </a:xfrm>
          <a:custGeom>
            <a:avLst/>
            <a:gdLst/>
            <a:ahLst/>
            <a:cxnLst/>
            <a:rect l="l" t="t" r="r" b="b"/>
            <a:pathLst>
              <a:path w="458724" h="633920">
                <a:moveTo>
                  <a:pt x="0" y="633920"/>
                </a:moveTo>
                <a:lnTo>
                  <a:pt x="0" y="457580"/>
                </a:lnTo>
                <a:lnTo>
                  <a:pt x="458723" y="0"/>
                </a:lnTo>
                <a:lnTo>
                  <a:pt x="458723" y="176402"/>
                </a:lnTo>
                <a:lnTo>
                  <a:pt x="0" y="633920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7" name="object 167"/>
          <p:cNvSpPr/>
          <p:nvPr/>
        </p:nvSpPr>
        <p:spPr>
          <a:xfrm>
            <a:off x="3563111" y="5073396"/>
            <a:ext cx="458597" cy="633920"/>
          </a:xfrm>
          <a:custGeom>
            <a:avLst/>
            <a:gdLst/>
            <a:ahLst/>
            <a:cxnLst/>
            <a:rect l="l" t="t" r="r" b="b"/>
            <a:pathLst>
              <a:path w="458597" h="633920">
                <a:moveTo>
                  <a:pt x="0" y="0"/>
                </a:moveTo>
                <a:lnTo>
                  <a:pt x="0" y="176402"/>
                </a:lnTo>
                <a:lnTo>
                  <a:pt x="458597" y="633920"/>
                </a:lnTo>
                <a:lnTo>
                  <a:pt x="458597" y="45758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8" name="object 168"/>
          <p:cNvSpPr/>
          <p:nvPr/>
        </p:nvSpPr>
        <p:spPr>
          <a:xfrm>
            <a:off x="3563111" y="5073396"/>
            <a:ext cx="458597" cy="633920"/>
          </a:xfrm>
          <a:custGeom>
            <a:avLst/>
            <a:gdLst/>
            <a:ahLst/>
            <a:cxnLst/>
            <a:rect l="l" t="t" r="r" b="b"/>
            <a:pathLst>
              <a:path w="458597" h="633920">
                <a:moveTo>
                  <a:pt x="458597" y="633920"/>
                </a:moveTo>
                <a:lnTo>
                  <a:pt x="458597" y="457580"/>
                </a:lnTo>
                <a:lnTo>
                  <a:pt x="0" y="0"/>
                </a:lnTo>
                <a:lnTo>
                  <a:pt x="0" y="176402"/>
                </a:lnTo>
                <a:lnTo>
                  <a:pt x="458597" y="633920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9" name="object 169"/>
          <p:cNvSpPr/>
          <p:nvPr/>
        </p:nvSpPr>
        <p:spPr>
          <a:xfrm>
            <a:off x="3098292" y="5545835"/>
            <a:ext cx="458723" cy="630872"/>
          </a:xfrm>
          <a:custGeom>
            <a:avLst/>
            <a:gdLst/>
            <a:ahLst/>
            <a:cxnLst/>
            <a:rect l="l" t="t" r="r" b="b"/>
            <a:pathLst>
              <a:path w="458724" h="630872">
                <a:moveTo>
                  <a:pt x="0" y="0"/>
                </a:moveTo>
                <a:lnTo>
                  <a:pt x="0" y="175945"/>
                </a:lnTo>
                <a:lnTo>
                  <a:pt x="458723" y="630872"/>
                </a:lnTo>
                <a:lnTo>
                  <a:pt x="458723" y="454926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0" name="object 170"/>
          <p:cNvSpPr/>
          <p:nvPr/>
        </p:nvSpPr>
        <p:spPr>
          <a:xfrm>
            <a:off x="3098292" y="5545835"/>
            <a:ext cx="458723" cy="630872"/>
          </a:xfrm>
          <a:custGeom>
            <a:avLst/>
            <a:gdLst/>
            <a:ahLst/>
            <a:cxnLst/>
            <a:rect l="l" t="t" r="r" b="b"/>
            <a:pathLst>
              <a:path w="458724" h="630872">
                <a:moveTo>
                  <a:pt x="0" y="0"/>
                </a:moveTo>
                <a:lnTo>
                  <a:pt x="0" y="175945"/>
                </a:lnTo>
                <a:lnTo>
                  <a:pt x="458723" y="630872"/>
                </a:lnTo>
                <a:lnTo>
                  <a:pt x="458723" y="454926"/>
                </a:lnTo>
                <a:lnTo>
                  <a:pt x="0" y="0"/>
                </a:lnTo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1" name="object 171"/>
          <p:cNvSpPr/>
          <p:nvPr/>
        </p:nvSpPr>
        <p:spPr>
          <a:xfrm>
            <a:off x="3563111" y="5547359"/>
            <a:ext cx="458597" cy="632396"/>
          </a:xfrm>
          <a:custGeom>
            <a:avLst/>
            <a:gdLst/>
            <a:ahLst/>
            <a:cxnLst/>
            <a:rect l="l" t="t" r="r" b="b"/>
            <a:pathLst>
              <a:path w="458597" h="632396">
                <a:moveTo>
                  <a:pt x="458597" y="0"/>
                </a:moveTo>
                <a:lnTo>
                  <a:pt x="0" y="456463"/>
                </a:lnTo>
                <a:lnTo>
                  <a:pt x="0" y="632396"/>
                </a:lnTo>
                <a:lnTo>
                  <a:pt x="458597" y="175933"/>
                </a:lnTo>
                <a:lnTo>
                  <a:pt x="45859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2" name="object 172"/>
          <p:cNvSpPr/>
          <p:nvPr/>
        </p:nvSpPr>
        <p:spPr>
          <a:xfrm>
            <a:off x="3563111" y="5547359"/>
            <a:ext cx="458597" cy="632396"/>
          </a:xfrm>
          <a:custGeom>
            <a:avLst/>
            <a:gdLst/>
            <a:ahLst/>
            <a:cxnLst/>
            <a:rect l="l" t="t" r="r" b="b"/>
            <a:pathLst>
              <a:path w="458597" h="632396">
                <a:moveTo>
                  <a:pt x="458597" y="0"/>
                </a:moveTo>
                <a:lnTo>
                  <a:pt x="458597" y="175933"/>
                </a:lnTo>
                <a:lnTo>
                  <a:pt x="0" y="632396"/>
                </a:lnTo>
                <a:lnTo>
                  <a:pt x="0" y="456463"/>
                </a:lnTo>
                <a:lnTo>
                  <a:pt x="458597" y="0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3" name="object 173"/>
          <p:cNvSpPr/>
          <p:nvPr/>
        </p:nvSpPr>
        <p:spPr>
          <a:xfrm>
            <a:off x="4030979" y="5074920"/>
            <a:ext cx="925068" cy="928116"/>
          </a:xfrm>
          <a:custGeom>
            <a:avLst/>
            <a:gdLst/>
            <a:ahLst/>
            <a:cxnLst/>
            <a:rect l="l" t="t" r="r" b="b"/>
            <a:pathLst>
              <a:path w="925068" h="928116">
                <a:moveTo>
                  <a:pt x="462534" y="0"/>
                </a:moveTo>
                <a:lnTo>
                  <a:pt x="0" y="464057"/>
                </a:lnTo>
                <a:lnTo>
                  <a:pt x="462534" y="928115"/>
                </a:lnTo>
                <a:lnTo>
                  <a:pt x="925068" y="464057"/>
                </a:lnTo>
                <a:lnTo>
                  <a:pt x="46253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4" name="object 174"/>
          <p:cNvSpPr/>
          <p:nvPr/>
        </p:nvSpPr>
        <p:spPr>
          <a:xfrm>
            <a:off x="4030979" y="5074920"/>
            <a:ext cx="925068" cy="928116"/>
          </a:xfrm>
          <a:custGeom>
            <a:avLst/>
            <a:gdLst/>
            <a:ahLst/>
            <a:cxnLst/>
            <a:rect l="l" t="t" r="r" b="b"/>
            <a:pathLst>
              <a:path w="925068" h="928116">
                <a:moveTo>
                  <a:pt x="0" y="464057"/>
                </a:moveTo>
                <a:lnTo>
                  <a:pt x="462534" y="0"/>
                </a:lnTo>
                <a:lnTo>
                  <a:pt x="925068" y="464057"/>
                </a:lnTo>
                <a:lnTo>
                  <a:pt x="462534" y="928115"/>
                </a:lnTo>
                <a:lnTo>
                  <a:pt x="0" y="464057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5" name="object 175"/>
          <p:cNvSpPr/>
          <p:nvPr/>
        </p:nvSpPr>
        <p:spPr>
          <a:xfrm>
            <a:off x="4034028" y="5070347"/>
            <a:ext cx="460248" cy="633920"/>
          </a:xfrm>
          <a:custGeom>
            <a:avLst/>
            <a:gdLst/>
            <a:ahLst/>
            <a:cxnLst/>
            <a:rect l="l" t="t" r="r" b="b"/>
            <a:pathLst>
              <a:path w="460248" h="633920">
                <a:moveTo>
                  <a:pt x="460248" y="0"/>
                </a:moveTo>
                <a:lnTo>
                  <a:pt x="0" y="457580"/>
                </a:lnTo>
                <a:lnTo>
                  <a:pt x="0" y="633920"/>
                </a:lnTo>
                <a:lnTo>
                  <a:pt x="460248" y="176402"/>
                </a:lnTo>
                <a:lnTo>
                  <a:pt x="46024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6" name="object 176"/>
          <p:cNvSpPr/>
          <p:nvPr/>
        </p:nvSpPr>
        <p:spPr>
          <a:xfrm>
            <a:off x="4034028" y="5070347"/>
            <a:ext cx="460248" cy="633920"/>
          </a:xfrm>
          <a:custGeom>
            <a:avLst/>
            <a:gdLst/>
            <a:ahLst/>
            <a:cxnLst/>
            <a:rect l="l" t="t" r="r" b="b"/>
            <a:pathLst>
              <a:path w="460248" h="633920">
                <a:moveTo>
                  <a:pt x="0" y="633920"/>
                </a:moveTo>
                <a:lnTo>
                  <a:pt x="0" y="457580"/>
                </a:lnTo>
                <a:lnTo>
                  <a:pt x="460248" y="0"/>
                </a:lnTo>
                <a:lnTo>
                  <a:pt x="460248" y="176402"/>
                </a:lnTo>
                <a:lnTo>
                  <a:pt x="0" y="633920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7" name="object 177"/>
          <p:cNvSpPr/>
          <p:nvPr/>
        </p:nvSpPr>
        <p:spPr>
          <a:xfrm>
            <a:off x="4498847" y="5073396"/>
            <a:ext cx="457200" cy="633920"/>
          </a:xfrm>
          <a:custGeom>
            <a:avLst/>
            <a:gdLst/>
            <a:ahLst/>
            <a:cxnLst/>
            <a:rect l="l" t="t" r="r" b="b"/>
            <a:pathLst>
              <a:path w="457200" h="633920">
                <a:moveTo>
                  <a:pt x="0" y="0"/>
                </a:moveTo>
                <a:lnTo>
                  <a:pt x="0" y="176402"/>
                </a:lnTo>
                <a:lnTo>
                  <a:pt x="457200" y="633920"/>
                </a:lnTo>
                <a:lnTo>
                  <a:pt x="457200" y="45758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8" name="object 178"/>
          <p:cNvSpPr/>
          <p:nvPr/>
        </p:nvSpPr>
        <p:spPr>
          <a:xfrm>
            <a:off x="4498847" y="5073396"/>
            <a:ext cx="457200" cy="633920"/>
          </a:xfrm>
          <a:custGeom>
            <a:avLst/>
            <a:gdLst/>
            <a:ahLst/>
            <a:cxnLst/>
            <a:rect l="l" t="t" r="r" b="b"/>
            <a:pathLst>
              <a:path w="457200" h="633920">
                <a:moveTo>
                  <a:pt x="457200" y="633920"/>
                </a:moveTo>
                <a:lnTo>
                  <a:pt x="457200" y="457580"/>
                </a:lnTo>
                <a:lnTo>
                  <a:pt x="0" y="0"/>
                </a:lnTo>
                <a:lnTo>
                  <a:pt x="0" y="176402"/>
                </a:lnTo>
                <a:lnTo>
                  <a:pt x="457200" y="633920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9" name="object 179"/>
          <p:cNvSpPr/>
          <p:nvPr/>
        </p:nvSpPr>
        <p:spPr>
          <a:xfrm>
            <a:off x="4034028" y="5545835"/>
            <a:ext cx="460248" cy="630872"/>
          </a:xfrm>
          <a:custGeom>
            <a:avLst/>
            <a:gdLst/>
            <a:ahLst/>
            <a:cxnLst/>
            <a:rect l="l" t="t" r="r" b="b"/>
            <a:pathLst>
              <a:path w="460248" h="630872">
                <a:moveTo>
                  <a:pt x="0" y="0"/>
                </a:moveTo>
                <a:lnTo>
                  <a:pt x="0" y="175945"/>
                </a:lnTo>
                <a:lnTo>
                  <a:pt x="460248" y="630872"/>
                </a:lnTo>
                <a:lnTo>
                  <a:pt x="460248" y="454926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0" name="object 180"/>
          <p:cNvSpPr/>
          <p:nvPr/>
        </p:nvSpPr>
        <p:spPr>
          <a:xfrm>
            <a:off x="4034028" y="5545835"/>
            <a:ext cx="460248" cy="630872"/>
          </a:xfrm>
          <a:custGeom>
            <a:avLst/>
            <a:gdLst/>
            <a:ahLst/>
            <a:cxnLst/>
            <a:rect l="l" t="t" r="r" b="b"/>
            <a:pathLst>
              <a:path w="460248" h="630872">
                <a:moveTo>
                  <a:pt x="0" y="0"/>
                </a:moveTo>
                <a:lnTo>
                  <a:pt x="0" y="175945"/>
                </a:lnTo>
                <a:lnTo>
                  <a:pt x="460248" y="630872"/>
                </a:lnTo>
                <a:lnTo>
                  <a:pt x="460248" y="454926"/>
                </a:lnTo>
                <a:lnTo>
                  <a:pt x="0" y="0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1" name="object 181"/>
          <p:cNvSpPr/>
          <p:nvPr/>
        </p:nvSpPr>
        <p:spPr>
          <a:xfrm>
            <a:off x="4498847" y="5547359"/>
            <a:ext cx="457200" cy="632396"/>
          </a:xfrm>
          <a:custGeom>
            <a:avLst/>
            <a:gdLst/>
            <a:ahLst/>
            <a:cxnLst/>
            <a:rect l="l" t="t" r="r" b="b"/>
            <a:pathLst>
              <a:path w="457200" h="632396">
                <a:moveTo>
                  <a:pt x="457200" y="0"/>
                </a:moveTo>
                <a:lnTo>
                  <a:pt x="0" y="456463"/>
                </a:lnTo>
                <a:lnTo>
                  <a:pt x="0" y="632396"/>
                </a:lnTo>
                <a:lnTo>
                  <a:pt x="457200" y="175933"/>
                </a:lnTo>
                <a:lnTo>
                  <a:pt x="4572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2" name="object 182"/>
          <p:cNvSpPr/>
          <p:nvPr/>
        </p:nvSpPr>
        <p:spPr>
          <a:xfrm>
            <a:off x="4498847" y="5547359"/>
            <a:ext cx="457200" cy="632396"/>
          </a:xfrm>
          <a:custGeom>
            <a:avLst/>
            <a:gdLst/>
            <a:ahLst/>
            <a:cxnLst/>
            <a:rect l="l" t="t" r="r" b="b"/>
            <a:pathLst>
              <a:path w="457200" h="632396">
                <a:moveTo>
                  <a:pt x="457200" y="0"/>
                </a:moveTo>
                <a:lnTo>
                  <a:pt x="457200" y="175933"/>
                </a:lnTo>
                <a:lnTo>
                  <a:pt x="0" y="632396"/>
                </a:lnTo>
                <a:lnTo>
                  <a:pt x="0" y="456463"/>
                </a:lnTo>
                <a:lnTo>
                  <a:pt x="457200" y="0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3" name="object 183"/>
          <p:cNvSpPr/>
          <p:nvPr/>
        </p:nvSpPr>
        <p:spPr>
          <a:xfrm>
            <a:off x="2177795" y="2301239"/>
            <a:ext cx="3643756" cy="2794889"/>
          </a:xfrm>
          <a:custGeom>
            <a:avLst/>
            <a:gdLst/>
            <a:ahLst/>
            <a:cxnLst/>
            <a:rect l="l" t="t" r="r" b="b"/>
            <a:pathLst>
              <a:path w="3643756" h="2794889">
                <a:moveTo>
                  <a:pt x="2308606" y="0"/>
                </a:moveTo>
                <a:lnTo>
                  <a:pt x="1406779" y="0"/>
                </a:lnTo>
                <a:lnTo>
                  <a:pt x="708152" y="660654"/>
                </a:lnTo>
                <a:lnTo>
                  <a:pt x="0" y="1224407"/>
                </a:lnTo>
                <a:lnTo>
                  <a:pt x="924052" y="2794889"/>
                </a:lnTo>
                <a:lnTo>
                  <a:pt x="2778506" y="2769489"/>
                </a:lnTo>
                <a:lnTo>
                  <a:pt x="3643756" y="1230757"/>
                </a:lnTo>
                <a:lnTo>
                  <a:pt x="2308606" y="0"/>
                </a:lnTo>
                <a:close/>
              </a:path>
            </a:pathLst>
          </a:custGeom>
          <a:solidFill>
            <a:srgbClr val="0989E8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4" name="object 184"/>
          <p:cNvSpPr/>
          <p:nvPr/>
        </p:nvSpPr>
        <p:spPr>
          <a:xfrm>
            <a:off x="2177795" y="2301239"/>
            <a:ext cx="3643756" cy="2794889"/>
          </a:xfrm>
          <a:custGeom>
            <a:avLst/>
            <a:gdLst/>
            <a:ahLst/>
            <a:cxnLst/>
            <a:rect l="l" t="t" r="r" b="b"/>
            <a:pathLst>
              <a:path w="3643756" h="2794889">
                <a:moveTo>
                  <a:pt x="1406779" y="0"/>
                </a:moveTo>
                <a:lnTo>
                  <a:pt x="2308606" y="0"/>
                </a:lnTo>
                <a:lnTo>
                  <a:pt x="3643756" y="1230757"/>
                </a:lnTo>
                <a:lnTo>
                  <a:pt x="2778506" y="2769489"/>
                </a:lnTo>
                <a:lnTo>
                  <a:pt x="924052" y="2794889"/>
                </a:lnTo>
                <a:lnTo>
                  <a:pt x="0" y="1224407"/>
                </a:lnTo>
                <a:lnTo>
                  <a:pt x="708152" y="660654"/>
                </a:lnTo>
                <a:lnTo>
                  <a:pt x="1406779" y="0"/>
                </a:lnTo>
              </a:path>
            </a:pathLst>
          </a:custGeom>
          <a:ln w="12192">
            <a:solidFill>
              <a:srgbClr val="B1B1B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5" name="object 185"/>
          <p:cNvSpPr/>
          <p:nvPr/>
        </p:nvSpPr>
        <p:spPr>
          <a:xfrm>
            <a:off x="2641092" y="1661160"/>
            <a:ext cx="929640" cy="928115"/>
          </a:xfrm>
          <a:custGeom>
            <a:avLst/>
            <a:gdLst/>
            <a:ahLst/>
            <a:cxnLst/>
            <a:rect l="l" t="t" r="r" b="b"/>
            <a:pathLst>
              <a:path w="929640" h="928115">
                <a:moveTo>
                  <a:pt x="464819" y="0"/>
                </a:moveTo>
                <a:lnTo>
                  <a:pt x="0" y="464057"/>
                </a:lnTo>
                <a:lnTo>
                  <a:pt x="464819" y="928115"/>
                </a:lnTo>
                <a:lnTo>
                  <a:pt x="929640" y="464057"/>
                </a:lnTo>
                <a:lnTo>
                  <a:pt x="464819" y="0"/>
                </a:lnTo>
                <a:close/>
              </a:path>
            </a:pathLst>
          </a:custGeom>
          <a:solidFill>
            <a:srgbClr val="037B03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6" name="object 186"/>
          <p:cNvSpPr/>
          <p:nvPr/>
        </p:nvSpPr>
        <p:spPr>
          <a:xfrm>
            <a:off x="2641092" y="1661160"/>
            <a:ext cx="929640" cy="928115"/>
          </a:xfrm>
          <a:custGeom>
            <a:avLst/>
            <a:gdLst/>
            <a:ahLst/>
            <a:cxnLst/>
            <a:rect l="l" t="t" r="r" b="b"/>
            <a:pathLst>
              <a:path w="929640" h="928115">
                <a:moveTo>
                  <a:pt x="0" y="464057"/>
                </a:moveTo>
                <a:lnTo>
                  <a:pt x="464819" y="0"/>
                </a:lnTo>
                <a:lnTo>
                  <a:pt x="929640" y="464057"/>
                </a:lnTo>
                <a:lnTo>
                  <a:pt x="464819" y="928115"/>
                </a:lnTo>
                <a:lnTo>
                  <a:pt x="0" y="464057"/>
                </a:lnTo>
                <a:close/>
              </a:path>
            </a:pathLst>
          </a:custGeom>
          <a:ln w="12192">
            <a:solidFill>
              <a:srgbClr val="B1B1B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7" name="object 187"/>
          <p:cNvSpPr/>
          <p:nvPr/>
        </p:nvSpPr>
        <p:spPr>
          <a:xfrm>
            <a:off x="2179320" y="2125979"/>
            <a:ext cx="926592" cy="922020"/>
          </a:xfrm>
          <a:custGeom>
            <a:avLst/>
            <a:gdLst/>
            <a:ahLst/>
            <a:cxnLst/>
            <a:rect l="l" t="t" r="r" b="b"/>
            <a:pathLst>
              <a:path w="926592" h="922020">
                <a:moveTo>
                  <a:pt x="463296" y="0"/>
                </a:moveTo>
                <a:lnTo>
                  <a:pt x="0" y="461010"/>
                </a:lnTo>
                <a:lnTo>
                  <a:pt x="463296" y="922020"/>
                </a:lnTo>
                <a:lnTo>
                  <a:pt x="926592" y="461010"/>
                </a:lnTo>
                <a:lnTo>
                  <a:pt x="463296" y="0"/>
                </a:lnTo>
                <a:close/>
              </a:path>
            </a:pathLst>
          </a:custGeom>
          <a:solidFill>
            <a:srgbClr val="037B03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8" name="object 188"/>
          <p:cNvSpPr/>
          <p:nvPr/>
        </p:nvSpPr>
        <p:spPr>
          <a:xfrm>
            <a:off x="2179320" y="2125979"/>
            <a:ext cx="926592" cy="922020"/>
          </a:xfrm>
          <a:custGeom>
            <a:avLst/>
            <a:gdLst/>
            <a:ahLst/>
            <a:cxnLst/>
            <a:rect l="l" t="t" r="r" b="b"/>
            <a:pathLst>
              <a:path w="926592" h="922020">
                <a:moveTo>
                  <a:pt x="0" y="461010"/>
                </a:moveTo>
                <a:lnTo>
                  <a:pt x="463296" y="0"/>
                </a:lnTo>
                <a:lnTo>
                  <a:pt x="926592" y="461010"/>
                </a:lnTo>
                <a:lnTo>
                  <a:pt x="463296" y="922020"/>
                </a:lnTo>
                <a:lnTo>
                  <a:pt x="0" y="461010"/>
                </a:lnTo>
                <a:close/>
              </a:path>
            </a:pathLst>
          </a:custGeom>
          <a:ln w="12191">
            <a:solidFill>
              <a:srgbClr val="B1B1B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9" name="object 189"/>
          <p:cNvSpPr/>
          <p:nvPr/>
        </p:nvSpPr>
        <p:spPr>
          <a:xfrm>
            <a:off x="1717548" y="2586227"/>
            <a:ext cx="925068" cy="926592"/>
          </a:xfrm>
          <a:custGeom>
            <a:avLst/>
            <a:gdLst/>
            <a:ahLst/>
            <a:cxnLst/>
            <a:rect l="l" t="t" r="r" b="b"/>
            <a:pathLst>
              <a:path w="925068" h="926592">
                <a:moveTo>
                  <a:pt x="462533" y="0"/>
                </a:moveTo>
                <a:lnTo>
                  <a:pt x="0" y="463296"/>
                </a:lnTo>
                <a:lnTo>
                  <a:pt x="462533" y="926592"/>
                </a:lnTo>
                <a:lnTo>
                  <a:pt x="925068" y="463296"/>
                </a:lnTo>
                <a:lnTo>
                  <a:pt x="462533" y="0"/>
                </a:lnTo>
                <a:close/>
              </a:path>
            </a:pathLst>
          </a:custGeom>
          <a:solidFill>
            <a:srgbClr val="037B03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90" name="object 190"/>
          <p:cNvSpPr/>
          <p:nvPr/>
        </p:nvSpPr>
        <p:spPr>
          <a:xfrm>
            <a:off x="1717548" y="2586227"/>
            <a:ext cx="925068" cy="926592"/>
          </a:xfrm>
          <a:custGeom>
            <a:avLst/>
            <a:gdLst/>
            <a:ahLst/>
            <a:cxnLst/>
            <a:rect l="l" t="t" r="r" b="b"/>
            <a:pathLst>
              <a:path w="925068" h="926592">
                <a:moveTo>
                  <a:pt x="0" y="463296"/>
                </a:moveTo>
                <a:lnTo>
                  <a:pt x="462533" y="0"/>
                </a:lnTo>
                <a:lnTo>
                  <a:pt x="925068" y="463296"/>
                </a:lnTo>
                <a:lnTo>
                  <a:pt x="462533" y="926592"/>
                </a:lnTo>
                <a:lnTo>
                  <a:pt x="0" y="463296"/>
                </a:lnTo>
                <a:close/>
              </a:path>
            </a:pathLst>
          </a:custGeom>
          <a:ln w="12192">
            <a:solidFill>
              <a:srgbClr val="B1B1B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91" name="object 191"/>
          <p:cNvSpPr/>
          <p:nvPr/>
        </p:nvSpPr>
        <p:spPr>
          <a:xfrm>
            <a:off x="2176272" y="3977640"/>
            <a:ext cx="925067" cy="925068"/>
          </a:xfrm>
          <a:custGeom>
            <a:avLst/>
            <a:gdLst/>
            <a:ahLst/>
            <a:cxnLst/>
            <a:rect l="l" t="t" r="r" b="b"/>
            <a:pathLst>
              <a:path w="925067" h="925068">
                <a:moveTo>
                  <a:pt x="462533" y="0"/>
                </a:moveTo>
                <a:lnTo>
                  <a:pt x="0" y="462534"/>
                </a:lnTo>
                <a:lnTo>
                  <a:pt x="462533" y="925068"/>
                </a:lnTo>
                <a:lnTo>
                  <a:pt x="925067" y="462534"/>
                </a:lnTo>
                <a:lnTo>
                  <a:pt x="462533" y="0"/>
                </a:lnTo>
                <a:close/>
              </a:path>
            </a:pathLst>
          </a:custGeom>
          <a:solidFill>
            <a:srgbClr val="037B03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92" name="object 192"/>
          <p:cNvSpPr/>
          <p:nvPr/>
        </p:nvSpPr>
        <p:spPr>
          <a:xfrm>
            <a:off x="2176272" y="3977640"/>
            <a:ext cx="925067" cy="925068"/>
          </a:xfrm>
          <a:custGeom>
            <a:avLst/>
            <a:gdLst/>
            <a:ahLst/>
            <a:cxnLst/>
            <a:rect l="l" t="t" r="r" b="b"/>
            <a:pathLst>
              <a:path w="925067" h="925068">
                <a:moveTo>
                  <a:pt x="0" y="462534"/>
                </a:moveTo>
                <a:lnTo>
                  <a:pt x="462533" y="0"/>
                </a:lnTo>
                <a:lnTo>
                  <a:pt x="925067" y="462534"/>
                </a:lnTo>
                <a:lnTo>
                  <a:pt x="462533" y="925068"/>
                </a:lnTo>
                <a:lnTo>
                  <a:pt x="0" y="462534"/>
                </a:lnTo>
                <a:close/>
              </a:path>
            </a:pathLst>
          </a:custGeom>
          <a:ln w="12192">
            <a:solidFill>
              <a:srgbClr val="B1B1B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93" name="object 193"/>
          <p:cNvSpPr/>
          <p:nvPr/>
        </p:nvSpPr>
        <p:spPr>
          <a:xfrm>
            <a:off x="3112007" y="2125979"/>
            <a:ext cx="460247" cy="630936"/>
          </a:xfrm>
          <a:custGeom>
            <a:avLst/>
            <a:gdLst/>
            <a:ahLst/>
            <a:cxnLst/>
            <a:rect l="l" t="t" r="r" b="b"/>
            <a:pathLst>
              <a:path w="460248" h="630936">
                <a:moveTo>
                  <a:pt x="460247" y="0"/>
                </a:moveTo>
                <a:lnTo>
                  <a:pt x="0" y="454914"/>
                </a:lnTo>
                <a:lnTo>
                  <a:pt x="0" y="630936"/>
                </a:lnTo>
                <a:lnTo>
                  <a:pt x="460247" y="175895"/>
                </a:lnTo>
                <a:lnTo>
                  <a:pt x="460247" y="0"/>
                </a:lnTo>
                <a:close/>
              </a:path>
            </a:pathLst>
          </a:custGeom>
          <a:solidFill>
            <a:srgbClr val="00AD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94" name="object 194"/>
          <p:cNvSpPr/>
          <p:nvPr/>
        </p:nvSpPr>
        <p:spPr>
          <a:xfrm>
            <a:off x="3112007" y="2125979"/>
            <a:ext cx="460247" cy="630936"/>
          </a:xfrm>
          <a:custGeom>
            <a:avLst/>
            <a:gdLst/>
            <a:ahLst/>
            <a:cxnLst/>
            <a:rect l="l" t="t" r="r" b="b"/>
            <a:pathLst>
              <a:path w="460248" h="630936">
                <a:moveTo>
                  <a:pt x="460247" y="0"/>
                </a:moveTo>
                <a:lnTo>
                  <a:pt x="460247" y="175895"/>
                </a:lnTo>
                <a:lnTo>
                  <a:pt x="0" y="630936"/>
                </a:lnTo>
                <a:lnTo>
                  <a:pt x="0" y="454914"/>
                </a:lnTo>
                <a:lnTo>
                  <a:pt x="460247" y="0"/>
                </a:lnTo>
              </a:path>
            </a:pathLst>
          </a:custGeom>
          <a:ln w="12192">
            <a:solidFill>
              <a:srgbClr val="B1B1B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95" name="object 195"/>
          <p:cNvSpPr/>
          <p:nvPr/>
        </p:nvSpPr>
        <p:spPr>
          <a:xfrm>
            <a:off x="2650235" y="2587751"/>
            <a:ext cx="458724" cy="633857"/>
          </a:xfrm>
          <a:custGeom>
            <a:avLst/>
            <a:gdLst/>
            <a:ahLst/>
            <a:cxnLst/>
            <a:rect l="l" t="t" r="r" b="b"/>
            <a:pathLst>
              <a:path w="458724" h="633857">
                <a:moveTo>
                  <a:pt x="458724" y="0"/>
                </a:moveTo>
                <a:lnTo>
                  <a:pt x="0" y="457581"/>
                </a:lnTo>
                <a:lnTo>
                  <a:pt x="0" y="633857"/>
                </a:lnTo>
                <a:lnTo>
                  <a:pt x="458724" y="176402"/>
                </a:lnTo>
                <a:lnTo>
                  <a:pt x="458724" y="0"/>
                </a:lnTo>
                <a:close/>
              </a:path>
            </a:pathLst>
          </a:custGeom>
          <a:solidFill>
            <a:srgbClr val="00AD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96" name="object 196"/>
          <p:cNvSpPr/>
          <p:nvPr/>
        </p:nvSpPr>
        <p:spPr>
          <a:xfrm>
            <a:off x="2650235" y="2587751"/>
            <a:ext cx="458724" cy="633857"/>
          </a:xfrm>
          <a:custGeom>
            <a:avLst/>
            <a:gdLst/>
            <a:ahLst/>
            <a:cxnLst/>
            <a:rect l="l" t="t" r="r" b="b"/>
            <a:pathLst>
              <a:path w="458724" h="633857">
                <a:moveTo>
                  <a:pt x="458724" y="0"/>
                </a:moveTo>
                <a:lnTo>
                  <a:pt x="458724" y="176402"/>
                </a:lnTo>
                <a:lnTo>
                  <a:pt x="0" y="633857"/>
                </a:lnTo>
                <a:lnTo>
                  <a:pt x="0" y="457581"/>
                </a:lnTo>
                <a:lnTo>
                  <a:pt x="458724" y="0"/>
                </a:lnTo>
              </a:path>
            </a:pathLst>
          </a:custGeom>
          <a:ln w="12192">
            <a:solidFill>
              <a:srgbClr val="B1B1B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97" name="object 197"/>
          <p:cNvSpPr/>
          <p:nvPr/>
        </p:nvSpPr>
        <p:spPr>
          <a:xfrm>
            <a:off x="2185416" y="3052572"/>
            <a:ext cx="458723" cy="633857"/>
          </a:xfrm>
          <a:custGeom>
            <a:avLst/>
            <a:gdLst/>
            <a:ahLst/>
            <a:cxnLst/>
            <a:rect l="l" t="t" r="r" b="b"/>
            <a:pathLst>
              <a:path w="458723" h="633856">
                <a:moveTo>
                  <a:pt x="458723" y="0"/>
                </a:moveTo>
                <a:lnTo>
                  <a:pt x="0" y="457580"/>
                </a:lnTo>
                <a:lnTo>
                  <a:pt x="0" y="633857"/>
                </a:lnTo>
                <a:lnTo>
                  <a:pt x="458723" y="176402"/>
                </a:lnTo>
                <a:lnTo>
                  <a:pt x="458723" y="0"/>
                </a:lnTo>
                <a:close/>
              </a:path>
            </a:pathLst>
          </a:custGeom>
          <a:solidFill>
            <a:srgbClr val="00AD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98" name="object 198"/>
          <p:cNvSpPr/>
          <p:nvPr/>
        </p:nvSpPr>
        <p:spPr>
          <a:xfrm>
            <a:off x="2185416" y="3052572"/>
            <a:ext cx="458723" cy="633857"/>
          </a:xfrm>
          <a:custGeom>
            <a:avLst/>
            <a:gdLst/>
            <a:ahLst/>
            <a:cxnLst/>
            <a:rect l="l" t="t" r="r" b="b"/>
            <a:pathLst>
              <a:path w="458723" h="633856">
                <a:moveTo>
                  <a:pt x="458723" y="0"/>
                </a:moveTo>
                <a:lnTo>
                  <a:pt x="458723" y="176402"/>
                </a:lnTo>
                <a:lnTo>
                  <a:pt x="0" y="633857"/>
                </a:lnTo>
                <a:lnTo>
                  <a:pt x="0" y="457580"/>
                </a:lnTo>
                <a:lnTo>
                  <a:pt x="458723" y="0"/>
                </a:lnTo>
              </a:path>
            </a:pathLst>
          </a:custGeom>
          <a:ln w="12192">
            <a:solidFill>
              <a:srgbClr val="B1B1B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99" name="object 199"/>
          <p:cNvSpPr/>
          <p:nvPr/>
        </p:nvSpPr>
        <p:spPr>
          <a:xfrm>
            <a:off x="1720595" y="3052572"/>
            <a:ext cx="461772" cy="633857"/>
          </a:xfrm>
          <a:custGeom>
            <a:avLst/>
            <a:gdLst/>
            <a:ahLst/>
            <a:cxnLst/>
            <a:rect l="l" t="t" r="r" b="b"/>
            <a:pathLst>
              <a:path w="461772" h="633856">
                <a:moveTo>
                  <a:pt x="0" y="0"/>
                </a:moveTo>
                <a:lnTo>
                  <a:pt x="0" y="176402"/>
                </a:lnTo>
                <a:lnTo>
                  <a:pt x="461772" y="633857"/>
                </a:lnTo>
                <a:lnTo>
                  <a:pt x="461772" y="457580"/>
                </a:lnTo>
                <a:lnTo>
                  <a:pt x="0" y="0"/>
                </a:lnTo>
                <a:close/>
              </a:path>
            </a:pathLst>
          </a:custGeom>
          <a:solidFill>
            <a:srgbClr val="0053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00" name="object 200"/>
          <p:cNvSpPr/>
          <p:nvPr/>
        </p:nvSpPr>
        <p:spPr>
          <a:xfrm>
            <a:off x="1720595" y="3052572"/>
            <a:ext cx="461772" cy="633857"/>
          </a:xfrm>
          <a:custGeom>
            <a:avLst/>
            <a:gdLst/>
            <a:ahLst/>
            <a:cxnLst/>
            <a:rect l="l" t="t" r="r" b="b"/>
            <a:pathLst>
              <a:path w="461772" h="633856">
                <a:moveTo>
                  <a:pt x="0" y="0"/>
                </a:moveTo>
                <a:lnTo>
                  <a:pt x="0" y="176402"/>
                </a:lnTo>
                <a:lnTo>
                  <a:pt x="461772" y="633857"/>
                </a:lnTo>
                <a:lnTo>
                  <a:pt x="461772" y="457580"/>
                </a:lnTo>
                <a:lnTo>
                  <a:pt x="0" y="0"/>
                </a:lnTo>
              </a:path>
            </a:pathLst>
          </a:custGeom>
          <a:ln w="12192">
            <a:solidFill>
              <a:srgbClr val="B1B1B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01" name="object 201"/>
          <p:cNvSpPr/>
          <p:nvPr/>
        </p:nvSpPr>
        <p:spPr>
          <a:xfrm>
            <a:off x="1720595" y="3979164"/>
            <a:ext cx="461772" cy="633857"/>
          </a:xfrm>
          <a:custGeom>
            <a:avLst/>
            <a:gdLst/>
            <a:ahLst/>
            <a:cxnLst/>
            <a:rect l="l" t="t" r="r" b="b"/>
            <a:pathLst>
              <a:path w="461772" h="633856">
                <a:moveTo>
                  <a:pt x="0" y="0"/>
                </a:moveTo>
                <a:lnTo>
                  <a:pt x="0" y="176403"/>
                </a:lnTo>
                <a:lnTo>
                  <a:pt x="461772" y="633857"/>
                </a:lnTo>
                <a:lnTo>
                  <a:pt x="461772" y="457581"/>
                </a:lnTo>
                <a:lnTo>
                  <a:pt x="0" y="0"/>
                </a:lnTo>
                <a:close/>
              </a:path>
            </a:pathLst>
          </a:custGeom>
          <a:solidFill>
            <a:srgbClr val="0053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02" name="object 202"/>
          <p:cNvSpPr/>
          <p:nvPr/>
        </p:nvSpPr>
        <p:spPr>
          <a:xfrm>
            <a:off x="1720595" y="3979164"/>
            <a:ext cx="461772" cy="633857"/>
          </a:xfrm>
          <a:custGeom>
            <a:avLst/>
            <a:gdLst/>
            <a:ahLst/>
            <a:cxnLst/>
            <a:rect l="l" t="t" r="r" b="b"/>
            <a:pathLst>
              <a:path w="461772" h="633856">
                <a:moveTo>
                  <a:pt x="0" y="0"/>
                </a:moveTo>
                <a:lnTo>
                  <a:pt x="0" y="176403"/>
                </a:lnTo>
                <a:lnTo>
                  <a:pt x="461772" y="633857"/>
                </a:lnTo>
                <a:lnTo>
                  <a:pt x="461772" y="457581"/>
                </a:lnTo>
                <a:lnTo>
                  <a:pt x="0" y="0"/>
                </a:lnTo>
              </a:path>
            </a:pathLst>
          </a:custGeom>
          <a:ln w="12192">
            <a:solidFill>
              <a:srgbClr val="B1B1B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03" name="object 203"/>
          <p:cNvSpPr/>
          <p:nvPr/>
        </p:nvSpPr>
        <p:spPr>
          <a:xfrm>
            <a:off x="2182367" y="4436364"/>
            <a:ext cx="458724" cy="635381"/>
          </a:xfrm>
          <a:custGeom>
            <a:avLst/>
            <a:gdLst/>
            <a:ahLst/>
            <a:cxnLst/>
            <a:rect l="l" t="t" r="r" b="b"/>
            <a:pathLst>
              <a:path w="458724" h="635380">
                <a:moveTo>
                  <a:pt x="0" y="0"/>
                </a:moveTo>
                <a:lnTo>
                  <a:pt x="0" y="176275"/>
                </a:lnTo>
                <a:lnTo>
                  <a:pt x="458724" y="635381"/>
                </a:lnTo>
                <a:lnTo>
                  <a:pt x="458724" y="459105"/>
                </a:lnTo>
                <a:lnTo>
                  <a:pt x="0" y="0"/>
                </a:lnTo>
                <a:close/>
              </a:path>
            </a:pathLst>
          </a:custGeom>
          <a:solidFill>
            <a:srgbClr val="0053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04" name="object 204"/>
          <p:cNvSpPr/>
          <p:nvPr/>
        </p:nvSpPr>
        <p:spPr>
          <a:xfrm>
            <a:off x="2182367" y="4436364"/>
            <a:ext cx="458724" cy="635381"/>
          </a:xfrm>
          <a:custGeom>
            <a:avLst/>
            <a:gdLst/>
            <a:ahLst/>
            <a:cxnLst/>
            <a:rect l="l" t="t" r="r" b="b"/>
            <a:pathLst>
              <a:path w="458724" h="635380">
                <a:moveTo>
                  <a:pt x="0" y="0"/>
                </a:moveTo>
                <a:lnTo>
                  <a:pt x="0" y="176275"/>
                </a:lnTo>
                <a:lnTo>
                  <a:pt x="458724" y="635381"/>
                </a:lnTo>
                <a:lnTo>
                  <a:pt x="458724" y="459105"/>
                </a:lnTo>
                <a:lnTo>
                  <a:pt x="0" y="0"/>
                </a:lnTo>
              </a:path>
            </a:pathLst>
          </a:custGeom>
          <a:ln w="12192">
            <a:solidFill>
              <a:srgbClr val="B1B1B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05" name="object 205"/>
          <p:cNvSpPr/>
          <p:nvPr/>
        </p:nvSpPr>
        <p:spPr>
          <a:xfrm>
            <a:off x="2634995" y="4436364"/>
            <a:ext cx="925068" cy="926592"/>
          </a:xfrm>
          <a:custGeom>
            <a:avLst/>
            <a:gdLst/>
            <a:ahLst/>
            <a:cxnLst/>
            <a:rect l="l" t="t" r="r" b="b"/>
            <a:pathLst>
              <a:path w="925068" h="926592">
                <a:moveTo>
                  <a:pt x="462534" y="0"/>
                </a:moveTo>
                <a:lnTo>
                  <a:pt x="0" y="463296"/>
                </a:lnTo>
                <a:lnTo>
                  <a:pt x="462534" y="926592"/>
                </a:lnTo>
                <a:lnTo>
                  <a:pt x="925068" y="463296"/>
                </a:lnTo>
                <a:lnTo>
                  <a:pt x="462534" y="0"/>
                </a:lnTo>
                <a:close/>
              </a:path>
            </a:pathLst>
          </a:custGeom>
          <a:solidFill>
            <a:srgbClr val="B3B8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06" name="object 206"/>
          <p:cNvSpPr/>
          <p:nvPr/>
        </p:nvSpPr>
        <p:spPr>
          <a:xfrm>
            <a:off x="2634995" y="4436364"/>
            <a:ext cx="925068" cy="926592"/>
          </a:xfrm>
          <a:custGeom>
            <a:avLst/>
            <a:gdLst/>
            <a:ahLst/>
            <a:cxnLst/>
            <a:rect l="l" t="t" r="r" b="b"/>
            <a:pathLst>
              <a:path w="925068" h="926592">
                <a:moveTo>
                  <a:pt x="0" y="463296"/>
                </a:moveTo>
                <a:lnTo>
                  <a:pt x="462534" y="0"/>
                </a:lnTo>
                <a:lnTo>
                  <a:pt x="925068" y="463296"/>
                </a:lnTo>
                <a:lnTo>
                  <a:pt x="462534" y="926592"/>
                </a:lnTo>
                <a:lnTo>
                  <a:pt x="0" y="463296"/>
                </a:lnTo>
                <a:close/>
              </a:path>
            </a:pathLst>
          </a:custGeom>
          <a:ln w="12192">
            <a:solidFill>
              <a:srgbClr val="B1B1B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07" name="object 207"/>
          <p:cNvSpPr/>
          <p:nvPr/>
        </p:nvSpPr>
        <p:spPr>
          <a:xfrm>
            <a:off x="2641092" y="4899659"/>
            <a:ext cx="457200" cy="632459"/>
          </a:xfrm>
          <a:custGeom>
            <a:avLst/>
            <a:gdLst/>
            <a:ahLst/>
            <a:cxnLst/>
            <a:rect l="l" t="t" r="r" b="b"/>
            <a:pathLst>
              <a:path w="457200" h="632459">
                <a:moveTo>
                  <a:pt x="0" y="0"/>
                </a:moveTo>
                <a:lnTo>
                  <a:pt x="0" y="175894"/>
                </a:lnTo>
                <a:lnTo>
                  <a:pt x="457200" y="632459"/>
                </a:lnTo>
                <a:lnTo>
                  <a:pt x="457200" y="456437"/>
                </a:lnTo>
                <a:lnTo>
                  <a:pt x="0" y="0"/>
                </a:lnTo>
                <a:close/>
              </a:path>
            </a:pathLst>
          </a:custGeom>
          <a:solidFill>
            <a:srgbClr val="AC69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08" name="object 208"/>
          <p:cNvSpPr/>
          <p:nvPr/>
        </p:nvSpPr>
        <p:spPr>
          <a:xfrm>
            <a:off x="2641092" y="4899659"/>
            <a:ext cx="457200" cy="632459"/>
          </a:xfrm>
          <a:custGeom>
            <a:avLst/>
            <a:gdLst/>
            <a:ahLst/>
            <a:cxnLst/>
            <a:rect l="l" t="t" r="r" b="b"/>
            <a:pathLst>
              <a:path w="457200" h="632459">
                <a:moveTo>
                  <a:pt x="0" y="0"/>
                </a:moveTo>
                <a:lnTo>
                  <a:pt x="0" y="175894"/>
                </a:lnTo>
                <a:lnTo>
                  <a:pt x="457200" y="632459"/>
                </a:lnTo>
                <a:lnTo>
                  <a:pt x="457200" y="456437"/>
                </a:lnTo>
                <a:lnTo>
                  <a:pt x="0" y="0"/>
                </a:lnTo>
              </a:path>
            </a:pathLst>
          </a:custGeom>
          <a:ln w="12192">
            <a:solidFill>
              <a:srgbClr val="B1B1B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09" name="object 209"/>
          <p:cNvSpPr/>
          <p:nvPr/>
        </p:nvSpPr>
        <p:spPr>
          <a:xfrm>
            <a:off x="3099816" y="4902708"/>
            <a:ext cx="463169" cy="632460"/>
          </a:xfrm>
          <a:custGeom>
            <a:avLst/>
            <a:gdLst/>
            <a:ahLst/>
            <a:cxnLst/>
            <a:rect l="l" t="t" r="r" b="b"/>
            <a:pathLst>
              <a:path w="463169" h="632460">
                <a:moveTo>
                  <a:pt x="463169" y="0"/>
                </a:moveTo>
                <a:lnTo>
                  <a:pt x="0" y="456438"/>
                </a:lnTo>
                <a:lnTo>
                  <a:pt x="0" y="632460"/>
                </a:lnTo>
                <a:lnTo>
                  <a:pt x="463169" y="175895"/>
                </a:lnTo>
                <a:lnTo>
                  <a:pt x="463169" y="0"/>
                </a:lnTo>
                <a:close/>
              </a:path>
            </a:pathLst>
          </a:custGeom>
          <a:solidFill>
            <a:srgbClr val="EAEB5E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10" name="object 210"/>
          <p:cNvSpPr/>
          <p:nvPr/>
        </p:nvSpPr>
        <p:spPr>
          <a:xfrm>
            <a:off x="3099816" y="4902708"/>
            <a:ext cx="463169" cy="632460"/>
          </a:xfrm>
          <a:custGeom>
            <a:avLst/>
            <a:gdLst/>
            <a:ahLst/>
            <a:cxnLst/>
            <a:rect l="l" t="t" r="r" b="b"/>
            <a:pathLst>
              <a:path w="463169" h="632460">
                <a:moveTo>
                  <a:pt x="463169" y="0"/>
                </a:moveTo>
                <a:lnTo>
                  <a:pt x="463169" y="175895"/>
                </a:lnTo>
                <a:lnTo>
                  <a:pt x="0" y="632460"/>
                </a:lnTo>
                <a:lnTo>
                  <a:pt x="0" y="456438"/>
                </a:lnTo>
                <a:lnTo>
                  <a:pt x="463169" y="0"/>
                </a:lnTo>
              </a:path>
            </a:pathLst>
          </a:custGeom>
          <a:ln w="12192">
            <a:solidFill>
              <a:srgbClr val="B1B1B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11" name="object 211"/>
          <p:cNvSpPr/>
          <p:nvPr/>
        </p:nvSpPr>
        <p:spPr>
          <a:xfrm>
            <a:off x="1717548" y="3515867"/>
            <a:ext cx="925068" cy="926592"/>
          </a:xfrm>
          <a:custGeom>
            <a:avLst/>
            <a:gdLst/>
            <a:ahLst/>
            <a:cxnLst/>
            <a:rect l="l" t="t" r="r" b="b"/>
            <a:pathLst>
              <a:path w="925068" h="926592">
                <a:moveTo>
                  <a:pt x="462533" y="0"/>
                </a:moveTo>
                <a:lnTo>
                  <a:pt x="0" y="463296"/>
                </a:lnTo>
                <a:lnTo>
                  <a:pt x="462533" y="926592"/>
                </a:lnTo>
                <a:lnTo>
                  <a:pt x="925068" y="463296"/>
                </a:lnTo>
                <a:lnTo>
                  <a:pt x="462533" y="0"/>
                </a:lnTo>
                <a:close/>
              </a:path>
            </a:pathLst>
          </a:custGeom>
          <a:solidFill>
            <a:srgbClr val="037B03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12" name="object 212"/>
          <p:cNvSpPr/>
          <p:nvPr/>
        </p:nvSpPr>
        <p:spPr>
          <a:xfrm>
            <a:off x="1717548" y="3515867"/>
            <a:ext cx="925068" cy="926592"/>
          </a:xfrm>
          <a:custGeom>
            <a:avLst/>
            <a:gdLst/>
            <a:ahLst/>
            <a:cxnLst/>
            <a:rect l="l" t="t" r="r" b="b"/>
            <a:pathLst>
              <a:path w="925068" h="926592">
                <a:moveTo>
                  <a:pt x="0" y="463296"/>
                </a:moveTo>
                <a:lnTo>
                  <a:pt x="462533" y="0"/>
                </a:lnTo>
                <a:lnTo>
                  <a:pt x="925068" y="463296"/>
                </a:lnTo>
                <a:lnTo>
                  <a:pt x="462533" y="926592"/>
                </a:lnTo>
                <a:lnTo>
                  <a:pt x="0" y="463296"/>
                </a:lnTo>
                <a:close/>
              </a:path>
            </a:pathLst>
          </a:custGeom>
          <a:ln w="12192">
            <a:solidFill>
              <a:srgbClr val="B1B1B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13" name="object 213"/>
          <p:cNvSpPr/>
          <p:nvPr/>
        </p:nvSpPr>
        <p:spPr>
          <a:xfrm>
            <a:off x="4949952" y="2125979"/>
            <a:ext cx="928115" cy="922020"/>
          </a:xfrm>
          <a:custGeom>
            <a:avLst/>
            <a:gdLst/>
            <a:ahLst/>
            <a:cxnLst/>
            <a:rect l="l" t="t" r="r" b="b"/>
            <a:pathLst>
              <a:path w="928115" h="922020">
                <a:moveTo>
                  <a:pt x="464058" y="0"/>
                </a:moveTo>
                <a:lnTo>
                  <a:pt x="0" y="461010"/>
                </a:lnTo>
                <a:lnTo>
                  <a:pt x="464058" y="922020"/>
                </a:lnTo>
                <a:lnTo>
                  <a:pt x="928115" y="461010"/>
                </a:lnTo>
                <a:lnTo>
                  <a:pt x="464058" y="0"/>
                </a:lnTo>
                <a:close/>
              </a:path>
            </a:pathLst>
          </a:custGeom>
          <a:solidFill>
            <a:srgbClr val="CF0D2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14" name="object 214"/>
          <p:cNvSpPr/>
          <p:nvPr/>
        </p:nvSpPr>
        <p:spPr>
          <a:xfrm>
            <a:off x="4949952" y="2125979"/>
            <a:ext cx="928115" cy="922020"/>
          </a:xfrm>
          <a:custGeom>
            <a:avLst/>
            <a:gdLst/>
            <a:ahLst/>
            <a:cxnLst/>
            <a:rect l="l" t="t" r="r" b="b"/>
            <a:pathLst>
              <a:path w="928115" h="922020">
                <a:moveTo>
                  <a:pt x="0" y="461010"/>
                </a:moveTo>
                <a:lnTo>
                  <a:pt x="464058" y="0"/>
                </a:lnTo>
                <a:lnTo>
                  <a:pt x="928115" y="461010"/>
                </a:lnTo>
                <a:lnTo>
                  <a:pt x="464058" y="922020"/>
                </a:lnTo>
                <a:lnTo>
                  <a:pt x="0" y="461010"/>
                </a:lnTo>
                <a:close/>
              </a:path>
            </a:pathLst>
          </a:custGeom>
          <a:ln w="12192">
            <a:solidFill>
              <a:srgbClr val="B1B1B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15" name="object 215"/>
          <p:cNvSpPr/>
          <p:nvPr/>
        </p:nvSpPr>
        <p:spPr>
          <a:xfrm>
            <a:off x="5413247" y="2586227"/>
            <a:ext cx="925067" cy="926592"/>
          </a:xfrm>
          <a:custGeom>
            <a:avLst/>
            <a:gdLst/>
            <a:ahLst/>
            <a:cxnLst/>
            <a:rect l="l" t="t" r="r" b="b"/>
            <a:pathLst>
              <a:path w="925067" h="926592">
                <a:moveTo>
                  <a:pt x="462534" y="0"/>
                </a:moveTo>
                <a:lnTo>
                  <a:pt x="0" y="463296"/>
                </a:lnTo>
                <a:lnTo>
                  <a:pt x="462534" y="926592"/>
                </a:lnTo>
                <a:lnTo>
                  <a:pt x="925067" y="463296"/>
                </a:lnTo>
                <a:lnTo>
                  <a:pt x="462534" y="0"/>
                </a:lnTo>
                <a:close/>
              </a:path>
            </a:pathLst>
          </a:custGeom>
          <a:solidFill>
            <a:srgbClr val="CF0D2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16" name="object 216"/>
          <p:cNvSpPr/>
          <p:nvPr/>
        </p:nvSpPr>
        <p:spPr>
          <a:xfrm>
            <a:off x="5413247" y="2586227"/>
            <a:ext cx="925067" cy="926592"/>
          </a:xfrm>
          <a:custGeom>
            <a:avLst/>
            <a:gdLst/>
            <a:ahLst/>
            <a:cxnLst/>
            <a:rect l="l" t="t" r="r" b="b"/>
            <a:pathLst>
              <a:path w="925067" h="926592">
                <a:moveTo>
                  <a:pt x="0" y="463296"/>
                </a:moveTo>
                <a:lnTo>
                  <a:pt x="462534" y="0"/>
                </a:lnTo>
                <a:lnTo>
                  <a:pt x="925067" y="463296"/>
                </a:lnTo>
                <a:lnTo>
                  <a:pt x="462534" y="926592"/>
                </a:lnTo>
                <a:lnTo>
                  <a:pt x="0" y="463296"/>
                </a:lnTo>
                <a:close/>
              </a:path>
            </a:pathLst>
          </a:custGeom>
          <a:ln w="12192">
            <a:solidFill>
              <a:srgbClr val="B1B1B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17" name="object 217"/>
          <p:cNvSpPr/>
          <p:nvPr/>
        </p:nvSpPr>
        <p:spPr>
          <a:xfrm>
            <a:off x="4953000" y="3977640"/>
            <a:ext cx="926591" cy="925068"/>
          </a:xfrm>
          <a:custGeom>
            <a:avLst/>
            <a:gdLst/>
            <a:ahLst/>
            <a:cxnLst/>
            <a:rect l="l" t="t" r="r" b="b"/>
            <a:pathLst>
              <a:path w="926591" h="925068">
                <a:moveTo>
                  <a:pt x="463296" y="0"/>
                </a:moveTo>
                <a:lnTo>
                  <a:pt x="0" y="462534"/>
                </a:lnTo>
                <a:lnTo>
                  <a:pt x="463296" y="925068"/>
                </a:lnTo>
                <a:lnTo>
                  <a:pt x="926591" y="462534"/>
                </a:lnTo>
                <a:lnTo>
                  <a:pt x="463296" y="0"/>
                </a:lnTo>
                <a:close/>
              </a:path>
            </a:pathLst>
          </a:custGeom>
          <a:solidFill>
            <a:srgbClr val="7A00E3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18" name="object 218"/>
          <p:cNvSpPr/>
          <p:nvPr/>
        </p:nvSpPr>
        <p:spPr>
          <a:xfrm>
            <a:off x="4953000" y="3977640"/>
            <a:ext cx="926591" cy="925068"/>
          </a:xfrm>
          <a:custGeom>
            <a:avLst/>
            <a:gdLst/>
            <a:ahLst/>
            <a:cxnLst/>
            <a:rect l="l" t="t" r="r" b="b"/>
            <a:pathLst>
              <a:path w="926591" h="925068">
                <a:moveTo>
                  <a:pt x="0" y="462534"/>
                </a:moveTo>
                <a:lnTo>
                  <a:pt x="463296" y="0"/>
                </a:lnTo>
                <a:lnTo>
                  <a:pt x="926591" y="462534"/>
                </a:lnTo>
                <a:lnTo>
                  <a:pt x="463296" y="925068"/>
                </a:lnTo>
                <a:lnTo>
                  <a:pt x="0" y="462534"/>
                </a:lnTo>
                <a:close/>
              </a:path>
            </a:pathLst>
          </a:custGeom>
          <a:ln w="12192">
            <a:solidFill>
              <a:srgbClr val="B1B1B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19" name="object 219"/>
          <p:cNvSpPr/>
          <p:nvPr/>
        </p:nvSpPr>
        <p:spPr>
          <a:xfrm>
            <a:off x="4494276" y="4436364"/>
            <a:ext cx="926591" cy="926592"/>
          </a:xfrm>
          <a:custGeom>
            <a:avLst/>
            <a:gdLst/>
            <a:ahLst/>
            <a:cxnLst/>
            <a:rect l="l" t="t" r="r" b="b"/>
            <a:pathLst>
              <a:path w="926591" h="926592">
                <a:moveTo>
                  <a:pt x="463296" y="0"/>
                </a:moveTo>
                <a:lnTo>
                  <a:pt x="0" y="463296"/>
                </a:lnTo>
                <a:lnTo>
                  <a:pt x="463296" y="926592"/>
                </a:lnTo>
                <a:lnTo>
                  <a:pt x="926591" y="463296"/>
                </a:lnTo>
                <a:lnTo>
                  <a:pt x="463296" y="0"/>
                </a:lnTo>
                <a:close/>
              </a:path>
            </a:pathLst>
          </a:custGeom>
          <a:solidFill>
            <a:srgbClr val="EF9F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20" name="object 220"/>
          <p:cNvSpPr/>
          <p:nvPr/>
        </p:nvSpPr>
        <p:spPr>
          <a:xfrm>
            <a:off x="4494276" y="4436364"/>
            <a:ext cx="926591" cy="926592"/>
          </a:xfrm>
          <a:custGeom>
            <a:avLst/>
            <a:gdLst/>
            <a:ahLst/>
            <a:cxnLst/>
            <a:rect l="l" t="t" r="r" b="b"/>
            <a:pathLst>
              <a:path w="926591" h="926592">
                <a:moveTo>
                  <a:pt x="0" y="463296"/>
                </a:moveTo>
                <a:lnTo>
                  <a:pt x="463296" y="0"/>
                </a:lnTo>
                <a:lnTo>
                  <a:pt x="926591" y="463296"/>
                </a:lnTo>
                <a:lnTo>
                  <a:pt x="463296" y="926592"/>
                </a:lnTo>
                <a:lnTo>
                  <a:pt x="0" y="463296"/>
                </a:lnTo>
                <a:close/>
              </a:path>
            </a:pathLst>
          </a:custGeom>
          <a:ln w="12192">
            <a:solidFill>
              <a:srgbClr val="B1B1B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21" name="object 221"/>
          <p:cNvSpPr/>
          <p:nvPr/>
        </p:nvSpPr>
        <p:spPr>
          <a:xfrm>
            <a:off x="4946903" y="2587751"/>
            <a:ext cx="460248" cy="633857"/>
          </a:xfrm>
          <a:custGeom>
            <a:avLst/>
            <a:gdLst/>
            <a:ahLst/>
            <a:cxnLst/>
            <a:rect l="l" t="t" r="r" b="b"/>
            <a:pathLst>
              <a:path w="460248" h="633857">
                <a:moveTo>
                  <a:pt x="0" y="0"/>
                </a:moveTo>
                <a:lnTo>
                  <a:pt x="0" y="176402"/>
                </a:lnTo>
                <a:lnTo>
                  <a:pt x="460248" y="633857"/>
                </a:lnTo>
                <a:lnTo>
                  <a:pt x="460248" y="457581"/>
                </a:lnTo>
                <a:lnTo>
                  <a:pt x="0" y="0"/>
                </a:lnTo>
                <a:close/>
              </a:path>
            </a:pathLst>
          </a:custGeom>
          <a:solidFill>
            <a:srgbClr val="790015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22" name="object 222"/>
          <p:cNvSpPr/>
          <p:nvPr/>
        </p:nvSpPr>
        <p:spPr>
          <a:xfrm>
            <a:off x="4946903" y="2587751"/>
            <a:ext cx="460248" cy="633857"/>
          </a:xfrm>
          <a:custGeom>
            <a:avLst/>
            <a:gdLst/>
            <a:ahLst/>
            <a:cxnLst/>
            <a:rect l="l" t="t" r="r" b="b"/>
            <a:pathLst>
              <a:path w="460248" h="633857">
                <a:moveTo>
                  <a:pt x="0" y="0"/>
                </a:moveTo>
                <a:lnTo>
                  <a:pt x="0" y="176402"/>
                </a:lnTo>
                <a:lnTo>
                  <a:pt x="460248" y="633857"/>
                </a:lnTo>
                <a:lnTo>
                  <a:pt x="460248" y="457581"/>
                </a:lnTo>
                <a:lnTo>
                  <a:pt x="0" y="0"/>
                </a:lnTo>
              </a:path>
            </a:pathLst>
          </a:custGeom>
          <a:ln w="12192">
            <a:solidFill>
              <a:srgbClr val="B1B1B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23" name="object 223"/>
          <p:cNvSpPr/>
          <p:nvPr/>
        </p:nvSpPr>
        <p:spPr>
          <a:xfrm>
            <a:off x="5410200" y="3052572"/>
            <a:ext cx="458597" cy="633857"/>
          </a:xfrm>
          <a:custGeom>
            <a:avLst/>
            <a:gdLst/>
            <a:ahLst/>
            <a:cxnLst/>
            <a:rect l="l" t="t" r="r" b="b"/>
            <a:pathLst>
              <a:path w="458597" h="633856">
                <a:moveTo>
                  <a:pt x="0" y="0"/>
                </a:moveTo>
                <a:lnTo>
                  <a:pt x="0" y="176402"/>
                </a:lnTo>
                <a:lnTo>
                  <a:pt x="458597" y="633857"/>
                </a:lnTo>
                <a:lnTo>
                  <a:pt x="458597" y="457580"/>
                </a:lnTo>
                <a:lnTo>
                  <a:pt x="0" y="0"/>
                </a:lnTo>
                <a:close/>
              </a:path>
            </a:pathLst>
          </a:custGeom>
          <a:solidFill>
            <a:srgbClr val="790015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24" name="object 224"/>
          <p:cNvSpPr/>
          <p:nvPr/>
        </p:nvSpPr>
        <p:spPr>
          <a:xfrm>
            <a:off x="5410200" y="3052572"/>
            <a:ext cx="458597" cy="633857"/>
          </a:xfrm>
          <a:custGeom>
            <a:avLst/>
            <a:gdLst/>
            <a:ahLst/>
            <a:cxnLst/>
            <a:rect l="l" t="t" r="r" b="b"/>
            <a:pathLst>
              <a:path w="458597" h="633856">
                <a:moveTo>
                  <a:pt x="0" y="0"/>
                </a:moveTo>
                <a:lnTo>
                  <a:pt x="0" y="176402"/>
                </a:lnTo>
                <a:lnTo>
                  <a:pt x="458597" y="633857"/>
                </a:lnTo>
                <a:lnTo>
                  <a:pt x="458597" y="457580"/>
                </a:lnTo>
                <a:lnTo>
                  <a:pt x="0" y="0"/>
                </a:lnTo>
              </a:path>
            </a:pathLst>
          </a:custGeom>
          <a:ln w="12192">
            <a:solidFill>
              <a:srgbClr val="B1B1B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25" name="object 225"/>
          <p:cNvSpPr/>
          <p:nvPr/>
        </p:nvSpPr>
        <p:spPr>
          <a:xfrm>
            <a:off x="5873496" y="3052572"/>
            <a:ext cx="458724" cy="633857"/>
          </a:xfrm>
          <a:custGeom>
            <a:avLst/>
            <a:gdLst/>
            <a:ahLst/>
            <a:cxnLst/>
            <a:rect l="l" t="t" r="r" b="b"/>
            <a:pathLst>
              <a:path w="458724" h="633856">
                <a:moveTo>
                  <a:pt x="458724" y="0"/>
                </a:moveTo>
                <a:lnTo>
                  <a:pt x="0" y="457580"/>
                </a:lnTo>
                <a:lnTo>
                  <a:pt x="0" y="633857"/>
                </a:lnTo>
                <a:lnTo>
                  <a:pt x="458724" y="176402"/>
                </a:lnTo>
                <a:lnTo>
                  <a:pt x="458724" y="0"/>
                </a:lnTo>
                <a:close/>
              </a:path>
            </a:pathLst>
          </a:custGeom>
          <a:solidFill>
            <a:srgbClr val="E4405D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26" name="object 226"/>
          <p:cNvSpPr/>
          <p:nvPr/>
        </p:nvSpPr>
        <p:spPr>
          <a:xfrm>
            <a:off x="5873496" y="3052572"/>
            <a:ext cx="458724" cy="633857"/>
          </a:xfrm>
          <a:custGeom>
            <a:avLst/>
            <a:gdLst/>
            <a:ahLst/>
            <a:cxnLst/>
            <a:rect l="l" t="t" r="r" b="b"/>
            <a:pathLst>
              <a:path w="458724" h="633856">
                <a:moveTo>
                  <a:pt x="458724" y="0"/>
                </a:moveTo>
                <a:lnTo>
                  <a:pt x="458724" y="176402"/>
                </a:lnTo>
                <a:lnTo>
                  <a:pt x="0" y="633857"/>
                </a:lnTo>
                <a:lnTo>
                  <a:pt x="0" y="457580"/>
                </a:lnTo>
                <a:lnTo>
                  <a:pt x="458724" y="0"/>
                </a:lnTo>
              </a:path>
            </a:pathLst>
          </a:custGeom>
          <a:ln w="12192">
            <a:solidFill>
              <a:srgbClr val="B1B1B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27" name="object 227"/>
          <p:cNvSpPr/>
          <p:nvPr/>
        </p:nvSpPr>
        <p:spPr>
          <a:xfrm>
            <a:off x="5873496" y="3979164"/>
            <a:ext cx="458724" cy="633857"/>
          </a:xfrm>
          <a:custGeom>
            <a:avLst/>
            <a:gdLst/>
            <a:ahLst/>
            <a:cxnLst/>
            <a:rect l="l" t="t" r="r" b="b"/>
            <a:pathLst>
              <a:path w="458724" h="633856">
                <a:moveTo>
                  <a:pt x="458724" y="0"/>
                </a:moveTo>
                <a:lnTo>
                  <a:pt x="0" y="457581"/>
                </a:lnTo>
                <a:lnTo>
                  <a:pt x="0" y="633857"/>
                </a:lnTo>
                <a:lnTo>
                  <a:pt x="458724" y="176403"/>
                </a:lnTo>
                <a:lnTo>
                  <a:pt x="458724" y="0"/>
                </a:lnTo>
                <a:close/>
              </a:path>
            </a:pathLst>
          </a:custGeom>
          <a:solidFill>
            <a:srgbClr val="E4405D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28" name="object 228"/>
          <p:cNvSpPr/>
          <p:nvPr/>
        </p:nvSpPr>
        <p:spPr>
          <a:xfrm>
            <a:off x="5873496" y="3979164"/>
            <a:ext cx="458724" cy="633857"/>
          </a:xfrm>
          <a:custGeom>
            <a:avLst/>
            <a:gdLst/>
            <a:ahLst/>
            <a:cxnLst/>
            <a:rect l="l" t="t" r="r" b="b"/>
            <a:pathLst>
              <a:path w="458724" h="633856">
                <a:moveTo>
                  <a:pt x="458724" y="0"/>
                </a:moveTo>
                <a:lnTo>
                  <a:pt x="458724" y="176403"/>
                </a:lnTo>
                <a:lnTo>
                  <a:pt x="0" y="633857"/>
                </a:lnTo>
                <a:lnTo>
                  <a:pt x="0" y="457581"/>
                </a:lnTo>
                <a:lnTo>
                  <a:pt x="458724" y="0"/>
                </a:lnTo>
              </a:path>
            </a:pathLst>
          </a:custGeom>
          <a:ln w="12192">
            <a:solidFill>
              <a:srgbClr val="B1B1B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29" name="object 229"/>
          <p:cNvSpPr/>
          <p:nvPr/>
        </p:nvSpPr>
        <p:spPr>
          <a:xfrm>
            <a:off x="5414771" y="4436364"/>
            <a:ext cx="458724" cy="635381"/>
          </a:xfrm>
          <a:custGeom>
            <a:avLst/>
            <a:gdLst/>
            <a:ahLst/>
            <a:cxnLst/>
            <a:rect l="l" t="t" r="r" b="b"/>
            <a:pathLst>
              <a:path w="458724" h="635380">
                <a:moveTo>
                  <a:pt x="458724" y="0"/>
                </a:moveTo>
                <a:lnTo>
                  <a:pt x="0" y="459105"/>
                </a:lnTo>
                <a:lnTo>
                  <a:pt x="0" y="635381"/>
                </a:lnTo>
                <a:lnTo>
                  <a:pt x="458724" y="176275"/>
                </a:lnTo>
                <a:lnTo>
                  <a:pt x="458724" y="0"/>
                </a:lnTo>
                <a:close/>
              </a:path>
            </a:pathLst>
          </a:custGeom>
          <a:solidFill>
            <a:srgbClr val="B75FF8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30" name="object 230"/>
          <p:cNvSpPr/>
          <p:nvPr/>
        </p:nvSpPr>
        <p:spPr>
          <a:xfrm>
            <a:off x="5414771" y="4436364"/>
            <a:ext cx="458724" cy="635381"/>
          </a:xfrm>
          <a:custGeom>
            <a:avLst/>
            <a:gdLst/>
            <a:ahLst/>
            <a:cxnLst/>
            <a:rect l="l" t="t" r="r" b="b"/>
            <a:pathLst>
              <a:path w="458724" h="635380">
                <a:moveTo>
                  <a:pt x="458724" y="0"/>
                </a:moveTo>
                <a:lnTo>
                  <a:pt x="458724" y="176275"/>
                </a:lnTo>
                <a:lnTo>
                  <a:pt x="0" y="635381"/>
                </a:lnTo>
                <a:lnTo>
                  <a:pt x="0" y="459105"/>
                </a:lnTo>
                <a:lnTo>
                  <a:pt x="458724" y="0"/>
                </a:lnTo>
              </a:path>
            </a:pathLst>
          </a:custGeom>
          <a:ln w="12192">
            <a:solidFill>
              <a:srgbClr val="B1B1B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31" name="object 231"/>
          <p:cNvSpPr/>
          <p:nvPr/>
        </p:nvSpPr>
        <p:spPr>
          <a:xfrm>
            <a:off x="4956047" y="4899659"/>
            <a:ext cx="460248" cy="632459"/>
          </a:xfrm>
          <a:custGeom>
            <a:avLst/>
            <a:gdLst/>
            <a:ahLst/>
            <a:cxnLst/>
            <a:rect l="l" t="t" r="r" b="b"/>
            <a:pathLst>
              <a:path w="460248" h="632459">
                <a:moveTo>
                  <a:pt x="460248" y="0"/>
                </a:moveTo>
                <a:lnTo>
                  <a:pt x="0" y="456437"/>
                </a:lnTo>
                <a:lnTo>
                  <a:pt x="0" y="632459"/>
                </a:lnTo>
                <a:lnTo>
                  <a:pt x="460248" y="175894"/>
                </a:lnTo>
                <a:lnTo>
                  <a:pt x="460248" y="0"/>
                </a:lnTo>
                <a:close/>
              </a:path>
            </a:pathLst>
          </a:custGeom>
          <a:solidFill>
            <a:srgbClr val="EF9F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32" name="object 232"/>
          <p:cNvSpPr/>
          <p:nvPr/>
        </p:nvSpPr>
        <p:spPr>
          <a:xfrm>
            <a:off x="4956047" y="4899659"/>
            <a:ext cx="460248" cy="632459"/>
          </a:xfrm>
          <a:custGeom>
            <a:avLst/>
            <a:gdLst/>
            <a:ahLst/>
            <a:cxnLst/>
            <a:rect l="l" t="t" r="r" b="b"/>
            <a:pathLst>
              <a:path w="460248" h="632459">
                <a:moveTo>
                  <a:pt x="460248" y="0"/>
                </a:moveTo>
                <a:lnTo>
                  <a:pt x="460248" y="175894"/>
                </a:lnTo>
                <a:lnTo>
                  <a:pt x="0" y="632459"/>
                </a:lnTo>
                <a:lnTo>
                  <a:pt x="0" y="456437"/>
                </a:lnTo>
                <a:lnTo>
                  <a:pt x="460248" y="0"/>
                </a:lnTo>
              </a:path>
            </a:pathLst>
          </a:custGeom>
          <a:ln w="12192">
            <a:solidFill>
              <a:srgbClr val="B1B1B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33" name="object 233"/>
          <p:cNvSpPr/>
          <p:nvPr/>
        </p:nvSpPr>
        <p:spPr>
          <a:xfrm>
            <a:off x="4494276" y="4902708"/>
            <a:ext cx="458724" cy="632460"/>
          </a:xfrm>
          <a:custGeom>
            <a:avLst/>
            <a:gdLst/>
            <a:ahLst/>
            <a:cxnLst/>
            <a:rect l="l" t="t" r="r" b="b"/>
            <a:pathLst>
              <a:path w="458724" h="632460">
                <a:moveTo>
                  <a:pt x="0" y="0"/>
                </a:moveTo>
                <a:lnTo>
                  <a:pt x="0" y="175895"/>
                </a:lnTo>
                <a:lnTo>
                  <a:pt x="458724" y="632460"/>
                </a:lnTo>
                <a:lnTo>
                  <a:pt x="458724" y="456438"/>
                </a:lnTo>
                <a:lnTo>
                  <a:pt x="0" y="0"/>
                </a:lnTo>
                <a:close/>
              </a:path>
            </a:pathLst>
          </a:custGeom>
          <a:solidFill>
            <a:srgbClr val="EF9F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34" name="object 234"/>
          <p:cNvSpPr/>
          <p:nvPr/>
        </p:nvSpPr>
        <p:spPr>
          <a:xfrm>
            <a:off x="4494276" y="4902708"/>
            <a:ext cx="458724" cy="632460"/>
          </a:xfrm>
          <a:custGeom>
            <a:avLst/>
            <a:gdLst/>
            <a:ahLst/>
            <a:cxnLst/>
            <a:rect l="l" t="t" r="r" b="b"/>
            <a:pathLst>
              <a:path w="458724" h="632460">
                <a:moveTo>
                  <a:pt x="0" y="0"/>
                </a:moveTo>
                <a:lnTo>
                  <a:pt x="0" y="175895"/>
                </a:lnTo>
                <a:lnTo>
                  <a:pt x="458724" y="632460"/>
                </a:lnTo>
                <a:lnTo>
                  <a:pt x="458724" y="456438"/>
                </a:lnTo>
                <a:lnTo>
                  <a:pt x="0" y="0"/>
                </a:lnTo>
              </a:path>
            </a:pathLst>
          </a:custGeom>
          <a:ln w="12192">
            <a:solidFill>
              <a:srgbClr val="B1B1B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35" name="object 235"/>
          <p:cNvSpPr/>
          <p:nvPr/>
        </p:nvSpPr>
        <p:spPr>
          <a:xfrm>
            <a:off x="5413247" y="3515867"/>
            <a:ext cx="925067" cy="926592"/>
          </a:xfrm>
          <a:custGeom>
            <a:avLst/>
            <a:gdLst/>
            <a:ahLst/>
            <a:cxnLst/>
            <a:rect l="l" t="t" r="r" b="b"/>
            <a:pathLst>
              <a:path w="925067" h="926592">
                <a:moveTo>
                  <a:pt x="462534" y="0"/>
                </a:moveTo>
                <a:lnTo>
                  <a:pt x="0" y="463296"/>
                </a:lnTo>
                <a:lnTo>
                  <a:pt x="462534" y="926592"/>
                </a:lnTo>
                <a:lnTo>
                  <a:pt x="925067" y="463296"/>
                </a:lnTo>
                <a:lnTo>
                  <a:pt x="462534" y="0"/>
                </a:lnTo>
                <a:close/>
              </a:path>
            </a:pathLst>
          </a:custGeom>
          <a:solidFill>
            <a:srgbClr val="CF0D2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36" name="object 236"/>
          <p:cNvSpPr/>
          <p:nvPr/>
        </p:nvSpPr>
        <p:spPr>
          <a:xfrm>
            <a:off x="5413247" y="3515867"/>
            <a:ext cx="925067" cy="926592"/>
          </a:xfrm>
          <a:custGeom>
            <a:avLst/>
            <a:gdLst/>
            <a:ahLst/>
            <a:cxnLst/>
            <a:rect l="l" t="t" r="r" b="b"/>
            <a:pathLst>
              <a:path w="925067" h="926592">
                <a:moveTo>
                  <a:pt x="0" y="463296"/>
                </a:moveTo>
                <a:lnTo>
                  <a:pt x="462534" y="0"/>
                </a:lnTo>
                <a:lnTo>
                  <a:pt x="925067" y="463296"/>
                </a:lnTo>
                <a:lnTo>
                  <a:pt x="462534" y="926592"/>
                </a:lnTo>
                <a:lnTo>
                  <a:pt x="0" y="463296"/>
                </a:lnTo>
                <a:close/>
              </a:path>
            </a:pathLst>
          </a:custGeom>
          <a:ln w="12192">
            <a:solidFill>
              <a:srgbClr val="B1B1B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37" name="object 237"/>
          <p:cNvSpPr/>
          <p:nvPr/>
        </p:nvSpPr>
        <p:spPr>
          <a:xfrm>
            <a:off x="4485132" y="2125979"/>
            <a:ext cx="458596" cy="630936"/>
          </a:xfrm>
          <a:custGeom>
            <a:avLst/>
            <a:gdLst/>
            <a:ahLst/>
            <a:cxnLst/>
            <a:rect l="l" t="t" r="r" b="b"/>
            <a:pathLst>
              <a:path w="458596" h="630936">
                <a:moveTo>
                  <a:pt x="0" y="0"/>
                </a:moveTo>
                <a:lnTo>
                  <a:pt x="0" y="175895"/>
                </a:lnTo>
                <a:lnTo>
                  <a:pt x="458596" y="630936"/>
                </a:lnTo>
                <a:lnTo>
                  <a:pt x="458596" y="454914"/>
                </a:lnTo>
                <a:lnTo>
                  <a:pt x="0" y="0"/>
                </a:lnTo>
                <a:close/>
              </a:path>
            </a:pathLst>
          </a:custGeom>
          <a:solidFill>
            <a:srgbClr val="790015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38" name="object 238"/>
          <p:cNvSpPr/>
          <p:nvPr/>
        </p:nvSpPr>
        <p:spPr>
          <a:xfrm>
            <a:off x="4485132" y="2125979"/>
            <a:ext cx="458596" cy="630936"/>
          </a:xfrm>
          <a:custGeom>
            <a:avLst/>
            <a:gdLst/>
            <a:ahLst/>
            <a:cxnLst/>
            <a:rect l="l" t="t" r="r" b="b"/>
            <a:pathLst>
              <a:path w="458596" h="630936">
                <a:moveTo>
                  <a:pt x="0" y="0"/>
                </a:moveTo>
                <a:lnTo>
                  <a:pt x="0" y="175895"/>
                </a:lnTo>
                <a:lnTo>
                  <a:pt x="458596" y="630936"/>
                </a:lnTo>
                <a:lnTo>
                  <a:pt x="458596" y="454914"/>
                </a:lnTo>
                <a:lnTo>
                  <a:pt x="0" y="0"/>
                </a:lnTo>
              </a:path>
            </a:pathLst>
          </a:custGeom>
          <a:ln w="12192">
            <a:solidFill>
              <a:srgbClr val="B1B1B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39" name="object 239"/>
          <p:cNvSpPr/>
          <p:nvPr/>
        </p:nvSpPr>
        <p:spPr>
          <a:xfrm>
            <a:off x="4486655" y="1661160"/>
            <a:ext cx="928116" cy="928115"/>
          </a:xfrm>
          <a:custGeom>
            <a:avLst/>
            <a:gdLst/>
            <a:ahLst/>
            <a:cxnLst/>
            <a:rect l="l" t="t" r="r" b="b"/>
            <a:pathLst>
              <a:path w="928116" h="928115">
                <a:moveTo>
                  <a:pt x="464058" y="0"/>
                </a:moveTo>
                <a:lnTo>
                  <a:pt x="0" y="464057"/>
                </a:lnTo>
                <a:lnTo>
                  <a:pt x="464058" y="928115"/>
                </a:lnTo>
                <a:lnTo>
                  <a:pt x="928116" y="464057"/>
                </a:lnTo>
                <a:lnTo>
                  <a:pt x="464058" y="0"/>
                </a:lnTo>
                <a:close/>
              </a:path>
            </a:pathLst>
          </a:custGeom>
          <a:solidFill>
            <a:srgbClr val="CF0D2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40" name="object 240"/>
          <p:cNvSpPr/>
          <p:nvPr/>
        </p:nvSpPr>
        <p:spPr>
          <a:xfrm>
            <a:off x="4486655" y="1661160"/>
            <a:ext cx="928116" cy="928115"/>
          </a:xfrm>
          <a:custGeom>
            <a:avLst/>
            <a:gdLst/>
            <a:ahLst/>
            <a:cxnLst/>
            <a:rect l="l" t="t" r="r" b="b"/>
            <a:pathLst>
              <a:path w="928116" h="928115">
                <a:moveTo>
                  <a:pt x="0" y="464057"/>
                </a:moveTo>
                <a:lnTo>
                  <a:pt x="464058" y="0"/>
                </a:lnTo>
                <a:lnTo>
                  <a:pt x="928116" y="464057"/>
                </a:lnTo>
                <a:lnTo>
                  <a:pt x="464058" y="928115"/>
                </a:lnTo>
                <a:lnTo>
                  <a:pt x="0" y="464057"/>
                </a:lnTo>
                <a:close/>
              </a:path>
            </a:pathLst>
          </a:custGeom>
          <a:ln w="12191">
            <a:solidFill>
              <a:srgbClr val="B1B1B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41" name="object 241"/>
          <p:cNvSpPr txBox="1"/>
          <p:nvPr/>
        </p:nvSpPr>
        <p:spPr>
          <a:xfrm>
            <a:off x="656640" y="142335"/>
            <a:ext cx="4851244" cy="32662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70"/>
              </a:lnSpc>
              <a:spcBef>
                <a:spcPts val="128"/>
              </a:spcBef>
            </a:pPr>
            <a:r>
              <a:rPr dirty="0" smtClean="0" sz="2200" spc="9">
                <a:latin typeface="΢"/>
                <a:cs typeface="΢"/>
              </a:rPr>
              <a:t>信息技术在人力资源管理领域</a:t>
            </a:r>
            <a:r>
              <a:rPr dirty="0" smtClean="0" sz="2200" spc="19">
                <a:latin typeface="΢"/>
                <a:cs typeface="΢"/>
              </a:rPr>
              <a:t>的</a:t>
            </a:r>
            <a:r>
              <a:rPr dirty="0" smtClean="0" sz="2200" spc="9">
                <a:latin typeface="΢"/>
                <a:cs typeface="΢"/>
              </a:rPr>
              <a:t>应</a:t>
            </a:r>
            <a:r>
              <a:rPr dirty="0" smtClean="0" sz="2200" spc="14">
                <a:latin typeface="΢"/>
                <a:cs typeface="΢"/>
              </a:rPr>
              <a:t>用</a:t>
            </a:r>
            <a:r>
              <a:rPr dirty="0" smtClean="0" baseline="1074" sz="3300" spc="0" b="1">
                <a:latin typeface="Arial Black"/>
                <a:cs typeface="Arial Black"/>
              </a:rPr>
              <a:t>…</a:t>
            </a:r>
            <a:endParaRPr sz="2200">
              <a:latin typeface="Arial Black"/>
              <a:cs typeface="Arial Black"/>
            </a:endParaRPr>
          </a:p>
        </p:txBody>
      </p:sp>
      <p:sp>
        <p:nvSpPr>
          <p:cNvPr id="242" name="object 242"/>
          <p:cNvSpPr txBox="1"/>
          <p:nvPr/>
        </p:nvSpPr>
        <p:spPr>
          <a:xfrm>
            <a:off x="245465" y="780772"/>
            <a:ext cx="3813245" cy="29998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360"/>
              </a:lnSpc>
              <a:spcBef>
                <a:spcPts val="118"/>
              </a:spcBef>
            </a:pPr>
            <a:r>
              <a:rPr dirty="0" smtClean="0" sz="2000" spc="9" u="heavy">
                <a:latin typeface="΢"/>
                <a:cs typeface="΢"/>
              </a:rPr>
              <a:t>然后建设“企业级</a:t>
            </a:r>
            <a:r>
              <a:rPr dirty="0" smtClean="0" sz="2000" spc="14" u="heavy">
                <a:latin typeface="΢"/>
                <a:cs typeface="΢"/>
              </a:rPr>
              <a:t>”</a:t>
            </a:r>
            <a:r>
              <a:rPr dirty="0" smtClean="0" baseline="1181" sz="3000" spc="0" b="1" u="heavy">
                <a:latin typeface="Arial Black"/>
                <a:cs typeface="Arial Black"/>
              </a:rPr>
              <a:t>H</a:t>
            </a:r>
            <a:r>
              <a:rPr dirty="0" smtClean="0" baseline="1181" sz="3000" spc="-9" b="1" u="heavy">
                <a:latin typeface="Arial Black"/>
                <a:cs typeface="Arial Black"/>
              </a:rPr>
              <a:t>R</a:t>
            </a:r>
            <a:r>
              <a:rPr dirty="0" smtClean="0" sz="2000" spc="9" u="heavy">
                <a:latin typeface="΢"/>
                <a:cs typeface="΢"/>
              </a:rPr>
              <a:t>管</a:t>
            </a:r>
            <a:r>
              <a:rPr dirty="0" smtClean="0" sz="2000" spc="9" u="heavy">
                <a:latin typeface="΢"/>
                <a:cs typeface="΢"/>
              </a:rPr>
              <a:t>理</a:t>
            </a:r>
            <a:r>
              <a:rPr dirty="0" smtClean="0" sz="2000" spc="0" u="heavy">
                <a:latin typeface="΢"/>
                <a:cs typeface="΢"/>
              </a:rPr>
              <a:t>系统</a:t>
            </a:r>
            <a:endParaRPr sz="2000">
              <a:latin typeface="微软雅黑"/>
              <a:cs typeface="微软雅黑"/>
            </a:endParaRPr>
          </a:p>
        </p:txBody>
      </p:sp>
      <p:sp>
        <p:nvSpPr>
          <p:cNvPr id="243" name="object 243"/>
          <p:cNvSpPr txBox="1"/>
          <p:nvPr/>
        </p:nvSpPr>
        <p:spPr>
          <a:xfrm>
            <a:off x="7679181" y="1799867"/>
            <a:ext cx="446455" cy="283413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050"/>
              </a:lnSpc>
              <a:spcBef>
                <a:spcPts val="152"/>
              </a:spcBef>
            </a:pPr>
            <a:r>
              <a:rPr dirty="0" smtClean="0" sz="2800" spc="0">
                <a:solidFill>
                  <a:srgbClr val="3040FF"/>
                </a:solidFill>
                <a:latin typeface="΢"/>
                <a:cs typeface="΢"/>
              </a:rPr>
              <a:t>人</a:t>
            </a:r>
            <a:endParaRPr sz="2800">
              <a:latin typeface="微软雅黑"/>
              <a:cs typeface="微软雅黑"/>
            </a:endParaRPr>
          </a:p>
          <a:p>
            <a:pPr marL="12700">
              <a:lnSpc>
                <a:spcPts val="2760"/>
              </a:lnSpc>
            </a:pPr>
            <a:r>
              <a:rPr dirty="0" smtClean="0" sz="2800" spc="0">
                <a:solidFill>
                  <a:srgbClr val="3040FF"/>
                </a:solidFill>
                <a:latin typeface="΢"/>
                <a:cs typeface="΢"/>
              </a:rPr>
              <a:t>、</a:t>
            </a:r>
            <a:endParaRPr sz="2800">
              <a:latin typeface="微软雅黑"/>
              <a:cs typeface="微软雅黑"/>
            </a:endParaRPr>
          </a:p>
          <a:p>
            <a:pPr marL="12700">
              <a:lnSpc>
                <a:spcPts val="2760"/>
              </a:lnSpc>
            </a:pPr>
            <a:r>
              <a:rPr dirty="0" smtClean="0" sz="2800" spc="0">
                <a:solidFill>
                  <a:srgbClr val="3040FF"/>
                </a:solidFill>
                <a:latin typeface="΢"/>
                <a:cs typeface="΢"/>
              </a:rPr>
              <a:t>财</a:t>
            </a:r>
            <a:endParaRPr sz="2800">
              <a:latin typeface="微软雅黑"/>
              <a:cs typeface="微软雅黑"/>
            </a:endParaRPr>
          </a:p>
          <a:p>
            <a:pPr marL="12700">
              <a:lnSpc>
                <a:spcPts val="2760"/>
              </a:lnSpc>
            </a:pPr>
            <a:r>
              <a:rPr dirty="0" smtClean="0" sz="2800" spc="0">
                <a:solidFill>
                  <a:srgbClr val="3040FF"/>
                </a:solidFill>
                <a:latin typeface="΢"/>
                <a:cs typeface="΢"/>
              </a:rPr>
              <a:t>、</a:t>
            </a:r>
            <a:endParaRPr sz="2800">
              <a:latin typeface="微软雅黑"/>
              <a:cs typeface="微软雅黑"/>
            </a:endParaRPr>
          </a:p>
          <a:p>
            <a:pPr marL="12700">
              <a:lnSpc>
                <a:spcPts val="2760"/>
              </a:lnSpc>
            </a:pPr>
            <a:r>
              <a:rPr dirty="0" smtClean="0" sz="2800" spc="0">
                <a:solidFill>
                  <a:srgbClr val="3040FF"/>
                </a:solidFill>
                <a:latin typeface="΢"/>
                <a:cs typeface="΢"/>
              </a:rPr>
              <a:t>物</a:t>
            </a:r>
            <a:endParaRPr sz="2800">
              <a:latin typeface="微软雅黑"/>
              <a:cs typeface="微软雅黑"/>
            </a:endParaRPr>
          </a:p>
          <a:p>
            <a:pPr marL="12700">
              <a:lnSpc>
                <a:spcPts val="2760"/>
              </a:lnSpc>
            </a:pPr>
            <a:r>
              <a:rPr dirty="0" smtClean="0" sz="2800" spc="0">
                <a:solidFill>
                  <a:srgbClr val="3040FF"/>
                </a:solidFill>
                <a:latin typeface="΢"/>
                <a:cs typeface="΢"/>
              </a:rPr>
              <a:t>、</a:t>
            </a:r>
            <a:endParaRPr sz="2800">
              <a:latin typeface="微软雅黑"/>
              <a:cs typeface="微软雅黑"/>
            </a:endParaRPr>
          </a:p>
          <a:p>
            <a:pPr marL="12700">
              <a:lnSpc>
                <a:spcPts val="2760"/>
              </a:lnSpc>
            </a:pPr>
            <a:r>
              <a:rPr dirty="0" smtClean="0" sz="2800" spc="0">
                <a:solidFill>
                  <a:srgbClr val="3040FF"/>
                </a:solidFill>
                <a:latin typeface="΢"/>
                <a:cs typeface="΢"/>
              </a:rPr>
              <a:t>信</a:t>
            </a:r>
            <a:endParaRPr sz="2800">
              <a:latin typeface="微软雅黑"/>
              <a:cs typeface="微软雅黑"/>
            </a:endParaRPr>
          </a:p>
          <a:p>
            <a:pPr marL="12700">
              <a:lnSpc>
                <a:spcPts val="2710"/>
              </a:lnSpc>
            </a:pPr>
            <a:r>
              <a:rPr dirty="0" smtClean="0" sz="2800" spc="0">
                <a:solidFill>
                  <a:srgbClr val="3040FF"/>
                </a:solidFill>
                <a:latin typeface="΢"/>
                <a:cs typeface="΢"/>
              </a:rPr>
              <a:t>息</a:t>
            </a:r>
            <a:endParaRPr sz="2800">
              <a:latin typeface="微软雅黑"/>
              <a:cs typeface="微软雅黑"/>
            </a:endParaRPr>
          </a:p>
        </p:txBody>
      </p:sp>
      <p:sp>
        <p:nvSpPr>
          <p:cNvPr id="244" name="object 244"/>
          <p:cNvSpPr txBox="1"/>
          <p:nvPr/>
        </p:nvSpPr>
        <p:spPr>
          <a:xfrm>
            <a:off x="2754883" y="1936850"/>
            <a:ext cx="752888" cy="37576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90908" marR="205683" algn="ctr">
              <a:lnSpc>
                <a:spcPts val="1735"/>
              </a:lnSpc>
              <a:spcBef>
                <a:spcPts val="86"/>
              </a:spcBef>
            </a:pPr>
            <a:r>
              <a:rPr dirty="0" smtClean="0" sz="1600" spc="-11" b="1">
                <a:latin typeface="Arial"/>
                <a:cs typeface="Arial"/>
              </a:rPr>
              <a:t>SD</a:t>
            </a:r>
            <a:endParaRPr sz="1600">
              <a:latin typeface="Arial"/>
              <a:cs typeface="Arial"/>
            </a:endParaRPr>
          </a:p>
          <a:p>
            <a:pPr algn="ctr">
              <a:lnSpc>
                <a:spcPts val="1225"/>
              </a:lnSpc>
            </a:pPr>
            <a:r>
              <a:rPr dirty="0" smtClean="0" sz="1100" spc="9">
                <a:latin typeface="΢"/>
                <a:cs typeface="΢"/>
              </a:rPr>
              <a:t>销</a:t>
            </a:r>
            <a:r>
              <a:rPr dirty="0" smtClean="0" sz="1100" spc="9">
                <a:latin typeface="΢"/>
                <a:cs typeface="΢"/>
              </a:rPr>
              <a:t>售</a:t>
            </a:r>
            <a:r>
              <a:rPr dirty="0" smtClean="0" sz="1100" spc="0">
                <a:latin typeface="΢"/>
                <a:cs typeface="΢"/>
              </a:rPr>
              <a:t>与</a:t>
            </a:r>
            <a:r>
              <a:rPr dirty="0" smtClean="0" sz="1100" spc="-4">
                <a:latin typeface="΢"/>
                <a:cs typeface="΢"/>
              </a:rPr>
              <a:t>分</a:t>
            </a:r>
            <a:r>
              <a:rPr dirty="0" smtClean="0" sz="1100" spc="0">
                <a:latin typeface="΢"/>
                <a:cs typeface="΢"/>
              </a:rPr>
              <a:t>销</a:t>
            </a:r>
            <a:endParaRPr sz="1100">
              <a:latin typeface="微软雅黑"/>
              <a:cs typeface="微软雅黑"/>
            </a:endParaRPr>
          </a:p>
        </p:txBody>
      </p:sp>
      <p:sp>
        <p:nvSpPr>
          <p:cNvPr id="245" name="object 245"/>
          <p:cNvSpPr txBox="1"/>
          <p:nvPr/>
        </p:nvSpPr>
        <p:spPr>
          <a:xfrm>
            <a:off x="4677536" y="1959449"/>
            <a:ext cx="612937" cy="37551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72620" marR="187067" algn="ctr">
              <a:lnSpc>
                <a:spcPts val="1730"/>
              </a:lnSpc>
              <a:spcBef>
                <a:spcPts val="86"/>
              </a:spcBef>
            </a:pPr>
            <a:r>
              <a:rPr dirty="0" smtClean="0" sz="1600" spc="-11" b="1">
                <a:latin typeface="Arial"/>
                <a:cs typeface="Arial"/>
              </a:rPr>
              <a:t>FI</a:t>
            </a:r>
            <a:endParaRPr sz="1600">
              <a:latin typeface="Arial"/>
              <a:cs typeface="Arial"/>
            </a:endParaRPr>
          </a:p>
          <a:p>
            <a:pPr algn="ctr">
              <a:lnSpc>
                <a:spcPts val="1225"/>
              </a:lnSpc>
            </a:pPr>
            <a:r>
              <a:rPr dirty="0" smtClean="0" sz="1100" spc="9">
                <a:latin typeface="΢"/>
                <a:cs typeface="΢"/>
              </a:rPr>
              <a:t>财</a:t>
            </a:r>
            <a:r>
              <a:rPr dirty="0" smtClean="0" sz="1100" spc="9">
                <a:latin typeface="΢"/>
                <a:cs typeface="΢"/>
              </a:rPr>
              <a:t>务</a:t>
            </a:r>
            <a:r>
              <a:rPr dirty="0" smtClean="0" sz="1100" spc="0">
                <a:latin typeface="΢"/>
                <a:cs typeface="΢"/>
              </a:rPr>
              <a:t>会计</a:t>
            </a:r>
            <a:endParaRPr sz="1100">
              <a:latin typeface="微软雅黑"/>
              <a:cs typeface="微软雅黑"/>
            </a:endParaRPr>
          </a:p>
        </p:txBody>
      </p:sp>
      <p:sp>
        <p:nvSpPr>
          <p:cNvPr id="246" name="object 246"/>
          <p:cNvSpPr txBox="1"/>
          <p:nvPr/>
        </p:nvSpPr>
        <p:spPr>
          <a:xfrm>
            <a:off x="5133213" y="2356578"/>
            <a:ext cx="612251" cy="37547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13184" marR="121249" algn="ctr">
              <a:lnSpc>
                <a:spcPts val="1730"/>
              </a:lnSpc>
              <a:spcBef>
                <a:spcPts val="86"/>
              </a:spcBef>
            </a:pPr>
            <a:r>
              <a:rPr dirty="0" smtClean="0" sz="1600" spc="-11" b="1">
                <a:latin typeface="Arial"/>
                <a:cs typeface="Arial"/>
              </a:rPr>
              <a:t>CO</a:t>
            </a:r>
            <a:endParaRPr sz="1600">
              <a:latin typeface="Arial"/>
              <a:cs typeface="Arial"/>
            </a:endParaRPr>
          </a:p>
          <a:p>
            <a:pPr algn="ctr">
              <a:lnSpc>
                <a:spcPts val="1225"/>
              </a:lnSpc>
            </a:pPr>
            <a:r>
              <a:rPr dirty="0" smtClean="0" sz="1100" spc="9">
                <a:latin typeface="΢"/>
                <a:cs typeface="΢"/>
              </a:rPr>
              <a:t>管</a:t>
            </a:r>
            <a:r>
              <a:rPr dirty="0" smtClean="0" sz="1100" spc="9">
                <a:latin typeface="΢"/>
                <a:cs typeface="΢"/>
              </a:rPr>
              <a:t>理</a:t>
            </a:r>
            <a:r>
              <a:rPr dirty="0" smtClean="0" sz="1100" spc="0">
                <a:latin typeface="΢"/>
                <a:cs typeface="΢"/>
              </a:rPr>
              <a:t>会计</a:t>
            </a:r>
            <a:endParaRPr sz="1100">
              <a:latin typeface="微软雅黑"/>
              <a:cs typeface="微软雅黑"/>
            </a:endParaRPr>
          </a:p>
        </p:txBody>
      </p:sp>
      <p:sp>
        <p:nvSpPr>
          <p:cNvPr id="247" name="object 247"/>
          <p:cNvSpPr txBox="1"/>
          <p:nvPr/>
        </p:nvSpPr>
        <p:spPr>
          <a:xfrm>
            <a:off x="2324480" y="2437103"/>
            <a:ext cx="612937" cy="37576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93372" marR="107378" algn="ctr">
              <a:lnSpc>
                <a:spcPts val="1735"/>
              </a:lnSpc>
              <a:spcBef>
                <a:spcPts val="86"/>
              </a:spcBef>
            </a:pPr>
            <a:r>
              <a:rPr dirty="0" smtClean="0" sz="1600" spc="-13" b="1">
                <a:latin typeface="Arial"/>
                <a:cs typeface="Arial"/>
              </a:rPr>
              <a:t>MM</a:t>
            </a:r>
            <a:endParaRPr sz="1600">
              <a:latin typeface="Arial"/>
              <a:cs typeface="Arial"/>
            </a:endParaRPr>
          </a:p>
          <a:p>
            <a:pPr algn="ctr">
              <a:lnSpc>
                <a:spcPts val="1225"/>
              </a:lnSpc>
            </a:pPr>
            <a:r>
              <a:rPr dirty="0" smtClean="0" sz="1100" spc="9">
                <a:latin typeface="΢"/>
                <a:cs typeface="΢"/>
              </a:rPr>
              <a:t>物</a:t>
            </a:r>
            <a:r>
              <a:rPr dirty="0" smtClean="0" sz="1100" spc="9">
                <a:latin typeface="΢"/>
                <a:cs typeface="΢"/>
              </a:rPr>
              <a:t>资</a:t>
            </a:r>
            <a:r>
              <a:rPr dirty="0" smtClean="0" sz="1100" spc="0">
                <a:latin typeface="΢"/>
                <a:cs typeface="΢"/>
              </a:rPr>
              <a:t>管理</a:t>
            </a:r>
            <a:endParaRPr sz="1100">
              <a:latin typeface="微软雅黑"/>
              <a:cs typeface="微软雅黑"/>
            </a:endParaRPr>
          </a:p>
        </p:txBody>
      </p:sp>
      <p:sp>
        <p:nvSpPr>
          <p:cNvPr id="248" name="object 248"/>
          <p:cNvSpPr txBox="1"/>
          <p:nvPr/>
        </p:nvSpPr>
        <p:spPr>
          <a:xfrm>
            <a:off x="5595365" y="2761327"/>
            <a:ext cx="606915" cy="52635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indent="-1642" algn="ctr">
              <a:lnSpc>
                <a:spcPts val="1839"/>
              </a:lnSpc>
              <a:spcBef>
                <a:spcPts val="420"/>
              </a:spcBef>
            </a:pPr>
            <a:r>
              <a:rPr dirty="0" smtClean="0" sz="1600" spc="-15" b="1">
                <a:latin typeface="Arial"/>
                <a:cs typeface="Arial"/>
              </a:rPr>
              <a:t>TR</a:t>
            </a:r>
            <a:r>
              <a:rPr dirty="0" smtClean="0" sz="1600" spc="-9" b="1">
                <a:latin typeface="Arial"/>
                <a:cs typeface="Arial"/>
              </a:rPr>
              <a:t> </a:t>
            </a:r>
            <a:endParaRPr sz="1100">
              <a:latin typeface="微软雅黑"/>
              <a:cs typeface="微软雅黑"/>
            </a:endParaRPr>
          </a:p>
          <a:p>
            <a:pPr algn="ctr">
              <a:lnSpc>
                <a:spcPts val="1229"/>
              </a:lnSpc>
            </a:pPr>
            <a:r>
              <a:rPr dirty="0" smtClean="0" sz="1100" spc="9">
                <a:latin typeface="΢"/>
                <a:cs typeface="΢"/>
              </a:rPr>
              <a:t>企</a:t>
            </a:r>
            <a:r>
              <a:rPr dirty="0" smtClean="0" sz="1100" spc="9">
                <a:latin typeface="΢"/>
                <a:cs typeface="΢"/>
              </a:rPr>
              <a:t>业</a:t>
            </a:r>
            <a:r>
              <a:rPr dirty="0" smtClean="0" sz="1100" spc="0">
                <a:latin typeface="΢"/>
                <a:cs typeface="΢"/>
              </a:rPr>
              <a:t>财政</a:t>
            </a:r>
            <a:r>
              <a:rPr dirty="0" smtClean="0" sz="1100" spc="0">
                <a:latin typeface="΢"/>
                <a:cs typeface="΢"/>
              </a:rPr>
              <a:t> </a:t>
            </a:r>
            <a:endParaRPr sz="1100">
              <a:latin typeface="微软雅黑"/>
              <a:cs typeface="微软雅黑"/>
            </a:endParaRPr>
          </a:p>
          <a:p>
            <a:pPr algn="ctr">
              <a:lnSpc>
                <a:spcPts val="1216"/>
              </a:lnSpc>
            </a:pPr>
            <a:r>
              <a:rPr dirty="0" smtClean="0" sz="1100" spc="9">
                <a:latin typeface="΢"/>
                <a:cs typeface="΢"/>
              </a:rPr>
              <a:t>管理</a:t>
            </a:r>
            <a:endParaRPr sz="1100">
              <a:latin typeface="微软雅黑"/>
              <a:cs typeface="微软雅黑"/>
            </a:endParaRPr>
          </a:p>
        </p:txBody>
      </p:sp>
      <p:sp>
        <p:nvSpPr>
          <p:cNvPr id="249" name="object 249"/>
          <p:cNvSpPr txBox="1"/>
          <p:nvPr/>
        </p:nvSpPr>
        <p:spPr>
          <a:xfrm>
            <a:off x="1897507" y="2866229"/>
            <a:ext cx="612251" cy="37547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6900" marR="140219" algn="ctr">
              <a:lnSpc>
                <a:spcPts val="1730"/>
              </a:lnSpc>
              <a:spcBef>
                <a:spcPts val="86"/>
              </a:spcBef>
            </a:pPr>
            <a:r>
              <a:rPr dirty="0" smtClean="0" sz="1600" spc="-5" b="1">
                <a:latin typeface="Arial"/>
                <a:cs typeface="Arial"/>
              </a:rPr>
              <a:t>PP</a:t>
            </a:r>
            <a:endParaRPr sz="1600">
              <a:latin typeface="Arial"/>
              <a:cs typeface="Arial"/>
            </a:endParaRPr>
          </a:p>
          <a:p>
            <a:pPr algn="ctr">
              <a:lnSpc>
                <a:spcPts val="1225"/>
              </a:lnSpc>
            </a:pPr>
            <a:r>
              <a:rPr dirty="0" smtClean="0" sz="1100" spc="9">
                <a:latin typeface="΢"/>
                <a:cs typeface="΢"/>
              </a:rPr>
              <a:t>生</a:t>
            </a:r>
            <a:r>
              <a:rPr dirty="0" smtClean="0" sz="1100" spc="9">
                <a:latin typeface="΢"/>
                <a:cs typeface="΢"/>
              </a:rPr>
              <a:t>产</a:t>
            </a:r>
            <a:r>
              <a:rPr dirty="0" smtClean="0" sz="1100" spc="0">
                <a:latin typeface="΢"/>
                <a:cs typeface="΢"/>
              </a:rPr>
              <a:t>计划</a:t>
            </a:r>
            <a:endParaRPr sz="1100">
              <a:latin typeface="微软雅黑"/>
              <a:cs typeface="微软雅黑"/>
            </a:endParaRPr>
          </a:p>
        </p:txBody>
      </p:sp>
      <p:sp>
        <p:nvSpPr>
          <p:cNvPr id="250" name="object 250"/>
          <p:cNvSpPr txBox="1"/>
          <p:nvPr/>
        </p:nvSpPr>
        <p:spPr>
          <a:xfrm>
            <a:off x="3592195" y="3001965"/>
            <a:ext cx="1149443" cy="117194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ts val="4295"/>
              </a:lnSpc>
              <a:spcBef>
                <a:spcPts val="214"/>
              </a:spcBef>
            </a:pPr>
            <a:r>
              <a:rPr dirty="0" smtClean="0" sz="4100" spc="0" b="1">
                <a:latin typeface="Arial"/>
                <a:cs typeface="Arial"/>
              </a:rPr>
              <a:t>SAP</a:t>
            </a:r>
            <a:endParaRPr sz="4100">
              <a:latin typeface="Arial"/>
              <a:cs typeface="Arial"/>
            </a:endParaRPr>
          </a:p>
          <a:p>
            <a:pPr marL="90703" marR="131459" algn="ctr">
              <a:lnSpc>
                <a:spcPct val="95825"/>
              </a:lnSpc>
            </a:pPr>
            <a:r>
              <a:rPr dirty="0" smtClean="0" sz="4100" spc="0" b="1">
                <a:latin typeface="Arial"/>
                <a:cs typeface="Arial"/>
              </a:rPr>
              <a:t>R/3</a:t>
            </a:r>
            <a:endParaRPr sz="4100">
              <a:latin typeface="Arial"/>
              <a:cs typeface="Arial"/>
            </a:endParaRPr>
          </a:p>
        </p:txBody>
      </p:sp>
      <p:sp>
        <p:nvSpPr>
          <p:cNvPr id="251" name="object 251"/>
          <p:cNvSpPr txBox="1"/>
          <p:nvPr/>
        </p:nvSpPr>
        <p:spPr>
          <a:xfrm>
            <a:off x="1885950" y="3761706"/>
            <a:ext cx="612251" cy="37547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00992" marR="112308" algn="ctr">
              <a:lnSpc>
                <a:spcPts val="1730"/>
              </a:lnSpc>
              <a:spcBef>
                <a:spcPts val="86"/>
              </a:spcBef>
            </a:pPr>
            <a:r>
              <a:rPr dirty="0" smtClean="0" sz="1600" spc="-17" b="1">
                <a:latin typeface="Arial"/>
                <a:cs typeface="Arial"/>
              </a:rPr>
              <a:t>QM</a:t>
            </a:r>
            <a:endParaRPr sz="1600">
              <a:latin typeface="Arial"/>
              <a:cs typeface="Arial"/>
            </a:endParaRPr>
          </a:p>
          <a:p>
            <a:pPr algn="ctr">
              <a:lnSpc>
                <a:spcPts val="1225"/>
              </a:lnSpc>
            </a:pPr>
            <a:r>
              <a:rPr dirty="0" smtClean="0" sz="1100" spc="9">
                <a:latin typeface="΢"/>
                <a:cs typeface="΢"/>
              </a:rPr>
              <a:t>质</a:t>
            </a:r>
            <a:r>
              <a:rPr dirty="0" smtClean="0" sz="1100" spc="9">
                <a:latin typeface="΢"/>
                <a:cs typeface="΢"/>
              </a:rPr>
              <a:t>量</a:t>
            </a:r>
            <a:r>
              <a:rPr dirty="0" smtClean="0" sz="1100" spc="0">
                <a:latin typeface="΢"/>
                <a:cs typeface="΢"/>
              </a:rPr>
              <a:t>管理</a:t>
            </a:r>
            <a:endParaRPr sz="1100">
              <a:latin typeface="微软雅黑"/>
              <a:cs typeface="微软雅黑"/>
            </a:endParaRPr>
          </a:p>
        </p:txBody>
      </p:sp>
      <p:sp>
        <p:nvSpPr>
          <p:cNvPr id="252" name="object 252"/>
          <p:cNvSpPr txBox="1"/>
          <p:nvPr/>
        </p:nvSpPr>
        <p:spPr>
          <a:xfrm>
            <a:off x="5592317" y="3816958"/>
            <a:ext cx="612251" cy="37597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6900" marR="140219" algn="ctr">
              <a:lnSpc>
                <a:spcPts val="1735"/>
              </a:lnSpc>
              <a:spcBef>
                <a:spcPts val="86"/>
              </a:spcBef>
            </a:pPr>
            <a:r>
              <a:rPr dirty="0" smtClean="0" sz="1600" spc="-10" b="1">
                <a:latin typeface="Arial"/>
                <a:cs typeface="Arial"/>
              </a:rPr>
              <a:t>PS</a:t>
            </a:r>
            <a:endParaRPr sz="1600">
              <a:latin typeface="Arial"/>
              <a:cs typeface="Arial"/>
            </a:endParaRPr>
          </a:p>
          <a:p>
            <a:pPr algn="ctr">
              <a:lnSpc>
                <a:spcPts val="1225"/>
              </a:lnSpc>
            </a:pPr>
            <a:r>
              <a:rPr dirty="0" smtClean="0" sz="1100" spc="9">
                <a:latin typeface="΢"/>
                <a:cs typeface="΢"/>
              </a:rPr>
              <a:t>项</a:t>
            </a:r>
            <a:r>
              <a:rPr dirty="0" smtClean="0" sz="1100" spc="9">
                <a:latin typeface="΢"/>
                <a:cs typeface="΢"/>
              </a:rPr>
              <a:t>目</a:t>
            </a:r>
            <a:r>
              <a:rPr dirty="0" smtClean="0" sz="1100" spc="0">
                <a:latin typeface="΢"/>
                <a:cs typeface="΢"/>
              </a:rPr>
              <a:t>管理</a:t>
            </a:r>
            <a:endParaRPr sz="1100">
              <a:latin typeface="微软雅黑"/>
              <a:cs typeface="微软雅黑"/>
            </a:endParaRPr>
          </a:p>
        </p:txBody>
      </p:sp>
      <p:sp>
        <p:nvSpPr>
          <p:cNvPr id="253" name="object 253"/>
          <p:cNvSpPr txBox="1"/>
          <p:nvPr/>
        </p:nvSpPr>
        <p:spPr>
          <a:xfrm>
            <a:off x="5182615" y="4198459"/>
            <a:ext cx="484327" cy="37547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66039" marR="21031">
              <a:lnSpc>
                <a:spcPts val="1730"/>
              </a:lnSpc>
              <a:spcBef>
                <a:spcPts val="86"/>
              </a:spcBef>
            </a:pPr>
            <a:r>
              <a:rPr dirty="0" smtClean="0" sz="1600" spc="4" b="1">
                <a:latin typeface="Arial"/>
                <a:cs typeface="Arial"/>
              </a:rPr>
              <a:t>WF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ts val="1225"/>
              </a:lnSpc>
            </a:pPr>
            <a:r>
              <a:rPr dirty="0" smtClean="0" sz="1100" spc="9">
                <a:latin typeface="΢"/>
                <a:cs typeface="΢"/>
              </a:rPr>
              <a:t>工作流</a:t>
            </a:r>
            <a:endParaRPr sz="1100">
              <a:latin typeface="微软雅黑"/>
              <a:cs typeface="微软雅黑"/>
            </a:endParaRPr>
          </a:p>
        </p:txBody>
      </p:sp>
      <p:sp>
        <p:nvSpPr>
          <p:cNvPr id="254" name="object 254"/>
          <p:cNvSpPr txBox="1"/>
          <p:nvPr/>
        </p:nvSpPr>
        <p:spPr>
          <a:xfrm>
            <a:off x="2358389" y="4247481"/>
            <a:ext cx="612937" cy="37551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11660" marR="121889" algn="ctr">
              <a:lnSpc>
                <a:spcPts val="1730"/>
              </a:lnSpc>
              <a:spcBef>
                <a:spcPts val="86"/>
              </a:spcBef>
            </a:pPr>
            <a:r>
              <a:rPr dirty="0" smtClean="0" sz="1600" spc="-7" b="1">
                <a:latin typeface="Arial"/>
                <a:cs typeface="Arial"/>
              </a:rPr>
              <a:t>PM</a:t>
            </a:r>
            <a:endParaRPr sz="1600">
              <a:latin typeface="Arial"/>
              <a:cs typeface="Arial"/>
            </a:endParaRPr>
          </a:p>
          <a:p>
            <a:pPr algn="ctr">
              <a:lnSpc>
                <a:spcPts val="1225"/>
              </a:lnSpc>
            </a:pPr>
            <a:r>
              <a:rPr dirty="0" smtClean="0" sz="1100" spc="9">
                <a:latin typeface="΢"/>
                <a:cs typeface="΢"/>
              </a:rPr>
              <a:t>设</a:t>
            </a:r>
            <a:r>
              <a:rPr dirty="0" smtClean="0" sz="1100" spc="9">
                <a:latin typeface="΢"/>
                <a:cs typeface="΢"/>
              </a:rPr>
              <a:t>备</a:t>
            </a:r>
            <a:r>
              <a:rPr dirty="0" smtClean="0" sz="1100" spc="0">
                <a:latin typeface="΢"/>
                <a:cs typeface="΢"/>
              </a:rPr>
              <a:t>管理</a:t>
            </a:r>
            <a:endParaRPr sz="1100">
              <a:latin typeface="微软雅黑"/>
              <a:cs typeface="微软雅黑"/>
            </a:endParaRPr>
          </a:p>
        </p:txBody>
      </p:sp>
      <p:sp>
        <p:nvSpPr>
          <p:cNvPr id="255" name="object 255"/>
          <p:cNvSpPr txBox="1"/>
          <p:nvPr/>
        </p:nvSpPr>
        <p:spPr>
          <a:xfrm>
            <a:off x="7167118" y="4654827"/>
            <a:ext cx="471516" cy="108214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algn="just">
              <a:lnSpc>
                <a:spcPts val="4778"/>
              </a:lnSpc>
              <a:spcBef>
                <a:spcPts val="165"/>
              </a:spcBef>
            </a:pPr>
            <a:r>
              <a:rPr dirty="0" smtClean="0" sz="2800" spc="0">
                <a:latin typeface="΢"/>
                <a:cs typeface="΢"/>
              </a:rPr>
              <a:t>的</a:t>
            </a:r>
            <a:r>
              <a:rPr dirty="0" smtClean="0" sz="2800" spc="0">
                <a:latin typeface="΢"/>
                <a:cs typeface="΢"/>
              </a:rPr>
              <a:t> </a:t>
            </a:r>
            <a:endParaRPr sz="2800">
              <a:latin typeface="微软雅黑"/>
              <a:cs typeface="微软雅黑"/>
            </a:endParaRPr>
          </a:p>
          <a:p>
            <a:pPr marL="12700" algn="just">
              <a:lnSpc>
                <a:spcPts val="2761"/>
              </a:lnSpc>
            </a:pPr>
            <a:r>
              <a:rPr dirty="0" smtClean="0" sz="2800" spc="0">
                <a:latin typeface="΢"/>
                <a:cs typeface="΢"/>
              </a:rPr>
              <a:t>紧</a:t>
            </a:r>
            <a:r>
              <a:rPr dirty="0" smtClean="0" sz="2800" spc="0">
                <a:latin typeface="΢"/>
                <a:cs typeface="΢"/>
              </a:rPr>
              <a:t> </a:t>
            </a:r>
            <a:endParaRPr sz="2800">
              <a:latin typeface="微软雅黑"/>
              <a:cs typeface="微软雅黑"/>
            </a:endParaRPr>
          </a:p>
          <a:p>
            <a:pPr marL="12700" algn="just">
              <a:lnSpc>
                <a:spcPts val="2761"/>
              </a:lnSpc>
            </a:pPr>
            <a:r>
              <a:rPr dirty="0" smtClean="0" sz="2800" spc="0">
                <a:latin typeface="΢"/>
                <a:cs typeface="΢"/>
              </a:rPr>
              <a:t>密</a:t>
            </a:r>
            <a:endParaRPr sz="2800">
              <a:latin typeface="微软雅黑"/>
              <a:cs typeface="微软雅黑"/>
            </a:endParaRPr>
          </a:p>
        </p:txBody>
      </p:sp>
      <p:sp>
        <p:nvSpPr>
          <p:cNvPr id="256" name="object 256"/>
          <p:cNvSpPr txBox="1"/>
          <p:nvPr/>
        </p:nvSpPr>
        <p:spPr>
          <a:xfrm>
            <a:off x="2803905" y="4711412"/>
            <a:ext cx="612251" cy="37547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16232" marR="128941" algn="ctr">
              <a:lnSpc>
                <a:spcPts val="1730"/>
              </a:lnSpc>
              <a:spcBef>
                <a:spcPts val="86"/>
              </a:spcBef>
            </a:pPr>
            <a:r>
              <a:rPr dirty="0" smtClean="0" sz="1600" spc="-11" b="1">
                <a:latin typeface="Arial"/>
                <a:cs typeface="Arial"/>
              </a:rPr>
              <a:t>HR</a:t>
            </a:r>
            <a:endParaRPr sz="1600">
              <a:latin typeface="Arial"/>
              <a:cs typeface="Arial"/>
            </a:endParaRPr>
          </a:p>
          <a:p>
            <a:pPr algn="ctr">
              <a:lnSpc>
                <a:spcPts val="1225"/>
              </a:lnSpc>
            </a:pPr>
            <a:r>
              <a:rPr dirty="0" smtClean="0" sz="1100" spc="9">
                <a:latin typeface="΢"/>
                <a:cs typeface="΢"/>
              </a:rPr>
              <a:t>人</a:t>
            </a:r>
            <a:r>
              <a:rPr dirty="0" smtClean="0" sz="1100" spc="9">
                <a:latin typeface="΢"/>
                <a:cs typeface="΢"/>
              </a:rPr>
              <a:t>力</a:t>
            </a:r>
            <a:r>
              <a:rPr dirty="0" smtClean="0" sz="1100" spc="0">
                <a:latin typeface="΢"/>
                <a:cs typeface="΢"/>
              </a:rPr>
              <a:t>资源</a:t>
            </a:r>
            <a:endParaRPr sz="1100">
              <a:latin typeface="微软雅黑"/>
              <a:cs typeface="微软雅黑"/>
            </a:endParaRPr>
          </a:p>
        </p:txBody>
      </p:sp>
      <p:sp>
        <p:nvSpPr>
          <p:cNvPr id="257" name="object 257"/>
          <p:cNvSpPr txBox="1"/>
          <p:nvPr/>
        </p:nvSpPr>
        <p:spPr>
          <a:xfrm>
            <a:off x="4654422" y="4774366"/>
            <a:ext cx="690976" cy="44754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730"/>
              </a:lnSpc>
              <a:spcBef>
                <a:spcPts val="5"/>
              </a:spcBef>
            </a:pPr>
            <a:r>
              <a:rPr dirty="0" smtClean="0" sz="1600" spc="14">
                <a:latin typeface="΢"/>
                <a:cs typeface="΢"/>
              </a:rPr>
              <a:t>行业解</a:t>
            </a:r>
            <a:r>
              <a:rPr dirty="0" smtClean="0" sz="1600" spc="14">
                <a:latin typeface="΢"/>
                <a:cs typeface="΢"/>
              </a:rPr>
              <a:t> </a:t>
            </a:r>
            <a:endParaRPr sz="1600">
              <a:latin typeface="微软雅黑"/>
              <a:cs typeface="微软雅黑"/>
            </a:endParaRPr>
          </a:p>
          <a:p>
            <a:pPr marL="12700">
              <a:lnSpc>
                <a:spcPts val="1728"/>
              </a:lnSpc>
            </a:pPr>
            <a:r>
              <a:rPr dirty="0" smtClean="0" sz="1600" spc="14">
                <a:latin typeface="΢"/>
                <a:cs typeface="΢"/>
              </a:rPr>
              <a:t>决方案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258" name="object 258"/>
          <p:cNvSpPr txBox="1"/>
          <p:nvPr/>
        </p:nvSpPr>
        <p:spPr>
          <a:xfrm>
            <a:off x="7167118" y="6058127"/>
            <a:ext cx="446455" cy="3804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995"/>
              </a:lnSpc>
              <a:spcBef>
                <a:spcPts val="149"/>
              </a:spcBef>
            </a:pPr>
            <a:r>
              <a:rPr dirty="0" smtClean="0" baseline="-1395" sz="4200" spc="0">
                <a:latin typeface="΢"/>
                <a:cs typeface="΢"/>
              </a:rPr>
              <a:t>成</a:t>
            </a:r>
            <a:endParaRPr sz="2800">
              <a:latin typeface="微软雅黑"/>
              <a:cs typeface="微软雅黑"/>
            </a:endParaRPr>
          </a:p>
        </p:txBody>
      </p:sp>
      <p:sp>
        <p:nvSpPr>
          <p:cNvPr id="259" name="object 259"/>
          <p:cNvSpPr txBox="1"/>
          <p:nvPr/>
        </p:nvSpPr>
        <p:spPr>
          <a:xfrm>
            <a:off x="109524" y="6633699"/>
            <a:ext cx="2386151" cy="13208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975"/>
              </a:lnSpc>
              <a:spcBef>
                <a:spcPts val="48"/>
              </a:spcBef>
            </a:pPr>
            <a:r>
              <a:rPr dirty="0" smtClean="0" sz="850" spc="0">
                <a:solidFill>
                  <a:srgbClr val="B1B1B1"/>
                </a:solidFill>
                <a:latin typeface="Symbol"/>
                <a:cs typeface="Symbol"/>
              </a:rPr>
              <a:t></a:t>
            </a:r>
            <a:r>
              <a:rPr dirty="0" smtClean="0" sz="850" spc="0">
                <a:solidFill>
                  <a:srgbClr val="B1B1B1"/>
                </a:solidFill>
                <a:latin typeface="Times New Roman"/>
                <a:cs typeface="Times New Roman"/>
              </a:rPr>
              <a:t> </a:t>
            </a:r>
            <a:r>
              <a:rPr dirty="0" smtClean="0" sz="850" spc="51">
                <a:solidFill>
                  <a:srgbClr val="B1B1B1"/>
                </a:solidFill>
                <a:latin typeface="Times New Roman"/>
                <a:cs typeface="Times New Roman"/>
              </a:rPr>
              <a:t> 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S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A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P</a:t>
            </a:r>
            <a:r>
              <a:rPr dirty="0" smtClean="0" sz="700" spc="-23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A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G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2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0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0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2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,</a:t>
            </a:r>
            <a:r>
              <a:rPr dirty="0" smtClean="0" sz="700" spc="12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T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itle</a:t>
            </a:r>
            <a:r>
              <a:rPr dirty="0" smtClean="0" sz="700" spc="-18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o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f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P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r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e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s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e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n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t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a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ti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o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n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,</a:t>
            </a:r>
            <a:r>
              <a:rPr dirty="0" smtClean="0" sz="700" spc="13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S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p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e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a</a:t>
            </a:r>
            <a:r>
              <a:rPr dirty="0" smtClean="0" sz="700" spc="9">
                <a:solidFill>
                  <a:srgbClr val="B1B1B1"/>
                </a:solidFill>
                <a:latin typeface="Arial"/>
                <a:cs typeface="Arial"/>
              </a:rPr>
              <a:t>k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e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r</a:t>
            </a:r>
            <a:r>
              <a:rPr dirty="0" smtClean="0" sz="700" spc="-20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Na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m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e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1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11</a:t>
            </a:r>
            <a:endParaRPr sz="700">
              <a:latin typeface="Arial"/>
              <a:cs typeface="Arial"/>
            </a:endParaRPr>
          </a:p>
        </p:txBody>
      </p:sp>
      <p:sp>
        <p:nvSpPr>
          <p:cNvPr id="260" name="object 260"/>
          <p:cNvSpPr txBox="1"/>
          <p:nvPr/>
        </p:nvSpPr>
        <p:spPr>
          <a:xfrm>
            <a:off x="8176976" y="914146"/>
            <a:ext cx="446455" cy="75546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960"/>
              </a:lnSpc>
              <a:spcBef>
                <a:spcPts val="148"/>
              </a:spcBef>
            </a:pPr>
            <a:r>
              <a:rPr dirty="0" smtClean="0" sz="2800" spc="0" b="1">
                <a:latin typeface="Arial"/>
                <a:cs typeface="Arial"/>
              </a:rPr>
              <a:t>ERP</a:t>
            </a:r>
            <a:endParaRPr sz="2800">
              <a:latin typeface="Arial"/>
              <a:cs typeface="Arial"/>
            </a:endParaRPr>
          </a:p>
        </p:txBody>
      </p:sp>
      <p:sp>
        <p:nvSpPr>
          <p:cNvPr id="261" name="object 261"/>
          <p:cNvSpPr txBox="1"/>
          <p:nvPr/>
        </p:nvSpPr>
        <p:spPr>
          <a:xfrm>
            <a:off x="6425184" y="5875020"/>
            <a:ext cx="1623567" cy="72085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754634">
              <a:lnSpc>
                <a:spcPts val="1914"/>
              </a:lnSpc>
              <a:spcBef>
                <a:spcPts val="95"/>
              </a:spcBef>
            </a:pPr>
            <a:r>
              <a:rPr dirty="0" smtClean="0" baseline="4883" sz="4200" spc="0">
                <a:latin typeface="΢"/>
                <a:cs typeface="΢"/>
              </a:rPr>
              <a:t>集</a:t>
            </a:r>
            <a:endParaRPr sz="2800">
              <a:latin typeface="微软雅黑"/>
              <a:cs typeface="微软雅黑"/>
            </a:endParaRPr>
          </a:p>
        </p:txBody>
      </p:sp>
      <p:sp>
        <p:nvSpPr>
          <p:cNvPr id="262" name="object 262"/>
          <p:cNvSpPr txBox="1"/>
          <p:nvPr/>
        </p:nvSpPr>
        <p:spPr>
          <a:xfrm>
            <a:off x="3121151" y="5094732"/>
            <a:ext cx="1828800" cy="24384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7998"/>
          </a:xfrm>
          <a:custGeom>
            <a:avLst/>
            <a:gdLst/>
            <a:ahLst/>
            <a:cxnLst/>
            <a:rect l="l" t="t" r="r" b="b"/>
            <a:pathLst>
              <a:path w="9144000" h="6857998">
                <a:moveTo>
                  <a:pt x="9144000" y="6857998"/>
                </a:moveTo>
                <a:lnTo>
                  <a:pt x="9144000" y="0"/>
                </a:lnTo>
                <a:lnTo>
                  <a:pt x="0" y="0"/>
                </a:lnTo>
                <a:lnTo>
                  <a:pt x="0" y="6857998"/>
                </a:lnTo>
                <a:lnTo>
                  <a:pt x="9144000" y="6857998"/>
                </a:lnTo>
                <a:close/>
              </a:path>
            </a:pathLst>
          </a:custGeom>
          <a:solidFill>
            <a:srgbClr val="959595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/>
          <p:nvPr/>
        </p:nvSpPr>
        <p:spPr>
          <a:xfrm>
            <a:off x="0" y="0"/>
            <a:ext cx="9144000" cy="68579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2253995" y="2354579"/>
            <a:ext cx="6095" cy="1147572"/>
          </a:xfrm>
          <a:custGeom>
            <a:avLst/>
            <a:gdLst/>
            <a:ahLst/>
            <a:cxnLst/>
            <a:rect l="l" t="t" r="r" b="b"/>
            <a:pathLst>
              <a:path w="6095" h="1147572">
                <a:moveTo>
                  <a:pt x="0" y="1147572"/>
                </a:moveTo>
                <a:lnTo>
                  <a:pt x="6095" y="1147572"/>
                </a:lnTo>
                <a:lnTo>
                  <a:pt x="6095" y="0"/>
                </a:lnTo>
                <a:lnTo>
                  <a:pt x="0" y="0"/>
                </a:lnTo>
                <a:lnTo>
                  <a:pt x="0" y="1147572"/>
                </a:lnTo>
                <a:close/>
              </a:path>
            </a:pathLst>
          </a:custGeom>
          <a:solidFill>
            <a:srgbClr val="D4D7E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1109472" y="2354579"/>
            <a:ext cx="6096" cy="1147572"/>
          </a:xfrm>
          <a:custGeom>
            <a:avLst/>
            <a:gdLst/>
            <a:ahLst/>
            <a:cxnLst/>
            <a:rect l="l" t="t" r="r" b="b"/>
            <a:pathLst>
              <a:path w="6096" h="1147572">
                <a:moveTo>
                  <a:pt x="0" y="1147572"/>
                </a:moveTo>
                <a:lnTo>
                  <a:pt x="6096" y="1147572"/>
                </a:lnTo>
                <a:lnTo>
                  <a:pt x="6096" y="0"/>
                </a:lnTo>
                <a:lnTo>
                  <a:pt x="0" y="0"/>
                </a:lnTo>
                <a:lnTo>
                  <a:pt x="0" y="1147572"/>
                </a:lnTo>
                <a:close/>
              </a:path>
            </a:pathLst>
          </a:custGeom>
          <a:solidFill>
            <a:srgbClr val="D4D7E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1115567" y="2360676"/>
            <a:ext cx="1138428" cy="1135379"/>
          </a:xfrm>
          <a:custGeom>
            <a:avLst/>
            <a:gdLst/>
            <a:ahLst/>
            <a:cxnLst/>
            <a:rect l="l" t="t" r="r" b="b"/>
            <a:pathLst>
              <a:path w="1138428" h="1135379">
                <a:moveTo>
                  <a:pt x="0" y="1135379"/>
                </a:moveTo>
                <a:lnTo>
                  <a:pt x="1138428" y="1135379"/>
                </a:lnTo>
                <a:lnTo>
                  <a:pt x="1138428" y="0"/>
                </a:lnTo>
                <a:lnTo>
                  <a:pt x="0" y="0"/>
                </a:lnTo>
                <a:lnTo>
                  <a:pt x="0" y="1135379"/>
                </a:lnTo>
                <a:close/>
              </a:path>
            </a:pathLst>
          </a:custGeom>
          <a:solidFill>
            <a:srgbClr val="D4D7E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1298447" y="2510027"/>
            <a:ext cx="818388" cy="8153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" name="object 8"/>
          <p:cNvSpPr/>
          <p:nvPr/>
        </p:nvSpPr>
        <p:spPr>
          <a:xfrm>
            <a:off x="3496055" y="2621279"/>
            <a:ext cx="603503" cy="600456"/>
          </a:xfrm>
          <a:custGeom>
            <a:avLst/>
            <a:gdLst/>
            <a:ahLst/>
            <a:cxnLst/>
            <a:rect l="l" t="t" r="r" b="b"/>
            <a:pathLst>
              <a:path w="603503" h="600456">
                <a:moveTo>
                  <a:pt x="0" y="600456"/>
                </a:moveTo>
                <a:lnTo>
                  <a:pt x="603503" y="600456"/>
                </a:lnTo>
                <a:lnTo>
                  <a:pt x="603503" y="0"/>
                </a:lnTo>
                <a:lnTo>
                  <a:pt x="0" y="0"/>
                </a:lnTo>
                <a:lnTo>
                  <a:pt x="0" y="600456"/>
                </a:lnTo>
                <a:close/>
              </a:path>
            </a:pathLst>
          </a:custGeom>
          <a:solidFill>
            <a:srgbClr val="D4D7E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" name="object 9"/>
          <p:cNvSpPr/>
          <p:nvPr/>
        </p:nvSpPr>
        <p:spPr>
          <a:xfrm>
            <a:off x="3610355" y="2674620"/>
            <a:ext cx="411467" cy="42214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" name="object 10"/>
          <p:cNvSpPr/>
          <p:nvPr/>
        </p:nvSpPr>
        <p:spPr>
          <a:xfrm>
            <a:off x="4328159" y="2621279"/>
            <a:ext cx="601979" cy="600456"/>
          </a:xfrm>
          <a:custGeom>
            <a:avLst/>
            <a:gdLst/>
            <a:ahLst/>
            <a:cxnLst/>
            <a:rect l="l" t="t" r="r" b="b"/>
            <a:pathLst>
              <a:path w="601979" h="600456">
                <a:moveTo>
                  <a:pt x="0" y="600456"/>
                </a:moveTo>
                <a:lnTo>
                  <a:pt x="601979" y="600456"/>
                </a:lnTo>
                <a:lnTo>
                  <a:pt x="601979" y="0"/>
                </a:lnTo>
                <a:lnTo>
                  <a:pt x="0" y="0"/>
                </a:lnTo>
                <a:lnTo>
                  <a:pt x="0" y="600456"/>
                </a:lnTo>
                <a:close/>
              </a:path>
            </a:pathLst>
          </a:custGeom>
          <a:solidFill>
            <a:srgbClr val="D4D7E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" name="object 11"/>
          <p:cNvSpPr/>
          <p:nvPr/>
        </p:nvSpPr>
        <p:spPr>
          <a:xfrm>
            <a:off x="4471415" y="2688335"/>
            <a:ext cx="339851" cy="50444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" name="object 12"/>
          <p:cNvSpPr/>
          <p:nvPr/>
        </p:nvSpPr>
        <p:spPr>
          <a:xfrm>
            <a:off x="5158740" y="2621279"/>
            <a:ext cx="603503" cy="600456"/>
          </a:xfrm>
          <a:custGeom>
            <a:avLst/>
            <a:gdLst/>
            <a:ahLst/>
            <a:cxnLst/>
            <a:rect l="l" t="t" r="r" b="b"/>
            <a:pathLst>
              <a:path w="603503" h="600456">
                <a:moveTo>
                  <a:pt x="0" y="600456"/>
                </a:moveTo>
                <a:lnTo>
                  <a:pt x="603503" y="600456"/>
                </a:lnTo>
                <a:lnTo>
                  <a:pt x="603503" y="0"/>
                </a:lnTo>
                <a:lnTo>
                  <a:pt x="0" y="0"/>
                </a:lnTo>
                <a:lnTo>
                  <a:pt x="0" y="600456"/>
                </a:lnTo>
                <a:close/>
              </a:path>
            </a:pathLst>
          </a:custGeom>
          <a:solidFill>
            <a:srgbClr val="D4D7E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" name="object 13"/>
          <p:cNvSpPr/>
          <p:nvPr/>
        </p:nvSpPr>
        <p:spPr>
          <a:xfrm>
            <a:off x="5256276" y="2700527"/>
            <a:ext cx="431291" cy="42976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" name="object 14"/>
          <p:cNvSpPr/>
          <p:nvPr/>
        </p:nvSpPr>
        <p:spPr>
          <a:xfrm>
            <a:off x="4099559" y="2921507"/>
            <a:ext cx="228600" cy="0"/>
          </a:xfrm>
          <a:custGeom>
            <a:avLst/>
            <a:gdLst/>
            <a:ahLst/>
            <a:cxnLst/>
            <a:rect l="l" t="t" r="r" b="b"/>
            <a:pathLst>
              <a:path w="228600" h="0">
                <a:moveTo>
                  <a:pt x="0" y="0"/>
                </a:moveTo>
                <a:lnTo>
                  <a:pt x="228600" y="0"/>
                </a:lnTo>
              </a:path>
            </a:pathLst>
          </a:custGeom>
          <a:ln w="9144">
            <a:solidFill>
              <a:srgbClr val="7A84B8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" name="object 15"/>
          <p:cNvSpPr/>
          <p:nvPr/>
        </p:nvSpPr>
        <p:spPr>
          <a:xfrm>
            <a:off x="4930140" y="2921507"/>
            <a:ext cx="228600" cy="0"/>
          </a:xfrm>
          <a:custGeom>
            <a:avLst/>
            <a:gdLst/>
            <a:ahLst/>
            <a:cxnLst/>
            <a:rect l="l" t="t" r="r" b="b"/>
            <a:pathLst>
              <a:path w="228600" h="0">
                <a:moveTo>
                  <a:pt x="228600" y="0"/>
                </a:moveTo>
                <a:lnTo>
                  <a:pt x="0" y="0"/>
                </a:lnTo>
              </a:path>
            </a:pathLst>
          </a:custGeom>
          <a:ln w="9144">
            <a:solidFill>
              <a:srgbClr val="7A84B8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" name="object 16"/>
          <p:cNvSpPr/>
          <p:nvPr/>
        </p:nvSpPr>
        <p:spPr>
          <a:xfrm>
            <a:off x="6665976" y="1946148"/>
            <a:ext cx="1805939" cy="194767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" name="object 17"/>
          <p:cNvSpPr/>
          <p:nvPr/>
        </p:nvSpPr>
        <p:spPr>
          <a:xfrm>
            <a:off x="455676" y="1254252"/>
            <a:ext cx="2542032" cy="63703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" name="object 18"/>
          <p:cNvSpPr/>
          <p:nvPr/>
        </p:nvSpPr>
        <p:spPr>
          <a:xfrm>
            <a:off x="3377184" y="1254252"/>
            <a:ext cx="2540507" cy="63703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9" name="object 19"/>
          <p:cNvSpPr/>
          <p:nvPr/>
        </p:nvSpPr>
        <p:spPr>
          <a:xfrm>
            <a:off x="6298691" y="1254252"/>
            <a:ext cx="2542032" cy="63703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0" name="object 20"/>
          <p:cNvSpPr/>
          <p:nvPr/>
        </p:nvSpPr>
        <p:spPr>
          <a:xfrm>
            <a:off x="6147815" y="1537716"/>
            <a:ext cx="0" cy="4820412"/>
          </a:xfrm>
          <a:custGeom>
            <a:avLst/>
            <a:gdLst/>
            <a:ahLst/>
            <a:cxnLst/>
            <a:rect l="l" t="t" r="r" b="b"/>
            <a:pathLst>
              <a:path w="0" h="4820412">
                <a:moveTo>
                  <a:pt x="0" y="0"/>
                </a:moveTo>
                <a:lnTo>
                  <a:pt x="0" y="4820412"/>
                </a:lnTo>
              </a:path>
            </a:pathLst>
          </a:custGeom>
          <a:ln w="12192">
            <a:solidFill>
              <a:srgbClr val="000000"/>
            </a:solidFill>
            <a:prstDash val="dash"/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1" name="object 21"/>
          <p:cNvSpPr/>
          <p:nvPr/>
        </p:nvSpPr>
        <p:spPr>
          <a:xfrm>
            <a:off x="3078479" y="1537716"/>
            <a:ext cx="0" cy="4820412"/>
          </a:xfrm>
          <a:custGeom>
            <a:avLst/>
            <a:gdLst/>
            <a:ahLst/>
            <a:cxnLst/>
            <a:rect l="l" t="t" r="r" b="b"/>
            <a:pathLst>
              <a:path w="0" h="4820412">
                <a:moveTo>
                  <a:pt x="0" y="0"/>
                </a:moveTo>
                <a:lnTo>
                  <a:pt x="0" y="4820412"/>
                </a:lnTo>
              </a:path>
            </a:pathLst>
          </a:custGeom>
          <a:ln w="12192">
            <a:solidFill>
              <a:srgbClr val="000000"/>
            </a:solidFill>
            <a:prstDash val="dash"/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2" name="object 22"/>
          <p:cNvSpPr/>
          <p:nvPr/>
        </p:nvSpPr>
        <p:spPr>
          <a:xfrm>
            <a:off x="1751076" y="5638800"/>
            <a:ext cx="5500116" cy="228600"/>
          </a:xfrm>
          <a:custGeom>
            <a:avLst/>
            <a:gdLst/>
            <a:ahLst/>
            <a:cxnLst/>
            <a:rect l="l" t="t" r="r" b="b"/>
            <a:pathLst>
              <a:path w="5500116" h="228600">
                <a:moveTo>
                  <a:pt x="5271516" y="0"/>
                </a:moveTo>
                <a:lnTo>
                  <a:pt x="5271516" y="228600"/>
                </a:lnTo>
                <a:lnTo>
                  <a:pt x="5423916" y="152400"/>
                </a:lnTo>
                <a:lnTo>
                  <a:pt x="5309616" y="152400"/>
                </a:lnTo>
                <a:lnTo>
                  <a:pt x="5309616" y="76200"/>
                </a:lnTo>
                <a:lnTo>
                  <a:pt x="5423916" y="76200"/>
                </a:lnTo>
                <a:lnTo>
                  <a:pt x="5271516" y="0"/>
                </a:lnTo>
                <a:close/>
              </a:path>
              <a:path w="5500116" h="228600">
                <a:moveTo>
                  <a:pt x="5271516" y="76200"/>
                </a:moveTo>
                <a:lnTo>
                  <a:pt x="0" y="76200"/>
                </a:lnTo>
                <a:lnTo>
                  <a:pt x="0" y="152400"/>
                </a:lnTo>
                <a:lnTo>
                  <a:pt x="5271516" y="152400"/>
                </a:lnTo>
                <a:lnTo>
                  <a:pt x="5271516" y="76200"/>
                </a:lnTo>
                <a:close/>
              </a:path>
              <a:path w="5500116" h="228600">
                <a:moveTo>
                  <a:pt x="5423916" y="76200"/>
                </a:moveTo>
                <a:lnTo>
                  <a:pt x="5309616" y="76200"/>
                </a:lnTo>
                <a:lnTo>
                  <a:pt x="5309616" y="152400"/>
                </a:lnTo>
                <a:lnTo>
                  <a:pt x="5423916" y="152400"/>
                </a:lnTo>
                <a:lnTo>
                  <a:pt x="5500116" y="114300"/>
                </a:lnTo>
                <a:lnTo>
                  <a:pt x="5423916" y="762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3" name="object 23"/>
          <p:cNvSpPr txBox="1"/>
          <p:nvPr/>
        </p:nvSpPr>
        <p:spPr>
          <a:xfrm>
            <a:off x="608787" y="142335"/>
            <a:ext cx="4851600" cy="32662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70"/>
              </a:lnSpc>
              <a:spcBef>
                <a:spcPts val="128"/>
              </a:spcBef>
            </a:pPr>
            <a:r>
              <a:rPr dirty="0" smtClean="0" sz="2200" spc="9">
                <a:latin typeface="΢"/>
                <a:cs typeface="΢"/>
              </a:rPr>
              <a:t>信息技术在人力资源管理领域</a:t>
            </a:r>
            <a:r>
              <a:rPr dirty="0" smtClean="0" sz="2200" spc="19">
                <a:latin typeface="΢"/>
                <a:cs typeface="΢"/>
              </a:rPr>
              <a:t>的</a:t>
            </a:r>
            <a:r>
              <a:rPr dirty="0" smtClean="0" sz="2200" spc="9">
                <a:latin typeface="΢"/>
                <a:cs typeface="΢"/>
              </a:rPr>
              <a:t>应</a:t>
            </a:r>
            <a:r>
              <a:rPr dirty="0" smtClean="0" sz="2200" spc="-14">
                <a:latin typeface="΢"/>
                <a:cs typeface="΢"/>
              </a:rPr>
              <a:t>用</a:t>
            </a:r>
            <a:r>
              <a:rPr dirty="0" smtClean="0" baseline="1074" sz="3300" spc="0" b="1">
                <a:latin typeface="Arial Black"/>
                <a:cs typeface="Arial Black"/>
              </a:rPr>
              <a:t>…</a:t>
            </a:r>
            <a:endParaRPr sz="2200">
              <a:latin typeface="Arial Black"/>
              <a:cs typeface="Arial Black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250342" y="843081"/>
            <a:ext cx="7021674" cy="2280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95"/>
              </a:lnSpc>
              <a:spcBef>
                <a:spcPts val="89"/>
              </a:spcBef>
            </a:pPr>
            <a:r>
              <a:rPr dirty="0" smtClean="0" baseline="-1220" sz="2400" spc="9" u="sng">
                <a:latin typeface="΢"/>
                <a:cs typeface="΢"/>
              </a:rPr>
              <a:t>企业只有在“练好内功”的前</a:t>
            </a:r>
            <a:r>
              <a:rPr dirty="0" smtClean="0" baseline="-1220" sz="2400" spc="25" u="sng">
                <a:latin typeface="΢"/>
                <a:cs typeface="΢"/>
              </a:rPr>
              <a:t>提</a:t>
            </a:r>
            <a:r>
              <a:rPr dirty="0" smtClean="0" baseline="-1220" sz="2400" spc="9" u="sng">
                <a:latin typeface="΢"/>
                <a:cs typeface="΢"/>
              </a:rPr>
              <a:t>下，</a:t>
            </a:r>
            <a:r>
              <a:rPr dirty="0" smtClean="0" baseline="-1220" sz="2400" spc="25" u="sng">
                <a:latin typeface="΢"/>
                <a:cs typeface="΢"/>
              </a:rPr>
              <a:t>才</a:t>
            </a:r>
            <a:r>
              <a:rPr dirty="0" smtClean="0" baseline="-1220" sz="2400" spc="9" u="sng">
                <a:latin typeface="΢"/>
                <a:cs typeface="΢"/>
              </a:rPr>
              <a:t>能</a:t>
            </a:r>
            <a:r>
              <a:rPr dirty="0" smtClean="0" baseline="-1220" sz="2400" spc="25" u="sng">
                <a:latin typeface="΢"/>
                <a:cs typeface="΢"/>
              </a:rPr>
              <a:t>有</a:t>
            </a:r>
            <a:r>
              <a:rPr dirty="0" smtClean="0" baseline="-1220" sz="2400" spc="9" u="sng">
                <a:latin typeface="΢"/>
                <a:cs typeface="΢"/>
              </a:rPr>
              <a:t>效地</a:t>
            </a:r>
            <a:r>
              <a:rPr dirty="0" smtClean="0" baseline="-1220" sz="2400" spc="25" u="sng">
                <a:latin typeface="΢"/>
                <a:cs typeface="΢"/>
              </a:rPr>
              <a:t>进</a:t>
            </a:r>
            <a:r>
              <a:rPr dirty="0" smtClean="0" baseline="-1220" sz="2400" spc="9" u="sng">
                <a:latin typeface="΢"/>
                <a:cs typeface="΢"/>
              </a:rPr>
              <a:t>行“</a:t>
            </a:r>
            <a:r>
              <a:rPr dirty="0" smtClean="0" baseline="-1220" sz="2400" spc="25" u="sng">
                <a:latin typeface="΢"/>
                <a:cs typeface="΢"/>
              </a:rPr>
              <a:t>企</a:t>
            </a:r>
            <a:r>
              <a:rPr dirty="0" smtClean="0" baseline="-1220" sz="2400" spc="9" u="sng">
                <a:latin typeface="΢"/>
                <a:cs typeface="΢"/>
              </a:rPr>
              <a:t>业</a:t>
            </a:r>
            <a:r>
              <a:rPr dirty="0" smtClean="0" baseline="-1220" sz="2400" spc="25" u="sng">
                <a:latin typeface="΢"/>
                <a:cs typeface="΢"/>
              </a:rPr>
              <a:t>间</a:t>
            </a:r>
            <a:r>
              <a:rPr dirty="0" smtClean="0" baseline="-1220" sz="2400" spc="9" u="sng">
                <a:latin typeface="΢"/>
                <a:cs typeface="΢"/>
              </a:rPr>
              <a:t>的合</a:t>
            </a:r>
            <a:r>
              <a:rPr dirty="0" smtClean="0" baseline="-1220" sz="2400" spc="25" u="sng">
                <a:latin typeface="΢"/>
                <a:cs typeface="΢"/>
              </a:rPr>
              <a:t>作</a:t>
            </a:r>
            <a:r>
              <a:rPr dirty="0" smtClean="0" baseline="-1220" sz="2400" spc="9" u="sng">
                <a:latin typeface="΢"/>
                <a:cs typeface="΢"/>
              </a:rPr>
              <a:t>、协</a:t>
            </a:r>
            <a:r>
              <a:rPr dirty="0" smtClean="0" baseline="-1220" sz="2400" spc="25" u="sng">
                <a:latin typeface="΢"/>
                <a:cs typeface="΢"/>
              </a:rPr>
              <a:t>同</a:t>
            </a:r>
            <a:r>
              <a:rPr dirty="0" smtClean="0" baseline="-1220" sz="2400" spc="0" u="sng">
                <a:latin typeface="΢"/>
                <a:cs typeface="΢"/>
              </a:rPr>
              <a:t>”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288796" y="1440791"/>
            <a:ext cx="930707" cy="3042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395"/>
              </a:lnSpc>
              <a:spcBef>
                <a:spcPts val="119"/>
              </a:spcBef>
            </a:pPr>
            <a:r>
              <a:rPr dirty="0" smtClean="0" sz="2200" spc="9">
                <a:solidFill>
                  <a:srgbClr val="003366"/>
                </a:solidFill>
                <a:latin typeface="΢"/>
                <a:cs typeface="΢"/>
              </a:rPr>
              <a:t>点</a:t>
            </a:r>
            <a:r>
              <a:rPr dirty="0" smtClean="0" baseline="-1220" sz="2400" spc="14">
                <a:solidFill>
                  <a:srgbClr val="003366"/>
                </a:solidFill>
                <a:latin typeface="΢"/>
                <a:cs typeface="΢"/>
              </a:rPr>
              <a:t>：</a:t>
            </a:r>
            <a:r>
              <a:rPr dirty="0" smtClean="0" baseline="-2070" sz="2100" spc="0" b="1">
                <a:solidFill>
                  <a:srgbClr val="003366"/>
                </a:solidFill>
                <a:latin typeface="Arial"/>
                <a:cs typeface="Arial"/>
              </a:rPr>
              <a:t>E</a:t>
            </a:r>
            <a:r>
              <a:rPr dirty="0" smtClean="0" baseline="-2070" sz="2100" spc="-4" b="1">
                <a:solidFill>
                  <a:srgbClr val="003366"/>
                </a:solidFill>
                <a:latin typeface="Arial"/>
                <a:cs typeface="Arial"/>
              </a:rPr>
              <a:t>R</a:t>
            </a:r>
            <a:r>
              <a:rPr dirty="0" smtClean="0" baseline="-2070" sz="2100" spc="0" b="1">
                <a:solidFill>
                  <a:srgbClr val="003366"/>
                </a:solidFill>
                <a:latin typeface="Arial"/>
                <a:cs typeface="Arial"/>
              </a:rPr>
              <a:t>P</a:t>
            </a:r>
            <a:endParaRPr sz="14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4193540" y="1440791"/>
            <a:ext cx="960306" cy="3042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395"/>
              </a:lnSpc>
              <a:spcBef>
                <a:spcPts val="119"/>
              </a:spcBef>
            </a:pPr>
            <a:r>
              <a:rPr dirty="0" smtClean="0" sz="2200" spc="9">
                <a:solidFill>
                  <a:srgbClr val="003366"/>
                </a:solidFill>
                <a:latin typeface="΢"/>
                <a:cs typeface="΢"/>
              </a:rPr>
              <a:t>链</a:t>
            </a:r>
            <a:r>
              <a:rPr dirty="0" smtClean="0" baseline="-1220" sz="2400" spc="14">
                <a:solidFill>
                  <a:srgbClr val="003366"/>
                </a:solidFill>
                <a:latin typeface="΢"/>
                <a:cs typeface="΢"/>
              </a:rPr>
              <a:t>：</a:t>
            </a:r>
            <a:r>
              <a:rPr dirty="0" smtClean="0" baseline="-2070" sz="2100" spc="0" b="1">
                <a:solidFill>
                  <a:srgbClr val="003366"/>
                </a:solidFill>
                <a:latin typeface="Arial"/>
                <a:cs typeface="Arial"/>
              </a:rPr>
              <a:t>S</a:t>
            </a:r>
            <a:r>
              <a:rPr dirty="0" smtClean="0" baseline="-2070" sz="2100" spc="-4" b="1">
                <a:solidFill>
                  <a:srgbClr val="003366"/>
                </a:solidFill>
                <a:latin typeface="Arial"/>
                <a:cs typeface="Arial"/>
              </a:rPr>
              <a:t>C</a:t>
            </a:r>
            <a:r>
              <a:rPr dirty="0" smtClean="0" baseline="-2070" sz="2100" spc="0" b="1">
                <a:solidFill>
                  <a:srgbClr val="003366"/>
                </a:solidFill>
                <a:latin typeface="Arial"/>
                <a:cs typeface="Arial"/>
              </a:rPr>
              <a:t>M</a:t>
            </a:r>
            <a:endParaRPr sz="14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6753859" y="1440791"/>
            <a:ext cx="1688077" cy="3042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395"/>
              </a:lnSpc>
              <a:spcBef>
                <a:spcPts val="119"/>
              </a:spcBef>
            </a:pPr>
            <a:r>
              <a:rPr dirty="0" smtClean="0" sz="2200" spc="9">
                <a:solidFill>
                  <a:srgbClr val="003366"/>
                </a:solidFill>
                <a:latin typeface="΢"/>
                <a:cs typeface="΢"/>
              </a:rPr>
              <a:t>网</a:t>
            </a:r>
            <a:r>
              <a:rPr dirty="0" smtClean="0" sz="2200" spc="14">
                <a:solidFill>
                  <a:srgbClr val="003366"/>
                </a:solidFill>
                <a:latin typeface="΢"/>
                <a:cs typeface="΢"/>
              </a:rPr>
              <a:t>络</a:t>
            </a:r>
            <a:r>
              <a:rPr dirty="0" smtClean="0" baseline="-1220" sz="2400" spc="9">
                <a:solidFill>
                  <a:srgbClr val="003366"/>
                </a:solidFill>
                <a:latin typeface="΢"/>
                <a:cs typeface="΢"/>
              </a:rPr>
              <a:t>：</a:t>
            </a:r>
            <a:r>
              <a:rPr dirty="0" smtClean="0" baseline="-2070" sz="2100" spc="0" b="1">
                <a:solidFill>
                  <a:srgbClr val="003366"/>
                </a:solidFill>
                <a:latin typeface="Arial"/>
                <a:cs typeface="Arial"/>
              </a:rPr>
              <a:t>e-ma</a:t>
            </a:r>
            <a:r>
              <a:rPr dirty="0" smtClean="0" baseline="-2070" sz="2100" spc="4" b="1">
                <a:solidFill>
                  <a:srgbClr val="003366"/>
                </a:solidFill>
                <a:latin typeface="Arial"/>
                <a:cs typeface="Arial"/>
              </a:rPr>
              <a:t>r</a:t>
            </a:r>
            <a:r>
              <a:rPr dirty="0" smtClean="0" baseline="-2070" sz="2100" spc="0" b="1">
                <a:solidFill>
                  <a:srgbClr val="003366"/>
                </a:solidFill>
                <a:latin typeface="Arial"/>
                <a:cs typeface="Arial"/>
              </a:rPr>
              <a:t>kets</a:t>
            </a:r>
            <a:endParaRPr sz="14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321665" y="3964741"/>
            <a:ext cx="1383683" cy="23803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875"/>
              </a:lnSpc>
              <a:spcBef>
                <a:spcPts val="93"/>
              </a:spcBef>
            </a:pPr>
            <a:r>
              <a:rPr dirty="0" smtClean="0" baseline="1811" sz="2400" spc="0" b="1" u="sng">
                <a:latin typeface="Arial"/>
                <a:cs typeface="Arial"/>
              </a:rPr>
              <a:t>HR</a:t>
            </a:r>
            <a:r>
              <a:rPr dirty="0" smtClean="0" baseline="1220" sz="2400" spc="9" u="sng">
                <a:latin typeface="΢"/>
                <a:cs typeface="΢"/>
              </a:rPr>
              <a:t>管理的使命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596900" y="4437268"/>
            <a:ext cx="2373630" cy="107721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34289">
              <a:lnSpc>
                <a:spcPts val="2120"/>
              </a:lnSpc>
              <a:spcBef>
                <a:spcPts val="106"/>
              </a:spcBef>
            </a:pPr>
            <a:r>
              <a:rPr dirty="0" smtClean="0" baseline="1085" sz="2700" spc="9">
                <a:solidFill>
                  <a:srgbClr val="333333"/>
                </a:solidFill>
                <a:latin typeface="΢"/>
                <a:cs typeface="΢"/>
              </a:rPr>
              <a:t>通过</a:t>
            </a:r>
            <a:r>
              <a:rPr dirty="0" smtClean="0" baseline="1610" sz="2700" spc="-4" b="1">
                <a:solidFill>
                  <a:srgbClr val="333333"/>
                </a:solidFill>
                <a:latin typeface="Arial"/>
                <a:cs typeface="Arial"/>
              </a:rPr>
              <a:t>HR</a:t>
            </a:r>
            <a:r>
              <a:rPr dirty="0" smtClean="0" baseline="1085" sz="2700" spc="14">
                <a:solidFill>
                  <a:srgbClr val="333333"/>
                </a:solidFill>
                <a:latin typeface="΢"/>
                <a:cs typeface="΢"/>
              </a:rPr>
              <a:t>业务流程的整</a:t>
            </a:r>
            <a:endParaRPr sz="1800">
              <a:latin typeface="微软雅黑"/>
              <a:cs typeface="微软雅黑"/>
            </a:endParaRPr>
          </a:p>
          <a:p>
            <a:pPr marL="12700">
              <a:lnSpc>
                <a:spcPts val="2255"/>
              </a:lnSpc>
              <a:spcBef>
                <a:spcPts val="6"/>
              </a:spcBef>
            </a:pPr>
            <a:r>
              <a:rPr dirty="0" smtClean="0" sz="1800" spc="9">
                <a:solidFill>
                  <a:srgbClr val="333333"/>
                </a:solidFill>
                <a:latin typeface="΢"/>
                <a:cs typeface="΢"/>
              </a:rPr>
              <a:t>合与优化来降低成本、</a:t>
            </a:r>
            <a:endParaRPr sz="1800">
              <a:latin typeface="微软雅黑"/>
              <a:cs typeface="微软雅黑"/>
            </a:endParaRPr>
          </a:p>
          <a:p>
            <a:pPr marL="12700" marR="34289">
              <a:lnSpc>
                <a:spcPts val="2160"/>
              </a:lnSpc>
            </a:pPr>
            <a:r>
              <a:rPr dirty="0" smtClean="0" baseline="1085" sz="2700" spc="9">
                <a:solidFill>
                  <a:srgbClr val="333333"/>
                </a:solidFill>
                <a:latin typeface="΢"/>
                <a:cs typeface="΢"/>
              </a:rPr>
              <a:t>提高效率和改善服务</a:t>
            </a:r>
            <a:endParaRPr sz="1800">
              <a:latin typeface="微软雅黑"/>
              <a:cs typeface="微软雅黑"/>
            </a:endParaRPr>
          </a:p>
          <a:p>
            <a:pPr marL="12700" marR="34289">
              <a:lnSpc>
                <a:spcPts val="1950"/>
              </a:lnSpc>
            </a:pPr>
            <a:r>
              <a:rPr dirty="0" smtClean="0" baseline="-1085" sz="2700" spc="9">
                <a:solidFill>
                  <a:srgbClr val="333333"/>
                </a:solidFill>
                <a:latin typeface="΢"/>
                <a:cs typeface="΢"/>
              </a:rPr>
              <a:t>水平</a:t>
            </a:r>
            <a:endParaRPr sz="1800">
              <a:latin typeface="微软雅黑"/>
              <a:cs typeface="微软雅黑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3329432" y="4449460"/>
            <a:ext cx="2606446" cy="84383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20"/>
              </a:lnSpc>
              <a:spcBef>
                <a:spcPts val="106"/>
              </a:spcBef>
            </a:pPr>
            <a:r>
              <a:rPr dirty="0" smtClean="0" baseline="1085" sz="2700" spc="14">
                <a:latin typeface="΢"/>
                <a:cs typeface="΢"/>
              </a:rPr>
              <a:t>建</a:t>
            </a:r>
            <a:r>
              <a:rPr dirty="0" smtClean="0" baseline="1085" sz="2700" spc="9">
                <a:latin typeface="΢"/>
                <a:cs typeface="΢"/>
              </a:rPr>
              <a:t>立</a:t>
            </a:r>
            <a:r>
              <a:rPr dirty="0" smtClean="0" baseline="1085" sz="2700" spc="9">
                <a:latin typeface="΢"/>
                <a:cs typeface="΢"/>
              </a:rPr>
              <a:t>“</a:t>
            </a:r>
            <a:r>
              <a:rPr dirty="0" smtClean="0" baseline="1610" sz="2700" spc="-392">
                <a:latin typeface="Arial"/>
                <a:cs typeface="Arial"/>
              </a:rPr>
              <a:t>HR</a:t>
            </a:r>
            <a:r>
              <a:rPr dirty="0" smtClean="0" baseline="1085" sz="2700" spc="-392">
                <a:latin typeface="΢"/>
                <a:cs typeface="΢"/>
              </a:rPr>
              <a:t>业务链</a:t>
            </a:r>
            <a:r>
              <a:rPr dirty="0" smtClean="0" baseline="1085" sz="2700" spc="9">
                <a:latin typeface="΢"/>
                <a:cs typeface="΢"/>
              </a:rPr>
              <a:t>”</a:t>
            </a:r>
            <a:r>
              <a:rPr dirty="0" smtClean="0" baseline="1085" sz="2700" spc="14">
                <a:latin typeface="΢"/>
                <a:cs typeface="΢"/>
              </a:rPr>
              <a:t>，高效</a:t>
            </a:r>
            <a:endParaRPr sz="1800">
              <a:latin typeface="微软雅黑"/>
              <a:cs typeface="微软雅黑"/>
            </a:endParaRPr>
          </a:p>
          <a:p>
            <a:pPr marL="244601" marR="34289">
              <a:lnSpc>
                <a:spcPts val="2160"/>
              </a:lnSpc>
              <a:spcBef>
                <a:spcPts val="2"/>
              </a:spcBef>
            </a:pPr>
            <a:r>
              <a:rPr dirty="0" smtClean="0" baseline="1085" sz="2700" spc="0">
                <a:latin typeface="΢"/>
                <a:cs typeface="΢"/>
              </a:rPr>
              <a:t>管</a:t>
            </a:r>
            <a:endParaRPr sz="1800">
              <a:latin typeface="微软雅黑"/>
              <a:cs typeface="微软雅黑"/>
            </a:endParaRPr>
          </a:p>
          <a:p>
            <a:pPr marL="12700" marR="34289">
              <a:lnSpc>
                <a:spcPts val="2365"/>
              </a:lnSpc>
              <a:spcBef>
                <a:spcPts val="10"/>
              </a:spcBef>
            </a:pPr>
            <a:r>
              <a:rPr dirty="0" smtClean="0" baseline="-2170" sz="2700" spc="9">
                <a:latin typeface="΢"/>
                <a:cs typeface="΢"/>
              </a:rPr>
              <a:t>理合作伙伴</a:t>
            </a:r>
            <a:endParaRPr sz="1800">
              <a:latin typeface="微软雅黑"/>
              <a:cs typeface="微软雅黑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6679438" y="4449460"/>
            <a:ext cx="2146295" cy="107721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883">
              <a:lnSpc>
                <a:spcPts val="2120"/>
              </a:lnSpc>
              <a:spcBef>
                <a:spcPts val="106"/>
              </a:spcBef>
            </a:pPr>
            <a:r>
              <a:rPr dirty="0" smtClean="0" baseline="1085" sz="2700" spc="14">
                <a:latin typeface="΢"/>
                <a:cs typeface="΢"/>
              </a:rPr>
              <a:t>参与</a:t>
            </a:r>
            <a:r>
              <a:rPr dirty="0" smtClean="0" baseline="1610" sz="2700" spc="-392">
                <a:latin typeface="Arial"/>
                <a:cs typeface="Arial"/>
              </a:rPr>
              <a:t>HR</a:t>
            </a:r>
            <a:r>
              <a:rPr dirty="0" smtClean="0" baseline="1085" sz="2700" spc="-392">
                <a:latin typeface="΢"/>
                <a:cs typeface="΢"/>
              </a:rPr>
              <a:t>电子市场，通</a:t>
            </a:r>
            <a:endParaRPr sz="1800">
              <a:latin typeface="微软雅黑"/>
              <a:cs typeface="微软雅黑"/>
            </a:endParaRPr>
          </a:p>
          <a:p>
            <a:pPr marL="12700" marR="45">
              <a:lnSpc>
                <a:spcPts val="2160"/>
              </a:lnSpc>
              <a:spcBef>
                <a:spcPts val="2"/>
              </a:spcBef>
            </a:pPr>
            <a:r>
              <a:rPr dirty="0" smtClean="0" baseline="1085" sz="2700" spc="14">
                <a:latin typeface="΢"/>
                <a:cs typeface="΢"/>
              </a:rPr>
              <a:t>过构建广泛的协作的</a:t>
            </a:r>
            <a:endParaRPr sz="1800">
              <a:latin typeface="微软雅黑"/>
              <a:cs typeface="微软雅黑"/>
            </a:endParaRPr>
          </a:p>
          <a:p>
            <a:pPr marL="12700">
              <a:lnSpc>
                <a:spcPts val="2160"/>
              </a:lnSpc>
            </a:pPr>
            <a:r>
              <a:rPr dirty="0" smtClean="0" baseline="1085" sz="2700" spc="9">
                <a:latin typeface="΢"/>
                <a:cs typeface="΢"/>
              </a:rPr>
              <a:t>网络，把企业人力资</a:t>
            </a:r>
            <a:endParaRPr sz="1800">
              <a:latin typeface="微软雅黑"/>
              <a:cs typeface="微软雅黑"/>
            </a:endParaRPr>
          </a:p>
          <a:p>
            <a:pPr marL="12700" marR="34335">
              <a:lnSpc>
                <a:spcPts val="2045"/>
              </a:lnSpc>
            </a:pPr>
            <a:r>
              <a:rPr dirty="0" smtClean="0" baseline="-1085" sz="2700" spc="14">
                <a:latin typeface="΢"/>
                <a:cs typeface="΢"/>
              </a:rPr>
              <a:t>源价值最大化</a:t>
            </a:r>
            <a:endParaRPr sz="1800">
              <a:latin typeface="微软雅黑"/>
              <a:cs typeface="微软雅黑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2771648" y="5925237"/>
            <a:ext cx="3657673" cy="2799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205"/>
              </a:lnSpc>
              <a:spcBef>
                <a:spcPts val="110"/>
              </a:spcBef>
            </a:pPr>
            <a:r>
              <a:rPr dirty="0" smtClean="0" sz="2000" spc="9">
                <a:solidFill>
                  <a:srgbClr val="3A6DB0"/>
                </a:solidFill>
                <a:latin typeface="΢"/>
                <a:cs typeface="΢"/>
              </a:rPr>
              <a:t>人力资源管理理念的革新与</a:t>
            </a:r>
            <a:r>
              <a:rPr dirty="0" smtClean="0" sz="2000" spc="0">
                <a:solidFill>
                  <a:srgbClr val="3A6DB0"/>
                </a:solidFill>
                <a:latin typeface="΢"/>
                <a:cs typeface="΢"/>
              </a:rPr>
              <a:t>拓展</a:t>
            </a:r>
            <a:endParaRPr sz="2000">
              <a:latin typeface="微软雅黑"/>
              <a:cs typeface="微软雅黑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09524" y="6633699"/>
            <a:ext cx="2386151" cy="13208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975"/>
              </a:lnSpc>
              <a:spcBef>
                <a:spcPts val="48"/>
              </a:spcBef>
            </a:pPr>
            <a:r>
              <a:rPr dirty="0" smtClean="0" sz="850" spc="0">
                <a:solidFill>
                  <a:srgbClr val="B1B1B1"/>
                </a:solidFill>
                <a:latin typeface="Symbol"/>
                <a:cs typeface="Symbol"/>
              </a:rPr>
              <a:t></a:t>
            </a:r>
            <a:r>
              <a:rPr dirty="0" smtClean="0" sz="850" spc="0">
                <a:solidFill>
                  <a:srgbClr val="B1B1B1"/>
                </a:solidFill>
                <a:latin typeface="Times New Roman"/>
                <a:cs typeface="Times New Roman"/>
              </a:rPr>
              <a:t> </a:t>
            </a:r>
            <a:r>
              <a:rPr dirty="0" smtClean="0" sz="850" spc="51">
                <a:solidFill>
                  <a:srgbClr val="B1B1B1"/>
                </a:solidFill>
                <a:latin typeface="Times New Roman"/>
                <a:cs typeface="Times New Roman"/>
              </a:rPr>
              <a:t> 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S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A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P</a:t>
            </a:r>
            <a:r>
              <a:rPr dirty="0" smtClean="0" sz="700" spc="-23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A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G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2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0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0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2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,</a:t>
            </a:r>
            <a:r>
              <a:rPr dirty="0" smtClean="0" sz="700" spc="12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T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itle</a:t>
            </a:r>
            <a:r>
              <a:rPr dirty="0" smtClean="0" sz="700" spc="-18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o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f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P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r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e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s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e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n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t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a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ti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o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n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,</a:t>
            </a:r>
            <a:r>
              <a:rPr dirty="0" smtClean="0" sz="700" spc="13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S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p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e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a</a:t>
            </a:r>
            <a:r>
              <a:rPr dirty="0" smtClean="0" sz="700" spc="9">
                <a:solidFill>
                  <a:srgbClr val="B1B1B1"/>
                </a:solidFill>
                <a:latin typeface="Arial"/>
                <a:cs typeface="Arial"/>
              </a:rPr>
              <a:t>k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e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r</a:t>
            </a:r>
            <a:r>
              <a:rPr dirty="0" smtClean="0" sz="700" spc="-20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Na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m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e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1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12</a:t>
            </a:r>
            <a:endParaRPr sz="700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3496055" y="2621279"/>
            <a:ext cx="603503" cy="60045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35" name="object 35"/>
          <p:cNvSpPr txBox="1"/>
          <p:nvPr/>
        </p:nvSpPr>
        <p:spPr>
          <a:xfrm>
            <a:off x="4099559" y="2621279"/>
            <a:ext cx="228600" cy="30022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36" name="object 36"/>
          <p:cNvSpPr txBox="1"/>
          <p:nvPr/>
        </p:nvSpPr>
        <p:spPr>
          <a:xfrm>
            <a:off x="4328159" y="2621279"/>
            <a:ext cx="601979" cy="60045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37" name="object 37"/>
          <p:cNvSpPr txBox="1"/>
          <p:nvPr/>
        </p:nvSpPr>
        <p:spPr>
          <a:xfrm>
            <a:off x="4930140" y="2621279"/>
            <a:ext cx="228600" cy="30022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38" name="object 38"/>
          <p:cNvSpPr txBox="1"/>
          <p:nvPr/>
        </p:nvSpPr>
        <p:spPr>
          <a:xfrm>
            <a:off x="5158740" y="2621279"/>
            <a:ext cx="603503" cy="60045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39" name="object 39"/>
          <p:cNvSpPr txBox="1"/>
          <p:nvPr/>
        </p:nvSpPr>
        <p:spPr>
          <a:xfrm>
            <a:off x="4099559" y="2921507"/>
            <a:ext cx="228600" cy="30022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40" name="object 40"/>
          <p:cNvSpPr txBox="1"/>
          <p:nvPr/>
        </p:nvSpPr>
        <p:spPr>
          <a:xfrm>
            <a:off x="4930140" y="2921507"/>
            <a:ext cx="228600" cy="30022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41" name="object 41"/>
          <p:cNvSpPr txBox="1"/>
          <p:nvPr/>
        </p:nvSpPr>
        <p:spPr>
          <a:xfrm>
            <a:off x="1115567" y="2360676"/>
            <a:ext cx="1138428" cy="113537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7998"/>
          </a:xfrm>
          <a:custGeom>
            <a:avLst/>
            <a:gdLst/>
            <a:ahLst/>
            <a:cxnLst/>
            <a:rect l="l" t="t" r="r" b="b"/>
            <a:pathLst>
              <a:path w="9144000" h="6857998">
                <a:moveTo>
                  <a:pt x="9144000" y="6857998"/>
                </a:moveTo>
                <a:lnTo>
                  <a:pt x="9144000" y="0"/>
                </a:lnTo>
                <a:lnTo>
                  <a:pt x="0" y="0"/>
                </a:lnTo>
                <a:lnTo>
                  <a:pt x="0" y="6857998"/>
                </a:lnTo>
                <a:lnTo>
                  <a:pt x="9144000" y="6857998"/>
                </a:lnTo>
                <a:close/>
              </a:path>
            </a:pathLst>
          </a:custGeom>
          <a:solidFill>
            <a:srgbClr val="959595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/>
          <p:nvPr/>
        </p:nvSpPr>
        <p:spPr>
          <a:xfrm>
            <a:off x="0" y="0"/>
            <a:ext cx="9144000" cy="68579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441198" y="787145"/>
            <a:ext cx="3078479" cy="5650992"/>
          </a:xfrm>
          <a:custGeom>
            <a:avLst/>
            <a:gdLst/>
            <a:ahLst/>
            <a:cxnLst/>
            <a:rect l="l" t="t" r="r" b="b"/>
            <a:pathLst>
              <a:path w="3078479" h="5650992">
                <a:moveTo>
                  <a:pt x="0" y="5650992"/>
                </a:moveTo>
                <a:lnTo>
                  <a:pt x="3078479" y="5650992"/>
                </a:lnTo>
                <a:lnTo>
                  <a:pt x="3078479" y="0"/>
                </a:lnTo>
                <a:lnTo>
                  <a:pt x="0" y="0"/>
                </a:lnTo>
                <a:lnTo>
                  <a:pt x="0" y="5650992"/>
                </a:lnTo>
                <a:close/>
              </a:path>
            </a:pathLst>
          </a:custGeom>
          <a:ln w="28956">
            <a:solidFill>
              <a:srgbClr val="00336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5712714" y="773430"/>
            <a:ext cx="2670047" cy="5652516"/>
          </a:xfrm>
          <a:custGeom>
            <a:avLst/>
            <a:gdLst/>
            <a:ahLst/>
            <a:cxnLst/>
            <a:rect l="l" t="t" r="r" b="b"/>
            <a:pathLst>
              <a:path w="2670048" h="5652516">
                <a:moveTo>
                  <a:pt x="0" y="5652516"/>
                </a:moveTo>
                <a:lnTo>
                  <a:pt x="2670047" y="5652516"/>
                </a:lnTo>
                <a:lnTo>
                  <a:pt x="2670047" y="0"/>
                </a:lnTo>
                <a:lnTo>
                  <a:pt x="0" y="0"/>
                </a:lnTo>
                <a:lnTo>
                  <a:pt x="0" y="5652516"/>
                </a:lnTo>
                <a:close/>
              </a:path>
            </a:pathLst>
          </a:custGeom>
          <a:ln w="28956">
            <a:solidFill>
              <a:srgbClr val="00336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6100571" y="736091"/>
            <a:ext cx="1908048" cy="457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5692140" y="1321308"/>
            <a:ext cx="2724912" cy="4572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" name="object 8"/>
          <p:cNvSpPr/>
          <p:nvPr/>
        </p:nvSpPr>
        <p:spPr>
          <a:xfrm>
            <a:off x="6202679" y="1906523"/>
            <a:ext cx="1703831" cy="4572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" name="object 9"/>
          <p:cNvSpPr/>
          <p:nvPr/>
        </p:nvSpPr>
        <p:spPr>
          <a:xfrm>
            <a:off x="6100571" y="2491739"/>
            <a:ext cx="1908048" cy="4572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" name="object 10"/>
          <p:cNvSpPr/>
          <p:nvPr/>
        </p:nvSpPr>
        <p:spPr>
          <a:xfrm>
            <a:off x="5998464" y="3076955"/>
            <a:ext cx="2112264" cy="4572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" name="object 11"/>
          <p:cNvSpPr/>
          <p:nvPr/>
        </p:nvSpPr>
        <p:spPr>
          <a:xfrm>
            <a:off x="5692140" y="3662171"/>
            <a:ext cx="2724912" cy="4572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" name="object 12"/>
          <p:cNvSpPr/>
          <p:nvPr/>
        </p:nvSpPr>
        <p:spPr>
          <a:xfrm>
            <a:off x="6509004" y="4247388"/>
            <a:ext cx="1091183" cy="4572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" name="object 13"/>
          <p:cNvSpPr/>
          <p:nvPr/>
        </p:nvSpPr>
        <p:spPr>
          <a:xfrm>
            <a:off x="6100571" y="4832603"/>
            <a:ext cx="1908048" cy="4572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" name="object 14"/>
          <p:cNvSpPr/>
          <p:nvPr/>
        </p:nvSpPr>
        <p:spPr>
          <a:xfrm>
            <a:off x="5692140" y="5417820"/>
            <a:ext cx="2724912" cy="45720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" name="object 15"/>
          <p:cNvSpPr/>
          <p:nvPr/>
        </p:nvSpPr>
        <p:spPr>
          <a:xfrm>
            <a:off x="6509004" y="6003035"/>
            <a:ext cx="1091183" cy="45719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" name="object 16"/>
          <p:cNvSpPr/>
          <p:nvPr/>
        </p:nvSpPr>
        <p:spPr>
          <a:xfrm>
            <a:off x="4064508" y="964691"/>
            <a:ext cx="976883" cy="76200"/>
          </a:xfrm>
          <a:custGeom>
            <a:avLst/>
            <a:gdLst/>
            <a:ahLst/>
            <a:cxnLst/>
            <a:rect l="l" t="t" r="r" b="b"/>
            <a:pathLst>
              <a:path w="976883" h="76200">
                <a:moveTo>
                  <a:pt x="900683" y="0"/>
                </a:moveTo>
                <a:lnTo>
                  <a:pt x="900683" y="76200"/>
                </a:lnTo>
                <a:lnTo>
                  <a:pt x="964183" y="44450"/>
                </a:lnTo>
                <a:lnTo>
                  <a:pt x="913383" y="44450"/>
                </a:lnTo>
                <a:lnTo>
                  <a:pt x="913383" y="31750"/>
                </a:lnTo>
                <a:lnTo>
                  <a:pt x="964183" y="31750"/>
                </a:lnTo>
                <a:lnTo>
                  <a:pt x="900683" y="0"/>
                </a:lnTo>
                <a:close/>
              </a:path>
              <a:path w="976883" h="76200">
                <a:moveTo>
                  <a:pt x="900683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900683" y="44450"/>
                </a:lnTo>
                <a:lnTo>
                  <a:pt x="900683" y="31750"/>
                </a:lnTo>
                <a:close/>
              </a:path>
              <a:path w="976883" h="76200">
                <a:moveTo>
                  <a:pt x="964183" y="31750"/>
                </a:moveTo>
                <a:lnTo>
                  <a:pt x="913383" y="31750"/>
                </a:lnTo>
                <a:lnTo>
                  <a:pt x="913383" y="44450"/>
                </a:lnTo>
                <a:lnTo>
                  <a:pt x="964183" y="44450"/>
                </a:lnTo>
                <a:lnTo>
                  <a:pt x="976883" y="38100"/>
                </a:lnTo>
                <a:lnTo>
                  <a:pt x="964183" y="317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" name="object 17"/>
          <p:cNvSpPr/>
          <p:nvPr/>
        </p:nvSpPr>
        <p:spPr>
          <a:xfrm>
            <a:off x="4076700" y="1459991"/>
            <a:ext cx="978408" cy="76200"/>
          </a:xfrm>
          <a:custGeom>
            <a:avLst/>
            <a:gdLst/>
            <a:ahLst/>
            <a:cxnLst/>
            <a:rect l="l" t="t" r="r" b="b"/>
            <a:pathLst>
              <a:path w="978408" h="76200">
                <a:moveTo>
                  <a:pt x="902208" y="0"/>
                </a:moveTo>
                <a:lnTo>
                  <a:pt x="902208" y="76200"/>
                </a:lnTo>
                <a:lnTo>
                  <a:pt x="965708" y="44450"/>
                </a:lnTo>
                <a:lnTo>
                  <a:pt x="914908" y="44450"/>
                </a:lnTo>
                <a:lnTo>
                  <a:pt x="914908" y="31750"/>
                </a:lnTo>
                <a:lnTo>
                  <a:pt x="965708" y="31750"/>
                </a:lnTo>
                <a:lnTo>
                  <a:pt x="902208" y="0"/>
                </a:lnTo>
                <a:close/>
              </a:path>
              <a:path w="978408" h="76200">
                <a:moveTo>
                  <a:pt x="902208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902208" y="44450"/>
                </a:lnTo>
                <a:lnTo>
                  <a:pt x="902208" y="31750"/>
                </a:lnTo>
                <a:close/>
              </a:path>
              <a:path w="978408" h="76200">
                <a:moveTo>
                  <a:pt x="965708" y="31750"/>
                </a:moveTo>
                <a:lnTo>
                  <a:pt x="914908" y="31750"/>
                </a:lnTo>
                <a:lnTo>
                  <a:pt x="914908" y="44450"/>
                </a:lnTo>
                <a:lnTo>
                  <a:pt x="965708" y="44450"/>
                </a:lnTo>
                <a:lnTo>
                  <a:pt x="978408" y="38100"/>
                </a:lnTo>
                <a:lnTo>
                  <a:pt x="965708" y="317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" name="object 18"/>
          <p:cNvSpPr/>
          <p:nvPr/>
        </p:nvSpPr>
        <p:spPr>
          <a:xfrm>
            <a:off x="4076700" y="2057400"/>
            <a:ext cx="978408" cy="76200"/>
          </a:xfrm>
          <a:custGeom>
            <a:avLst/>
            <a:gdLst/>
            <a:ahLst/>
            <a:cxnLst/>
            <a:rect l="l" t="t" r="r" b="b"/>
            <a:pathLst>
              <a:path w="978408" h="76200">
                <a:moveTo>
                  <a:pt x="902208" y="0"/>
                </a:moveTo>
                <a:lnTo>
                  <a:pt x="902208" y="76200"/>
                </a:lnTo>
                <a:lnTo>
                  <a:pt x="965708" y="44450"/>
                </a:lnTo>
                <a:lnTo>
                  <a:pt x="914908" y="44450"/>
                </a:lnTo>
                <a:lnTo>
                  <a:pt x="914908" y="31750"/>
                </a:lnTo>
                <a:lnTo>
                  <a:pt x="965708" y="31750"/>
                </a:lnTo>
                <a:lnTo>
                  <a:pt x="902208" y="0"/>
                </a:lnTo>
                <a:close/>
              </a:path>
              <a:path w="978408" h="76200">
                <a:moveTo>
                  <a:pt x="902208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902208" y="44450"/>
                </a:lnTo>
                <a:lnTo>
                  <a:pt x="902208" y="31750"/>
                </a:lnTo>
                <a:close/>
              </a:path>
              <a:path w="978408" h="76200">
                <a:moveTo>
                  <a:pt x="965708" y="31750"/>
                </a:moveTo>
                <a:lnTo>
                  <a:pt x="914908" y="31750"/>
                </a:lnTo>
                <a:lnTo>
                  <a:pt x="914908" y="44450"/>
                </a:lnTo>
                <a:lnTo>
                  <a:pt x="965708" y="44450"/>
                </a:lnTo>
                <a:lnTo>
                  <a:pt x="978408" y="38100"/>
                </a:lnTo>
                <a:lnTo>
                  <a:pt x="965708" y="317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9" name="object 19"/>
          <p:cNvSpPr/>
          <p:nvPr/>
        </p:nvSpPr>
        <p:spPr>
          <a:xfrm>
            <a:off x="4076700" y="2628900"/>
            <a:ext cx="978408" cy="76200"/>
          </a:xfrm>
          <a:custGeom>
            <a:avLst/>
            <a:gdLst/>
            <a:ahLst/>
            <a:cxnLst/>
            <a:rect l="l" t="t" r="r" b="b"/>
            <a:pathLst>
              <a:path w="978408" h="76200">
                <a:moveTo>
                  <a:pt x="902208" y="0"/>
                </a:moveTo>
                <a:lnTo>
                  <a:pt x="902208" y="76200"/>
                </a:lnTo>
                <a:lnTo>
                  <a:pt x="965708" y="44450"/>
                </a:lnTo>
                <a:lnTo>
                  <a:pt x="914908" y="44450"/>
                </a:lnTo>
                <a:lnTo>
                  <a:pt x="914908" y="31750"/>
                </a:lnTo>
                <a:lnTo>
                  <a:pt x="965708" y="31750"/>
                </a:lnTo>
                <a:lnTo>
                  <a:pt x="902208" y="0"/>
                </a:lnTo>
                <a:close/>
              </a:path>
              <a:path w="978408" h="76200">
                <a:moveTo>
                  <a:pt x="902208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902208" y="44450"/>
                </a:lnTo>
                <a:lnTo>
                  <a:pt x="902208" y="31750"/>
                </a:lnTo>
                <a:close/>
              </a:path>
              <a:path w="978408" h="76200">
                <a:moveTo>
                  <a:pt x="965708" y="31750"/>
                </a:moveTo>
                <a:lnTo>
                  <a:pt x="914908" y="31750"/>
                </a:lnTo>
                <a:lnTo>
                  <a:pt x="914908" y="44450"/>
                </a:lnTo>
                <a:lnTo>
                  <a:pt x="965708" y="44450"/>
                </a:lnTo>
                <a:lnTo>
                  <a:pt x="978408" y="38100"/>
                </a:lnTo>
                <a:lnTo>
                  <a:pt x="965708" y="317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0" name="object 20"/>
          <p:cNvSpPr/>
          <p:nvPr/>
        </p:nvSpPr>
        <p:spPr>
          <a:xfrm>
            <a:off x="4076700" y="3288791"/>
            <a:ext cx="978408" cy="76200"/>
          </a:xfrm>
          <a:custGeom>
            <a:avLst/>
            <a:gdLst/>
            <a:ahLst/>
            <a:cxnLst/>
            <a:rect l="l" t="t" r="r" b="b"/>
            <a:pathLst>
              <a:path w="978408" h="76200">
                <a:moveTo>
                  <a:pt x="902208" y="0"/>
                </a:moveTo>
                <a:lnTo>
                  <a:pt x="902208" y="76200"/>
                </a:lnTo>
                <a:lnTo>
                  <a:pt x="965708" y="44450"/>
                </a:lnTo>
                <a:lnTo>
                  <a:pt x="914908" y="44450"/>
                </a:lnTo>
                <a:lnTo>
                  <a:pt x="914908" y="31750"/>
                </a:lnTo>
                <a:lnTo>
                  <a:pt x="965708" y="31750"/>
                </a:lnTo>
                <a:lnTo>
                  <a:pt x="902208" y="0"/>
                </a:lnTo>
                <a:close/>
              </a:path>
              <a:path w="978408" h="76200">
                <a:moveTo>
                  <a:pt x="902208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902208" y="44450"/>
                </a:lnTo>
                <a:lnTo>
                  <a:pt x="902208" y="31750"/>
                </a:lnTo>
                <a:close/>
              </a:path>
              <a:path w="978408" h="76200">
                <a:moveTo>
                  <a:pt x="965708" y="31750"/>
                </a:moveTo>
                <a:lnTo>
                  <a:pt x="914908" y="31750"/>
                </a:lnTo>
                <a:lnTo>
                  <a:pt x="914908" y="44450"/>
                </a:lnTo>
                <a:lnTo>
                  <a:pt x="965708" y="44450"/>
                </a:lnTo>
                <a:lnTo>
                  <a:pt x="978408" y="38100"/>
                </a:lnTo>
                <a:lnTo>
                  <a:pt x="965708" y="317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1" name="object 21"/>
          <p:cNvSpPr/>
          <p:nvPr/>
        </p:nvSpPr>
        <p:spPr>
          <a:xfrm>
            <a:off x="4076700" y="3797808"/>
            <a:ext cx="978408" cy="76200"/>
          </a:xfrm>
          <a:custGeom>
            <a:avLst/>
            <a:gdLst/>
            <a:ahLst/>
            <a:cxnLst/>
            <a:rect l="l" t="t" r="r" b="b"/>
            <a:pathLst>
              <a:path w="978408" h="76200">
                <a:moveTo>
                  <a:pt x="902208" y="0"/>
                </a:moveTo>
                <a:lnTo>
                  <a:pt x="902208" y="76200"/>
                </a:lnTo>
                <a:lnTo>
                  <a:pt x="965708" y="44450"/>
                </a:lnTo>
                <a:lnTo>
                  <a:pt x="914908" y="44450"/>
                </a:lnTo>
                <a:lnTo>
                  <a:pt x="914908" y="31750"/>
                </a:lnTo>
                <a:lnTo>
                  <a:pt x="965708" y="31750"/>
                </a:lnTo>
                <a:lnTo>
                  <a:pt x="902208" y="0"/>
                </a:lnTo>
                <a:close/>
              </a:path>
              <a:path w="978408" h="76200">
                <a:moveTo>
                  <a:pt x="902208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902208" y="44450"/>
                </a:lnTo>
                <a:lnTo>
                  <a:pt x="902208" y="31750"/>
                </a:lnTo>
                <a:close/>
              </a:path>
              <a:path w="978408" h="76200">
                <a:moveTo>
                  <a:pt x="965708" y="31750"/>
                </a:moveTo>
                <a:lnTo>
                  <a:pt x="914908" y="31750"/>
                </a:lnTo>
                <a:lnTo>
                  <a:pt x="914908" y="44450"/>
                </a:lnTo>
                <a:lnTo>
                  <a:pt x="965708" y="44450"/>
                </a:lnTo>
                <a:lnTo>
                  <a:pt x="978408" y="38100"/>
                </a:lnTo>
                <a:lnTo>
                  <a:pt x="965708" y="317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2" name="object 22"/>
          <p:cNvSpPr/>
          <p:nvPr/>
        </p:nvSpPr>
        <p:spPr>
          <a:xfrm>
            <a:off x="4076700" y="4407408"/>
            <a:ext cx="978408" cy="76200"/>
          </a:xfrm>
          <a:custGeom>
            <a:avLst/>
            <a:gdLst/>
            <a:ahLst/>
            <a:cxnLst/>
            <a:rect l="l" t="t" r="r" b="b"/>
            <a:pathLst>
              <a:path w="978408" h="76200">
                <a:moveTo>
                  <a:pt x="902208" y="0"/>
                </a:moveTo>
                <a:lnTo>
                  <a:pt x="902208" y="76200"/>
                </a:lnTo>
                <a:lnTo>
                  <a:pt x="965708" y="44450"/>
                </a:lnTo>
                <a:lnTo>
                  <a:pt x="914908" y="44450"/>
                </a:lnTo>
                <a:lnTo>
                  <a:pt x="914908" y="31750"/>
                </a:lnTo>
                <a:lnTo>
                  <a:pt x="965708" y="31750"/>
                </a:lnTo>
                <a:lnTo>
                  <a:pt x="902208" y="0"/>
                </a:lnTo>
                <a:close/>
              </a:path>
              <a:path w="978408" h="76200">
                <a:moveTo>
                  <a:pt x="902208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902208" y="44450"/>
                </a:lnTo>
                <a:lnTo>
                  <a:pt x="902208" y="31750"/>
                </a:lnTo>
                <a:close/>
              </a:path>
              <a:path w="978408" h="76200">
                <a:moveTo>
                  <a:pt x="965708" y="31750"/>
                </a:moveTo>
                <a:lnTo>
                  <a:pt x="914908" y="31750"/>
                </a:lnTo>
                <a:lnTo>
                  <a:pt x="914908" y="44450"/>
                </a:lnTo>
                <a:lnTo>
                  <a:pt x="965708" y="44450"/>
                </a:lnTo>
                <a:lnTo>
                  <a:pt x="978408" y="38100"/>
                </a:lnTo>
                <a:lnTo>
                  <a:pt x="965708" y="317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3" name="object 23"/>
          <p:cNvSpPr/>
          <p:nvPr/>
        </p:nvSpPr>
        <p:spPr>
          <a:xfrm>
            <a:off x="4076700" y="5029200"/>
            <a:ext cx="978408" cy="76200"/>
          </a:xfrm>
          <a:custGeom>
            <a:avLst/>
            <a:gdLst/>
            <a:ahLst/>
            <a:cxnLst/>
            <a:rect l="l" t="t" r="r" b="b"/>
            <a:pathLst>
              <a:path w="978408" h="76200">
                <a:moveTo>
                  <a:pt x="902208" y="0"/>
                </a:moveTo>
                <a:lnTo>
                  <a:pt x="902208" y="76200"/>
                </a:lnTo>
                <a:lnTo>
                  <a:pt x="965708" y="44450"/>
                </a:lnTo>
                <a:lnTo>
                  <a:pt x="914908" y="44450"/>
                </a:lnTo>
                <a:lnTo>
                  <a:pt x="914908" y="31750"/>
                </a:lnTo>
                <a:lnTo>
                  <a:pt x="965708" y="31750"/>
                </a:lnTo>
                <a:lnTo>
                  <a:pt x="902208" y="0"/>
                </a:lnTo>
                <a:close/>
              </a:path>
              <a:path w="978408" h="76200">
                <a:moveTo>
                  <a:pt x="902208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902208" y="44450"/>
                </a:lnTo>
                <a:lnTo>
                  <a:pt x="902208" y="31750"/>
                </a:lnTo>
                <a:close/>
              </a:path>
              <a:path w="978408" h="76200">
                <a:moveTo>
                  <a:pt x="965708" y="31750"/>
                </a:moveTo>
                <a:lnTo>
                  <a:pt x="914908" y="31750"/>
                </a:lnTo>
                <a:lnTo>
                  <a:pt x="914908" y="44450"/>
                </a:lnTo>
                <a:lnTo>
                  <a:pt x="965708" y="44450"/>
                </a:lnTo>
                <a:lnTo>
                  <a:pt x="978408" y="38100"/>
                </a:lnTo>
                <a:lnTo>
                  <a:pt x="965708" y="317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4" name="object 24"/>
          <p:cNvSpPr/>
          <p:nvPr/>
        </p:nvSpPr>
        <p:spPr>
          <a:xfrm>
            <a:off x="4076700" y="5626608"/>
            <a:ext cx="978408" cy="76200"/>
          </a:xfrm>
          <a:custGeom>
            <a:avLst/>
            <a:gdLst/>
            <a:ahLst/>
            <a:cxnLst/>
            <a:rect l="l" t="t" r="r" b="b"/>
            <a:pathLst>
              <a:path w="978408" h="76200">
                <a:moveTo>
                  <a:pt x="902208" y="0"/>
                </a:moveTo>
                <a:lnTo>
                  <a:pt x="902208" y="76199"/>
                </a:lnTo>
                <a:lnTo>
                  <a:pt x="965708" y="44449"/>
                </a:lnTo>
                <a:lnTo>
                  <a:pt x="914908" y="44449"/>
                </a:lnTo>
                <a:lnTo>
                  <a:pt x="914908" y="31749"/>
                </a:lnTo>
                <a:lnTo>
                  <a:pt x="965708" y="31749"/>
                </a:lnTo>
                <a:lnTo>
                  <a:pt x="902208" y="0"/>
                </a:lnTo>
                <a:close/>
              </a:path>
              <a:path w="978408" h="76200">
                <a:moveTo>
                  <a:pt x="902208" y="31749"/>
                </a:moveTo>
                <a:lnTo>
                  <a:pt x="0" y="31749"/>
                </a:lnTo>
                <a:lnTo>
                  <a:pt x="0" y="44449"/>
                </a:lnTo>
                <a:lnTo>
                  <a:pt x="902208" y="44449"/>
                </a:lnTo>
                <a:lnTo>
                  <a:pt x="902208" y="31749"/>
                </a:lnTo>
                <a:close/>
              </a:path>
              <a:path w="978408" h="76200">
                <a:moveTo>
                  <a:pt x="965708" y="31749"/>
                </a:moveTo>
                <a:lnTo>
                  <a:pt x="914908" y="31749"/>
                </a:lnTo>
                <a:lnTo>
                  <a:pt x="914908" y="44449"/>
                </a:lnTo>
                <a:lnTo>
                  <a:pt x="965708" y="44449"/>
                </a:lnTo>
                <a:lnTo>
                  <a:pt x="978408" y="38099"/>
                </a:lnTo>
                <a:lnTo>
                  <a:pt x="965708" y="317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5" name="object 25"/>
          <p:cNvSpPr/>
          <p:nvPr/>
        </p:nvSpPr>
        <p:spPr>
          <a:xfrm>
            <a:off x="4076700" y="6184391"/>
            <a:ext cx="978408" cy="76200"/>
          </a:xfrm>
          <a:custGeom>
            <a:avLst/>
            <a:gdLst/>
            <a:ahLst/>
            <a:cxnLst/>
            <a:rect l="l" t="t" r="r" b="b"/>
            <a:pathLst>
              <a:path w="978408" h="76200">
                <a:moveTo>
                  <a:pt x="902208" y="0"/>
                </a:moveTo>
                <a:lnTo>
                  <a:pt x="902208" y="76200"/>
                </a:lnTo>
                <a:lnTo>
                  <a:pt x="965708" y="44450"/>
                </a:lnTo>
                <a:lnTo>
                  <a:pt x="914908" y="44450"/>
                </a:lnTo>
                <a:lnTo>
                  <a:pt x="914908" y="31750"/>
                </a:lnTo>
                <a:lnTo>
                  <a:pt x="965708" y="31750"/>
                </a:lnTo>
                <a:lnTo>
                  <a:pt x="902208" y="0"/>
                </a:lnTo>
                <a:close/>
              </a:path>
              <a:path w="978408" h="76200">
                <a:moveTo>
                  <a:pt x="902208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902208" y="44450"/>
                </a:lnTo>
                <a:lnTo>
                  <a:pt x="902208" y="31750"/>
                </a:lnTo>
                <a:close/>
              </a:path>
              <a:path w="978408" h="76200">
                <a:moveTo>
                  <a:pt x="965708" y="31750"/>
                </a:moveTo>
                <a:lnTo>
                  <a:pt x="914908" y="31750"/>
                </a:lnTo>
                <a:lnTo>
                  <a:pt x="914908" y="44450"/>
                </a:lnTo>
                <a:lnTo>
                  <a:pt x="965708" y="44450"/>
                </a:lnTo>
                <a:lnTo>
                  <a:pt x="978408" y="38100"/>
                </a:lnTo>
                <a:lnTo>
                  <a:pt x="965708" y="317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6" name="object 26"/>
          <p:cNvSpPr txBox="1"/>
          <p:nvPr/>
        </p:nvSpPr>
        <p:spPr>
          <a:xfrm>
            <a:off x="656640" y="163671"/>
            <a:ext cx="4286117" cy="30459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400"/>
              </a:lnSpc>
              <a:spcBef>
                <a:spcPts val="120"/>
              </a:spcBef>
            </a:pPr>
            <a:r>
              <a:rPr dirty="0" smtClean="0" sz="2200" spc="9">
                <a:latin typeface="΢"/>
                <a:cs typeface="΢"/>
              </a:rPr>
              <a:t>企业如何选择人力资源管理系</a:t>
            </a:r>
            <a:r>
              <a:rPr dirty="0" smtClean="0" sz="2200" spc="19">
                <a:latin typeface="΢"/>
                <a:cs typeface="΢"/>
              </a:rPr>
              <a:t>统</a:t>
            </a:r>
            <a:r>
              <a:rPr dirty="0" smtClean="0" sz="2200" spc="0">
                <a:latin typeface="΢"/>
                <a:cs typeface="΢"/>
              </a:rPr>
              <a:t>？</a:t>
            </a:r>
            <a:endParaRPr sz="2200">
              <a:latin typeface="微软雅黑"/>
              <a:cs typeface="微软雅黑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4304538" y="734544"/>
            <a:ext cx="588340" cy="2799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205"/>
              </a:lnSpc>
              <a:spcBef>
                <a:spcPts val="110"/>
              </a:spcBef>
            </a:pPr>
            <a:r>
              <a:rPr dirty="0" smtClean="0" sz="2000" spc="9">
                <a:latin typeface="΢"/>
                <a:cs typeface="΢"/>
              </a:rPr>
              <a:t>建议</a:t>
            </a:r>
            <a:endParaRPr sz="2000">
              <a:latin typeface="微软雅黑"/>
              <a:cs typeface="微软雅黑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09524" y="6633699"/>
            <a:ext cx="2386151" cy="13208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975"/>
              </a:lnSpc>
              <a:spcBef>
                <a:spcPts val="48"/>
              </a:spcBef>
            </a:pPr>
            <a:r>
              <a:rPr dirty="0" smtClean="0" sz="850" spc="0">
                <a:solidFill>
                  <a:srgbClr val="B1B1B1"/>
                </a:solidFill>
                <a:latin typeface="Symbol"/>
                <a:cs typeface="Symbol"/>
              </a:rPr>
              <a:t></a:t>
            </a:r>
            <a:r>
              <a:rPr dirty="0" smtClean="0" sz="850" spc="0">
                <a:solidFill>
                  <a:srgbClr val="B1B1B1"/>
                </a:solidFill>
                <a:latin typeface="Times New Roman"/>
                <a:cs typeface="Times New Roman"/>
              </a:rPr>
              <a:t> </a:t>
            </a:r>
            <a:r>
              <a:rPr dirty="0" smtClean="0" sz="850" spc="51">
                <a:solidFill>
                  <a:srgbClr val="B1B1B1"/>
                </a:solidFill>
                <a:latin typeface="Times New Roman"/>
                <a:cs typeface="Times New Roman"/>
              </a:rPr>
              <a:t> 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S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A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P</a:t>
            </a:r>
            <a:r>
              <a:rPr dirty="0" smtClean="0" sz="700" spc="-23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A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G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2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0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0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2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,</a:t>
            </a:r>
            <a:r>
              <a:rPr dirty="0" smtClean="0" sz="700" spc="12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T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itle</a:t>
            </a:r>
            <a:r>
              <a:rPr dirty="0" smtClean="0" sz="700" spc="-18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o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f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P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r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e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s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e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n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t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a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ti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o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n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,</a:t>
            </a:r>
            <a:r>
              <a:rPr dirty="0" smtClean="0" sz="700" spc="13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S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p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e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a</a:t>
            </a:r>
            <a:r>
              <a:rPr dirty="0" smtClean="0" sz="700" spc="9">
                <a:solidFill>
                  <a:srgbClr val="B1B1B1"/>
                </a:solidFill>
                <a:latin typeface="Arial"/>
                <a:cs typeface="Arial"/>
              </a:rPr>
              <a:t>k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e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r</a:t>
            </a:r>
            <a:r>
              <a:rPr dirty="0" smtClean="0" sz="700" spc="-20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Na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m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e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1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13</a:t>
            </a:r>
            <a:endParaRPr sz="70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5712714" y="773430"/>
            <a:ext cx="2670047" cy="565251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489496" marR="478320" algn="ctr">
              <a:lnSpc>
                <a:spcPts val="2300"/>
              </a:lnSpc>
              <a:spcBef>
                <a:spcPts val="115"/>
              </a:spcBef>
            </a:pPr>
            <a:r>
              <a:rPr dirty="0" smtClean="0" baseline="-1220" sz="2400" spc="-6">
                <a:solidFill>
                  <a:srgbClr val="1784FA"/>
                </a:solidFill>
                <a:latin typeface="΢"/>
                <a:cs typeface="΢"/>
              </a:rPr>
              <a:t>外购比自己开发好</a:t>
            </a:r>
            <a:endParaRPr sz="1600">
              <a:latin typeface="微软雅黑"/>
              <a:cs typeface="微软雅黑"/>
            </a:endParaRPr>
          </a:p>
          <a:p>
            <a:pPr marL="82959" marR="71782" algn="ctr">
              <a:lnSpc>
                <a:spcPts val="2730"/>
              </a:lnSpc>
              <a:spcBef>
                <a:spcPts val="1764"/>
              </a:spcBef>
            </a:pPr>
            <a:r>
              <a:rPr dirty="0" smtClean="0" sz="1600" spc="-6">
                <a:solidFill>
                  <a:srgbClr val="1784FA"/>
                </a:solidFill>
                <a:latin typeface="΢"/>
                <a:cs typeface="΢"/>
              </a:rPr>
              <a:t>站在企业的高度，全盘考虑</a:t>
            </a:r>
            <a:r>
              <a:rPr dirty="0" smtClean="0" sz="1600" spc="4">
                <a:solidFill>
                  <a:srgbClr val="1784FA"/>
                </a:solidFill>
                <a:latin typeface="΢"/>
                <a:cs typeface="΢"/>
              </a:rPr>
              <a:t> </a:t>
            </a:r>
            <a:endParaRPr sz="1600">
              <a:latin typeface="微软雅黑"/>
              <a:cs typeface="微软雅黑"/>
            </a:endParaRPr>
          </a:p>
          <a:p>
            <a:pPr marL="82959" marR="71782" algn="ctr">
              <a:lnSpc>
                <a:spcPts val="2730"/>
              </a:lnSpc>
              <a:spcBef>
                <a:spcPts val="1878"/>
              </a:spcBef>
            </a:pPr>
            <a:r>
              <a:rPr dirty="0" smtClean="0" sz="1600" spc="-6">
                <a:solidFill>
                  <a:srgbClr val="1784FA"/>
                </a:solidFill>
                <a:latin typeface="΢"/>
                <a:cs typeface="΢"/>
              </a:rPr>
              <a:t>“本地化方案”</a:t>
            </a:r>
            <a:r>
              <a:rPr dirty="0" smtClean="0" sz="1600" spc="4">
                <a:solidFill>
                  <a:srgbClr val="1784FA"/>
                </a:solidFill>
                <a:latin typeface="΢"/>
                <a:cs typeface="΢"/>
              </a:rPr>
              <a:t> </a:t>
            </a:r>
            <a:endParaRPr sz="1600">
              <a:latin typeface="微软雅黑"/>
              <a:cs typeface="微软雅黑"/>
            </a:endParaRPr>
          </a:p>
          <a:p>
            <a:pPr marL="82959" marR="71782" algn="ctr">
              <a:lnSpc>
                <a:spcPts val="2730"/>
              </a:lnSpc>
              <a:spcBef>
                <a:spcPts val="1878"/>
              </a:spcBef>
            </a:pPr>
            <a:r>
              <a:rPr dirty="0" smtClean="0" sz="1600" spc="-6">
                <a:solidFill>
                  <a:srgbClr val="1784FA"/>
                </a:solidFill>
                <a:latin typeface="΢"/>
                <a:cs typeface="΢"/>
              </a:rPr>
              <a:t>长期支持业务需求</a:t>
            </a:r>
            <a:r>
              <a:rPr dirty="0" smtClean="0" sz="1600" spc="4">
                <a:solidFill>
                  <a:srgbClr val="1784FA"/>
                </a:solidFill>
                <a:latin typeface="΢"/>
                <a:cs typeface="΢"/>
              </a:rPr>
              <a:t> </a:t>
            </a:r>
            <a:endParaRPr sz="1600">
              <a:latin typeface="微软雅黑"/>
              <a:cs typeface="微软雅黑"/>
            </a:endParaRPr>
          </a:p>
          <a:p>
            <a:pPr marL="82959" marR="71782" algn="ctr">
              <a:lnSpc>
                <a:spcPts val="2730"/>
              </a:lnSpc>
              <a:spcBef>
                <a:spcPts val="1878"/>
              </a:spcBef>
            </a:pPr>
            <a:r>
              <a:rPr dirty="0" smtClean="0" sz="1600" spc="-6">
                <a:solidFill>
                  <a:srgbClr val="1784FA"/>
                </a:solidFill>
                <a:latin typeface="΢"/>
                <a:cs typeface="΢"/>
              </a:rPr>
              <a:t>市场地位、客户反映</a:t>
            </a:r>
            <a:r>
              <a:rPr dirty="0" smtClean="0" sz="1600" spc="4">
                <a:solidFill>
                  <a:srgbClr val="1784FA"/>
                </a:solidFill>
                <a:latin typeface="΢"/>
                <a:cs typeface="΢"/>
              </a:rPr>
              <a:t> </a:t>
            </a:r>
            <a:endParaRPr sz="1600">
              <a:latin typeface="微软雅黑"/>
              <a:cs typeface="微软雅黑"/>
            </a:endParaRPr>
          </a:p>
          <a:p>
            <a:pPr marL="82959" marR="71782" algn="ctr">
              <a:lnSpc>
                <a:spcPts val="2730"/>
              </a:lnSpc>
              <a:spcBef>
                <a:spcPts val="1878"/>
              </a:spcBef>
            </a:pPr>
            <a:r>
              <a:rPr dirty="0" smtClean="0" sz="1600" spc="-6">
                <a:solidFill>
                  <a:srgbClr val="1784FA"/>
                </a:solidFill>
                <a:latin typeface="΢"/>
                <a:cs typeface="΢"/>
              </a:rPr>
              <a:t>业界地位、研发、财政状况</a:t>
            </a:r>
            <a:r>
              <a:rPr dirty="0" smtClean="0" sz="1600" spc="4">
                <a:solidFill>
                  <a:srgbClr val="1784FA"/>
                </a:solidFill>
                <a:latin typeface="΢"/>
                <a:cs typeface="΢"/>
              </a:rPr>
              <a:t> </a:t>
            </a:r>
            <a:endParaRPr sz="1600">
              <a:latin typeface="微软雅黑"/>
              <a:cs typeface="微软雅黑"/>
            </a:endParaRPr>
          </a:p>
          <a:p>
            <a:pPr marL="82959" marR="71782" algn="ctr">
              <a:lnSpc>
                <a:spcPts val="2730"/>
              </a:lnSpc>
              <a:spcBef>
                <a:spcPts val="1878"/>
              </a:spcBef>
            </a:pPr>
            <a:r>
              <a:rPr dirty="0" smtClean="0" sz="1600" spc="-1">
                <a:solidFill>
                  <a:srgbClr val="1784FA"/>
                </a:solidFill>
                <a:latin typeface="΢"/>
                <a:cs typeface="΢"/>
              </a:rPr>
              <a:t>本地资源</a:t>
            </a:r>
            <a:endParaRPr sz="1600">
              <a:latin typeface="微软雅黑"/>
              <a:cs typeface="微软雅黑"/>
            </a:endParaRPr>
          </a:p>
          <a:p>
            <a:pPr marL="82959" marR="71782" indent="0" algn="ctr">
              <a:lnSpc>
                <a:spcPts val="2730"/>
              </a:lnSpc>
              <a:spcBef>
                <a:spcPts val="2303"/>
              </a:spcBef>
            </a:pPr>
            <a:r>
              <a:rPr dirty="0" smtClean="0" sz="1600" spc="-6">
                <a:solidFill>
                  <a:srgbClr val="1784FA"/>
                </a:solidFill>
                <a:latin typeface="΢"/>
                <a:cs typeface="΢"/>
              </a:rPr>
              <a:t>本地服务支持机构</a:t>
            </a:r>
            <a:r>
              <a:rPr dirty="0" smtClean="0" sz="1600" spc="4">
                <a:solidFill>
                  <a:srgbClr val="1784FA"/>
                </a:solidFill>
                <a:latin typeface="΢"/>
                <a:cs typeface="΢"/>
              </a:rPr>
              <a:t> </a:t>
            </a:r>
            <a:endParaRPr sz="1600">
              <a:latin typeface="微软雅黑"/>
              <a:cs typeface="微软雅黑"/>
            </a:endParaRPr>
          </a:p>
          <a:p>
            <a:pPr marL="82959" marR="71782" algn="ctr">
              <a:lnSpc>
                <a:spcPts val="2730"/>
              </a:lnSpc>
              <a:spcBef>
                <a:spcPts val="1878"/>
              </a:spcBef>
            </a:pPr>
            <a:r>
              <a:rPr dirty="0" smtClean="0" sz="1600" spc="-6">
                <a:solidFill>
                  <a:srgbClr val="1784FA"/>
                </a:solidFill>
                <a:latin typeface="΢"/>
                <a:cs typeface="΢"/>
              </a:rPr>
              <a:t>硬件厂商、其它软件商支持</a:t>
            </a:r>
            <a:endParaRPr sz="1600">
              <a:latin typeface="微软雅黑"/>
              <a:cs typeface="微软雅黑"/>
            </a:endParaRPr>
          </a:p>
          <a:p>
            <a:pPr marL="896990" marR="884595" algn="ctr">
              <a:lnSpc>
                <a:spcPct val="142207"/>
              </a:lnSpc>
              <a:spcBef>
                <a:spcPts val="2303"/>
              </a:spcBef>
            </a:pPr>
            <a:r>
              <a:rPr dirty="0" smtClean="0" sz="1600" spc="-1">
                <a:solidFill>
                  <a:srgbClr val="1784FA"/>
                </a:solidFill>
                <a:latin typeface="΢"/>
                <a:cs typeface="΢"/>
              </a:rPr>
              <a:t>总体费用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441198" y="787145"/>
            <a:ext cx="3078479" cy="56509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591604" marR="577684" algn="ctr">
              <a:lnSpc>
                <a:spcPts val="2295"/>
              </a:lnSpc>
              <a:spcBef>
                <a:spcPts val="114"/>
              </a:spcBef>
            </a:pPr>
            <a:r>
              <a:rPr dirty="0" smtClean="0" baseline="-1220" sz="2400" spc="-1">
                <a:latin typeface="΢"/>
                <a:cs typeface="΢"/>
              </a:rPr>
              <a:t>自己开发还是外购？</a:t>
            </a:r>
            <a:endParaRPr sz="1600">
              <a:latin typeface="微软雅黑"/>
              <a:cs typeface="微软雅黑"/>
            </a:endParaRPr>
          </a:p>
          <a:p>
            <a:pPr marL="82959" marR="71782" indent="253" algn="ctr">
              <a:lnSpc>
                <a:spcPts val="2256"/>
              </a:lnSpc>
              <a:spcBef>
                <a:spcPts val="1762"/>
              </a:spcBef>
            </a:pPr>
            <a:r>
              <a:rPr dirty="0" smtClean="0" sz="1600" spc="-6" b="1">
                <a:latin typeface="Arial Black"/>
                <a:cs typeface="Arial Black"/>
              </a:rPr>
              <a:t>I</a:t>
            </a:r>
            <a:r>
              <a:rPr dirty="0" smtClean="0" sz="1600" spc="-16" b="1">
                <a:latin typeface="Arial Black"/>
                <a:cs typeface="Arial Black"/>
              </a:rPr>
              <a:t>T</a:t>
            </a:r>
            <a:r>
              <a:rPr dirty="0" smtClean="0" sz="1600" spc="-6">
                <a:latin typeface="΢"/>
                <a:cs typeface="΢"/>
              </a:rPr>
              <a:t>规划：仅</a:t>
            </a:r>
            <a:r>
              <a:rPr dirty="0" smtClean="0" sz="1600" spc="-15">
                <a:latin typeface="΢"/>
                <a:cs typeface="΢"/>
              </a:rPr>
              <a:t>仅</a:t>
            </a:r>
            <a:r>
              <a:rPr dirty="0" smtClean="0" sz="1600" spc="-13" b="1">
                <a:latin typeface="Arial Black"/>
                <a:cs typeface="Arial Black"/>
              </a:rPr>
              <a:t>H</a:t>
            </a:r>
            <a:r>
              <a:rPr dirty="0" smtClean="0" sz="1600" spc="-17" b="1">
                <a:latin typeface="Arial Black"/>
                <a:cs typeface="Arial Black"/>
              </a:rPr>
              <a:t>R</a:t>
            </a:r>
            <a:r>
              <a:rPr dirty="0" smtClean="0" sz="1600" spc="-6">
                <a:latin typeface="΢"/>
                <a:cs typeface="΢"/>
              </a:rPr>
              <a:t>系统吗？</a:t>
            </a:r>
            <a:r>
              <a:rPr dirty="0" smtClean="0" sz="1600" spc="4">
                <a:latin typeface="΢"/>
                <a:cs typeface="΢"/>
              </a:rPr>
              <a:t> </a:t>
            </a:r>
            <a:endParaRPr sz="1600">
              <a:latin typeface="微软雅黑"/>
              <a:cs typeface="微软雅黑"/>
            </a:endParaRPr>
          </a:p>
          <a:p>
            <a:pPr marL="82959" marR="71782" algn="ctr">
              <a:lnSpc>
                <a:spcPts val="2730"/>
              </a:lnSpc>
              <a:spcBef>
                <a:spcPts val="1518"/>
              </a:spcBef>
            </a:pPr>
            <a:r>
              <a:rPr dirty="0" smtClean="0" sz="1600" spc="-6">
                <a:latin typeface="΢"/>
                <a:cs typeface="΢"/>
              </a:rPr>
              <a:t>能满足政府法令和地区特色吗？</a:t>
            </a:r>
            <a:r>
              <a:rPr dirty="0" smtClean="0" sz="1600" spc="4">
                <a:latin typeface="΢"/>
                <a:cs typeface="΢"/>
              </a:rPr>
              <a:t> </a:t>
            </a:r>
            <a:endParaRPr sz="1600">
              <a:latin typeface="微软雅黑"/>
              <a:cs typeface="微软雅黑"/>
            </a:endParaRPr>
          </a:p>
          <a:p>
            <a:pPr marL="82959" marR="71782" algn="ctr">
              <a:lnSpc>
                <a:spcPts val="2730"/>
              </a:lnSpc>
              <a:spcBef>
                <a:spcPts val="1837"/>
              </a:spcBef>
            </a:pPr>
            <a:r>
              <a:rPr dirty="0" smtClean="0" sz="1600" spc="-6">
                <a:latin typeface="΢"/>
                <a:cs typeface="΢"/>
              </a:rPr>
              <a:t>理念和功能好吗？</a:t>
            </a:r>
            <a:r>
              <a:rPr dirty="0" smtClean="0" sz="1600" spc="4">
                <a:latin typeface="΢"/>
                <a:cs typeface="΢"/>
              </a:rPr>
              <a:t> </a:t>
            </a:r>
            <a:endParaRPr sz="1600">
              <a:latin typeface="微软雅黑"/>
              <a:cs typeface="微软雅黑"/>
            </a:endParaRPr>
          </a:p>
          <a:p>
            <a:pPr marL="82959" marR="71782" algn="ctr">
              <a:lnSpc>
                <a:spcPts val="2730"/>
              </a:lnSpc>
              <a:spcBef>
                <a:spcPts val="1837"/>
              </a:spcBef>
            </a:pPr>
            <a:r>
              <a:rPr dirty="0" smtClean="0" sz="1600" spc="-6">
                <a:latin typeface="΢"/>
                <a:cs typeface="΢"/>
              </a:rPr>
              <a:t>成功案例多吗？</a:t>
            </a:r>
            <a:endParaRPr sz="1600">
              <a:latin typeface="微软雅黑"/>
              <a:cs typeface="微软雅黑"/>
            </a:endParaRPr>
          </a:p>
          <a:p>
            <a:pPr marL="593499" marR="579579" indent="-2133" algn="ctr">
              <a:lnSpc>
                <a:spcPts val="2730"/>
              </a:lnSpc>
              <a:spcBef>
                <a:spcPts val="2292"/>
              </a:spcBef>
            </a:pPr>
            <a:r>
              <a:rPr dirty="0" smtClean="0" sz="1600" spc="-6">
                <a:latin typeface="΢"/>
                <a:cs typeface="΢"/>
              </a:rPr>
              <a:t>供应商怎么样？</a:t>
            </a:r>
            <a:r>
              <a:rPr dirty="0" smtClean="0" sz="1600" spc="4">
                <a:latin typeface="΢"/>
                <a:cs typeface="΢"/>
              </a:rPr>
              <a:t> </a:t>
            </a:r>
            <a:endParaRPr sz="1600">
              <a:latin typeface="微软雅黑"/>
              <a:cs typeface="微软雅黑"/>
            </a:endParaRPr>
          </a:p>
          <a:p>
            <a:pPr marL="593499" marR="579579" algn="ctr">
              <a:lnSpc>
                <a:spcPts val="2730"/>
              </a:lnSpc>
              <a:spcBef>
                <a:spcPts val="1878"/>
              </a:spcBef>
            </a:pPr>
            <a:r>
              <a:rPr dirty="0" smtClean="0" sz="1600" spc="-1">
                <a:latin typeface="΢"/>
                <a:cs typeface="΢"/>
              </a:rPr>
              <a:t>实施资源怎么样？</a:t>
            </a:r>
            <a:r>
              <a:rPr dirty="0" smtClean="0" sz="1600" spc="9">
                <a:latin typeface="΢"/>
                <a:cs typeface="΢"/>
              </a:rPr>
              <a:t> </a:t>
            </a:r>
            <a:endParaRPr sz="1600">
              <a:latin typeface="微软雅黑"/>
              <a:cs typeface="微软雅黑"/>
            </a:endParaRPr>
          </a:p>
          <a:p>
            <a:pPr marL="593499" marR="579579" algn="ctr">
              <a:lnSpc>
                <a:spcPts val="2730"/>
              </a:lnSpc>
              <a:spcBef>
                <a:spcPts val="1878"/>
              </a:spcBef>
            </a:pPr>
            <a:r>
              <a:rPr dirty="0" smtClean="0" sz="1600" spc="-1">
                <a:latin typeface="΢"/>
                <a:cs typeface="΢"/>
              </a:rPr>
              <a:t>售后支持怎么样？</a:t>
            </a:r>
            <a:r>
              <a:rPr dirty="0" smtClean="0" sz="1600" spc="9">
                <a:latin typeface="΢"/>
                <a:cs typeface="΢"/>
              </a:rPr>
              <a:t> </a:t>
            </a:r>
            <a:endParaRPr sz="1600">
              <a:latin typeface="微软雅黑"/>
              <a:cs typeface="微软雅黑"/>
            </a:endParaRPr>
          </a:p>
          <a:p>
            <a:pPr marL="593499" marR="579579" algn="ctr">
              <a:lnSpc>
                <a:spcPts val="2730"/>
              </a:lnSpc>
              <a:spcBef>
                <a:spcPts val="1878"/>
              </a:spcBef>
            </a:pPr>
            <a:r>
              <a:rPr dirty="0" smtClean="0" sz="1600" spc="-1">
                <a:latin typeface="΢"/>
                <a:cs typeface="΢"/>
              </a:rPr>
              <a:t>被业界广泛支持吗？</a:t>
            </a:r>
            <a:endParaRPr sz="1600">
              <a:latin typeface="微软雅黑"/>
              <a:cs typeface="微软雅黑"/>
            </a:endParaRPr>
          </a:p>
          <a:p>
            <a:pPr marL="1204506" marR="1192822" algn="ctr">
              <a:lnSpc>
                <a:spcPct val="142207"/>
              </a:lnSpc>
              <a:spcBef>
                <a:spcPts val="2303"/>
              </a:spcBef>
            </a:pPr>
            <a:r>
              <a:rPr dirty="0" smtClean="0" sz="1600" spc="-6">
                <a:latin typeface="΢"/>
                <a:cs typeface="΢"/>
              </a:rPr>
              <a:t>费用？</a:t>
            </a:r>
            <a:endParaRPr sz="1600">
              <a:latin typeface="微软雅黑"/>
              <a:cs typeface="微软雅黑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7998"/>
          </a:xfrm>
          <a:custGeom>
            <a:avLst/>
            <a:gdLst/>
            <a:ahLst/>
            <a:cxnLst/>
            <a:rect l="l" t="t" r="r" b="b"/>
            <a:pathLst>
              <a:path w="9144000" h="6857998">
                <a:moveTo>
                  <a:pt x="9144000" y="6857998"/>
                </a:moveTo>
                <a:lnTo>
                  <a:pt x="9144000" y="0"/>
                </a:lnTo>
                <a:lnTo>
                  <a:pt x="0" y="0"/>
                </a:lnTo>
                <a:lnTo>
                  <a:pt x="0" y="6857998"/>
                </a:lnTo>
                <a:lnTo>
                  <a:pt x="9144000" y="6857998"/>
                </a:lnTo>
                <a:close/>
              </a:path>
            </a:pathLst>
          </a:custGeom>
          <a:solidFill>
            <a:srgbClr val="959595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/>
          <p:nvPr/>
        </p:nvSpPr>
        <p:spPr>
          <a:xfrm>
            <a:off x="0" y="0"/>
            <a:ext cx="9144000" cy="68579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390143" y="1194053"/>
            <a:ext cx="114300" cy="4800600"/>
          </a:xfrm>
          <a:custGeom>
            <a:avLst/>
            <a:gdLst/>
            <a:ahLst/>
            <a:cxnLst/>
            <a:rect l="l" t="t" r="r" b="b"/>
            <a:pathLst>
              <a:path w="114300" h="4800600">
                <a:moveTo>
                  <a:pt x="76200" y="95250"/>
                </a:moveTo>
                <a:lnTo>
                  <a:pt x="38100" y="95250"/>
                </a:lnTo>
                <a:lnTo>
                  <a:pt x="38100" y="4800600"/>
                </a:lnTo>
                <a:lnTo>
                  <a:pt x="76200" y="4800600"/>
                </a:lnTo>
                <a:lnTo>
                  <a:pt x="76200" y="95250"/>
                </a:lnTo>
                <a:close/>
              </a:path>
              <a:path w="114300" h="4800600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4800600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4376928" y="4535423"/>
            <a:ext cx="751332" cy="1469136"/>
          </a:xfrm>
          <a:custGeom>
            <a:avLst/>
            <a:gdLst/>
            <a:ahLst/>
            <a:cxnLst/>
            <a:rect l="l" t="t" r="r" b="b"/>
            <a:pathLst>
              <a:path w="751332" h="1469136">
                <a:moveTo>
                  <a:pt x="333883" y="0"/>
                </a:moveTo>
                <a:lnTo>
                  <a:pt x="0" y="624839"/>
                </a:lnTo>
                <a:lnTo>
                  <a:pt x="357759" y="1469136"/>
                </a:lnTo>
                <a:lnTo>
                  <a:pt x="751332" y="742950"/>
                </a:lnTo>
                <a:lnTo>
                  <a:pt x="333883" y="0"/>
                </a:lnTo>
                <a:close/>
              </a:path>
            </a:pathLst>
          </a:custGeom>
          <a:solidFill>
            <a:srgbClr val="93BAEA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1251203" y="4539996"/>
            <a:ext cx="3465576" cy="624840"/>
          </a:xfrm>
          <a:custGeom>
            <a:avLst/>
            <a:gdLst/>
            <a:ahLst/>
            <a:cxnLst/>
            <a:rect l="l" t="t" r="r" b="b"/>
            <a:pathLst>
              <a:path w="3465576" h="624840">
                <a:moveTo>
                  <a:pt x="3465576" y="0"/>
                </a:moveTo>
                <a:lnTo>
                  <a:pt x="437641" y="0"/>
                </a:lnTo>
                <a:lnTo>
                  <a:pt x="0" y="624839"/>
                </a:lnTo>
                <a:lnTo>
                  <a:pt x="3134360" y="624839"/>
                </a:lnTo>
                <a:lnTo>
                  <a:pt x="3465576" y="0"/>
                </a:lnTo>
                <a:close/>
              </a:path>
            </a:pathLst>
          </a:custGeom>
          <a:solidFill>
            <a:srgbClr val="12335E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926591" y="5163311"/>
            <a:ext cx="3810000" cy="841247"/>
          </a:xfrm>
          <a:custGeom>
            <a:avLst/>
            <a:gdLst/>
            <a:ahLst/>
            <a:cxnLst/>
            <a:rect l="l" t="t" r="r" b="b"/>
            <a:pathLst>
              <a:path w="3810000" h="841248">
                <a:moveTo>
                  <a:pt x="3457194" y="0"/>
                </a:moveTo>
                <a:lnTo>
                  <a:pt x="329260" y="0"/>
                </a:lnTo>
                <a:lnTo>
                  <a:pt x="0" y="841247"/>
                </a:lnTo>
                <a:lnTo>
                  <a:pt x="3810000" y="841247"/>
                </a:lnTo>
                <a:lnTo>
                  <a:pt x="3457194" y="0"/>
                </a:lnTo>
                <a:close/>
              </a:path>
            </a:pathLst>
          </a:custGeom>
          <a:solidFill>
            <a:srgbClr val="1C5091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" name="object 8"/>
          <p:cNvSpPr/>
          <p:nvPr/>
        </p:nvSpPr>
        <p:spPr>
          <a:xfrm>
            <a:off x="4026408" y="3648455"/>
            <a:ext cx="687324" cy="1315212"/>
          </a:xfrm>
          <a:custGeom>
            <a:avLst/>
            <a:gdLst/>
            <a:ahLst/>
            <a:cxnLst/>
            <a:rect l="l" t="t" r="r" b="b"/>
            <a:pathLst>
              <a:path w="687324" h="1315212">
                <a:moveTo>
                  <a:pt x="249936" y="0"/>
                </a:moveTo>
                <a:lnTo>
                  <a:pt x="0" y="449453"/>
                </a:lnTo>
                <a:lnTo>
                  <a:pt x="349884" y="1315212"/>
                </a:lnTo>
                <a:lnTo>
                  <a:pt x="687324" y="715899"/>
                </a:lnTo>
                <a:lnTo>
                  <a:pt x="249936" y="0"/>
                </a:lnTo>
                <a:close/>
              </a:path>
            </a:pathLst>
          </a:custGeom>
          <a:solidFill>
            <a:srgbClr val="3CCDC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" name="object 9"/>
          <p:cNvSpPr/>
          <p:nvPr/>
        </p:nvSpPr>
        <p:spPr>
          <a:xfrm>
            <a:off x="1269491" y="4108703"/>
            <a:ext cx="3110484" cy="858012"/>
          </a:xfrm>
          <a:custGeom>
            <a:avLst/>
            <a:gdLst/>
            <a:ahLst/>
            <a:cxnLst/>
            <a:rect l="l" t="t" r="r" b="b"/>
            <a:pathLst>
              <a:path w="3110484" h="858012">
                <a:moveTo>
                  <a:pt x="2770251" y="0"/>
                </a:moveTo>
                <a:lnTo>
                  <a:pt x="340233" y="0"/>
                </a:lnTo>
                <a:lnTo>
                  <a:pt x="0" y="858012"/>
                </a:lnTo>
                <a:lnTo>
                  <a:pt x="3110484" y="858012"/>
                </a:lnTo>
                <a:lnTo>
                  <a:pt x="2770251" y="0"/>
                </a:lnTo>
                <a:close/>
              </a:path>
            </a:pathLst>
          </a:custGeom>
          <a:solidFill>
            <a:srgbClr val="007E7B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" name="object 10"/>
          <p:cNvSpPr/>
          <p:nvPr/>
        </p:nvSpPr>
        <p:spPr>
          <a:xfrm>
            <a:off x="1609344" y="3653028"/>
            <a:ext cx="2667000" cy="460248"/>
          </a:xfrm>
          <a:custGeom>
            <a:avLst/>
            <a:gdLst/>
            <a:ahLst/>
            <a:cxnLst/>
            <a:rect l="l" t="t" r="r" b="b"/>
            <a:pathLst>
              <a:path w="2667000" h="460248">
                <a:moveTo>
                  <a:pt x="2667000" y="0"/>
                </a:moveTo>
                <a:lnTo>
                  <a:pt x="472820" y="0"/>
                </a:lnTo>
                <a:lnTo>
                  <a:pt x="0" y="460248"/>
                </a:lnTo>
                <a:lnTo>
                  <a:pt x="2424557" y="460248"/>
                </a:lnTo>
                <a:lnTo>
                  <a:pt x="2667000" y="0"/>
                </a:lnTo>
                <a:close/>
              </a:path>
            </a:pathLst>
          </a:custGeom>
          <a:solidFill>
            <a:srgbClr val="005352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" name="object 11"/>
          <p:cNvSpPr/>
          <p:nvPr/>
        </p:nvSpPr>
        <p:spPr>
          <a:xfrm>
            <a:off x="3651503" y="2787395"/>
            <a:ext cx="656844" cy="1124711"/>
          </a:xfrm>
          <a:custGeom>
            <a:avLst/>
            <a:gdLst/>
            <a:ahLst/>
            <a:cxnLst/>
            <a:rect l="l" t="t" r="r" b="b"/>
            <a:pathLst>
              <a:path w="656844" h="1124711">
                <a:moveTo>
                  <a:pt x="187706" y="0"/>
                </a:moveTo>
                <a:lnTo>
                  <a:pt x="0" y="314198"/>
                </a:lnTo>
                <a:lnTo>
                  <a:pt x="388747" y="1124711"/>
                </a:lnTo>
                <a:lnTo>
                  <a:pt x="656844" y="711200"/>
                </a:lnTo>
                <a:lnTo>
                  <a:pt x="187706" y="0"/>
                </a:lnTo>
                <a:close/>
              </a:path>
            </a:pathLst>
          </a:custGeom>
          <a:solidFill>
            <a:srgbClr val="F1798E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" name="object 12"/>
          <p:cNvSpPr/>
          <p:nvPr/>
        </p:nvSpPr>
        <p:spPr>
          <a:xfrm>
            <a:off x="1981200" y="2791967"/>
            <a:ext cx="1863852" cy="297180"/>
          </a:xfrm>
          <a:custGeom>
            <a:avLst/>
            <a:gdLst/>
            <a:ahLst/>
            <a:cxnLst/>
            <a:rect l="l" t="t" r="r" b="b"/>
            <a:pathLst>
              <a:path w="1863852" h="297180">
                <a:moveTo>
                  <a:pt x="1863852" y="0"/>
                </a:moveTo>
                <a:lnTo>
                  <a:pt x="469138" y="0"/>
                </a:lnTo>
                <a:lnTo>
                  <a:pt x="0" y="297180"/>
                </a:lnTo>
                <a:lnTo>
                  <a:pt x="1686305" y="297180"/>
                </a:lnTo>
                <a:lnTo>
                  <a:pt x="1863852" y="0"/>
                </a:lnTo>
                <a:close/>
              </a:path>
            </a:pathLst>
          </a:custGeom>
          <a:solidFill>
            <a:srgbClr val="960E25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" name="object 13"/>
          <p:cNvSpPr/>
          <p:nvPr/>
        </p:nvSpPr>
        <p:spPr>
          <a:xfrm>
            <a:off x="1626107" y="3089148"/>
            <a:ext cx="2412492" cy="822959"/>
          </a:xfrm>
          <a:custGeom>
            <a:avLst/>
            <a:gdLst/>
            <a:ahLst/>
            <a:cxnLst/>
            <a:rect l="l" t="t" r="r" b="b"/>
            <a:pathLst>
              <a:path w="2412492" h="822959">
                <a:moveTo>
                  <a:pt x="2044319" y="0"/>
                </a:moveTo>
                <a:lnTo>
                  <a:pt x="355473" y="0"/>
                </a:lnTo>
                <a:lnTo>
                  <a:pt x="0" y="822959"/>
                </a:lnTo>
                <a:lnTo>
                  <a:pt x="2412492" y="822959"/>
                </a:lnTo>
                <a:lnTo>
                  <a:pt x="2044319" y="0"/>
                </a:lnTo>
                <a:close/>
              </a:path>
            </a:pathLst>
          </a:custGeom>
          <a:solidFill>
            <a:srgbClr val="DE1637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" name="object 14"/>
          <p:cNvSpPr/>
          <p:nvPr/>
        </p:nvSpPr>
        <p:spPr>
          <a:xfrm>
            <a:off x="3272028" y="1898904"/>
            <a:ext cx="573024" cy="989076"/>
          </a:xfrm>
          <a:custGeom>
            <a:avLst/>
            <a:gdLst/>
            <a:ahLst/>
            <a:cxnLst/>
            <a:rect l="l" t="t" r="r" b="b"/>
            <a:pathLst>
              <a:path w="573024" h="989076">
                <a:moveTo>
                  <a:pt x="95504" y="0"/>
                </a:moveTo>
                <a:lnTo>
                  <a:pt x="0" y="148336"/>
                </a:lnTo>
                <a:lnTo>
                  <a:pt x="395605" y="989076"/>
                </a:lnTo>
                <a:lnTo>
                  <a:pt x="573024" y="708787"/>
                </a:lnTo>
                <a:lnTo>
                  <a:pt x="95504" y="0"/>
                </a:lnTo>
                <a:close/>
              </a:path>
            </a:pathLst>
          </a:custGeom>
          <a:solidFill>
            <a:srgbClr val="FFB67E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" name="object 15"/>
          <p:cNvSpPr/>
          <p:nvPr/>
        </p:nvSpPr>
        <p:spPr>
          <a:xfrm>
            <a:off x="1981200" y="2049779"/>
            <a:ext cx="1688591" cy="841248"/>
          </a:xfrm>
          <a:custGeom>
            <a:avLst/>
            <a:gdLst/>
            <a:ahLst/>
            <a:cxnLst/>
            <a:rect l="l" t="t" r="r" b="b"/>
            <a:pathLst>
              <a:path w="1688591" h="841248">
                <a:moveTo>
                  <a:pt x="1293622" y="0"/>
                </a:moveTo>
                <a:lnTo>
                  <a:pt x="394969" y="0"/>
                </a:lnTo>
                <a:lnTo>
                  <a:pt x="0" y="841248"/>
                </a:lnTo>
                <a:lnTo>
                  <a:pt x="1688591" y="841248"/>
                </a:lnTo>
                <a:lnTo>
                  <a:pt x="1293622" y="0"/>
                </a:lnTo>
                <a:close/>
              </a:path>
            </a:pathLst>
          </a:custGeom>
          <a:solidFill>
            <a:srgbClr val="FF9445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" name="object 16"/>
          <p:cNvSpPr/>
          <p:nvPr/>
        </p:nvSpPr>
        <p:spPr>
          <a:xfrm>
            <a:off x="2371344" y="1903476"/>
            <a:ext cx="998219" cy="149351"/>
          </a:xfrm>
          <a:custGeom>
            <a:avLst/>
            <a:gdLst/>
            <a:ahLst/>
            <a:cxnLst/>
            <a:rect l="l" t="t" r="r" b="b"/>
            <a:pathLst>
              <a:path w="998220" h="149351">
                <a:moveTo>
                  <a:pt x="998219" y="0"/>
                </a:moveTo>
                <a:lnTo>
                  <a:pt x="314451" y="0"/>
                </a:lnTo>
                <a:lnTo>
                  <a:pt x="0" y="149351"/>
                </a:lnTo>
                <a:lnTo>
                  <a:pt x="902461" y="149351"/>
                </a:lnTo>
                <a:lnTo>
                  <a:pt x="998219" y="0"/>
                </a:lnTo>
                <a:close/>
              </a:path>
            </a:pathLst>
          </a:custGeom>
          <a:solidFill>
            <a:srgbClr val="DF5F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" name="object 17"/>
          <p:cNvSpPr/>
          <p:nvPr/>
        </p:nvSpPr>
        <p:spPr>
          <a:xfrm>
            <a:off x="2415539" y="952500"/>
            <a:ext cx="845820" cy="872363"/>
          </a:xfrm>
          <a:custGeom>
            <a:avLst/>
            <a:gdLst/>
            <a:ahLst/>
            <a:cxnLst/>
            <a:rect l="l" t="t" r="r" b="b"/>
            <a:pathLst>
              <a:path w="845820" h="872363">
                <a:moveTo>
                  <a:pt x="414147" y="0"/>
                </a:moveTo>
                <a:lnTo>
                  <a:pt x="0" y="872363"/>
                </a:lnTo>
                <a:lnTo>
                  <a:pt x="845820" y="872363"/>
                </a:lnTo>
                <a:lnTo>
                  <a:pt x="414147" y="0"/>
                </a:lnTo>
                <a:close/>
              </a:path>
            </a:pathLst>
          </a:custGeom>
          <a:solidFill>
            <a:srgbClr val="FFAB2E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" name="object 18"/>
          <p:cNvSpPr/>
          <p:nvPr/>
        </p:nvSpPr>
        <p:spPr>
          <a:xfrm>
            <a:off x="2825495" y="952500"/>
            <a:ext cx="537971" cy="873251"/>
          </a:xfrm>
          <a:custGeom>
            <a:avLst/>
            <a:gdLst/>
            <a:ahLst/>
            <a:cxnLst/>
            <a:rect l="l" t="t" r="r" b="b"/>
            <a:pathLst>
              <a:path w="537972" h="873251">
                <a:moveTo>
                  <a:pt x="0" y="0"/>
                </a:moveTo>
                <a:lnTo>
                  <a:pt x="430403" y="873251"/>
                </a:lnTo>
                <a:lnTo>
                  <a:pt x="537971" y="750951"/>
                </a:lnTo>
                <a:lnTo>
                  <a:pt x="0" y="0"/>
                </a:lnTo>
                <a:close/>
              </a:path>
            </a:pathLst>
          </a:custGeom>
          <a:solidFill>
            <a:srgbClr val="FFC573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9" name="object 19"/>
          <p:cNvSpPr/>
          <p:nvPr/>
        </p:nvSpPr>
        <p:spPr>
          <a:xfrm>
            <a:off x="2008632" y="1239011"/>
            <a:ext cx="606551" cy="4861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0" name="object 20"/>
          <p:cNvSpPr/>
          <p:nvPr/>
        </p:nvSpPr>
        <p:spPr>
          <a:xfrm>
            <a:off x="2322576" y="1226819"/>
            <a:ext cx="1164336" cy="48615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1" name="object 21"/>
          <p:cNvSpPr/>
          <p:nvPr/>
        </p:nvSpPr>
        <p:spPr>
          <a:xfrm>
            <a:off x="3250692" y="1239011"/>
            <a:ext cx="411480" cy="48615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2" name="object 22"/>
          <p:cNvSpPr/>
          <p:nvPr/>
        </p:nvSpPr>
        <p:spPr>
          <a:xfrm>
            <a:off x="2039111" y="2217420"/>
            <a:ext cx="606551" cy="48615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3" name="object 23"/>
          <p:cNvSpPr/>
          <p:nvPr/>
        </p:nvSpPr>
        <p:spPr>
          <a:xfrm>
            <a:off x="2353055" y="2205227"/>
            <a:ext cx="1164336" cy="48615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4" name="object 24"/>
          <p:cNvSpPr/>
          <p:nvPr/>
        </p:nvSpPr>
        <p:spPr>
          <a:xfrm>
            <a:off x="3281171" y="2217420"/>
            <a:ext cx="352044" cy="48615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5" name="object 25"/>
          <p:cNvSpPr/>
          <p:nvPr/>
        </p:nvSpPr>
        <p:spPr>
          <a:xfrm>
            <a:off x="2097023" y="3197351"/>
            <a:ext cx="606551" cy="48615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6" name="object 26"/>
          <p:cNvSpPr/>
          <p:nvPr/>
        </p:nvSpPr>
        <p:spPr>
          <a:xfrm>
            <a:off x="2410967" y="3185160"/>
            <a:ext cx="728471" cy="48615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7" name="object 27"/>
          <p:cNvSpPr/>
          <p:nvPr/>
        </p:nvSpPr>
        <p:spPr>
          <a:xfrm>
            <a:off x="2846832" y="3185160"/>
            <a:ext cx="728471" cy="48615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8" name="object 28"/>
          <p:cNvSpPr/>
          <p:nvPr/>
        </p:nvSpPr>
        <p:spPr>
          <a:xfrm>
            <a:off x="2253995" y="4087367"/>
            <a:ext cx="728471" cy="48615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9" name="object 29"/>
          <p:cNvSpPr/>
          <p:nvPr/>
        </p:nvSpPr>
        <p:spPr>
          <a:xfrm>
            <a:off x="2689860" y="4087367"/>
            <a:ext cx="728472" cy="486156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0" name="object 30"/>
          <p:cNvSpPr/>
          <p:nvPr/>
        </p:nvSpPr>
        <p:spPr>
          <a:xfrm>
            <a:off x="2253995" y="4413503"/>
            <a:ext cx="1164335" cy="486156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1" name="object 31"/>
          <p:cNvSpPr/>
          <p:nvPr/>
        </p:nvSpPr>
        <p:spPr>
          <a:xfrm>
            <a:off x="2036064" y="5393435"/>
            <a:ext cx="728472" cy="486156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2" name="object 32"/>
          <p:cNvSpPr/>
          <p:nvPr/>
        </p:nvSpPr>
        <p:spPr>
          <a:xfrm>
            <a:off x="2471927" y="5393435"/>
            <a:ext cx="1164336" cy="486156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3" name="object 33"/>
          <p:cNvSpPr/>
          <p:nvPr/>
        </p:nvSpPr>
        <p:spPr>
          <a:xfrm>
            <a:off x="4077461" y="4800600"/>
            <a:ext cx="5016245" cy="744474"/>
          </a:xfrm>
          <a:custGeom>
            <a:avLst/>
            <a:gdLst/>
            <a:ahLst/>
            <a:cxnLst/>
            <a:rect l="l" t="t" r="r" b="b"/>
            <a:pathLst>
              <a:path w="5016246" h="744474">
                <a:moveTo>
                  <a:pt x="4920995" y="0"/>
                </a:moveTo>
                <a:lnTo>
                  <a:pt x="1711705" y="0"/>
                </a:lnTo>
                <a:lnTo>
                  <a:pt x="1137130" y="412"/>
                </a:lnTo>
                <a:lnTo>
                  <a:pt x="1097137" y="13513"/>
                </a:lnTo>
                <a:lnTo>
                  <a:pt x="1067247" y="41748"/>
                </a:lnTo>
                <a:lnTo>
                  <a:pt x="1051908" y="80670"/>
                </a:lnTo>
                <a:lnTo>
                  <a:pt x="1050798" y="95250"/>
                </a:lnTo>
                <a:lnTo>
                  <a:pt x="1050798" y="476250"/>
                </a:lnTo>
                <a:lnTo>
                  <a:pt x="1064311" y="525160"/>
                </a:lnTo>
                <a:lnTo>
                  <a:pt x="1092546" y="555050"/>
                </a:lnTo>
                <a:lnTo>
                  <a:pt x="1131468" y="570389"/>
                </a:lnTo>
                <a:lnTo>
                  <a:pt x="1146048" y="571500"/>
                </a:lnTo>
                <a:lnTo>
                  <a:pt x="1711705" y="571500"/>
                </a:lnTo>
                <a:lnTo>
                  <a:pt x="0" y="744474"/>
                </a:lnTo>
                <a:lnTo>
                  <a:pt x="2703067" y="571500"/>
                </a:lnTo>
                <a:lnTo>
                  <a:pt x="4929913" y="571087"/>
                </a:lnTo>
                <a:lnTo>
                  <a:pt x="4944092" y="568676"/>
                </a:lnTo>
                <a:lnTo>
                  <a:pt x="4981212" y="550036"/>
                </a:lnTo>
                <a:lnTo>
                  <a:pt x="5006746" y="517745"/>
                </a:lnTo>
                <a:lnTo>
                  <a:pt x="5016245" y="476250"/>
                </a:lnTo>
                <a:lnTo>
                  <a:pt x="5016245" y="333375"/>
                </a:lnTo>
                <a:lnTo>
                  <a:pt x="5015833" y="86332"/>
                </a:lnTo>
                <a:lnTo>
                  <a:pt x="5002732" y="46339"/>
                </a:lnTo>
                <a:lnTo>
                  <a:pt x="4974497" y="16449"/>
                </a:lnTo>
                <a:lnTo>
                  <a:pt x="4935575" y="1110"/>
                </a:lnTo>
                <a:lnTo>
                  <a:pt x="4920995" y="0"/>
                </a:lnTo>
                <a:close/>
              </a:path>
            </a:pathLst>
          </a:custGeom>
          <a:solidFill>
            <a:srgbClr val="B3B3B3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4" name="object 34"/>
          <p:cNvSpPr/>
          <p:nvPr/>
        </p:nvSpPr>
        <p:spPr>
          <a:xfrm>
            <a:off x="4077461" y="4800600"/>
            <a:ext cx="5016245" cy="744474"/>
          </a:xfrm>
          <a:custGeom>
            <a:avLst/>
            <a:gdLst/>
            <a:ahLst/>
            <a:cxnLst/>
            <a:rect l="l" t="t" r="r" b="b"/>
            <a:pathLst>
              <a:path w="5016246" h="744474">
                <a:moveTo>
                  <a:pt x="1050798" y="95250"/>
                </a:moveTo>
                <a:lnTo>
                  <a:pt x="1060297" y="53754"/>
                </a:lnTo>
                <a:lnTo>
                  <a:pt x="1085831" y="21463"/>
                </a:lnTo>
                <a:lnTo>
                  <a:pt x="1122951" y="2823"/>
                </a:lnTo>
                <a:lnTo>
                  <a:pt x="1711705" y="0"/>
                </a:lnTo>
                <a:lnTo>
                  <a:pt x="2703067" y="0"/>
                </a:lnTo>
                <a:lnTo>
                  <a:pt x="4920995" y="0"/>
                </a:lnTo>
                <a:lnTo>
                  <a:pt x="4935575" y="1110"/>
                </a:lnTo>
                <a:lnTo>
                  <a:pt x="4974497" y="16449"/>
                </a:lnTo>
                <a:lnTo>
                  <a:pt x="5002732" y="46339"/>
                </a:lnTo>
                <a:lnTo>
                  <a:pt x="5015833" y="86332"/>
                </a:lnTo>
                <a:lnTo>
                  <a:pt x="5016245" y="333375"/>
                </a:lnTo>
                <a:lnTo>
                  <a:pt x="5016245" y="476250"/>
                </a:lnTo>
                <a:lnTo>
                  <a:pt x="5015135" y="490829"/>
                </a:lnTo>
                <a:lnTo>
                  <a:pt x="5011913" y="504716"/>
                </a:lnTo>
                <a:lnTo>
                  <a:pt x="4991230" y="540570"/>
                </a:lnTo>
                <a:lnTo>
                  <a:pt x="4957478" y="564254"/>
                </a:lnTo>
                <a:lnTo>
                  <a:pt x="2703067" y="571500"/>
                </a:lnTo>
                <a:lnTo>
                  <a:pt x="0" y="744474"/>
                </a:lnTo>
                <a:lnTo>
                  <a:pt x="1711705" y="571500"/>
                </a:lnTo>
                <a:lnTo>
                  <a:pt x="1146048" y="571500"/>
                </a:lnTo>
                <a:lnTo>
                  <a:pt x="1131468" y="570389"/>
                </a:lnTo>
                <a:lnTo>
                  <a:pt x="1092546" y="555050"/>
                </a:lnTo>
                <a:lnTo>
                  <a:pt x="1064311" y="525160"/>
                </a:lnTo>
                <a:lnTo>
                  <a:pt x="1051210" y="485167"/>
                </a:lnTo>
                <a:lnTo>
                  <a:pt x="1050798" y="476250"/>
                </a:lnTo>
                <a:lnTo>
                  <a:pt x="1050798" y="333375"/>
                </a:lnTo>
                <a:lnTo>
                  <a:pt x="1050798" y="95250"/>
                </a:lnTo>
                <a:close/>
              </a:path>
            </a:pathLst>
          </a:custGeom>
          <a:ln w="12192">
            <a:solidFill>
              <a:srgbClr val="333333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5" name="object 35"/>
          <p:cNvSpPr/>
          <p:nvPr/>
        </p:nvSpPr>
        <p:spPr>
          <a:xfrm>
            <a:off x="3698366" y="3654552"/>
            <a:ext cx="5229225" cy="969645"/>
          </a:xfrm>
          <a:custGeom>
            <a:avLst/>
            <a:gdLst/>
            <a:ahLst/>
            <a:cxnLst/>
            <a:rect l="l" t="t" r="r" b="b"/>
            <a:pathLst>
              <a:path w="5229225" h="969645">
                <a:moveTo>
                  <a:pt x="5082159" y="0"/>
                </a:moveTo>
                <a:lnTo>
                  <a:pt x="1408308" y="103"/>
                </a:lnTo>
                <a:lnTo>
                  <a:pt x="1366031" y="7949"/>
                </a:lnTo>
                <a:lnTo>
                  <a:pt x="1328962" y="26952"/>
                </a:lnTo>
                <a:lnTo>
                  <a:pt x="1298955" y="55259"/>
                </a:lnTo>
                <a:lnTo>
                  <a:pt x="1277866" y="91013"/>
                </a:lnTo>
                <a:lnTo>
                  <a:pt x="1267549" y="132361"/>
                </a:lnTo>
                <a:lnTo>
                  <a:pt x="1266825" y="147066"/>
                </a:lnTo>
                <a:lnTo>
                  <a:pt x="1266825" y="514731"/>
                </a:lnTo>
                <a:lnTo>
                  <a:pt x="0" y="969645"/>
                </a:lnTo>
                <a:lnTo>
                  <a:pt x="1266825" y="735330"/>
                </a:lnTo>
                <a:lnTo>
                  <a:pt x="5229225" y="735330"/>
                </a:lnTo>
                <a:lnTo>
                  <a:pt x="5229121" y="141483"/>
                </a:lnTo>
                <a:lnTo>
                  <a:pt x="5221275" y="99206"/>
                </a:lnTo>
                <a:lnTo>
                  <a:pt x="5202272" y="62137"/>
                </a:lnTo>
                <a:lnTo>
                  <a:pt x="5173965" y="32130"/>
                </a:lnTo>
                <a:lnTo>
                  <a:pt x="5138211" y="11041"/>
                </a:lnTo>
                <a:lnTo>
                  <a:pt x="5096863" y="724"/>
                </a:lnTo>
                <a:lnTo>
                  <a:pt x="5082159" y="0"/>
                </a:lnTo>
                <a:close/>
              </a:path>
              <a:path w="5229225" h="969645">
                <a:moveTo>
                  <a:pt x="5229225" y="735330"/>
                </a:moveTo>
                <a:lnTo>
                  <a:pt x="1266825" y="735330"/>
                </a:lnTo>
                <a:lnTo>
                  <a:pt x="1266928" y="740912"/>
                </a:lnTo>
                <a:lnTo>
                  <a:pt x="1274774" y="783189"/>
                </a:lnTo>
                <a:lnTo>
                  <a:pt x="1293777" y="820258"/>
                </a:lnTo>
                <a:lnTo>
                  <a:pt x="1322084" y="850265"/>
                </a:lnTo>
                <a:lnTo>
                  <a:pt x="1357838" y="871354"/>
                </a:lnTo>
                <a:lnTo>
                  <a:pt x="1399186" y="881671"/>
                </a:lnTo>
                <a:lnTo>
                  <a:pt x="1413891" y="882396"/>
                </a:lnTo>
                <a:lnTo>
                  <a:pt x="5087741" y="882292"/>
                </a:lnTo>
                <a:lnTo>
                  <a:pt x="5130018" y="874446"/>
                </a:lnTo>
                <a:lnTo>
                  <a:pt x="5167087" y="855443"/>
                </a:lnTo>
                <a:lnTo>
                  <a:pt x="5197094" y="827136"/>
                </a:lnTo>
                <a:lnTo>
                  <a:pt x="5218183" y="791382"/>
                </a:lnTo>
                <a:lnTo>
                  <a:pt x="5228500" y="750034"/>
                </a:lnTo>
                <a:lnTo>
                  <a:pt x="5229225" y="735330"/>
                </a:lnTo>
                <a:close/>
              </a:path>
            </a:pathLst>
          </a:custGeom>
          <a:solidFill>
            <a:srgbClr val="B3B3B3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6" name="object 36"/>
          <p:cNvSpPr/>
          <p:nvPr/>
        </p:nvSpPr>
        <p:spPr>
          <a:xfrm>
            <a:off x="3698366" y="3654552"/>
            <a:ext cx="5229225" cy="969645"/>
          </a:xfrm>
          <a:custGeom>
            <a:avLst/>
            <a:gdLst/>
            <a:ahLst/>
            <a:cxnLst/>
            <a:rect l="l" t="t" r="r" b="b"/>
            <a:pathLst>
              <a:path w="5229225" h="969645">
                <a:moveTo>
                  <a:pt x="1266825" y="147066"/>
                </a:moveTo>
                <a:lnTo>
                  <a:pt x="1273138" y="104266"/>
                </a:lnTo>
                <a:lnTo>
                  <a:pt x="1290843" y="66441"/>
                </a:lnTo>
                <a:lnTo>
                  <a:pt x="1318083" y="35446"/>
                </a:lnTo>
                <a:lnTo>
                  <a:pt x="1353005" y="13135"/>
                </a:lnTo>
                <a:lnTo>
                  <a:pt x="1393752" y="1364"/>
                </a:lnTo>
                <a:lnTo>
                  <a:pt x="1927225" y="0"/>
                </a:lnTo>
                <a:lnTo>
                  <a:pt x="2917825" y="0"/>
                </a:lnTo>
                <a:lnTo>
                  <a:pt x="5082159" y="0"/>
                </a:lnTo>
                <a:lnTo>
                  <a:pt x="5096863" y="724"/>
                </a:lnTo>
                <a:lnTo>
                  <a:pt x="5138211" y="11041"/>
                </a:lnTo>
                <a:lnTo>
                  <a:pt x="5173965" y="32130"/>
                </a:lnTo>
                <a:lnTo>
                  <a:pt x="5202272" y="62137"/>
                </a:lnTo>
                <a:lnTo>
                  <a:pt x="5221275" y="99206"/>
                </a:lnTo>
                <a:lnTo>
                  <a:pt x="5229121" y="141483"/>
                </a:lnTo>
                <a:lnTo>
                  <a:pt x="5229225" y="514731"/>
                </a:lnTo>
                <a:lnTo>
                  <a:pt x="5229225" y="735330"/>
                </a:lnTo>
                <a:lnTo>
                  <a:pt x="5228500" y="750034"/>
                </a:lnTo>
                <a:lnTo>
                  <a:pt x="5226373" y="764324"/>
                </a:lnTo>
                <a:lnTo>
                  <a:pt x="5212259" y="804013"/>
                </a:lnTo>
                <a:lnTo>
                  <a:pt x="5187991" y="837491"/>
                </a:lnTo>
                <a:lnTo>
                  <a:pt x="5155424" y="862903"/>
                </a:lnTo>
                <a:lnTo>
                  <a:pt x="5116412" y="878393"/>
                </a:lnTo>
                <a:lnTo>
                  <a:pt x="2917825" y="882396"/>
                </a:lnTo>
                <a:lnTo>
                  <a:pt x="1927225" y="882396"/>
                </a:lnTo>
                <a:lnTo>
                  <a:pt x="1413891" y="882396"/>
                </a:lnTo>
                <a:lnTo>
                  <a:pt x="1399186" y="881671"/>
                </a:lnTo>
                <a:lnTo>
                  <a:pt x="1357838" y="871354"/>
                </a:lnTo>
                <a:lnTo>
                  <a:pt x="1322084" y="850265"/>
                </a:lnTo>
                <a:lnTo>
                  <a:pt x="1293777" y="820258"/>
                </a:lnTo>
                <a:lnTo>
                  <a:pt x="1274774" y="783189"/>
                </a:lnTo>
                <a:lnTo>
                  <a:pt x="1266928" y="740912"/>
                </a:lnTo>
                <a:lnTo>
                  <a:pt x="1266825" y="735330"/>
                </a:lnTo>
                <a:lnTo>
                  <a:pt x="0" y="969645"/>
                </a:lnTo>
                <a:lnTo>
                  <a:pt x="1266825" y="514731"/>
                </a:lnTo>
                <a:lnTo>
                  <a:pt x="1266825" y="147066"/>
                </a:lnTo>
                <a:close/>
              </a:path>
            </a:pathLst>
          </a:custGeom>
          <a:ln w="12192">
            <a:solidFill>
              <a:srgbClr val="333333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7" name="object 37"/>
          <p:cNvSpPr/>
          <p:nvPr/>
        </p:nvSpPr>
        <p:spPr>
          <a:xfrm>
            <a:off x="4053966" y="2787395"/>
            <a:ext cx="4492625" cy="641603"/>
          </a:xfrm>
          <a:custGeom>
            <a:avLst/>
            <a:gdLst/>
            <a:ahLst/>
            <a:cxnLst/>
            <a:rect l="l" t="t" r="r" b="b"/>
            <a:pathLst>
              <a:path w="4492625" h="641603">
                <a:moveTo>
                  <a:pt x="4492625" y="534669"/>
                </a:moveTo>
                <a:lnTo>
                  <a:pt x="911225" y="534669"/>
                </a:lnTo>
                <a:lnTo>
                  <a:pt x="912043" y="547963"/>
                </a:lnTo>
                <a:lnTo>
                  <a:pt x="925396" y="587901"/>
                </a:lnTo>
                <a:lnTo>
                  <a:pt x="952396" y="618996"/>
                </a:lnTo>
                <a:lnTo>
                  <a:pt x="989522" y="637725"/>
                </a:lnTo>
                <a:lnTo>
                  <a:pt x="1018159" y="641603"/>
                </a:lnTo>
                <a:lnTo>
                  <a:pt x="2403475" y="641603"/>
                </a:lnTo>
                <a:lnTo>
                  <a:pt x="4398984" y="640785"/>
                </a:lnTo>
                <a:lnTo>
                  <a:pt x="4438922" y="627432"/>
                </a:lnTo>
                <a:lnTo>
                  <a:pt x="4470017" y="600432"/>
                </a:lnTo>
                <a:lnTo>
                  <a:pt x="4488746" y="563306"/>
                </a:lnTo>
                <a:lnTo>
                  <a:pt x="4492625" y="534669"/>
                </a:lnTo>
                <a:close/>
              </a:path>
              <a:path w="4492625" h="641603">
                <a:moveTo>
                  <a:pt x="4385691" y="0"/>
                </a:moveTo>
                <a:lnTo>
                  <a:pt x="1508125" y="0"/>
                </a:lnTo>
                <a:lnTo>
                  <a:pt x="1004865" y="818"/>
                </a:lnTo>
                <a:lnTo>
                  <a:pt x="964927" y="14171"/>
                </a:lnTo>
                <a:lnTo>
                  <a:pt x="933832" y="41171"/>
                </a:lnTo>
                <a:lnTo>
                  <a:pt x="915103" y="78297"/>
                </a:lnTo>
                <a:lnTo>
                  <a:pt x="911225" y="106933"/>
                </a:lnTo>
                <a:lnTo>
                  <a:pt x="911225" y="374268"/>
                </a:lnTo>
                <a:lnTo>
                  <a:pt x="0" y="620902"/>
                </a:lnTo>
                <a:lnTo>
                  <a:pt x="911225" y="534669"/>
                </a:lnTo>
                <a:lnTo>
                  <a:pt x="4492625" y="534669"/>
                </a:lnTo>
                <a:lnTo>
                  <a:pt x="4492625" y="374268"/>
                </a:lnTo>
                <a:lnTo>
                  <a:pt x="4491806" y="93640"/>
                </a:lnTo>
                <a:lnTo>
                  <a:pt x="4478453" y="53702"/>
                </a:lnTo>
                <a:lnTo>
                  <a:pt x="4451453" y="22607"/>
                </a:lnTo>
                <a:lnTo>
                  <a:pt x="4414327" y="3878"/>
                </a:lnTo>
                <a:lnTo>
                  <a:pt x="4400311" y="991"/>
                </a:lnTo>
                <a:lnTo>
                  <a:pt x="4385691" y="0"/>
                </a:lnTo>
                <a:close/>
              </a:path>
            </a:pathLst>
          </a:custGeom>
          <a:solidFill>
            <a:srgbClr val="B3B3B3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8" name="object 38"/>
          <p:cNvSpPr/>
          <p:nvPr/>
        </p:nvSpPr>
        <p:spPr>
          <a:xfrm>
            <a:off x="4053966" y="2787395"/>
            <a:ext cx="4492625" cy="641603"/>
          </a:xfrm>
          <a:custGeom>
            <a:avLst/>
            <a:gdLst/>
            <a:ahLst/>
            <a:cxnLst/>
            <a:rect l="l" t="t" r="r" b="b"/>
            <a:pathLst>
              <a:path w="4492625" h="641603">
                <a:moveTo>
                  <a:pt x="911225" y="106933"/>
                </a:moveTo>
                <a:lnTo>
                  <a:pt x="919755" y="65014"/>
                </a:lnTo>
                <a:lnTo>
                  <a:pt x="942997" y="30872"/>
                </a:lnTo>
                <a:lnTo>
                  <a:pt x="977431" y="8030"/>
                </a:lnTo>
                <a:lnTo>
                  <a:pt x="1508125" y="0"/>
                </a:lnTo>
                <a:lnTo>
                  <a:pt x="2403475" y="0"/>
                </a:lnTo>
                <a:lnTo>
                  <a:pt x="4385691" y="0"/>
                </a:lnTo>
                <a:lnTo>
                  <a:pt x="4400311" y="991"/>
                </a:lnTo>
                <a:lnTo>
                  <a:pt x="4440029" y="14816"/>
                </a:lnTo>
                <a:lnTo>
                  <a:pt x="4470795" y="42181"/>
                </a:lnTo>
                <a:lnTo>
                  <a:pt x="4489089" y="79562"/>
                </a:lnTo>
                <a:lnTo>
                  <a:pt x="4492625" y="374268"/>
                </a:lnTo>
                <a:lnTo>
                  <a:pt x="4492625" y="534669"/>
                </a:lnTo>
                <a:lnTo>
                  <a:pt x="4491633" y="549290"/>
                </a:lnTo>
                <a:lnTo>
                  <a:pt x="4488746" y="563306"/>
                </a:lnTo>
                <a:lnTo>
                  <a:pt x="4470017" y="600432"/>
                </a:lnTo>
                <a:lnTo>
                  <a:pt x="4438922" y="627432"/>
                </a:lnTo>
                <a:lnTo>
                  <a:pt x="4398984" y="640785"/>
                </a:lnTo>
                <a:lnTo>
                  <a:pt x="2403475" y="641603"/>
                </a:lnTo>
                <a:lnTo>
                  <a:pt x="1508125" y="641603"/>
                </a:lnTo>
                <a:lnTo>
                  <a:pt x="1018159" y="641603"/>
                </a:lnTo>
                <a:lnTo>
                  <a:pt x="1003538" y="640612"/>
                </a:lnTo>
                <a:lnTo>
                  <a:pt x="963820" y="626787"/>
                </a:lnTo>
                <a:lnTo>
                  <a:pt x="933054" y="599422"/>
                </a:lnTo>
                <a:lnTo>
                  <a:pt x="914760" y="562041"/>
                </a:lnTo>
                <a:lnTo>
                  <a:pt x="911225" y="534669"/>
                </a:lnTo>
                <a:lnTo>
                  <a:pt x="0" y="620902"/>
                </a:lnTo>
                <a:lnTo>
                  <a:pt x="911225" y="374268"/>
                </a:lnTo>
                <a:lnTo>
                  <a:pt x="911225" y="106933"/>
                </a:lnTo>
                <a:close/>
              </a:path>
            </a:pathLst>
          </a:custGeom>
          <a:ln w="12192">
            <a:solidFill>
              <a:srgbClr val="333333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9" name="object 39"/>
          <p:cNvSpPr/>
          <p:nvPr/>
        </p:nvSpPr>
        <p:spPr>
          <a:xfrm>
            <a:off x="3688969" y="1825751"/>
            <a:ext cx="4857623" cy="756285"/>
          </a:xfrm>
          <a:custGeom>
            <a:avLst/>
            <a:gdLst/>
            <a:ahLst/>
            <a:cxnLst/>
            <a:rect l="l" t="t" r="r" b="b"/>
            <a:pathLst>
              <a:path w="4857623" h="756285">
                <a:moveTo>
                  <a:pt x="4740021" y="0"/>
                </a:moveTo>
                <a:lnTo>
                  <a:pt x="1555473" y="8"/>
                </a:lnTo>
                <a:lnTo>
                  <a:pt x="1513449" y="8300"/>
                </a:lnTo>
                <a:lnTo>
                  <a:pt x="1478280" y="30171"/>
                </a:lnTo>
                <a:lnTo>
                  <a:pt x="1452888" y="62701"/>
                </a:lnTo>
                <a:lnTo>
                  <a:pt x="1440194" y="102966"/>
                </a:lnTo>
                <a:lnTo>
                  <a:pt x="1439290" y="411607"/>
                </a:lnTo>
                <a:lnTo>
                  <a:pt x="0" y="756285"/>
                </a:lnTo>
                <a:lnTo>
                  <a:pt x="1439290" y="588010"/>
                </a:lnTo>
                <a:lnTo>
                  <a:pt x="4857623" y="588010"/>
                </a:lnTo>
                <a:lnTo>
                  <a:pt x="4857614" y="116182"/>
                </a:lnTo>
                <a:lnTo>
                  <a:pt x="4849322" y="74158"/>
                </a:lnTo>
                <a:lnTo>
                  <a:pt x="4827451" y="38989"/>
                </a:lnTo>
                <a:lnTo>
                  <a:pt x="4794921" y="13597"/>
                </a:lnTo>
                <a:lnTo>
                  <a:pt x="4754656" y="903"/>
                </a:lnTo>
                <a:lnTo>
                  <a:pt x="4740021" y="0"/>
                </a:lnTo>
                <a:close/>
              </a:path>
              <a:path w="4857623" h="756285">
                <a:moveTo>
                  <a:pt x="4857623" y="588010"/>
                </a:moveTo>
                <a:lnTo>
                  <a:pt x="1439290" y="588010"/>
                </a:lnTo>
                <a:lnTo>
                  <a:pt x="1439299" y="589429"/>
                </a:lnTo>
                <a:lnTo>
                  <a:pt x="1447591" y="631453"/>
                </a:lnTo>
                <a:lnTo>
                  <a:pt x="1469462" y="666622"/>
                </a:lnTo>
                <a:lnTo>
                  <a:pt x="1501992" y="692014"/>
                </a:lnTo>
                <a:lnTo>
                  <a:pt x="1542257" y="704708"/>
                </a:lnTo>
                <a:lnTo>
                  <a:pt x="1556892" y="705612"/>
                </a:lnTo>
                <a:lnTo>
                  <a:pt x="4741440" y="705603"/>
                </a:lnTo>
                <a:lnTo>
                  <a:pt x="4783464" y="697311"/>
                </a:lnTo>
                <a:lnTo>
                  <a:pt x="4818633" y="675440"/>
                </a:lnTo>
                <a:lnTo>
                  <a:pt x="4844025" y="642910"/>
                </a:lnTo>
                <a:lnTo>
                  <a:pt x="4856719" y="602645"/>
                </a:lnTo>
                <a:lnTo>
                  <a:pt x="4857623" y="588010"/>
                </a:lnTo>
                <a:close/>
              </a:path>
            </a:pathLst>
          </a:custGeom>
          <a:solidFill>
            <a:srgbClr val="B3B3B3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0" name="object 40"/>
          <p:cNvSpPr/>
          <p:nvPr/>
        </p:nvSpPr>
        <p:spPr>
          <a:xfrm>
            <a:off x="3688969" y="1825751"/>
            <a:ext cx="4857623" cy="756285"/>
          </a:xfrm>
          <a:custGeom>
            <a:avLst/>
            <a:gdLst/>
            <a:ahLst/>
            <a:cxnLst/>
            <a:rect l="l" t="t" r="r" b="b"/>
            <a:pathLst>
              <a:path w="4857623" h="756285">
                <a:moveTo>
                  <a:pt x="1439290" y="117601"/>
                </a:moveTo>
                <a:lnTo>
                  <a:pt x="1447101" y="75407"/>
                </a:lnTo>
                <a:lnTo>
                  <a:pt x="1468585" y="39975"/>
                </a:lnTo>
                <a:lnTo>
                  <a:pt x="1500820" y="14226"/>
                </a:lnTo>
                <a:lnTo>
                  <a:pt x="1540884" y="1082"/>
                </a:lnTo>
                <a:lnTo>
                  <a:pt x="2009013" y="0"/>
                </a:lnTo>
                <a:lnTo>
                  <a:pt x="2863596" y="0"/>
                </a:lnTo>
                <a:lnTo>
                  <a:pt x="4740021" y="0"/>
                </a:lnTo>
                <a:lnTo>
                  <a:pt x="4754656" y="903"/>
                </a:lnTo>
                <a:lnTo>
                  <a:pt x="4794921" y="13597"/>
                </a:lnTo>
                <a:lnTo>
                  <a:pt x="4827451" y="38989"/>
                </a:lnTo>
                <a:lnTo>
                  <a:pt x="4849322" y="74158"/>
                </a:lnTo>
                <a:lnTo>
                  <a:pt x="4857614" y="116182"/>
                </a:lnTo>
                <a:lnTo>
                  <a:pt x="4857623" y="411607"/>
                </a:lnTo>
                <a:lnTo>
                  <a:pt x="4857623" y="588010"/>
                </a:lnTo>
                <a:lnTo>
                  <a:pt x="4856719" y="602645"/>
                </a:lnTo>
                <a:lnTo>
                  <a:pt x="4854079" y="616746"/>
                </a:lnTo>
                <a:lnTo>
                  <a:pt x="4836828" y="654757"/>
                </a:lnTo>
                <a:lnTo>
                  <a:pt x="4807852" y="684059"/>
                </a:lnTo>
                <a:lnTo>
                  <a:pt x="4770073" y="701729"/>
                </a:lnTo>
                <a:lnTo>
                  <a:pt x="2863596" y="705612"/>
                </a:lnTo>
                <a:lnTo>
                  <a:pt x="2009013" y="705612"/>
                </a:lnTo>
                <a:lnTo>
                  <a:pt x="1556892" y="705612"/>
                </a:lnTo>
                <a:lnTo>
                  <a:pt x="1542257" y="704708"/>
                </a:lnTo>
                <a:lnTo>
                  <a:pt x="1501992" y="692014"/>
                </a:lnTo>
                <a:lnTo>
                  <a:pt x="1469462" y="666622"/>
                </a:lnTo>
                <a:lnTo>
                  <a:pt x="1447591" y="631453"/>
                </a:lnTo>
                <a:lnTo>
                  <a:pt x="1439299" y="589429"/>
                </a:lnTo>
                <a:lnTo>
                  <a:pt x="1439290" y="588010"/>
                </a:lnTo>
                <a:lnTo>
                  <a:pt x="0" y="756285"/>
                </a:lnTo>
                <a:lnTo>
                  <a:pt x="1439290" y="411607"/>
                </a:lnTo>
                <a:lnTo>
                  <a:pt x="1439290" y="117601"/>
                </a:lnTo>
                <a:close/>
              </a:path>
            </a:pathLst>
          </a:custGeom>
          <a:ln w="12191">
            <a:solidFill>
              <a:srgbClr val="333333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1" name="object 41"/>
          <p:cNvSpPr/>
          <p:nvPr/>
        </p:nvSpPr>
        <p:spPr>
          <a:xfrm>
            <a:off x="3396615" y="711708"/>
            <a:ext cx="4202049" cy="919099"/>
          </a:xfrm>
          <a:custGeom>
            <a:avLst/>
            <a:gdLst/>
            <a:ahLst/>
            <a:cxnLst/>
            <a:rect l="l" t="t" r="r" b="b"/>
            <a:pathLst>
              <a:path w="4202049" h="919099">
                <a:moveTo>
                  <a:pt x="4055744" y="0"/>
                </a:moveTo>
                <a:lnTo>
                  <a:pt x="1459096" y="62"/>
                </a:lnTo>
                <a:lnTo>
                  <a:pt x="1416742" y="7611"/>
                </a:lnTo>
                <a:lnTo>
                  <a:pt x="1379556" y="26424"/>
                </a:lnTo>
                <a:lnTo>
                  <a:pt x="1349421" y="54618"/>
                </a:lnTo>
                <a:lnTo>
                  <a:pt x="1328223" y="90310"/>
                </a:lnTo>
                <a:lnTo>
                  <a:pt x="1317846" y="131614"/>
                </a:lnTo>
                <a:lnTo>
                  <a:pt x="1317117" y="146303"/>
                </a:lnTo>
                <a:lnTo>
                  <a:pt x="1317117" y="512063"/>
                </a:lnTo>
                <a:lnTo>
                  <a:pt x="0" y="919099"/>
                </a:lnTo>
                <a:lnTo>
                  <a:pt x="1317117" y="731519"/>
                </a:lnTo>
                <a:lnTo>
                  <a:pt x="4202049" y="731519"/>
                </a:lnTo>
                <a:lnTo>
                  <a:pt x="4201986" y="141979"/>
                </a:lnTo>
                <a:lnTo>
                  <a:pt x="4194437" y="99625"/>
                </a:lnTo>
                <a:lnTo>
                  <a:pt x="4175624" y="62439"/>
                </a:lnTo>
                <a:lnTo>
                  <a:pt x="4147430" y="32304"/>
                </a:lnTo>
                <a:lnTo>
                  <a:pt x="4111738" y="11106"/>
                </a:lnTo>
                <a:lnTo>
                  <a:pt x="4070434" y="729"/>
                </a:lnTo>
                <a:lnTo>
                  <a:pt x="4055744" y="0"/>
                </a:lnTo>
                <a:close/>
              </a:path>
              <a:path w="4202049" h="919099">
                <a:moveTo>
                  <a:pt x="4202049" y="731519"/>
                </a:moveTo>
                <a:lnTo>
                  <a:pt x="1317117" y="731519"/>
                </a:lnTo>
                <a:lnTo>
                  <a:pt x="1317179" y="735844"/>
                </a:lnTo>
                <a:lnTo>
                  <a:pt x="1324728" y="778198"/>
                </a:lnTo>
                <a:lnTo>
                  <a:pt x="1343541" y="815384"/>
                </a:lnTo>
                <a:lnTo>
                  <a:pt x="1371735" y="845519"/>
                </a:lnTo>
                <a:lnTo>
                  <a:pt x="1407427" y="866717"/>
                </a:lnTo>
                <a:lnTo>
                  <a:pt x="1448731" y="877094"/>
                </a:lnTo>
                <a:lnTo>
                  <a:pt x="1463421" y="877824"/>
                </a:lnTo>
                <a:lnTo>
                  <a:pt x="4060069" y="877761"/>
                </a:lnTo>
                <a:lnTo>
                  <a:pt x="4102423" y="870212"/>
                </a:lnTo>
                <a:lnTo>
                  <a:pt x="4139609" y="851399"/>
                </a:lnTo>
                <a:lnTo>
                  <a:pt x="4169744" y="823205"/>
                </a:lnTo>
                <a:lnTo>
                  <a:pt x="4190942" y="787513"/>
                </a:lnTo>
                <a:lnTo>
                  <a:pt x="4201319" y="746209"/>
                </a:lnTo>
                <a:lnTo>
                  <a:pt x="4202049" y="731519"/>
                </a:lnTo>
                <a:close/>
              </a:path>
            </a:pathLst>
          </a:custGeom>
          <a:solidFill>
            <a:srgbClr val="B3B3B3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2" name="object 42"/>
          <p:cNvSpPr/>
          <p:nvPr/>
        </p:nvSpPr>
        <p:spPr>
          <a:xfrm>
            <a:off x="3396615" y="711708"/>
            <a:ext cx="4202049" cy="919099"/>
          </a:xfrm>
          <a:custGeom>
            <a:avLst/>
            <a:gdLst/>
            <a:ahLst/>
            <a:cxnLst/>
            <a:rect l="l" t="t" r="r" b="b"/>
            <a:pathLst>
              <a:path w="4202049" h="919099">
                <a:moveTo>
                  <a:pt x="1317117" y="146303"/>
                </a:moveTo>
                <a:lnTo>
                  <a:pt x="1323469" y="103547"/>
                </a:lnTo>
                <a:lnTo>
                  <a:pt x="1341269" y="65776"/>
                </a:lnTo>
                <a:lnTo>
                  <a:pt x="1368634" y="34873"/>
                </a:lnTo>
                <a:lnTo>
                  <a:pt x="1403679" y="12723"/>
                </a:lnTo>
                <a:lnTo>
                  <a:pt x="1444520" y="1210"/>
                </a:lnTo>
                <a:lnTo>
                  <a:pt x="1797939" y="0"/>
                </a:lnTo>
                <a:lnTo>
                  <a:pt x="2519172" y="0"/>
                </a:lnTo>
                <a:lnTo>
                  <a:pt x="4055744" y="0"/>
                </a:lnTo>
                <a:lnTo>
                  <a:pt x="4070434" y="729"/>
                </a:lnTo>
                <a:lnTo>
                  <a:pt x="4111738" y="11106"/>
                </a:lnTo>
                <a:lnTo>
                  <a:pt x="4147430" y="32304"/>
                </a:lnTo>
                <a:lnTo>
                  <a:pt x="4175624" y="62439"/>
                </a:lnTo>
                <a:lnTo>
                  <a:pt x="4194437" y="99625"/>
                </a:lnTo>
                <a:lnTo>
                  <a:pt x="4201986" y="141979"/>
                </a:lnTo>
                <a:lnTo>
                  <a:pt x="4202049" y="512063"/>
                </a:lnTo>
                <a:lnTo>
                  <a:pt x="4202049" y="731519"/>
                </a:lnTo>
                <a:lnTo>
                  <a:pt x="4201319" y="746209"/>
                </a:lnTo>
                <a:lnTo>
                  <a:pt x="4199179" y="760485"/>
                </a:lnTo>
                <a:lnTo>
                  <a:pt x="4184985" y="800127"/>
                </a:lnTo>
                <a:lnTo>
                  <a:pt x="4160599" y="833529"/>
                </a:lnTo>
                <a:lnTo>
                  <a:pt x="4127904" y="858806"/>
                </a:lnTo>
                <a:lnTo>
                  <a:pt x="4088786" y="874073"/>
                </a:lnTo>
                <a:lnTo>
                  <a:pt x="2519172" y="877824"/>
                </a:lnTo>
                <a:lnTo>
                  <a:pt x="1797939" y="877824"/>
                </a:lnTo>
                <a:lnTo>
                  <a:pt x="1463421" y="877824"/>
                </a:lnTo>
                <a:lnTo>
                  <a:pt x="1448731" y="877094"/>
                </a:lnTo>
                <a:lnTo>
                  <a:pt x="1407427" y="866717"/>
                </a:lnTo>
                <a:lnTo>
                  <a:pt x="1371735" y="845519"/>
                </a:lnTo>
                <a:lnTo>
                  <a:pt x="1343541" y="815384"/>
                </a:lnTo>
                <a:lnTo>
                  <a:pt x="1324728" y="778198"/>
                </a:lnTo>
                <a:lnTo>
                  <a:pt x="1317179" y="735844"/>
                </a:lnTo>
                <a:lnTo>
                  <a:pt x="1317117" y="731519"/>
                </a:lnTo>
                <a:lnTo>
                  <a:pt x="0" y="919099"/>
                </a:lnTo>
                <a:lnTo>
                  <a:pt x="1317117" y="512063"/>
                </a:lnTo>
                <a:lnTo>
                  <a:pt x="1317117" y="146303"/>
                </a:lnTo>
                <a:close/>
              </a:path>
            </a:pathLst>
          </a:custGeom>
          <a:ln w="12192">
            <a:solidFill>
              <a:srgbClr val="333333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3" name="object 43"/>
          <p:cNvSpPr/>
          <p:nvPr/>
        </p:nvSpPr>
        <p:spPr>
          <a:xfrm>
            <a:off x="3083051" y="537972"/>
            <a:ext cx="1193292" cy="1051560"/>
          </a:xfrm>
          <a:custGeom>
            <a:avLst/>
            <a:gdLst/>
            <a:ahLst/>
            <a:cxnLst/>
            <a:rect l="l" t="t" r="r" b="b"/>
            <a:pathLst>
              <a:path w="1193292" h="1051560">
                <a:moveTo>
                  <a:pt x="570063" y="760729"/>
                </a:moveTo>
                <a:lnTo>
                  <a:pt x="426212" y="760729"/>
                </a:lnTo>
                <a:lnTo>
                  <a:pt x="468757" y="1051560"/>
                </a:lnTo>
                <a:lnTo>
                  <a:pt x="570063" y="760729"/>
                </a:lnTo>
                <a:close/>
              </a:path>
              <a:path w="1193292" h="1051560">
                <a:moveTo>
                  <a:pt x="770703" y="727075"/>
                </a:moveTo>
                <a:lnTo>
                  <a:pt x="581787" y="727075"/>
                </a:lnTo>
                <a:lnTo>
                  <a:pt x="731774" y="960881"/>
                </a:lnTo>
                <a:lnTo>
                  <a:pt x="770703" y="727075"/>
                </a:lnTo>
                <a:close/>
              </a:path>
              <a:path w="1193292" h="1051560">
                <a:moveTo>
                  <a:pt x="951406" y="703833"/>
                </a:moveTo>
                <a:lnTo>
                  <a:pt x="774573" y="703833"/>
                </a:lnTo>
                <a:lnTo>
                  <a:pt x="1002411" y="880872"/>
                </a:lnTo>
                <a:lnTo>
                  <a:pt x="951406" y="703833"/>
                </a:lnTo>
                <a:close/>
              </a:path>
              <a:path w="1193292" h="1051560">
                <a:moveTo>
                  <a:pt x="944124" y="678561"/>
                </a:moveTo>
                <a:lnTo>
                  <a:pt x="313055" y="678561"/>
                </a:lnTo>
                <a:lnTo>
                  <a:pt x="263017" y="857630"/>
                </a:lnTo>
                <a:lnTo>
                  <a:pt x="426212" y="760729"/>
                </a:lnTo>
                <a:lnTo>
                  <a:pt x="570063" y="760729"/>
                </a:lnTo>
                <a:lnTo>
                  <a:pt x="581787" y="727075"/>
                </a:lnTo>
                <a:lnTo>
                  <a:pt x="770703" y="727075"/>
                </a:lnTo>
                <a:lnTo>
                  <a:pt x="774573" y="703833"/>
                </a:lnTo>
                <a:lnTo>
                  <a:pt x="951406" y="703833"/>
                </a:lnTo>
                <a:lnTo>
                  <a:pt x="944124" y="678561"/>
                </a:lnTo>
                <a:close/>
              </a:path>
              <a:path w="1193292" h="1051560">
                <a:moveTo>
                  <a:pt x="20447" y="111760"/>
                </a:moveTo>
                <a:lnTo>
                  <a:pt x="255650" y="370839"/>
                </a:lnTo>
                <a:lnTo>
                  <a:pt x="0" y="419353"/>
                </a:lnTo>
                <a:lnTo>
                  <a:pt x="205612" y="573277"/>
                </a:lnTo>
                <a:lnTo>
                  <a:pt x="7493" y="710183"/>
                </a:lnTo>
                <a:lnTo>
                  <a:pt x="313055" y="678561"/>
                </a:lnTo>
                <a:lnTo>
                  <a:pt x="944124" y="678561"/>
                </a:lnTo>
                <a:lnTo>
                  <a:pt x="930148" y="630047"/>
                </a:lnTo>
                <a:lnTo>
                  <a:pt x="1166100" y="630047"/>
                </a:lnTo>
                <a:lnTo>
                  <a:pt x="972693" y="509904"/>
                </a:lnTo>
                <a:lnTo>
                  <a:pt x="1165478" y="396113"/>
                </a:lnTo>
                <a:lnTo>
                  <a:pt x="922655" y="356107"/>
                </a:lnTo>
                <a:lnTo>
                  <a:pt x="954913" y="307720"/>
                </a:lnTo>
                <a:lnTo>
                  <a:pt x="403987" y="307720"/>
                </a:lnTo>
                <a:lnTo>
                  <a:pt x="20447" y="111760"/>
                </a:lnTo>
                <a:close/>
              </a:path>
              <a:path w="1193292" h="1051560">
                <a:moveTo>
                  <a:pt x="1166100" y="630047"/>
                </a:moveTo>
                <a:lnTo>
                  <a:pt x="930148" y="630047"/>
                </a:lnTo>
                <a:lnTo>
                  <a:pt x="1193292" y="646938"/>
                </a:lnTo>
                <a:lnTo>
                  <a:pt x="1166100" y="630047"/>
                </a:lnTo>
                <a:close/>
              </a:path>
              <a:path w="1193292" h="1051560">
                <a:moveTo>
                  <a:pt x="461390" y="111760"/>
                </a:moveTo>
                <a:lnTo>
                  <a:pt x="403987" y="307720"/>
                </a:lnTo>
                <a:lnTo>
                  <a:pt x="954913" y="307720"/>
                </a:lnTo>
                <a:lnTo>
                  <a:pt x="971846" y="282320"/>
                </a:lnTo>
                <a:lnTo>
                  <a:pt x="596646" y="282320"/>
                </a:lnTo>
                <a:lnTo>
                  <a:pt x="461390" y="111760"/>
                </a:lnTo>
                <a:close/>
              </a:path>
              <a:path w="1193292" h="1051560">
                <a:moveTo>
                  <a:pt x="802259" y="0"/>
                </a:moveTo>
                <a:lnTo>
                  <a:pt x="596646" y="282320"/>
                </a:lnTo>
                <a:lnTo>
                  <a:pt x="971846" y="282320"/>
                </a:lnTo>
                <a:lnTo>
                  <a:pt x="987255" y="259206"/>
                </a:lnTo>
                <a:lnTo>
                  <a:pt x="781938" y="259206"/>
                </a:lnTo>
                <a:lnTo>
                  <a:pt x="802259" y="0"/>
                </a:lnTo>
                <a:close/>
              </a:path>
              <a:path w="1193292" h="1051560">
                <a:moveTo>
                  <a:pt x="1015364" y="217042"/>
                </a:moveTo>
                <a:lnTo>
                  <a:pt x="781938" y="259206"/>
                </a:lnTo>
                <a:lnTo>
                  <a:pt x="987255" y="259206"/>
                </a:lnTo>
                <a:lnTo>
                  <a:pt x="1015364" y="217042"/>
                </a:lnTo>
                <a:close/>
              </a:path>
            </a:pathLst>
          </a:custGeom>
          <a:solidFill>
            <a:srgbClr val="B9C731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4" name="object 44"/>
          <p:cNvSpPr/>
          <p:nvPr/>
        </p:nvSpPr>
        <p:spPr>
          <a:xfrm>
            <a:off x="3083051" y="537972"/>
            <a:ext cx="1193292" cy="1051560"/>
          </a:xfrm>
          <a:custGeom>
            <a:avLst/>
            <a:gdLst/>
            <a:ahLst/>
            <a:cxnLst/>
            <a:rect l="l" t="t" r="r" b="b"/>
            <a:pathLst>
              <a:path w="1193292" h="1051560">
                <a:moveTo>
                  <a:pt x="596646" y="282320"/>
                </a:moveTo>
                <a:lnTo>
                  <a:pt x="802259" y="0"/>
                </a:lnTo>
                <a:lnTo>
                  <a:pt x="781938" y="259206"/>
                </a:lnTo>
                <a:lnTo>
                  <a:pt x="1015364" y="217042"/>
                </a:lnTo>
                <a:lnTo>
                  <a:pt x="922655" y="356107"/>
                </a:lnTo>
                <a:lnTo>
                  <a:pt x="1165478" y="396113"/>
                </a:lnTo>
                <a:lnTo>
                  <a:pt x="972693" y="509904"/>
                </a:lnTo>
                <a:lnTo>
                  <a:pt x="1193292" y="646938"/>
                </a:lnTo>
                <a:lnTo>
                  <a:pt x="930148" y="630047"/>
                </a:lnTo>
                <a:lnTo>
                  <a:pt x="1002411" y="880872"/>
                </a:lnTo>
                <a:lnTo>
                  <a:pt x="774573" y="703833"/>
                </a:lnTo>
                <a:lnTo>
                  <a:pt x="731774" y="960881"/>
                </a:lnTo>
                <a:lnTo>
                  <a:pt x="581787" y="727075"/>
                </a:lnTo>
                <a:lnTo>
                  <a:pt x="468757" y="1051560"/>
                </a:lnTo>
                <a:lnTo>
                  <a:pt x="426212" y="760729"/>
                </a:lnTo>
                <a:lnTo>
                  <a:pt x="263017" y="857630"/>
                </a:lnTo>
                <a:lnTo>
                  <a:pt x="313055" y="678561"/>
                </a:lnTo>
                <a:lnTo>
                  <a:pt x="7493" y="710183"/>
                </a:lnTo>
                <a:lnTo>
                  <a:pt x="205612" y="573277"/>
                </a:lnTo>
                <a:lnTo>
                  <a:pt x="0" y="419353"/>
                </a:lnTo>
                <a:lnTo>
                  <a:pt x="255650" y="370839"/>
                </a:lnTo>
                <a:lnTo>
                  <a:pt x="20447" y="111760"/>
                </a:lnTo>
                <a:lnTo>
                  <a:pt x="403987" y="307720"/>
                </a:lnTo>
                <a:lnTo>
                  <a:pt x="461390" y="111760"/>
                </a:lnTo>
                <a:lnTo>
                  <a:pt x="596646" y="282320"/>
                </a:lnTo>
                <a:close/>
              </a:path>
            </a:pathLst>
          </a:custGeom>
          <a:ln w="12192">
            <a:solidFill>
              <a:srgbClr val="333333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5" name="object 45"/>
          <p:cNvSpPr/>
          <p:nvPr/>
        </p:nvSpPr>
        <p:spPr>
          <a:xfrm>
            <a:off x="446531" y="4431791"/>
            <a:ext cx="1027176" cy="0"/>
          </a:xfrm>
          <a:custGeom>
            <a:avLst/>
            <a:gdLst/>
            <a:ahLst/>
            <a:cxnLst/>
            <a:rect l="l" t="t" r="r" b="b"/>
            <a:pathLst>
              <a:path w="1027176" h="0">
                <a:moveTo>
                  <a:pt x="0" y="0"/>
                </a:moveTo>
                <a:lnTo>
                  <a:pt x="1027176" y="0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6" name="object 46"/>
          <p:cNvSpPr/>
          <p:nvPr/>
        </p:nvSpPr>
        <p:spPr>
          <a:xfrm>
            <a:off x="446531" y="2514600"/>
            <a:ext cx="1610868" cy="0"/>
          </a:xfrm>
          <a:custGeom>
            <a:avLst/>
            <a:gdLst/>
            <a:ahLst/>
            <a:cxnLst/>
            <a:rect l="l" t="t" r="r" b="b"/>
            <a:pathLst>
              <a:path w="1610868" h="0">
                <a:moveTo>
                  <a:pt x="0" y="0"/>
                </a:moveTo>
                <a:lnTo>
                  <a:pt x="1610868" y="0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7" name="object 47"/>
          <p:cNvSpPr txBox="1"/>
          <p:nvPr/>
        </p:nvSpPr>
        <p:spPr>
          <a:xfrm>
            <a:off x="643839" y="130151"/>
            <a:ext cx="2494202" cy="32629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70"/>
              </a:lnSpc>
              <a:spcBef>
                <a:spcPts val="128"/>
              </a:spcBef>
            </a:pPr>
            <a:r>
              <a:rPr dirty="0" smtClean="0" baseline="1074" sz="3300" spc="-4" b="1">
                <a:latin typeface="Arial Black"/>
                <a:cs typeface="Arial Black"/>
              </a:rPr>
              <a:t>HR</a:t>
            </a:r>
            <a:r>
              <a:rPr dirty="0" smtClean="0" sz="2200" spc="9">
                <a:latin typeface="΢"/>
                <a:cs typeface="΢"/>
              </a:rPr>
              <a:t>软件供应商分类</a:t>
            </a:r>
            <a:endParaRPr sz="2200">
              <a:latin typeface="微软雅黑"/>
              <a:cs typeface="微软雅黑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4835778" y="808029"/>
            <a:ext cx="2519141" cy="69926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45">
              <a:lnSpc>
                <a:spcPts val="1889"/>
              </a:lnSpc>
              <a:spcBef>
                <a:spcPts val="94"/>
              </a:spcBef>
            </a:pPr>
            <a:r>
              <a:rPr dirty="0" smtClean="0" baseline="1220" sz="2400" spc="9">
                <a:latin typeface="΢"/>
                <a:cs typeface="΢"/>
              </a:rPr>
              <a:t>协同电子商务架构。理念和</a:t>
            </a:r>
            <a:endParaRPr sz="1600">
              <a:latin typeface="微软雅黑"/>
              <a:cs typeface="微软雅黑"/>
            </a:endParaRPr>
          </a:p>
          <a:p>
            <a:pPr marL="12700">
              <a:lnSpc>
                <a:spcPts val="1920"/>
              </a:lnSpc>
              <a:spcBef>
                <a:spcPts val="1"/>
              </a:spcBef>
            </a:pPr>
            <a:r>
              <a:rPr dirty="0" smtClean="0" baseline="1220" sz="2400" spc="9">
                <a:latin typeface="΢"/>
                <a:cs typeface="΢"/>
              </a:rPr>
              <a:t>技术先进、功能完整，且有</a:t>
            </a:r>
            <a:endParaRPr sz="1600">
              <a:latin typeface="微软雅黑"/>
              <a:cs typeface="微软雅黑"/>
            </a:endParaRPr>
          </a:p>
          <a:p>
            <a:pPr marL="12700" marR="30449">
              <a:lnSpc>
                <a:spcPts val="1695"/>
              </a:lnSpc>
            </a:pPr>
            <a:r>
              <a:rPr dirty="0" smtClean="0" sz="1600" spc="9">
                <a:latin typeface="΢"/>
                <a:cs typeface="΢"/>
              </a:rPr>
              <a:t>“本地化”解决方案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2132457" y="928559"/>
            <a:ext cx="1790360" cy="64614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R="12700" algn="r">
              <a:lnSpc>
                <a:spcPts val="1845"/>
              </a:lnSpc>
              <a:spcBef>
                <a:spcPts val="92"/>
              </a:spcBef>
            </a:pPr>
            <a:r>
              <a:rPr dirty="0" smtClean="0" baseline="4432" sz="2400" spc="-11" b="1">
                <a:solidFill>
                  <a:srgbClr val="3A6DB0"/>
                </a:solidFill>
                <a:latin typeface="Arial Black"/>
                <a:cs typeface="Arial Black"/>
              </a:rPr>
              <a:t>S</a:t>
            </a:r>
            <a:r>
              <a:rPr dirty="0" smtClean="0" baseline="4432" sz="2400" spc="-22" b="1">
                <a:solidFill>
                  <a:srgbClr val="3A6DB0"/>
                </a:solidFill>
                <a:latin typeface="Arial Black"/>
                <a:cs typeface="Arial Black"/>
              </a:rPr>
              <a:t>A</a:t>
            </a:r>
            <a:r>
              <a:rPr dirty="0" smtClean="0" baseline="4432" sz="2400" spc="-11" b="1">
                <a:solidFill>
                  <a:srgbClr val="3A6DB0"/>
                </a:solidFill>
                <a:latin typeface="Arial Black"/>
                <a:cs typeface="Arial Black"/>
              </a:rPr>
              <a:t>P</a:t>
            </a:r>
            <a:endParaRPr sz="1600">
              <a:latin typeface="Arial Black"/>
              <a:cs typeface="Arial Black"/>
            </a:endParaRPr>
          </a:p>
          <a:p>
            <a:pPr marL="12700">
              <a:lnSpc>
                <a:spcPts val="2880"/>
              </a:lnSpc>
              <a:spcBef>
                <a:spcPts val="416"/>
              </a:spcBef>
            </a:pPr>
            <a:r>
              <a:rPr dirty="0" smtClean="0" baseline="-5115" sz="2550" spc="4" b="1">
                <a:latin typeface="Arial"/>
                <a:cs typeface="Arial"/>
              </a:rPr>
              <a:t>HR</a:t>
            </a:r>
            <a:r>
              <a:rPr dirty="0" smtClean="0" baseline="-3447" sz="2550" spc="14">
                <a:latin typeface="΢"/>
                <a:cs typeface="΢"/>
              </a:rPr>
              <a:t>解决方</a:t>
            </a:r>
            <a:r>
              <a:rPr dirty="0" smtClean="0" baseline="-3447" sz="2550" spc="0">
                <a:latin typeface="΢"/>
                <a:cs typeface="΢"/>
              </a:rPr>
              <a:t>案</a:t>
            </a:r>
            <a:r>
              <a:rPr dirty="0" smtClean="0" baseline="-3447" sz="2550" spc="-50">
                <a:latin typeface="΢"/>
                <a:cs typeface="΢"/>
              </a:rPr>
              <a:t> </a:t>
            </a:r>
            <a:r>
              <a:rPr dirty="0" smtClean="0" baseline="-5115" sz="2550" spc="-4" b="1">
                <a:latin typeface="Arial"/>
                <a:cs typeface="Arial"/>
              </a:rPr>
              <a:t>II</a:t>
            </a:r>
            <a:endParaRPr sz="1700">
              <a:latin typeface="Arial"/>
              <a:cs typeface="Arial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79349" y="1728446"/>
            <a:ext cx="1100404" cy="2799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205"/>
              </a:lnSpc>
              <a:spcBef>
                <a:spcPts val="110"/>
              </a:spcBef>
            </a:pPr>
            <a:r>
              <a:rPr dirty="0" smtClean="0" sz="2000" spc="9">
                <a:latin typeface="΢"/>
                <a:cs typeface="΢"/>
              </a:rPr>
              <a:t>高档产品</a:t>
            </a:r>
            <a:endParaRPr sz="2000">
              <a:latin typeface="微软雅黑"/>
              <a:cs typeface="微软雅黑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5241797" y="2064059"/>
            <a:ext cx="3175185" cy="24408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20"/>
              </a:lnSpc>
              <a:spcBef>
                <a:spcPts val="96"/>
              </a:spcBef>
            </a:pPr>
            <a:r>
              <a:rPr dirty="0" smtClean="0" baseline="1477" sz="2400" spc="0" b="1">
                <a:latin typeface="Arial Black"/>
                <a:cs typeface="Arial Black"/>
              </a:rPr>
              <a:t>E</a:t>
            </a:r>
            <a:r>
              <a:rPr dirty="0" smtClean="0" baseline="1477" sz="2400" spc="-4" b="1">
                <a:latin typeface="Arial Black"/>
                <a:cs typeface="Arial Black"/>
              </a:rPr>
              <a:t>R</a:t>
            </a:r>
            <a:r>
              <a:rPr dirty="0" smtClean="0" baseline="1477" sz="2400" spc="0" b="1">
                <a:latin typeface="Arial Black"/>
                <a:cs typeface="Arial Black"/>
              </a:rPr>
              <a:t>P</a:t>
            </a:r>
            <a:r>
              <a:rPr dirty="0" smtClean="0" baseline="1220" sz="2400" spc="9">
                <a:latin typeface="΢"/>
                <a:cs typeface="΢"/>
              </a:rPr>
              <a:t>架构，理念、技术和功能</a:t>
            </a:r>
            <a:r>
              <a:rPr dirty="0" smtClean="0" baseline="1220" sz="2400" spc="25">
                <a:latin typeface="΢"/>
                <a:cs typeface="΢"/>
              </a:rPr>
              <a:t>较</a:t>
            </a:r>
            <a:r>
              <a:rPr dirty="0" smtClean="0" baseline="1220" sz="2400" spc="0">
                <a:latin typeface="΢"/>
                <a:cs typeface="΢"/>
              </a:rPr>
              <a:t>好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2162936" y="2300938"/>
            <a:ext cx="1374756" cy="25242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89"/>
              </a:lnSpc>
              <a:spcBef>
                <a:spcPts val="99"/>
              </a:spcBef>
            </a:pPr>
            <a:r>
              <a:rPr dirty="0" smtClean="0" baseline="1705" sz="2550" spc="4" b="1">
                <a:latin typeface="Arial"/>
                <a:cs typeface="Arial"/>
              </a:rPr>
              <a:t>H</a:t>
            </a:r>
            <a:r>
              <a:rPr dirty="0" smtClean="0" baseline="1705" sz="2550" spc="9" b="1">
                <a:latin typeface="Arial"/>
                <a:cs typeface="Arial"/>
              </a:rPr>
              <a:t>R</a:t>
            </a:r>
            <a:r>
              <a:rPr dirty="0" smtClean="0" baseline="1149" sz="2550" spc="9">
                <a:latin typeface="΢"/>
                <a:cs typeface="΢"/>
              </a:rPr>
              <a:t>解决方</a:t>
            </a:r>
            <a:r>
              <a:rPr dirty="0" smtClean="0" baseline="1149" sz="2550" spc="0">
                <a:latin typeface="΢"/>
                <a:cs typeface="΢"/>
              </a:rPr>
              <a:t>案</a:t>
            </a:r>
            <a:r>
              <a:rPr dirty="0" smtClean="0" baseline="1149" sz="2550" spc="-44">
                <a:latin typeface="΢"/>
                <a:cs typeface="΢"/>
              </a:rPr>
              <a:t> </a:t>
            </a:r>
            <a:r>
              <a:rPr dirty="0" smtClean="0" baseline="1705" sz="2550" spc="0" b="1">
                <a:latin typeface="Arial"/>
                <a:cs typeface="Arial"/>
              </a:rPr>
              <a:t>I</a:t>
            </a:r>
            <a:endParaRPr sz="1700">
              <a:latin typeface="Arial"/>
              <a:cs typeface="Arial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5076571" y="2871517"/>
            <a:ext cx="3381231" cy="48844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70"/>
              </a:lnSpc>
              <a:spcBef>
                <a:spcPts val="98"/>
              </a:spcBef>
            </a:pPr>
            <a:r>
              <a:rPr dirty="0" smtClean="0" baseline="2441" sz="2400" spc="9">
                <a:latin typeface="΢"/>
                <a:cs typeface="΢"/>
              </a:rPr>
              <a:t>纳入</a:t>
            </a:r>
            <a:r>
              <a:rPr dirty="0" smtClean="0" baseline="2954" sz="2400" spc="0" b="1">
                <a:latin typeface="Arial Black"/>
                <a:cs typeface="Arial Black"/>
              </a:rPr>
              <a:t>E</a:t>
            </a:r>
            <a:r>
              <a:rPr dirty="0" smtClean="0" baseline="2954" sz="2400" spc="-4" b="1">
                <a:latin typeface="Arial Black"/>
                <a:cs typeface="Arial Black"/>
              </a:rPr>
              <a:t>R</a:t>
            </a:r>
            <a:r>
              <a:rPr dirty="0" smtClean="0" baseline="2954" sz="2400" spc="-4" b="1">
                <a:latin typeface="Arial Black"/>
                <a:cs typeface="Arial Black"/>
              </a:rPr>
              <a:t>P</a:t>
            </a:r>
            <a:r>
              <a:rPr dirty="0" smtClean="0" baseline="2441" sz="2400" spc="9">
                <a:latin typeface="΢"/>
                <a:cs typeface="΢"/>
              </a:rPr>
              <a:t>范畴，但理念不新、</a:t>
            </a:r>
            <a:r>
              <a:rPr dirty="0" smtClean="0" baseline="2441" sz="2400" spc="19">
                <a:latin typeface="΢"/>
                <a:cs typeface="΢"/>
              </a:rPr>
              <a:t>功</a:t>
            </a:r>
            <a:r>
              <a:rPr dirty="0" smtClean="0" baseline="2441" sz="2400" spc="9">
                <a:latin typeface="΢"/>
                <a:cs typeface="΢"/>
              </a:rPr>
              <a:t>能不</a:t>
            </a:r>
            <a:endParaRPr sz="1600">
              <a:latin typeface="微软雅黑"/>
              <a:cs typeface="微软雅黑"/>
            </a:endParaRPr>
          </a:p>
          <a:p>
            <a:pPr marL="12700" marR="32852">
              <a:lnSpc>
                <a:spcPts val="1875"/>
              </a:lnSpc>
            </a:pPr>
            <a:r>
              <a:rPr dirty="0" smtClean="0" baseline="2441" sz="2400" spc="9">
                <a:latin typeface="΢"/>
                <a:cs typeface="΢"/>
              </a:rPr>
              <a:t>完整</a:t>
            </a:r>
            <a:r>
              <a:rPr dirty="0" smtClean="0" baseline="2954" sz="2400" spc="0" b="1">
                <a:latin typeface="Arial Black"/>
                <a:cs typeface="Arial Black"/>
              </a:rPr>
              <a:t>…</a:t>
            </a:r>
            <a:endParaRPr sz="1600">
              <a:latin typeface="Arial Black"/>
              <a:cs typeface="Arial Black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2220848" y="3280608"/>
            <a:ext cx="1258254" cy="25274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89"/>
              </a:lnSpc>
              <a:spcBef>
                <a:spcPts val="99"/>
              </a:spcBef>
            </a:pPr>
            <a:r>
              <a:rPr dirty="0" smtClean="0" baseline="1705" sz="2550" spc="4" b="1">
                <a:latin typeface="Arial"/>
                <a:cs typeface="Arial"/>
              </a:rPr>
              <a:t>HR</a:t>
            </a:r>
            <a:r>
              <a:rPr dirty="0" smtClean="0" baseline="1149" sz="2550" spc="9">
                <a:latin typeface="΢"/>
                <a:cs typeface="΢"/>
              </a:rPr>
              <a:t>信息系统</a:t>
            </a:r>
            <a:endParaRPr sz="1700">
              <a:latin typeface="微软雅黑"/>
              <a:cs typeface="微软雅黑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79349" y="3290800"/>
            <a:ext cx="1100404" cy="2799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205"/>
              </a:lnSpc>
              <a:spcBef>
                <a:spcPts val="110"/>
              </a:spcBef>
            </a:pPr>
            <a:r>
              <a:rPr dirty="0" smtClean="0" sz="2000" spc="9">
                <a:latin typeface="΢"/>
                <a:cs typeface="΢"/>
              </a:rPr>
              <a:t>中档产品</a:t>
            </a:r>
            <a:endParaRPr sz="2000">
              <a:latin typeface="微软雅黑"/>
              <a:cs typeface="微软雅黑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5088382" y="3876349"/>
            <a:ext cx="3745705" cy="45516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889"/>
              </a:lnSpc>
              <a:spcBef>
                <a:spcPts val="94"/>
              </a:spcBef>
            </a:pPr>
            <a:r>
              <a:rPr dirty="0" smtClean="0" baseline="1220" sz="2400" spc="9">
                <a:latin typeface="΢"/>
                <a:cs typeface="΢"/>
              </a:rPr>
              <a:t>有应用层面的功能：如时间处</a:t>
            </a:r>
            <a:r>
              <a:rPr dirty="0" smtClean="0" baseline="1220" sz="2400" spc="25">
                <a:latin typeface="΢"/>
                <a:cs typeface="΢"/>
              </a:rPr>
              <a:t>理</a:t>
            </a:r>
            <a:r>
              <a:rPr dirty="0" smtClean="0" baseline="1220" sz="2400" spc="9">
                <a:latin typeface="΢"/>
                <a:cs typeface="΢"/>
              </a:rPr>
              <a:t>、薪</a:t>
            </a:r>
            <a:r>
              <a:rPr dirty="0" smtClean="0" baseline="1220" sz="2400" spc="25">
                <a:latin typeface="΢"/>
                <a:cs typeface="΢"/>
              </a:rPr>
              <a:t>资</a:t>
            </a:r>
            <a:r>
              <a:rPr dirty="0" smtClean="0" baseline="1220" sz="2400" spc="0">
                <a:latin typeface="΢"/>
                <a:cs typeface="΢"/>
              </a:rPr>
              <a:t>计</a:t>
            </a:r>
            <a:endParaRPr sz="1600">
              <a:latin typeface="微软雅黑"/>
              <a:cs typeface="微软雅黑"/>
            </a:endParaRPr>
          </a:p>
          <a:p>
            <a:pPr marL="12700" marR="30403">
              <a:lnSpc>
                <a:spcPts val="1695"/>
              </a:lnSpc>
            </a:pPr>
            <a:r>
              <a:rPr dirty="0" smtClean="0" sz="1600" spc="9">
                <a:latin typeface="΢"/>
                <a:cs typeface="΢"/>
              </a:rPr>
              <a:t>算等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2377820" y="4183459"/>
            <a:ext cx="943508" cy="56794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838">
              <a:lnSpc>
                <a:spcPts val="2010"/>
              </a:lnSpc>
              <a:spcBef>
                <a:spcPts val="100"/>
              </a:spcBef>
            </a:pPr>
            <a:r>
              <a:rPr dirty="0" smtClean="0" baseline="1149" sz="2550" spc="14">
                <a:latin typeface="΢"/>
                <a:cs typeface="΢"/>
              </a:rPr>
              <a:t>人事</a:t>
            </a:r>
            <a:r>
              <a:rPr dirty="0" smtClean="0" baseline="1149" sz="2550" spc="9">
                <a:latin typeface="΢"/>
                <a:cs typeface="΢"/>
              </a:rPr>
              <a:t>管理</a:t>
            </a:r>
            <a:endParaRPr sz="1700">
              <a:latin typeface="微软雅黑"/>
              <a:cs typeface="微软雅黑"/>
            </a:endParaRPr>
          </a:p>
          <a:p>
            <a:pPr marL="12700">
              <a:lnSpc>
                <a:spcPts val="2465"/>
              </a:lnSpc>
              <a:spcBef>
                <a:spcPts val="22"/>
              </a:spcBef>
            </a:pPr>
            <a:r>
              <a:rPr dirty="0" smtClean="0" baseline="-3447" sz="2550" spc="14">
                <a:latin typeface="΢"/>
                <a:cs typeface="΢"/>
              </a:rPr>
              <a:t>信息系统</a:t>
            </a:r>
            <a:endParaRPr sz="1700">
              <a:latin typeface="微软雅黑"/>
              <a:cs typeface="微软雅黑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5235066" y="4972486"/>
            <a:ext cx="2522753" cy="2280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95"/>
              </a:lnSpc>
              <a:spcBef>
                <a:spcPts val="89"/>
              </a:spcBef>
            </a:pPr>
            <a:r>
              <a:rPr dirty="0" smtClean="0" baseline="-1220" sz="2400" spc="14">
                <a:latin typeface="΢"/>
                <a:cs typeface="΢"/>
              </a:rPr>
              <a:t>简单地统计数据、管理数据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74777" y="5091660"/>
            <a:ext cx="1100404" cy="2799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205"/>
              </a:lnSpc>
              <a:spcBef>
                <a:spcPts val="110"/>
              </a:spcBef>
            </a:pPr>
            <a:r>
              <a:rPr dirty="0" smtClean="0" sz="2000" spc="9">
                <a:latin typeface="΢"/>
                <a:cs typeface="΢"/>
              </a:rPr>
              <a:t>低档产品</a:t>
            </a:r>
            <a:endParaRPr sz="2000">
              <a:latin typeface="微软雅黑"/>
              <a:cs typeface="微软雅黑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2159889" y="5489806"/>
            <a:ext cx="1378534" cy="2418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05"/>
              </a:lnSpc>
              <a:spcBef>
                <a:spcPts val="95"/>
              </a:spcBef>
            </a:pPr>
            <a:r>
              <a:rPr dirty="0" smtClean="0" baseline="-1149" sz="2550" spc="9">
                <a:latin typeface="΢"/>
                <a:cs typeface="΢"/>
              </a:rPr>
              <a:t>人</a:t>
            </a:r>
            <a:r>
              <a:rPr dirty="0" smtClean="0" baseline="-1149" sz="2550" spc="14">
                <a:latin typeface="΢"/>
                <a:cs typeface="΢"/>
              </a:rPr>
              <a:t>事</a:t>
            </a:r>
            <a:r>
              <a:rPr dirty="0" smtClean="0" baseline="-1149" sz="2550" spc="9">
                <a:latin typeface="΢"/>
                <a:cs typeface="΢"/>
              </a:rPr>
              <a:t>数据系统</a:t>
            </a:r>
            <a:endParaRPr sz="1700">
              <a:latin typeface="微软雅黑"/>
              <a:cs typeface="微软雅黑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109524" y="6633699"/>
            <a:ext cx="2386151" cy="13208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975"/>
              </a:lnSpc>
              <a:spcBef>
                <a:spcPts val="48"/>
              </a:spcBef>
            </a:pPr>
            <a:r>
              <a:rPr dirty="0" smtClean="0" sz="850" spc="0">
                <a:solidFill>
                  <a:srgbClr val="B1B1B1"/>
                </a:solidFill>
                <a:latin typeface="Symbol"/>
                <a:cs typeface="Symbol"/>
              </a:rPr>
              <a:t></a:t>
            </a:r>
            <a:r>
              <a:rPr dirty="0" smtClean="0" sz="850" spc="0">
                <a:solidFill>
                  <a:srgbClr val="B1B1B1"/>
                </a:solidFill>
                <a:latin typeface="Times New Roman"/>
                <a:cs typeface="Times New Roman"/>
              </a:rPr>
              <a:t> </a:t>
            </a:r>
            <a:r>
              <a:rPr dirty="0" smtClean="0" sz="850" spc="51">
                <a:solidFill>
                  <a:srgbClr val="B1B1B1"/>
                </a:solidFill>
                <a:latin typeface="Times New Roman"/>
                <a:cs typeface="Times New Roman"/>
              </a:rPr>
              <a:t> 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S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A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P</a:t>
            </a:r>
            <a:r>
              <a:rPr dirty="0" smtClean="0" sz="700" spc="-23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A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G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2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0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0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2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,</a:t>
            </a:r>
            <a:r>
              <a:rPr dirty="0" smtClean="0" sz="700" spc="12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T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itle</a:t>
            </a:r>
            <a:r>
              <a:rPr dirty="0" smtClean="0" sz="700" spc="-18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o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f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P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r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e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s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e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n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t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a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ti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o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n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,</a:t>
            </a:r>
            <a:r>
              <a:rPr dirty="0" smtClean="0" sz="700" spc="13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S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p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e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a</a:t>
            </a:r>
            <a:r>
              <a:rPr dirty="0" smtClean="0" sz="700" spc="9">
                <a:solidFill>
                  <a:srgbClr val="B1B1B1"/>
                </a:solidFill>
                <a:latin typeface="Arial"/>
                <a:cs typeface="Arial"/>
              </a:rPr>
              <a:t>k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e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r</a:t>
            </a:r>
            <a:r>
              <a:rPr dirty="0" smtClean="0" sz="700" spc="-20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Na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m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e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1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14</a:t>
            </a:r>
            <a:endParaRPr sz="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7998"/>
          </a:xfrm>
          <a:custGeom>
            <a:avLst/>
            <a:gdLst/>
            <a:ahLst/>
            <a:cxnLst/>
            <a:rect l="l" t="t" r="r" b="b"/>
            <a:pathLst>
              <a:path w="9144000" h="6857998">
                <a:moveTo>
                  <a:pt x="9144000" y="6857998"/>
                </a:moveTo>
                <a:lnTo>
                  <a:pt x="9144000" y="0"/>
                </a:lnTo>
                <a:lnTo>
                  <a:pt x="0" y="0"/>
                </a:lnTo>
                <a:lnTo>
                  <a:pt x="0" y="6857998"/>
                </a:lnTo>
                <a:lnTo>
                  <a:pt x="9144000" y="6857998"/>
                </a:lnTo>
                <a:close/>
              </a:path>
            </a:pathLst>
          </a:custGeom>
          <a:solidFill>
            <a:srgbClr val="959595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/>
          <p:nvPr/>
        </p:nvSpPr>
        <p:spPr>
          <a:xfrm>
            <a:off x="0" y="0"/>
            <a:ext cx="9144000" cy="68579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406908" y="918972"/>
            <a:ext cx="8317992" cy="47838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604215" y="122277"/>
            <a:ext cx="3314459" cy="32629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70"/>
              </a:lnSpc>
              <a:spcBef>
                <a:spcPts val="128"/>
              </a:spcBef>
            </a:pPr>
            <a:r>
              <a:rPr dirty="0" smtClean="0" baseline="1074" sz="3300" spc="0" b="1">
                <a:solidFill>
                  <a:srgbClr val="333333"/>
                </a:solidFill>
                <a:latin typeface="Arial Black"/>
                <a:cs typeface="Arial Black"/>
              </a:rPr>
              <a:t>I</a:t>
            </a:r>
            <a:r>
              <a:rPr dirty="0" smtClean="0" baseline="1074" sz="3300" spc="-4" b="1">
                <a:solidFill>
                  <a:srgbClr val="333333"/>
                </a:solidFill>
                <a:latin typeface="Arial Black"/>
                <a:cs typeface="Arial Black"/>
              </a:rPr>
              <a:t>D</a:t>
            </a:r>
            <a:r>
              <a:rPr dirty="0" smtClean="0" baseline="1074" sz="3300" spc="-4" b="1">
                <a:solidFill>
                  <a:srgbClr val="333333"/>
                </a:solidFill>
                <a:latin typeface="Arial Black"/>
                <a:cs typeface="Arial Black"/>
              </a:rPr>
              <a:t>C</a:t>
            </a:r>
            <a:r>
              <a:rPr dirty="0" smtClean="0" sz="2200" spc="9">
                <a:solidFill>
                  <a:srgbClr val="333333"/>
                </a:solidFill>
                <a:latin typeface="΢"/>
                <a:cs typeface="΢"/>
              </a:rPr>
              <a:t>：全球</a:t>
            </a:r>
            <a:r>
              <a:rPr dirty="0" smtClean="0" baseline="1074" sz="3300" spc="-4" b="1">
                <a:solidFill>
                  <a:srgbClr val="333333"/>
                </a:solidFill>
                <a:latin typeface="Arial Black"/>
                <a:cs typeface="Arial Black"/>
              </a:rPr>
              <a:t>HR</a:t>
            </a:r>
            <a:r>
              <a:rPr dirty="0" smtClean="0" sz="2200" spc="9">
                <a:solidFill>
                  <a:srgbClr val="333333"/>
                </a:solidFill>
                <a:latin typeface="΢"/>
                <a:cs typeface="΢"/>
              </a:rPr>
              <a:t>软</a:t>
            </a:r>
            <a:r>
              <a:rPr dirty="0" smtClean="0" sz="2200" spc="9">
                <a:solidFill>
                  <a:srgbClr val="333333"/>
                </a:solidFill>
                <a:latin typeface="΢"/>
                <a:cs typeface="΢"/>
              </a:rPr>
              <a:t>件</a:t>
            </a:r>
            <a:r>
              <a:rPr dirty="0" smtClean="0" sz="2200" spc="19">
                <a:solidFill>
                  <a:srgbClr val="333333"/>
                </a:solidFill>
                <a:latin typeface="΢"/>
                <a:cs typeface="΢"/>
              </a:rPr>
              <a:t>商</a:t>
            </a:r>
            <a:r>
              <a:rPr dirty="0" smtClean="0" sz="2200" spc="9">
                <a:solidFill>
                  <a:srgbClr val="333333"/>
                </a:solidFill>
                <a:latin typeface="΢"/>
                <a:cs typeface="΢"/>
              </a:rPr>
              <a:t>排</a:t>
            </a:r>
            <a:r>
              <a:rPr dirty="0" smtClean="0" sz="2200" spc="0">
                <a:solidFill>
                  <a:srgbClr val="333333"/>
                </a:solidFill>
                <a:latin typeface="΢"/>
                <a:cs typeface="΢"/>
              </a:rPr>
              <a:t>名</a:t>
            </a:r>
            <a:endParaRPr sz="2200">
              <a:latin typeface="微软雅黑"/>
              <a:cs typeface="微软雅黑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894201" y="6023206"/>
            <a:ext cx="1357731" cy="1777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25"/>
              </a:lnSpc>
              <a:spcBef>
                <a:spcPts val="66"/>
              </a:spcBef>
            </a:pPr>
            <a:r>
              <a:rPr dirty="0" smtClean="0" sz="1200" spc="0" b="1">
                <a:latin typeface="Arial"/>
                <a:cs typeface="Arial"/>
              </a:rPr>
              <a:t>Sourc</a:t>
            </a:r>
            <a:r>
              <a:rPr dirty="0" smtClean="0" sz="1200" spc="4" b="1">
                <a:latin typeface="Arial"/>
                <a:cs typeface="Arial"/>
              </a:rPr>
              <a:t>e</a:t>
            </a:r>
            <a:r>
              <a:rPr dirty="0" smtClean="0" sz="1200" spc="0" b="1">
                <a:latin typeface="Arial"/>
                <a:cs typeface="Arial"/>
              </a:rPr>
              <a:t>:</a:t>
            </a:r>
            <a:r>
              <a:rPr dirty="0" smtClean="0" sz="1200" spc="-14" b="1">
                <a:latin typeface="Arial"/>
                <a:cs typeface="Arial"/>
              </a:rPr>
              <a:t> </a:t>
            </a:r>
            <a:r>
              <a:rPr dirty="0" smtClean="0" sz="1200" spc="0" b="1">
                <a:latin typeface="Arial"/>
                <a:cs typeface="Arial"/>
              </a:rPr>
              <a:t>IDC,</a:t>
            </a:r>
            <a:r>
              <a:rPr dirty="0" smtClean="0" sz="1200" spc="0" b="1">
                <a:latin typeface="Arial"/>
                <a:cs typeface="Arial"/>
              </a:rPr>
              <a:t> </a:t>
            </a:r>
            <a:r>
              <a:rPr dirty="0" smtClean="0" sz="1200" spc="4" b="1">
                <a:latin typeface="Arial"/>
                <a:cs typeface="Arial"/>
              </a:rPr>
              <a:t>2</a:t>
            </a:r>
            <a:r>
              <a:rPr dirty="0" smtClean="0" sz="1200" spc="4" b="1">
                <a:latin typeface="Arial"/>
                <a:cs typeface="Arial"/>
              </a:rPr>
              <a:t>0</a:t>
            </a:r>
            <a:r>
              <a:rPr dirty="0" smtClean="0" sz="1200" spc="4" b="1">
                <a:latin typeface="Arial"/>
                <a:cs typeface="Arial"/>
              </a:rPr>
              <a:t>0</a:t>
            </a:r>
            <a:r>
              <a:rPr dirty="0" smtClean="0" sz="1200" spc="0" b="1">
                <a:latin typeface="Arial"/>
                <a:cs typeface="Arial"/>
              </a:rPr>
              <a:t>1</a:t>
            </a:r>
            <a:endParaRPr sz="12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9524" y="6633699"/>
            <a:ext cx="2386151" cy="13208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975"/>
              </a:lnSpc>
              <a:spcBef>
                <a:spcPts val="48"/>
              </a:spcBef>
            </a:pPr>
            <a:r>
              <a:rPr dirty="0" smtClean="0" sz="850" spc="0">
                <a:solidFill>
                  <a:srgbClr val="B1B1B1"/>
                </a:solidFill>
                <a:latin typeface="Symbol"/>
                <a:cs typeface="Symbol"/>
              </a:rPr>
              <a:t></a:t>
            </a:r>
            <a:r>
              <a:rPr dirty="0" smtClean="0" sz="850" spc="0">
                <a:solidFill>
                  <a:srgbClr val="B1B1B1"/>
                </a:solidFill>
                <a:latin typeface="Times New Roman"/>
                <a:cs typeface="Times New Roman"/>
              </a:rPr>
              <a:t> </a:t>
            </a:r>
            <a:r>
              <a:rPr dirty="0" smtClean="0" sz="850" spc="51">
                <a:solidFill>
                  <a:srgbClr val="B1B1B1"/>
                </a:solidFill>
                <a:latin typeface="Times New Roman"/>
                <a:cs typeface="Times New Roman"/>
              </a:rPr>
              <a:t> 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S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A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P</a:t>
            </a:r>
            <a:r>
              <a:rPr dirty="0" smtClean="0" sz="700" spc="-23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A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G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2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0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0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2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,</a:t>
            </a:r>
            <a:r>
              <a:rPr dirty="0" smtClean="0" sz="700" spc="12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T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itle</a:t>
            </a:r>
            <a:r>
              <a:rPr dirty="0" smtClean="0" sz="700" spc="-18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o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f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P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r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e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s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e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n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t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a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ti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o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n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,</a:t>
            </a:r>
            <a:r>
              <a:rPr dirty="0" smtClean="0" sz="700" spc="13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S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p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e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a</a:t>
            </a:r>
            <a:r>
              <a:rPr dirty="0" smtClean="0" sz="700" spc="9">
                <a:solidFill>
                  <a:srgbClr val="B1B1B1"/>
                </a:solidFill>
                <a:latin typeface="Arial"/>
                <a:cs typeface="Arial"/>
              </a:rPr>
              <a:t>k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e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r</a:t>
            </a:r>
            <a:r>
              <a:rPr dirty="0" smtClean="0" sz="700" spc="-20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Na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m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e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1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15</a:t>
            </a:r>
            <a:endParaRPr sz="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7998"/>
          </a:xfrm>
          <a:custGeom>
            <a:avLst/>
            <a:gdLst/>
            <a:ahLst/>
            <a:cxnLst/>
            <a:rect l="l" t="t" r="r" b="b"/>
            <a:pathLst>
              <a:path w="9144000" h="6857998">
                <a:moveTo>
                  <a:pt x="9144000" y="6857998"/>
                </a:moveTo>
                <a:lnTo>
                  <a:pt x="9144000" y="0"/>
                </a:lnTo>
                <a:lnTo>
                  <a:pt x="0" y="0"/>
                </a:lnTo>
                <a:lnTo>
                  <a:pt x="0" y="6857998"/>
                </a:lnTo>
                <a:lnTo>
                  <a:pt x="9144000" y="6857998"/>
                </a:lnTo>
                <a:close/>
              </a:path>
            </a:pathLst>
          </a:custGeom>
          <a:solidFill>
            <a:srgbClr val="959595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/>
          <p:nvPr/>
        </p:nvSpPr>
        <p:spPr>
          <a:xfrm>
            <a:off x="0" y="0"/>
            <a:ext cx="9144000" cy="68579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864108" y="5422391"/>
            <a:ext cx="7491984" cy="76200"/>
          </a:xfrm>
          <a:custGeom>
            <a:avLst/>
            <a:gdLst/>
            <a:ahLst/>
            <a:cxnLst/>
            <a:rect l="l" t="t" r="r" b="b"/>
            <a:pathLst>
              <a:path w="7491984" h="76200">
                <a:moveTo>
                  <a:pt x="7415784" y="0"/>
                </a:moveTo>
                <a:lnTo>
                  <a:pt x="7415784" y="76200"/>
                </a:lnTo>
                <a:lnTo>
                  <a:pt x="7479284" y="44450"/>
                </a:lnTo>
                <a:lnTo>
                  <a:pt x="7428484" y="44450"/>
                </a:lnTo>
                <a:lnTo>
                  <a:pt x="7428484" y="31750"/>
                </a:lnTo>
                <a:lnTo>
                  <a:pt x="7479284" y="31750"/>
                </a:lnTo>
                <a:lnTo>
                  <a:pt x="7415784" y="0"/>
                </a:lnTo>
                <a:close/>
              </a:path>
              <a:path w="7491984" h="76200">
                <a:moveTo>
                  <a:pt x="7415784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7415784" y="44450"/>
                </a:lnTo>
                <a:lnTo>
                  <a:pt x="7415784" y="31750"/>
                </a:lnTo>
                <a:close/>
              </a:path>
              <a:path w="7491984" h="76200">
                <a:moveTo>
                  <a:pt x="7479284" y="31750"/>
                </a:moveTo>
                <a:lnTo>
                  <a:pt x="7428484" y="31750"/>
                </a:lnTo>
                <a:lnTo>
                  <a:pt x="7428484" y="44450"/>
                </a:lnTo>
                <a:lnTo>
                  <a:pt x="7479284" y="44450"/>
                </a:lnTo>
                <a:lnTo>
                  <a:pt x="7491984" y="38100"/>
                </a:lnTo>
                <a:lnTo>
                  <a:pt x="7479284" y="317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812291" y="1207008"/>
            <a:ext cx="76199" cy="4253483"/>
          </a:xfrm>
          <a:custGeom>
            <a:avLst/>
            <a:gdLst/>
            <a:ahLst/>
            <a:cxnLst/>
            <a:rect l="l" t="t" r="r" b="b"/>
            <a:pathLst>
              <a:path w="76200" h="4253483">
                <a:moveTo>
                  <a:pt x="44449" y="63500"/>
                </a:moveTo>
                <a:lnTo>
                  <a:pt x="31749" y="63500"/>
                </a:lnTo>
                <a:lnTo>
                  <a:pt x="31749" y="4253483"/>
                </a:lnTo>
                <a:lnTo>
                  <a:pt x="44449" y="4253483"/>
                </a:lnTo>
                <a:lnTo>
                  <a:pt x="44449" y="63500"/>
                </a:lnTo>
                <a:close/>
              </a:path>
              <a:path w="76200" h="4253483">
                <a:moveTo>
                  <a:pt x="38099" y="0"/>
                </a:moveTo>
                <a:lnTo>
                  <a:pt x="0" y="76200"/>
                </a:lnTo>
                <a:lnTo>
                  <a:pt x="31749" y="76200"/>
                </a:lnTo>
                <a:lnTo>
                  <a:pt x="31749" y="63500"/>
                </a:lnTo>
                <a:lnTo>
                  <a:pt x="69849" y="63500"/>
                </a:lnTo>
                <a:lnTo>
                  <a:pt x="38099" y="0"/>
                </a:lnTo>
                <a:close/>
              </a:path>
              <a:path w="76200" h="4253483">
                <a:moveTo>
                  <a:pt x="69849" y="63500"/>
                </a:moveTo>
                <a:lnTo>
                  <a:pt x="44449" y="63500"/>
                </a:lnTo>
                <a:lnTo>
                  <a:pt x="44449" y="76200"/>
                </a:lnTo>
                <a:lnTo>
                  <a:pt x="76199" y="76200"/>
                </a:lnTo>
                <a:lnTo>
                  <a:pt x="69849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847229" y="1397508"/>
            <a:ext cx="5680062" cy="4086479"/>
          </a:xfrm>
          <a:custGeom>
            <a:avLst/>
            <a:gdLst/>
            <a:ahLst/>
            <a:cxnLst/>
            <a:rect l="l" t="t" r="r" b="b"/>
            <a:pathLst>
              <a:path w="5680062" h="4086479">
                <a:moveTo>
                  <a:pt x="5522009" y="77735"/>
                </a:moveTo>
                <a:lnTo>
                  <a:pt x="0" y="4039489"/>
                </a:lnTo>
                <a:lnTo>
                  <a:pt x="33756" y="4086479"/>
                </a:lnTo>
                <a:lnTo>
                  <a:pt x="5555803" y="124843"/>
                </a:lnTo>
                <a:lnTo>
                  <a:pt x="5522009" y="77735"/>
                </a:lnTo>
                <a:close/>
              </a:path>
              <a:path w="5680062" h="4086479">
                <a:moveTo>
                  <a:pt x="5648004" y="60832"/>
                </a:moveTo>
                <a:lnTo>
                  <a:pt x="5545569" y="60832"/>
                </a:lnTo>
                <a:lnTo>
                  <a:pt x="5579351" y="107950"/>
                </a:lnTo>
                <a:lnTo>
                  <a:pt x="5555803" y="124843"/>
                </a:lnTo>
                <a:lnTo>
                  <a:pt x="5589511" y="171830"/>
                </a:lnTo>
                <a:lnTo>
                  <a:pt x="5648004" y="60832"/>
                </a:lnTo>
                <a:close/>
              </a:path>
              <a:path w="5680062" h="4086479">
                <a:moveTo>
                  <a:pt x="5545569" y="60832"/>
                </a:moveTo>
                <a:lnTo>
                  <a:pt x="5522009" y="77735"/>
                </a:lnTo>
                <a:lnTo>
                  <a:pt x="5555803" y="124843"/>
                </a:lnTo>
                <a:lnTo>
                  <a:pt x="5579351" y="107950"/>
                </a:lnTo>
                <a:lnTo>
                  <a:pt x="5545569" y="60832"/>
                </a:lnTo>
                <a:close/>
              </a:path>
              <a:path w="5680062" h="4086479">
                <a:moveTo>
                  <a:pt x="5680062" y="0"/>
                </a:moveTo>
                <a:lnTo>
                  <a:pt x="5488292" y="30733"/>
                </a:lnTo>
                <a:lnTo>
                  <a:pt x="5522009" y="77735"/>
                </a:lnTo>
                <a:lnTo>
                  <a:pt x="5545569" y="60832"/>
                </a:lnTo>
                <a:lnTo>
                  <a:pt x="5648004" y="60832"/>
                </a:lnTo>
                <a:lnTo>
                  <a:pt x="5680062" y="0"/>
                </a:lnTo>
                <a:close/>
              </a:path>
            </a:pathLst>
          </a:custGeom>
          <a:solidFill>
            <a:srgbClr val="1784FA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2934461" y="1588769"/>
            <a:ext cx="0" cy="3848100"/>
          </a:xfrm>
          <a:custGeom>
            <a:avLst/>
            <a:gdLst/>
            <a:ahLst/>
            <a:cxnLst/>
            <a:rect l="l" t="t" r="r" b="b"/>
            <a:pathLst>
              <a:path w="0" h="3848100">
                <a:moveTo>
                  <a:pt x="0" y="0"/>
                </a:moveTo>
                <a:lnTo>
                  <a:pt x="0" y="3848100"/>
                </a:lnTo>
              </a:path>
            </a:pathLst>
          </a:custGeom>
          <a:ln w="19812">
            <a:solidFill>
              <a:srgbClr val="FF6600"/>
            </a:solidFill>
            <a:prstDash val="lgDash"/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" name="object 8"/>
          <p:cNvSpPr/>
          <p:nvPr/>
        </p:nvSpPr>
        <p:spPr>
          <a:xfrm>
            <a:off x="5205221" y="1614677"/>
            <a:ext cx="0" cy="3848100"/>
          </a:xfrm>
          <a:custGeom>
            <a:avLst/>
            <a:gdLst/>
            <a:ahLst/>
            <a:cxnLst/>
            <a:rect l="l" t="t" r="r" b="b"/>
            <a:pathLst>
              <a:path w="0" h="3848100">
                <a:moveTo>
                  <a:pt x="0" y="0"/>
                </a:moveTo>
                <a:lnTo>
                  <a:pt x="0" y="3848100"/>
                </a:lnTo>
              </a:path>
            </a:pathLst>
          </a:custGeom>
          <a:ln w="19812">
            <a:solidFill>
              <a:srgbClr val="FF6600"/>
            </a:solidFill>
            <a:prstDash val="lgDash"/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" name="object 9"/>
          <p:cNvSpPr/>
          <p:nvPr/>
        </p:nvSpPr>
        <p:spPr>
          <a:xfrm>
            <a:off x="8263128" y="1041653"/>
            <a:ext cx="86868" cy="4419600"/>
          </a:xfrm>
          <a:custGeom>
            <a:avLst/>
            <a:gdLst/>
            <a:ahLst/>
            <a:cxnLst/>
            <a:rect l="l" t="t" r="r" b="b"/>
            <a:pathLst>
              <a:path w="86868" h="4419600">
                <a:moveTo>
                  <a:pt x="57912" y="72390"/>
                </a:moveTo>
                <a:lnTo>
                  <a:pt x="28955" y="72390"/>
                </a:lnTo>
                <a:lnTo>
                  <a:pt x="28955" y="4419600"/>
                </a:lnTo>
                <a:lnTo>
                  <a:pt x="57912" y="4419600"/>
                </a:lnTo>
                <a:lnTo>
                  <a:pt x="57912" y="72390"/>
                </a:lnTo>
                <a:close/>
              </a:path>
              <a:path w="86868" h="4419600">
                <a:moveTo>
                  <a:pt x="43433" y="0"/>
                </a:moveTo>
                <a:lnTo>
                  <a:pt x="0" y="86868"/>
                </a:lnTo>
                <a:lnTo>
                  <a:pt x="28955" y="86868"/>
                </a:lnTo>
                <a:lnTo>
                  <a:pt x="28955" y="72390"/>
                </a:lnTo>
                <a:lnTo>
                  <a:pt x="79628" y="72390"/>
                </a:lnTo>
                <a:lnTo>
                  <a:pt x="43433" y="0"/>
                </a:lnTo>
                <a:close/>
              </a:path>
              <a:path w="86868" h="4419600">
                <a:moveTo>
                  <a:pt x="79628" y="72390"/>
                </a:moveTo>
                <a:lnTo>
                  <a:pt x="57912" y="72390"/>
                </a:lnTo>
                <a:lnTo>
                  <a:pt x="57912" y="86868"/>
                </a:lnTo>
                <a:lnTo>
                  <a:pt x="86868" y="86868"/>
                </a:lnTo>
                <a:lnTo>
                  <a:pt x="79628" y="72390"/>
                </a:lnTo>
                <a:close/>
              </a:path>
            </a:pathLst>
          </a:custGeom>
          <a:solidFill>
            <a:srgbClr val="FF66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612140" y="130151"/>
            <a:ext cx="3444925" cy="3042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395"/>
              </a:lnSpc>
              <a:spcBef>
                <a:spcPts val="119"/>
              </a:spcBef>
            </a:pPr>
            <a:r>
              <a:rPr dirty="0" smtClean="0" sz="2200" spc="9">
                <a:latin typeface="΢"/>
                <a:cs typeface="΢"/>
              </a:rPr>
              <a:t>从人事管理到人力资本管理</a:t>
            </a:r>
            <a:endParaRPr sz="2200">
              <a:latin typeface="微软雅黑"/>
              <a:cs typeface="微软雅黑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00201" y="842700"/>
            <a:ext cx="767558" cy="72172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ts val="1675"/>
              </a:lnSpc>
              <a:spcBef>
                <a:spcPts val="83"/>
              </a:spcBef>
            </a:pPr>
            <a:r>
              <a:rPr dirty="0" smtClean="0" baseline="1395" sz="2100" spc="9">
                <a:latin typeface="΢"/>
                <a:cs typeface="΢"/>
              </a:rPr>
              <a:t>价</a:t>
            </a:r>
            <a:r>
              <a:rPr dirty="0" smtClean="0" baseline="1395" sz="2100" spc="9">
                <a:latin typeface="΢"/>
                <a:cs typeface="΢"/>
              </a:rPr>
              <a:t>值</a:t>
            </a:r>
            <a:r>
              <a:rPr dirty="0" smtClean="0" baseline="1395" sz="2100" spc="0">
                <a:latin typeface="΢"/>
                <a:cs typeface="΢"/>
              </a:rPr>
              <a:t>增量</a:t>
            </a:r>
            <a:endParaRPr sz="1400">
              <a:latin typeface="微软雅黑"/>
              <a:cs typeface="微软雅黑"/>
            </a:endParaRPr>
          </a:p>
          <a:p>
            <a:pPr marL="108110" marR="124143" algn="ctr">
              <a:lnSpc>
                <a:spcPct val="95825"/>
              </a:lnSpc>
              <a:spcBef>
                <a:spcPts val="226"/>
              </a:spcBef>
            </a:pPr>
            <a:r>
              <a:rPr dirty="0" smtClean="0" sz="1400" spc="-75" b="1">
                <a:latin typeface="Arial"/>
                <a:cs typeface="Arial"/>
              </a:rPr>
              <a:t>V</a:t>
            </a:r>
            <a:r>
              <a:rPr dirty="0" smtClean="0" sz="1400" spc="0" b="1">
                <a:latin typeface="Arial"/>
                <a:cs typeface="Arial"/>
              </a:rPr>
              <a:t>al</a:t>
            </a:r>
            <a:r>
              <a:rPr dirty="0" smtClean="0" sz="1400" spc="-4" b="1">
                <a:latin typeface="Arial"/>
                <a:cs typeface="Arial"/>
              </a:rPr>
              <a:t>u</a:t>
            </a:r>
            <a:r>
              <a:rPr dirty="0" smtClean="0" sz="1400" spc="0" b="1">
                <a:latin typeface="Arial"/>
                <a:cs typeface="Arial"/>
              </a:rPr>
              <a:t>e</a:t>
            </a:r>
            <a:endParaRPr sz="1400">
              <a:latin typeface="Arial"/>
              <a:cs typeface="Arial"/>
            </a:endParaRPr>
          </a:p>
          <a:p>
            <a:pPr marL="70446" marR="84324" algn="ctr">
              <a:lnSpc>
                <a:spcPct val="95825"/>
              </a:lnSpc>
              <a:spcBef>
                <a:spcPts val="405"/>
              </a:spcBef>
            </a:pPr>
            <a:r>
              <a:rPr dirty="0" smtClean="0" sz="1400" spc="-39" b="1">
                <a:latin typeface="Arial"/>
                <a:cs typeface="Arial"/>
              </a:rPr>
              <a:t>A</a:t>
            </a:r>
            <a:r>
              <a:rPr dirty="0" smtClean="0" sz="1400" spc="-4" b="1">
                <a:latin typeface="Arial"/>
                <a:cs typeface="Arial"/>
              </a:rPr>
              <a:t>d</a:t>
            </a:r>
            <a:r>
              <a:rPr dirty="0" smtClean="0" sz="1400" spc="-4" b="1">
                <a:latin typeface="Arial"/>
                <a:cs typeface="Arial"/>
              </a:rPr>
              <a:t>d</a:t>
            </a:r>
            <a:r>
              <a:rPr dirty="0" smtClean="0" sz="1400" spc="0" b="1">
                <a:latin typeface="Arial"/>
                <a:cs typeface="Arial"/>
              </a:rPr>
              <a:t>ed</a:t>
            </a:r>
            <a:endParaRPr sz="14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369300" y="944427"/>
            <a:ext cx="604342" cy="45973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75"/>
              </a:lnSpc>
              <a:spcBef>
                <a:spcPts val="83"/>
              </a:spcBef>
            </a:pPr>
            <a:r>
              <a:rPr dirty="0" smtClean="0" baseline="1395" sz="2100" spc="9">
                <a:latin typeface="΢"/>
                <a:cs typeface="΢"/>
              </a:rPr>
              <a:t>信息化</a:t>
            </a:r>
            <a:endParaRPr sz="1400">
              <a:latin typeface="微软雅黑"/>
              <a:cs typeface="微软雅黑"/>
            </a:endParaRPr>
          </a:p>
          <a:p>
            <a:pPr marL="12700">
              <a:lnSpc>
                <a:spcPts val="1945"/>
              </a:lnSpc>
              <a:spcBef>
                <a:spcPts val="13"/>
              </a:spcBef>
            </a:pPr>
            <a:r>
              <a:rPr dirty="0" smtClean="0" baseline="-2790" sz="2100" spc="9">
                <a:latin typeface="΢"/>
                <a:cs typeface="΢"/>
              </a:rPr>
              <a:t>程度高</a:t>
            </a:r>
            <a:endParaRPr sz="1400">
              <a:latin typeface="微软雅黑"/>
              <a:cs typeface="微软雅黑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567553" y="2120701"/>
            <a:ext cx="1468198" cy="207973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17443">
              <a:lnSpc>
                <a:spcPts val="1675"/>
              </a:lnSpc>
              <a:spcBef>
                <a:spcPts val="83"/>
              </a:spcBef>
            </a:pPr>
            <a:r>
              <a:rPr dirty="0" smtClean="0" baseline="2145" sz="2100" spc="4">
                <a:solidFill>
                  <a:srgbClr val="F48A00"/>
                </a:solidFill>
                <a:latin typeface="Wingdings"/>
                <a:cs typeface="Wingdings"/>
              </a:rPr>
              <a:t></a:t>
            </a:r>
            <a:r>
              <a:rPr dirty="0" smtClean="0" baseline="1395" sz="2100" spc="14">
                <a:latin typeface="΢"/>
                <a:cs typeface="΢"/>
              </a:rPr>
              <a:t>最</a:t>
            </a:r>
            <a:r>
              <a:rPr dirty="0" smtClean="0" baseline="1395" sz="2100" spc="14">
                <a:latin typeface="΢"/>
                <a:cs typeface="΢"/>
              </a:rPr>
              <a:t>重</a:t>
            </a:r>
            <a:r>
              <a:rPr dirty="0" smtClean="0" baseline="1395" sz="2100" spc="0">
                <a:latin typeface="΢"/>
                <a:cs typeface="΢"/>
              </a:rPr>
              <a:t>要</a:t>
            </a:r>
            <a:r>
              <a:rPr dirty="0" smtClean="0" baseline="1395" sz="2100" spc="4">
                <a:latin typeface="΢"/>
                <a:cs typeface="΢"/>
              </a:rPr>
              <a:t>的</a:t>
            </a:r>
            <a:r>
              <a:rPr dirty="0" smtClean="0" baseline="1395" sz="2100" spc="-9">
                <a:latin typeface="΢"/>
                <a:cs typeface="΢"/>
              </a:rPr>
              <a:t>战</a:t>
            </a:r>
            <a:r>
              <a:rPr dirty="0" smtClean="0" baseline="1395" sz="2100" spc="0">
                <a:latin typeface="΢"/>
                <a:cs typeface="΢"/>
              </a:rPr>
              <a:t>略资</a:t>
            </a:r>
            <a:endParaRPr sz="1400">
              <a:latin typeface="微软雅黑"/>
              <a:cs typeface="微软雅黑"/>
            </a:endParaRPr>
          </a:p>
          <a:p>
            <a:pPr marL="12700" marR="45512">
              <a:lnSpc>
                <a:spcPts val="1620"/>
              </a:lnSpc>
            </a:pPr>
            <a:r>
              <a:rPr dirty="0" smtClean="0" baseline="1395" sz="2100" spc="0">
                <a:latin typeface="΢"/>
                <a:cs typeface="΢"/>
              </a:rPr>
              <a:t>本</a:t>
            </a:r>
            <a:endParaRPr sz="1400">
              <a:latin typeface="微软雅黑"/>
              <a:cs typeface="微软雅黑"/>
            </a:endParaRPr>
          </a:p>
          <a:p>
            <a:pPr marL="12700">
              <a:lnSpc>
                <a:spcPts val="2075"/>
              </a:lnSpc>
              <a:spcBef>
                <a:spcPts val="22"/>
              </a:spcBef>
            </a:pPr>
            <a:r>
              <a:rPr dirty="0" smtClean="0" baseline="-2145" sz="2100" spc="4">
                <a:solidFill>
                  <a:srgbClr val="F48A00"/>
                </a:solidFill>
                <a:latin typeface="Wingdings"/>
                <a:cs typeface="Wingdings"/>
              </a:rPr>
              <a:t></a:t>
            </a:r>
            <a:r>
              <a:rPr dirty="0" smtClean="0" baseline="-1395" sz="2100" spc="14">
                <a:latin typeface="΢"/>
                <a:cs typeface="΢"/>
              </a:rPr>
              <a:t>直</a:t>
            </a:r>
            <a:r>
              <a:rPr dirty="0" smtClean="0" baseline="-1395" sz="2100" spc="14">
                <a:latin typeface="΢"/>
                <a:cs typeface="΢"/>
              </a:rPr>
              <a:t>接</a:t>
            </a:r>
            <a:r>
              <a:rPr dirty="0" smtClean="0" baseline="-1395" sz="2100" spc="0">
                <a:latin typeface="΢"/>
                <a:cs typeface="΢"/>
              </a:rPr>
              <a:t>为</a:t>
            </a:r>
            <a:r>
              <a:rPr dirty="0" smtClean="0" baseline="-1395" sz="2100" spc="4">
                <a:latin typeface="΢"/>
                <a:cs typeface="΢"/>
              </a:rPr>
              <a:t>企</a:t>
            </a:r>
            <a:r>
              <a:rPr dirty="0" smtClean="0" baseline="-1395" sz="2100" spc="-9">
                <a:latin typeface="΢"/>
                <a:cs typeface="΢"/>
              </a:rPr>
              <a:t>业</a:t>
            </a:r>
            <a:r>
              <a:rPr dirty="0" smtClean="0" baseline="-1395" sz="2100" spc="0">
                <a:latin typeface="΢"/>
                <a:cs typeface="΢"/>
              </a:rPr>
              <a:t>创造</a:t>
            </a:r>
            <a:endParaRPr sz="1400">
              <a:latin typeface="微软雅黑"/>
              <a:cs typeface="微软雅黑"/>
            </a:endParaRPr>
          </a:p>
          <a:p>
            <a:pPr marL="12700" marR="45512">
              <a:lnSpc>
                <a:spcPts val="1620"/>
              </a:lnSpc>
            </a:pPr>
            <a:r>
              <a:rPr dirty="0" smtClean="0" baseline="1395" sz="2100" spc="9">
                <a:latin typeface="΢"/>
                <a:cs typeface="΢"/>
              </a:rPr>
              <a:t>价值</a:t>
            </a:r>
            <a:endParaRPr sz="1400">
              <a:latin typeface="微软雅黑"/>
              <a:cs typeface="微软雅黑"/>
            </a:endParaRPr>
          </a:p>
          <a:p>
            <a:pPr marL="12700" marR="12700">
              <a:lnSpc>
                <a:spcPts val="1553"/>
              </a:lnSpc>
              <a:spcBef>
                <a:spcPts val="259"/>
              </a:spcBef>
            </a:pPr>
            <a:r>
              <a:rPr dirty="0" smtClean="0" sz="1400" spc="4">
                <a:solidFill>
                  <a:srgbClr val="F48A00"/>
                </a:solidFill>
                <a:latin typeface="Wingdings"/>
                <a:cs typeface="Wingdings"/>
              </a:rPr>
              <a:t></a:t>
            </a:r>
            <a:r>
              <a:rPr dirty="0" smtClean="0" sz="1400" spc="14">
                <a:latin typeface="΢"/>
                <a:cs typeface="΢"/>
              </a:rPr>
              <a:t>引</a:t>
            </a:r>
            <a:r>
              <a:rPr dirty="0" smtClean="0" sz="1400" spc="14">
                <a:latin typeface="΢"/>
                <a:cs typeface="΢"/>
              </a:rPr>
              <a:t>入</a:t>
            </a:r>
            <a:r>
              <a:rPr dirty="0" smtClean="0" sz="1400" spc="0">
                <a:latin typeface="΢"/>
                <a:cs typeface="΢"/>
              </a:rPr>
              <a:t>会</a:t>
            </a:r>
            <a:r>
              <a:rPr dirty="0" smtClean="0" sz="1400" spc="4">
                <a:latin typeface="΢"/>
                <a:cs typeface="΢"/>
              </a:rPr>
              <a:t>计</a:t>
            </a:r>
            <a:r>
              <a:rPr dirty="0" smtClean="0" sz="1400" spc="-9">
                <a:latin typeface="΢"/>
                <a:cs typeface="΢"/>
              </a:rPr>
              <a:t>原</a:t>
            </a:r>
            <a:r>
              <a:rPr dirty="0" smtClean="0" sz="1400" spc="0">
                <a:latin typeface="΢"/>
                <a:cs typeface="΢"/>
              </a:rPr>
              <a:t>理，</a:t>
            </a:r>
            <a:r>
              <a:rPr dirty="0" smtClean="0" sz="1400" spc="0">
                <a:latin typeface="΢"/>
                <a:cs typeface="΢"/>
              </a:rPr>
              <a:t> </a:t>
            </a:r>
            <a:endParaRPr sz="1400">
              <a:latin typeface="微软雅黑"/>
              <a:cs typeface="微软雅黑"/>
            </a:endParaRPr>
          </a:p>
          <a:p>
            <a:pPr marL="12700" marR="12700">
              <a:lnSpc>
                <a:spcPts val="1888"/>
              </a:lnSpc>
            </a:pPr>
            <a:r>
              <a:rPr dirty="0" smtClean="0" sz="1400" spc="9">
                <a:latin typeface="΢"/>
                <a:cs typeface="΢"/>
              </a:rPr>
              <a:t>可</a:t>
            </a:r>
            <a:r>
              <a:rPr dirty="0" smtClean="0" sz="1400" spc="9">
                <a:latin typeface="΢"/>
                <a:cs typeface="΢"/>
              </a:rPr>
              <a:t>度</a:t>
            </a:r>
            <a:r>
              <a:rPr dirty="0" smtClean="0" sz="1400" spc="0">
                <a:latin typeface="΢"/>
                <a:cs typeface="΢"/>
              </a:rPr>
              <a:t>量的</a:t>
            </a:r>
            <a:r>
              <a:rPr dirty="0" smtClean="0" sz="1400" spc="-14">
                <a:latin typeface="΢"/>
                <a:cs typeface="΢"/>
              </a:rPr>
              <a:t>贡</a:t>
            </a:r>
            <a:r>
              <a:rPr dirty="0" smtClean="0" sz="1400" spc="0">
                <a:latin typeface="΢"/>
                <a:cs typeface="΢"/>
              </a:rPr>
              <a:t>献</a:t>
            </a:r>
            <a:endParaRPr sz="1400">
              <a:latin typeface="微软雅黑"/>
              <a:cs typeface="微软雅黑"/>
            </a:endParaRPr>
          </a:p>
          <a:p>
            <a:pPr marL="12700" marR="12700">
              <a:lnSpc>
                <a:spcPts val="1239"/>
              </a:lnSpc>
            </a:pPr>
            <a:r>
              <a:rPr dirty="0" smtClean="0" sz="1400" spc="4">
                <a:solidFill>
                  <a:srgbClr val="F48A00"/>
                </a:solidFill>
                <a:latin typeface="Wingdings"/>
                <a:cs typeface="Wingdings"/>
              </a:rPr>
              <a:t></a:t>
            </a:r>
            <a:r>
              <a:rPr dirty="0" smtClean="0" sz="1400" spc="14">
                <a:latin typeface="΢"/>
                <a:cs typeface="΢"/>
              </a:rPr>
              <a:t>企</a:t>
            </a:r>
            <a:r>
              <a:rPr dirty="0" smtClean="0" sz="1400" spc="14">
                <a:latin typeface="΢"/>
                <a:cs typeface="΢"/>
              </a:rPr>
              <a:t>业</a:t>
            </a:r>
            <a:r>
              <a:rPr dirty="0" smtClean="0" sz="1400" spc="0">
                <a:latin typeface="΢"/>
                <a:cs typeface="΢"/>
              </a:rPr>
              <a:t>竞</a:t>
            </a:r>
            <a:r>
              <a:rPr dirty="0" smtClean="0" sz="1400" spc="4">
                <a:latin typeface="΢"/>
                <a:cs typeface="΢"/>
              </a:rPr>
              <a:t>争</a:t>
            </a:r>
            <a:r>
              <a:rPr dirty="0" smtClean="0" sz="1400" spc="-9">
                <a:latin typeface="΢"/>
                <a:cs typeface="΢"/>
              </a:rPr>
              <a:t>优</a:t>
            </a:r>
            <a:r>
              <a:rPr dirty="0" smtClean="0" sz="1400" spc="0">
                <a:latin typeface="΢"/>
                <a:cs typeface="΢"/>
              </a:rPr>
              <a:t>势的</a:t>
            </a:r>
            <a:r>
              <a:rPr dirty="0" smtClean="0" sz="1400" spc="0">
                <a:latin typeface="΢"/>
                <a:cs typeface="΢"/>
              </a:rPr>
              <a:t> </a:t>
            </a:r>
            <a:endParaRPr sz="1400">
              <a:latin typeface="微软雅黑"/>
              <a:cs typeface="微软雅黑"/>
            </a:endParaRPr>
          </a:p>
          <a:p>
            <a:pPr marL="12700" marR="12700">
              <a:lnSpc>
                <a:spcPts val="1888"/>
              </a:lnSpc>
            </a:pPr>
            <a:r>
              <a:rPr dirty="0" smtClean="0" sz="1400" spc="9">
                <a:latin typeface="΢"/>
                <a:cs typeface="΢"/>
              </a:rPr>
              <a:t>主</a:t>
            </a:r>
            <a:r>
              <a:rPr dirty="0" smtClean="0" sz="1400" spc="9">
                <a:latin typeface="΢"/>
                <a:cs typeface="΢"/>
              </a:rPr>
              <a:t>要</a:t>
            </a:r>
            <a:r>
              <a:rPr dirty="0" smtClean="0" sz="1400" spc="0">
                <a:latin typeface="΢"/>
                <a:cs typeface="΢"/>
              </a:rPr>
              <a:t>方面</a:t>
            </a:r>
            <a:endParaRPr sz="1400">
              <a:latin typeface="微软雅黑"/>
              <a:cs typeface="微软雅黑"/>
            </a:endParaRPr>
          </a:p>
          <a:p>
            <a:pPr marL="12700" marR="45512">
              <a:lnSpc>
                <a:spcPct val="95825"/>
              </a:lnSpc>
            </a:pPr>
            <a:r>
              <a:rPr dirty="0" smtClean="0" sz="1400" spc="4">
                <a:solidFill>
                  <a:srgbClr val="F48A00"/>
                </a:solidFill>
                <a:latin typeface="Wingdings"/>
                <a:cs typeface="Wingdings"/>
              </a:rPr>
              <a:t></a:t>
            </a:r>
            <a:r>
              <a:rPr dirty="0" smtClean="0" sz="1400" spc="0" b="1">
                <a:latin typeface="Arial"/>
                <a:cs typeface="Arial"/>
              </a:rPr>
              <a:t>……</a:t>
            </a:r>
            <a:endParaRPr sz="14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154172" y="2589204"/>
            <a:ext cx="1647876" cy="207967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18457">
              <a:lnSpc>
                <a:spcPts val="1675"/>
              </a:lnSpc>
              <a:spcBef>
                <a:spcPts val="83"/>
              </a:spcBef>
            </a:pPr>
            <a:r>
              <a:rPr dirty="0" smtClean="0" baseline="2145" sz="2100" spc="4">
                <a:solidFill>
                  <a:srgbClr val="F48A00"/>
                </a:solidFill>
                <a:latin typeface="Wingdings"/>
                <a:cs typeface="Wingdings"/>
              </a:rPr>
              <a:t></a:t>
            </a:r>
            <a:r>
              <a:rPr dirty="0" smtClean="0" baseline="1395" sz="2100" spc="14">
                <a:latin typeface="΢"/>
                <a:cs typeface="΢"/>
              </a:rPr>
              <a:t>技</a:t>
            </a:r>
            <a:r>
              <a:rPr dirty="0" smtClean="0" baseline="1395" sz="2100" spc="14">
                <a:latin typeface="΢"/>
                <a:cs typeface="΢"/>
              </a:rPr>
              <a:t>巧</a:t>
            </a:r>
            <a:r>
              <a:rPr dirty="0" smtClean="0" baseline="1395" sz="2100" spc="0">
                <a:latin typeface="΢"/>
                <a:cs typeface="΢"/>
              </a:rPr>
              <a:t>、</a:t>
            </a:r>
            <a:r>
              <a:rPr dirty="0" smtClean="0" baseline="1395" sz="2100" spc="4">
                <a:latin typeface="΢"/>
                <a:cs typeface="΢"/>
              </a:rPr>
              <a:t>能</a:t>
            </a:r>
            <a:r>
              <a:rPr dirty="0" smtClean="0" baseline="1395" sz="2100" spc="-9">
                <a:latin typeface="΢"/>
                <a:cs typeface="΢"/>
              </a:rPr>
              <a:t>力</a:t>
            </a:r>
            <a:r>
              <a:rPr dirty="0" smtClean="0" baseline="1395" sz="2100" spc="0">
                <a:latin typeface="΢"/>
                <a:cs typeface="΢"/>
              </a:rPr>
              <a:t>、</a:t>
            </a:r>
            <a:r>
              <a:rPr dirty="0" smtClean="0" baseline="1395" sz="2100" spc="4">
                <a:latin typeface="΢"/>
                <a:cs typeface="΢"/>
              </a:rPr>
              <a:t>经</a:t>
            </a:r>
            <a:r>
              <a:rPr dirty="0" smtClean="0" baseline="1395" sz="2100" spc="0">
                <a:latin typeface="΢"/>
                <a:cs typeface="΢"/>
              </a:rPr>
              <a:t>验</a:t>
            </a:r>
            <a:endParaRPr sz="1400">
              <a:latin typeface="微软雅黑"/>
              <a:cs typeface="微软雅黑"/>
            </a:endParaRPr>
          </a:p>
          <a:p>
            <a:pPr marL="12700" marR="45512">
              <a:lnSpc>
                <a:spcPts val="1620"/>
              </a:lnSpc>
            </a:pPr>
            <a:r>
              <a:rPr dirty="0" smtClean="0" baseline="1395" sz="2100" spc="9">
                <a:latin typeface="΢"/>
                <a:cs typeface="΢"/>
              </a:rPr>
              <a:t>、知识</a:t>
            </a:r>
            <a:endParaRPr sz="1400">
              <a:latin typeface="微软雅黑"/>
              <a:cs typeface="微软雅黑"/>
            </a:endParaRPr>
          </a:p>
          <a:p>
            <a:pPr marL="12700" marR="13714">
              <a:lnSpc>
                <a:spcPts val="1553"/>
              </a:lnSpc>
              <a:spcBef>
                <a:spcPts val="254"/>
              </a:spcBef>
            </a:pPr>
            <a:r>
              <a:rPr dirty="0" smtClean="0" sz="1400" spc="4">
                <a:solidFill>
                  <a:srgbClr val="F48A00"/>
                </a:solidFill>
                <a:latin typeface="Wingdings"/>
                <a:cs typeface="Wingdings"/>
              </a:rPr>
              <a:t></a:t>
            </a:r>
            <a:r>
              <a:rPr dirty="0" smtClean="0" sz="1400" spc="14">
                <a:latin typeface="΢"/>
                <a:cs typeface="΢"/>
              </a:rPr>
              <a:t>获</a:t>
            </a:r>
            <a:r>
              <a:rPr dirty="0" smtClean="0" sz="1400" spc="14">
                <a:latin typeface="΢"/>
                <a:cs typeface="΢"/>
              </a:rPr>
              <a:t>得</a:t>
            </a:r>
            <a:r>
              <a:rPr dirty="0" smtClean="0" sz="1400" spc="0">
                <a:latin typeface="΢"/>
                <a:cs typeface="΢"/>
              </a:rPr>
              <a:t>、</a:t>
            </a:r>
            <a:r>
              <a:rPr dirty="0" smtClean="0" sz="1400" spc="4">
                <a:latin typeface="΢"/>
                <a:cs typeface="΢"/>
              </a:rPr>
              <a:t>配</a:t>
            </a:r>
            <a:r>
              <a:rPr dirty="0" smtClean="0" sz="1400" spc="-9">
                <a:latin typeface="΢"/>
                <a:cs typeface="΢"/>
              </a:rPr>
              <a:t>置</a:t>
            </a:r>
            <a:r>
              <a:rPr dirty="0" smtClean="0" sz="1400" spc="0">
                <a:latin typeface="΢"/>
                <a:cs typeface="΢"/>
              </a:rPr>
              <a:t>、</a:t>
            </a:r>
            <a:r>
              <a:rPr dirty="0" smtClean="0" sz="1400" spc="4">
                <a:latin typeface="΢"/>
                <a:cs typeface="΢"/>
              </a:rPr>
              <a:t>开</a:t>
            </a:r>
            <a:r>
              <a:rPr dirty="0" smtClean="0" sz="1400" spc="0">
                <a:latin typeface="΢"/>
                <a:cs typeface="΢"/>
              </a:rPr>
              <a:t>发</a:t>
            </a:r>
            <a:r>
              <a:rPr dirty="0" smtClean="0" sz="1400" spc="0">
                <a:latin typeface="΢"/>
                <a:cs typeface="΢"/>
              </a:rPr>
              <a:t> </a:t>
            </a:r>
            <a:endParaRPr sz="1400">
              <a:latin typeface="微软雅黑"/>
              <a:cs typeface="微软雅黑"/>
            </a:endParaRPr>
          </a:p>
          <a:p>
            <a:pPr marL="12700" marR="13714">
              <a:lnSpc>
                <a:spcPts val="1888"/>
              </a:lnSpc>
            </a:pPr>
            <a:r>
              <a:rPr dirty="0" smtClean="0" sz="1400" spc="9">
                <a:latin typeface="΢"/>
                <a:cs typeface="΢"/>
              </a:rPr>
              <a:t>激</a:t>
            </a:r>
            <a:r>
              <a:rPr dirty="0" smtClean="0" sz="1400" spc="9">
                <a:latin typeface="΢"/>
                <a:cs typeface="΢"/>
              </a:rPr>
              <a:t>励</a:t>
            </a:r>
            <a:r>
              <a:rPr dirty="0" smtClean="0" sz="1400" spc="0">
                <a:latin typeface="΢"/>
                <a:cs typeface="΢"/>
              </a:rPr>
              <a:t>、保</a:t>
            </a:r>
            <a:r>
              <a:rPr dirty="0" smtClean="0" sz="1400" spc="-14">
                <a:latin typeface="΢"/>
                <a:cs typeface="΢"/>
              </a:rPr>
              <a:t>持</a:t>
            </a:r>
            <a:r>
              <a:rPr dirty="0" smtClean="0" sz="1400" spc="0">
                <a:latin typeface="΢"/>
                <a:cs typeface="΢"/>
              </a:rPr>
              <a:t>、授权</a:t>
            </a:r>
            <a:endParaRPr sz="1400">
              <a:latin typeface="微软雅黑"/>
              <a:cs typeface="微软雅黑"/>
            </a:endParaRPr>
          </a:p>
          <a:p>
            <a:pPr marL="12700">
              <a:lnSpc>
                <a:spcPts val="2195"/>
              </a:lnSpc>
            </a:pPr>
            <a:r>
              <a:rPr dirty="0" smtClean="0" baseline="-2145" sz="2100" spc="4">
                <a:solidFill>
                  <a:srgbClr val="F48A00"/>
                </a:solidFill>
                <a:latin typeface="Wingdings"/>
                <a:cs typeface="Wingdings"/>
              </a:rPr>
              <a:t></a:t>
            </a:r>
            <a:r>
              <a:rPr dirty="0" smtClean="0" baseline="-1395" sz="2100" spc="9">
                <a:latin typeface="΢"/>
                <a:cs typeface="΢"/>
              </a:rPr>
              <a:t>主</a:t>
            </a:r>
            <a:r>
              <a:rPr dirty="0" smtClean="0" baseline="-1395" sz="2100" spc="9">
                <a:latin typeface="΢"/>
                <a:cs typeface="΢"/>
              </a:rPr>
              <a:t>动</a:t>
            </a:r>
            <a:r>
              <a:rPr dirty="0" smtClean="0" baseline="-1395" sz="2100" spc="0">
                <a:latin typeface="΢"/>
                <a:cs typeface="΢"/>
              </a:rPr>
              <a:t>参与</a:t>
            </a:r>
            <a:r>
              <a:rPr dirty="0" smtClean="0" baseline="-1395" sz="2100" spc="-14">
                <a:latin typeface="΢"/>
                <a:cs typeface="΢"/>
              </a:rPr>
              <a:t>业</a:t>
            </a:r>
            <a:r>
              <a:rPr dirty="0" smtClean="0" baseline="-1395" sz="2100" spc="0">
                <a:latin typeface="΢"/>
                <a:cs typeface="΢"/>
              </a:rPr>
              <a:t>务、强</a:t>
            </a:r>
            <a:endParaRPr sz="1400">
              <a:latin typeface="微软雅黑"/>
              <a:cs typeface="微软雅黑"/>
            </a:endParaRPr>
          </a:p>
          <a:p>
            <a:pPr marL="12700" marR="45512">
              <a:lnSpc>
                <a:spcPts val="1620"/>
              </a:lnSpc>
            </a:pPr>
            <a:r>
              <a:rPr dirty="0" smtClean="0" baseline="1395" sz="2100" spc="9">
                <a:latin typeface="΢"/>
                <a:cs typeface="΢"/>
              </a:rPr>
              <a:t>力</a:t>
            </a:r>
            <a:r>
              <a:rPr dirty="0" smtClean="0" baseline="1395" sz="2100" spc="9">
                <a:latin typeface="΢"/>
                <a:cs typeface="΢"/>
              </a:rPr>
              <a:t>支</a:t>
            </a:r>
            <a:r>
              <a:rPr dirty="0" smtClean="0" baseline="1395" sz="2100" spc="0">
                <a:latin typeface="΢"/>
                <a:cs typeface="΢"/>
              </a:rPr>
              <a:t>持业务</a:t>
            </a:r>
            <a:endParaRPr sz="1400">
              <a:latin typeface="微软雅黑"/>
              <a:cs typeface="微软雅黑"/>
            </a:endParaRPr>
          </a:p>
          <a:p>
            <a:pPr marL="12700" marR="13714">
              <a:lnSpc>
                <a:spcPts val="1553"/>
              </a:lnSpc>
              <a:spcBef>
                <a:spcPts val="254"/>
              </a:spcBef>
            </a:pPr>
            <a:r>
              <a:rPr dirty="0" smtClean="0" sz="1400" spc="4">
                <a:solidFill>
                  <a:srgbClr val="F48A00"/>
                </a:solidFill>
                <a:latin typeface="Wingdings"/>
                <a:cs typeface="Wingdings"/>
              </a:rPr>
              <a:t></a:t>
            </a:r>
            <a:r>
              <a:rPr dirty="0" smtClean="0" sz="1400" spc="14">
                <a:latin typeface="΢"/>
                <a:cs typeface="΢"/>
              </a:rPr>
              <a:t>广</a:t>
            </a:r>
            <a:r>
              <a:rPr dirty="0" smtClean="0" sz="1400" spc="14">
                <a:latin typeface="΢"/>
                <a:cs typeface="΢"/>
              </a:rPr>
              <a:t>泛</a:t>
            </a:r>
            <a:r>
              <a:rPr dirty="0" smtClean="0" sz="1400" spc="0">
                <a:latin typeface="΢"/>
                <a:cs typeface="΢"/>
              </a:rPr>
              <a:t>认</a:t>
            </a:r>
            <a:r>
              <a:rPr dirty="0" smtClean="0" sz="1400" spc="4">
                <a:latin typeface="΢"/>
                <a:cs typeface="΢"/>
              </a:rPr>
              <a:t>可</a:t>
            </a:r>
            <a:r>
              <a:rPr dirty="0" smtClean="0" sz="1400" spc="-9">
                <a:latin typeface="΢"/>
                <a:cs typeface="΢"/>
              </a:rPr>
              <a:t>、</a:t>
            </a:r>
            <a:r>
              <a:rPr dirty="0" smtClean="0" sz="1400" spc="0">
                <a:latin typeface="΢"/>
                <a:cs typeface="΢"/>
              </a:rPr>
              <a:t>明</a:t>
            </a:r>
            <a:r>
              <a:rPr dirty="0" smtClean="0" sz="1400" spc="4">
                <a:latin typeface="΢"/>
                <a:cs typeface="΢"/>
              </a:rPr>
              <a:t>显</a:t>
            </a:r>
            <a:r>
              <a:rPr dirty="0" smtClean="0" sz="1400" spc="0">
                <a:latin typeface="΢"/>
                <a:cs typeface="΢"/>
              </a:rPr>
              <a:t>的</a:t>
            </a:r>
            <a:r>
              <a:rPr dirty="0" smtClean="0" sz="1400" spc="0">
                <a:latin typeface="΢"/>
                <a:cs typeface="΢"/>
              </a:rPr>
              <a:t> </a:t>
            </a:r>
            <a:endParaRPr sz="1400">
              <a:latin typeface="微软雅黑"/>
              <a:cs typeface="微软雅黑"/>
            </a:endParaRPr>
          </a:p>
          <a:p>
            <a:pPr marL="12700" marR="13714">
              <a:lnSpc>
                <a:spcPts val="1888"/>
              </a:lnSpc>
            </a:pPr>
            <a:r>
              <a:rPr dirty="0" smtClean="0" sz="1400" spc="9">
                <a:latin typeface="΢"/>
                <a:cs typeface="΢"/>
              </a:rPr>
              <a:t>贡献</a:t>
            </a:r>
            <a:endParaRPr sz="1400">
              <a:latin typeface="微软雅黑"/>
              <a:cs typeface="微软雅黑"/>
            </a:endParaRPr>
          </a:p>
          <a:p>
            <a:pPr marL="12700" marR="45512">
              <a:lnSpc>
                <a:spcPct val="95825"/>
              </a:lnSpc>
            </a:pPr>
            <a:r>
              <a:rPr dirty="0" smtClean="0" sz="1400" spc="4">
                <a:solidFill>
                  <a:srgbClr val="F48A00"/>
                </a:solidFill>
                <a:latin typeface="Wingdings"/>
                <a:cs typeface="Wingdings"/>
              </a:rPr>
              <a:t></a:t>
            </a:r>
            <a:r>
              <a:rPr dirty="0" smtClean="0" sz="1400" spc="0" b="1">
                <a:latin typeface="Arial"/>
                <a:cs typeface="Arial"/>
              </a:rPr>
              <a:t>……</a:t>
            </a:r>
            <a:endParaRPr sz="14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096467" y="3792783"/>
            <a:ext cx="1669261" cy="118641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26746">
              <a:lnSpc>
                <a:spcPts val="1675"/>
              </a:lnSpc>
              <a:spcBef>
                <a:spcPts val="83"/>
              </a:spcBef>
            </a:pPr>
            <a:r>
              <a:rPr dirty="0" smtClean="0" baseline="2145" sz="2100" spc="4">
                <a:solidFill>
                  <a:srgbClr val="F48A00"/>
                </a:solidFill>
                <a:latin typeface="Wingdings"/>
                <a:cs typeface="Wingdings"/>
              </a:rPr>
              <a:t></a:t>
            </a:r>
            <a:r>
              <a:rPr dirty="0" smtClean="0" baseline="1395" sz="2100" spc="9">
                <a:latin typeface="΢"/>
                <a:cs typeface="΢"/>
              </a:rPr>
              <a:t>档</a:t>
            </a:r>
            <a:r>
              <a:rPr dirty="0" smtClean="0" baseline="1395" sz="2100" spc="9">
                <a:latin typeface="΢"/>
                <a:cs typeface="΢"/>
              </a:rPr>
              <a:t>案</a:t>
            </a:r>
            <a:r>
              <a:rPr dirty="0" smtClean="0" baseline="1395" sz="2100" spc="0">
                <a:latin typeface="΢"/>
                <a:cs typeface="΢"/>
              </a:rPr>
              <a:t>、考</a:t>
            </a:r>
            <a:r>
              <a:rPr dirty="0" smtClean="0" baseline="1395" sz="2100" spc="-14">
                <a:latin typeface="΢"/>
                <a:cs typeface="΢"/>
              </a:rPr>
              <a:t>勤</a:t>
            </a:r>
            <a:r>
              <a:rPr dirty="0" smtClean="0" baseline="1395" sz="2100" spc="0">
                <a:latin typeface="΢"/>
                <a:cs typeface="΢"/>
              </a:rPr>
              <a:t>、计薪</a:t>
            </a:r>
            <a:endParaRPr sz="1400">
              <a:latin typeface="微软雅黑"/>
              <a:cs typeface="微软雅黑"/>
            </a:endParaRPr>
          </a:p>
          <a:p>
            <a:pPr marL="12700">
              <a:lnSpc>
                <a:spcPts val="1620"/>
              </a:lnSpc>
            </a:pPr>
            <a:r>
              <a:rPr dirty="0" smtClean="0" baseline="1395" sz="2100" spc="9">
                <a:latin typeface="΢"/>
                <a:cs typeface="΢"/>
              </a:rPr>
              <a:t>等</a:t>
            </a:r>
            <a:r>
              <a:rPr dirty="0" smtClean="0" baseline="1395" sz="2100" spc="9">
                <a:latin typeface="΢"/>
                <a:cs typeface="΢"/>
              </a:rPr>
              <a:t>事</a:t>
            </a:r>
            <a:r>
              <a:rPr dirty="0" smtClean="0" baseline="1395" sz="2100" spc="0">
                <a:latin typeface="΢"/>
                <a:cs typeface="΢"/>
              </a:rPr>
              <a:t>务性</a:t>
            </a:r>
            <a:r>
              <a:rPr dirty="0" smtClean="0" baseline="1395" sz="2100" spc="-14">
                <a:latin typeface="΢"/>
                <a:cs typeface="΢"/>
              </a:rPr>
              <a:t>秘</a:t>
            </a:r>
            <a:r>
              <a:rPr dirty="0" smtClean="0" baseline="1395" sz="2100" spc="0">
                <a:latin typeface="΢"/>
                <a:cs typeface="΢"/>
              </a:rPr>
              <a:t>书性</a:t>
            </a:r>
            <a:r>
              <a:rPr dirty="0" smtClean="0" baseline="1395" sz="2100" spc="-14">
                <a:latin typeface="΢"/>
                <a:cs typeface="΢"/>
              </a:rPr>
              <a:t>工</a:t>
            </a:r>
            <a:r>
              <a:rPr dirty="0" smtClean="0" baseline="1395" sz="2100" spc="0">
                <a:latin typeface="΢"/>
                <a:cs typeface="΢"/>
              </a:rPr>
              <a:t>作</a:t>
            </a:r>
            <a:endParaRPr sz="1400">
              <a:latin typeface="微软雅黑"/>
              <a:cs typeface="微软雅黑"/>
            </a:endParaRPr>
          </a:p>
          <a:p>
            <a:pPr marL="12700" marR="26746">
              <a:lnSpc>
                <a:spcPts val="2014"/>
              </a:lnSpc>
              <a:spcBef>
                <a:spcPts val="19"/>
              </a:spcBef>
            </a:pPr>
            <a:r>
              <a:rPr dirty="0" smtClean="0" baseline="-2145" sz="2100" spc="4">
                <a:solidFill>
                  <a:srgbClr val="F48A00"/>
                </a:solidFill>
                <a:latin typeface="Wingdings"/>
                <a:cs typeface="Wingdings"/>
              </a:rPr>
              <a:t></a:t>
            </a:r>
            <a:r>
              <a:rPr dirty="0" smtClean="0" baseline="-1395" sz="2100" spc="9">
                <a:latin typeface="΢"/>
                <a:cs typeface="΢"/>
              </a:rPr>
              <a:t>被</a:t>
            </a:r>
            <a:r>
              <a:rPr dirty="0" smtClean="0" baseline="-1395" sz="2100" spc="9">
                <a:latin typeface="΢"/>
                <a:cs typeface="΢"/>
              </a:rPr>
              <a:t>动</a:t>
            </a:r>
            <a:r>
              <a:rPr dirty="0" smtClean="0" baseline="-1395" sz="2100" spc="0">
                <a:latin typeface="΢"/>
                <a:cs typeface="΢"/>
              </a:rPr>
              <a:t>方式</a:t>
            </a:r>
            <a:endParaRPr sz="1400">
              <a:latin typeface="微软雅黑"/>
              <a:cs typeface="微软雅黑"/>
            </a:endParaRPr>
          </a:p>
          <a:p>
            <a:pPr marL="12700" marR="26746">
              <a:lnSpc>
                <a:spcPts val="2014"/>
              </a:lnSpc>
            </a:pPr>
            <a:r>
              <a:rPr dirty="0" smtClean="0" baseline="-2145" sz="2100" spc="4">
                <a:solidFill>
                  <a:srgbClr val="F48A00"/>
                </a:solidFill>
                <a:latin typeface="Wingdings"/>
                <a:cs typeface="Wingdings"/>
              </a:rPr>
              <a:t></a:t>
            </a:r>
            <a:r>
              <a:rPr dirty="0" smtClean="0" baseline="-1395" sz="2100" spc="9">
                <a:latin typeface="΢"/>
                <a:cs typeface="΢"/>
              </a:rPr>
              <a:t>二</a:t>
            </a:r>
            <a:r>
              <a:rPr dirty="0" smtClean="0" baseline="-1395" sz="2100" spc="9">
                <a:latin typeface="΢"/>
                <a:cs typeface="΢"/>
              </a:rPr>
              <a:t>线</a:t>
            </a:r>
            <a:r>
              <a:rPr dirty="0" smtClean="0" baseline="-1395" sz="2100" spc="0">
                <a:latin typeface="΢"/>
                <a:cs typeface="΢"/>
              </a:rPr>
              <a:t>部门</a:t>
            </a:r>
            <a:endParaRPr sz="1400">
              <a:latin typeface="微软雅黑"/>
              <a:cs typeface="微软雅黑"/>
            </a:endParaRPr>
          </a:p>
          <a:p>
            <a:pPr marL="12700" marR="26746">
              <a:lnSpc>
                <a:spcPts val="2014"/>
              </a:lnSpc>
            </a:pPr>
            <a:r>
              <a:rPr dirty="0" smtClean="0" baseline="-2145" sz="2100" spc="4">
                <a:solidFill>
                  <a:srgbClr val="F48A00"/>
                </a:solidFill>
                <a:latin typeface="Wingdings"/>
                <a:cs typeface="Wingdings"/>
              </a:rPr>
              <a:t></a:t>
            </a:r>
            <a:r>
              <a:rPr dirty="0" smtClean="0" baseline="-1395" sz="2100" spc="9">
                <a:latin typeface="΢"/>
                <a:cs typeface="΢"/>
              </a:rPr>
              <a:t>外</a:t>
            </a:r>
            <a:r>
              <a:rPr dirty="0" smtClean="0" baseline="-1395" sz="2100" spc="9">
                <a:latin typeface="΢"/>
                <a:cs typeface="΢"/>
              </a:rPr>
              <a:t>包</a:t>
            </a:r>
            <a:r>
              <a:rPr dirty="0" smtClean="0" baseline="-1395" sz="2100" spc="0">
                <a:latin typeface="΢"/>
                <a:cs typeface="΢"/>
              </a:rPr>
              <a:t>、</a:t>
            </a:r>
            <a:r>
              <a:rPr dirty="0" smtClean="0" baseline="-1395" sz="2100" spc="-4">
                <a:latin typeface="΢"/>
                <a:cs typeface="΢"/>
              </a:rPr>
              <a:t>淘</a:t>
            </a:r>
            <a:r>
              <a:rPr dirty="0" smtClean="0" baseline="-1395" sz="2100" spc="0">
                <a:latin typeface="΢"/>
                <a:cs typeface="΢"/>
              </a:rPr>
              <a:t>汰</a:t>
            </a:r>
            <a:endParaRPr sz="1400">
              <a:latin typeface="微软雅黑"/>
              <a:cs typeface="微软雅黑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505825" y="4933116"/>
            <a:ext cx="604342" cy="45974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75"/>
              </a:lnSpc>
              <a:spcBef>
                <a:spcPts val="83"/>
              </a:spcBef>
            </a:pPr>
            <a:r>
              <a:rPr dirty="0" smtClean="0" baseline="1395" sz="2100" spc="9">
                <a:latin typeface="΢"/>
                <a:cs typeface="΢"/>
              </a:rPr>
              <a:t>信息化</a:t>
            </a:r>
            <a:endParaRPr sz="1400">
              <a:latin typeface="微软雅黑"/>
              <a:cs typeface="微软雅黑"/>
            </a:endParaRPr>
          </a:p>
          <a:p>
            <a:pPr marL="12700">
              <a:lnSpc>
                <a:spcPts val="1945"/>
              </a:lnSpc>
              <a:spcBef>
                <a:spcPts val="13"/>
              </a:spcBef>
            </a:pPr>
            <a:r>
              <a:rPr dirty="0" smtClean="0" baseline="-2790" sz="2100" spc="9">
                <a:latin typeface="΢"/>
                <a:cs typeface="΢"/>
              </a:rPr>
              <a:t>程度低</a:t>
            </a:r>
            <a:endParaRPr sz="1400">
              <a:latin typeface="微软雅黑"/>
              <a:cs typeface="微软雅黑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603628" y="5492069"/>
            <a:ext cx="913591" cy="72147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58254" marR="74405" algn="ctr">
              <a:lnSpc>
                <a:spcPts val="1675"/>
              </a:lnSpc>
              <a:spcBef>
                <a:spcPts val="83"/>
              </a:spcBef>
            </a:pPr>
            <a:r>
              <a:rPr dirty="0" smtClean="0" baseline="1395" sz="2100" spc="9">
                <a:solidFill>
                  <a:srgbClr val="1784FA"/>
                </a:solidFill>
                <a:latin typeface="΢"/>
                <a:cs typeface="΢"/>
              </a:rPr>
              <a:t>人</a:t>
            </a:r>
            <a:r>
              <a:rPr dirty="0" smtClean="0" baseline="1395" sz="2100" spc="9">
                <a:solidFill>
                  <a:srgbClr val="1784FA"/>
                </a:solidFill>
                <a:latin typeface="΢"/>
                <a:cs typeface="΢"/>
              </a:rPr>
              <a:t>事</a:t>
            </a:r>
            <a:r>
              <a:rPr dirty="0" smtClean="0" baseline="1395" sz="2100" spc="0">
                <a:solidFill>
                  <a:srgbClr val="1784FA"/>
                </a:solidFill>
                <a:latin typeface="΢"/>
                <a:cs typeface="΢"/>
              </a:rPr>
              <a:t>管理</a:t>
            </a:r>
            <a:endParaRPr sz="1400">
              <a:latin typeface="微软雅黑"/>
              <a:cs typeface="微软雅黑"/>
            </a:endParaRPr>
          </a:p>
          <a:p>
            <a:pPr algn="ctr">
              <a:lnSpc>
                <a:spcPct val="95825"/>
              </a:lnSpc>
              <a:spcBef>
                <a:spcPts val="226"/>
              </a:spcBef>
            </a:pPr>
            <a:r>
              <a:rPr dirty="0" smtClean="0" sz="1400" spc="0" b="1">
                <a:solidFill>
                  <a:srgbClr val="1784FA"/>
                </a:solidFill>
                <a:latin typeface="Arial"/>
                <a:cs typeface="Arial"/>
              </a:rPr>
              <a:t>Pe</a:t>
            </a:r>
            <a:r>
              <a:rPr dirty="0" smtClean="0" sz="1400" spc="4" b="1">
                <a:solidFill>
                  <a:srgbClr val="1784FA"/>
                </a:solidFill>
                <a:latin typeface="Arial"/>
                <a:cs typeface="Arial"/>
              </a:rPr>
              <a:t>r</a:t>
            </a:r>
            <a:r>
              <a:rPr dirty="0" smtClean="0" sz="1400" spc="0" b="1">
                <a:solidFill>
                  <a:srgbClr val="1784FA"/>
                </a:solidFill>
                <a:latin typeface="Arial"/>
                <a:cs typeface="Arial"/>
              </a:rPr>
              <a:t>s</a:t>
            </a:r>
            <a:r>
              <a:rPr dirty="0" smtClean="0" sz="1400" spc="-4" b="1">
                <a:solidFill>
                  <a:srgbClr val="1784FA"/>
                </a:solidFill>
                <a:latin typeface="Arial"/>
                <a:cs typeface="Arial"/>
              </a:rPr>
              <a:t>o</a:t>
            </a:r>
            <a:r>
              <a:rPr dirty="0" smtClean="0" sz="1400" spc="-4" b="1">
                <a:solidFill>
                  <a:srgbClr val="1784FA"/>
                </a:solidFill>
                <a:latin typeface="Arial"/>
                <a:cs typeface="Arial"/>
              </a:rPr>
              <a:t>n</a:t>
            </a:r>
            <a:r>
              <a:rPr dirty="0" smtClean="0" sz="1400" spc="-4" b="1">
                <a:solidFill>
                  <a:srgbClr val="1784FA"/>
                </a:solidFill>
                <a:latin typeface="Arial"/>
                <a:cs typeface="Arial"/>
              </a:rPr>
              <a:t>n</a:t>
            </a:r>
            <a:r>
              <a:rPr dirty="0" smtClean="0" sz="1400" spc="0" b="1">
                <a:solidFill>
                  <a:srgbClr val="1784FA"/>
                </a:solidFill>
                <a:latin typeface="Arial"/>
                <a:cs typeface="Arial"/>
              </a:rPr>
              <a:t>el</a:t>
            </a:r>
            <a:endParaRPr sz="1400">
              <a:latin typeface="Arial"/>
              <a:cs typeface="Arial"/>
            </a:endParaRPr>
          </a:p>
          <a:p>
            <a:pPr marL="117690" marR="133009" algn="ctr">
              <a:lnSpc>
                <a:spcPct val="95825"/>
              </a:lnSpc>
              <a:spcBef>
                <a:spcPts val="405"/>
              </a:spcBef>
            </a:pPr>
            <a:r>
              <a:rPr dirty="0" smtClean="0" sz="1400" spc="-39" b="1">
                <a:solidFill>
                  <a:srgbClr val="1784FA"/>
                </a:solidFill>
                <a:latin typeface="Arial"/>
                <a:cs typeface="Arial"/>
              </a:rPr>
              <a:t>A</a:t>
            </a:r>
            <a:r>
              <a:rPr dirty="0" smtClean="0" sz="1400" spc="-4" b="1">
                <a:solidFill>
                  <a:srgbClr val="1784FA"/>
                </a:solidFill>
                <a:latin typeface="Arial"/>
                <a:cs typeface="Arial"/>
              </a:rPr>
              <a:t>d</a:t>
            </a:r>
            <a:r>
              <a:rPr dirty="0" smtClean="0" sz="1400" spc="0" b="1">
                <a:solidFill>
                  <a:srgbClr val="1784FA"/>
                </a:solidFill>
                <a:latin typeface="Arial"/>
                <a:cs typeface="Arial"/>
              </a:rPr>
              <a:t>m</a:t>
            </a:r>
            <a:r>
              <a:rPr dirty="0" smtClean="0" sz="1400" spc="4" b="1">
                <a:solidFill>
                  <a:srgbClr val="1784FA"/>
                </a:solidFill>
                <a:latin typeface="Arial"/>
                <a:cs typeface="Arial"/>
              </a:rPr>
              <a:t>i</a:t>
            </a:r>
            <a:r>
              <a:rPr dirty="0" smtClean="0" sz="1400" spc="-4" b="1">
                <a:solidFill>
                  <a:srgbClr val="1784FA"/>
                </a:solidFill>
                <a:latin typeface="Arial"/>
                <a:cs typeface="Arial"/>
              </a:rPr>
              <a:t>n</a:t>
            </a:r>
            <a:r>
              <a:rPr dirty="0" smtClean="0" sz="1400" spc="0" b="1">
                <a:solidFill>
                  <a:srgbClr val="1784FA"/>
                </a:solidFill>
                <a:latin typeface="Arial"/>
                <a:cs typeface="Arial"/>
              </a:rPr>
              <a:t>.</a:t>
            </a:r>
            <a:endParaRPr sz="14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256534" y="5504870"/>
            <a:ext cx="1614163" cy="72147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30466" marR="247754" algn="ctr">
              <a:lnSpc>
                <a:spcPts val="1675"/>
              </a:lnSpc>
              <a:spcBef>
                <a:spcPts val="83"/>
              </a:spcBef>
            </a:pPr>
            <a:r>
              <a:rPr dirty="0" smtClean="0" baseline="1395" sz="2100" spc="9">
                <a:solidFill>
                  <a:srgbClr val="1784FA"/>
                </a:solidFill>
                <a:latin typeface="΢"/>
                <a:cs typeface="΢"/>
              </a:rPr>
              <a:t>人</a:t>
            </a:r>
            <a:r>
              <a:rPr dirty="0" smtClean="0" baseline="1395" sz="2100" spc="9">
                <a:solidFill>
                  <a:srgbClr val="1784FA"/>
                </a:solidFill>
                <a:latin typeface="΢"/>
                <a:cs typeface="΢"/>
              </a:rPr>
              <a:t>力</a:t>
            </a:r>
            <a:r>
              <a:rPr dirty="0" smtClean="0" baseline="1395" sz="2100" spc="0">
                <a:solidFill>
                  <a:srgbClr val="1784FA"/>
                </a:solidFill>
                <a:latin typeface="΢"/>
                <a:cs typeface="΢"/>
              </a:rPr>
              <a:t>资源</a:t>
            </a:r>
            <a:r>
              <a:rPr dirty="0" smtClean="0" baseline="1395" sz="2100" spc="-14">
                <a:solidFill>
                  <a:srgbClr val="1784FA"/>
                </a:solidFill>
                <a:latin typeface="΢"/>
                <a:cs typeface="΢"/>
              </a:rPr>
              <a:t>管</a:t>
            </a:r>
            <a:r>
              <a:rPr dirty="0" smtClean="0" baseline="1395" sz="2100" spc="0">
                <a:solidFill>
                  <a:srgbClr val="1784FA"/>
                </a:solidFill>
                <a:latin typeface="΢"/>
                <a:cs typeface="΢"/>
              </a:rPr>
              <a:t>理</a:t>
            </a:r>
            <a:endParaRPr sz="1400">
              <a:latin typeface="微软雅黑"/>
              <a:cs typeface="微软雅黑"/>
            </a:endParaRPr>
          </a:p>
          <a:p>
            <a:pPr algn="ctr">
              <a:lnSpc>
                <a:spcPct val="95825"/>
              </a:lnSpc>
              <a:spcBef>
                <a:spcPts val="226"/>
              </a:spcBef>
            </a:pPr>
            <a:r>
              <a:rPr dirty="0" smtClean="0" sz="1400" spc="-4" b="1">
                <a:solidFill>
                  <a:srgbClr val="1784FA"/>
                </a:solidFill>
                <a:latin typeface="Arial"/>
                <a:cs typeface="Arial"/>
              </a:rPr>
              <a:t>H</a:t>
            </a:r>
            <a:r>
              <a:rPr dirty="0" smtClean="0" sz="1400" spc="-4" b="1">
                <a:solidFill>
                  <a:srgbClr val="1784FA"/>
                </a:solidFill>
                <a:latin typeface="Arial"/>
                <a:cs typeface="Arial"/>
              </a:rPr>
              <a:t>u</a:t>
            </a:r>
            <a:r>
              <a:rPr dirty="0" smtClean="0" sz="1400" spc="0" b="1">
                <a:solidFill>
                  <a:srgbClr val="1784FA"/>
                </a:solidFill>
                <a:latin typeface="Arial"/>
                <a:cs typeface="Arial"/>
              </a:rPr>
              <a:t>man</a:t>
            </a:r>
            <a:r>
              <a:rPr dirty="0" smtClean="0" sz="1400" spc="-9" b="1">
                <a:solidFill>
                  <a:srgbClr val="1784FA"/>
                </a:solidFill>
                <a:latin typeface="Arial"/>
                <a:cs typeface="Arial"/>
              </a:rPr>
              <a:t> </a:t>
            </a:r>
            <a:r>
              <a:rPr dirty="0" smtClean="0" sz="1400" spc="-4" b="1">
                <a:solidFill>
                  <a:srgbClr val="1784FA"/>
                </a:solidFill>
                <a:latin typeface="Arial"/>
                <a:cs typeface="Arial"/>
              </a:rPr>
              <a:t>R</a:t>
            </a:r>
            <a:r>
              <a:rPr dirty="0" smtClean="0" sz="1400" spc="0" b="1">
                <a:solidFill>
                  <a:srgbClr val="1784FA"/>
                </a:solidFill>
                <a:latin typeface="Arial"/>
                <a:cs typeface="Arial"/>
              </a:rPr>
              <a:t>es</a:t>
            </a:r>
            <a:r>
              <a:rPr dirty="0" smtClean="0" sz="1400" spc="-4" b="1">
                <a:solidFill>
                  <a:srgbClr val="1784FA"/>
                </a:solidFill>
                <a:latin typeface="Arial"/>
                <a:cs typeface="Arial"/>
              </a:rPr>
              <a:t>o</a:t>
            </a:r>
            <a:r>
              <a:rPr dirty="0" smtClean="0" sz="1400" spc="-4" b="1">
                <a:solidFill>
                  <a:srgbClr val="1784FA"/>
                </a:solidFill>
                <a:latin typeface="Arial"/>
                <a:cs typeface="Arial"/>
              </a:rPr>
              <a:t>u</a:t>
            </a:r>
            <a:r>
              <a:rPr dirty="0" smtClean="0" sz="1400" spc="4" b="1">
                <a:solidFill>
                  <a:srgbClr val="1784FA"/>
                </a:solidFill>
                <a:latin typeface="Arial"/>
                <a:cs typeface="Arial"/>
              </a:rPr>
              <a:t>r</a:t>
            </a:r>
            <a:r>
              <a:rPr dirty="0" smtClean="0" sz="1400" spc="0" b="1">
                <a:solidFill>
                  <a:srgbClr val="1784FA"/>
                </a:solidFill>
                <a:latin typeface="Arial"/>
                <a:cs typeface="Arial"/>
              </a:rPr>
              <a:t>ces</a:t>
            </a:r>
            <a:endParaRPr sz="1400">
              <a:latin typeface="Arial"/>
              <a:cs typeface="Arial"/>
            </a:endParaRPr>
          </a:p>
          <a:p>
            <a:pPr marL="222846" marR="238791" algn="ctr">
              <a:lnSpc>
                <a:spcPct val="95825"/>
              </a:lnSpc>
              <a:spcBef>
                <a:spcPts val="405"/>
              </a:spcBef>
            </a:pPr>
            <a:r>
              <a:rPr dirty="0" smtClean="0" sz="1400" spc="14" b="1">
                <a:solidFill>
                  <a:srgbClr val="1784FA"/>
                </a:solidFill>
                <a:latin typeface="Arial"/>
                <a:cs typeface="Arial"/>
              </a:rPr>
              <a:t>M</a:t>
            </a:r>
            <a:r>
              <a:rPr dirty="0" smtClean="0" sz="1400" spc="0" b="1">
                <a:solidFill>
                  <a:srgbClr val="1784FA"/>
                </a:solidFill>
                <a:latin typeface="Arial"/>
                <a:cs typeface="Arial"/>
              </a:rPr>
              <a:t>a</a:t>
            </a:r>
            <a:r>
              <a:rPr dirty="0" smtClean="0" sz="1400" spc="-4" b="1">
                <a:solidFill>
                  <a:srgbClr val="1784FA"/>
                </a:solidFill>
                <a:latin typeface="Arial"/>
                <a:cs typeface="Arial"/>
              </a:rPr>
              <a:t>n</a:t>
            </a:r>
            <a:r>
              <a:rPr dirty="0" smtClean="0" sz="1400" spc="0" b="1">
                <a:solidFill>
                  <a:srgbClr val="1784FA"/>
                </a:solidFill>
                <a:latin typeface="Arial"/>
                <a:cs typeface="Arial"/>
              </a:rPr>
              <a:t>a</a:t>
            </a:r>
            <a:r>
              <a:rPr dirty="0" smtClean="0" sz="1400" spc="-4" b="1">
                <a:solidFill>
                  <a:srgbClr val="1784FA"/>
                </a:solidFill>
                <a:latin typeface="Arial"/>
                <a:cs typeface="Arial"/>
              </a:rPr>
              <a:t>g</a:t>
            </a:r>
            <a:r>
              <a:rPr dirty="0" smtClean="0" sz="1400" spc="-14" b="1">
                <a:solidFill>
                  <a:srgbClr val="1784FA"/>
                </a:solidFill>
                <a:latin typeface="Arial"/>
                <a:cs typeface="Arial"/>
              </a:rPr>
              <a:t>e</a:t>
            </a:r>
            <a:r>
              <a:rPr dirty="0" smtClean="0" sz="1400" spc="0" b="1">
                <a:solidFill>
                  <a:srgbClr val="1784FA"/>
                </a:solidFill>
                <a:latin typeface="Arial"/>
                <a:cs typeface="Arial"/>
              </a:rPr>
              <a:t>me</a:t>
            </a:r>
            <a:r>
              <a:rPr dirty="0" smtClean="0" sz="1400" spc="-4" b="1">
                <a:solidFill>
                  <a:srgbClr val="1784FA"/>
                </a:solidFill>
                <a:latin typeface="Arial"/>
                <a:cs typeface="Arial"/>
              </a:rPr>
              <a:t>n</a:t>
            </a:r>
            <a:r>
              <a:rPr dirty="0" smtClean="0" sz="1400" spc="0" b="1">
                <a:solidFill>
                  <a:srgbClr val="1784FA"/>
                </a:solidFill>
                <a:latin typeface="Arial"/>
                <a:cs typeface="Arial"/>
              </a:rPr>
              <a:t>t</a:t>
            </a:r>
            <a:endParaRPr sz="14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815965" y="5504870"/>
            <a:ext cx="1297667" cy="72147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73494" marR="88229" algn="ctr">
              <a:lnSpc>
                <a:spcPts val="1675"/>
              </a:lnSpc>
              <a:spcBef>
                <a:spcPts val="83"/>
              </a:spcBef>
            </a:pPr>
            <a:r>
              <a:rPr dirty="0" smtClean="0" baseline="1395" sz="2100" spc="9">
                <a:solidFill>
                  <a:srgbClr val="1784FA"/>
                </a:solidFill>
                <a:latin typeface="΢"/>
                <a:cs typeface="΢"/>
              </a:rPr>
              <a:t>人</a:t>
            </a:r>
            <a:r>
              <a:rPr dirty="0" smtClean="0" baseline="1395" sz="2100" spc="9">
                <a:solidFill>
                  <a:srgbClr val="1784FA"/>
                </a:solidFill>
                <a:latin typeface="΢"/>
                <a:cs typeface="΢"/>
              </a:rPr>
              <a:t>力</a:t>
            </a:r>
            <a:r>
              <a:rPr dirty="0" smtClean="0" baseline="1395" sz="2100" spc="0">
                <a:solidFill>
                  <a:srgbClr val="1784FA"/>
                </a:solidFill>
                <a:latin typeface="΢"/>
                <a:cs typeface="΢"/>
              </a:rPr>
              <a:t>资本</a:t>
            </a:r>
            <a:r>
              <a:rPr dirty="0" smtClean="0" baseline="1395" sz="2100" spc="-14">
                <a:solidFill>
                  <a:srgbClr val="1784FA"/>
                </a:solidFill>
                <a:latin typeface="΢"/>
                <a:cs typeface="΢"/>
              </a:rPr>
              <a:t>管</a:t>
            </a:r>
            <a:r>
              <a:rPr dirty="0" smtClean="0" baseline="1395" sz="2100" spc="0">
                <a:solidFill>
                  <a:srgbClr val="1784FA"/>
                </a:solidFill>
                <a:latin typeface="΢"/>
                <a:cs typeface="΢"/>
              </a:rPr>
              <a:t>理</a:t>
            </a:r>
            <a:endParaRPr sz="1400">
              <a:latin typeface="微软雅黑"/>
              <a:cs typeface="微软雅黑"/>
            </a:endParaRPr>
          </a:p>
          <a:p>
            <a:pPr algn="ctr">
              <a:lnSpc>
                <a:spcPct val="95825"/>
              </a:lnSpc>
              <a:spcBef>
                <a:spcPts val="226"/>
              </a:spcBef>
            </a:pPr>
            <a:r>
              <a:rPr dirty="0" smtClean="0" sz="1400" spc="-4" b="1">
                <a:solidFill>
                  <a:srgbClr val="1784FA"/>
                </a:solidFill>
                <a:latin typeface="Arial"/>
                <a:cs typeface="Arial"/>
              </a:rPr>
              <a:t>H</a:t>
            </a:r>
            <a:r>
              <a:rPr dirty="0" smtClean="0" sz="1400" spc="-4" b="1">
                <a:solidFill>
                  <a:srgbClr val="1784FA"/>
                </a:solidFill>
                <a:latin typeface="Arial"/>
                <a:cs typeface="Arial"/>
              </a:rPr>
              <a:t>u</a:t>
            </a:r>
            <a:r>
              <a:rPr dirty="0" smtClean="0" sz="1400" spc="0" b="1">
                <a:solidFill>
                  <a:srgbClr val="1784FA"/>
                </a:solidFill>
                <a:latin typeface="Arial"/>
                <a:cs typeface="Arial"/>
              </a:rPr>
              <a:t>man</a:t>
            </a:r>
            <a:r>
              <a:rPr dirty="0" smtClean="0" sz="1400" spc="-9" b="1">
                <a:solidFill>
                  <a:srgbClr val="1784FA"/>
                </a:solidFill>
                <a:latin typeface="Arial"/>
                <a:cs typeface="Arial"/>
              </a:rPr>
              <a:t> </a:t>
            </a:r>
            <a:r>
              <a:rPr dirty="0" smtClean="0" sz="1400" spc="-4" b="1">
                <a:solidFill>
                  <a:srgbClr val="1784FA"/>
                </a:solidFill>
                <a:latin typeface="Arial"/>
                <a:cs typeface="Arial"/>
              </a:rPr>
              <a:t>C</a:t>
            </a:r>
            <a:r>
              <a:rPr dirty="0" smtClean="0" sz="1400" spc="0" b="1">
                <a:solidFill>
                  <a:srgbClr val="1784FA"/>
                </a:solidFill>
                <a:latin typeface="Arial"/>
                <a:cs typeface="Arial"/>
              </a:rPr>
              <a:t>a</a:t>
            </a:r>
            <a:r>
              <a:rPr dirty="0" smtClean="0" sz="1400" spc="-4" b="1">
                <a:solidFill>
                  <a:srgbClr val="1784FA"/>
                </a:solidFill>
                <a:latin typeface="Arial"/>
                <a:cs typeface="Arial"/>
              </a:rPr>
              <a:t>p</a:t>
            </a:r>
            <a:r>
              <a:rPr dirty="0" smtClean="0" sz="1400" spc="4" b="1">
                <a:solidFill>
                  <a:srgbClr val="1784FA"/>
                </a:solidFill>
                <a:latin typeface="Arial"/>
                <a:cs typeface="Arial"/>
              </a:rPr>
              <a:t>i</a:t>
            </a:r>
            <a:r>
              <a:rPr dirty="0" smtClean="0" sz="1400" spc="0" b="1">
                <a:solidFill>
                  <a:srgbClr val="1784FA"/>
                </a:solidFill>
                <a:latin typeface="Arial"/>
                <a:cs typeface="Arial"/>
              </a:rPr>
              <a:t>tal</a:t>
            </a:r>
            <a:endParaRPr sz="1400">
              <a:latin typeface="Arial"/>
              <a:cs typeface="Arial"/>
            </a:endParaRPr>
          </a:p>
          <a:p>
            <a:pPr marL="65874" marR="79267" algn="ctr">
              <a:lnSpc>
                <a:spcPct val="95825"/>
              </a:lnSpc>
              <a:spcBef>
                <a:spcPts val="405"/>
              </a:spcBef>
            </a:pPr>
            <a:r>
              <a:rPr dirty="0" smtClean="0" sz="1400" spc="14" b="1">
                <a:solidFill>
                  <a:srgbClr val="1784FA"/>
                </a:solidFill>
                <a:latin typeface="Arial"/>
                <a:cs typeface="Arial"/>
              </a:rPr>
              <a:t>M</a:t>
            </a:r>
            <a:r>
              <a:rPr dirty="0" smtClean="0" sz="1400" spc="0" b="1">
                <a:solidFill>
                  <a:srgbClr val="1784FA"/>
                </a:solidFill>
                <a:latin typeface="Arial"/>
                <a:cs typeface="Arial"/>
              </a:rPr>
              <a:t>a</a:t>
            </a:r>
            <a:r>
              <a:rPr dirty="0" smtClean="0" sz="1400" spc="-4" b="1">
                <a:solidFill>
                  <a:srgbClr val="1784FA"/>
                </a:solidFill>
                <a:latin typeface="Arial"/>
                <a:cs typeface="Arial"/>
              </a:rPr>
              <a:t>n</a:t>
            </a:r>
            <a:r>
              <a:rPr dirty="0" smtClean="0" sz="1400" spc="0" b="1">
                <a:solidFill>
                  <a:srgbClr val="1784FA"/>
                </a:solidFill>
                <a:latin typeface="Arial"/>
                <a:cs typeface="Arial"/>
              </a:rPr>
              <a:t>a</a:t>
            </a:r>
            <a:r>
              <a:rPr dirty="0" smtClean="0" sz="1400" spc="-4" b="1">
                <a:solidFill>
                  <a:srgbClr val="1784FA"/>
                </a:solidFill>
                <a:latin typeface="Arial"/>
                <a:cs typeface="Arial"/>
              </a:rPr>
              <a:t>g</a:t>
            </a:r>
            <a:r>
              <a:rPr dirty="0" smtClean="0" sz="1400" spc="-14" b="1">
                <a:solidFill>
                  <a:srgbClr val="1784FA"/>
                </a:solidFill>
                <a:latin typeface="Arial"/>
                <a:cs typeface="Arial"/>
              </a:rPr>
              <a:t>e</a:t>
            </a:r>
            <a:r>
              <a:rPr dirty="0" smtClean="0" sz="1400" spc="0" b="1">
                <a:solidFill>
                  <a:srgbClr val="1784FA"/>
                </a:solidFill>
                <a:latin typeface="Arial"/>
                <a:cs typeface="Arial"/>
              </a:rPr>
              <a:t>me</a:t>
            </a:r>
            <a:r>
              <a:rPr dirty="0" smtClean="0" sz="1400" spc="-4" b="1">
                <a:solidFill>
                  <a:srgbClr val="1784FA"/>
                </a:solidFill>
                <a:latin typeface="Arial"/>
                <a:cs typeface="Arial"/>
              </a:rPr>
              <a:t>n</a:t>
            </a:r>
            <a:r>
              <a:rPr dirty="0" smtClean="0" sz="1400" spc="0" b="1">
                <a:solidFill>
                  <a:srgbClr val="1784FA"/>
                </a:solidFill>
                <a:latin typeface="Arial"/>
                <a:cs typeface="Arial"/>
              </a:rPr>
              <a:t>t</a:t>
            </a:r>
            <a:endParaRPr sz="14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09524" y="6633699"/>
            <a:ext cx="2386151" cy="13208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975"/>
              </a:lnSpc>
              <a:spcBef>
                <a:spcPts val="48"/>
              </a:spcBef>
            </a:pPr>
            <a:r>
              <a:rPr dirty="0" smtClean="0" sz="850" spc="0">
                <a:solidFill>
                  <a:srgbClr val="B1B1B1"/>
                </a:solidFill>
                <a:latin typeface="Symbol"/>
                <a:cs typeface="Symbol"/>
              </a:rPr>
              <a:t></a:t>
            </a:r>
            <a:r>
              <a:rPr dirty="0" smtClean="0" sz="850" spc="0">
                <a:solidFill>
                  <a:srgbClr val="B1B1B1"/>
                </a:solidFill>
                <a:latin typeface="Times New Roman"/>
                <a:cs typeface="Times New Roman"/>
              </a:rPr>
              <a:t> </a:t>
            </a:r>
            <a:r>
              <a:rPr dirty="0" smtClean="0" sz="850" spc="51">
                <a:solidFill>
                  <a:srgbClr val="B1B1B1"/>
                </a:solidFill>
                <a:latin typeface="Times New Roman"/>
                <a:cs typeface="Times New Roman"/>
              </a:rPr>
              <a:t> 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S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A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P</a:t>
            </a:r>
            <a:r>
              <a:rPr dirty="0" smtClean="0" sz="700" spc="-23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A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G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2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0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0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2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,</a:t>
            </a:r>
            <a:r>
              <a:rPr dirty="0" smtClean="0" sz="700" spc="12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T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itle</a:t>
            </a:r>
            <a:r>
              <a:rPr dirty="0" smtClean="0" sz="700" spc="-18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o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f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P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r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e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s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e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n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t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a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ti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o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n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,</a:t>
            </a:r>
            <a:r>
              <a:rPr dirty="0" smtClean="0" sz="700" spc="13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S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p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e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a</a:t>
            </a:r>
            <a:r>
              <a:rPr dirty="0" smtClean="0" sz="700" spc="9">
                <a:solidFill>
                  <a:srgbClr val="B1B1B1"/>
                </a:solidFill>
                <a:latin typeface="Arial"/>
                <a:cs typeface="Arial"/>
              </a:rPr>
              <a:t>k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e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r</a:t>
            </a:r>
            <a:r>
              <a:rPr dirty="0" smtClean="0" sz="700" spc="-20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Na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m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e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1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16</a:t>
            </a:r>
            <a:endParaRPr sz="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7998"/>
          </a:xfrm>
          <a:custGeom>
            <a:avLst/>
            <a:gdLst/>
            <a:ahLst/>
            <a:cxnLst/>
            <a:rect l="l" t="t" r="r" b="b"/>
            <a:pathLst>
              <a:path w="9144000" h="6857998">
                <a:moveTo>
                  <a:pt x="9144000" y="6857998"/>
                </a:moveTo>
                <a:lnTo>
                  <a:pt x="9144000" y="0"/>
                </a:lnTo>
                <a:lnTo>
                  <a:pt x="0" y="0"/>
                </a:lnTo>
                <a:lnTo>
                  <a:pt x="0" y="6857998"/>
                </a:lnTo>
                <a:lnTo>
                  <a:pt x="9144000" y="6857998"/>
                </a:lnTo>
                <a:close/>
              </a:path>
            </a:pathLst>
          </a:custGeom>
          <a:solidFill>
            <a:srgbClr val="959595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/>
          <p:nvPr/>
        </p:nvSpPr>
        <p:spPr>
          <a:xfrm>
            <a:off x="0" y="0"/>
            <a:ext cx="9144000" cy="68579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3886200" y="2057400"/>
            <a:ext cx="5257799" cy="42946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685800" y="1371600"/>
            <a:ext cx="568451" cy="4892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697991" y="3258311"/>
            <a:ext cx="568452" cy="48768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697991" y="5093208"/>
            <a:ext cx="568452" cy="48920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763016" y="155797"/>
            <a:ext cx="640811" cy="30459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400"/>
              </a:lnSpc>
              <a:spcBef>
                <a:spcPts val="120"/>
              </a:spcBef>
            </a:pPr>
            <a:r>
              <a:rPr dirty="0" smtClean="0" sz="2200" spc="9">
                <a:solidFill>
                  <a:srgbClr val="333333"/>
                </a:solidFill>
                <a:latin typeface="΢"/>
                <a:cs typeface="΢"/>
              </a:rPr>
              <a:t>议程</a:t>
            </a:r>
            <a:endParaRPr sz="2200">
              <a:latin typeface="微软雅黑"/>
              <a:cs typeface="微软雅黑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267205" y="1450824"/>
            <a:ext cx="2892628" cy="2799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205"/>
              </a:lnSpc>
              <a:spcBef>
                <a:spcPts val="110"/>
              </a:spcBef>
            </a:pPr>
            <a:r>
              <a:rPr dirty="0" smtClean="0" sz="2000" spc="9">
                <a:solidFill>
                  <a:srgbClr val="B1B1B1"/>
                </a:solidFill>
                <a:latin typeface="΢"/>
                <a:cs typeface="΢"/>
              </a:rPr>
              <a:t>人力资源管理与信息技术</a:t>
            </a:r>
            <a:endParaRPr sz="2000">
              <a:latin typeface="微软雅黑"/>
              <a:cs typeface="微软雅黑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390903" y="3324709"/>
            <a:ext cx="2426887" cy="29239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300"/>
              </a:lnSpc>
              <a:spcBef>
                <a:spcPts val="115"/>
              </a:spcBef>
            </a:pPr>
            <a:r>
              <a:rPr dirty="0" smtClean="0" sz="2000" spc="0" b="1">
                <a:solidFill>
                  <a:srgbClr val="003366"/>
                </a:solidFill>
                <a:latin typeface="Arial"/>
                <a:cs typeface="Arial"/>
              </a:rPr>
              <a:t>m</a:t>
            </a:r>
            <a:r>
              <a:rPr dirty="0" smtClean="0" sz="2000" spc="-39" b="1">
                <a:solidFill>
                  <a:srgbClr val="003366"/>
                </a:solidFill>
                <a:latin typeface="Arial"/>
                <a:cs typeface="Arial"/>
              </a:rPr>
              <a:t>y</a:t>
            </a:r>
            <a:r>
              <a:rPr dirty="0" smtClean="0" sz="2000" spc="0" b="1">
                <a:solidFill>
                  <a:srgbClr val="003366"/>
                </a:solidFill>
                <a:latin typeface="Arial"/>
                <a:cs typeface="Arial"/>
              </a:rPr>
              <a:t>SAP</a:t>
            </a:r>
            <a:r>
              <a:rPr dirty="0" smtClean="0" sz="2000" spc="-9" b="1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dirty="0" smtClean="0" sz="2000" spc="0" b="1">
                <a:solidFill>
                  <a:srgbClr val="003366"/>
                </a:solidFill>
                <a:latin typeface="Arial"/>
                <a:cs typeface="Arial"/>
              </a:rPr>
              <a:t>H</a:t>
            </a:r>
            <a:r>
              <a:rPr dirty="0" smtClean="0" sz="2000" spc="14" b="1">
                <a:solidFill>
                  <a:srgbClr val="003366"/>
                </a:solidFill>
                <a:latin typeface="Arial"/>
                <a:cs typeface="Arial"/>
              </a:rPr>
              <a:t>R</a:t>
            </a:r>
            <a:r>
              <a:rPr dirty="0" smtClean="0" sz="2000" spc="9">
                <a:solidFill>
                  <a:srgbClr val="003366"/>
                </a:solidFill>
                <a:latin typeface="΢"/>
                <a:cs typeface="΢"/>
              </a:rPr>
              <a:t>功能介绍</a:t>
            </a:r>
            <a:endParaRPr sz="2000">
              <a:latin typeface="微软雅黑"/>
              <a:cs typeface="微软雅黑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322577" y="5172940"/>
            <a:ext cx="3265214" cy="29239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300"/>
              </a:lnSpc>
              <a:spcBef>
                <a:spcPts val="115"/>
              </a:spcBef>
            </a:pPr>
            <a:r>
              <a:rPr dirty="0" smtClean="0" sz="2000" spc="0" b="1">
                <a:solidFill>
                  <a:srgbClr val="B1B1B1"/>
                </a:solidFill>
                <a:latin typeface="Arial"/>
                <a:cs typeface="Arial"/>
              </a:rPr>
              <a:t>m</a:t>
            </a:r>
            <a:r>
              <a:rPr dirty="0" smtClean="0" sz="2000" spc="-39" b="1">
                <a:solidFill>
                  <a:srgbClr val="B1B1B1"/>
                </a:solidFill>
                <a:latin typeface="Arial"/>
                <a:cs typeface="Arial"/>
              </a:rPr>
              <a:t>y</a:t>
            </a:r>
            <a:r>
              <a:rPr dirty="0" smtClean="0" sz="2000" spc="0" b="1">
                <a:solidFill>
                  <a:srgbClr val="B1B1B1"/>
                </a:solidFill>
                <a:latin typeface="Arial"/>
                <a:cs typeface="Arial"/>
              </a:rPr>
              <a:t>SAP</a:t>
            </a:r>
            <a:r>
              <a:rPr dirty="0" smtClean="0" sz="2000" spc="-9" b="1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2000" spc="0" b="1">
                <a:solidFill>
                  <a:srgbClr val="B1B1B1"/>
                </a:solidFill>
                <a:latin typeface="Arial"/>
                <a:cs typeface="Arial"/>
              </a:rPr>
              <a:t>HR</a:t>
            </a:r>
            <a:r>
              <a:rPr dirty="0" smtClean="0" sz="2000" spc="9" b="1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2000" spc="9">
                <a:solidFill>
                  <a:srgbClr val="B1B1B1"/>
                </a:solidFill>
                <a:latin typeface="΢"/>
                <a:cs typeface="΢"/>
              </a:rPr>
              <a:t>客户和案例介绍</a:t>
            </a:r>
            <a:endParaRPr sz="2000">
              <a:latin typeface="微软雅黑"/>
              <a:cs typeface="微软雅黑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09524" y="6633699"/>
            <a:ext cx="2386151" cy="13208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975"/>
              </a:lnSpc>
              <a:spcBef>
                <a:spcPts val="48"/>
              </a:spcBef>
            </a:pPr>
            <a:r>
              <a:rPr dirty="0" smtClean="0" sz="850" spc="0">
                <a:solidFill>
                  <a:srgbClr val="B1B1B1"/>
                </a:solidFill>
                <a:latin typeface="Symbol"/>
                <a:cs typeface="Symbol"/>
              </a:rPr>
              <a:t></a:t>
            </a:r>
            <a:r>
              <a:rPr dirty="0" smtClean="0" sz="850" spc="0">
                <a:solidFill>
                  <a:srgbClr val="B1B1B1"/>
                </a:solidFill>
                <a:latin typeface="Times New Roman"/>
                <a:cs typeface="Times New Roman"/>
              </a:rPr>
              <a:t> </a:t>
            </a:r>
            <a:r>
              <a:rPr dirty="0" smtClean="0" sz="850" spc="51">
                <a:solidFill>
                  <a:srgbClr val="B1B1B1"/>
                </a:solidFill>
                <a:latin typeface="Times New Roman"/>
                <a:cs typeface="Times New Roman"/>
              </a:rPr>
              <a:t> 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S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A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P</a:t>
            </a:r>
            <a:r>
              <a:rPr dirty="0" smtClean="0" sz="700" spc="-23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A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G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2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0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0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2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,</a:t>
            </a:r>
            <a:r>
              <a:rPr dirty="0" smtClean="0" sz="700" spc="12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T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itle</a:t>
            </a:r>
            <a:r>
              <a:rPr dirty="0" smtClean="0" sz="700" spc="-18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o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f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P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r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e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s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e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n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t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a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ti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o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n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,</a:t>
            </a:r>
            <a:r>
              <a:rPr dirty="0" smtClean="0" sz="700" spc="13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S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p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e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a</a:t>
            </a:r>
            <a:r>
              <a:rPr dirty="0" smtClean="0" sz="700" spc="9">
                <a:solidFill>
                  <a:srgbClr val="B1B1B1"/>
                </a:solidFill>
                <a:latin typeface="Arial"/>
                <a:cs typeface="Arial"/>
              </a:rPr>
              <a:t>k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e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r</a:t>
            </a:r>
            <a:r>
              <a:rPr dirty="0" smtClean="0" sz="700" spc="-20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Na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m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e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1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17</a:t>
            </a:r>
            <a:endParaRPr sz="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7998"/>
          </a:xfrm>
          <a:custGeom>
            <a:avLst/>
            <a:gdLst/>
            <a:ahLst/>
            <a:cxnLst/>
            <a:rect l="l" t="t" r="r" b="b"/>
            <a:pathLst>
              <a:path w="9144000" h="6857998">
                <a:moveTo>
                  <a:pt x="9144000" y="6857998"/>
                </a:moveTo>
                <a:lnTo>
                  <a:pt x="9144000" y="0"/>
                </a:lnTo>
                <a:lnTo>
                  <a:pt x="0" y="0"/>
                </a:lnTo>
                <a:lnTo>
                  <a:pt x="0" y="6857998"/>
                </a:lnTo>
                <a:lnTo>
                  <a:pt x="9144000" y="6857998"/>
                </a:lnTo>
                <a:close/>
              </a:path>
            </a:pathLst>
          </a:custGeom>
          <a:solidFill>
            <a:srgbClr val="959595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/>
          <p:nvPr/>
        </p:nvSpPr>
        <p:spPr>
          <a:xfrm>
            <a:off x="0" y="0"/>
            <a:ext cx="9144000" cy="68579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3028188" y="934211"/>
            <a:ext cx="6108192" cy="54223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3008376" y="914400"/>
            <a:ext cx="6096000" cy="5410200"/>
          </a:xfrm>
          <a:custGeom>
            <a:avLst/>
            <a:gdLst/>
            <a:ahLst/>
            <a:cxnLst/>
            <a:rect l="l" t="t" r="r" b="b"/>
            <a:pathLst>
              <a:path w="6096000" h="5410200">
                <a:moveTo>
                  <a:pt x="0" y="5410200"/>
                </a:moveTo>
                <a:lnTo>
                  <a:pt x="6096000" y="5410200"/>
                </a:lnTo>
                <a:lnTo>
                  <a:pt x="6096000" y="0"/>
                </a:lnTo>
                <a:lnTo>
                  <a:pt x="0" y="0"/>
                </a:lnTo>
                <a:lnTo>
                  <a:pt x="0" y="5410200"/>
                </a:lnTo>
                <a:close/>
              </a:path>
            </a:pathLst>
          </a:custGeom>
          <a:solidFill>
            <a:srgbClr val="E3E3E3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3008376" y="914400"/>
            <a:ext cx="6096000" cy="5410200"/>
          </a:xfrm>
          <a:custGeom>
            <a:avLst/>
            <a:gdLst/>
            <a:ahLst/>
            <a:cxnLst/>
            <a:rect l="l" t="t" r="r" b="b"/>
            <a:pathLst>
              <a:path w="6096000" h="5410200">
                <a:moveTo>
                  <a:pt x="0" y="5410200"/>
                </a:moveTo>
                <a:lnTo>
                  <a:pt x="6096000" y="5410200"/>
                </a:lnTo>
                <a:lnTo>
                  <a:pt x="6096000" y="0"/>
                </a:lnTo>
                <a:lnTo>
                  <a:pt x="0" y="0"/>
                </a:lnTo>
                <a:lnTo>
                  <a:pt x="0" y="5410200"/>
                </a:lnTo>
                <a:close/>
              </a:path>
            </a:pathLst>
          </a:custGeom>
          <a:ln w="9144">
            <a:solidFill>
              <a:srgbClr val="00336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3962400" y="1447800"/>
            <a:ext cx="4953000" cy="4876800"/>
          </a:xfrm>
          <a:custGeom>
            <a:avLst/>
            <a:gdLst/>
            <a:ahLst/>
            <a:cxnLst/>
            <a:rect l="l" t="t" r="r" b="b"/>
            <a:pathLst>
              <a:path w="4953000" h="4876800">
                <a:moveTo>
                  <a:pt x="2476500" y="0"/>
                </a:moveTo>
                <a:lnTo>
                  <a:pt x="2273380" y="8083"/>
                </a:lnTo>
                <a:lnTo>
                  <a:pt x="2074785" y="31914"/>
                </a:lnTo>
                <a:lnTo>
                  <a:pt x="1881349" y="70865"/>
                </a:lnTo>
                <a:lnTo>
                  <a:pt x="1693712" y="124309"/>
                </a:lnTo>
                <a:lnTo>
                  <a:pt x="1512510" y="191619"/>
                </a:lnTo>
                <a:lnTo>
                  <a:pt x="1338380" y="272166"/>
                </a:lnTo>
                <a:lnTo>
                  <a:pt x="1171960" y="365324"/>
                </a:lnTo>
                <a:lnTo>
                  <a:pt x="1013886" y="470464"/>
                </a:lnTo>
                <a:lnTo>
                  <a:pt x="864797" y="586960"/>
                </a:lnTo>
                <a:lnTo>
                  <a:pt x="725328" y="714184"/>
                </a:lnTo>
                <a:lnTo>
                  <a:pt x="596118" y="851508"/>
                </a:lnTo>
                <a:lnTo>
                  <a:pt x="477804" y="998305"/>
                </a:lnTo>
                <a:lnTo>
                  <a:pt x="371023" y="1153947"/>
                </a:lnTo>
                <a:lnTo>
                  <a:pt x="276411" y="1317807"/>
                </a:lnTo>
                <a:lnTo>
                  <a:pt x="194607" y="1489257"/>
                </a:lnTo>
                <a:lnTo>
                  <a:pt x="126248" y="1667670"/>
                </a:lnTo>
                <a:lnTo>
                  <a:pt x="71970" y="1852418"/>
                </a:lnTo>
                <a:lnTo>
                  <a:pt x="32411" y="2042874"/>
                </a:lnTo>
                <a:lnTo>
                  <a:pt x="8209" y="2238411"/>
                </a:lnTo>
                <a:lnTo>
                  <a:pt x="0" y="2438400"/>
                </a:lnTo>
                <a:lnTo>
                  <a:pt x="8209" y="2638388"/>
                </a:lnTo>
                <a:lnTo>
                  <a:pt x="32411" y="2833925"/>
                </a:lnTo>
                <a:lnTo>
                  <a:pt x="71970" y="3024381"/>
                </a:lnTo>
                <a:lnTo>
                  <a:pt x="126248" y="3209129"/>
                </a:lnTo>
                <a:lnTo>
                  <a:pt x="194607" y="3387542"/>
                </a:lnTo>
                <a:lnTo>
                  <a:pt x="276411" y="3558992"/>
                </a:lnTo>
                <a:lnTo>
                  <a:pt x="371023" y="3722852"/>
                </a:lnTo>
                <a:lnTo>
                  <a:pt x="477804" y="3878494"/>
                </a:lnTo>
                <a:lnTo>
                  <a:pt x="596118" y="4025291"/>
                </a:lnTo>
                <a:lnTo>
                  <a:pt x="725328" y="4162615"/>
                </a:lnTo>
                <a:lnTo>
                  <a:pt x="864797" y="4289839"/>
                </a:lnTo>
                <a:lnTo>
                  <a:pt x="1013886" y="4406335"/>
                </a:lnTo>
                <a:lnTo>
                  <a:pt x="1171960" y="4511475"/>
                </a:lnTo>
                <a:lnTo>
                  <a:pt x="1338380" y="4604633"/>
                </a:lnTo>
                <a:lnTo>
                  <a:pt x="1512510" y="4685180"/>
                </a:lnTo>
                <a:lnTo>
                  <a:pt x="1693712" y="4752490"/>
                </a:lnTo>
                <a:lnTo>
                  <a:pt x="1881349" y="4805934"/>
                </a:lnTo>
                <a:lnTo>
                  <a:pt x="2074785" y="4844885"/>
                </a:lnTo>
                <a:lnTo>
                  <a:pt x="2273380" y="4868716"/>
                </a:lnTo>
                <a:lnTo>
                  <a:pt x="2476500" y="4876800"/>
                </a:lnTo>
                <a:lnTo>
                  <a:pt x="2679619" y="4868716"/>
                </a:lnTo>
                <a:lnTo>
                  <a:pt x="2878214" y="4844885"/>
                </a:lnTo>
                <a:lnTo>
                  <a:pt x="3071650" y="4805934"/>
                </a:lnTo>
                <a:lnTo>
                  <a:pt x="3259287" y="4752490"/>
                </a:lnTo>
                <a:lnTo>
                  <a:pt x="3440489" y="4685180"/>
                </a:lnTo>
                <a:lnTo>
                  <a:pt x="3614619" y="4604633"/>
                </a:lnTo>
                <a:lnTo>
                  <a:pt x="3781039" y="4511475"/>
                </a:lnTo>
                <a:lnTo>
                  <a:pt x="3939113" y="4406335"/>
                </a:lnTo>
                <a:lnTo>
                  <a:pt x="4088202" y="4289839"/>
                </a:lnTo>
                <a:lnTo>
                  <a:pt x="4227671" y="4162615"/>
                </a:lnTo>
                <a:lnTo>
                  <a:pt x="4356881" y="4025291"/>
                </a:lnTo>
                <a:lnTo>
                  <a:pt x="4475195" y="3878494"/>
                </a:lnTo>
                <a:lnTo>
                  <a:pt x="4581976" y="3722852"/>
                </a:lnTo>
                <a:lnTo>
                  <a:pt x="4676588" y="3558992"/>
                </a:lnTo>
                <a:lnTo>
                  <a:pt x="4758392" y="3387542"/>
                </a:lnTo>
                <a:lnTo>
                  <a:pt x="4826751" y="3209129"/>
                </a:lnTo>
                <a:lnTo>
                  <a:pt x="4881029" y="3024381"/>
                </a:lnTo>
                <a:lnTo>
                  <a:pt x="4920588" y="2833925"/>
                </a:lnTo>
                <a:lnTo>
                  <a:pt x="4944790" y="2638388"/>
                </a:lnTo>
                <a:lnTo>
                  <a:pt x="4953000" y="2438400"/>
                </a:lnTo>
                <a:lnTo>
                  <a:pt x="4944790" y="2238411"/>
                </a:lnTo>
                <a:lnTo>
                  <a:pt x="4920588" y="2042874"/>
                </a:lnTo>
                <a:lnTo>
                  <a:pt x="4881029" y="1852418"/>
                </a:lnTo>
                <a:lnTo>
                  <a:pt x="4826751" y="1667670"/>
                </a:lnTo>
                <a:lnTo>
                  <a:pt x="4758392" y="1489257"/>
                </a:lnTo>
                <a:lnTo>
                  <a:pt x="4676588" y="1317807"/>
                </a:lnTo>
                <a:lnTo>
                  <a:pt x="4581976" y="1153947"/>
                </a:lnTo>
                <a:lnTo>
                  <a:pt x="4475195" y="998305"/>
                </a:lnTo>
                <a:lnTo>
                  <a:pt x="4356881" y="851508"/>
                </a:lnTo>
                <a:lnTo>
                  <a:pt x="4227671" y="714184"/>
                </a:lnTo>
                <a:lnTo>
                  <a:pt x="4088202" y="586960"/>
                </a:lnTo>
                <a:lnTo>
                  <a:pt x="3939113" y="470464"/>
                </a:lnTo>
                <a:lnTo>
                  <a:pt x="3781039" y="365324"/>
                </a:lnTo>
                <a:lnTo>
                  <a:pt x="3614619" y="272166"/>
                </a:lnTo>
                <a:lnTo>
                  <a:pt x="3440489" y="191619"/>
                </a:lnTo>
                <a:lnTo>
                  <a:pt x="3259287" y="124309"/>
                </a:lnTo>
                <a:lnTo>
                  <a:pt x="3071650" y="70865"/>
                </a:lnTo>
                <a:lnTo>
                  <a:pt x="2878214" y="31914"/>
                </a:lnTo>
                <a:lnTo>
                  <a:pt x="2679619" y="8083"/>
                </a:lnTo>
                <a:lnTo>
                  <a:pt x="2476500" y="0"/>
                </a:lnTo>
                <a:close/>
              </a:path>
            </a:pathLst>
          </a:custGeom>
          <a:solidFill>
            <a:srgbClr val="C6D7A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" name="object 8"/>
          <p:cNvSpPr/>
          <p:nvPr/>
        </p:nvSpPr>
        <p:spPr>
          <a:xfrm>
            <a:off x="3962400" y="1447800"/>
            <a:ext cx="4953000" cy="4876800"/>
          </a:xfrm>
          <a:custGeom>
            <a:avLst/>
            <a:gdLst/>
            <a:ahLst/>
            <a:cxnLst/>
            <a:rect l="l" t="t" r="r" b="b"/>
            <a:pathLst>
              <a:path w="4953000" h="4876800">
                <a:moveTo>
                  <a:pt x="0" y="2438400"/>
                </a:moveTo>
                <a:lnTo>
                  <a:pt x="8209" y="2238411"/>
                </a:lnTo>
                <a:lnTo>
                  <a:pt x="32411" y="2042874"/>
                </a:lnTo>
                <a:lnTo>
                  <a:pt x="71970" y="1852418"/>
                </a:lnTo>
                <a:lnTo>
                  <a:pt x="126248" y="1667670"/>
                </a:lnTo>
                <a:lnTo>
                  <a:pt x="194607" y="1489257"/>
                </a:lnTo>
                <a:lnTo>
                  <a:pt x="276411" y="1317807"/>
                </a:lnTo>
                <a:lnTo>
                  <a:pt x="371023" y="1153947"/>
                </a:lnTo>
                <a:lnTo>
                  <a:pt x="477804" y="998305"/>
                </a:lnTo>
                <a:lnTo>
                  <a:pt x="596118" y="851508"/>
                </a:lnTo>
                <a:lnTo>
                  <a:pt x="725328" y="714184"/>
                </a:lnTo>
                <a:lnTo>
                  <a:pt x="864797" y="586960"/>
                </a:lnTo>
                <a:lnTo>
                  <a:pt x="1013886" y="470464"/>
                </a:lnTo>
                <a:lnTo>
                  <a:pt x="1171960" y="365324"/>
                </a:lnTo>
                <a:lnTo>
                  <a:pt x="1338380" y="272166"/>
                </a:lnTo>
                <a:lnTo>
                  <a:pt x="1512510" y="191619"/>
                </a:lnTo>
                <a:lnTo>
                  <a:pt x="1693712" y="124309"/>
                </a:lnTo>
                <a:lnTo>
                  <a:pt x="1881349" y="70865"/>
                </a:lnTo>
                <a:lnTo>
                  <a:pt x="2074785" y="31914"/>
                </a:lnTo>
                <a:lnTo>
                  <a:pt x="2273380" y="8083"/>
                </a:lnTo>
                <a:lnTo>
                  <a:pt x="2476500" y="0"/>
                </a:lnTo>
                <a:lnTo>
                  <a:pt x="2679619" y="8083"/>
                </a:lnTo>
                <a:lnTo>
                  <a:pt x="2878214" y="31914"/>
                </a:lnTo>
                <a:lnTo>
                  <a:pt x="3071650" y="70865"/>
                </a:lnTo>
                <a:lnTo>
                  <a:pt x="3259287" y="124309"/>
                </a:lnTo>
                <a:lnTo>
                  <a:pt x="3440489" y="191619"/>
                </a:lnTo>
                <a:lnTo>
                  <a:pt x="3614619" y="272166"/>
                </a:lnTo>
                <a:lnTo>
                  <a:pt x="3781039" y="365324"/>
                </a:lnTo>
                <a:lnTo>
                  <a:pt x="3939113" y="470464"/>
                </a:lnTo>
                <a:lnTo>
                  <a:pt x="4088202" y="586960"/>
                </a:lnTo>
                <a:lnTo>
                  <a:pt x="4227671" y="714184"/>
                </a:lnTo>
                <a:lnTo>
                  <a:pt x="4356881" y="851508"/>
                </a:lnTo>
                <a:lnTo>
                  <a:pt x="4475195" y="998305"/>
                </a:lnTo>
                <a:lnTo>
                  <a:pt x="4581976" y="1153947"/>
                </a:lnTo>
                <a:lnTo>
                  <a:pt x="4676588" y="1317807"/>
                </a:lnTo>
                <a:lnTo>
                  <a:pt x="4758392" y="1489257"/>
                </a:lnTo>
                <a:lnTo>
                  <a:pt x="4826751" y="1667670"/>
                </a:lnTo>
                <a:lnTo>
                  <a:pt x="4881029" y="1852418"/>
                </a:lnTo>
                <a:lnTo>
                  <a:pt x="4920588" y="2042874"/>
                </a:lnTo>
                <a:lnTo>
                  <a:pt x="4944790" y="2238411"/>
                </a:lnTo>
                <a:lnTo>
                  <a:pt x="4953000" y="2438400"/>
                </a:lnTo>
                <a:lnTo>
                  <a:pt x="4944790" y="2638388"/>
                </a:lnTo>
                <a:lnTo>
                  <a:pt x="4920588" y="2833925"/>
                </a:lnTo>
                <a:lnTo>
                  <a:pt x="4881029" y="3024381"/>
                </a:lnTo>
                <a:lnTo>
                  <a:pt x="4826751" y="3209129"/>
                </a:lnTo>
                <a:lnTo>
                  <a:pt x="4758392" y="3387542"/>
                </a:lnTo>
                <a:lnTo>
                  <a:pt x="4676588" y="3558992"/>
                </a:lnTo>
                <a:lnTo>
                  <a:pt x="4581976" y="3722852"/>
                </a:lnTo>
                <a:lnTo>
                  <a:pt x="4475195" y="3878494"/>
                </a:lnTo>
                <a:lnTo>
                  <a:pt x="4356881" y="4025291"/>
                </a:lnTo>
                <a:lnTo>
                  <a:pt x="4227671" y="4162615"/>
                </a:lnTo>
                <a:lnTo>
                  <a:pt x="4088202" y="4289839"/>
                </a:lnTo>
                <a:lnTo>
                  <a:pt x="3939113" y="4406335"/>
                </a:lnTo>
                <a:lnTo>
                  <a:pt x="3781039" y="4511475"/>
                </a:lnTo>
                <a:lnTo>
                  <a:pt x="3614619" y="4604633"/>
                </a:lnTo>
                <a:lnTo>
                  <a:pt x="3440489" y="4685180"/>
                </a:lnTo>
                <a:lnTo>
                  <a:pt x="3259287" y="4752490"/>
                </a:lnTo>
                <a:lnTo>
                  <a:pt x="3071650" y="4805934"/>
                </a:lnTo>
                <a:lnTo>
                  <a:pt x="2878214" y="4844885"/>
                </a:lnTo>
                <a:lnTo>
                  <a:pt x="2679619" y="4868716"/>
                </a:lnTo>
                <a:lnTo>
                  <a:pt x="2476500" y="4876800"/>
                </a:lnTo>
                <a:lnTo>
                  <a:pt x="2273380" y="4868716"/>
                </a:lnTo>
                <a:lnTo>
                  <a:pt x="2074785" y="4844885"/>
                </a:lnTo>
                <a:lnTo>
                  <a:pt x="1881349" y="4805934"/>
                </a:lnTo>
                <a:lnTo>
                  <a:pt x="1693712" y="4752490"/>
                </a:lnTo>
                <a:lnTo>
                  <a:pt x="1512510" y="4685180"/>
                </a:lnTo>
                <a:lnTo>
                  <a:pt x="1338380" y="4604633"/>
                </a:lnTo>
                <a:lnTo>
                  <a:pt x="1171960" y="4511475"/>
                </a:lnTo>
                <a:lnTo>
                  <a:pt x="1013886" y="4406335"/>
                </a:lnTo>
                <a:lnTo>
                  <a:pt x="864797" y="4289839"/>
                </a:lnTo>
                <a:lnTo>
                  <a:pt x="725328" y="4162615"/>
                </a:lnTo>
                <a:lnTo>
                  <a:pt x="596118" y="4025291"/>
                </a:lnTo>
                <a:lnTo>
                  <a:pt x="477804" y="3878494"/>
                </a:lnTo>
                <a:lnTo>
                  <a:pt x="371023" y="3722852"/>
                </a:lnTo>
                <a:lnTo>
                  <a:pt x="276411" y="3558992"/>
                </a:lnTo>
                <a:lnTo>
                  <a:pt x="194607" y="3387542"/>
                </a:lnTo>
                <a:lnTo>
                  <a:pt x="126248" y="3209129"/>
                </a:lnTo>
                <a:lnTo>
                  <a:pt x="71970" y="3024381"/>
                </a:lnTo>
                <a:lnTo>
                  <a:pt x="32411" y="2833925"/>
                </a:lnTo>
                <a:lnTo>
                  <a:pt x="8209" y="2638388"/>
                </a:lnTo>
                <a:lnTo>
                  <a:pt x="0" y="2438400"/>
                </a:lnTo>
                <a:close/>
              </a:path>
            </a:pathLst>
          </a:custGeom>
          <a:ln w="9144">
            <a:solidFill>
              <a:srgbClr val="00336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" name="object 9"/>
          <p:cNvSpPr/>
          <p:nvPr/>
        </p:nvSpPr>
        <p:spPr>
          <a:xfrm>
            <a:off x="4876800" y="2286000"/>
            <a:ext cx="3810000" cy="3810000"/>
          </a:xfrm>
          <a:custGeom>
            <a:avLst/>
            <a:gdLst/>
            <a:ahLst/>
            <a:cxnLst/>
            <a:rect l="l" t="t" r="r" b="b"/>
            <a:pathLst>
              <a:path w="3810000" h="3810000">
                <a:moveTo>
                  <a:pt x="1905000" y="0"/>
                </a:moveTo>
                <a:lnTo>
                  <a:pt x="1748765" y="6315"/>
                </a:lnTo>
                <a:lnTo>
                  <a:pt x="1596007" y="24934"/>
                </a:lnTo>
                <a:lnTo>
                  <a:pt x="1447217" y="55366"/>
                </a:lnTo>
                <a:lnTo>
                  <a:pt x="1302885" y="97121"/>
                </a:lnTo>
                <a:lnTo>
                  <a:pt x="1163502" y="149709"/>
                </a:lnTo>
                <a:lnTo>
                  <a:pt x="1029558" y="212639"/>
                </a:lnTo>
                <a:lnTo>
                  <a:pt x="901542" y="285421"/>
                </a:lnTo>
                <a:lnTo>
                  <a:pt x="779946" y="367564"/>
                </a:lnTo>
                <a:lnTo>
                  <a:pt x="665260" y="458579"/>
                </a:lnTo>
                <a:lnTo>
                  <a:pt x="557974" y="557974"/>
                </a:lnTo>
                <a:lnTo>
                  <a:pt x="458579" y="665260"/>
                </a:lnTo>
                <a:lnTo>
                  <a:pt x="367564" y="779946"/>
                </a:lnTo>
                <a:lnTo>
                  <a:pt x="285421" y="901542"/>
                </a:lnTo>
                <a:lnTo>
                  <a:pt x="212639" y="1029558"/>
                </a:lnTo>
                <a:lnTo>
                  <a:pt x="149709" y="1163502"/>
                </a:lnTo>
                <a:lnTo>
                  <a:pt x="97121" y="1302885"/>
                </a:lnTo>
                <a:lnTo>
                  <a:pt x="55366" y="1447217"/>
                </a:lnTo>
                <a:lnTo>
                  <a:pt x="24934" y="1596007"/>
                </a:lnTo>
                <a:lnTo>
                  <a:pt x="6315" y="1748765"/>
                </a:lnTo>
                <a:lnTo>
                  <a:pt x="0" y="1905000"/>
                </a:lnTo>
                <a:lnTo>
                  <a:pt x="6315" y="2061234"/>
                </a:lnTo>
                <a:lnTo>
                  <a:pt x="24934" y="2213992"/>
                </a:lnTo>
                <a:lnTo>
                  <a:pt x="55366" y="2362782"/>
                </a:lnTo>
                <a:lnTo>
                  <a:pt x="97121" y="2507114"/>
                </a:lnTo>
                <a:lnTo>
                  <a:pt x="149709" y="2646497"/>
                </a:lnTo>
                <a:lnTo>
                  <a:pt x="212639" y="2780441"/>
                </a:lnTo>
                <a:lnTo>
                  <a:pt x="285421" y="2908457"/>
                </a:lnTo>
                <a:lnTo>
                  <a:pt x="367564" y="3030053"/>
                </a:lnTo>
                <a:lnTo>
                  <a:pt x="458579" y="3144739"/>
                </a:lnTo>
                <a:lnTo>
                  <a:pt x="557974" y="3252025"/>
                </a:lnTo>
                <a:lnTo>
                  <a:pt x="665260" y="3351420"/>
                </a:lnTo>
                <a:lnTo>
                  <a:pt x="779946" y="3442435"/>
                </a:lnTo>
                <a:lnTo>
                  <a:pt x="901542" y="3524578"/>
                </a:lnTo>
                <a:lnTo>
                  <a:pt x="1029558" y="3597360"/>
                </a:lnTo>
                <a:lnTo>
                  <a:pt x="1163502" y="3660290"/>
                </a:lnTo>
                <a:lnTo>
                  <a:pt x="1302885" y="3712878"/>
                </a:lnTo>
                <a:lnTo>
                  <a:pt x="1447217" y="3754633"/>
                </a:lnTo>
                <a:lnTo>
                  <a:pt x="1596007" y="3785065"/>
                </a:lnTo>
                <a:lnTo>
                  <a:pt x="1748765" y="3803684"/>
                </a:lnTo>
                <a:lnTo>
                  <a:pt x="1905000" y="3810000"/>
                </a:lnTo>
                <a:lnTo>
                  <a:pt x="2061234" y="3803684"/>
                </a:lnTo>
                <a:lnTo>
                  <a:pt x="2213992" y="3785065"/>
                </a:lnTo>
                <a:lnTo>
                  <a:pt x="2362782" y="3754633"/>
                </a:lnTo>
                <a:lnTo>
                  <a:pt x="2507114" y="3712878"/>
                </a:lnTo>
                <a:lnTo>
                  <a:pt x="2646497" y="3660290"/>
                </a:lnTo>
                <a:lnTo>
                  <a:pt x="2780441" y="3597360"/>
                </a:lnTo>
                <a:lnTo>
                  <a:pt x="2908457" y="3524578"/>
                </a:lnTo>
                <a:lnTo>
                  <a:pt x="3030053" y="3442435"/>
                </a:lnTo>
                <a:lnTo>
                  <a:pt x="3144739" y="3351420"/>
                </a:lnTo>
                <a:lnTo>
                  <a:pt x="3252025" y="3252025"/>
                </a:lnTo>
                <a:lnTo>
                  <a:pt x="3351420" y="3144739"/>
                </a:lnTo>
                <a:lnTo>
                  <a:pt x="3442435" y="3030053"/>
                </a:lnTo>
                <a:lnTo>
                  <a:pt x="3524578" y="2908457"/>
                </a:lnTo>
                <a:lnTo>
                  <a:pt x="3597360" y="2780441"/>
                </a:lnTo>
                <a:lnTo>
                  <a:pt x="3660290" y="2646497"/>
                </a:lnTo>
                <a:lnTo>
                  <a:pt x="3712878" y="2507114"/>
                </a:lnTo>
                <a:lnTo>
                  <a:pt x="3754633" y="2362782"/>
                </a:lnTo>
                <a:lnTo>
                  <a:pt x="3785065" y="2213992"/>
                </a:lnTo>
                <a:lnTo>
                  <a:pt x="3803684" y="2061234"/>
                </a:lnTo>
                <a:lnTo>
                  <a:pt x="3810000" y="1905000"/>
                </a:lnTo>
                <a:lnTo>
                  <a:pt x="3803684" y="1748765"/>
                </a:lnTo>
                <a:lnTo>
                  <a:pt x="3785065" y="1596007"/>
                </a:lnTo>
                <a:lnTo>
                  <a:pt x="3754633" y="1447217"/>
                </a:lnTo>
                <a:lnTo>
                  <a:pt x="3712878" y="1302885"/>
                </a:lnTo>
                <a:lnTo>
                  <a:pt x="3660290" y="1163502"/>
                </a:lnTo>
                <a:lnTo>
                  <a:pt x="3597360" y="1029558"/>
                </a:lnTo>
                <a:lnTo>
                  <a:pt x="3524578" y="901542"/>
                </a:lnTo>
                <a:lnTo>
                  <a:pt x="3442435" y="779946"/>
                </a:lnTo>
                <a:lnTo>
                  <a:pt x="3351420" y="665260"/>
                </a:lnTo>
                <a:lnTo>
                  <a:pt x="3252025" y="557974"/>
                </a:lnTo>
                <a:lnTo>
                  <a:pt x="3144739" y="458579"/>
                </a:lnTo>
                <a:lnTo>
                  <a:pt x="3030053" y="367564"/>
                </a:lnTo>
                <a:lnTo>
                  <a:pt x="2908457" y="285421"/>
                </a:lnTo>
                <a:lnTo>
                  <a:pt x="2780441" y="212639"/>
                </a:lnTo>
                <a:lnTo>
                  <a:pt x="2646497" y="149709"/>
                </a:lnTo>
                <a:lnTo>
                  <a:pt x="2507114" y="97121"/>
                </a:lnTo>
                <a:lnTo>
                  <a:pt x="2362782" y="55366"/>
                </a:lnTo>
                <a:lnTo>
                  <a:pt x="2213992" y="24934"/>
                </a:lnTo>
                <a:lnTo>
                  <a:pt x="2061234" y="6315"/>
                </a:lnTo>
                <a:lnTo>
                  <a:pt x="1905000" y="0"/>
                </a:lnTo>
                <a:close/>
              </a:path>
            </a:pathLst>
          </a:custGeom>
          <a:solidFill>
            <a:srgbClr val="D9DCEB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" name="object 10"/>
          <p:cNvSpPr/>
          <p:nvPr/>
        </p:nvSpPr>
        <p:spPr>
          <a:xfrm>
            <a:off x="4876800" y="2286000"/>
            <a:ext cx="3810000" cy="3810000"/>
          </a:xfrm>
          <a:custGeom>
            <a:avLst/>
            <a:gdLst/>
            <a:ahLst/>
            <a:cxnLst/>
            <a:rect l="l" t="t" r="r" b="b"/>
            <a:pathLst>
              <a:path w="3810000" h="3810000">
                <a:moveTo>
                  <a:pt x="0" y="1905000"/>
                </a:moveTo>
                <a:lnTo>
                  <a:pt x="6315" y="1748765"/>
                </a:lnTo>
                <a:lnTo>
                  <a:pt x="24934" y="1596007"/>
                </a:lnTo>
                <a:lnTo>
                  <a:pt x="55366" y="1447217"/>
                </a:lnTo>
                <a:lnTo>
                  <a:pt x="97121" y="1302885"/>
                </a:lnTo>
                <a:lnTo>
                  <a:pt x="149709" y="1163502"/>
                </a:lnTo>
                <a:lnTo>
                  <a:pt x="212639" y="1029558"/>
                </a:lnTo>
                <a:lnTo>
                  <a:pt x="285421" y="901542"/>
                </a:lnTo>
                <a:lnTo>
                  <a:pt x="367564" y="779946"/>
                </a:lnTo>
                <a:lnTo>
                  <a:pt x="458579" y="665260"/>
                </a:lnTo>
                <a:lnTo>
                  <a:pt x="557974" y="557974"/>
                </a:lnTo>
                <a:lnTo>
                  <a:pt x="665260" y="458579"/>
                </a:lnTo>
                <a:lnTo>
                  <a:pt x="779946" y="367564"/>
                </a:lnTo>
                <a:lnTo>
                  <a:pt x="901542" y="285421"/>
                </a:lnTo>
                <a:lnTo>
                  <a:pt x="1029558" y="212639"/>
                </a:lnTo>
                <a:lnTo>
                  <a:pt x="1163502" y="149709"/>
                </a:lnTo>
                <a:lnTo>
                  <a:pt x="1302885" y="97121"/>
                </a:lnTo>
                <a:lnTo>
                  <a:pt x="1447217" y="55366"/>
                </a:lnTo>
                <a:lnTo>
                  <a:pt x="1596007" y="24934"/>
                </a:lnTo>
                <a:lnTo>
                  <a:pt x="1748765" y="6315"/>
                </a:lnTo>
                <a:lnTo>
                  <a:pt x="1905000" y="0"/>
                </a:lnTo>
                <a:lnTo>
                  <a:pt x="2061234" y="6315"/>
                </a:lnTo>
                <a:lnTo>
                  <a:pt x="2213992" y="24934"/>
                </a:lnTo>
                <a:lnTo>
                  <a:pt x="2362782" y="55366"/>
                </a:lnTo>
                <a:lnTo>
                  <a:pt x="2507114" y="97121"/>
                </a:lnTo>
                <a:lnTo>
                  <a:pt x="2646497" y="149709"/>
                </a:lnTo>
                <a:lnTo>
                  <a:pt x="2780441" y="212639"/>
                </a:lnTo>
                <a:lnTo>
                  <a:pt x="2908457" y="285421"/>
                </a:lnTo>
                <a:lnTo>
                  <a:pt x="3030053" y="367564"/>
                </a:lnTo>
                <a:lnTo>
                  <a:pt x="3144739" y="458579"/>
                </a:lnTo>
                <a:lnTo>
                  <a:pt x="3252025" y="557974"/>
                </a:lnTo>
                <a:lnTo>
                  <a:pt x="3351420" y="665260"/>
                </a:lnTo>
                <a:lnTo>
                  <a:pt x="3442435" y="779946"/>
                </a:lnTo>
                <a:lnTo>
                  <a:pt x="3524578" y="901542"/>
                </a:lnTo>
                <a:lnTo>
                  <a:pt x="3597360" y="1029558"/>
                </a:lnTo>
                <a:lnTo>
                  <a:pt x="3660290" y="1163502"/>
                </a:lnTo>
                <a:lnTo>
                  <a:pt x="3712878" y="1302885"/>
                </a:lnTo>
                <a:lnTo>
                  <a:pt x="3754633" y="1447217"/>
                </a:lnTo>
                <a:lnTo>
                  <a:pt x="3785065" y="1596007"/>
                </a:lnTo>
                <a:lnTo>
                  <a:pt x="3803684" y="1748765"/>
                </a:lnTo>
                <a:lnTo>
                  <a:pt x="3810000" y="1905000"/>
                </a:lnTo>
                <a:lnTo>
                  <a:pt x="3803684" y="2061234"/>
                </a:lnTo>
                <a:lnTo>
                  <a:pt x="3785065" y="2213992"/>
                </a:lnTo>
                <a:lnTo>
                  <a:pt x="3754633" y="2362782"/>
                </a:lnTo>
                <a:lnTo>
                  <a:pt x="3712878" y="2507114"/>
                </a:lnTo>
                <a:lnTo>
                  <a:pt x="3660290" y="2646497"/>
                </a:lnTo>
                <a:lnTo>
                  <a:pt x="3597360" y="2780441"/>
                </a:lnTo>
                <a:lnTo>
                  <a:pt x="3524578" y="2908457"/>
                </a:lnTo>
                <a:lnTo>
                  <a:pt x="3442435" y="3030053"/>
                </a:lnTo>
                <a:lnTo>
                  <a:pt x="3351420" y="3144739"/>
                </a:lnTo>
                <a:lnTo>
                  <a:pt x="3252025" y="3252025"/>
                </a:lnTo>
                <a:lnTo>
                  <a:pt x="3144739" y="3351420"/>
                </a:lnTo>
                <a:lnTo>
                  <a:pt x="3030053" y="3442435"/>
                </a:lnTo>
                <a:lnTo>
                  <a:pt x="2908457" y="3524578"/>
                </a:lnTo>
                <a:lnTo>
                  <a:pt x="2780441" y="3597360"/>
                </a:lnTo>
                <a:lnTo>
                  <a:pt x="2646497" y="3660290"/>
                </a:lnTo>
                <a:lnTo>
                  <a:pt x="2507114" y="3712878"/>
                </a:lnTo>
                <a:lnTo>
                  <a:pt x="2362782" y="3754633"/>
                </a:lnTo>
                <a:lnTo>
                  <a:pt x="2213992" y="3785065"/>
                </a:lnTo>
                <a:lnTo>
                  <a:pt x="2061234" y="3803684"/>
                </a:lnTo>
                <a:lnTo>
                  <a:pt x="1905000" y="3810000"/>
                </a:lnTo>
                <a:lnTo>
                  <a:pt x="1748765" y="3803684"/>
                </a:lnTo>
                <a:lnTo>
                  <a:pt x="1596007" y="3785065"/>
                </a:lnTo>
                <a:lnTo>
                  <a:pt x="1447217" y="3754633"/>
                </a:lnTo>
                <a:lnTo>
                  <a:pt x="1302885" y="3712878"/>
                </a:lnTo>
                <a:lnTo>
                  <a:pt x="1163502" y="3660290"/>
                </a:lnTo>
                <a:lnTo>
                  <a:pt x="1029558" y="3597360"/>
                </a:lnTo>
                <a:lnTo>
                  <a:pt x="901542" y="3524578"/>
                </a:lnTo>
                <a:lnTo>
                  <a:pt x="779946" y="3442435"/>
                </a:lnTo>
                <a:lnTo>
                  <a:pt x="665260" y="3351420"/>
                </a:lnTo>
                <a:lnTo>
                  <a:pt x="557974" y="3252025"/>
                </a:lnTo>
                <a:lnTo>
                  <a:pt x="458579" y="3144739"/>
                </a:lnTo>
                <a:lnTo>
                  <a:pt x="367564" y="3030053"/>
                </a:lnTo>
                <a:lnTo>
                  <a:pt x="285421" y="2908457"/>
                </a:lnTo>
                <a:lnTo>
                  <a:pt x="212639" y="2780441"/>
                </a:lnTo>
                <a:lnTo>
                  <a:pt x="149709" y="2646497"/>
                </a:lnTo>
                <a:lnTo>
                  <a:pt x="97121" y="2507114"/>
                </a:lnTo>
                <a:lnTo>
                  <a:pt x="55366" y="2362782"/>
                </a:lnTo>
                <a:lnTo>
                  <a:pt x="24934" y="2213992"/>
                </a:lnTo>
                <a:lnTo>
                  <a:pt x="6315" y="2061234"/>
                </a:lnTo>
                <a:lnTo>
                  <a:pt x="0" y="1905000"/>
                </a:lnTo>
                <a:close/>
              </a:path>
            </a:pathLst>
          </a:custGeom>
          <a:ln w="9144">
            <a:solidFill>
              <a:srgbClr val="00336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" name="object 11"/>
          <p:cNvSpPr/>
          <p:nvPr/>
        </p:nvSpPr>
        <p:spPr>
          <a:xfrm>
            <a:off x="5638800" y="3048000"/>
            <a:ext cx="2743200" cy="2819400"/>
          </a:xfrm>
          <a:custGeom>
            <a:avLst/>
            <a:gdLst/>
            <a:ahLst/>
            <a:cxnLst/>
            <a:rect l="l" t="t" r="r" b="b"/>
            <a:pathLst>
              <a:path w="2743200" h="2819400">
                <a:moveTo>
                  <a:pt x="1371600" y="0"/>
                </a:moveTo>
                <a:lnTo>
                  <a:pt x="1259101" y="4673"/>
                </a:lnTo>
                <a:lnTo>
                  <a:pt x="1149109" y="18451"/>
                </a:lnTo>
                <a:lnTo>
                  <a:pt x="1041975" y="40972"/>
                </a:lnTo>
                <a:lnTo>
                  <a:pt x="938052" y="71871"/>
                </a:lnTo>
                <a:lnTo>
                  <a:pt x="837693" y="110787"/>
                </a:lnTo>
                <a:lnTo>
                  <a:pt x="741252" y="157356"/>
                </a:lnTo>
                <a:lnTo>
                  <a:pt x="649081" y="211216"/>
                </a:lnTo>
                <a:lnTo>
                  <a:pt x="561533" y="272003"/>
                </a:lnTo>
                <a:lnTo>
                  <a:pt x="478960" y="339355"/>
                </a:lnTo>
                <a:lnTo>
                  <a:pt x="401716" y="412908"/>
                </a:lnTo>
                <a:lnTo>
                  <a:pt x="330154" y="492301"/>
                </a:lnTo>
                <a:lnTo>
                  <a:pt x="264627" y="577169"/>
                </a:lnTo>
                <a:lnTo>
                  <a:pt x="205487" y="667150"/>
                </a:lnTo>
                <a:lnTo>
                  <a:pt x="153087" y="761881"/>
                </a:lnTo>
                <a:lnTo>
                  <a:pt x="107781" y="861000"/>
                </a:lnTo>
                <a:lnTo>
                  <a:pt x="69921" y="964143"/>
                </a:lnTo>
                <a:lnTo>
                  <a:pt x="39859" y="1070947"/>
                </a:lnTo>
                <a:lnTo>
                  <a:pt x="17950" y="1181050"/>
                </a:lnTo>
                <a:lnTo>
                  <a:pt x="4546" y="1294088"/>
                </a:lnTo>
                <a:lnTo>
                  <a:pt x="0" y="1409700"/>
                </a:lnTo>
                <a:lnTo>
                  <a:pt x="4546" y="1525311"/>
                </a:lnTo>
                <a:lnTo>
                  <a:pt x="17950" y="1638349"/>
                </a:lnTo>
                <a:lnTo>
                  <a:pt x="39859" y="1748452"/>
                </a:lnTo>
                <a:lnTo>
                  <a:pt x="69921" y="1855256"/>
                </a:lnTo>
                <a:lnTo>
                  <a:pt x="107781" y="1958399"/>
                </a:lnTo>
                <a:lnTo>
                  <a:pt x="153087" y="2057518"/>
                </a:lnTo>
                <a:lnTo>
                  <a:pt x="205487" y="2152249"/>
                </a:lnTo>
                <a:lnTo>
                  <a:pt x="264627" y="2242230"/>
                </a:lnTo>
                <a:lnTo>
                  <a:pt x="330154" y="2327098"/>
                </a:lnTo>
                <a:lnTo>
                  <a:pt x="401716" y="2406491"/>
                </a:lnTo>
                <a:lnTo>
                  <a:pt x="478960" y="2480044"/>
                </a:lnTo>
                <a:lnTo>
                  <a:pt x="561533" y="2547396"/>
                </a:lnTo>
                <a:lnTo>
                  <a:pt x="649081" y="2608183"/>
                </a:lnTo>
                <a:lnTo>
                  <a:pt x="741252" y="2662043"/>
                </a:lnTo>
                <a:lnTo>
                  <a:pt x="837693" y="2708612"/>
                </a:lnTo>
                <a:lnTo>
                  <a:pt x="938052" y="2747528"/>
                </a:lnTo>
                <a:lnTo>
                  <a:pt x="1041975" y="2778427"/>
                </a:lnTo>
                <a:lnTo>
                  <a:pt x="1149109" y="2800948"/>
                </a:lnTo>
                <a:lnTo>
                  <a:pt x="1259101" y="2814726"/>
                </a:lnTo>
                <a:lnTo>
                  <a:pt x="1371600" y="2819400"/>
                </a:lnTo>
                <a:lnTo>
                  <a:pt x="1484098" y="2814726"/>
                </a:lnTo>
                <a:lnTo>
                  <a:pt x="1594090" y="2800948"/>
                </a:lnTo>
                <a:lnTo>
                  <a:pt x="1701224" y="2778427"/>
                </a:lnTo>
                <a:lnTo>
                  <a:pt x="1805147" y="2747528"/>
                </a:lnTo>
                <a:lnTo>
                  <a:pt x="1905506" y="2708612"/>
                </a:lnTo>
                <a:lnTo>
                  <a:pt x="2001947" y="2662043"/>
                </a:lnTo>
                <a:lnTo>
                  <a:pt x="2094118" y="2608183"/>
                </a:lnTo>
                <a:lnTo>
                  <a:pt x="2181666" y="2547396"/>
                </a:lnTo>
                <a:lnTo>
                  <a:pt x="2264239" y="2480044"/>
                </a:lnTo>
                <a:lnTo>
                  <a:pt x="2341483" y="2406491"/>
                </a:lnTo>
                <a:lnTo>
                  <a:pt x="2413045" y="2327098"/>
                </a:lnTo>
                <a:lnTo>
                  <a:pt x="2478572" y="2242230"/>
                </a:lnTo>
                <a:lnTo>
                  <a:pt x="2537712" y="2152249"/>
                </a:lnTo>
                <a:lnTo>
                  <a:pt x="2590112" y="2057518"/>
                </a:lnTo>
                <a:lnTo>
                  <a:pt x="2635418" y="1958399"/>
                </a:lnTo>
                <a:lnTo>
                  <a:pt x="2673278" y="1855256"/>
                </a:lnTo>
                <a:lnTo>
                  <a:pt x="2703340" y="1748452"/>
                </a:lnTo>
                <a:lnTo>
                  <a:pt x="2725249" y="1638349"/>
                </a:lnTo>
                <a:lnTo>
                  <a:pt x="2738653" y="1525311"/>
                </a:lnTo>
                <a:lnTo>
                  <a:pt x="2743200" y="1409700"/>
                </a:lnTo>
                <a:lnTo>
                  <a:pt x="2738653" y="1294088"/>
                </a:lnTo>
                <a:lnTo>
                  <a:pt x="2725249" y="1181050"/>
                </a:lnTo>
                <a:lnTo>
                  <a:pt x="2703340" y="1070947"/>
                </a:lnTo>
                <a:lnTo>
                  <a:pt x="2673278" y="964143"/>
                </a:lnTo>
                <a:lnTo>
                  <a:pt x="2635418" y="861000"/>
                </a:lnTo>
                <a:lnTo>
                  <a:pt x="2590112" y="761881"/>
                </a:lnTo>
                <a:lnTo>
                  <a:pt x="2537712" y="667150"/>
                </a:lnTo>
                <a:lnTo>
                  <a:pt x="2478572" y="577169"/>
                </a:lnTo>
                <a:lnTo>
                  <a:pt x="2413045" y="492301"/>
                </a:lnTo>
                <a:lnTo>
                  <a:pt x="2341483" y="412908"/>
                </a:lnTo>
                <a:lnTo>
                  <a:pt x="2264239" y="339355"/>
                </a:lnTo>
                <a:lnTo>
                  <a:pt x="2181666" y="272003"/>
                </a:lnTo>
                <a:lnTo>
                  <a:pt x="2094118" y="211216"/>
                </a:lnTo>
                <a:lnTo>
                  <a:pt x="2001947" y="157356"/>
                </a:lnTo>
                <a:lnTo>
                  <a:pt x="1905506" y="110787"/>
                </a:lnTo>
                <a:lnTo>
                  <a:pt x="1805147" y="71871"/>
                </a:lnTo>
                <a:lnTo>
                  <a:pt x="1701224" y="40972"/>
                </a:lnTo>
                <a:lnTo>
                  <a:pt x="1594090" y="18451"/>
                </a:lnTo>
                <a:lnTo>
                  <a:pt x="1484098" y="4673"/>
                </a:lnTo>
                <a:lnTo>
                  <a:pt x="1371600" y="0"/>
                </a:lnTo>
                <a:close/>
              </a:path>
            </a:pathLst>
          </a:custGeom>
          <a:solidFill>
            <a:srgbClr val="EF9F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" name="object 12"/>
          <p:cNvSpPr/>
          <p:nvPr/>
        </p:nvSpPr>
        <p:spPr>
          <a:xfrm>
            <a:off x="5638800" y="3048000"/>
            <a:ext cx="2743200" cy="2819400"/>
          </a:xfrm>
          <a:custGeom>
            <a:avLst/>
            <a:gdLst/>
            <a:ahLst/>
            <a:cxnLst/>
            <a:rect l="l" t="t" r="r" b="b"/>
            <a:pathLst>
              <a:path w="2743200" h="2819400">
                <a:moveTo>
                  <a:pt x="0" y="1409700"/>
                </a:moveTo>
                <a:lnTo>
                  <a:pt x="4546" y="1294088"/>
                </a:lnTo>
                <a:lnTo>
                  <a:pt x="17950" y="1181050"/>
                </a:lnTo>
                <a:lnTo>
                  <a:pt x="39859" y="1070947"/>
                </a:lnTo>
                <a:lnTo>
                  <a:pt x="69921" y="964143"/>
                </a:lnTo>
                <a:lnTo>
                  <a:pt x="107781" y="861000"/>
                </a:lnTo>
                <a:lnTo>
                  <a:pt x="153087" y="761881"/>
                </a:lnTo>
                <a:lnTo>
                  <a:pt x="205487" y="667150"/>
                </a:lnTo>
                <a:lnTo>
                  <a:pt x="264627" y="577169"/>
                </a:lnTo>
                <a:lnTo>
                  <a:pt x="330154" y="492301"/>
                </a:lnTo>
                <a:lnTo>
                  <a:pt x="401716" y="412908"/>
                </a:lnTo>
                <a:lnTo>
                  <a:pt x="478960" y="339355"/>
                </a:lnTo>
                <a:lnTo>
                  <a:pt x="561533" y="272003"/>
                </a:lnTo>
                <a:lnTo>
                  <a:pt x="649081" y="211216"/>
                </a:lnTo>
                <a:lnTo>
                  <a:pt x="741252" y="157356"/>
                </a:lnTo>
                <a:lnTo>
                  <a:pt x="837693" y="110787"/>
                </a:lnTo>
                <a:lnTo>
                  <a:pt x="938052" y="71871"/>
                </a:lnTo>
                <a:lnTo>
                  <a:pt x="1041975" y="40972"/>
                </a:lnTo>
                <a:lnTo>
                  <a:pt x="1149109" y="18451"/>
                </a:lnTo>
                <a:lnTo>
                  <a:pt x="1259101" y="4673"/>
                </a:lnTo>
                <a:lnTo>
                  <a:pt x="1371600" y="0"/>
                </a:lnTo>
                <a:lnTo>
                  <a:pt x="1484098" y="4673"/>
                </a:lnTo>
                <a:lnTo>
                  <a:pt x="1594090" y="18451"/>
                </a:lnTo>
                <a:lnTo>
                  <a:pt x="1701224" y="40972"/>
                </a:lnTo>
                <a:lnTo>
                  <a:pt x="1805147" y="71871"/>
                </a:lnTo>
                <a:lnTo>
                  <a:pt x="1905506" y="110787"/>
                </a:lnTo>
                <a:lnTo>
                  <a:pt x="2001947" y="157356"/>
                </a:lnTo>
                <a:lnTo>
                  <a:pt x="2094118" y="211216"/>
                </a:lnTo>
                <a:lnTo>
                  <a:pt x="2181666" y="272003"/>
                </a:lnTo>
                <a:lnTo>
                  <a:pt x="2264239" y="339355"/>
                </a:lnTo>
                <a:lnTo>
                  <a:pt x="2341483" y="412908"/>
                </a:lnTo>
                <a:lnTo>
                  <a:pt x="2413045" y="492301"/>
                </a:lnTo>
                <a:lnTo>
                  <a:pt x="2478572" y="577169"/>
                </a:lnTo>
                <a:lnTo>
                  <a:pt x="2537712" y="667150"/>
                </a:lnTo>
                <a:lnTo>
                  <a:pt x="2590112" y="761881"/>
                </a:lnTo>
                <a:lnTo>
                  <a:pt x="2635418" y="861000"/>
                </a:lnTo>
                <a:lnTo>
                  <a:pt x="2673278" y="964143"/>
                </a:lnTo>
                <a:lnTo>
                  <a:pt x="2703340" y="1070947"/>
                </a:lnTo>
                <a:lnTo>
                  <a:pt x="2725249" y="1181050"/>
                </a:lnTo>
                <a:lnTo>
                  <a:pt x="2738653" y="1294088"/>
                </a:lnTo>
                <a:lnTo>
                  <a:pt x="2743200" y="1409700"/>
                </a:lnTo>
                <a:lnTo>
                  <a:pt x="2738653" y="1525311"/>
                </a:lnTo>
                <a:lnTo>
                  <a:pt x="2725249" y="1638349"/>
                </a:lnTo>
                <a:lnTo>
                  <a:pt x="2703340" y="1748452"/>
                </a:lnTo>
                <a:lnTo>
                  <a:pt x="2673278" y="1855256"/>
                </a:lnTo>
                <a:lnTo>
                  <a:pt x="2635418" y="1958399"/>
                </a:lnTo>
                <a:lnTo>
                  <a:pt x="2590112" y="2057518"/>
                </a:lnTo>
                <a:lnTo>
                  <a:pt x="2537712" y="2152249"/>
                </a:lnTo>
                <a:lnTo>
                  <a:pt x="2478572" y="2242230"/>
                </a:lnTo>
                <a:lnTo>
                  <a:pt x="2413045" y="2327098"/>
                </a:lnTo>
                <a:lnTo>
                  <a:pt x="2341483" y="2406491"/>
                </a:lnTo>
                <a:lnTo>
                  <a:pt x="2264239" y="2480044"/>
                </a:lnTo>
                <a:lnTo>
                  <a:pt x="2181666" y="2547396"/>
                </a:lnTo>
                <a:lnTo>
                  <a:pt x="2094118" y="2608183"/>
                </a:lnTo>
                <a:lnTo>
                  <a:pt x="2001947" y="2662043"/>
                </a:lnTo>
                <a:lnTo>
                  <a:pt x="1905506" y="2708612"/>
                </a:lnTo>
                <a:lnTo>
                  <a:pt x="1805147" y="2747528"/>
                </a:lnTo>
                <a:lnTo>
                  <a:pt x="1701224" y="2778427"/>
                </a:lnTo>
                <a:lnTo>
                  <a:pt x="1594090" y="2800948"/>
                </a:lnTo>
                <a:lnTo>
                  <a:pt x="1484098" y="2814726"/>
                </a:lnTo>
                <a:lnTo>
                  <a:pt x="1371600" y="2819400"/>
                </a:lnTo>
                <a:lnTo>
                  <a:pt x="1259101" y="2814726"/>
                </a:lnTo>
                <a:lnTo>
                  <a:pt x="1149109" y="2800948"/>
                </a:lnTo>
                <a:lnTo>
                  <a:pt x="1041975" y="2778427"/>
                </a:lnTo>
                <a:lnTo>
                  <a:pt x="938052" y="2747528"/>
                </a:lnTo>
                <a:lnTo>
                  <a:pt x="837693" y="2708612"/>
                </a:lnTo>
                <a:lnTo>
                  <a:pt x="741252" y="2662043"/>
                </a:lnTo>
                <a:lnTo>
                  <a:pt x="649081" y="2608183"/>
                </a:lnTo>
                <a:lnTo>
                  <a:pt x="561533" y="2547396"/>
                </a:lnTo>
                <a:lnTo>
                  <a:pt x="478960" y="2480044"/>
                </a:lnTo>
                <a:lnTo>
                  <a:pt x="401716" y="2406491"/>
                </a:lnTo>
                <a:lnTo>
                  <a:pt x="330154" y="2327098"/>
                </a:lnTo>
                <a:lnTo>
                  <a:pt x="264627" y="2242230"/>
                </a:lnTo>
                <a:lnTo>
                  <a:pt x="205487" y="2152249"/>
                </a:lnTo>
                <a:lnTo>
                  <a:pt x="153087" y="2057518"/>
                </a:lnTo>
                <a:lnTo>
                  <a:pt x="107781" y="1958399"/>
                </a:lnTo>
                <a:lnTo>
                  <a:pt x="69921" y="1855256"/>
                </a:lnTo>
                <a:lnTo>
                  <a:pt x="39859" y="1748452"/>
                </a:lnTo>
                <a:lnTo>
                  <a:pt x="17950" y="1638349"/>
                </a:lnTo>
                <a:lnTo>
                  <a:pt x="4546" y="1525311"/>
                </a:lnTo>
                <a:lnTo>
                  <a:pt x="0" y="1409700"/>
                </a:lnTo>
                <a:close/>
              </a:path>
            </a:pathLst>
          </a:custGeom>
          <a:ln w="9144">
            <a:solidFill>
              <a:srgbClr val="00336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" name="object 13"/>
          <p:cNvSpPr/>
          <p:nvPr/>
        </p:nvSpPr>
        <p:spPr>
          <a:xfrm>
            <a:off x="4537202" y="2637779"/>
            <a:ext cx="499492" cy="537804"/>
          </a:xfrm>
          <a:custGeom>
            <a:avLst/>
            <a:gdLst/>
            <a:ahLst/>
            <a:cxnLst/>
            <a:rect l="l" t="t" r="r" b="b"/>
            <a:pathLst>
              <a:path w="499492" h="537804">
                <a:moveTo>
                  <a:pt x="346986" y="355810"/>
                </a:moveTo>
                <a:lnTo>
                  <a:pt x="228360" y="355810"/>
                </a:lnTo>
                <a:lnTo>
                  <a:pt x="241931" y="364163"/>
                </a:lnTo>
                <a:lnTo>
                  <a:pt x="253983" y="372249"/>
                </a:lnTo>
                <a:lnTo>
                  <a:pt x="287236" y="402215"/>
                </a:lnTo>
                <a:lnTo>
                  <a:pt x="307124" y="446506"/>
                </a:lnTo>
                <a:lnTo>
                  <a:pt x="313812" y="484891"/>
                </a:lnTo>
                <a:lnTo>
                  <a:pt x="317026" y="523904"/>
                </a:lnTo>
                <a:lnTo>
                  <a:pt x="318078" y="537804"/>
                </a:lnTo>
                <a:lnTo>
                  <a:pt x="350364" y="527967"/>
                </a:lnTo>
                <a:lnTo>
                  <a:pt x="363170" y="523767"/>
                </a:lnTo>
                <a:lnTo>
                  <a:pt x="377007" y="518846"/>
                </a:lnTo>
                <a:lnTo>
                  <a:pt x="391877" y="513047"/>
                </a:lnTo>
                <a:lnTo>
                  <a:pt x="391832" y="497414"/>
                </a:lnTo>
                <a:lnTo>
                  <a:pt x="387388" y="451418"/>
                </a:lnTo>
                <a:lnTo>
                  <a:pt x="378102" y="412684"/>
                </a:lnTo>
                <a:lnTo>
                  <a:pt x="355726" y="367600"/>
                </a:lnTo>
                <a:lnTo>
                  <a:pt x="348097" y="357142"/>
                </a:lnTo>
                <a:lnTo>
                  <a:pt x="346986" y="355810"/>
                </a:lnTo>
                <a:close/>
              </a:path>
              <a:path w="499492" h="537804">
                <a:moveTo>
                  <a:pt x="53848" y="168412"/>
                </a:moveTo>
                <a:lnTo>
                  <a:pt x="0" y="215402"/>
                </a:lnTo>
                <a:lnTo>
                  <a:pt x="5058" y="222320"/>
                </a:lnTo>
                <a:lnTo>
                  <a:pt x="12105" y="232407"/>
                </a:lnTo>
                <a:lnTo>
                  <a:pt x="37871" y="274577"/>
                </a:lnTo>
                <a:lnTo>
                  <a:pt x="60031" y="319581"/>
                </a:lnTo>
                <a:lnTo>
                  <a:pt x="74554" y="355274"/>
                </a:lnTo>
                <a:lnTo>
                  <a:pt x="87299" y="392172"/>
                </a:lnTo>
                <a:lnTo>
                  <a:pt x="98574" y="430658"/>
                </a:lnTo>
                <a:lnTo>
                  <a:pt x="102020" y="443800"/>
                </a:lnTo>
                <a:lnTo>
                  <a:pt x="137662" y="433282"/>
                </a:lnTo>
                <a:lnTo>
                  <a:pt x="150247" y="429173"/>
                </a:lnTo>
                <a:lnTo>
                  <a:pt x="163272" y="424405"/>
                </a:lnTo>
                <a:lnTo>
                  <a:pt x="161031" y="411314"/>
                </a:lnTo>
                <a:lnTo>
                  <a:pt x="158750" y="399425"/>
                </a:lnTo>
                <a:lnTo>
                  <a:pt x="203397" y="399425"/>
                </a:lnTo>
                <a:lnTo>
                  <a:pt x="228360" y="355810"/>
                </a:lnTo>
                <a:lnTo>
                  <a:pt x="346986" y="355810"/>
                </a:lnTo>
                <a:lnTo>
                  <a:pt x="341937" y="349759"/>
                </a:lnTo>
                <a:lnTo>
                  <a:pt x="145900" y="349759"/>
                </a:lnTo>
                <a:lnTo>
                  <a:pt x="142145" y="337775"/>
                </a:lnTo>
                <a:lnTo>
                  <a:pt x="138121" y="325877"/>
                </a:lnTo>
                <a:lnTo>
                  <a:pt x="119355" y="279153"/>
                </a:lnTo>
                <a:lnTo>
                  <a:pt x="96328" y="233816"/>
                </a:lnTo>
                <a:lnTo>
                  <a:pt x="76275" y="200724"/>
                </a:lnTo>
                <a:lnTo>
                  <a:pt x="61587" y="179096"/>
                </a:lnTo>
                <a:lnTo>
                  <a:pt x="53848" y="168412"/>
                </a:lnTo>
                <a:close/>
              </a:path>
              <a:path w="499492" h="537804">
                <a:moveTo>
                  <a:pt x="203397" y="399425"/>
                </a:moveTo>
                <a:lnTo>
                  <a:pt x="158750" y="399425"/>
                </a:lnTo>
                <a:lnTo>
                  <a:pt x="193801" y="416189"/>
                </a:lnTo>
                <a:lnTo>
                  <a:pt x="203397" y="399425"/>
                </a:lnTo>
                <a:close/>
              </a:path>
              <a:path w="499492" h="537804">
                <a:moveTo>
                  <a:pt x="463574" y="178778"/>
                </a:moveTo>
                <a:lnTo>
                  <a:pt x="310355" y="178778"/>
                </a:lnTo>
                <a:lnTo>
                  <a:pt x="328329" y="188054"/>
                </a:lnTo>
                <a:lnTo>
                  <a:pt x="359419" y="204440"/>
                </a:lnTo>
                <a:lnTo>
                  <a:pt x="394234" y="223971"/>
                </a:lnTo>
                <a:lnTo>
                  <a:pt x="422732" y="252031"/>
                </a:lnTo>
                <a:lnTo>
                  <a:pt x="419276" y="265037"/>
                </a:lnTo>
                <a:lnTo>
                  <a:pt x="399142" y="303545"/>
                </a:lnTo>
                <a:lnTo>
                  <a:pt x="376731" y="344388"/>
                </a:lnTo>
                <a:lnTo>
                  <a:pt x="387620" y="347459"/>
                </a:lnTo>
                <a:lnTo>
                  <a:pt x="437223" y="356556"/>
                </a:lnTo>
                <a:lnTo>
                  <a:pt x="451793" y="356749"/>
                </a:lnTo>
                <a:lnTo>
                  <a:pt x="457066" y="346434"/>
                </a:lnTo>
                <a:lnTo>
                  <a:pt x="479342" y="301438"/>
                </a:lnTo>
                <a:lnTo>
                  <a:pt x="495946" y="263878"/>
                </a:lnTo>
                <a:lnTo>
                  <a:pt x="499492" y="240235"/>
                </a:lnTo>
                <a:lnTo>
                  <a:pt x="498569" y="227992"/>
                </a:lnTo>
                <a:lnTo>
                  <a:pt x="495747" y="215130"/>
                </a:lnTo>
                <a:lnTo>
                  <a:pt x="490401" y="204595"/>
                </a:lnTo>
                <a:lnTo>
                  <a:pt x="482893" y="194740"/>
                </a:lnTo>
                <a:lnTo>
                  <a:pt x="473066" y="185495"/>
                </a:lnTo>
                <a:lnTo>
                  <a:pt x="463574" y="178778"/>
                </a:lnTo>
                <a:close/>
              </a:path>
              <a:path w="499492" h="537804">
                <a:moveTo>
                  <a:pt x="325330" y="97419"/>
                </a:moveTo>
                <a:lnTo>
                  <a:pt x="271399" y="97419"/>
                </a:lnTo>
                <a:lnTo>
                  <a:pt x="145900" y="349759"/>
                </a:lnTo>
                <a:lnTo>
                  <a:pt x="341937" y="349759"/>
                </a:lnTo>
                <a:lnTo>
                  <a:pt x="339547" y="346894"/>
                </a:lnTo>
                <a:lnTo>
                  <a:pt x="305200" y="317597"/>
                </a:lnTo>
                <a:lnTo>
                  <a:pt x="269542" y="294615"/>
                </a:lnTo>
                <a:lnTo>
                  <a:pt x="255777" y="286776"/>
                </a:lnTo>
                <a:lnTo>
                  <a:pt x="310355" y="178778"/>
                </a:lnTo>
                <a:lnTo>
                  <a:pt x="463574" y="178778"/>
                </a:lnTo>
                <a:lnTo>
                  <a:pt x="460764" y="176789"/>
                </a:lnTo>
                <a:lnTo>
                  <a:pt x="455850" y="173843"/>
                </a:lnTo>
                <a:lnTo>
                  <a:pt x="367212" y="122352"/>
                </a:lnTo>
                <a:lnTo>
                  <a:pt x="352602" y="113716"/>
                </a:lnTo>
                <a:lnTo>
                  <a:pt x="325330" y="97419"/>
                </a:lnTo>
                <a:close/>
              </a:path>
              <a:path w="499492" h="537804">
                <a:moveTo>
                  <a:pt x="300521" y="0"/>
                </a:moveTo>
                <a:lnTo>
                  <a:pt x="266351" y="18149"/>
                </a:lnTo>
                <a:lnTo>
                  <a:pt x="231353" y="33715"/>
                </a:lnTo>
                <a:lnTo>
                  <a:pt x="195520" y="46697"/>
                </a:lnTo>
                <a:lnTo>
                  <a:pt x="158847" y="57089"/>
                </a:lnTo>
                <a:lnTo>
                  <a:pt x="121328" y="64891"/>
                </a:lnTo>
                <a:lnTo>
                  <a:pt x="82957" y="70098"/>
                </a:lnTo>
                <a:lnTo>
                  <a:pt x="69976" y="71257"/>
                </a:lnTo>
                <a:lnTo>
                  <a:pt x="72606" y="139549"/>
                </a:lnTo>
                <a:lnTo>
                  <a:pt x="123002" y="134757"/>
                </a:lnTo>
                <a:lnTo>
                  <a:pt x="172949" y="126154"/>
                </a:lnTo>
                <a:lnTo>
                  <a:pt x="210100" y="117186"/>
                </a:lnTo>
                <a:lnTo>
                  <a:pt x="246974" y="106051"/>
                </a:lnTo>
                <a:lnTo>
                  <a:pt x="271399" y="97419"/>
                </a:lnTo>
                <a:lnTo>
                  <a:pt x="325330" y="97419"/>
                </a:lnTo>
                <a:lnTo>
                  <a:pt x="303773" y="84392"/>
                </a:lnTo>
                <a:lnTo>
                  <a:pt x="315302" y="79134"/>
                </a:lnTo>
                <a:lnTo>
                  <a:pt x="326549" y="73184"/>
                </a:lnTo>
                <a:lnTo>
                  <a:pt x="337374" y="66293"/>
                </a:lnTo>
                <a:lnTo>
                  <a:pt x="330429" y="53702"/>
                </a:lnTo>
                <a:lnTo>
                  <a:pt x="317645" y="30302"/>
                </a:lnTo>
                <a:lnTo>
                  <a:pt x="311711" y="19539"/>
                </a:lnTo>
                <a:lnTo>
                  <a:pt x="306019" y="9431"/>
                </a:lnTo>
                <a:lnTo>
                  <a:pt x="300521" y="0"/>
                </a:lnTo>
                <a:close/>
              </a:path>
            </a:pathLst>
          </a:custGeom>
          <a:solidFill>
            <a:srgbClr val="003366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" name="object 14"/>
          <p:cNvSpPr/>
          <p:nvPr/>
        </p:nvSpPr>
        <p:spPr>
          <a:xfrm>
            <a:off x="4812791" y="2148839"/>
            <a:ext cx="577723" cy="614934"/>
          </a:xfrm>
          <a:custGeom>
            <a:avLst/>
            <a:gdLst/>
            <a:ahLst/>
            <a:cxnLst/>
            <a:rect l="l" t="t" r="r" b="b"/>
            <a:pathLst>
              <a:path w="577723" h="614934">
                <a:moveTo>
                  <a:pt x="298532" y="481330"/>
                </a:moveTo>
                <a:lnTo>
                  <a:pt x="202946" y="481330"/>
                </a:lnTo>
                <a:lnTo>
                  <a:pt x="333502" y="614934"/>
                </a:lnTo>
                <a:lnTo>
                  <a:pt x="380492" y="569087"/>
                </a:lnTo>
                <a:lnTo>
                  <a:pt x="298532" y="481330"/>
                </a:lnTo>
                <a:close/>
              </a:path>
              <a:path w="577723" h="614934">
                <a:moveTo>
                  <a:pt x="270005" y="386250"/>
                </a:moveTo>
                <a:lnTo>
                  <a:pt x="108183" y="386250"/>
                </a:lnTo>
                <a:lnTo>
                  <a:pt x="113390" y="396025"/>
                </a:lnTo>
                <a:lnTo>
                  <a:pt x="118433" y="406142"/>
                </a:lnTo>
                <a:lnTo>
                  <a:pt x="137335" y="450237"/>
                </a:lnTo>
                <a:lnTo>
                  <a:pt x="150698" y="487411"/>
                </a:lnTo>
                <a:lnTo>
                  <a:pt x="163917" y="528416"/>
                </a:lnTo>
                <a:lnTo>
                  <a:pt x="186970" y="543145"/>
                </a:lnTo>
                <a:lnTo>
                  <a:pt x="198119" y="549953"/>
                </a:lnTo>
                <a:lnTo>
                  <a:pt x="208964" y="556145"/>
                </a:lnTo>
                <a:lnTo>
                  <a:pt x="219462" y="561538"/>
                </a:lnTo>
                <a:lnTo>
                  <a:pt x="229574" y="565947"/>
                </a:lnTo>
                <a:lnTo>
                  <a:pt x="226433" y="553391"/>
                </a:lnTo>
                <a:lnTo>
                  <a:pt x="215440" y="515937"/>
                </a:lnTo>
                <a:lnTo>
                  <a:pt x="202946" y="481330"/>
                </a:lnTo>
                <a:lnTo>
                  <a:pt x="298532" y="481330"/>
                </a:lnTo>
                <a:lnTo>
                  <a:pt x="240078" y="418741"/>
                </a:lnTo>
                <a:lnTo>
                  <a:pt x="253055" y="416256"/>
                </a:lnTo>
                <a:lnTo>
                  <a:pt x="265442" y="414125"/>
                </a:lnTo>
                <a:lnTo>
                  <a:pt x="277241" y="412369"/>
                </a:lnTo>
                <a:lnTo>
                  <a:pt x="270005" y="386250"/>
                </a:lnTo>
                <a:close/>
              </a:path>
              <a:path w="577723" h="614934">
                <a:moveTo>
                  <a:pt x="288544" y="0"/>
                </a:moveTo>
                <a:lnTo>
                  <a:pt x="264176" y="33162"/>
                </a:lnTo>
                <a:lnTo>
                  <a:pt x="235273" y="69707"/>
                </a:lnTo>
                <a:lnTo>
                  <a:pt x="210623" y="99337"/>
                </a:lnTo>
                <a:lnTo>
                  <a:pt x="183427" y="130869"/>
                </a:lnTo>
                <a:lnTo>
                  <a:pt x="153689" y="164305"/>
                </a:lnTo>
                <a:lnTo>
                  <a:pt x="121412" y="199644"/>
                </a:lnTo>
                <a:lnTo>
                  <a:pt x="272170" y="354061"/>
                </a:lnTo>
                <a:lnTo>
                  <a:pt x="300188" y="386358"/>
                </a:lnTo>
                <a:lnTo>
                  <a:pt x="323504" y="418814"/>
                </a:lnTo>
                <a:lnTo>
                  <a:pt x="348052" y="462220"/>
                </a:lnTo>
                <a:lnTo>
                  <a:pt x="366096" y="505388"/>
                </a:lnTo>
                <a:lnTo>
                  <a:pt x="369764" y="516200"/>
                </a:lnTo>
                <a:lnTo>
                  <a:pt x="382230" y="515937"/>
                </a:lnTo>
                <a:lnTo>
                  <a:pt x="394829" y="515425"/>
                </a:lnTo>
                <a:lnTo>
                  <a:pt x="407522" y="514351"/>
                </a:lnTo>
                <a:lnTo>
                  <a:pt x="420266" y="512402"/>
                </a:lnTo>
                <a:lnTo>
                  <a:pt x="433022" y="509266"/>
                </a:lnTo>
                <a:lnTo>
                  <a:pt x="430837" y="498204"/>
                </a:lnTo>
                <a:lnTo>
                  <a:pt x="417402" y="453921"/>
                </a:lnTo>
                <a:lnTo>
                  <a:pt x="396451" y="409577"/>
                </a:lnTo>
                <a:lnTo>
                  <a:pt x="375801" y="376279"/>
                </a:lnTo>
                <a:lnTo>
                  <a:pt x="350918" y="342946"/>
                </a:lnTo>
                <a:lnTo>
                  <a:pt x="321798" y="309579"/>
                </a:lnTo>
                <a:lnTo>
                  <a:pt x="311150" y="298450"/>
                </a:lnTo>
                <a:lnTo>
                  <a:pt x="358428" y="252222"/>
                </a:lnTo>
                <a:lnTo>
                  <a:pt x="265938" y="252222"/>
                </a:lnTo>
                <a:lnTo>
                  <a:pt x="223977" y="187404"/>
                </a:lnTo>
                <a:lnTo>
                  <a:pt x="243977" y="164205"/>
                </a:lnTo>
                <a:lnTo>
                  <a:pt x="253571" y="152948"/>
                </a:lnTo>
                <a:lnTo>
                  <a:pt x="280324" y="121023"/>
                </a:lnTo>
                <a:lnTo>
                  <a:pt x="304388" y="91453"/>
                </a:lnTo>
                <a:lnTo>
                  <a:pt x="332212" y="55793"/>
                </a:lnTo>
                <a:lnTo>
                  <a:pt x="349885" y="31876"/>
                </a:lnTo>
                <a:lnTo>
                  <a:pt x="288544" y="0"/>
                </a:lnTo>
                <a:close/>
              </a:path>
              <a:path w="577723" h="614934">
                <a:moveTo>
                  <a:pt x="46990" y="227964"/>
                </a:moveTo>
                <a:lnTo>
                  <a:pt x="0" y="273812"/>
                </a:lnTo>
                <a:lnTo>
                  <a:pt x="62992" y="338200"/>
                </a:lnTo>
                <a:lnTo>
                  <a:pt x="21717" y="378713"/>
                </a:lnTo>
                <a:lnTo>
                  <a:pt x="66548" y="424561"/>
                </a:lnTo>
                <a:lnTo>
                  <a:pt x="108183" y="386250"/>
                </a:lnTo>
                <a:lnTo>
                  <a:pt x="270005" y="386250"/>
                </a:lnTo>
                <a:lnTo>
                  <a:pt x="265631" y="370459"/>
                </a:lnTo>
                <a:lnTo>
                  <a:pt x="186309" y="370459"/>
                </a:lnTo>
                <a:lnTo>
                  <a:pt x="154812" y="338200"/>
                </a:lnTo>
                <a:lnTo>
                  <a:pt x="190500" y="303275"/>
                </a:lnTo>
                <a:lnTo>
                  <a:pt x="179820" y="292354"/>
                </a:lnTo>
                <a:lnTo>
                  <a:pt x="109982" y="292354"/>
                </a:lnTo>
                <a:lnTo>
                  <a:pt x="46990" y="227964"/>
                </a:lnTo>
                <a:close/>
              </a:path>
              <a:path w="577723" h="614934">
                <a:moveTo>
                  <a:pt x="455782" y="248158"/>
                </a:moveTo>
                <a:lnTo>
                  <a:pt x="362585" y="248158"/>
                </a:lnTo>
                <a:lnTo>
                  <a:pt x="530098" y="419354"/>
                </a:lnTo>
                <a:lnTo>
                  <a:pt x="577723" y="372872"/>
                </a:lnTo>
                <a:lnTo>
                  <a:pt x="455782" y="248158"/>
                </a:lnTo>
                <a:close/>
              </a:path>
              <a:path w="577723" h="614934">
                <a:moveTo>
                  <a:pt x="259784" y="349352"/>
                </a:moveTo>
                <a:lnTo>
                  <a:pt x="213963" y="361947"/>
                </a:lnTo>
                <a:lnTo>
                  <a:pt x="186309" y="370459"/>
                </a:lnTo>
                <a:lnTo>
                  <a:pt x="265631" y="370459"/>
                </a:lnTo>
                <a:lnTo>
                  <a:pt x="259784" y="349352"/>
                </a:lnTo>
                <a:close/>
              </a:path>
              <a:path w="577723" h="614934">
                <a:moveTo>
                  <a:pt x="145669" y="257429"/>
                </a:moveTo>
                <a:lnTo>
                  <a:pt x="109982" y="292354"/>
                </a:lnTo>
                <a:lnTo>
                  <a:pt x="179820" y="292354"/>
                </a:lnTo>
                <a:lnTo>
                  <a:pt x="145669" y="257429"/>
                </a:lnTo>
                <a:close/>
              </a:path>
              <a:path w="577723" h="614934">
                <a:moveTo>
                  <a:pt x="422910" y="98806"/>
                </a:moveTo>
                <a:lnTo>
                  <a:pt x="265938" y="252222"/>
                </a:lnTo>
                <a:lnTo>
                  <a:pt x="358428" y="252222"/>
                </a:lnTo>
                <a:lnTo>
                  <a:pt x="362585" y="248158"/>
                </a:lnTo>
                <a:lnTo>
                  <a:pt x="455782" y="248158"/>
                </a:lnTo>
                <a:lnTo>
                  <a:pt x="410210" y="201549"/>
                </a:lnTo>
                <a:lnTo>
                  <a:pt x="467995" y="145034"/>
                </a:lnTo>
                <a:lnTo>
                  <a:pt x="422910" y="98806"/>
                </a:lnTo>
                <a:close/>
              </a:path>
            </a:pathLst>
          </a:custGeom>
          <a:solidFill>
            <a:srgbClr val="003366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" name="object 15"/>
          <p:cNvSpPr/>
          <p:nvPr/>
        </p:nvSpPr>
        <p:spPr>
          <a:xfrm>
            <a:off x="5206238" y="1891792"/>
            <a:ext cx="586140" cy="517670"/>
          </a:xfrm>
          <a:custGeom>
            <a:avLst/>
            <a:gdLst/>
            <a:ahLst/>
            <a:cxnLst/>
            <a:rect l="l" t="t" r="r" b="b"/>
            <a:pathLst>
              <a:path w="586140" h="517670">
                <a:moveTo>
                  <a:pt x="167086" y="236474"/>
                </a:moveTo>
                <a:lnTo>
                  <a:pt x="87757" y="236474"/>
                </a:lnTo>
                <a:lnTo>
                  <a:pt x="201802" y="416687"/>
                </a:lnTo>
                <a:lnTo>
                  <a:pt x="154432" y="467360"/>
                </a:lnTo>
                <a:lnTo>
                  <a:pt x="209593" y="517670"/>
                </a:lnTo>
                <a:lnTo>
                  <a:pt x="271347" y="442610"/>
                </a:lnTo>
                <a:lnTo>
                  <a:pt x="295883" y="412190"/>
                </a:lnTo>
                <a:lnTo>
                  <a:pt x="320912" y="380173"/>
                </a:lnTo>
                <a:lnTo>
                  <a:pt x="329335" y="369106"/>
                </a:lnTo>
                <a:lnTo>
                  <a:pt x="326554" y="365252"/>
                </a:lnTo>
                <a:lnTo>
                  <a:pt x="248665" y="365252"/>
                </a:lnTo>
                <a:lnTo>
                  <a:pt x="167086" y="236474"/>
                </a:lnTo>
                <a:close/>
              </a:path>
              <a:path w="586140" h="517670">
                <a:moveTo>
                  <a:pt x="341559" y="167132"/>
                </a:moveTo>
                <a:lnTo>
                  <a:pt x="266700" y="167132"/>
                </a:lnTo>
                <a:lnTo>
                  <a:pt x="277313" y="184516"/>
                </a:lnTo>
                <a:lnTo>
                  <a:pt x="287058" y="201692"/>
                </a:lnTo>
                <a:lnTo>
                  <a:pt x="311180" y="252210"/>
                </a:lnTo>
                <a:lnTo>
                  <a:pt x="327353" y="300408"/>
                </a:lnTo>
                <a:lnTo>
                  <a:pt x="335880" y="346984"/>
                </a:lnTo>
                <a:lnTo>
                  <a:pt x="337176" y="379848"/>
                </a:lnTo>
                <a:lnTo>
                  <a:pt x="336712" y="391711"/>
                </a:lnTo>
                <a:lnTo>
                  <a:pt x="329885" y="434597"/>
                </a:lnTo>
                <a:lnTo>
                  <a:pt x="315439" y="475647"/>
                </a:lnTo>
                <a:lnTo>
                  <a:pt x="340137" y="480021"/>
                </a:lnTo>
                <a:lnTo>
                  <a:pt x="352567" y="481925"/>
                </a:lnTo>
                <a:lnTo>
                  <a:pt x="365138" y="483395"/>
                </a:lnTo>
                <a:lnTo>
                  <a:pt x="377912" y="484247"/>
                </a:lnTo>
                <a:lnTo>
                  <a:pt x="390955" y="484296"/>
                </a:lnTo>
                <a:lnTo>
                  <a:pt x="394588" y="473182"/>
                </a:lnTo>
                <a:lnTo>
                  <a:pt x="404510" y="426393"/>
                </a:lnTo>
                <a:lnTo>
                  <a:pt x="407000" y="391036"/>
                </a:lnTo>
                <a:lnTo>
                  <a:pt x="406897" y="372823"/>
                </a:lnTo>
                <a:lnTo>
                  <a:pt x="403932" y="333617"/>
                </a:lnTo>
                <a:lnTo>
                  <a:pt x="395315" y="292499"/>
                </a:lnTo>
                <a:lnTo>
                  <a:pt x="380067" y="247551"/>
                </a:lnTo>
                <a:lnTo>
                  <a:pt x="364285" y="211332"/>
                </a:lnTo>
                <a:lnTo>
                  <a:pt x="344783" y="172967"/>
                </a:lnTo>
                <a:lnTo>
                  <a:pt x="341559" y="167132"/>
                </a:lnTo>
                <a:close/>
              </a:path>
              <a:path w="586140" h="517670">
                <a:moveTo>
                  <a:pt x="465664" y="91995"/>
                </a:moveTo>
                <a:lnTo>
                  <a:pt x="386883" y="91995"/>
                </a:lnTo>
                <a:lnTo>
                  <a:pt x="428057" y="158824"/>
                </a:lnTo>
                <a:lnTo>
                  <a:pt x="453232" y="200084"/>
                </a:lnTo>
                <a:lnTo>
                  <a:pt x="473554" y="233838"/>
                </a:lnTo>
                <a:lnTo>
                  <a:pt x="493160" y="267306"/>
                </a:lnTo>
                <a:lnTo>
                  <a:pt x="507075" y="297777"/>
                </a:lnTo>
                <a:lnTo>
                  <a:pt x="506331" y="307430"/>
                </a:lnTo>
                <a:lnTo>
                  <a:pt x="501643" y="316956"/>
                </a:lnTo>
                <a:lnTo>
                  <a:pt x="492611" y="326592"/>
                </a:lnTo>
                <a:lnTo>
                  <a:pt x="478832" y="336576"/>
                </a:lnTo>
                <a:lnTo>
                  <a:pt x="468369" y="343259"/>
                </a:lnTo>
                <a:lnTo>
                  <a:pt x="457749" y="350325"/>
                </a:lnTo>
                <a:lnTo>
                  <a:pt x="447134" y="357893"/>
                </a:lnTo>
                <a:lnTo>
                  <a:pt x="436685" y="366080"/>
                </a:lnTo>
                <a:lnTo>
                  <a:pt x="444433" y="372823"/>
                </a:lnTo>
                <a:lnTo>
                  <a:pt x="487396" y="400407"/>
                </a:lnTo>
                <a:lnTo>
                  <a:pt x="502847" y="406350"/>
                </a:lnTo>
                <a:lnTo>
                  <a:pt x="516843" y="397052"/>
                </a:lnTo>
                <a:lnTo>
                  <a:pt x="549682" y="373760"/>
                </a:lnTo>
                <a:lnTo>
                  <a:pt x="581336" y="335914"/>
                </a:lnTo>
                <a:lnTo>
                  <a:pt x="586140" y="308714"/>
                </a:lnTo>
                <a:lnTo>
                  <a:pt x="583826" y="295859"/>
                </a:lnTo>
                <a:lnTo>
                  <a:pt x="563380" y="253666"/>
                </a:lnTo>
                <a:lnTo>
                  <a:pt x="554354" y="238125"/>
                </a:lnTo>
                <a:lnTo>
                  <a:pt x="465664" y="91995"/>
                </a:lnTo>
                <a:close/>
              </a:path>
              <a:path w="586140" h="517670">
                <a:moveTo>
                  <a:pt x="294386" y="313817"/>
                </a:moveTo>
                <a:lnTo>
                  <a:pt x="248665" y="365252"/>
                </a:lnTo>
                <a:lnTo>
                  <a:pt x="326554" y="365252"/>
                </a:lnTo>
                <a:lnTo>
                  <a:pt x="323000" y="360327"/>
                </a:lnTo>
                <a:lnTo>
                  <a:pt x="315796" y="349633"/>
                </a:lnTo>
                <a:lnTo>
                  <a:pt x="307046" y="335914"/>
                </a:lnTo>
                <a:lnTo>
                  <a:pt x="300747" y="325181"/>
                </a:lnTo>
                <a:lnTo>
                  <a:pt x="294386" y="313817"/>
                </a:lnTo>
                <a:close/>
              </a:path>
              <a:path w="586140" h="517670">
                <a:moveTo>
                  <a:pt x="156083" y="113792"/>
                </a:moveTo>
                <a:lnTo>
                  <a:pt x="0" y="212598"/>
                </a:lnTo>
                <a:lnTo>
                  <a:pt x="35940" y="269240"/>
                </a:lnTo>
                <a:lnTo>
                  <a:pt x="87757" y="236474"/>
                </a:lnTo>
                <a:lnTo>
                  <a:pt x="167086" y="236474"/>
                </a:lnTo>
                <a:lnTo>
                  <a:pt x="144399" y="200660"/>
                </a:lnTo>
                <a:lnTo>
                  <a:pt x="192024" y="170434"/>
                </a:lnTo>
                <a:lnTo>
                  <a:pt x="156083" y="113792"/>
                </a:lnTo>
                <a:close/>
              </a:path>
              <a:path w="586140" h="517670">
                <a:moveTo>
                  <a:pt x="244728" y="6604"/>
                </a:moveTo>
                <a:lnTo>
                  <a:pt x="189737" y="41402"/>
                </a:lnTo>
                <a:lnTo>
                  <a:pt x="193554" y="47365"/>
                </a:lnTo>
                <a:lnTo>
                  <a:pt x="200758" y="58698"/>
                </a:lnTo>
                <a:lnTo>
                  <a:pt x="221080" y="91227"/>
                </a:lnTo>
                <a:lnTo>
                  <a:pt x="233552" y="111633"/>
                </a:lnTo>
                <a:lnTo>
                  <a:pt x="185547" y="141986"/>
                </a:lnTo>
                <a:lnTo>
                  <a:pt x="220217" y="196596"/>
                </a:lnTo>
                <a:lnTo>
                  <a:pt x="266700" y="167132"/>
                </a:lnTo>
                <a:lnTo>
                  <a:pt x="341559" y="167132"/>
                </a:lnTo>
                <a:lnTo>
                  <a:pt x="337456" y="159703"/>
                </a:lnTo>
                <a:lnTo>
                  <a:pt x="329716" y="146200"/>
                </a:lnTo>
                <a:lnTo>
                  <a:pt x="321563" y="132461"/>
                </a:lnTo>
                <a:lnTo>
                  <a:pt x="386883" y="91995"/>
                </a:lnTo>
                <a:lnTo>
                  <a:pt x="465664" y="91995"/>
                </a:lnTo>
                <a:lnTo>
                  <a:pt x="456616" y="77088"/>
                </a:lnTo>
                <a:lnTo>
                  <a:pt x="288163" y="77088"/>
                </a:lnTo>
                <a:lnTo>
                  <a:pt x="244728" y="6604"/>
                </a:lnTo>
                <a:close/>
              </a:path>
              <a:path w="586140" h="517670">
                <a:moveTo>
                  <a:pt x="409828" y="0"/>
                </a:moveTo>
                <a:lnTo>
                  <a:pt x="288163" y="77088"/>
                </a:lnTo>
                <a:lnTo>
                  <a:pt x="456616" y="77088"/>
                </a:lnTo>
                <a:lnTo>
                  <a:pt x="409828" y="0"/>
                </a:lnTo>
                <a:close/>
              </a:path>
            </a:pathLst>
          </a:custGeom>
          <a:solidFill>
            <a:srgbClr val="003366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" name="object 16"/>
          <p:cNvSpPr/>
          <p:nvPr/>
        </p:nvSpPr>
        <p:spPr>
          <a:xfrm>
            <a:off x="5731764" y="1676780"/>
            <a:ext cx="529929" cy="531368"/>
          </a:xfrm>
          <a:custGeom>
            <a:avLst/>
            <a:gdLst/>
            <a:ahLst/>
            <a:cxnLst/>
            <a:rect l="l" t="t" r="r" b="b"/>
            <a:pathLst>
              <a:path w="529929" h="531368">
                <a:moveTo>
                  <a:pt x="245490" y="198120"/>
                </a:moveTo>
                <a:lnTo>
                  <a:pt x="40512" y="242062"/>
                </a:lnTo>
                <a:lnTo>
                  <a:pt x="102362" y="531368"/>
                </a:lnTo>
                <a:lnTo>
                  <a:pt x="162306" y="518541"/>
                </a:lnTo>
                <a:lnTo>
                  <a:pt x="143001" y="428498"/>
                </a:lnTo>
                <a:lnTo>
                  <a:pt x="228219" y="410210"/>
                </a:lnTo>
                <a:lnTo>
                  <a:pt x="290827" y="410210"/>
                </a:lnTo>
                <a:lnTo>
                  <a:pt x="284800" y="382016"/>
                </a:lnTo>
                <a:lnTo>
                  <a:pt x="132969" y="382016"/>
                </a:lnTo>
                <a:lnTo>
                  <a:pt x="127126" y="354711"/>
                </a:lnTo>
                <a:lnTo>
                  <a:pt x="212471" y="336423"/>
                </a:lnTo>
                <a:lnTo>
                  <a:pt x="275054" y="336423"/>
                </a:lnTo>
                <a:lnTo>
                  <a:pt x="269028" y="308229"/>
                </a:lnTo>
                <a:lnTo>
                  <a:pt x="117221" y="308229"/>
                </a:lnTo>
                <a:lnTo>
                  <a:pt x="111378" y="280924"/>
                </a:lnTo>
                <a:lnTo>
                  <a:pt x="196596" y="262636"/>
                </a:lnTo>
                <a:lnTo>
                  <a:pt x="259282" y="262636"/>
                </a:lnTo>
                <a:lnTo>
                  <a:pt x="245490" y="198120"/>
                </a:lnTo>
                <a:close/>
              </a:path>
              <a:path w="529929" h="531368">
                <a:moveTo>
                  <a:pt x="290827" y="410210"/>
                </a:moveTo>
                <a:lnTo>
                  <a:pt x="228219" y="410210"/>
                </a:lnTo>
                <a:lnTo>
                  <a:pt x="230632" y="421640"/>
                </a:lnTo>
                <a:lnTo>
                  <a:pt x="231736" y="426722"/>
                </a:lnTo>
                <a:lnTo>
                  <a:pt x="231829" y="428498"/>
                </a:lnTo>
                <a:lnTo>
                  <a:pt x="198057" y="451592"/>
                </a:lnTo>
                <a:lnTo>
                  <a:pt x="185609" y="454148"/>
                </a:lnTo>
                <a:lnTo>
                  <a:pt x="171175" y="457544"/>
                </a:lnTo>
                <a:lnTo>
                  <a:pt x="199621" y="498187"/>
                </a:lnTo>
                <a:lnTo>
                  <a:pt x="210797" y="507295"/>
                </a:lnTo>
                <a:lnTo>
                  <a:pt x="224989" y="504198"/>
                </a:lnTo>
                <a:lnTo>
                  <a:pt x="269688" y="491678"/>
                </a:lnTo>
                <a:lnTo>
                  <a:pt x="294710" y="462173"/>
                </a:lnTo>
                <a:lnTo>
                  <a:pt x="296208" y="451592"/>
                </a:lnTo>
                <a:lnTo>
                  <a:pt x="296144" y="444335"/>
                </a:lnTo>
                <a:lnTo>
                  <a:pt x="295965" y="437830"/>
                </a:lnTo>
                <a:lnTo>
                  <a:pt x="293624" y="423291"/>
                </a:lnTo>
                <a:lnTo>
                  <a:pt x="290827" y="410210"/>
                </a:lnTo>
                <a:close/>
              </a:path>
              <a:path w="529929" h="531368">
                <a:moveTo>
                  <a:pt x="355726" y="235712"/>
                </a:moveTo>
                <a:lnTo>
                  <a:pt x="294894" y="248666"/>
                </a:lnTo>
                <a:lnTo>
                  <a:pt x="328501" y="405626"/>
                </a:lnTo>
                <a:lnTo>
                  <a:pt x="332938" y="419534"/>
                </a:lnTo>
                <a:lnTo>
                  <a:pt x="364076" y="454802"/>
                </a:lnTo>
                <a:lnTo>
                  <a:pt x="387694" y="460245"/>
                </a:lnTo>
                <a:lnTo>
                  <a:pt x="401518" y="459925"/>
                </a:lnTo>
                <a:lnTo>
                  <a:pt x="476449" y="444335"/>
                </a:lnTo>
                <a:lnTo>
                  <a:pt x="517525" y="418249"/>
                </a:lnTo>
                <a:lnTo>
                  <a:pt x="525145" y="402695"/>
                </a:lnTo>
                <a:lnTo>
                  <a:pt x="411143" y="402695"/>
                </a:lnTo>
                <a:lnTo>
                  <a:pt x="399612" y="399989"/>
                </a:lnTo>
                <a:lnTo>
                  <a:pt x="391300" y="391874"/>
                </a:lnTo>
                <a:lnTo>
                  <a:pt x="386207" y="378333"/>
                </a:lnTo>
                <a:lnTo>
                  <a:pt x="385978" y="350500"/>
                </a:lnTo>
                <a:lnTo>
                  <a:pt x="418527" y="327656"/>
                </a:lnTo>
                <a:lnTo>
                  <a:pt x="449869" y="305123"/>
                </a:lnTo>
                <a:lnTo>
                  <a:pt x="463307" y="295275"/>
                </a:lnTo>
                <a:lnTo>
                  <a:pt x="368426" y="295275"/>
                </a:lnTo>
                <a:lnTo>
                  <a:pt x="355726" y="235712"/>
                </a:lnTo>
                <a:close/>
              </a:path>
              <a:path w="529929" h="531368">
                <a:moveTo>
                  <a:pt x="501929" y="320964"/>
                </a:moveTo>
                <a:lnTo>
                  <a:pt x="489606" y="321075"/>
                </a:lnTo>
                <a:lnTo>
                  <a:pt x="477595" y="323039"/>
                </a:lnTo>
                <a:lnTo>
                  <a:pt x="465970" y="327458"/>
                </a:lnTo>
                <a:lnTo>
                  <a:pt x="467291" y="344322"/>
                </a:lnTo>
                <a:lnTo>
                  <a:pt x="467823" y="358466"/>
                </a:lnTo>
                <a:lnTo>
                  <a:pt x="439927" y="397510"/>
                </a:lnTo>
                <a:lnTo>
                  <a:pt x="411143" y="402695"/>
                </a:lnTo>
                <a:lnTo>
                  <a:pt x="525145" y="402695"/>
                </a:lnTo>
                <a:lnTo>
                  <a:pt x="528523" y="392583"/>
                </a:lnTo>
                <a:lnTo>
                  <a:pt x="529507" y="383339"/>
                </a:lnTo>
                <a:lnTo>
                  <a:pt x="529929" y="371853"/>
                </a:lnTo>
                <a:lnTo>
                  <a:pt x="529729" y="358122"/>
                </a:lnTo>
                <a:lnTo>
                  <a:pt x="528849" y="342138"/>
                </a:lnTo>
                <a:lnTo>
                  <a:pt x="527230" y="323896"/>
                </a:lnTo>
                <a:lnTo>
                  <a:pt x="514495" y="322105"/>
                </a:lnTo>
                <a:lnTo>
                  <a:pt x="501929" y="320964"/>
                </a:lnTo>
                <a:close/>
              </a:path>
              <a:path w="529929" h="531368">
                <a:moveTo>
                  <a:pt x="275054" y="336423"/>
                </a:moveTo>
                <a:lnTo>
                  <a:pt x="212471" y="336423"/>
                </a:lnTo>
                <a:lnTo>
                  <a:pt x="218312" y="363728"/>
                </a:lnTo>
                <a:lnTo>
                  <a:pt x="132969" y="382016"/>
                </a:lnTo>
                <a:lnTo>
                  <a:pt x="284800" y="382016"/>
                </a:lnTo>
                <a:lnTo>
                  <a:pt x="275054" y="336423"/>
                </a:lnTo>
                <a:close/>
              </a:path>
              <a:path w="529929" h="531368">
                <a:moveTo>
                  <a:pt x="259282" y="262636"/>
                </a:moveTo>
                <a:lnTo>
                  <a:pt x="196596" y="262636"/>
                </a:lnTo>
                <a:lnTo>
                  <a:pt x="202437" y="289941"/>
                </a:lnTo>
                <a:lnTo>
                  <a:pt x="117221" y="308229"/>
                </a:lnTo>
                <a:lnTo>
                  <a:pt x="269028" y="308229"/>
                </a:lnTo>
                <a:lnTo>
                  <a:pt x="259282" y="262636"/>
                </a:lnTo>
                <a:close/>
              </a:path>
              <a:path w="529929" h="531368">
                <a:moveTo>
                  <a:pt x="455014" y="220572"/>
                </a:moveTo>
                <a:lnTo>
                  <a:pt x="418233" y="253820"/>
                </a:lnTo>
                <a:lnTo>
                  <a:pt x="388853" y="278700"/>
                </a:lnTo>
                <a:lnTo>
                  <a:pt x="368426" y="295275"/>
                </a:lnTo>
                <a:lnTo>
                  <a:pt x="463307" y="295275"/>
                </a:lnTo>
                <a:lnTo>
                  <a:pt x="489762" y="275560"/>
                </a:lnTo>
                <a:lnTo>
                  <a:pt x="508888" y="260985"/>
                </a:lnTo>
                <a:lnTo>
                  <a:pt x="455014" y="220572"/>
                </a:lnTo>
                <a:close/>
              </a:path>
              <a:path w="529929" h="531368">
                <a:moveTo>
                  <a:pt x="70485" y="45212"/>
                </a:moveTo>
                <a:lnTo>
                  <a:pt x="51494" y="91464"/>
                </a:lnTo>
                <a:lnTo>
                  <a:pt x="32596" y="130977"/>
                </a:lnTo>
                <a:lnTo>
                  <a:pt x="10095" y="166568"/>
                </a:lnTo>
                <a:lnTo>
                  <a:pt x="0" y="177038"/>
                </a:lnTo>
                <a:lnTo>
                  <a:pt x="28194" y="227076"/>
                </a:lnTo>
                <a:lnTo>
                  <a:pt x="210312" y="174371"/>
                </a:lnTo>
                <a:lnTo>
                  <a:pt x="251193" y="174371"/>
                </a:lnTo>
                <a:lnTo>
                  <a:pt x="252512" y="173150"/>
                </a:lnTo>
                <a:lnTo>
                  <a:pt x="262313" y="163712"/>
                </a:lnTo>
                <a:lnTo>
                  <a:pt x="271027" y="154940"/>
                </a:lnTo>
                <a:lnTo>
                  <a:pt x="84455" y="154940"/>
                </a:lnTo>
                <a:lnTo>
                  <a:pt x="136271" y="55245"/>
                </a:lnTo>
                <a:lnTo>
                  <a:pt x="70485" y="45212"/>
                </a:lnTo>
                <a:close/>
              </a:path>
              <a:path w="529929" h="531368">
                <a:moveTo>
                  <a:pt x="305181" y="0"/>
                </a:moveTo>
                <a:lnTo>
                  <a:pt x="244348" y="12954"/>
                </a:lnTo>
                <a:lnTo>
                  <a:pt x="277824" y="168416"/>
                </a:lnTo>
                <a:lnTo>
                  <a:pt x="282298" y="182229"/>
                </a:lnTo>
                <a:lnTo>
                  <a:pt x="313577" y="217233"/>
                </a:lnTo>
                <a:lnTo>
                  <a:pt x="337246" y="222585"/>
                </a:lnTo>
                <a:lnTo>
                  <a:pt x="351087" y="222223"/>
                </a:lnTo>
                <a:lnTo>
                  <a:pt x="417724" y="208837"/>
                </a:lnTo>
                <a:lnTo>
                  <a:pt x="462749" y="185531"/>
                </a:lnTo>
                <a:lnTo>
                  <a:pt x="473957" y="164584"/>
                </a:lnTo>
                <a:lnTo>
                  <a:pt x="361854" y="164584"/>
                </a:lnTo>
                <a:lnTo>
                  <a:pt x="349461" y="162216"/>
                </a:lnTo>
                <a:lnTo>
                  <a:pt x="340819" y="155097"/>
                </a:lnTo>
                <a:lnTo>
                  <a:pt x="335914" y="143256"/>
                </a:lnTo>
                <a:lnTo>
                  <a:pt x="336969" y="125678"/>
                </a:lnTo>
                <a:lnTo>
                  <a:pt x="374600" y="101170"/>
                </a:lnTo>
                <a:lnTo>
                  <a:pt x="397345" y="86019"/>
                </a:lnTo>
                <a:lnTo>
                  <a:pt x="417567" y="72263"/>
                </a:lnTo>
                <a:lnTo>
                  <a:pt x="320675" y="72263"/>
                </a:lnTo>
                <a:lnTo>
                  <a:pt x="305181" y="0"/>
                </a:lnTo>
                <a:close/>
              </a:path>
              <a:path w="529929" h="531368">
                <a:moveTo>
                  <a:pt x="251193" y="174371"/>
                </a:moveTo>
                <a:lnTo>
                  <a:pt x="210312" y="174371"/>
                </a:lnTo>
                <a:lnTo>
                  <a:pt x="234575" y="189525"/>
                </a:lnTo>
                <a:lnTo>
                  <a:pt x="243284" y="181696"/>
                </a:lnTo>
                <a:lnTo>
                  <a:pt x="251193" y="174371"/>
                </a:lnTo>
                <a:close/>
              </a:path>
              <a:path w="529929" h="531368">
                <a:moveTo>
                  <a:pt x="443378" y="95156"/>
                </a:moveTo>
                <a:lnTo>
                  <a:pt x="429714" y="95262"/>
                </a:lnTo>
                <a:lnTo>
                  <a:pt x="415061" y="96718"/>
                </a:lnTo>
                <a:lnTo>
                  <a:pt x="415476" y="108159"/>
                </a:lnTo>
                <a:lnTo>
                  <a:pt x="415523" y="123496"/>
                </a:lnTo>
                <a:lnTo>
                  <a:pt x="389000" y="159893"/>
                </a:lnTo>
                <a:lnTo>
                  <a:pt x="361854" y="164584"/>
                </a:lnTo>
                <a:lnTo>
                  <a:pt x="473957" y="164584"/>
                </a:lnTo>
                <a:lnTo>
                  <a:pt x="478013" y="125931"/>
                </a:lnTo>
                <a:lnTo>
                  <a:pt x="478197" y="116972"/>
                </a:lnTo>
                <a:lnTo>
                  <a:pt x="478137" y="98440"/>
                </a:lnTo>
                <a:lnTo>
                  <a:pt x="467620" y="97195"/>
                </a:lnTo>
                <a:lnTo>
                  <a:pt x="456023" y="95951"/>
                </a:lnTo>
                <a:lnTo>
                  <a:pt x="443378" y="95156"/>
                </a:lnTo>
                <a:close/>
              </a:path>
              <a:path w="529929" h="531368">
                <a:moveTo>
                  <a:pt x="180212" y="66294"/>
                </a:moveTo>
                <a:lnTo>
                  <a:pt x="144146" y="105570"/>
                </a:lnTo>
                <a:lnTo>
                  <a:pt x="153152" y="114485"/>
                </a:lnTo>
                <a:lnTo>
                  <a:pt x="162133" y="123496"/>
                </a:lnTo>
                <a:lnTo>
                  <a:pt x="171069" y="132588"/>
                </a:lnTo>
                <a:lnTo>
                  <a:pt x="84455" y="154940"/>
                </a:lnTo>
                <a:lnTo>
                  <a:pt x="271027" y="154940"/>
                </a:lnTo>
                <a:lnTo>
                  <a:pt x="244116" y="125931"/>
                </a:lnTo>
                <a:lnTo>
                  <a:pt x="216414" y="99491"/>
                </a:lnTo>
                <a:lnTo>
                  <a:pt x="189184" y="74370"/>
                </a:lnTo>
                <a:lnTo>
                  <a:pt x="180212" y="66294"/>
                </a:lnTo>
                <a:close/>
              </a:path>
              <a:path w="529929" h="531368">
                <a:moveTo>
                  <a:pt x="401600" y="7821"/>
                </a:moveTo>
                <a:lnTo>
                  <a:pt x="364679" y="38497"/>
                </a:lnTo>
                <a:lnTo>
                  <a:pt x="332333" y="63535"/>
                </a:lnTo>
                <a:lnTo>
                  <a:pt x="320675" y="72263"/>
                </a:lnTo>
                <a:lnTo>
                  <a:pt x="417567" y="72263"/>
                </a:lnTo>
                <a:lnTo>
                  <a:pt x="437202" y="58577"/>
                </a:lnTo>
                <a:lnTo>
                  <a:pt x="445991" y="52315"/>
                </a:lnTo>
                <a:lnTo>
                  <a:pt x="454307" y="46293"/>
                </a:lnTo>
                <a:lnTo>
                  <a:pt x="462152" y="40513"/>
                </a:lnTo>
                <a:lnTo>
                  <a:pt x="401600" y="7821"/>
                </a:lnTo>
                <a:close/>
              </a:path>
            </a:pathLst>
          </a:custGeom>
          <a:solidFill>
            <a:srgbClr val="003366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" name="object 17"/>
          <p:cNvSpPr/>
          <p:nvPr/>
        </p:nvSpPr>
        <p:spPr>
          <a:xfrm>
            <a:off x="5051933" y="3264282"/>
            <a:ext cx="608540" cy="600708"/>
          </a:xfrm>
          <a:custGeom>
            <a:avLst/>
            <a:gdLst/>
            <a:ahLst/>
            <a:cxnLst/>
            <a:rect l="l" t="t" r="r" b="b"/>
            <a:pathLst>
              <a:path w="608540" h="600708">
                <a:moveTo>
                  <a:pt x="36702" y="232662"/>
                </a:moveTo>
                <a:lnTo>
                  <a:pt x="0" y="289812"/>
                </a:lnTo>
                <a:lnTo>
                  <a:pt x="191262" y="412621"/>
                </a:lnTo>
                <a:lnTo>
                  <a:pt x="157987" y="464310"/>
                </a:lnTo>
                <a:lnTo>
                  <a:pt x="370204" y="600708"/>
                </a:lnTo>
                <a:lnTo>
                  <a:pt x="404749" y="546860"/>
                </a:lnTo>
                <a:lnTo>
                  <a:pt x="379602" y="530604"/>
                </a:lnTo>
                <a:lnTo>
                  <a:pt x="399344" y="499870"/>
                </a:lnTo>
                <a:lnTo>
                  <a:pt x="331724" y="499870"/>
                </a:lnTo>
                <a:lnTo>
                  <a:pt x="240411" y="441323"/>
                </a:lnTo>
                <a:lnTo>
                  <a:pt x="286384" y="369822"/>
                </a:lnTo>
                <a:lnTo>
                  <a:pt x="464696" y="369822"/>
                </a:lnTo>
                <a:lnTo>
                  <a:pt x="464818" y="365885"/>
                </a:lnTo>
                <a:lnTo>
                  <a:pt x="398399" y="365885"/>
                </a:lnTo>
                <a:lnTo>
                  <a:pt x="382186" y="355471"/>
                </a:lnTo>
                <a:lnTo>
                  <a:pt x="227964" y="355471"/>
                </a:lnTo>
                <a:lnTo>
                  <a:pt x="150621" y="305814"/>
                </a:lnTo>
                <a:lnTo>
                  <a:pt x="170666" y="274572"/>
                </a:lnTo>
                <a:lnTo>
                  <a:pt x="101853" y="274572"/>
                </a:lnTo>
                <a:lnTo>
                  <a:pt x="36702" y="232662"/>
                </a:lnTo>
                <a:close/>
              </a:path>
              <a:path w="608540" h="600708">
                <a:moveTo>
                  <a:pt x="464696" y="369822"/>
                </a:moveTo>
                <a:lnTo>
                  <a:pt x="286384" y="369822"/>
                </a:lnTo>
                <a:lnTo>
                  <a:pt x="377570" y="428496"/>
                </a:lnTo>
                <a:lnTo>
                  <a:pt x="331724" y="499870"/>
                </a:lnTo>
                <a:lnTo>
                  <a:pt x="399344" y="499870"/>
                </a:lnTo>
                <a:lnTo>
                  <a:pt x="425450" y="459230"/>
                </a:lnTo>
                <a:lnTo>
                  <a:pt x="455188" y="459230"/>
                </a:lnTo>
                <a:lnTo>
                  <a:pt x="481075" y="418971"/>
                </a:lnTo>
                <a:lnTo>
                  <a:pt x="427386" y="383379"/>
                </a:lnTo>
                <a:lnTo>
                  <a:pt x="440899" y="381799"/>
                </a:lnTo>
                <a:lnTo>
                  <a:pt x="453245" y="379522"/>
                </a:lnTo>
                <a:lnTo>
                  <a:pt x="464519" y="375557"/>
                </a:lnTo>
                <a:lnTo>
                  <a:pt x="464696" y="369822"/>
                </a:lnTo>
                <a:close/>
              </a:path>
              <a:path w="608540" h="600708">
                <a:moveTo>
                  <a:pt x="455188" y="459230"/>
                </a:moveTo>
                <a:lnTo>
                  <a:pt x="425450" y="459230"/>
                </a:lnTo>
                <a:lnTo>
                  <a:pt x="446531" y="472692"/>
                </a:lnTo>
                <a:lnTo>
                  <a:pt x="455188" y="459230"/>
                </a:lnTo>
                <a:close/>
              </a:path>
              <a:path w="608540" h="600708">
                <a:moveTo>
                  <a:pt x="452956" y="223410"/>
                </a:moveTo>
                <a:lnTo>
                  <a:pt x="275472" y="223410"/>
                </a:lnTo>
                <a:lnTo>
                  <a:pt x="337091" y="255229"/>
                </a:lnTo>
                <a:lnTo>
                  <a:pt x="359167" y="266789"/>
                </a:lnTo>
                <a:lnTo>
                  <a:pt x="398548" y="289309"/>
                </a:lnTo>
                <a:lnTo>
                  <a:pt x="399953" y="326538"/>
                </a:lnTo>
                <a:lnTo>
                  <a:pt x="399767" y="339418"/>
                </a:lnTo>
                <a:lnTo>
                  <a:pt x="399249" y="352534"/>
                </a:lnTo>
                <a:lnTo>
                  <a:pt x="398399" y="365885"/>
                </a:lnTo>
                <a:lnTo>
                  <a:pt x="464818" y="365885"/>
                </a:lnTo>
                <a:lnTo>
                  <a:pt x="464906" y="363048"/>
                </a:lnTo>
                <a:lnTo>
                  <a:pt x="465032" y="352534"/>
                </a:lnTo>
                <a:lnTo>
                  <a:pt x="464979" y="337779"/>
                </a:lnTo>
                <a:lnTo>
                  <a:pt x="464677" y="325030"/>
                </a:lnTo>
                <a:lnTo>
                  <a:pt x="464158" y="312213"/>
                </a:lnTo>
                <a:lnTo>
                  <a:pt x="463427" y="299334"/>
                </a:lnTo>
                <a:lnTo>
                  <a:pt x="562648" y="299334"/>
                </a:lnTo>
                <a:lnTo>
                  <a:pt x="594234" y="276105"/>
                </a:lnTo>
                <a:lnTo>
                  <a:pt x="608540" y="243144"/>
                </a:lnTo>
                <a:lnTo>
                  <a:pt x="608479" y="237447"/>
                </a:lnTo>
                <a:lnTo>
                  <a:pt x="516430" y="237447"/>
                </a:lnTo>
                <a:lnTo>
                  <a:pt x="505242" y="236775"/>
                </a:lnTo>
                <a:lnTo>
                  <a:pt x="493341" y="235250"/>
                </a:lnTo>
                <a:lnTo>
                  <a:pt x="480717" y="232819"/>
                </a:lnTo>
                <a:lnTo>
                  <a:pt x="467360" y="229429"/>
                </a:lnTo>
                <a:lnTo>
                  <a:pt x="453262" y="225027"/>
                </a:lnTo>
                <a:lnTo>
                  <a:pt x="452956" y="223410"/>
                </a:lnTo>
                <a:close/>
              </a:path>
              <a:path w="608540" h="600708">
                <a:moveTo>
                  <a:pt x="273050" y="285367"/>
                </a:moveTo>
                <a:lnTo>
                  <a:pt x="227964" y="355471"/>
                </a:lnTo>
                <a:lnTo>
                  <a:pt x="382186" y="355471"/>
                </a:lnTo>
                <a:lnTo>
                  <a:pt x="273050" y="285367"/>
                </a:lnTo>
                <a:close/>
              </a:path>
              <a:path w="608540" h="600708">
                <a:moveTo>
                  <a:pt x="562648" y="299334"/>
                </a:moveTo>
                <a:lnTo>
                  <a:pt x="463427" y="299334"/>
                </a:lnTo>
                <a:lnTo>
                  <a:pt x="479836" y="302887"/>
                </a:lnTo>
                <a:lnTo>
                  <a:pt x="495304" y="305362"/>
                </a:lnTo>
                <a:lnTo>
                  <a:pt x="509844" y="306741"/>
                </a:lnTo>
                <a:lnTo>
                  <a:pt x="523469" y="307006"/>
                </a:lnTo>
                <a:lnTo>
                  <a:pt x="536190" y="306138"/>
                </a:lnTo>
                <a:lnTo>
                  <a:pt x="548020" y="304119"/>
                </a:lnTo>
                <a:lnTo>
                  <a:pt x="558971" y="300930"/>
                </a:lnTo>
                <a:lnTo>
                  <a:pt x="562648" y="299334"/>
                </a:lnTo>
                <a:close/>
              </a:path>
              <a:path w="608540" h="600708">
                <a:moveTo>
                  <a:pt x="142493" y="66165"/>
                </a:moveTo>
                <a:lnTo>
                  <a:pt x="104139" y="125855"/>
                </a:lnTo>
                <a:lnTo>
                  <a:pt x="155855" y="156075"/>
                </a:lnTo>
                <a:lnTo>
                  <a:pt x="222376" y="194054"/>
                </a:lnTo>
                <a:lnTo>
                  <a:pt x="194055" y="254760"/>
                </a:lnTo>
                <a:lnTo>
                  <a:pt x="249300" y="279652"/>
                </a:lnTo>
                <a:lnTo>
                  <a:pt x="275472" y="223410"/>
                </a:lnTo>
                <a:lnTo>
                  <a:pt x="452956" y="223410"/>
                </a:lnTo>
                <a:lnTo>
                  <a:pt x="451016" y="213169"/>
                </a:lnTo>
                <a:lnTo>
                  <a:pt x="448567" y="201249"/>
                </a:lnTo>
                <a:lnTo>
                  <a:pt x="448366" y="200340"/>
                </a:lnTo>
                <a:lnTo>
                  <a:pt x="383305" y="200340"/>
                </a:lnTo>
                <a:lnTo>
                  <a:pt x="372623" y="195517"/>
                </a:lnTo>
                <a:lnTo>
                  <a:pt x="327345" y="173488"/>
                </a:lnTo>
                <a:lnTo>
                  <a:pt x="303149" y="160780"/>
                </a:lnTo>
                <a:lnTo>
                  <a:pt x="316377" y="131570"/>
                </a:lnTo>
                <a:lnTo>
                  <a:pt x="251205" y="131570"/>
                </a:lnTo>
                <a:lnTo>
                  <a:pt x="142493" y="66165"/>
                </a:lnTo>
                <a:close/>
              </a:path>
              <a:path w="608540" h="600708">
                <a:moveTo>
                  <a:pt x="152907" y="195070"/>
                </a:moveTo>
                <a:lnTo>
                  <a:pt x="101853" y="274572"/>
                </a:lnTo>
                <a:lnTo>
                  <a:pt x="170666" y="274572"/>
                </a:lnTo>
                <a:lnTo>
                  <a:pt x="201549" y="226439"/>
                </a:lnTo>
                <a:lnTo>
                  <a:pt x="152907" y="195070"/>
                </a:lnTo>
                <a:close/>
              </a:path>
              <a:path w="608540" h="600708">
                <a:moveTo>
                  <a:pt x="516667" y="127800"/>
                </a:moveTo>
                <a:lnTo>
                  <a:pt x="481372" y="156363"/>
                </a:lnTo>
                <a:lnTo>
                  <a:pt x="471979" y="170884"/>
                </a:lnTo>
                <a:lnTo>
                  <a:pt x="483348" y="179281"/>
                </a:lnTo>
                <a:lnTo>
                  <a:pt x="493990" y="187517"/>
                </a:lnTo>
                <a:lnTo>
                  <a:pt x="529336" y="218946"/>
                </a:lnTo>
                <a:lnTo>
                  <a:pt x="534034" y="228725"/>
                </a:lnTo>
                <a:lnTo>
                  <a:pt x="531876" y="232027"/>
                </a:lnTo>
                <a:lnTo>
                  <a:pt x="530225" y="234694"/>
                </a:lnTo>
                <a:lnTo>
                  <a:pt x="526541" y="236472"/>
                </a:lnTo>
                <a:lnTo>
                  <a:pt x="516430" y="237447"/>
                </a:lnTo>
                <a:lnTo>
                  <a:pt x="608479" y="237447"/>
                </a:lnTo>
                <a:lnTo>
                  <a:pt x="593943" y="199881"/>
                </a:lnTo>
                <a:lnTo>
                  <a:pt x="558599" y="163074"/>
                </a:lnTo>
                <a:lnTo>
                  <a:pt x="532148" y="140258"/>
                </a:lnTo>
                <a:lnTo>
                  <a:pt x="516667" y="127800"/>
                </a:lnTo>
                <a:close/>
              </a:path>
              <a:path w="608540" h="600708">
                <a:moveTo>
                  <a:pt x="408431" y="66038"/>
                </a:moveTo>
                <a:lnTo>
                  <a:pt x="352188" y="105465"/>
                </a:lnTo>
                <a:lnTo>
                  <a:pt x="357672" y="118572"/>
                </a:lnTo>
                <a:lnTo>
                  <a:pt x="362859" y="131570"/>
                </a:lnTo>
                <a:lnTo>
                  <a:pt x="375435" y="167589"/>
                </a:lnTo>
                <a:lnTo>
                  <a:pt x="383305" y="200340"/>
                </a:lnTo>
                <a:lnTo>
                  <a:pt x="448366" y="200340"/>
                </a:lnTo>
                <a:lnTo>
                  <a:pt x="436756" y="152949"/>
                </a:lnTo>
                <a:lnTo>
                  <a:pt x="425801" y="116073"/>
                </a:lnTo>
                <a:lnTo>
                  <a:pt x="413068" y="78639"/>
                </a:lnTo>
                <a:lnTo>
                  <a:pt x="408431" y="66038"/>
                </a:lnTo>
                <a:close/>
              </a:path>
              <a:path w="608540" h="600708">
                <a:moveTo>
                  <a:pt x="308101" y="8761"/>
                </a:moveTo>
                <a:lnTo>
                  <a:pt x="251205" y="131570"/>
                </a:lnTo>
                <a:lnTo>
                  <a:pt x="316377" y="131570"/>
                </a:lnTo>
                <a:lnTo>
                  <a:pt x="359917" y="35431"/>
                </a:lnTo>
                <a:lnTo>
                  <a:pt x="308101" y="8761"/>
                </a:lnTo>
                <a:close/>
              </a:path>
              <a:path w="608540" h="600708">
                <a:moveTo>
                  <a:pt x="257301" y="0"/>
                </a:moveTo>
                <a:lnTo>
                  <a:pt x="219308" y="11229"/>
                </a:lnTo>
                <a:lnTo>
                  <a:pt x="173354" y="27303"/>
                </a:lnTo>
                <a:lnTo>
                  <a:pt x="192519" y="79802"/>
                </a:lnTo>
                <a:lnTo>
                  <a:pt x="205049" y="75888"/>
                </a:lnTo>
                <a:lnTo>
                  <a:pt x="217489" y="72239"/>
                </a:lnTo>
                <a:lnTo>
                  <a:pt x="266372" y="60260"/>
                </a:lnTo>
                <a:lnTo>
                  <a:pt x="278383" y="57910"/>
                </a:lnTo>
                <a:lnTo>
                  <a:pt x="257301" y="0"/>
                </a:lnTo>
                <a:close/>
              </a:path>
            </a:pathLst>
          </a:custGeom>
          <a:solidFill>
            <a:srgbClr val="003366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" name="object 18"/>
          <p:cNvSpPr/>
          <p:nvPr/>
        </p:nvSpPr>
        <p:spPr>
          <a:xfrm>
            <a:off x="5389498" y="2858007"/>
            <a:ext cx="638683" cy="614806"/>
          </a:xfrm>
          <a:custGeom>
            <a:avLst/>
            <a:gdLst/>
            <a:ahLst/>
            <a:cxnLst/>
            <a:rect l="l" t="t" r="r" b="b"/>
            <a:pathLst>
              <a:path w="638683" h="614806">
                <a:moveTo>
                  <a:pt x="145668" y="164972"/>
                </a:moveTo>
                <a:lnTo>
                  <a:pt x="0" y="292734"/>
                </a:lnTo>
                <a:lnTo>
                  <a:pt x="282701" y="614806"/>
                </a:lnTo>
                <a:lnTo>
                  <a:pt x="321055" y="581278"/>
                </a:lnTo>
                <a:lnTo>
                  <a:pt x="295021" y="551561"/>
                </a:lnTo>
                <a:lnTo>
                  <a:pt x="336010" y="515619"/>
                </a:lnTo>
                <a:lnTo>
                  <a:pt x="263398" y="515619"/>
                </a:lnTo>
                <a:lnTo>
                  <a:pt x="182245" y="423163"/>
                </a:lnTo>
                <a:lnTo>
                  <a:pt x="201040" y="406780"/>
                </a:lnTo>
                <a:lnTo>
                  <a:pt x="256871" y="406780"/>
                </a:lnTo>
                <a:lnTo>
                  <a:pt x="239681" y="387222"/>
                </a:lnTo>
                <a:lnTo>
                  <a:pt x="150622" y="387222"/>
                </a:lnTo>
                <a:lnTo>
                  <a:pt x="69976" y="295275"/>
                </a:lnTo>
                <a:lnTo>
                  <a:pt x="88646" y="278764"/>
                </a:lnTo>
                <a:lnTo>
                  <a:pt x="144551" y="278764"/>
                </a:lnTo>
                <a:lnTo>
                  <a:pt x="120268" y="251078"/>
                </a:lnTo>
                <a:lnTo>
                  <a:pt x="139064" y="234568"/>
                </a:lnTo>
                <a:lnTo>
                  <a:pt x="206875" y="234568"/>
                </a:lnTo>
                <a:lnTo>
                  <a:pt x="145668" y="164972"/>
                </a:lnTo>
                <a:close/>
              </a:path>
              <a:path w="638683" h="614806">
                <a:moveTo>
                  <a:pt x="419270" y="490981"/>
                </a:moveTo>
                <a:lnTo>
                  <a:pt x="364109" y="490981"/>
                </a:lnTo>
                <a:lnTo>
                  <a:pt x="388112" y="518413"/>
                </a:lnTo>
                <a:lnTo>
                  <a:pt x="419270" y="490981"/>
                </a:lnTo>
                <a:close/>
              </a:path>
              <a:path w="638683" h="614806">
                <a:moveTo>
                  <a:pt x="256871" y="406780"/>
                </a:moveTo>
                <a:lnTo>
                  <a:pt x="201040" y="406780"/>
                </a:lnTo>
                <a:lnTo>
                  <a:pt x="282066" y="499109"/>
                </a:lnTo>
                <a:lnTo>
                  <a:pt x="263398" y="515619"/>
                </a:lnTo>
                <a:lnTo>
                  <a:pt x="336010" y="515619"/>
                </a:lnTo>
                <a:lnTo>
                  <a:pt x="364109" y="490981"/>
                </a:lnTo>
                <a:lnTo>
                  <a:pt x="419270" y="490981"/>
                </a:lnTo>
                <a:lnTo>
                  <a:pt x="426338" y="484758"/>
                </a:lnTo>
                <a:lnTo>
                  <a:pt x="415140" y="471424"/>
                </a:lnTo>
                <a:lnTo>
                  <a:pt x="313689" y="471424"/>
                </a:lnTo>
                <a:lnTo>
                  <a:pt x="256871" y="406780"/>
                </a:lnTo>
                <a:close/>
              </a:path>
              <a:path w="638683" h="614806">
                <a:moveTo>
                  <a:pt x="421885" y="337184"/>
                </a:moveTo>
                <a:lnTo>
                  <a:pt x="334010" y="337184"/>
                </a:lnTo>
                <a:lnTo>
                  <a:pt x="468502" y="490346"/>
                </a:lnTo>
                <a:lnTo>
                  <a:pt x="514985" y="449452"/>
                </a:lnTo>
                <a:lnTo>
                  <a:pt x="497204" y="429259"/>
                </a:lnTo>
                <a:lnTo>
                  <a:pt x="548586" y="384175"/>
                </a:lnTo>
                <a:lnTo>
                  <a:pt x="457708" y="384175"/>
                </a:lnTo>
                <a:lnTo>
                  <a:pt x="418846" y="339851"/>
                </a:lnTo>
                <a:lnTo>
                  <a:pt x="421885" y="337184"/>
                </a:lnTo>
                <a:close/>
              </a:path>
              <a:path w="638683" h="614806">
                <a:moveTo>
                  <a:pt x="323743" y="362584"/>
                </a:moveTo>
                <a:lnTo>
                  <a:pt x="251333" y="362584"/>
                </a:lnTo>
                <a:lnTo>
                  <a:pt x="332359" y="454913"/>
                </a:lnTo>
                <a:lnTo>
                  <a:pt x="313689" y="471424"/>
                </a:lnTo>
                <a:lnTo>
                  <a:pt x="415140" y="471424"/>
                </a:lnTo>
                <a:lnTo>
                  <a:pt x="323743" y="362584"/>
                </a:lnTo>
                <a:close/>
              </a:path>
              <a:path w="638683" h="614806">
                <a:moveTo>
                  <a:pt x="144551" y="278764"/>
                </a:moveTo>
                <a:lnTo>
                  <a:pt x="88646" y="278764"/>
                </a:lnTo>
                <a:lnTo>
                  <a:pt x="169417" y="370713"/>
                </a:lnTo>
                <a:lnTo>
                  <a:pt x="150622" y="387222"/>
                </a:lnTo>
                <a:lnTo>
                  <a:pt x="239681" y="387222"/>
                </a:lnTo>
                <a:lnTo>
                  <a:pt x="232537" y="379094"/>
                </a:lnTo>
                <a:lnTo>
                  <a:pt x="251333" y="362584"/>
                </a:lnTo>
                <a:lnTo>
                  <a:pt x="323743" y="362584"/>
                </a:lnTo>
                <a:lnTo>
                  <a:pt x="307320" y="343026"/>
                </a:lnTo>
                <a:lnTo>
                  <a:pt x="200913" y="343026"/>
                </a:lnTo>
                <a:lnTo>
                  <a:pt x="144551" y="278764"/>
                </a:lnTo>
                <a:close/>
              </a:path>
              <a:path w="638683" h="614806">
                <a:moveTo>
                  <a:pt x="578923" y="271652"/>
                </a:moveTo>
                <a:lnTo>
                  <a:pt x="496570" y="271652"/>
                </a:lnTo>
                <a:lnTo>
                  <a:pt x="535431" y="315975"/>
                </a:lnTo>
                <a:lnTo>
                  <a:pt x="457708" y="384175"/>
                </a:lnTo>
                <a:lnTo>
                  <a:pt x="548586" y="384175"/>
                </a:lnTo>
                <a:lnTo>
                  <a:pt x="574928" y="361061"/>
                </a:lnTo>
                <a:lnTo>
                  <a:pt x="614289" y="361061"/>
                </a:lnTo>
                <a:lnTo>
                  <a:pt x="638683" y="339725"/>
                </a:lnTo>
                <a:lnTo>
                  <a:pt x="578923" y="271652"/>
                </a:lnTo>
                <a:close/>
              </a:path>
              <a:path w="638683" h="614806">
                <a:moveTo>
                  <a:pt x="614289" y="361061"/>
                </a:moveTo>
                <a:lnTo>
                  <a:pt x="574928" y="361061"/>
                </a:lnTo>
                <a:lnTo>
                  <a:pt x="592074" y="380491"/>
                </a:lnTo>
                <a:lnTo>
                  <a:pt x="614289" y="361061"/>
                </a:lnTo>
                <a:close/>
              </a:path>
              <a:path w="638683" h="614806">
                <a:moveTo>
                  <a:pt x="431860" y="328432"/>
                </a:moveTo>
                <a:lnTo>
                  <a:pt x="295064" y="328432"/>
                </a:lnTo>
                <a:lnTo>
                  <a:pt x="306743" y="333659"/>
                </a:lnTo>
                <a:lnTo>
                  <a:pt x="318158" y="339070"/>
                </a:lnTo>
                <a:lnTo>
                  <a:pt x="329311" y="344677"/>
                </a:lnTo>
                <a:lnTo>
                  <a:pt x="334010" y="337184"/>
                </a:lnTo>
                <a:lnTo>
                  <a:pt x="421885" y="337184"/>
                </a:lnTo>
                <a:lnTo>
                  <a:pt x="431860" y="328432"/>
                </a:lnTo>
                <a:close/>
              </a:path>
              <a:path w="638683" h="614806">
                <a:moveTo>
                  <a:pt x="206875" y="234568"/>
                </a:moveTo>
                <a:lnTo>
                  <a:pt x="139064" y="234568"/>
                </a:lnTo>
                <a:lnTo>
                  <a:pt x="219710" y="326516"/>
                </a:lnTo>
                <a:lnTo>
                  <a:pt x="200913" y="343026"/>
                </a:lnTo>
                <a:lnTo>
                  <a:pt x="307320" y="343026"/>
                </a:lnTo>
                <a:lnTo>
                  <a:pt x="295064" y="328432"/>
                </a:lnTo>
                <a:lnTo>
                  <a:pt x="431860" y="328432"/>
                </a:lnTo>
                <a:lnTo>
                  <a:pt x="432069" y="328248"/>
                </a:lnTo>
                <a:lnTo>
                  <a:pt x="339455" y="328248"/>
                </a:lnTo>
                <a:lnTo>
                  <a:pt x="346055" y="317120"/>
                </a:lnTo>
                <a:lnTo>
                  <a:pt x="349891" y="310388"/>
                </a:lnTo>
                <a:lnTo>
                  <a:pt x="273303" y="310388"/>
                </a:lnTo>
                <a:lnTo>
                  <a:pt x="222250" y="252221"/>
                </a:lnTo>
                <a:lnTo>
                  <a:pt x="276240" y="252221"/>
                </a:lnTo>
                <a:lnTo>
                  <a:pt x="276951" y="241590"/>
                </a:lnTo>
                <a:lnTo>
                  <a:pt x="277354" y="239775"/>
                </a:lnTo>
                <a:lnTo>
                  <a:pt x="211454" y="239775"/>
                </a:lnTo>
                <a:lnTo>
                  <a:pt x="206875" y="234568"/>
                </a:lnTo>
                <a:close/>
              </a:path>
              <a:path w="638683" h="614806">
                <a:moveTo>
                  <a:pt x="503554" y="185800"/>
                </a:moveTo>
                <a:lnTo>
                  <a:pt x="339455" y="328248"/>
                </a:lnTo>
                <a:lnTo>
                  <a:pt x="432069" y="328248"/>
                </a:lnTo>
                <a:lnTo>
                  <a:pt x="496570" y="271652"/>
                </a:lnTo>
                <a:lnTo>
                  <a:pt x="578923" y="271652"/>
                </a:lnTo>
                <a:lnTo>
                  <a:pt x="503554" y="185800"/>
                </a:lnTo>
                <a:close/>
              </a:path>
              <a:path w="638683" h="614806">
                <a:moveTo>
                  <a:pt x="400577" y="217645"/>
                </a:moveTo>
                <a:lnTo>
                  <a:pt x="286214" y="217645"/>
                </a:lnTo>
                <a:lnTo>
                  <a:pt x="298843" y="219615"/>
                </a:lnTo>
                <a:lnTo>
                  <a:pt x="311402" y="221141"/>
                </a:lnTo>
                <a:lnTo>
                  <a:pt x="323879" y="222236"/>
                </a:lnTo>
                <a:lnTo>
                  <a:pt x="319297" y="232923"/>
                </a:lnTo>
                <a:lnTo>
                  <a:pt x="295999" y="276620"/>
                </a:lnTo>
                <a:lnTo>
                  <a:pt x="273303" y="310388"/>
                </a:lnTo>
                <a:lnTo>
                  <a:pt x="349891" y="310388"/>
                </a:lnTo>
                <a:lnTo>
                  <a:pt x="352378" y="306023"/>
                </a:lnTo>
                <a:lnTo>
                  <a:pt x="358490" y="294946"/>
                </a:lnTo>
                <a:lnTo>
                  <a:pt x="364455" y="283881"/>
                </a:lnTo>
                <a:lnTo>
                  <a:pt x="382129" y="250657"/>
                </a:lnTo>
                <a:lnTo>
                  <a:pt x="388164" y="239540"/>
                </a:lnTo>
                <a:lnTo>
                  <a:pt x="394381" y="228385"/>
                </a:lnTo>
                <a:lnTo>
                  <a:pt x="400577" y="217645"/>
                </a:lnTo>
                <a:close/>
              </a:path>
              <a:path w="638683" h="614806">
                <a:moveTo>
                  <a:pt x="276240" y="252221"/>
                </a:moveTo>
                <a:lnTo>
                  <a:pt x="222250" y="252221"/>
                </a:lnTo>
                <a:lnTo>
                  <a:pt x="253653" y="254094"/>
                </a:lnTo>
                <a:lnTo>
                  <a:pt x="265513" y="254522"/>
                </a:lnTo>
                <a:lnTo>
                  <a:pt x="276098" y="254344"/>
                </a:lnTo>
                <a:lnTo>
                  <a:pt x="276240" y="252221"/>
                </a:lnTo>
                <a:close/>
              </a:path>
              <a:path w="638683" h="614806">
                <a:moveTo>
                  <a:pt x="233299" y="48132"/>
                </a:moveTo>
                <a:lnTo>
                  <a:pt x="180466" y="81914"/>
                </a:lnTo>
                <a:lnTo>
                  <a:pt x="183724" y="89642"/>
                </a:lnTo>
                <a:lnTo>
                  <a:pt x="188215" y="101230"/>
                </a:lnTo>
                <a:lnTo>
                  <a:pt x="202209" y="149251"/>
                </a:lnTo>
                <a:lnTo>
                  <a:pt x="208542" y="187031"/>
                </a:lnTo>
                <a:lnTo>
                  <a:pt x="211318" y="226334"/>
                </a:lnTo>
                <a:lnTo>
                  <a:pt x="211454" y="239775"/>
                </a:lnTo>
                <a:lnTo>
                  <a:pt x="277354" y="239775"/>
                </a:lnTo>
                <a:lnTo>
                  <a:pt x="279693" y="229246"/>
                </a:lnTo>
                <a:lnTo>
                  <a:pt x="286214" y="217645"/>
                </a:lnTo>
                <a:lnTo>
                  <a:pt x="400577" y="217645"/>
                </a:lnTo>
                <a:lnTo>
                  <a:pt x="400844" y="217183"/>
                </a:lnTo>
                <a:lnTo>
                  <a:pt x="448895" y="203442"/>
                </a:lnTo>
                <a:lnTo>
                  <a:pt x="483822" y="186473"/>
                </a:lnTo>
                <a:lnTo>
                  <a:pt x="506333" y="171497"/>
                </a:lnTo>
                <a:lnTo>
                  <a:pt x="503162" y="165135"/>
                </a:lnTo>
                <a:lnTo>
                  <a:pt x="330867" y="165135"/>
                </a:lnTo>
                <a:lnTo>
                  <a:pt x="318291" y="164874"/>
                </a:lnTo>
                <a:lnTo>
                  <a:pt x="268097" y="156463"/>
                </a:lnTo>
                <a:lnTo>
                  <a:pt x="267715" y="154686"/>
                </a:lnTo>
                <a:lnTo>
                  <a:pt x="267208" y="152780"/>
                </a:lnTo>
                <a:lnTo>
                  <a:pt x="266953" y="150875"/>
                </a:lnTo>
                <a:lnTo>
                  <a:pt x="338072" y="91515"/>
                </a:lnTo>
                <a:lnTo>
                  <a:pt x="400855" y="91515"/>
                </a:lnTo>
                <a:lnTo>
                  <a:pt x="399715" y="83581"/>
                </a:lnTo>
                <a:lnTo>
                  <a:pt x="247518" y="83581"/>
                </a:lnTo>
                <a:lnTo>
                  <a:pt x="243087" y="71801"/>
                </a:lnTo>
                <a:lnTo>
                  <a:pt x="238347" y="60002"/>
                </a:lnTo>
                <a:lnTo>
                  <a:pt x="233299" y="48132"/>
                </a:lnTo>
                <a:close/>
              </a:path>
              <a:path w="638683" h="614806">
                <a:moveTo>
                  <a:pt x="400855" y="91515"/>
                </a:moveTo>
                <a:lnTo>
                  <a:pt x="338072" y="91515"/>
                </a:lnTo>
                <a:lnTo>
                  <a:pt x="340370" y="103374"/>
                </a:lnTo>
                <a:lnTo>
                  <a:pt x="341588" y="115384"/>
                </a:lnTo>
                <a:lnTo>
                  <a:pt x="341486" y="127555"/>
                </a:lnTo>
                <a:lnTo>
                  <a:pt x="339825" y="139896"/>
                </a:lnTo>
                <a:lnTo>
                  <a:pt x="336365" y="152420"/>
                </a:lnTo>
                <a:lnTo>
                  <a:pt x="330867" y="165135"/>
                </a:lnTo>
                <a:lnTo>
                  <a:pt x="503162" y="165135"/>
                </a:lnTo>
                <a:lnTo>
                  <a:pt x="500322" y="159437"/>
                </a:lnTo>
                <a:lnTo>
                  <a:pt x="494257" y="147879"/>
                </a:lnTo>
                <a:lnTo>
                  <a:pt x="492205" y="144356"/>
                </a:lnTo>
                <a:lnTo>
                  <a:pt x="402781" y="144356"/>
                </a:lnTo>
                <a:lnTo>
                  <a:pt x="403204" y="131526"/>
                </a:lnTo>
                <a:lnTo>
                  <a:pt x="403136" y="124906"/>
                </a:lnTo>
                <a:lnTo>
                  <a:pt x="403017" y="117726"/>
                </a:lnTo>
                <a:lnTo>
                  <a:pt x="402393" y="106156"/>
                </a:lnTo>
                <a:lnTo>
                  <a:pt x="401157" y="93613"/>
                </a:lnTo>
                <a:lnTo>
                  <a:pt x="400855" y="91515"/>
                </a:lnTo>
                <a:close/>
              </a:path>
              <a:path w="638683" h="614806">
                <a:moveTo>
                  <a:pt x="473398" y="117726"/>
                </a:moveTo>
                <a:lnTo>
                  <a:pt x="437734" y="136805"/>
                </a:lnTo>
                <a:lnTo>
                  <a:pt x="402781" y="144356"/>
                </a:lnTo>
                <a:lnTo>
                  <a:pt x="492205" y="144356"/>
                </a:lnTo>
                <a:lnTo>
                  <a:pt x="487904" y="136973"/>
                </a:lnTo>
                <a:lnTo>
                  <a:pt x="481029" y="126872"/>
                </a:lnTo>
                <a:lnTo>
                  <a:pt x="473398" y="117726"/>
                </a:lnTo>
                <a:close/>
              </a:path>
              <a:path w="638683" h="614806">
                <a:moveTo>
                  <a:pt x="351789" y="0"/>
                </a:moveTo>
                <a:lnTo>
                  <a:pt x="247518" y="83581"/>
                </a:lnTo>
                <a:lnTo>
                  <a:pt x="399715" y="83581"/>
                </a:lnTo>
                <a:lnTo>
                  <a:pt x="390651" y="44322"/>
                </a:lnTo>
                <a:lnTo>
                  <a:pt x="351789" y="0"/>
                </a:lnTo>
                <a:close/>
              </a:path>
            </a:pathLst>
          </a:custGeom>
          <a:solidFill>
            <a:srgbClr val="003366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9" name="object 19"/>
          <p:cNvSpPr/>
          <p:nvPr/>
        </p:nvSpPr>
        <p:spPr>
          <a:xfrm>
            <a:off x="5797296" y="2594355"/>
            <a:ext cx="597047" cy="524167"/>
          </a:xfrm>
          <a:custGeom>
            <a:avLst/>
            <a:gdLst/>
            <a:ahLst/>
            <a:cxnLst/>
            <a:rect l="l" t="t" r="r" b="b"/>
            <a:pathLst>
              <a:path w="597047" h="524167">
                <a:moveTo>
                  <a:pt x="169983" y="239776"/>
                </a:moveTo>
                <a:lnTo>
                  <a:pt x="89153" y="239776"/>
                </a:lnTo>
                <a:lnTo>
                  <a:pt x="204850" y="424053"/>
                </a:lnTo>
                <a:lnTo>
                  <a:pt x="156337" y="475488"/>
                </a:lnTo>
                <a:lnTo>
                  <a:pt x="214555" y="524167"/>
                </a:lnTo>
                <a:lnTo>
                  <a:pt x="260644" y="468711"/>
                </a:lnTo>
                <a:lnTo>
                  <a:pt x="284811" y="439175"/>
                </a:lnTo>
                <a:lnTo>
                  <a:pt x="309495" y="408114"/>
                </a:lnTo>
                <a:lnTo>
                  <a:pt x="334523" y="375292"/>
                </a:lnTo>
                <a:lnTo>
                  <a:pt x="332076" y="371856"/>
                </a:lnTo>
                <a:lnTo>
                  <a:pt x="252856" y="371856"/>
                </a:lnTo>
                <a:lnTo>
                  <a:pt x="169983" y="239776"/>
                </a:lnTo>
                <a:close/>
              </a:path>
              <a:path w="597047" h="524167">
                <a:moveTo>
                  <a:pt x="348210" y="169926"/>
                </a:moveTo>
                <a:lnTo>
                  <a:pt x="272033" y="169926"/>
                </a:lnTo>
                <a:lnTo>
                  <a:pt x="282774" y="187687"/>
                </a:lnTo>
                <a:lnTo>
                  <a:pt x="292632" y="205233"/>
                </a:lnTo>
                <a:lnTo>
                  <a:pt x="309744" y="239776"/>
                </a:lnTo>
                <a:lnTo>
                  <a:pt x="328721" y="289753"/>
                </a:lnTo>
                <a:lnTo>
                  <a:pt x="339881" y="338100"/>
                </a:lnTo>
                <a:lnTo>
                  <a:pt x="343044" y="386443"/>
                </a:lnTo>
                <a:lnTo>
                  <a:pt x="342499" y="399144"/>
                </a:lnTo>
                <a:lnTo>
                  <a:pt x="335367" y="442860"/>
                </a:lnTo>
                <a:lnTo>
                  <a:pt x="320460" y="484689"/>
                </a:lnTo>
                <a:lnTo>
                  <a:pt x="395230" y="499349"/>
                </a:lnTo>
                <a:lnTo>
                  <a:pt x="408045" y="454877"/>
                </a:lnTo>
                <a:lnTo>
                  <a:pt x="413801" y="406067"/>
                </a:lnTo>
                <a:lnTo>
                  <a:pt x="414072" y="394922"/>
                </a:lnTo>
                <a:lnTo>
                  <a:pt x="413954" y="378928"/>
                </a:lnTo>
                <a:lnTo>
                  <a:pt x="410835" y="336930"/>
                </a:lnTo>
                <a:lnTo>
                  <a:pt x="401856" y="295509"/>
                </a:lnTo>
                <a:lnTo>
                  <a:pt x="386426" y="250310"/>
                </a:lnTo>
                <a:lnTo>
                  <a:pt x="370626" y="213924"/>
                </a:lnTo>
                <a:lnTo>
                  <a:pt x="351205" y="175404"/>
                </a:lnTo>
                <a:lnTo>
                  <a:pt x="348210" y="169926"/>
                </a:lnTo>
                <a:close/>
              </a:path>
              <a:path w="597047" h="524167">
                <a:moveTo>
                  <a:pt x="482683" y="106440"/>
                </a:moveTo>
                <a:lnTo>
                  <a:pt x="402754" y="106440"/>
                </a:lnTo>
                <a:lnTo>
                  <a:pt x="441537" y="170193"/>
                </a:lnTo>
                <a:lnTo>
                  <a:pt x="457915" y="197388"/>
                </a:lnTo>
                <a:lnTo>
                  <a:pt x="478781" y="232474"/>
                </a:lnTo>
                <a:lnTo>
                  <a:pt x="499809" y="268871"/>
                </a:lnTo>
                <a:lnTo>
                  <a:pt x="517004" y="309488"/>
                </a:lnTo>
                <a:lnTo>
                  <a:pt x="514403" y="319856"/>
                </a:lnTo>
                <a:lnTo>
                  <a:pt x="507577" y="329385"/>
                </a:lnTo>
                <a:lnTo>
                  <a:pt x="496474" y="338100"/>
                </a:lnTo>
                <a:lnTo>
                  <a:pt x="464954" y="357560"/>
                </a:lnTo>
                <a:lnTo>
                  <a:pt x="453872" y="364526"/>
                </a:lnTo>
                <a:lnTo>
                  <a:pt x="442568" y="371815"/>
                </a:lnTo>
                <a:lnTo>
                  <a:pt x="450540" y="378928"/>
                </a:lnTo>
                <a:lnTo>
                  <a:pt x="468105" y="394922"/>
                </a:lnTo>
                <a:lnTo>
                  <a:pt x="477979" y="403782"/>
                </a:lnTo>
                <a:lnTo>
                  <a:pt x="488449" y="412927"/>
                </a:lnTo>
                <a:lnTo>
                  <a:pt x="499894" y="422554"/>
                </a:lnTo>
                <a:lnTo>
                  <a:pt x="514963" y="412780"/>
                </a:lnTo>
                <a:lnTo>
                  <a:pt x="551339" y="387912"/>
                </a:lnTo>
                <a:lnTo>
                  <a:pt x="580781" y="363252"/>
                </a:lnTo>
                <a:lnTo>
                  <a:pt x="596896" y="327272"/>
                </a:lnTo>
                <a:lnTo>
                  <a:pt x="597047" y="315014"/>
                </a:lnTo>
                <a:lnTo>
                  <a:pt x="594640" y="301849"/>
                </a:lnTo>
                <a:lnTo>
                  <a:pt x="573993" y="259085"/>
                </a:lnTo>
                <a:lnTo>
                  <a:pt x="565023" y="243459"/>
                </a:lnTo>
                <a:lnTo>
                  <a:pt x="482683" y="106440"/>
                </a:lnTo>
                <a:close/>
              </a:path>
              <a:path w="597047" h="524167">
                <a:moveTo>
                  <a:pt x="299592" y="319532"/>
                </a:moveTo>
                <a:lnTo>
                  <a:pt x="252856" y="371856"/>
                </a:lnTo>
                <a:lnTo>
                  <a:pt x="332076" y="371856"/>
                </a:lnTo>
                <a:lnTo>
                  <a:pt x="328208" y="366424"/>
                </a:lnTo>
                <a:lnTo>
                  <a:pt x="320975" y="355597"/>
                </a:lnTo>
                <a:lnTo>
                  <a:pt x="312258" y="341894"/>
                </a:lnTo>
                <a:lnTo>
                  <a:pt x="305875" y="330951"/>
                </a:lnTo>
                <a:lnTo>
                  <a:pt x="299592" y="319532"/>
                </a:lnTo>
                <a:close/>
              </a:path>
              <a:path w="597047" h="524167">
                <a:moveTo>
                  <a:pt x="159512" y="114935"/>
                </a:moveTo>
                <a:lnTo>
                  <a:pt x="0" y="215011"/>
                </a:lnTo>
                <a:lnTo>
                  <a:pt x="36321" y="273050"/>
                </a:lnTo>
                <a:lnTo>
                  <a:pt x="89153" y="239776"/>
                </a:lnTo>
                <a:lnTo>
                  <a:pt x="169983" y="239776"/>
                </a:lnTo>
                <a:lnTo>
                  <a:pt x="147192" y="203454"/>
                </a:lnTo>
                <a:lnTo>
                  <a:pt x="195833" y="172974"/>
                </a:lnTo>
                <a:lnTo>
                  <a:pt x="159512" y="114935"/>
                </a:lnTo>
                <a:close/>
              </a:path>
              <a:path w="597047" h="524167">
                <a:moveTo>
                  <a:pt x="250316" y="6096"/>
                </a:moveTo>
                <a:lnTo>
                  <a:pt x="194055" y="41402"/>
                </a:lnTo>
                <a:lnTo>
                  <a:pt x="198788" y="48838"/>
                </a:lnTo>
                <a:lnTo>
                  <a:pt x="205929" y="60157"/>
                </a:lnTo>
                <a:lnTo>
                  <a:pt x="226081" y="92697"/>
                </a:lnTo>
                <a:lnTo>
                  <a:pt x="238505" y="113157"/>
                </a:lnTo>
                <a:lnTo>
                  <a:pt x="189483" y="143891"/>
                </a:lnTo>
                <a:lnTo>
                  <a:pt x="224408" y="199771"/>
                </a:lnTo>
                <a:lnTo>
                  <a:pt x="272033" y="169926"/>
                </a:lnTo>
                <a:lnTo>
                  <a:pt x="348210" y="169926"/>
                </a:lnTo>
                <a:lnTo>
                  <a:pt x="343927" y="162090"/>
                </a:lnTo>
                <a:lnTo>
                  <a:pt x="336248" y="148537"/>
                </a:lnTo>
                <a:lnTo>
                  <a:pt x="328167" y="134747"/>
                </a:lnTo>
                <a:lnTo>
                  <a:pt x="402754" y="106440"/>
                </a:lnTo>
                <a:lnTo>
                  <a:pt x="482683" y="106440"/>
                </a:lnTo>
                <a:lnTo>
                  <a:pt x="465655" y="78105"/>
                </a:lnTo>
                <a:lnTo>
                  <a:pt x="294386" y="78105"/>
                </a:lnTo>
                <a:lnTo>
                  <a:pt x="250316" y="6096"/>
                </a:lnTo>
                <a:close/>
              </a:path>
              <a:path w="597047" h="524167">
                <a:moveTo>
                  <a:pt x="418718" y="0"/>
                </a:moveTo>
                <a:lnTo>
                  <a:pt x="294386" y="78105"/>
                </a:lnTo>
                <a:lnTo>
                  <a:pt x="465655" y="78105"/>
                </a:lnTo>
                <a:lnTo>
                  <a:pt x="418718" y="0"/>
                </a:lnTo>
                <a:close/>
              </a:path>
            </a:pathLst>
          </a:custGeom>
          <a:solidFill>
            <a:srgbClr val="003366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0" name="object 20"/>
          <p:cNvSpPr/>
          <p:nvPr/>
        </p:nvSpPr>
        <p:spPr>
          <a:xfrm>
            <a:off x="6303264" y="2354656"/>
            <a:ext cx="557232" cy="566724"/>
          </a:xfrm>
          <a:custGeom>
            <a:avLst/>
            <a:gdLst/>
            <a:ahLst/>
            <a:cxnLst/>
            <a:rect l="l" t="t" r="r" b="b"/>
            <a:pathLst>
              <a:path w="557232" h="566724">
                <a:moveTo>
                  <a:pt x="251206" y="214807"/>
                </a:moveTo>
                <a:lnTo>
                  <a:pt x="47371" y="278942"/>
                </a:lnTo>
                <a:lnTo>
                  <a:pt x="137795" y="566724"/>
                </a:lnTo>
                <a:lnTo>
                  <a:pt x="197358" y="547928"/>
                </a:lnTo>
                <a:lnTo>
                  <a:pt x="169163" y="458393"/>
                </a:lnTo>
                <a:lnTo>
                  <a:pt x="254000" y="431723"/>
                </a:lnTo>
                <a:lnTo>
                  <a:pt x="319492" y="431723"/>
                </a:lnTo>
                <a:lnTo>
                  <a:pt x="313335" y="412165"/>
                </a:lnTo>
                <a:lnTo>
                  <a:pt x="154686" y="412165"/>
                </a:lnTo>
                <a:lnTo>
                  <a:pt x="146176" y="384987"/>
                </a:lnTo>
                <a:lnTo>
                  <a:pt x="230886" y="358317"/>
                </a:lnTo>
                <a:lnTo>
                  <a:pt x="296383" y="358317"/>
                </a:lnTo>
                <a:lnTo>
                  <a:pt x="290226" y="338759"/>
                </a:lnTo>
                <a:lnTo>
                  <a:pt x="131572" y="338759"/>
                </a:lnTo>
                <a:lnTo>
                  <a:pt x="123062" y="311581"/>
                </a:lnTo>
                <a:lnTo>
                  <a:pt x="207899" y="285038"/>
                </a:lnTo>
                <a:lnTo>
                  <a:pt x="273315" y="285038"/>
                </a:lnTo>
                <a:lnTo>
                  <a:pt x="251206" y="214807"/>
                </a:lnTo>
                <a:close/>
              </a:path>
              <a:path w="557232" h="566724">
                <a:moveTo>
                  <a:pt x="319492" y="431723"/>
                </a:moveTo>
                <a:lnTo>
                  <a:pt x="254000" y="431723"/>
                </a:lnTo>
                <a:lnTo>
                  <a:pt x="259334" y="448868"/>
                </a:lnTo>
                <a:lnTo>
                  <a:pt x="259520" y="452976"/>
                </a:lnTo>
                <a:lnTo>
                  <a:pt x="259547" y="454552"/>
                </a:lnTo>
                <a:lnTo>
                  <a:pt x="255613" y="463923"/>
                </a:lnTo>
                <a:lnTo>
                  <a:pt x="246402" y="469809"/>
                </a:lnTo>
                <a:lnTo>
                  <a:pt x="227969" y="476732"/>
                </a:lnTo>
                <a:lnTo>
                  <a:pt x="216740" y="482566"/>
                </a:lnTo>
                <a:lnTo>
                  <a:pt x="205909" y="493120"/>
                </a:lnTo>
                <a:lnTo>
                  <a:pt x="212948" y="503862"/>
                </a:lnTo>
                <a:lnTo>
                  <a:pt x="219840" y="514524"/>
                </a:lnTo>
                <a:lnTo>
                  <a:pt x="233357" y="535568"/>
                </a:lnTo>
                <a:lnTo>
                  <a:pt x="248124" y="531082"/>
                </a:lnTo>
                <a:lnTo>
                  <a:pt x="261572" y="526772"/>
                </a:lnTo>
                <a:lnTo>
                  <a:pt x="304959" y="509870"/>
                </a:lnTo>
                <a:lnTo>
                  <a:pt x="326565" y="477382"/>
                </a:lnTo>
                <a:lnTo>
                  <a:pt x="326920" y="467049"/>
                </a:lnTo>
                <a:lnTo>
                  <a:pt x="326835" y="464854"/>
                </a:lnTo>
                <a:lnTo>
                  <a:pt x="325346" y="452976"/>
                </a:lnTo>
                <a:lnTo>
                  <a:pt x="321690" y="438708"/>
                </a:lnTo>
                <a:lnTo>
                  <a:pt x="319492" y="431723"/>
                </a:lnTo>
                <a:close/>
              </a:path>
              <a:path w="557232" h="566724">
                <a:moveTo>
                  <a:pt x="366776" y="242366"/>
                </a:moveTo>
                <a:lnTo>
                  <a:pt x="306196" y="261416"/>
                </a:lnTo>
                <a:lnTo>
                  <a:pt x="357969" y="424310"/>
                </a:lnTo>
                <a:lnTo>
                  <a:pt x="363974" y="436364"/>
                </a:lnTo>
                <a:lnTo>
                  <a:pt x="398499" y="464854"/>
                </a:lnTo>
                <a:lnTo>
                  <a:pt x="422065" y="467275"/>
                </a:lnTo>
                <a:lnTo>
                  <a:pt x="435424" y="465532"/>
                </a:lnTo>
                <a:lnTo>
                  <a:pt x="504341" y="444547"/>
                </a:lnTo>
                <a:lnTo>
                  <a:pt x="546623" y="415344"/>
                </a:lnTo>
                <a:lnTo>
                  <a:pt x="551324" y="406814"/>
                </a:lnTo>
                <a:lnTo>
                  <a:pt x="437027" y="406814"/>
                </a:lnTo>
                <a:lnTo>
                  <a:pt x="425964" y="404538"/>
                </a:lnTo>
                <a:lnTo>
                  <a:pt x="417410" y="397065"/>
                </a:lnTo>
                <a:lnTo>
                  <a:pt x="411436" y="384527"/>
                </a:lnTo>
                <a:lnTo>
                  <a:pt x="411350" y="384205"/>
                </a:lnTo>
                <a:lnTo>
                  <a:pt x="410888" y="354049"/>
                </a:lnTo>
                <a:lnTo>
                  <a:pt x="441042" y="328252"/>
                </a:lnTo>
                <a:lnTo>
                  <a:pt x="470065" y="302881"/>
                </a:lnTo>
                <a:lnTo>
                  <a:pt x="471423" y="301675"/>
                </a:lnTo>
                <a:lnTo>
                  <a:pt x="385317" y="301675"/>
                </a:lnTo>
                <a:lnTo>
                  <a:pt x="366776" y="242366"/>
                </a:lnTo>
                <a:close/>
              </a:path>
              <a:path w="557232" h="566724">
                <a:moveTo>
                  <a:pt x="296383" y="358317"/>
                </a:moveTo>
                <a:lnTo>
                  <a:pt x="230886" y="358317"/>
                </a:lnTo>
                <a:lnTo>
                  <a:pt x="239521" y="385495"/>
                </a:lnTo>
                <a:lnTo>
                  <a:pt x="154686" y="412165"/>
                </a:lnTo>
                <a:lnTo>
                  <a:pt x="313335" y="412165"/>
                </a:lnTo>
                <a:lnTo>
                  <a:pt x="296383" y="358317"/>
                </a:lnTo>
                <a:close/>
              </a:path>
              <a:path w="557232" h="566724">
                <a:moveTo>
                  <a:pt x="535920" y="314933"/>
                </a:moveTo>
                <a:lnTo>
                  <a:pt x="523171" y="315178"/>
                </a:lnTo>
                <a:lnTo>
                  <a:pt x="510835" y="316955"/>
                </a:lnTo>
                <a:lnTo>
                  <a:pt x="499059" y="320984"/>
                </a:lnTo>
                <a:lnTo>
                  <a:pt x="487993" y="327988"/>
                </a:lnTo>
                <a:lnTo>
                  <a:pt x="490738" y="344074"/>
                </a:lnTo>
                <a:lnTo>
                  <a:pt x="492441" y="357662"/>
                </a:lnTo>
                <a:lnTo>
                  <a:pt x="493046" y="368862"/>
                </a:lnTo>
                <a:lnTo>
                  <a:pt x="492498" y="377780"/>
                </a:lnTo>
                <a:lnTo>
                  <a:pt x="490743" y="384527"/>
                </a:lnTo>
                <a:lnTo>
                  <a:pt x="482076" y="392323"/>
                </a:lnTo>
                <a:lnTo>
                  <a:pt x="467613" y="398576"/>
                </a:lnTo>
                <a:lnTo>
                  <a:pt x="437027" y="406814"/>
                </a:lnTo>
                <a:lnTo>
                  <a:pt x="551324" y="406814"/>
                </a:lnTo>
                <a:lnTo>
                  <a:pt x="552722" y="404278"/>
                </a:lnTo>
                <a:lnTo>
                  <a:pt x="556415" y="391629"/>
                </a:lnTo>
                <a:lnTo>
                  <a:pt x="557162" y="384352"/>
                </a:lnTo>
                <a:lnTo>
                  <a:pt x="557232" y="374675"/>
                </a:lnTo>
                <a:lnTo>
                  <a:pt x="556506" y="363041"/>
                </a:lnTo>
                <a:lnTo>
                  <a:pt x="554928" y="349300"/>
                </a:lnTo>
                <a:lnTo>
                  <a:pt x="552427" y="333452"/>
                </a:lnTo>
                <a:lnTo>
                  <a:pt x="548931" y="315498"/>
                </a:lnTo>
                <a:lnTo>
                  <a:pt x="535920" y="314933"/>
                </a:lnTo>
                <a:close/>
              </a:path>
              <a:path w="557232" h="566724">
                <a:moveTo>
                  <a:pt x="273315" y="285038"/>
                </a:moveTo>
                <a:lnTo>
                  <a:pt x="207899" y="285038"/>
                </a:lnTo>
                <a:lnTo>
                  <a:pt x="216408" y="312089"/>
                </a:lnTo>
                <a:lnTo>
                  <a:pt x="131572" y="338759"/>
                </a:lnTo>
                <a:lnTo>
                  <a:pt x="290226" y="338759"/>
                </a:lnTo>
                <a:lnTo>
                  <a:pt x="273315" y="285038"/>
                </a:lnTo>
                <a:close/>
              </a:path>
              <a:path w="557232" h="566724">
                <a:moveTo>
                  <a:pt x="464681" y="219193"/>
                </a:moveTo>
                <a:lnTo>
                  <a:pt x="431131" y="255763"/>
                </a:lnTo>
                <a:lnTo>
                  <a:pt x="404167" y="283297"/>
                </a:lnTo>
                <a:lnTo>
                  <a:pt x="385317" y="301675"/>
                </a:lnTo>
                <a:lnTo>
                  <a:pt x="471423" y="301675"/>
                </a:lnTo>
                <a:lnTo>
                  <a:pt x="488775" y="286203"/>
                </a:lnTo>
                <a:lnTo>
                  <a:pt x="506967" y="269715"/>
                </a:lnTo>
                <a:lnTo>
                  <a:pt x="512173" y="264934"/>
                </a:lnTo>
                <a:lnTo>
                  <a:pt x="524637" y="253415"/>
                </a:lnTo>
                <a:lnTo>
                  <a:pt x="464681" y="219193"/>
                </a:lnTo>
                <a:close/>
              </a:path>
              <a:path w="557232" h="566724">
                <a:moveTo>
                  <a:pt x="59055" y="76250"/>
                </a:moveTo>
                <a:lnTo>
                  <a:pt x="43192" y="127837"/>
                </a:lnTo>
                <a:lnTo>
                  <a:pt x="28081" y="168398"/>
                </a:lnTo>
                <a:lnTo>
                  <a:pt x="9043" y="205534"/>
                </a:lnTo>
                <a:lnTo>
                  <a:pt x="0" y="216839"/>
                </a:lnTo>
                <a:lnTo>
                  <a:pt x="33527" y="264972"/>
                </a:lnTo>
                <a:lnTo>
                  <a:pt x="213233" y="193979"/>
                </a:lnTo>
                <a:lnTo>
                  <a:pt x="250979" y="193979"/>
                </a:lnTo>
                <a:lnTo>
                  <a:pt x="255964" y="188023"/>
                </a:lnTo>
                <a:lnTo>
                  <a:pt x="257228" y="186359"/>
                </a:lnTo>
                <a:lnTo>
                  <a:pt x="83693" y="186359"/>
                </a:lnTo>
                <a:lnTo>
                  <a:pt x="126746" y="80060"/>
                </a:lnTo>
                <a:lnTo>
                  <a:pt x="59055" y="76250"/>
                </a:lnTo>
                <a:close/>
              </a:path>
              <a:path w="557232" h="566724">
                <a:moveTo>
                  <a:pt x="292988" y="7924"/>
                </a:moveTo>
                <a:lnTo>
                  <a:pt x="232537" y="26974"/>
                </a:lnTo>
                <a:lnTo>
                  <a:pt x="283819" y="188249"/>
                </a:lnTo>
                <a:lnTo>
                  <a:pt x="289888" y="200202"/>
                </a:lnTo>
                <a:lnTo>
                  <a:pt x="324611" y="228449"/>
                </a:lnTo>
                <a:lnTo>
                  <a:pt x="348240" y="230820"/>
                </a:lnTo>
                <a:lnTo>
                  <a:pt x="361621" y="229065"/>
                </a:lnTo>
                <a:lnTo>
                  <a:pt x="429537" y="208387"/>
                </a:lnTo>
                <a:lnTo>
                  <a:pt x="471590" y="180016"/>
                </a:lnTo>
                <a:lnTo>
                  <a:pt x="477006" y="169779"/>
                </a:lnTo>
                <a:lnTo>
                  <a:pt x="364041" y="169779"/>
                </a:lnTo>
                <a:lnTo>
                  <a:pt x="352306" y="168016"/>
                </a:lnTo>
                <a:lnTo>
                  <a:pt x="343561" y="161558"/>
                </a:lnTo>
                <a:lnTo>
                  <a:pt x="337819" y="150418"/>
                </a:lnTo>
                <a:lnTo>
                  <a:pt x="340151" y="130173"/>
                </a:lnTo>
                <a:lnTo>
                  <a:pt x="375088" y="102409"/>
                </a:lnTo>
                <a:lnTo>
                  <a:pt x="385855" y="93707"/>
                </a:lnTo>
                <a:lnTo>
                  <a:pt x="402674" y="79933"/>
                </a:lnTo>
                <a:lnTo>
                  <a:pt x="315594" y="79933"/>
                </a:lnTo>
                <a:lnTo>
                  <a:pt x="292988" y="7924"/>
                </a:lnTo>
                <a:close/>
              </a:path>
              <a:path w="557232" h="566724">
                <a:moveTo>
                  <a:pt x="250979" y="193979"/>
                </a:moveTo>
                <a:lnTo>
                  <a:pt x="213233" y="193979"/>
                </a:lnTo>
                <a:lnTo>
                  <a:pt x="239985" y="206455"/>
                </a:lnTo>
                <a:lnTo>
                  <a:pt x="247870" y="197694"/>
                </a:lnTo>
                <a:lnTo>
                  <a:pt x="250979" y="193979"/>
                </a:lnTo>
                <a:close/>
              </a:path>
              <a:path w="557232" h="566724">
                <a:moveTo>
                  <a:pt x="172338" y="87172"/>
                </a:moveTo>
                <a:lnTo>
                  <a:pt x="140107" y="130951"/>
                </a:lnTo>
                <a:lnTo>
                  <a:pt x="149909" y="138972"/>
                </a:lnTo>
                <a:lnTo>
                  <a:pt x="159685" y="147112"/>
                </a:lnTo>
                <a:lnTo>
                  <a:pt x="169418" y="155371"/>
                </a:lnTo>
                <a:lnTo>
                  <a:pt x="83693" y="186359"/>
                </a:lnTo>
                <a:lnTo>
                  <a:pt x="257228" y="186359"/>
                </a:lnTo>
                <a:lnTo>
                  <a:pt x="264108" y="177304"/>
                </a:lnTo>
                <a:lnTo>
                  <a:pt x="272141" y="165399"/>
                </a:lnTo>
                <a:lnTo>
                  <a:pt x="259950" y="155371"/>
                </a:lnTo>
                <a:lnTo>
                  <a:pt x="241597" y="140498"/>
                </a:lnTo>
                <a:lnTo>
                  <a:pt x="221521" y="124579"/>
                </a:lnTo>
                <a:lnTo>
                  <a:pt x="201676" y="109207"/>
                </a:lnTo>
                <a:lnTo>
                  <a:pt x="182060" y="94381"/>
                </a:lnTo>
                <a:lnTo>
                  <a:pt x="172338" y="87172"/>
                </a:lnTo>
                <a:close/>
              </a:path>
              <a:path w="557232" h="566724">
                <a:moveTo>
                  <a:pt x="454735" y="91140"/>
                </a:moveTo>
                <a:lnTo>
                  <a:pt x="442026" y="91857"/>
                </a:lnTo>
                <a:lnTo>
                  <a:pt x="428418" y="93803"/>
                </a:lnTo>
                <a:lnTo>
                  <a:pt x="413987" y="97491"/>
                </a:lnTo>
                <a:lnTo>
                  <a:pt x="415632" y="110570"/>
                </a:lnTo>
                <a:lnTo>
                  <a:pt x="416699" y="122805"/>
                </a:lnTo>
                <a:lnTo>
                  <a:pt x="416871" y="127837"/>
                </a:lnTo>
                <a:lnTo>
                  <a:pt x="416982" y="138972"/>
                </a:lnTo>
                <a:lnTo>
                  <a:pt x="416765" y="146609"/>
                </a:lnTo>
                <a:lnTo>
                  <a:pt x="408418" y="155423"/>
                </a:lnTo>
                <a:lnTo>
                  <a:pt x="393318" y="162229"/>
                </a:lnTo>
                <a:lnTo>
                  <a:pt x="364041" y="169779"/>
                </a:lnTo>
                <a:lnTo>
                  <a:pt x="477006" y="169779"/>
                </a:lnTo>
                <a:lnTo>
                  <a:pt x="477161" y="169486"/>
                </a:lnTo>
                <a:lnTo>
                  <a:pt x="480422" y="157082"/>
                </a:lnTo>
                <a:lnTo>
                  <a:pt x="481388" y="142568"/>
                </a:lnTo>
                <a:lnTo>
                  <a:pt x="481040" y="130686"/>
                </a:lnTo>
                <a:lnTo>
                  <a:pt x="480316" y="118285"/>
                </a:lnTo>
                <a:lnTo>
                  <a:pt x="479074" y="105171"/>
                </a:lnTo>
                <a:lnTo>
                  <a:pt x="477158" y="91345"/>
                </a:lnTo>
                <a:lnTo>
                  <a:pt x="466472" y="91140"/>
                </a:lnTo>
                <a:lnTo>
                  <a:pt x="454735" y="91140"/>
                </a:lnTo>
                <a:close/>
              </a:path>
              <a:path w="557232" h="566724">
                <a:moveTo>
                  <a:pt x="397792" y="0"/>
                </a:moveTo>
                <a:lnTo>
                  <a:pt x="365426" y="33217"/>
                </a:lnTo>
                <a:lnTo>
                  <a:pt x="336777" y="60547"/>
                </a:lnTo>
                <a:lnTo>
                  <a:pt x="315594" y="79933"/>
                </a:lnTo>
                <a:lnTo>
                  <a:pt x="402674" y="79933"/>
                </a:lnTo>
                <a:lnTo>
                  <a:pt x="433104" y="54355"/>
                </a:lnTo>
                <a:lnTo>
                  <a:pt x="456184" y="34086"/>
                </a:lnTo>
                <a:lnTo>
                  <a:pt x="397792" y="0"/>
                </a:lnTo>
                <a:close/>
              </a:path>
            </a:pathLst>
          </a:custGeom>
          <a:solidFill>
            <a:srgbClr val="003366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1" name="object 21"/>
          <p:cNvSpPr/>
          <p:nvPr/>
        </p:nvSpPr>
        <p:spPr>
          <a:xfrm>
            <a:off x="5810377" y="4660772"/>
            <a:ext cx="797941" cy="751077"/>
          </a:xfrm>
          <a:custGeom>
            <a:avLst/>
            <a:gdLst/>
            <a:ahLst/>
            <a:cxnLst/>
            <a:rect l="l" t="t" r="r" b="b"/>
            <a:pathLst>
              <a:path w="797941" h="751077">
                <a:moveTo>
                  <a:pt x="573806" y="646810"/>
                </a:moveTo>
                <a:lnTo>
                  <a:pt x="349250" y="646810"/>
                </a:lnTo>
                <a:lnTo>
                  <a:pt x="600710" y="751077"/>
                </a:lnTo>
                <a:lnTo>
                  <a:pt x="632840" y="673480"/>
                </a:lnTo>
                <a:lnTo>
                  <a:pt x="573806" y="646810"/>
                </a:lnTo>
                <a:close/>
              </a:path>
              <a:path w="797941" h="751077">
                <a:moveTo>
                  <a:pt x="437553" y="585255"/>
                </a:moveTo>
                <a:lnTo>
                  <a:pt x="185608" y="585255"/>
                </a:lnTo>
                <a:lnTo>
                  <a:pt x="194817" y="592636"/>
                </a:lnTo>
                <a:lnTo>
                  <a:pt x="203938" y="600199"/>
                </a:lnTo>
                <a:lnTo>
                  <a:pt x="239845" y="632353"/>
                </a:lnTo>
                <a:lnTo>
                  <a:pt x="275595" y="667701"/>
                </a:lnTo>
                <a:lnTo>
                  <a:pt x="302914" y="696434"/>
                </a:lnTo>
                <a:lnTo>
                  <a:pt x="331144" y="727169"/>
                </a:lnTo>
                <a:lnTo>
                  <a:pt x="355213" y="731999"/>
                </a:lnTo>
                <a:lnTo>
                  <a:pt x="393414" y="738503"/>
                </a:lnTo>
                <a:lnTo>
                  <a:pt x="432658" y="742161"/>
                </a:lnTo>
                <a:lnTo>
                  <a:pt x="424719" y="731867"/>
                </a:lnTo>
                <a:lnTo>
                  <a:pt x="400367" y="701990"/>
                </a:lnTo>
                <a:lnTo>
                  <a:pt x="366646" y="664521"/>
                </a:lnTo>
                <a:lnTo>
                  <a:pt x="349250" y="646810"/>
                </a:lnTo>
                <a:lnTo>
                  <a:pt x="573806" y="646810"/>
                </a:lnTo>
                <a:lnTo>
                  <a:pt x="437553" y="585255"/>
                </a:lnTo>
                <a:close/>
              </a:path>
              <a:path w="797941" h="751077">
                <a:moveTo>
                  <a:pt x="32258" y="424433"/>
                </a:moveTo>
                <a:lnTo>
                  <a:pt x="0" y="502031"/>
                </a:lnTo>
                <a:lnTo>
                  <a:pt x="107569" y="546607"/>
                </a:lnTo>
                <a:lnTo>
                  <a:pt x="77470" y="619251"/>
                </a:lnTo>
                <a:lnTo>
                  <a:pt x="156845" y="652271"/>
                </a:lnTo>
                <a:lnTo>
                  <a:pt x="185608" y="585255"/>
                </a:lnTo>
                <a:lnTo>
                  <a:pt x="437553" y="585255"/>
                </a:lnTo>
                <a:lnTo>
                  <a:pt x="377951" y="558328"/>
                </a:lnTo>
                <a:lnTo>
                  <a:pt x="401700" y="549020"/>
                </a:lnTo>
                <a:lnTo>
                  <a:pt x="385031" y="521715"/>
                </a:lnTo>
                <a:lnTo>
                  <a:pt x="266826" y="521715"/>
                </a:lnTo>
                <a:lnTo>
                  <a:pt x="219201" y="501903"/>
                </a:lnTo>
                <a:lnTo>
                  <a:pt x="232878" y="469010"/>
                </a:lnTo>
                <a:lnTo>
                  <a:pt x="139826" y="469010"/>
                </a:lnTo>
                <a:lnTo>
                  <a:pt x="32258" y="424433"/>
                </a:lnTo>
                <a:close/>
              </a:path>
              <a:path w="797941" h="751077">
                <a:moveTo>
                  <a:pt x="528447" y="96646"/>
                </a:moveTo>
                <a:lnTo>
                  <a:pt x="458724" y="147319"/>
                </a:lnTo>
                <a:lnTo>
                  <a:pt x="470149" y="165976"/>
                </a:lnTo>
                <a:lnTo>
                  <a:pt x="481092" y="185105"/>
                </a:lnTo>
                <a:lnTo>
                  <a:pt x="501410" y="224536"/>
                </a:lnTo>
                <a:lnTo>
                  <a:pt x="519751" y="265729"/>
                </a:lnTo>
                <a:lnTo>
                  <a:pt x="536106" y="308640"/>
                </a:lnTo>
                <a:lnTo>
                  <a:pt x="550484" y="353266"/>
                </a:lnTo>
                <a:lnTo>
                  <a:pt x="562897" y="399602"/>
                </a:lnTo>
                <a:lnTo>
                  <a:pt x="573378" y="447766"/>
                </a:lnTo>
                <a:lnTo>
                  <a:pt x="581871" y="497392"/>
                </a:lnTo>
                <a:lnTo>
                  <a:pt x="588471" y="549020"/>
                </a:lnTo>
                <a:lnTo>
                  <a:pt x="593114" y="601980"/>
                </a:lnTo>
                <a:lnTo>
                  <a:pt x="652782" y="581468"/>
                </a:lnTo>
                <a:lnTo>
                  <a:pt x="664905" y="577169"/>
                </a:lnTo>
                <a:lnTo>
                  <a:pt x="677093" y="572710"/>
                </a:lnTo>
                <a:lnTo>
                  <a:pt x="676621" y="559761"/>
                </a:lnTo>
                <a:lnTo>
                  <a:pt x="674228" y="521214"/>
                </a:lnTo>
                <a:lnTo>
                  <a:pt x="670313" y="482232"/>
                </a:lnTo>
                <a:lnTo>
                  <a:pt x="663266" y="432859"/>
                </a:lnTo>
                <a:lnTo>
                  <a:pt x="653892" y="383226"/>
                </a:lnTo>
                <a:lnTo>
                  <a:pt x="645505" y="346343"/>
                </a:lnTo>
                <a:lnTo>
                  <a:pt x="656119" y="341112"/>
                </a:lnTo>
                <a:lnTo>
                  <a:pt x="700436" y="320681"/>
                </a:lnTo>
                <a:lnTo>
                  <a:pt x="735620" y="305893"/>
                </a:lnTo>
                <a:lnTo>
                  <a:pt x="785110" y="286925"/>
                </a:lnTo>
                <a:lnTo>
                  <a:pt x="797941" y="282320"/>
                </a:lnTo>
                <a:lnTo>
                  <a:pt x="783236" y="254223"/>
                </a:lnTo>
                <a:lnTo>
                  <a:pt x="611154" y="254223"/>
                </a:lnTo>
                <a:lnTo>
                  <a:pt x="606331" y="242615"/>
                </a:lnTo>
                <a:lnTo>
                  <a:pt x="601340" y="231062"/>
                </a:lnTo>
                <a:lnTo>
                  <a:pt x="579539" y="185065"/>
                </a:lnTo>
                <a:lnTo>
                  <a:pt x="555413" y="140598"/>
                </a:lnTo>
                <a:lnTo>
                  <a:pt x="535438" y="107556"/>
                </a:lnTo>
                <a:lnTo>
                  <a:pt x="528447" y="96646"/>
                </a:lnTo>
                <a:close/>
              </a:path>
              <a:path w="797941" h="751077">
                <a:moveTo>
                  <a:pt x="512736" y="362978"/>
                </a:moveTo>
                <a:lnTo>
                  <a:pt x="421088" y="362978"/>
                </a:lnTo>
                <a:lnTo>
                  <a:pt x="425092" y="374374"/>
                </a:lnTo>
                <a:lnTo>
                  <a:pt x="428966" y="385899"/>
                </a:lnTo>
                <a:lnTo>
                  <a:pt x="443382" y="433201"/>
                </a:lnTo>
                <a:lnTo>
                  <a:pt x="453995" y="472307"/>
                </a:lnTo>
                <a:lnTo>
                  <a:pt x="466484" y="521715"/>
                </a:lnTo>
                <a:lnTo>
                  <a:pt x="478706" y="571407"/>
                </a:lnTo>
                <a:lnTo>
                  <a:pt x="489378" y="567314"/>
                </a:lnTo>
                <a:lnTo>
                  <a:pt x="538532" y="550596"/>
                </a:lnTo>
                <a:lnTo>
                  <a:pt x="552450" y="546353"/>
                </a:lnTo>
                <a:lnTo>
                  <a:pt x="549071" y="521189"/>
                </a:lnTo>
                <a:lnTo>
                  <a:pt x="540674" y="471896"/>
                </a:lnTo>
                <a:lnTo>
                  <a:pt x="530090" y="423981"/>
                </a:lnTo>
                <a:lnTo>
                  <a:pt x="517318" y="377446"/>
                </a:lnTo>
                <a:lnTo>
                  <a:pt x="512736" y="362978"/>
                </a:lnTo>
                <a:close/>
              </a:path>
              <a:path w="797941" h="751077">
                <a:moveTo>
                  <a:pt x="356186" y="474467"/>
                </a:moveTo>
                <a:lnTo>
                  <a:pt x="321385" y="492332"/>
                </a:lnTo>
                <a:lnTo>
                  <a:pt x="288127" y="510007"/>
                </a:lnTo>
                <a:lnTo>
                  <a:pt x="266826" y="521715"/>
                </a:lnTo>
                <a:lnTo>
                  <a:pt x="385031" y="521715"/>
                </a:lnTo>
                <a:lnTo>
                  <a:pt x="356186" y="474467"/>
                </a:lnTo>
                <a:close/>
              </a:path>
              <a:path w="797941" h="751077">
                <a:moveTo>
                  <a:pt x="165100" y="407924"/>
                </a:moveTo>
                <a:lnTo>
                  <a:pt x="139826" y="469010"/>
                </a:lnTo>
                <a:lnTo>
                  <a:pt x="232878" y="469010"/>
                </a:lnTo>
                <a:lnTo>
                  <a:pt x="244601" y="440816"/>
                </a:lnTo>
                <a:lnTo>
                  <a:pt x="165100" y="407924"/>
                </a:lnTo>
                <a:close/>
              </a:path>
              <a:path w="797941" h="751077">
                <a:moveTo>
                  <a:pt x="502167" y="331776"/>
                </a:moveTo>
                <a:lnTo>
                  <a:pt x="236457" y="331776"/>
                </a:lnTo>
                <a:lnTo>
                  <a:pt x="247161" y="345535"/>
                </a:lnTo>
                <a:lnTo>
                  <a:pt x="257084" y="358781"/>
                </a:lnTo>
                <a:lnTo>
                  <a:pt x="282267" y="395583"/>
                </a:lnTo>
                <a:lnTo>
                  <a:pt x="304717" y="437094"/>
                </a:lnTo>
                <a:lnTo>
                  <a:pt x="313436" y="462914"/>
                </a:lnTo>
                <a:lnTo>
                  <a:pt x="386028" y="460807"/>
                </a:lnTo>
                <a:lnTo>
                  <a:pt x="400178" y="417297"/>
                </a:lnTo>
                <a:lnTo>
                  <a:pt x="415146" y="377446"/>
                </a:lnTo>
                <a:lnTo>
                  <a:pt x="421088" y="362978"/>
                </a:lnTo>
                <a:lnTo>
                  <a:pt x="512736" y="362978"/>
                </a:lnTo>
                <a:lnTo>
                  <a:pt x="510113" y="354695"/>
                </a:lnTo>
                <a:lnTo>
                  <a:pt x="502360" y="332290"/>
                </a:lnTo>
                <a:lnTo>
                  <a:pt x="502167" y="331776"/>
                </a:lnTo>
                <a:close/>
              </a:path>
              <a:path w="797941" h="751077">
                <a:moveTo>
                  <a:pt x="289301" y="245999"/>
                </a:moveTo>
                <a:lnTo>
                  <a:pt x="186436" y="245999"/>
                </a:lnTo>
                <a:lnTo>
                  <a:pt x="128777" y="384937"/>
                </a:lnTo>
                <a:lnTo>
                  <a:pt x="200913" y="414908"/>
                </a:lnTo>
                <a:lnTo>
                  <a:pt x="236457" y="331776"/>
                </a:lnTo>
                <a:lnTo>
                  <a:pt x="502167" y="331776"/>
                </a:lnTo>
                <a:lnTo>
                  <a:pt x="499691" y="325193"/>
                </a:lnTo>
                <a:lnTo>
                  <a:pt x="338830" y="325193"/>
                </a:lnTo>
                <a:lnTo>
                  <a:pt x="332013" y="313940"/>
                </a:lnTo>
                <a:lnTo>
                  <a:pt x="311647" y="281020"/>
                </a:lnTo>
                <a:lnTo>
                  <a:pt x="298164" y="259757"/>
                </a:lnTo>
                <a:lnTo>
                  <a:pt x="289301" y="245999"/>
                </a:lnTo>
                <a:close/>
              </a:path>
              <a:path w="797941" h="751077">
                <a:moveTo>
                  <a:pt x="381000" y="108584"/>
                </a:moveTo>
                <a:lnTo>
                  <a:pt x="317001" y="170905"/>
                </a:lnTo>
                <a:lnTo>
                  <a:pt x="324629" y="180940"/>
                </a:lnTo>
                <a:lnTo>
                  <a:pt x="332071" y="191143"/>
                </a:lnTo>
                <a:lnTo>
                  <a:pt x="359997" y="233643"/>
                </a:lnTo>
                <a:lnTo>
                  <a:pt x="372872" y="255904"/>
                </a:lnTo>
                <a:lnTo>
                  <a:pt x="338830" y="325193"/>
                </a:lnTo>
                <a:lnTo>
                  <a:pt x="499691" y="325193"/>
                </a:lnTo>
                <a:lnTo>
                  <a:pt x="485215" y="288513"/>
                </a:lnTo>
                <a:lnTo>
                  <a:pt x="465824" y="245999"/>
                </a:lnTo>
                <a:lnTo>
                  <a:pt x="444365" y="205097"/>
                </a:lnTo>
                <a:lnTo>
                  <a:pt x="420659" y="165457"/>
                </a:lnTo>
                <a:lnTo>
                  <a:pt x="394766" y="127197"/>
                </a:lnTo>
                <a:lnTo>
                  <a:pt x="381000" y="108584"/>
                </a:lnTo>
                <a:close/>
              </a:path>
              <a:path w="797941" h="751077">
                <a:moveTo>
                  <a:pt x="752065" y="194660"/>
                </a:moveTo>
                <a:lnTo>
                  <a:pt x="741376" y="199347"/>
                </a:lnTo>
                <a:lnTo>
                  <a:pt x="696996" y="219274"/>
                </a:lnTo>
                <a:lnTo>
                  <a:pt x="673656" y="229539"/>
                </a:lnTo>
                <a:lnTo>
                  <a:pt x="636857" y="244690"/>
                </a:lnTo>
                <a:lnTo>
                  <a:pt x="611154" y="254223"/>
                </a:lnTo>
                <a:lnTo>
                  <a:pt x="783236" y="254223"/>
                </a:lnTo>
                <a:lnTo>
                  <a:pt x="752065" y="194660"/>
                </a:lnTo>
                <a:close/>
              </a:path>
              <a:path w="797941" h="751077">
                <a:moveTo>
                  <a:pt x="288544" y="0"/>
                </a:moveTo>
                <a:lnTo>
                  <a:pt x="217255" y="146514"/>
                </a:lnTo>
                <a:lnTo>
                  <a:pt x="203881" y="146737"/>
                </a:lnTo>
                <a:lnTo>
                  <a:pt x="190827" y="147089"/>
                </a:lnTo>
                <a:lnTo>
                  <a:pt x="141859" y="149732"/>
                </a:lnTo>
                <a:lnTo>
                  <a:pt x="122966" y="247531"/>
                </a:lnTo>
                <a:lnTo>
                  <a:pt x="148356" y="246495"/>
                </a:lnTo>
                <a:lnTo>
                  <a:pt x="161039" y="246177"/>
                </a:lnTo>
                <a:lnTo>
                  <a:pt x="173729" y="246008"/>
                </a:lnTo>
                <a:lnTo>
                  <a:pt x="289301" y="245999"/>
                </a:lnTo>
                <a:lnTo>
                  <a:pt x="284779" y="239024"/>
                </a:lnTo>
                <a:lnTo>
                  <a:pt x="278130" y="228853"/>
                </a:lnTo>
                <a:lnTo>
                  <a:pt x="360552" y="29971"/>
                </a:lnTo>
                <a:lnTo>
                  <a:pt x="2885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2" name="object 22"/>
          <p:cNvSpPr/>
          <p:nvPr/>
        </p:nvSpPr>
        <p:spPr>
          <a:xfrm>
            <a:off x="6338951" y="4214114"/>
            <a:ext cx="596801" cy="590550"/>
          </a:xfrm>
          <a:custGeom>
            <a:avLst/>
            <a:gdLst/>
            <a:ahLst/>
            <a:cxnLst/>
            <a:rect l="l" t="t" r="r" b="b"/>
            <a:pathLst>
              <a:path w="596801" h="590550">
                <a:moveTo>
                  <a:pt x="78739" y="292354"/>
                </a:moveTo>
                <a:lnTo>
                  <a:pt x="0" y="341630"/>
                </a:lnTo>
                <a:lnTo>
                  <a:pt x="8763" y="355264"/>
                </a:lnTo>
                <a:lnTo>
                  <a:pt x="17419" y="368844"/>
                </a:lnTo>
                <a:lnTo>
                  <a:pt x="42292" y="408545"/>
                </a:lnTo>
                <a:lnTo>
                  <a:pt x="65844" y="447190"/>
                </a:lnTo>
                <a:lnTo>
                  <a:pt x="88032" y="484710"/>
                </a:lnTo>
                <a:lnTo>
                  <a:pt x="108857" y="521109"/>
                </a:lnTo>
                <a:lnTo>
                  <a:pt x="128322" y="556388"/>
                </a:lnTo>
                <a:lnTo>
                  <a:pt x="146431" y="590550"/>
                </a:lnTo>
                <a:lnTo>
                  <a:pt x="231648" y="551561"/>
                </a:lnTo>
                <a:lnTo>
                  <a:pt x="212366" y="513225"/>
                </a:lnTo>
                <a:lnTo>
                  <a:pt x="191787" y="474689"/>
                </a:lnTo>
                <a:lnTo>
                  <a:pt x="168999" y="434392"/>
                </a:lnTo>
                <a:lnTo>
                  <a:pt x="146755" y="397036"/>
                </a:lnTo>
                <a:lnTo>
                  <a:pt x="122312" y="357929"/>
                </a:lnTo>
                <a:lnTo>
                  <a:pt x="96593" y="318642"/>
                </a:lnTo>
                <a:lnTo>
                  <a:pt x="87737" y="305507"/>
                </a:lnTo>
                <a:lnTo>
                  <a:pt x="78739" y="292354"/>
                </a:lnTo>
                <a:close/>
              </a:path>
              <a:path w="596801" h="590550">
                <a:moveTo>
                  <a:pt x="111378" y="166624"/>
                </a:moveTo>
                <a:lnTo>
                  <a:pt x="41910" y="235585"/>
                </a:lnTo>
                <a:lnTo>
                  <a:pt x="320807" y="515780"/>
                </a:lnTo>
                <a:lnTo>
                  <a:pt x="352512" y="537240"/>
                </a:lnTo>
                <a:lnTo>
                  <a:pt x="394738" y="546137"/>
                </a:lnTo>
                <a:lnTo>
                  <a:pt x="405286" y="544841"/>
                </a:lnTo>
                <a:lnTo>
                  <a:pt x="447444" y="525574"/>
                </a:lnTo>
                <a:lnTo>
                  <a:pt x="541183" y="435289"/>
                </a:lnTo>
                <a:lnTo>
                  <a:pt x="400190" y="435289"/>
                </a:lnTo>
                <a:lnTo>
                  <a:pt x="389665" y="434392"/>
                </a:lnTo>
                <a:lnTo>
                  <a:pt x="379191" y="430782"/>
                </a:lnTo>
                <a:lnTo>
                  <a:pt x="368767" y="424456"/>
                </a:lnTo>
                <a:lnTo>
                  <a:pt x="358394" y="415417"/>
                </a:lnTo>
                <a:lnTo>
                  <a:pt x="111378" y="166624"/>
                </a:lnTo>
                <a:close/>
              </a:path>
              <a:path w="596801" h="590550">
                <a:moveTo>
                  <a:pt x="518952" y="197466"/>
                </a:moveTo>
                <a:lnTo>
                  <a:pt x="465008" y="222590"/>
                </a:lnTo>
                <a:lnTo>
                  <a:pt x="425617" y="239952"/>
                </a:lnTo>
                <a:lnTo>
                  <a:pt x="436891" y="254058"/>
                </a:lnTo>
                <a:lnTo>
                  <a:pt x="464249" y="289016"/>
                </a:lnTo>
                <a:lnTo>
                  <a:pt x="486795" y="320706"/>
                </a:lnTo>
                <a:lnTo>
                  <a:pt x="490421" y="343146"/>
                </a:lnTo>
                <a:lnTo>
                  <a:pt x="487533" y="358187"/>
                </a:lnTo>
                <a:lnTo>
                  <a:pt x="464184" y="390525"/>
                </a:lnTo>
                <a:lnTo>
                  <a:pt x="432068" y="421689"/>
                </a:lnTo>
                <a:lnTo>
                  <a:pt x="400190" y="435289"/>
                </a:lnTo>
                <a:lnTo>
                  <a:pt x="541183" y="435289"/>
                </a:lnTo>
                <a:lnTo>
                  <a:pt x="571871" y="400618"/>
                </a:lnTo>
                <a:lnTo>
                  <a:pt x="593496" y="357220"/>
                </a:lnTo>
                <a:lnTo>
                  <a:pt x="596801" y="330339"/>
                </a:lnTo>
                <a:lnTo>
                  <a:pt x="595287" y="322138"/>
                </a:lnTo>
                <a:lnTo>
                  <a:pt x="573286" y="273755"/>
                </a:lnTo>
                <a:lnTo>
                  <a:pt x="547713" y="232977"/>
                </a:lnTo>
                <a:lnTo>
                  <a:pt x="526042" y="204751"/>
                </a:lnTo>
                <a:lnTo>
                  <a:pt x="518952" y="197466"/>
                </a:lnTo>
                <a:close/>
              </a:path>
              <a:path w="596801" h="590550">
                <a:moveTo>
                  <a:pt x="358901" y="0"/>
                </a:moveTo>
                <a:lnTo>
                  <a:pt x="329930" y="90414"/>
                </a:lnTo>
                <a:lnTo>
                  <a:pt x="342251" y="95019"/>
                </a:lnTo>
                <a:lnTo>
                  <a:pt x="378752" y="109111"/>
                </a:lnTo>
                <a:lnTo>
                  <a:pt x="414656" y="123659"/>
                </a:lnTo>
                <a:lnTo>
                  <a:pt x="472655" y="148711"/>
                </a:lnTo>
                <a:lnTo>
                  <a:pt x="517706" y="169613"/>
                </a:lnTo>
                <a:lnTo>
                  <a:pt x="539750" y="180340"/>
                </a:lnTo>
                <a:lnTo>
                  <a:pt x="570894" y="85955"/>
                </a:lnTo>
                <a:lnTo>
                  <a:pt x="525261" y="65281"/>
                </a:lnTo>
                <a:lnTo>
                  <a:pt x="467032" y="40711"/>
                </a:lnTo>
                <a:lnTo>
                  <a:pt x="431463" y="26641"/>
                </a:lnTo>
                <a:lnTo>
                  <a:pt x="395420" y="13072"/>
                </a:lnTo>
                <a:lnTo>
                  <a:pt x="358901" y="0"/>
                </a:lnTo>
                <a:close/>
              </a:path>
              <a:path w="596801" h="590550">
                <a:moveTo>
                  <a:pt x="42672" y="28829"/>
                </a:moveTo>
                <a:lnTo>
                  <a:pt x="29038" y="117078"/>
                </a:lnTo>
                <a:lnTo>
                  <a:pt x="52120" y="121350"/>
                </a:lnTo>
                <a:lnTo>
                  <a:pt x="75696" y="126084"/>
                </a:lnTo>
                <a:lnTo>
                  <a:pt x="124326" y="136942"/>
                </a:lnTo>
                <a:lnTo>
                  <a:pt x="187869" y="153117"/>
                </a:lnTo>
                <a:lnTo>
                  <a:pt x="227456" y="164211"/>
                </a:lnTo>
                <a:lnTo>
                  <a:pt x="242129" y="61838"/>
                </a:lnTo>
                <a:lnTo>
                  <a:pt x="188020" y="51408"/>
                </a:lnTo>
                <a:lnTo>
                  <a:pt x="136748" y="42444"/>
                </a:lnTo>
                <a:lnTo>
                  <a:pt x="100149" y="36670"/>
                </a:lnTo>
                <a:lnTo>
                  <a:pt x="65135" y="31700"/>
                </a:lnTo>
                <a:lnTo>
                  <a:pt x="42672" y="2882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3" name="object 23"/>
          <p:cNvSpPr/>
          <p:nvPr/>
        </p:nvSpPr>
        <p:spPr>
          <a:xfrm>
            <a:off x="6769734" y="3710432"/>
            <a:ext cx="783707" cy="689991"/>
          </a:xfrm>
          <a:custGeom>
            <a:avLst/>
            <a:gdLst/>
            <a:ahLst/>
            <a:cxnLst/>
            <a:rect l="l" t="t" r="r" b="b"/>
            <a:pathLst>
              <a:path w="783707" h="689991">
                <a:moveTo>
                  <a:pt x="220604" y="299339"/>
                </a:moveTo>
                <a:lnTo>
                  <a:pt x="116586" y="299339"/>
                </a:lnTo>
                <a:lnTo>
                  <a:pt x="258064" y="550164"/>
                </a:lnTo>
                <a:lnTo>
                  <a:pt x="190754" y="615188"/>
                </a:lnTo>
                <a:lnTo>
                  <a:pt x="258699" y="689991"/>
                </a:lnTo>
                <a:lnTo>
                  <a:pt x="282973" y="663246"/>
                </a:lnTo>
                <a:lnTo>
                  <a:pt x="373752" y="564266"/>
                </a:lnTo>
                <a:lnTo>
                  <a:pt x="415584" y="517768"/>
                </a:lnTo>
                <a:lnTo>
                  <a:pt x="434393" y="496436"/>
                </a:lnTo>
                <a:lnTo>
                  <a:pt x="428339" y="487253"/>
                </a:lnTo>
                <a:lnTo>
                  <a:pt x="426387" y="484124"/>
                </a:lnTo>
                <a:lnTo>
                  <a:pt x="324866" y="484124"/>
                </a:lnTo>
                <a:lnTo>
                  <a:pt x="220604" y="299339"/>
                </a:lnTo>
                <a:close/>
              </a:path>
              <a:path w="783707" h="689991">
                <a:moveTo>
                  <a:pt x="461186" y="218186"/>
                </a:moveTo>
                <a:lnTo>
                  <a:pt x="362712" y="218186"/>
                </a:lnTo>
                <a:lnTo>
                  <a:pt x="375830" y="242343"/>
                </a:lnTo>
                <a:lnTo>
                  <a:pt x="387791" y="266162"/>
                </a:lnTo>
                <a:lnTo>
                  <a:pt x="408253" y="312786"/>
                </a:lnTo>
                <a:lnTo>
                  <a:pt x="424110" y="358061"/>
                </a:lnTo>
                <a:lnTo>
                  <a:pt x="435378" y="401993"/>
                </a:lnTo>
                <a:lnTo>
                  <a:pt x="442072" y="444585"/>
                </a:lnTo>
                <a:lnTo>
                  <a:pt x="444099" y="489158"/>
                </a:lnTo>
                <a:lnTo>
                  <a:pt x="443570" y="505833"/>
                </a:lnTo>
                <a:lnTo>
                  <a:pt x="438886" y="545230"/>
                </a:lnTo>
                <a:lnTo>
                  <a:pt x="429681" y="583164"/>
                </a:lnTo>
                <a:lnTo>
                  <a:pt x="415968" y="619777"/>
                </a:lnTo>
                <a:lnTo>
                  <a:pt x="407425" y="637589"/>
                </a:lnTo>
                <a:lnTo>
                  <a:pt x="456731" y="649082"/>
                </a:lnTo>
                <a:lnTo>
                  <a:pt x="469139" y="651690"/>
                </a:lnTo>
                <a:lnTo>
                  <a:pt x="481635" y="654053"/>
                </a:lnTo>
                <a:lnTo>
                  <a:pt x="494247" y="656105"/>
                </a:lnTo>
                <a:lnTo>
                  <a:pt x="507003" y="657775"/>
                </a:lnTo>
                <a:lnTo>
                  <a:pt x="511612" y="646299"/>
                </a:lnTo>
                <a:lnTo>
                  <a:pt x="525979" y="600165"/>
                </a:lnTo>
                <a:lnTo>
                  <a:pt x="534839" y="550934"/>
                </a:lnTo>
                <a:lnTo>
                  <a:pt x="537798" y="512183"/>
                </a:lnTo>
                <a:lnTo>
                  <a:pt x="537987" y="503395"/>
                </a:lnTo>
                <a:lnTo>
                  <a:pt x="537925" y="482523"/>
                </a:lnTo>
                <a:lnTo>
                  <a:pt x="534447" y="434615"/>
                </a:lnTo>
                <a:lnTo>
                  <a:pt x="524763" y="384445"/>
                </a:lnTo>
                <a:lnTo>
                  <a:pt x="513188" y="343997"/>
                </a:lnTo>
                <a:lnTo>
                  <a:pt x="497912" y="301132"/>
                </a:lnTo>
                <a:lnTo>
                  <a:pt x="478928" y="255849"/>
                </a:lnTo>
                <a:lnTo>
                  <a:pt x="464211" y="224317"/>
                </a:lnTo>
                <a:lnTo>
                  <a:pt x="461186" y="218186"/>
                </a:lnTo>
                <a:close/>
              </a:path>
              <a:path w="783707" h="689991">
                <a:moveTo>
                  <a:pt x="632810" y="124079"/>
                </a:moveTo>
                <a:lnTo>
                  <a:pt x="529590" y="124079"/>
                </a:lnTo>
                <a:lnTo>
                  <a:pt x="576016" y="208910"/>
                </a:lnTo>
                <a:lnTo>
                  <a:pt x="605111" y="262580"/>
                </a:lnTo>
                <a:lnTo>
                  <a:pt x="629356" y="307862"/>
                </a:lnTo>
                <a:lnTo>
                  <a:pt x="648805" y="344887"/>
                </a:lnTo>
                <a:lnTo>
                  <a:pt x="667367" y="381638"/>
                </a:lnTo>
                <a:lnTo>
                  <a:pt x="678025" y="410745"/>
                </a:lnTo>
                <a:lnTo>
                  <a:pt x="677349" y="421009"/>
                </a:lnTo>
                <a:lnTo>
                  <a:pt x="642867" y="458017"/>
                </a:lnTo>
                <a:lnTo>
                  <a:pt x="629535" y="465424"/>
                </a:lnTo>
                <a:lnTo>
                  <a:pt x="599109" y="482523"/>
                </a:lnTo>
                <a:lnTo>
                  <a:pt x="587679" y="489158"/>
                </a:lnTo>
                <a:lnTo>
                  <a:pt x="576121" y="496052"/>
                </a:lnTo>
                <a:lnTo>
                  <a:pt x="591522" y="511187"/>
                </a:lnTo>
                <a:lnTo>
                  <a:pt x="628836" y="545701"/>
                </a:lnTo>
                <a:lnTo>
                  <a:pt x="652220" y="564266"/>
                </a:lnTo>
                <a:lnTo>
                  <a:pt x="668207" y="554918"/>
                </a:lnTo>
                <a:lnTo>
                  <a:pt x="708479" y="530496"/>
                </a:lnTo>
                <a:lnTo>
                  <a:pt x="744823" y="505833"/>
                </a:lnTo>
                <a:lnTo>
                  <a:pt x="776373" y="466255"/>
                </a:lnTo>
                <a:lnTo>
                  <a:pt x="783707" y="427688"/>
                </a:lnTo>
                <a:lnTo>
                  <a:pt x="782001" y="415128"/>
                </a:lnTo>
                <a:lnTo>
                  <a:pt x="767777" y="377808"/>
                </a:lnTo>
                <a:lnTo>
                  <a:pt x="745650" y="333455"/>
                </a:lnTo>
                <a:lnTo>
                  <a:pt x="632810" y="124079"/>
                </a:lnTo>
                <a:close/>
              </a:path>
              <a:path w="783707" h="689991">
                <a:moveTo>
                  <a:pt x="389890" y="417703"/>
                </a:moveTo>
                <a:lnTo>
                  <a:pt x="324866" y="484124"/>
                </a:lnTo>
                <a:lnTo>
                  <a:pt x="426387" y="484124"/>
                </a:lnTo>
                <a:lnTo>
                  <a:pt x="421978" y="477059"/>
                </a:lnTo>
                <a:lnTo>
                  <a:pt x="415043" y="465380"/>
                </a:lnTo>
                <a:lnTo>
                  <a:pt x="407372" y="451916"/>
                </a:lnTo>
                <a:lnTo>
                  <a:pt x="401487" y="440912"/>
                </a:lnTo>
                <a:lnTo>
                  <a:pt x="395660" y="429508"/>
                </a:lnTo>
                <a:lnTo>
                  <a:pt x="389890" y="417703"/>
                </a:lnTo>
                <a:close/>
              </a:path>
              <a:path w="783707" h="689991">
                <a:moveTo>
                  <a:pt x="217170" y="138430"/>
                </a:moveTo>
                <a:lnTo>
                  <a:pt x="0" y="260985"/>
                </a:lnTo>
                <a:lnTo>
                  <a:pt x="44576" y="339979"/>
                </a:lnTo>
                <a:lnTo>
                  <a:pt x="116586" y="299339"/>
                </a:lnTo>
                <a:lnTo>
                  <a:pt x="220604" y="299339"/>
                </a:lnTo>
                <a:lnTo>
                  <a:pt x="195453" y="254762"/>
                </a:lnTo>
                <a:lnTo>
                  <a:pt x="261747" y="217424"/>
                </a:lnTo>
                <a:lnTo>
                  <a:pt x="217170" y="138430"/>
                </a:lnTo>
                <a:close/>
              </a:path>
              <a:path w="783707" h="689991">
                <a:moveTo>
                  <a:pt x="344170" y="0"/>
                </a:moveTo>
                <a:lnTo>
                  <a:pt x="267462" y="43307"/>
                </a:lnTo>
                <a:lnTo>
                  <a:pt x="279539" y="64506"/>
                </a:lnTo>
                <a:lnTo>
                  <a:pt x="286036" y="76004"/>
                </a:lnTo>
                <a:lnTo>
                  <a:pt x="304620" y="109343"/>
                </a:lnTo>
                <a:lnTo>
                  <a:pt x="321818" y="140970"/>
                </a:lnTo>
                <a:lnTo>
                  <a:pt x="255016" y="178689"/>
                </a:lnTo>
                <a:lnTo>
                  <a:pt x="297942" y="254762"/>
                </a:lnTo>
                <a:lnTo>
                  <a:pt x="362712" y="218186"/>
                </a:lnTo>
                <a:lnTo>
                  <a:pt x="461186" y="218186"/>
                </a:lnTo>
                <a:lnTo>
                  <a:pt x="456233" y="208149"/>
                </a:lnTo>
                <a:lnTo>
                  <a:pt x="447842" y="191711"/>
                </a:lnTo>
                <a:lnTo>
                  <a:pt x="439039" y="175006"/>
                </a:lnTo>
                <a:lnTo>
                  <a:pt x="529590" y="124079"/>
                </a:lnTo>
                <a:lnTo>
                  <a:pt x="632810" y="124079"/>
                </a:lnTo>
                <a:lnTo>
                  <a:pt x="618779" y="98044"/>
                </a:lnTo>
                <a:lnTo>
                  <a:pt x="397891" y="98044"/>
                </a:lnTo>
                <a:lnTo>
                  <a:pt x="344170" y="0"/>
                </a:lnTo>
                <a:close/>
              </a:path>
              <a:path w="783707" h="689991">
                <a:moveTo>
                  <a:pt x="567309" y="2540"/>
                </a:moveTo>
                <a:lnTo>
                  <a:pt x="397891" y="98044"/>
                </a:lnTo>
                <a:lnTo>
                  <a:pt x="618779" y="98044"/>
                </a:lnTo>
                <a:lnTo>
                  <a:pt x="567309" y="254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4" name="object 24"/>
          <p:cNvSpPr/>
          <p:nvPr/>
        </p:nvSpPr>
        <p:spPr>
          <a:xfrm>
            <a:off x="7510906" y="3472053"/>
            <a:ext cx="686770" cy="688340"/>
          </a:xfrm>
          <a:custGeom>
            <a:avLst/>
            <a:gdLst/>
            <a:ahLst/>
            <a:cxnLst/>
            <a:rect l="l" t="t" r="r" b="b"/>
            <a:pathLst>
              <a:path w="686770" h="688340">
                <a:moveTo>
                  <a:pt x="327278" y="259080"/>
                </a:moveTo>
                <a:lnTo>
                  <a:pt x="46100" y="292100"/>
                </a:lnTo>
                <a:lnTo>
                  <a:pt x="92583" y="688340"/>
                </a:lnTo>
                <a:lnTo>
                  <a:pt x="174625" y="679450"/>
                </a:lnTo>
                <a:lnTo>
                  <a:pt x="160274" y="556260"/>
                </a:lnTo>
                <a:lnTo>
                  <a:pt x="277114" y="542290"/>
                </a:lnTo>
                <a:lnTo>
                  <a:pt x="360494" y="542290"/>
                </a:lnTo>
                <a:lnTo>
                  <a:pt x="354536" y="491490"/>
                </a:lnTo>
                <a:lnTo>
                  <a:pt x="152781" y="491490"/>
                </a:lnTo>
                <a:lnTo>
                  <a:pt x="148336" y="454660"/>
                </a:lnTo>
                <a:lnTo>
                  <a:pt x="265302" y="440690"/>
                </a:lnTo>
                <a:lnTo>
                  <a:pt x="348578" y="440690"/>
                </a:lnTo>
                <a:lnTo>
                  <a:pt x="342769" y="391160"/>
                </a:lnTo>
                <a:lnTo>
                  <a:pt x="140970" y="391160"/>
                </a:lnTo>
                <a:lnTo>
                  <a:pt x="136525" y="353060"/>
                </a:lnTo>
                <a:lnTo>
                  <a:pt x="253492" y="340360"/>
                </a:lnTo>
                <a:lnTo>
                  <a:pt x="336811" y="340360"/>
                </a:lnTo>
                <a:lnTo>
                  <a:pt x="327278" y="259080"/>
                </a:lnTo>
                <a:close/>
              </a:path>
              <a:path w="686770" h="688340">
                <a:moveTo>
                  <a:pt x="360494" y="542290"/>
                </a:moveTo>
                <a:lnTo>
                  <a:pt x="277114" y="542290"/>
                </a:lnTo>
                <a:lnTo>
                  <a:pt x="279019" y="557530"/>
                </a:lnTo>
                <a:lnTo>
                  <a:pt x="279908" y="566420"/>
                </a:lnTo>
                <a:lnTo>
                  <a:pt x="235920" y="593090"/>
                </a:lnTo>
                <a:lnTo>
                  <a:pt x="224126" y="595630"/>
                </a:lnTo>
                <a:lnTo>
                  <a:pt x="211225" y="599440"/>
                </a:lnTo>
                <a:lnTo>
                  <a:pt x="197622" y="605790"/>
                </a:lnTo>
                <a:lnTo>
                  <a:pt x="202528" y="617220"/>
                </a:lnTo>
                <a:lnTo>
                  <a:pt x="228894" y="660400"/>
                </a:lnTo>
                <a:lnTo>
                  <a:pt x="238567" y="670560"/>
                </a:lnTo>
                <a:lnTo>
                  <a:pt x="253254" y="669290"/>
                </a:lnTo>
                <a:lnTo>
                  <a:pt x="266944" y="666750"/>
                </a:lnTo>
                <a:lnTo>
                  <a:pt x="279722" y="665480"/>
                </a:lnTo>
                <a:lnTo>
                  <a:pt x="291674" y="662940"/>
                </a:lnTo>
                <a:lnTo>
                  <a:pt x="302882" y="661670"/>
                </a:lnTo>
                <a:lnTo>
                  <a:pt x="313433" y="659130"/>
                </a:lnTo>
                <a:lnTo>
                  <a:pt x="352185" y="633730"/>
                </a:lnTo>
                <a:lnTo>
                  <a:pt x="364391" y="596900"/>
                </a:lnTo>
                <a:lnTo>
                  <a:pt x="364500" y="581660"/>
                </a:lnTo>
                <a:lnTo>
                  <a:pt x="363474" y="567690"/>
                </a:lnTo>
                <a:lnTo>
                  <a:pt x="360494" y="542290"/>
                </a:lnTo>
                <a:close/>
              </a:path>
              <a:path w="686770" h="688340">
                <a:moveTo>
                  <a:pt x="470662" y="323850"/>
                </a:moveTo>
                <a:lnTo>
                  <a:pt x="387223" y="334010"/>
                </a:lnTo>
                <a:lnTo>
                  <a:pt x="411798" y="543560"/>
                </a:lnTo>
                <a:lnTo>
                  <a:pt x="414388" y="558800"/>
                </a:lnTo>
                <a:lnTo>
                  <a:pt x="429580" y="596900"/>
                </a:lnTo>
                <a:lnTo>
                  <a:pt x="467151" y="624840"/>
                </a:lnTo>
                <a:lnTo>
                  <a:pt x="493357" y="631190"/>
                </a:lnTo>
                <a:lnTo>
                  <a:pt x="508315" y="631190"/>
                </a:lnTo>
                <a:lnTo>
                  <a:pt x="600136" y="621030"/>
                </a:lnTo>
                <a:lnTo>
                  <a:pt x="646483" y="604520"/>
                </a:lnTo>
                <a:lnTo>
                  <a:pt x="675017" y="576580"/>
                </a:lnTo>
                <a:lnTo>
                  <a:pt x="683418" y="554990"/>
                </a:lnTo>
                <a:lnTo>
                  <a:pt x="525840" y="554990"/>
                </a:lnTo>
                <a:lnTo>
                  <a:pt x="513239" y="552450"/>
                </a:lnTo>
                <a:lnTo>
                  <a:pt x="503669" y="546100"/>
                </a:lnTo>
                <a:lnTo>
                  <a:pt x="497136" y="534670"/>
                </a:lnTo>
                <a:lnTo>
                  <a:pt x="493649" y="519430"/>
                </a:lnTo>
                <a:lnTo>
                  <a:pt x="499250" y="480060"/>
                </a:lnTo>
                <a:lnTo>
                  <a:pt x="545238" y="454660"/>
                </a:lnTo>
                <a:lnTo>
                  <a:pt x="567621" y="441960"/>
                </a:lnTo>
                <a:lnTo>
                  <a:pt x="578660" y="434340"/>
                </a:lnTo>
                <a:lnTo>
                  <a:pt x="611172" y="415290"/>
                </a:lnTo>
                <a:lnTo>
                  <a:pt x="628129" y="405130"/>
                </a:lnTo>
                <a:lnTo>
                  <a:pt x="480314" y="405130"/>
                </a:lnTo>
                <a:lnTo>
                  <a:pt x="470662" y="323850"/>
                </a:lnTo>
                <a:close/>
              </a:path>
              <a:path w="686770" h="688340">
                <a:moveTo>
                  <a:pt x="631769" y="452120"/>
                </a:moveTo>
                <a:lnTo>
                  <a:pt x="607294" y="452120"/>
                </a:lnTo>
                <a:lnTo>
                  <a:pt x="607217" y="473710"/>
                </a:lnTo>
                <a:lnTo>
                  <a:pt x="606903" y="487680"/>
                </a:lnTo>
                <a:lnTo>
                  <a:pt x="601591" y="530860"/>
                </a:lnTo>
                <a:lnTo>
                  <a:pt x="563372" y="552450"/>
                </a:lnTo>
                <a:lnTo>
                  <a:pt x="525840" y="554990"/>
                </a:lnTo>
                <a:lnTo>
                  <a:pt x="683418" y="554990"/>
                </a:lnTo>
                <a:lnTo>
                  <a:pt x="684646" y="548640"/>
                </a:lnTo>
                <a:lnTo>
                  <a:pt x="685939" y="538480"/>
                </a:lnTo>
                <a:lnTo>
                  <a:pt x="686686" y="527050"/>
                </a:lnTo>
                <a:lnTo>
                  <a:pt x="686770" y="513080"/>
                </a:lnTo>
                <a:lnTo>
                  <a:pt x="686072" y="497840"/>
                </a:lnTo>
                <a:lnTo>
                  <a:pt x="684476" y="481330"/>
                </a:lnTo>
                <a:lnTo>
                  <a:pt x="681862" y="462280"/>
                </a:lnTo>
                <a:lnTo>
                  <a:pt x="669195" y="459740"/>
                </a:lnTo>
                <a:lnTo>
                  <a:pt x="656624" y="455930"/>
                </a:lnTo>
                <a:lnTo>
                  <a:pt x="644149" y="454660"/>
                </a:lnTo>
                <a:lnTo>
                  <a:pt x="631769" y="452120"/>
                </a:lnTo>
                <a:close/>
              </a:path>
              <a:path w="686770" h="688340">
                <a:moveTo>
                  <a:pt x="348578" y="440690"/>
                </a:moveTo>
                <a:lnTo>
                  <a:pt x="265302" y="440690"/>
                </a:lnTo>
                <a:lnTo>
                  <a:pt x="269748" y="478790"/>
                </a:lnTo>
                <a:lnTo>
                  <a:pt x="152781" y="491490"/>
                </a:lnTo>
                <a:lnTo>
                  <a:pt x="354536" y="491490"/>
                </a:lnTo>
                <a:lnTo>
                  <a:pt x="348578" y="440690"/>
                </a:lnTo>
                <a:close/>
              </a:path>
              <a:path w="686770" h="688340">
                <a:moveTo>
                  <a:pt x="604765" y="317500"/>
                </a:moveTo>
                <a:lnTo>
                  <a:pt x="595087" y="325120"/>
                </a:lnTo>
                <a:lnTo>
                  <a:pt x="585284" y="332740"/>
                </a:lnTo>
                <a:lnTo>
                  <a:pt x="575354" y="339090"/>
                </a:lnTo>
                <a:lnTo>
                  <a:pt x="555117" y="354330"/>
                </a:lnTo>
                <a:lnTo>
                  <a:pt x="534375" y="369570"/>
                </a:lnTo>
                <a:lnTo>
                  <a:pt x="523815" y="375920"/>
                </a:lnTo>
                <a:lnTo>
                  <a:pt x="513128" y="383540"/>
                </a:lnTo>
                <a:lnTo>
                  <a:pt x="491378" y="398780"/>
                </a:lnTo>
                <a:lnTo>
                  <a:pt x="480314" y="405130"/>
                </a:lnTo>
                <a:lnTo>
                  <a:pt x="628129" y="405130"/>
                </a:lnTo>
                <a:lnTo>
                  <a:pt x="653112" y="389890"/>
                </a:lnTo>
                <a:lnTo>
                  <a:pt x="673481" y="377190"/>
                </a:lnTo>
                <a:lnTo>
                  <a:pt x="604765" y="317500"/>
                </a:lnTo>
                <a:close/>
              </a:path>
              <a:path w="686770" h="688340">
                <a:moveTo>
                  <a:pt x="336811" y="340360"/>
                </a:moveTo>
                <a:lnTo>
                  <a:pt x="253492" y="340360"/>
                </a:lnTo>
                <a:lnTo>
                  <a:pt x="257937" y="377190"/>
                </a:lnTo>
                <a:lnTo>
                  <a:pt x="140970" y="391160"/>
                </a:lnTo>
                <a:lnTo>
                  <a:pt x="342769" y="391160"/>
                </a:lnTo>
                <a:lnTo>
                  <a:pt x="336811" y="340360"/>
                </a:lnTo>
                <a:close/>
              </a:path>
              <a:path w="686770" h="688340">
                <a:moveTo>
                  <a:pt x="432943" y="0"/>
                </a:moveTo>
                <a:lnTo>
                  <a:pt x="349503" y="10160"/>
                </a:lnTo>
                <a:lnTo>
                  <a:pt x="373694" y="217170"/>
                </a:lnTo>
                <a:lnTo>
                  <a:pt x="376373" y="233680"/>
                </a:lnTo>
                <a:lnTo>
                  <a:pt x="391800" y="270510"/>
                </a:lnTo>
                <a:lnTo>
                  <a:pt x="429593" y="299720"/>
                </a:lnTo>
                <a:lnTo>
                  <a:pt x="455863" y="304800"/>
                </a:lnTo>
                <a:lnTo>
                  <a:pt x="470840" y="304800"/>
                </a:lnTo>
                <a:lnTo>
                  <a:pt x="557408" y="295910"/>
                </a:lnTo>
                <a:lnTo>
                  <a:pt x="596327" y="285750"/>
                </a:lnTo>
                <a:lnTo>
                  <a:pt x="631611" y="257810"/>
                </a:lnTo>
                <a:lnTo>
                  <a:pt x="642763" y="228600"/>
                </a:lnTo>
                <a:lnTo>
                  <a:pt x="489855" y="228600"/>
                </a:lnTo>
                <a:lnTo>
                  <a:pt x="476316" y="226060"/>
                </a:lnTo>
                <a:lnTo>
                  <a:pt x="466144" y="219710"/>
                </a:lnTo>
                <a:lnTo>
                  <a:pt x="459347" y="210820"/>
                </a:lnTo>
                <a:lnTo>
                  <a:pt x="455929" y="196850"/>
                </a:lnTo>
                <a:lnTo>
                  <a:pt x="462490" y="171450"/>
                </a:lnTo>
                <a:lnTo>
                  <a:pt x="476226" y="165100"/>
                </a:lnTo>
                <a:lnTo>
                  <a:pt x="489600" y="157480"/>
                </a:lnTo>
                <a:lnTo>
                  <a:pt x="502611" y="151130"/>
                </a:lnTo>
                <a:lnTo>
                  <a:pt x="515260" y="144780"/>
                </a:lnTo>
                <a:lnTo>
                  <a:pt x="527545" y="137160"/>
                </a:lnTo>
                <a:lnTo>
                  <a:pt x="539469" y="130810"/>
                </a:lnTo>
                <a:lnTo>
                  <a:pt x="551030" y="124460"/>
                </a:lnTo>
                <a:lnTo>
                  <a:pt x="562229" y="119380"/>
                </a:lnTo>
                <a:lnTo>
                  <a:pt x="573066" y="113030"/>
                </a:lnTo>
                <a:lnTo>
                  <a:pt x="583542" y="106680"/>
                </a:lnTo>
                <a:lnTo>
                  <a:pt x="593656" y="101600"/>
                </a:lnTo>
                <a:lnTo>
                  <a:pt x="597557" y="99060"/>
                </a:lnTo>
                <a:lnTo>
                  <a:pt x="444500" y="99060"/>
                </a:lnTo>
                <a:lnTo>
                  <a:pt x="432943" y="0"/>
                </a:lnTo>
                <a:close/>
              </a:path>
              <a:path w="686770" h="688340">
                <a:moveTo>
                  <a:pt x="111506" y="31750"/>
                </a:moveTo>
                <a:lnTo>
                  <a:pt x="103769" y="46990"/>
                </a:lnTo>
                <a:lnTo>
                  <a:pt x="95258" y="63500"/>
                </a:lnTo>
                <a:lnTo>
                  <a:pt x="86973" y="78740"/>
                </a:lnTo>
                <a:lnTo>
                  <a:pt x="78916" y="92710"/>
                </a:lnTo>
                <a:lnTo>
                  <a:pt x="71086" y="106680"/>
                </a:lnTo>
                <a:lnTo>
                  <a:pt x="63483" y="119380"/>
                </a:lnTo>
                <a:lnTo>
                  <a:pt x="56107" y="132080"/>
                </a:lnTo>
                <a:lnTo>
                  <a:pt x="48959" y="143510"/>
                </a:lnTo>
                <a:lnTo>
                  <a:pt x="42040" y="153670"/>
                </a:lnTo>
                <a:lnTo>
                  <a:pt x="35348" y="162560"/>
                </a:lnTo>
                <a:lnTo>
                  <a:pt x="28885" y="171450"/>
                </a:lnTo>
                <a:lnTo>
                  <a:pt x="22650" y="177800"/>
                </a:lnTo>
                <a:lnTo>
                  <a:pt x="16644" y="185420"/>
                </a:lnTo>
                <a:lnTo>
                  <a:pt x="10867" y="190500"/>
                </a:lnTo>
                <a:lnTo>
                  <a:pt x="5318" y="195580"/>
                </a:lnTo>
                <a:lnTo>
                  <a:pt x="0" y="199390"/>
                </a:lnTo>
                <a:lnTo>
                  <a:pt x="31623" y="270510"/>
                </a:lnTo>
                <a:lnTo>
                  <a:pt x="283083" y="222250"/>
                </a:lnTo>
                <a:lnTo>
                  <a:pt x="343211" y="222250"/>
                </a:lnTo>
                <a:lnTo>
                  <a:pt x="345946" y="219710"/>
                </a:lnTo>
                <a:lnTo>
                  <a:pt x="355436" y="209550"/>
                </a:lnTo>
                <a:lnTo>
                  <a:pt x="364714" y="198120"/>
                </a:lnTo>
                <a:lnTo>
                  <a:pt x="349859" y="180340"/>
                </a:lnTo>
                <a:lnTo>
                  <a:pt x="116332" y="180340"/>
                </a:lnTo>
                <a:lnTo>
                  <a:pt x="198627" y="53340"/>
                </a:lnTo>
                <a:lnTo>
                  <a:pt x="111506" y="31750"/>
                </a:lnTo>
                <a:close/>
              </a:path>
              <a:path w="686770" h="688340">
                <a:moveTo>
                  <a:pt x="343211" y="222250"/>
                </a:moveTo>
                <a:lnTo>
                  <a:pt x="283083" y="222250"/>
                </a:lnTo>
                <a:lnTo>
                  <a:pt x="308469" y="250190"/>
                </a:lnTo>
                <a:lnTo>
                  <a:pt x="317506" y="243840"/>
                </a:lnTo>
                <a:lnTo>
                  <a:pt x="326851" y="236220"/>
                </a:lnTo>
                <a:lnTo>
                  <a:pt x="336374" y="228600"/>
                </a:lnTo>
                <a:lnTo>
                  <a:pt x="343211" y="222250"/>
                </a:lnTo>
                <a:close/>
              </a:path>
              <a:path w="686770" h="688340">
                <a:moveTo>
                  <a:pt x="568676" y="132080"/>
                </a:moveTo>
                <a:lnTo>
                  <a:pt x="566397" y="173990"/>
                </a:lnTo>
                <a:lnTo>
                  <a:pt x="554595" y="215900"/>
                </a:lnTo>
                <a:lnTo>
                  <a:pt x="489855" y="228600"/>
                </a:lnTo>
                <a:lnTo>
                  <a:pt x="642763" y="228600"/>
                </a:lnTo>
                <a:lnTo>
                  <a:pt x="645442" y="217170"/>
                </a:lnTo>
                <a:lnTo>
                  <a:pt x="646995" y="205740"/>
                </a:lnTo>
                <a:lnTo>
                  <a:pt x="647965" y="193040"/>
                </a:lnTo>
                <a:lnTo>
                  <a:pt x="648058" y="180340"/>
                </a:lnTo>
                <a:lnTo>
                  <a:pt x="646982" y="167640"/>
                </a:lnTo>
                <a:lnTo>
                  <a:pt x="644446" y="153670"/>
                </a:lnTo>
                <a:lnTo>
                  <a:pt x="633745" y="151130"/>
                </a:lnTo>
                <a:lnTo>
                  <a:pt x="622275" y="147320"/>
                </a:lnTo>
                <a:lnTo>
                  <a:pt x="610033" y="144780"/>
                </a:lnTo>
                <a:lnTo>
                  <a:pt x="597020" y="140970"/>
                </a:lnTo>
                <a:lnTo>
                  <a:pt x="583234" y="135890"/>
                </a:lnTo>
                <a:lnTo>
                  <a:pt x="568676" y="132080"/>
                </a:lnTo>
                <a:close/>
              </a:path>
              <a:path w="686770" h="688340">
                <a:moveTo>
                  <a:pt x="256286" y="73660"/>
                </a:moveTo>
                <a:lnTo>
                  <a:pt x="203359" y="123190"/>
                </a:lnTo>
                <a:lnTo>
                  <a:pt x="211471" y="132080"/>
                </a:lnTo>
                <a:lnTo>
                  <a:pt x="227626" y="152400"/>
                </a:lnTo>
                <a:lnTo>
                  <a:pt x="235712" y="161290"/>
                </a:lnTo>
                <a:lnTo>
                  <a:pt x="116332" y="180340"/>
                </a:lnTo>
                <a:lnTo>
                  <a:pt x="349859" y="180340"/>
                </a:lnTo>
                <a:lnTo>
                  <a:pt x="322475" y="147320"/>
                </a:lnTo>
                <a:lnTo>
                  <a:pt x="314114" y="138430"/>
                </a:lnTo>
                <a:lnTo>
                  <a:pt x="305780" y="128270"/>
                </a:lnTo>
                <a:lnTo>
                  <a:pt x="289188" y="110490"/>
                </a:lnTo>
                <a:lnTo>
                  <a:pt x="280928" y="100330"/>
                </a:lnTo>
                <a:lnTo>
                  <a:pt x="256286" y="73660"/>
                </a:lnTo>
                <a:close/>
              </a:path>
              <a:path w="686770" h="688340">
                <a:moveTo>
                  <a:pt x="571954" y="15240"/>
                </a:moveTo>
                <a:lnTo>
                  <a:pt x="563200" y="21590"/>
                </a:lnTo>
                <a:lnTo>
                  <a:pt x="554104" y="27940"/>
                </a:lnTo>
                <a:lnTo>
                  <a:pt x="544668" y="35560"/>
                </a:lnTo>
                <a:lnTo>
                  <a:pt x="534892" y="41910"/>
                </a:lnTo>
                <a:lnTo>
                  <a:pt x="524777" y="48260"/>
                </a:lnTo>
                <a:lnTo>
                  <a:pt x="514322" y="55880"/>
                </a:lnTo>
                <a:lnTo>
                  <a:pt x="503529" y="62230"/>
                </a:lnTo>
                <a:lnTo>
                  <a:pt x="492398" y="69850"/>
                </a:lnTo>
                <a:lnTo>
                  <a:pt x="480929" y="77470"/>
                </a:lnTo>
                <a:lnTo>
                  <a:pt x="469123" y="85090"/>
                </a:lnTo>
                <a:lnTo>
                  <a:pt x="456979" y="92710"/>
                </a:lnTo>
                <a:lnTo>
                  <a:pt x="444500" y="99060"/>
                </a:lnTo>
                <a:lnTo>
                  <a:pt x="597557" y="99060"/>
                </a:lnTo>
                <a:lnTo>
                  <a:pt x="603409" y="95250"/>
                </a:lnTo>
                <a:lnTo>
                  <a:pt x="612800" y="90170"/>
                </a:lnTo>
                <a:lnTo>
                  <a:pt x="621831" y="85090"/>
                </a:lnTo>
                <a:lnTo>
                  <a:pt x="630501" y="80010"/>
                </a:lnTo>
                <a:lnTo>
                  <a:pt x="638810" y="74930"/>
                </a:lnTo>
                <a:lnTo>
                  <a:pt x="571954" y="1524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5" name="object 25"/>
          <p:cNvSpPr/>
          <p:nvPr/>
        </p:nvSpPr>
        <p:spPr>
          <a:xfrm>
            <a:off x="3975989" y="1925954"/>
            <a:ext cx="561873" cy="511683"/>
          </a:xfrm>
          <a:custGeom>
            <a:avLst/>
            <a:gdLst/>
            <a:ahLst/>
            <a:cxnLst/>
            <a:rect l="l" t="t" r="r" b="b"/>
            <a:pathLst>
              <a:path w="561873" h="511683">
                <a:moveTo>
                  <a:pt x="350262" y="406019"/>
                </a:moveTo>
                <a:lnTo>
                  <a:pt x="175513" y="406019"/>
                </a:lnTo>
                <a:lnTo>
                  <a:pt x="451485" y="511683"/>
                </a:lnTo>
                <a:lnTo>
                  <a:pt x="473837" y="453390"/>
                </a:lnTo>
                <a:lnTo>
                  <a:pt x="350262" y="406019"/>
                </a:lnTo>
                <a:close/>
              </a:path>
              <a:path w="561873" h="511683">
                <a:moveTo>
                  <a:pt x="22351" y="280416"/>
                </a:moveTo>
                <a:lnTo>
                  <a:pt x="0" y="338836"/>
                </a:lnTo>
                <a:lnTo>
                  <a:pt x="120014" y="384683"/>
                </a:lnTo>
                <a:lnTo>
                  <a:pt x="104394" y="425450"/>
                </a:lnTo>
                <a:lnTo>
                  <a:pt x="159893" y="446786"/>
                </a:lnTo>
                <a:lnTo>
                  <a:pt x="175513" y="406019"/>
                </a:lnTo>
                <a:lnTo>
                  <a:pt x="350262" y="406019"/>
                </a:lnTo>
                <a:lnTo>
                  <a:pt x="197865" y="347599"/>
                </a:lnTo>
                <a:lnTo>
                  <a:pt x="206012" y="326390"/>
                </a:lnTo>
                <a:lnTo>
                  <a:pt x="142239" y="326390"/>
                </a:lnTo>
                <a:lnTo>
                  <a:pt x="22351" y="280416"/>
                </a:lnTo>
                <a:close/>
              </a:path>
              <a:path w="561873" h="511683">
                <a:moveTo>
                  <a:pt x="351901" y="203327"/>
                </a:moveTo>
                <a:lnTo>
                  <a:pt x="208534" y="203327"/>
                </a:lnTo>
                <a:lnTo>
                  <a:pt x="226346" y="210903"/>
                </a:lnTo>
                <a:lnTo>
                  <a:pt x="243475" y="218810"/>
                </a:lnTo>
                <a:lnTo>
                  <a:pt x="290763" y="244518"/>
                </a:lnTo>
                <a:lnTo>
                  <a:pt x="331905" y="273199"/>
                </a:lnTo>
                <a:lnTo>
                  <a:pt x="366908" y="304849"/>
                </a:lnTo>
                <a:lnTo>
                  <a:pt x="395778" y="339462"/>
                </a:lnTo>
                <a:lnTo>
                  <a:pt x="418520" y="377031"/>
                </a:lnTo>
                <a:lnTo>
                  <a:pt x="435141" y="417552"/>
                </a:lnTo>
                <a:lnTo>
                  <a:pt x="447543" y="411299"/>
                </a:lnTo>
                <a:lnTo>
                  <a:pt x="482677" y="394880"/>
                </a:lnTo>
                <a:lnTo>
                  <a:pt x="504444" y="385953"/>
                </a:lnTo>
                <a:lnTo>
                  <a:pt x="498008" y="370193"/>
                </a:lnTo>
                <a:lnTo>
                  <a:pt x="474176" y="325145"/>
                </a:lnTo>
                <a:lnTo>
                  <a:pt x="443533" y="283420"/>
                </a:lnTo>
                <a:lnTo>
                  <a:pt x="406130" y="245078"/>
                </a:lnTo>
                <a:lnTo>
                  <a:pt x="361911" y="210059"/>
                </a:lnTo>
                <a:lnTo>
                  <a:pt x="351901" y="203327"/>
                </a:lnTo>
                <a:close/>
              </a:path>
              <a:path w="561873" h="511683">
                <a:moveTo>
                  <a:pt x="241300" y="241173"/>
                </a:moveTo>
                <a:lnTo>
                  <a:pt x="209296" y="287274"/>
                </a:lnTo>
                <a:lnTo>
                  <a:pt x="216107" y="292320"/>
                </a:lnTo>
                <a:lnTo>
                  <a:pt x="226459" y="300130"/>
                </a:lnTo>
                <a:lnTo>
                  <a:pt x="267033" y="331358"/>
                </a:lnTo>
                <a:lnTo>
                  <a:pt x="307678" y="360846"/>
                </a:lnTo>
                <a:lnTo>
                  <a:pt x="318070" y="367677"/>
                </a:lnTo>
                <a:lnTo>
                  <a:pt x="326322" y="357676"/>
                </a:lnTo>
                <a:lnTo>
                  <a:pt x="342456" y="338306"/>
                </a:lnTo>
                <a:lnTo>
                  <a:pt x="321240" y="303914"/>
                </a:lnTo>
                <a:lnTo>
                  <a:pt x="291739" y="279779"/>
                </a:lnTo>
                <a:lnTo>
                  <a:pt x="261663" y="256366"/>
                </a:lnTo>
                <a:lnTo>
                  <a:pt x="251512" y="248727"/>
                </a:lnTo>
                <a:lnTo>
                  <a:pt x="241300" y="241173"/>
                </a:lnTo>
                <a:close/>
              </a:path>
              <a:path w="561873" h="511683">
                <a:moveTo>
                  <a:pt x="156972" y="287909"/>
                </a:moveTo>
                <a:lnTo>
                  <a:pt x="142239" y="326390"/>
                </a:lnTo>
                <a:lnTo>
                  <a:pt x="206012" y="326390"/>
                </a:lnTo>
                <a:lnTo>
                  <a:pt x="212598" y="309245"/>
                </a:lnTo>
                <a:lnTo>
                  <a:pt x="156972" y="287909"/>
                </a:lnTo>
                <a:close/>
              </a:path>
              <a:path w="561873" h="511683">
                <a:moveTo>
                  <a:pt x="93980" y="86487"/>
                </a:moveTo>
                <a:lnTo>
                  <a:pt x="69850" y="149479"/>
                </a:lnTo>
                <a:lnTo>
                  <a:pt x="148589" y="179578"/>
                </a:lnTo>
                <a:lnTo>
                  <a:pt x="119125" y="256412"/>
                </a:lnTo>
                <a:lnTo>
                  <a:pt x="179324" y="279527"/>
                </a:lnTo>
                <a:lnTo>
                  <a:pt x="208534" y="203327"/>
                </a:lnTo>
                <a:lnTo>
                  <a:pt x="351901" y="203327"/>
                </a:lnTo>
                <a:lnTo>
                  <a:pt x="310891" y="178384"/>
                </a:lnTo>
                <a:lnTo>
                  <a:pt x="273099" y="159124"/>
                </a:lnTo>
                <a:lnTo>
                  <a:pt x="232283" y="141350"/>
                </a:lnTo>
                <a:lnTo>
                  <a:pt x="255387" y="114245"/>
                </a:lnTo>
                <a:lnTo>
                  <a:pt x="165399" y="114245"/>
                </a:lnTo>
                <a:lnTo>
                  <a:pt x="93980" y="86487"/>
                </a:lnTo>
                <a:close/>
              </a:path>
              <a:path w="561873" h="511683">
                <a:moveTo>
                  <a:pt x="460649" y="93997"/>
                </a:moveTo>
                <a:lnTo>
                  <a:pt x="272645" y="93997"/>
                </a:lnTo>
                <a:lnTo>
                  <a:pt x="347735" y="123509"/>
                </a:lnTo>
                <a:lnTo>
                  <a:pt x="406539" y="147540"/>
                </a:lnTo>
                <a:lnTo>
                  <a:pt x="449193" y="166262"/>
                </a:lnTo>
                <a:lnTo>
                  <a:pt x="483190" y="184762"/>
                </a:lnTo>
                <a:lnTo>
                  <a:pt x="488715" y="205716"/>
                </a:lnTo>
                <a:lnTo>
                  <a:pt x="486002" y="219659"/>
                </a:lnTo>
                <a:lnTo>
                  <a:pt x="480114" y="237214"/>
                </a:lnTo>
                <a:lnTo>
                  <a:pt x="476515" y="248326"/>
                </a:lnTo>
                <a:lnTo>
                  <a:pt x="473974" y="261314"/>
                </a:lnTo>
                <a:lnTo>
                  <a:pt x="473636" y="276281"/>
                </a:lnTo>
                <a:lnTo>
                  <a:pt x="485633" y="276888"/>
                </a:lnTo>
                <a:lnTo>
                  <a:pt x="497857" y="277143"/>
                </a:lnTo>
                <a:lnTo>
                  <a:pt x="510429" y="276729"/>
                </a:lnTo>
                <a:lnTo>
                  <a:pt x="546682" y="245687"/>
                </a:lnTo>
                <a:lnTo>
                  <a:pt x="560150" y="202363"/>
                </a:lnTo>
                <a:lnTo>
                  <a:pt x="561873" y="189864"/>
                </a:lnTo>
                <a:lnTo>
                  <a:pt x="561259" y="177649"/>
                </a:lnTo>
                <a:lnTo>
                  <a:pt x="538459" y="136354"/>
                </a:lnTo>
                <a:lnTo>
                  <a:pt x="502793" y="115062"/>
                </a:lnTo>
                <a:lnTo>
                  <a:pt x="460649" y="93997"/>
                </a:lnTo>
                <a:close/>
              </a:path>
              <a:path w="561873" h="511683">
                <a:moveTo>
                  <a:pt x="217424" y="0"/>
                </a:moveTo>
                <a:lnTo>
                  <a:pt x="165399" y="114245"/>
                </a:lnTo>
                <a:lnTo>
                  <a:pt x="255387" y="114245"/>
                </a:lnTo>
                <a:lnTo>
                  <a:pt x="272645" y="93997"/>
                </a:lnTo>
                <a:lnTo>
                  <a:pt x="460649" y="93997"/>
                </a:lnTo>
                <a:lnTo>
                  <a:pt x="410165" y="68765"/>
                </a:lnTo>
                <a:lnTo>
                  <a:pt x="458215" y="50292"/>
                </a:lnTo>
                <a:lnTo>
                  <a:pt x="444013" y="43180"/>
                </a:lnTo>
                <a:lnTo>
                  <a:pt x="324612" y="43180"/>
                </a:lnTo>
                <a:lnTo>
                  <a:pt x="217424" y="0"/>
                </a:lnTo>
                <a:close/>
              </a:path>
              <a:path w="561873" h="511683">
                <a:moveTo>
                  <a:pt x="380424" y="11337"/>
                </a:moveTo>
                <a:lnTo>
                  <a:pt x="369878" y="17182"/>
                </a:lnTo>
                <a:lnTo>
                  <a:pt x="347869" y="29634"/>
                </a:lnTo>
                <a:lnTo>
                  <a:pt x="324612" y="43180"/>
                </a:lnTo>
                <a:lnTo>
                  <a:pt x="444013" y="43180"/>
                </a:lnTo>
                <a:lnTo>
                  <a:pt x="380424" y="11337"/>
                </a:lnTo>
                <a:close/>
              </a:path>
            </a:pathLst>
          </a:custGeom>
          <a:solidFill>
            <a:srgbClr val="003366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6" name="object 26"/>
          <p:cNvSpPr/>
          <p:nvPr/>
        </p:nvSpPr>
        <p:spPr>
          <a:xfrm>
            <a:off x="4290059" y="1418208"/>
            <a:ext cx="614729" cy="645287"/>
          </a:xfrm>
          <a:custGeom>
            <a:avLst/>
            <a:gdLst/>
            <a:ahLst/>
            <a:cxnLst/>
            <a:rect l="l" t="t" r="r" b="b"/>
            <a:pathLst>
              <a:path w="614729" h="645287">
                <a:moveTo>
                  <a:pt x="336168" y="0"/>
                </a:moveTo>
                <a:lnTo>
                  <a:pt x="0" y="294893"/>
                </a:lnTo>
                <a:lnTo>
                  <a:pt x="307339" y="645287"/>
                </a:lnTo>
                <a:lnTo>
                  <a:pt x="357250" y="601471"/>
                </a:lnTo>
                <a:lnTo>
                  <a:pt x="90804" y="297688"/>
                </a:lnTo>
                <a:lnTo>
                  <a:pt x="327151" y="90424"/>
                </a:lnTo>
                <a:lnTo>
                  <a:pt x="415491" y="90424"/>
                </a:lnTo>
                <a:lnTo>
                  <a:pt x="336168" y="0"/>
                </a:lnTo>
                <a:close/>
              </a:path>
              <a:path w="614729" h="645287">
                <a:moveTo>
                  <a:pt x="383920" y="220599"/>
                </a:moveTo>
                <a:lnTo>
                  <a:pt x="210947" y="372363"/>
                </a:lnTo>
                <a:lnTo>
                  <a:pt x="346328" y="526668"/>
                </a:lnTo>
                <a:lnTo>
                  <a:pt x="394842" y="484124"/>
                </a:lnTo>
                <a:lnTo>
                  <a:pt x="373888" y="460248"/>
                </a:lnTo>
                <a:lnTo>
                  <a:pt x="421356" y="418591"/>
                </a:lnTo>
                <a:lnTo>
                  <a:pt x="337185" y="418591"/>
                </a:lnTo>
                <a:lnTo>
                  <a:pt x="296037" y="371601"/>
                </a:lnTo>
                <a:lnTo>
                  <a:pt x="372110" y="304926"/>
                </a:lnTo>
                <a:lnTo>
                  <a:pt x="457903" y="304926"/>
                </a:lnTo>
                <a:lnTo>
                  <a:pt x="383920" y="220599"/>
                </a:lnTo>
                <a:close/>
              </a:path>
              <a:path w="614729" h="645287">
                <a:moveTo>
                  <a:pt x="415491" y="90424"/>
                </a:moveTo>
                <a:lnTo>
                  <a:pt x="327151" y="90424"/>
                </a:lnTo>
                <a:lnTo>
                  <a:pt x="535559" y="328167"/>
                </a:lnTo>
                <a:lnTo>
                  <a:pt x="538606" y="334263"/>
                </a:lnTo>
                <a:lnTo>
                  <a:pt x="540130" y="346075"/>
                </a:lnTo>
                <a:lnTo>
                  <a:pt x="538861" y="351408"/>
                </a:lnTo>
                <a:lnTo>
                  <a:pt x="533259" y="359249"/>
                </a:lnTo>
                <a:lnTo>
                  <a:pt x="525620" y="367287"/>
                </a:lnTo>
                <a:lnTo>
                  <a:pt x="513036" y="378764"/>
                </a:lnTo>
                <a:lnTo>
                  <a:pt x="503745" y="386803"/>
                </a:lnTo>
                <a:lnTo>
                  <a:pt x="494351" y="395331"/>
                </a:lnTo>
                <a:lnTo>
                  <a:pt x="485295" y="404623"/>
                </a:lnTo>
                <a:lnTo>
                  <a:pt x="477020" y="414956"/>
                </a:lnTo>
                <a:lnTo>
                  <a:pt x="496558" y="428322"/>
                </a:lnTo>
                <a:lnTo>
                  <a:pt x="507280" y="435490"/>
                </a:lnTo>
                <a:lnTo>
                  <a:pt x="518755" y="442862"/>
                </a:lnTo>
                <a:lnTo>
                  <a:pt x="531072" y="450350"/>
                </a:lnTo>
                <a:lnTo>
                  <a:pt x="559299" y="425323"/>
                </a:lnTo>
                <a:lnTo>
                  <a:pt x="596912" y="390806"/>
                </a:lnTo>
                <a:lnTo>
                  <a:pt x="614729" y="343287"/>
                </a:lnTo>
                <a:lnTo>
                  <a:pt x="613151" y="332261"/>
                </a:lnTo>
                <a:lnTo>
                  <a:pt x="609551" y="320979"/>
                </a:lnTo>
                <a:lnTo>
                  <a:pt x="603928" y="309431"/>
                </a:lnTo>
                <a:lnTo>
                  <a:pt x="596282" y="297607"/>
                </a:lnTo>
                <a:lnTo>
                  <a:pt x="586613" y="285495"/>
                </a:lnTo>
                <a:lnTo>
                  <a:pt x="415491" y="90424"/>
                </a:lnTo>
                <a:close/>
              </a:path>
              <a:path w="614729" h="645287">
                <a:moveTo>
                  <a:pt x="457903" y="304926"/>
                </a:moveTo>
                <a:lnTo>
                  <a:pt x="372110" y="304926"/>
                </a:lnTo>
                <a:lnTo>
                  <a:pt x="413257" y="351789"/>
                </a:lnTo>
                <a:lnTo>
                  <a:pt x="337185" y="418591"/>
                </a:lnTo>
                <a:lnTo>
                  <a:pt x="421356" y="418591"/>
                </a:lnTo>
                <a:lnTo>
                  <a:pt x="498348" y="351027"/>
                </a:lnTo>
                <a:lnTo>
                  <a:pt x="457903" y="304926"/>
                </a:lnTo>
                <a:close/>
              </a:path>
              <a:path w="614729" h="645287">
                <a:moveTo>
                  <a:pt x="335279" y="136651"/>
                </a:moveTo>
                <a:lnTo>
                  <a:pt x="135509" y="311912"/>
                </a:lnTo>
                <a:lnTo>
                  <a:pt x="172847" y="354329"/>
                </a:lnTo>
                <a:lnTo>
                  <a:pt x="372617" y="179069"/>
                </a:lnTo>
                <a:lnTo>
                  <a:pt x="335279" y="136651"/>
                </a:lnTo>
                <a:close/>
              </a:path>
            </a:pathLst>
          </a:custGeom>
          <a:solidFill>
            <a:srgbClr val="003366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7" name="object 27"/>
          <p:cNvSpPr/>
          <p:nvPr/>
        </p:nvSpPr>
        <p:spPr>
          <a:xfrm>
            <a:off x="4736972" y="1183639"/>
            <a:ext cx="582220" cy="510500"/>
          </a:xfrm>
          <a:custGeom>
            <a:avLst/>
            <a:gdLst/>
            <a:ahLst/>
            <a:cxnLst/>
            <a:rect l="l" t="t" r="r" b="b"/>
            <a:pathLst>
              <a:path w="582220" h="510500">
                <a:moveTo>
                  <a:pt x="162599" y="217677"/>
                </a:moveTo>
                <a:lnTo>
                  <a:pt x="86105" y="217677"/>
                </a:lnTo>
                <a:lnTo>
                  <a:pt x="185165" y="409701"/>
                </a:lnTo>
                <a:lnTo>
                  <a:pt x="132841" y="456438"/>
                </a:lnTo>
                <a:lnTo>
                  <a:pt x="185478" y="510500"/>
                </a:lnTo>
                <a:lnTo>
                  <a:pt x="253607" y="441016"/>
                </a:lnTo>
                <a:lnTo>
                  <a:pt x="283505" y="409701"/>
                </a:lnTo>
                <a:lnTo>
                  <a:pt x="317589" y="372498"/>
                </a:lnTo>
                <a:lnTo>
                  <a:pt x="312069" y="363145"/>
                </a:lnTo>
                <a:lnTo>
                  <a:pt x="311411" y="361950"/>
                </a:lnTo>
                <a:lnTo>
                  <a:pt x="236981" y="361950"/>
                </a:lnTo>
                <a:lnTo>
                  <a:pt x="162599" y="217677"/>
                </a:lnTo>
                <a:close/>
              </a:path>
              <a:path w="582220" h="510500">
                <a:moveTo>
                  <a:pt x="345314" y="163830"/>
                </a:moveTo>
                <a:lnTo>
                  <a:pt x="272923" y="163830"/>
                </a:lnTo>
                <a:lnTo>
                  <a:pt x="282057" y="182299"/>
                </a:lnTo>
                <a:lnTo>
                  <a:pt x="290337" y="200482"/>
                </a:lnTo>
                <a:lnTo>
                  <a:pt x="304341" y="235996"/>
                </a:lnTo>
                <a:lnTo>
                  <a:pt x="319035" y="287384"/>
                </a:lnTo>
                <a:lnTo>
                  <a:pt x="326061" y="335746"/>
                </a:lnTo>
                <a:lnTo>
                  <a:pt x="326718" y="354193"/>
                </a:lnTo>
                <a:lnTo>
                  <a:pt x="326596" y="366745"/>
                </a:lnTo>
                <a:lnTo>
                  <a:pt x="321176" y="411148"/>
                </a:lnTo>
                <a:lnTo>
                  <a:pt x="308339" y="453049"/>
                </a:lnTo>
                <a:lnTo>
                  <a:pt x="295691" y="479599"/>
                </a:lnTo>
                <a:lnTo>
                  <a:pt x="307733" y="482898"/>
                </a:lnTo>
                <a:lnTo>
                  <a:pt x="357333" y="492259"/>
                </a:lnTo>
                <a:lnTo>
                  <a:pt x="370629" y="492569"/>
                </a:lnTo>
                <a:lnTo>
                  <a:pt x="375140" y="481810"/>
                </a:lnTo>
                <a:lnTo>
                  <a:pt x="388876" y="435939"/>
                </a:lnTo>
                <a:lnTo>
                  <a:pt x="394635" y="398032"/>
                </a:lnTo>
                <a:lnTo>
                  <a:pt x="396414" y="361642"/>
                </a:lnTo>
                <a:lnTo>
                  <a:pt x="396307" y="346956"/>
                </a:lnTo>
                <a:lnTo>
                  <a:pt x="390952" y="299964"/>
                </a:lnTo>
                <a:lnTo>
                  <a:pt x="379383" y="253328"/>
                </a:lnTo>
                <a:lnTo>
                  <a:pt x="366866" y="216158"/>
                </a:lnTo>
                <a:lnTo>
                  <a:pt x="350768" y="176165"/>
                </a:lnTo>
                <a:lnTo>
                  <a:pt x="345314" y="163830"/>
                </a:lnTo>
                <a:close/>
              </a:path>
              <a:path w="582220" h="510500">
                <a:moveTo>
                  <a:pt x="481197" y="107863"/>
                </a:moveTo>
                <a:lnTo>
                  <a:pt x="405359" y="107863"/>
                </a:lnTo>
                <a:lnTo>
                  <a:pt x="423159" y="143445"/>
                </a:lnTo>
                <a:lnTo>
                  <a:pt x="439169" y="175642"/>
                </a:lnTo>
                <a:lnTo>
                  <a:pt x="459866" y="217687"/>
                </a:lnTo>
                <a:lnTo>
                  <a:pt x="476633" y="252362"/>
                </a:lnTo>
                <a:lnTo>
                  <a:pt x="492980" y="287384"/>
                </a:lnTo>
                <a:lnTo>
                  <a:pt x="503587" y="321584"/>
                </a:lnTo>
                <a:lnTo>
                  <a:pt x="500358" y="331913"/>
                </a:lnTo>
                <a:lnTo>
                  <a:pt x="492839" y="340982"/>
                </a:lnTo>
                <a:lnTo>
                  <a:pt x="481000" y="348790"/>
                </a:lnTo>
                <a:lnTo>
                  <a:pt x="470432" y="354193"/>
                </a:lnTo>
                <a:lnTo>
                  <a:pt x="424116" y="377147"/>
                </a:lnTo>
                <a:lnTo>
                  <a:pt x="431439" y="384953"/>
                </a:lnTo>
                <a:lnTo>
                  <a:pt x="439192" y="393434"/>
                </a:lnTo>
                <a:lnTo>
                  <a:pt x="455165" y="411148"/>
                </a:lnTo>
                <a:lnTo>
                  <a:pt x="465580" y="422637"/>
                </a:lnTo>
                <a:lnTo>
                  <a:pt x="475599" y="433529"/>
                </a:lnTo>
                <a:lnTo>
                  <a:pt x="491663" y="424958"/>
                </a:lnTo>
                <a:lnTo>
                  <a:pt x="506116" y="417062"/>
                </a:lnTo>
                <a:lnTo>
                  <a:pt x="540312" y="396951"/>
                </a:lnTo>
                <a:lnTo>
                  <a:pt x="575170" y="361642"/>
                </a:lnTo>
                <a:lnTo>
                  <a:pt x="582220" y="334756"/>
                </a:lnTo>
                <a:lnTo>
                  <a:pt x="581020" y="321584"/>
                </a:lnTo>
                <a:lnTo>
                  <a:pt x="564120" y="277371"/>
                </a:lnTo>
                <a:lnTo>
                  <a:pt x="556513" y="261112"/>
                </a:lnTo>
                <a:lnTo>
                  <a:pt x="481197" y="107863"/>
                </a:lnTo>
                <a:close/>
              </a:path>
              <a:path w="582220" h="510500">
                <a:moveTo>
                  <a:pt x="287654" y="314071"/>
                </a:moveTo>
                <a:lnTo>
                  <a:pt x="236981" y="361950"/>
                </a:lnTo>
                <a:lnTo>
                  <a:pt x="311411" y="361950"/>
                </a:lnTo>
                <a:lnTo>
                  <a:pt x="305811" y="351780"/>
                </a:lnTo>
                <a:lnTo>
                  <a:pt x="298309" y="337442"/>
                </a:lnTo>
                <a:lnTo>
                  <a:pt x="292899" y="326024"/>
                </a:lnTo>
                <a:lnTo>
                  <a:pt x="287654" y="314071"/>
                </a:lnTo>
                <a:close/>
              </a:path>
              <a:path w="582220" h="510500">
                <a:moveTo>
                  <a:pt x="166115" y="100075"/>
                </a:moveTo>
                <a:lnTo>
                  <a:pt x="0" y="185800"/>
                </a:lnTo>
                <a:lnTo>
                  <a:pt x="31114" y="246125"/>
                </a:lnTo>
                <a:lnTo>
                  <a:pt x="86105" y="217677"/>
                </a:lnTo>
                <a:lnTo>
                  <a:pt x="162599" y="217677"/>
                </a:lnTo>
                <a:lnTo>
                  <a:pt x="146557" y="186562"/>
                </a:lnTo>
                <a:lnTo>
                  <a:pt x="197230" y="160527"/>
                </a:lnTo>
                <a:lnTo>
                  <a:pt x="166115" y="100075"/>
                </a:lnTo>
                <a:close/>
              </a:path>
              <a:path w="582220" h="510500">
                <a:moveTo>
                  <a:pt x="265049" y="0"/>
                </a:moveTo>
                <a:lnTo>
                  <a:pt x="206501" y="30225"/>
                </a:lnTo>
                <a:lnTo>
                  <a:pt x="216397" y="49307"/>
                </a:lnTo>
                <a:lnTo>
                  <a:pt x="222376" y="60952"/>
                </a:lnTo>
                <a:lnTo>
                  <a:pt x="228166" y="72334"/>
                </a:lnTo>
                <a:lnTo>
                  <a:pt x="233761" y="83453"/>
                </a:lnTo>
                <a:lnTo>
                  <a:pt x="239157" y="94309"/>
                </a:lnTo>
                <a:lnTo>
                  <a:pt x="244348" y="104901"/>
                </a:lnTo>
                <a:lnTo>
                  <a:pt x="193293" y="131190"/>
                </a:lnTo>
                <a:lnTo>
                  <a:pt x="223265" y="189357"/>
                </a:lnTo>
                <a:lnTo>
                  <a:pt x="272923" y="163830"/>
                </a:lnTo>
                <a:lnTo>
                  <a:pt x="345314" y="163830"/>
                </a:lnTo>
                <a:lnTo>
                  <a:pt x="344634" y="162291"/>
                </a:lnTo>
                <a:lnTo>
                  <a:pt x="338116" y="148146"/>
                </a:lnTo>
                <a:lnTo>
                  <a:pt x="331215" y="133731"/>
                </a:lnTo>
                <a:lnTo>
                  <a:pt x="405359" y="107863"/>
                </a:lnTo>
                <a:lnTo>
                  <a:pt x="481197" y="107863"/>
                </a:lnTo>
                <a:lnTo>
                  <a:pt x="465011" y="74930"/>
                </a:lnTo>
                <a:lnTo>
                  <a:pt x="302640" y="74930"/>
                </a:lnTo>
                <a:lnTo>
                  <a:pt x="265049" y="0"/>
                </a:lnTo>
                <a:close/>
              </a:path>
              <a:path w="582220" h="510500">
                <a:moveTo>
                  <a:pt x="432180" y="8127"/>
                </a:moveTo>
                <a:lnTo>
                  <a:pt x="302640" y="74930"/>
                </a:lnTo>
                <a:lnTo>
                  <a:pt x="465011" y="74930"/>
                </a:lnTo>
                <a:lnTo>
                  <a:pt x="432180" y="8127"/>
                </a:lnTo>
                <a:close/>
              </a:path>
            </a:pathLst>
          </a:custGeom>
          <a:solidFill>
            <a:srgbClr val="003366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8" name="object 28"/>
          <p:cNvSpPr/>
          <p:nvPr/>
        </p:nvSpPr>
        <p:spPr>
          <a:xfrm>
            <a:off x="5319776" y="1035177"/>
            <a:ext cx="489473" cy="487807"/>
          </a:xfrm>
          <a:custGeom>
            <a:avLst/>
            <a:gdLst/>
            <a:ahLst/>
            <a:cxnLst/>
            <a:rect l="l" t="t" r="r" b="b"/>
            <a:pathLst>
              <a:path w="489473" h="487807">
                <a:moveTo>
                  <a:pt x="25400" y="187706"/>
                </a:moveTo>
                <a:lnTo>
                  <a:pt x="22225" y="487045"/>
                </a:lnTo>
                <a:lnTo>
                  <a:pt x="84200" y="487807"/>
                </a:lnTo>
                <a:lnTo>
                  <a:pt x="85216" y="394588"/>
                </a:lnTo>
                <a:lnTo>
                  <a:pt x="235385" y="394588"/>
                </a:lnTo>
                <a:lnTo>
                  <a:pt x="235899" y="347472"/>
                </a:lnTo>
                <a:lnTo>
                  <a:pt x="173989" y="347472"/>
                </a:lnTo>
                <a:lnTo>
                  <a:pt x="85725" y="346456"/>
                </a:lnTo>
                <a:lnTo>
                  <a:pt x="85978" y="318262"/>
                </a:lnTo>
                <a:lnTo>
                  <a:pt x="236218" y="318262"/>
                </a:lnTo>
                <a:lnTo>
                  <a:pt x="236733" y="271018"/>
                </a:lnTo>
                <a:lnTo>
                  <a:pt x="174751" y="271018"/>
                </a:lnTo>
                <a:lnTo>
                  <a:pt x="86487" y="270128"/>
                </a:lnTo>
                <a:lnTo>
                  <a:pt x="86868" y="241808"/>
                </a:lnTo>
                <a:lnTo>
                  <a:pt x="237051" y="241808"/>
                </a:lnTo>
                <a:lnTo>
                  <a:pt x="237616" y="189992"/>
                </a:lnTo>
                <a:lnTo>
                  <a:pt x="25400" y="187706"/>
                </a:lnTo>
                <a:close/>
              </a:path>
              <a:path w="489473" h="487807">
                <a:moveTo>
                  <a:pt x="235385" y="394588"/>
                </a:moveTo>
                <a:lnTo>
                  <a:pt x="85216" y="394588"/>
                </a:lnTo>
                <a:lnTo>
                  <a:pt x="173482" y="395477"/>
                </a:lnTo>
                <a:lnTo>
                  <a:pt x="173354" y="407415"/>
                </a:lnTo>
                <a:lnTo>
                  <a:pt x="134381" y="429702"/>
                </a:lnTo>
                <a:lnTo>
                  <a:pt x="121674" y="429775"/>
                </a:lnTo>
                <a:lnTo>
                  <a:pt x="106947" y="430737"/>
                </a:lnTo>
                <a:lnTo>
                  <a:pt x="126483" y="476285"/>
                </a:lnTo>
                <a:lnTo>
                  <a:pt x="150284" y="487577"/>
                </a:lnTo>
                <a:lnTo>
                  <a:pt x="163380" y="487402"/>
                </a:lnTo>
                <a:lnTo>
                  <a:pt x="207816" y="481175"/>
                </a:lnTo>
                <a:lnTo>
                  <a:pt x="231587" y="450869"/>
                </a:lnTo>
                <a:lnTo>
                  <a:pt x="235076" y="422910"/>
                </a:lnTo>
                <a:lnTo>
                  <a:pt x="235385" y="394588"/>
                </a:lnTo>
                <a:close/>
              </a:path>
              <a:path w="489473" h="487807">
                <a:moveTo>
                  <a:pt x="236218" y="318262"/>
                </a:moveTo>
                <a:lnTo>
                  <a:pt x="85978" y="318262"/>
                </a:lnTo>
                <a:lnTo>
                  <a:pt x="174244" y="319150"/>
                </a:lnTo>
                <a:lnTo>
                  <a:pt x="173989" y="347472"/>
                </a:lnTo>
                <a:lnTo>
                  <a:pt x="235899" y="347472"/>
                </a:lnTo>
                <a:lnTo>
                  <a:pt x="236218" y="318262"/>
                </a:lnTo>
                <a:close/>
              </a:path>
              <a:path w="489473" h="487807">
                <a:moveTo>
                  <a:pt x="237051" y="241808"/>
                </a:moveTo>
                <a:lnTo>
                  <a:pt x="86868" y="241808"/>
                </a:lnTo>
                <a:lnTo>
                  <a:pt x="175133" y="242824"/>
                </a:lnTo>
                <a:lnTo>
                  <a:pt x="174751" y="271018"/>
                </a:lnTo>
                <a:lnTo>
                  <a:pt x="236733" y="271018"/>
                </a:lnTo>
                <a:lnTo>
                  <a:pt x="237051" y="241808"/>
                </a:lnTo>
                <a:close/>
              </a:path>
              <a:path w="489473" h="487807">
                <a:moveTo>
                  <a:pt x="275209" y="250825"/>
                </a:moveTo>
                <a:lnTo>
                  <a:pt x="273590" y="416644"/>
                </a:lnTo>
                <a:lnTo>
                  <a:pt x="285768" y="457412"/>
                </a:lnTo>
                <a:lnTo>
                  <a:pt x="317257" y="479631"/>
                </a:lnTo>
                <a:lnTo>
                  <a:pt x="405017" y="484705"/>
                </a:lnTo>
                <a:lnTo>
                  <a:pt x="416446" y="483788"/>
                </a:lnTo>
                <a:lnTo>
                  <a:pt x="454250" y="470440"/>
                </a:lnTo>
                <a:lnTo>
                  <a:pt x="476948" y="435578"/>
                </a:lnTo>
                <a:lnTo>
                  <a:pt x="478339" y="430022"/>
                </a:lnTo>
                <a:lnTo>
                  <a:pt x="385318" y="430022"/>
                </a:lnTo>
                <a:lnTo>
                  <a:pt x="359812" y="429511"/>
                </a:lnTo>
                <a:lnTo>
                  <a:pt x="346719" y="425022"/>
                </a:lnTo>
                <a:lnTo>
                  <a:pt x="338972" y="414948"/>
                </a:lnTo>
                <a:lnTo>
                  <a:pt x="336550" y="399288"/>
                </a:lnTo>
                <a:lnTo>
                  <a:pt x="344293" y="370967"/>
                </a:lnTo>
                <a:lnTo>
                  <a:pt x="392962" y="350741"/>
                </a:lnTo>
                <a:lnTo>
                  <a:pt x="439454" y="330641"/>
                </a:lnTo>
                <a:lnTo>
                  <a:pt x="472878" y="315633"/>
                </a:lnTo>
                <a:lnTo>
                  <a:pt x="478214" y="313182"/>
                </a:lnTo>
                <a:lnTo>
                  <a:pt x="337438" y="313182"/>
                </a:lnTo>
                <a:lnTo>
                  <a:pt x="338074" y="251460"/>
                </a:lnTo>
                <a:lnTo>
                  <a:pt x="275209" y="250825"/>
                </a:lnTo>
                <a:close/>
              </a:path>
              <a:path w="489473" h="487807">
                <a:moveTo>
                  <a:pt x="438748" y="365219"/>
                </a:moveTo>
                <a:lnTo>
                  <a:pt x="426529" y="367191"/>
                </a:lnTo>
                <a:lnTo>
                  <a:pt x="424122" y="383998"/>
                </a:lnTo>
                <a:lnTo>
                  <a:pt x="421501" y="397967"/>
                </a:lnTo>
                <a:lnTo>
                  <a:pt x="385318" y="430022"/>
                </a:lnTo>
                <a:lnTo>
                  <a:pt x="478339" y="430022"/>
                </a:lnTo>
                <a:lnTo>
                  <a:pt x="479770" y="424309"/>
                </a:lnTo>
                <a:lnTo>
                  <a:pt x="482352" y="410681"/>
                </a:lnTo>
                <a:lnTo>
                  <a:pt x="484601" y="394659"/>
                </a:lnTo>
                <a:lnTo>
                  <a:pt x="486425" y="376205"/>
                </a:lnTo>
                <a:lnTo>
                  <a:pt x="474547" y="371789"/>
                </a:lnTo>
                <a:lnTo>
                  <a:pt x="462687" y="368098"/>
                </a:lnTo>
                <a:lnTo>
                  <a:pt x="450777" y="365715"/>
                </a:lnTo>
                <a:lnTo>
                  <a:pt x="438748" y="365219"/>
                </a:lnTo>
                <a:close/>
              </a:path>
              <a:path w="489473" h="487807">
                <a:moveTo>
                  <a:pt x="438428" y="259401"/>
                </a:moveTo>
                <a:lnTo>
                  <a:pt x="395159" y="283753"/>
                </a:lnTo>
                <a:lnTo>
                  <a:pt x="361011" y="301531"/>
                </a:lnTo>
                <a:lnTo>
                  <a:pt x="337438" y="313182"/>
                </a:lnTo>
                <a:lnTo>
                  <a:pt x="478214" y="313182"/>
                </a:lnTo>
                <a:lnTo>
                  <a:pt x="483743" y="310642"/>
                </a:lnTo>
                <a:lnTo>
                  <a:pt x="438428" y="259401"/>
                </a:lnTo>
                <a:close/>
              </a:path>
              <a:path w="489473" h="487807">
                <a:moveTo>
                  <a:pt x="277749" y="6858"/>
                </a:moveTo>
                <a:lnTo>
                  <a:pt x="276275" y="170796"/>
                </a:lnTo>
                <a:lnTo>
                  <a:pt x="288608" y="211579"/>
                </a:lnTo>
                <a:lnTo>
                  <a:pt x="320302" y="233770"/>
                </a:lnTo>
                <a:lnTo>
                  <a:pt x="406916" y="238866"/>
                </a:lnTo>
                <a:lnTo>
                  <a:pt x="419780" y="237968"/>
                </a:lnTo>
                <a:lnTo>
                  <a:pt x="464479" y="217163"/>
                </a:lnTo>
                <a:lnTo>
                  <a:pt x="479593" y="184150"/>
                </a:lnTo>
                <a:lnTo>
                  <a:pt x="387985" y="184150"/>
                </a:lnTo>
                <a:lnTo>
                  <a:pt x="364206" y="183401"/>
                </a:lnTo>
                <a:lnTo>
                  <a:pt x="350162" y="178891"/>
                </a:lnTo>
                <a:lnTo>
                  <a:pt x="341839" y="169693"/>
                </a:lnTo>
                <a:lnTo>
                  <a:pt x="339216" y="155828"/>
                </a:lnTo>
                <a:lnTo>
                  <a:pt x="346240" y="137950"/>
                </a:lnTo>
                <a:lnTo>
                  <a:pt x="401168" y="117443"/>
                </a:lnTo>
                <a:lnTo>
                  <a:pt x="437042" y="103401"/>
                </a:lnTo>
                <a:lnTo>
                  <a:pt x="458418" y="94678"/>
                </a:lnTo>
                <a:lnTo>
                  <a:pt x="477758" y="86465"/>
                </a:lnTo>
                <a:lnTo>
                  <a:pt x="486663" y="82550"/>
                </a:lnTo>
                <a:lnTo>
                  <a:pt x="339978" y="82423"/>
                </a:lnTo>
                <a:lnTo>
                  <a:pt x="340740" y="7620"/>
                </a:lnTo>
                <a:lnTo>
                  <a:pt x="277749" y="6858"/>
                </a:lnTo>
                <a:close/>
              </a:path>
              <a:path w="489473" h="487807">
                <a:moveTo>
                  <a:pt x="427492" y="128249"/>
                </a:moveTo>
                <a:lnTo>
                  <a:pt x="415218" y="176118"/>
                </a:lnTo>
                <a:lnTo>
                  <a:pt x="387985" y="184150"/>
                </a:lnTo>
                <a:lnTo>
                  <a:pt x="479593" y="184150"/>
                </a:lnTo>
                <a:lnTo>
                  <a:pt x="480320" y="181691"/>
                </a:lnTo>
                <a:lnTo>
                  <a:pt x="483551" y="169693"/>
                </a:lnTo>
                <a:lnTo>
                  <a:pt x="486623" y="156911"/>
                </a:lnTo>
                <a:lnTo>
                  <a:pt x="489473" y="143295"/>
                </a:lnTo>
                <a:lnTo>
                  <a:pt x="479390" y="139737"/>
                </a:lnTo>
                <a:lnTo>
                  <a:pt x="468242" y="135961"/>
                </a:lnTo>
                <a:lnTo>
                  <a:pt x="455937" y="132460"/>
                </a:lnTo>
                <a:lnTo>
                  <a:pt x="442384" y="129726"/>
                </a:lnTo>
                <a:lnTo>
                  <a:pt x="427492" y="128249"/>
                </a:lnTo>
                <a:close/>
              </a:path>
              <a:path w="489473" h="487807">
                <a:moveTo>
                  <a:pt x="442756" y="31974"/>
                </a:moveTo>
                <a:lnTo>
                  <a:pt x="401778" y="53519"/>
                </a:lnTo>
                <a:lnTo>
                  <a:pt x="366109" y="70605"/>
                </a:lnTo>
                <a:lnTo>
                  <a:pt x="339978" y="82423"/>
                </a:lnTo>
                <a:lnTo>
                  <a:pt x="486553" y="82423"/>
                </a:lnTo>
                <a:lnTo>
                  <a:pt x="442756" y="31974"/>
                </a:lnTo>
                <a:close/>
              </a:path>
              <a:path w="489473" h="487807">
                <a:moveTo>
                  <a:pt x="262061" y="158623"/>
                </a:moveTo>
                <a:lnTo>
                  <a:pt x="208279" y="158623"/>
                </a:lnTo>
                <a:lnTo>
                  <a:pt x="229291" y="178809"/>
                </a:lnTo>
                <a:lnTo>
                  <a:pt x="239510" y="172981"/>
                </a:lnTo>
                <a:lnTo>
                  <a:pt x="250268" y="166436"/>
                </a:lnTo>
                <a:lnTo>
                  <a:pt x="261491" y="159035"/>
                </a:lnTo>
                <a:lnTo>
                  <a:pt x="262061" y="158623"/>
                </a:lnTo>
                <a:close/>
              </a:path>
              <a:path w="489473" h="487807">
                <a:moveTo>
                  <a:pt x="98806" y="0"/>
                </a:moveTo>
                <a:lnTo>
                  <a:pt x="68810" y="42784"/>
                </a:lnTo>
                <a:lnTo>
                  <a:pt x="41800" y="76896"/>
                </a:lnTo>
                <a:lnTo>
                  <a:pt x="12114" y="106460"/>
                </a:lnTo>
                <a:lnTo>
                  <a:pt x="0" y="114426"/>
                </a:lnTo>
                <a:lnTo>
                  <a:pt x="16763" y="170180"/>
                </a:lnTo>
                <a:lnTo>
                  <a:pt x="208279" y="158623"/>
                </a:lnTo>
                <a:lnTo>
                  <a:pt x="262061" y="158623"/>
                </a:lnTo>
                <a:lnTo>
                  <a:pt x="273104" y="150637"/>
                </a:lnTo>
                <a:lnTo>
                  <a:pt x="265964" y="139418"/>
                </a:lnTo>
                <a:lnTo>
                  <a:pt x="258846" y="128351"/>
                </a:lnTo>
                <a:lnTo>
                  <a:pt x="251747" y="117436"/>
                </a:lnTo>
                <a:lnTo>
                  <a:pt x="247847" y="111506"/>
                </a:lnTo>
                <a:lnTo>
                  <a:pt x="88264" y="111506"/>
                </a:lnTo>
                <a:lnTo>
                  <a:pt x="161544" y="24511"/>
                </a:lnTo>
                <a:lnTo>
                  <a:pt x="98806" y="0"/>
                </a:lnTo>
                <a:close/>
              </a:path>
              <a:path w="489473" h="487807">
                <a:moveTo>
                  <a:pt x="202564" y="45212"/>
                </a:moveTo>
                <a:lnTo>
                  <a:pt x="158509" y="76423"/>
                </a:lnTo>
                <a:lnTo>
                  <a:pt x="165306" y="87094"/>
                </a:lnTo>
                <a:lnTo>
                  <a:pt x="172069" y="97851"/>
                </a:lnTo>
                <a:lnTo>
                  <a:pt x="178815" y="108712"/>
                </a:lnTo>
                <a:lnTo>
                  <a:pt x="88264" y="111506"/>
                </a:lnTo>
                <a:lnTo>
                  <a:pt x="247847" y="111506"/>
                </a:lnTo>
                <a:lnTo>
                  <a:pt x="223541" y="75276"/>
                </a:lnTo>
                <a:lnTo>
                  <a:pt x="209541" y="55086"/>
                </a:lnTo>
                <a:lnTo>
                  <a:pt x="202564" y="45212"/>
                </a:lnTo>
                <a:close/>
              </a:path>
            </a:pathLst>
          </a:custGeom>
          <a:solidFill>
            <a:srgbClr val="003366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9" name="object 29"/>
          <p:cNvSpPr/>
          <p:nvPr/>
        </p:nvSpPr>
        <p:spPr>
          <a:xfrm>
            <a:off x="3276600" y="5125211"/>
            <a:ext cx="4020311" cy="729996"/>
          </a:xfrm>
          <a:custGeom>
            <a:avLst/>
            <a:gdLst/>
            <a:ahLst/>
            <a:cxnLst/>
            <a:rect l="l" t="t" r="r" b="b"/>
            <a:pathLst>
              <a:path w="4020311" h="729996">
                <a:moveTo>
                  <a:pt x="0" y="729996"/>
                </a:moveTo>
                <a:lnTo>
                  <a:pt x="4020311" y="729996"/>
                </a:lnTo>
                <a:lnTo>
                  <a:pt x="4020311" y="0"/>
                </a:lnTo>
                <a:lnTo>
                  <a:pt x="0" y="0"/>
                </a:lnTo>
                <a:lnTo>
                  <a:pt x="0" y="729996"/>
                </a:lnTo>
                <a:close/>
              </a:path>
            </a:pathLst>
          </a:custGeom>
          <a:solidFill>
            <a:srgbClr val="EF9F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0" name="object 30"/>
          <p:cNvSpPr/>
          <p:nvPr/>
        </p:nvSpPr>
        <p:spPr>
          <a:xfrm>
            <a:off x="12191" y="2273807"/>
            <a:ext cx="4055364" cy="729996"/>
          </a:xfrm>
          <a:custGeom>
            <a:avLst/>
            <a:gdLst/>
            <a:ahLst/>
            <a:cxnLst/>
            <a:rect l="l" t="t" r="r" b="b"/>
            <a:pathLst>
              <a:path w="4055364" h="729996">
                <a:moveTo>
                  <a:pt x="0" y="729996"/>
                </a:moveTo>
                <a:lnTo>
                  <a:pt x="4055364" y="729996"/>
                </a:lnTo>
                <a:lnTo>
                  <a:pt x="4055364" y="0"/>
                </a:lnTo>
                <a:lnTo>
                  <a:pt x="0" y="0"/>
                </a:lnTo>
                <a:lnTo>
                  <a:pt x="0" y="729996"/>
                </a:lnTo>
                <a:close/>
              </a:path>
            </a:pathLst>
          </a:custGeom>
          <a:solidFill>
            <a:srgbClr val="C9C9C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1" name="object 31"/>
          <p:cNvSpPr/>
          <p:nvPr/>
        </p:nvSpPr>
        <p:spPr>
          <a:xfrm>
            <a:off x="1104900" y="3272028"/>
            <a:ext cx="3505200" cy="729996"/>
          </a:xfrm>
          <a:custGeom>
            <a:avLst/>
            <a:gdLst/>
            <a:ahLst/>
            <a:cxnLst/>
            <a:rect l="l" t="t" r="r" b="b"/>
            <a:pathLst>
              <a:path w="3505200" h="729996">
                <a:moveTo>
                  <a:pt x="0" y="729996"/>
                </a:moveTo>
                <a:lnTo>
                  <a:pt x="3505200" y="729996"/>
                </a:lnTo>
                <a:lnTo>
                  <a:pt x="3505200" y="0"/>
                </a:lnTo>
                <a:lnTo>
                  <a:pt x="0" y="0"/>
                </a:lnTo>
                <a:lnTo>
                  <a:pt x="0" y="729996"/>
                </a:lnTo>
                <a:close/>
              </a:path>
            </a:pathLst>
          </a:custGeom>
          <a:solidFill>
            <a:srgbClr val="C6D7A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2" name="object 32"/>
          <p:cNvSpPr/>
          <p:nvPr/>
        </p:nvSpPr>
        <p:spPr>
          <a:xfrm>
            <a:off x="1269491" y="4216908"/>
            <a:ext cx="4038600" cy="729995"/>
          </a:xfrm>
          <a:custGeom>
            <a:avLst/>
            <a:gdLst/>
            <a:ahLst/>
            <a:cxnLst/>
            <a:rect l="l" t="t" r="r" b="b"/>
            <a:pathLst>
              <a:path w="4038600" h="729996">
                <a:moveTo>
                  <a:pt x="0" y="729995"/>
                </a:moveTo>
                <a:lnTo>
                  <a:pt x="4038600" y="729995"/>
                </a:lnTo>
                <a:lnTo>
                  <a:pt x="4038600" y="0"/>
                </a:lnTo>
                <a:lnTo>
                  <a:pt x="0" y="0"/>
                </a:lnTo>
                <a:lnTo>
                  <a:pt x="0" y="729995"/>
                </a:lnTo>
                <a:close/>
              </a:path>
            </a:pathLst>
          </a:custGeom>
          <a:solidFill>
            <a:srgbClr val="D9DCEB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3" name="object 33"/>
          <p:cNvSpPr txBox="1"/>
          <p:nvPr/>
        </p:nvSpPr>
        <p:spPr>
          <a:xfrm>
            <a:off x="591413" y="186912"/>
            <a:ext cx="3008119" cy="32662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70"/>
              </a:lnSpc>
              <a:spcBef>
                <a:spcPts val="128"/>
              </a:spcBef>
            </a:pPr>
            <a:r>
              <a:rPr dirty="0" smtClean="0" baseline="1074" sz="3300" spc="0" b="1">
                <a:solidFill>
                  <a:srgbClr val="333333"/>
                </a:solidFill>
                <a:latin typeface="Arial Black"/>
                <a:cs typeface="Arial Black"/>
              </a:rPr>
              <a:t>myS</a:t>
            </a:r>
            <a:r>
              <a:rPr dirty="0" smtClean="0" baseline="1074" sz="3300" spc="-9" b="1">
                <a:solidFill>
                  <a:srgbClr val="333333"/>
                </a:solidFill>
                <a:latin typeface="Arial Black"/>
                <a:cs typeface="Arial Black"/>
              </a:rPr>
              <a:t>A</a:t>
            </a:r>
            <a:r>
              <a:rPr dirty="0" smtClean="0" baseline="1074" sz="3300" spc="0" b="1">
                <a:solidFill>
                  <a:srgbClr val="333333"/>
                </a:solidFill>
                <a:latin typeface="Arial Black"/>
                <a:cs typeface="Arial Black"/>
              </a:rPr>
              <a:t>P</a:t>
            </a:r>
            <a:r>
              <a:rPr dirty="0" smtClean="0" baseline="1074" sz="3300" spc="-54" b="1">
                <a:solidFill>
                  <a:srgbClr val="333333"/>
                </a:solidFill>
                <a:latin typeface="Arial Black"/>
                <a:cs typeface="Arial Black"/>
              </a:rPr>
              <a:t> </a:t>
            </a:r>
            <a:r>
              <a:rPr dirty="0" smtClean="0" baseline="1074" sz="3300" spc="-4" b="1">
                <a:solidFill>
                  <a:srgbClr val="333333"/>
                </a:solidFill>
                <a:latin typeface="Arial Black"/>
                <a:cs typeface="Arial Black"/>
              </a:rPr>
              <a:t>H</a:t>
            </a:r>
            <a:r>
              <a:rPr dirty="0" smtClean="0" baseline="1074" sz="3300" spc="0" b="1">
                <a:solidFill>
                  <a:srgbClr val="333333"/>
                </a:solidFill>
                <a:latin typeface="Arial Black"/>
                <a:cs typeface="Arial Black"/>
              </a:rPr>
              <a:t>R:</a:t>
            </a:r>
            <a:r>
              <a:rPr dirty="0" smtClean="0" baseline="1074" sz="3300" spc="-22" b="1">
                <a:solidFill>
                  <a:srgbClr val="333333"/>
                </a:solidFill>
                <a:latin typeface="Arial Black"/>
                <a:cs typeface="Arial Black"/>
              </a:rPr>
              <a:t> </a:t>
            </a:r>
            <a:r>
              <a:rPr dirty="0" smtClean="0" sz="2200" spc="9">
                <a:solidFill>
                  <a:srgbClr val="333333"/>
                </a:solidFill>
                <a:latin typeface="΢"/>
                <a:cs typeface="΢"/>
              </a:rPr>
              <a:t>功能划分</a:t>
            </a:r>
            <a:endParaRPr sz="2200">
              <a:latin typeface="微软雅黑"/>
              <a:cs typeface="微软雅黑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91541" y="2336212"/>
            <a:ext cx="3803972" cy="204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sz="1400" spc="9">
                <a:solidFill>
                  <a:srgbClr val="333333"/>
                </a:solidFill>
                <a:latin typeface="΢"/>
                <a:cs typeface="΢"/>
              </a:rPr>
              <a:t>运</a:t>
            </a:r>
            <a:r>
              <a:rPr dirty="0" smtClean="0" sz="1400" spc="9">
                <a:solidFill>
                  <a:srgbClr val="333333"/>
                </a:solidFill>
                <a:latin typeface="΢"/>
                <a:cs typeface="΢"/>
              </a:rPr>
              <a:t>用</a:t>
            </a:r>
            <a:r>
              <a:rPr dirty="0" smtClean="0" sz="1400" spc="0">
                <a:solidFill>
                  <a:srgbClr val="333333"/>
                </a:solidFill>
                <a:latin typeface="΢"/>
                <a:cs typeface="΢"/>
              </a:rPr>
              <a:t>协</a:t>
            </a:r>
            <a:r>
              <a:rPr dirty="0" smtClean="0" sz="1400" spc="-4">
                <a:solidFill>
                  <a:srgbClr val="333333"/>
                </a:solidFill>
                <a:latin typeface="΢"/>
                <a:cs typeface="΢"/>
              </a:rPr>
              <a:t>同</a:t>
            </a:r>
            <a:r>
              <a:rPr dirty="0" smtClean="0" sz="1400" spc="-14">
                <a:solidFill>
                  <a:srgbClr val="333333"/>
                </a:solidFill>
                <a:latin typeface="΢"/>
                <a:cs typeface="΢"/>
              </a:rPr>
              <a:t>交</a:t>
            </a:r>
            <a:r>
              <a:rPr dirty="0" smtClean="0" sz="1400" spc="0">
                <a:solidFill>
                  <a:srgbClr val="333333"/>
                </a:solidFill>
                <a:latin typeface="΢"/>
                <a:cs typeface="΢"/>
              </a:rPr>
              <a:t>互</a:t>
            </a:r>
            <a:r>
              <a:rPr dirty="0" smtClean="0" sz="1400" spc="-4">
                <a:solidFill>
                  <a:srgbClr val="333333"/>
                </a:solidFill>
                <a:latin typeface="΢"/>
                <a:cs typeface="΢"/>
              </a:rPr>
              <a:t>、</a:t>
            </a:r>
            <a:r>
              <a:rPr dirty="0" smtClean="0" sz="1400" spc="-14">
                <a:solidFill>
                  <a:srgbClr val="333333"/>
                </a:solidFill>
                <a:latin typeface="΢"/>
                <a:cs typeface="΢"/>
              </a:rPr>
              <a:t>知</a:t>
            </a:r>
            <a:r>
              <a:rPr dirty="0" smtClean="0" sz="1400" spc="0">
                <a:solidFill>
                  <a:srgbClr val="333333"/>
                </a:solidFill>
                <a:latin typeface="΢"/>
                <a:cs typeface="΢"/>
              </a:rPr>
              <a:t>识</a:t>
            </a:r>
            <a:r>
              <a:rPr dirty="0" smtClean="0" sz="1400" spc="-4">
                <a:solidFill>
                  <a:srgbClr val="333333"/>
                </a:solidFill>
                <a:latin typeface="΢"/>
                <a:cs typeface="΢"/>
              </a:rPr>
              <a:t>管</a:t>
            </a:r>
            <a:r>
              <a:rPr dirty="0" smtClean="0" sz="1400" spc="-14">
                <a:solidFill>
                  <a:srgbClr val="333333"/>
                </a:solidFill>
                <a:latin typeface="΢"/>
                <a:cs typeface="΢"/>
              </a:rPr>
              <a:t>理</a:t>
            </a:r>
            <a:r>
              <a:rPr dirty="0" smtClean="0" sz="1400" spc="0">
                <a:solidFill>
                  <a:srgbClr val="333333"/>
                </a:solidFill>
                <a:latin typeface="΢"/>
                <a:cs typeface="΢"/>
              </a:rPr>
              <a:t>以</a:t>
            </a:r>
            <a:r>
              <a:rPr dirty="0" smtClean="0" sz="1400" spc="-4">
                <a:solidFill>
                  <a:srgbClr val="333333"/>
                </a:solidFill>
                <a:latin typeface="΢"/>
                <a:cs typeface="΢"/>
              </a:rPr>
              <a:t>及</a:t>
            </a:r>
            <a:r>
              <a:rPr dirty="0" smtClean="0" sz="1400" spc="-14">
                <a:solidFill>
                  <a:srgbClr val="333333"/>
                </a:solidFill>
                <a:latin typeface="΢"/>
                <a:cs typeface="΢"/>
              </a:rPr>
              <a:t>门</a:t>
            </a:r>
            <a:r>
              <a:rPr dirty="0" smtClean="0" sz="1400" spc="0">
                <a:solidFill>
                  <a:srgbClr val="333333"/>
                </a:solidFill>
                <a:latin typeface="΢"/>
                <a:cs typeface="΢"/>
              </a:rPr>
              <a:t>户</a:t>
            </a:r>
            <a:r>
              <a:rPr dirty="0" smtClean="0" sz="1400" spc="-4">
                <a:solidFill>
                  <a:srgbClr val="333333"/>
                </a:solidFill>
                <a:latin typeface="΢"/>
                <a:cs typeface="΢"/>
              </a:rPr>
              <a:t>技</a:t>
            </a:r>
            <a:r>
              <a:rPr dirty="0" smtClean="0" sz="1400" spc="-14">
                <a:solidFill>
                  <a:srgbClr val="333333"/>
                </a:solidFill>
                <a:latin typeface="΢"/>
                <a:cs typeface="΢"/>
              </a:rPr>
              <a:t>术</a:t>
            </a:r>
            <a:r>
              <a:rPr dirty="0" smtClean="0" sz="1400" spc="0">
                <a:solidFill>
                  <a:srgbClr val="333333"/>
                </a:solidFill>
                <a:latin typeface="΢"/>
                <a:cs typeface="΢"/>
              </a:rPr>
              <a:t>，</a:t>
            </a:r>
            <a:r>
              <a:rPr dirty="0" smtClean="0" sz="1400" spc="-4">
                <a:solidFill>
                  <a:srgbClr val="333333"/>
                </a:solidFill>
                <a:latin typeface="΢"/>
                <a:cs typeface="΢"/>
              </a:rPr>
              <a:t>进</a:t>
            </a:r>
            <a:r>
              <a:rPr dirty="0" smtClean="0" sz="1400" spc="-14">
                <a:solidFill>
                  <a:srgbClr val="333333"/>
                </a:solidFill>
                <a:latin typeface="΢"/>
                <a:cs typeface="΢"/>
              </a:rPr>
              <a:t>一</a:t>
            </a:r>
            <a:r>
              <a:rPr dirty="0" smtClean="0" sz="1400" spc="0">
                <a:solidFill>
                  <a:srgbClr val="333333"/>
                </a:solidFill>
                <a:latin typeface="΢"/>
                <a:cs typeface="΢"/>
              </a:rPr>
              <a:t>步</a:t>
            </a:r>
            <a:endParaRPr sz="1400">
              <a:latin typeface="微软雅黑"/>
              <a:cs typeface="微软雅黑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91541" y="2542468"/>
            <a:ext cx="3883374" cy="21245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75"/>
              </a:lnSpc>
              <a:spcBef>
                <a:spcPts val="83"/>
              </a:spcBef>
            </a:pPr>
            <a:r>
              <a:rPr dirty="0" smtClean="0" baseline="1395" sz="2100" spc="9">
                <a:solidFill>
                  <a:srgbClr val="333333"/>
                </a:solidFill>
                <a:latin typeface="΢"/>
                <a:cs typeface="΢"/>
              </a:rPr>
              <a:t>增强</a:t>
            </a:r>
            <a:r>
              <a:rPr dirty="0" smtClean="0" baseline="2070" sz="2100" spc="-4" b="1">
                <a:solidFill>
                  <a:srgbClr val="333333"/>
                </a:solidFill>
                <a:latin typeface="Arial"/>
                <a:cs typeface="Arial"/>
              </a:rPr>
              <a:t>HR</a:t>
            </a:r>
            <a:r>
              <a:rPr dirty="0" smtClean="0" baseline="1395" sz="2100" spc="0">
                <a:solidFill>
                  <a:srgbClr val="333333"/>
                </a:solidFill>
                <a:latin typeface="΢"/>
                <a:cs typeface="΢"/>
              </a:rPr>
              <a:t>的专业服</a:t>
            </a:r>
            <a:r>
              <a:rPr dirty="0" smtClean="0" baseline="1395" sz="2100" spc="-14">
                <a:solidFill>
                  <a:srgbClr val="333333"/>
                </a:solidFill>
                <a:latin typeface="΢"/>
                <a:cs typeface="΢"/>
              </a:rPr>
              <a:t>务</a:t>
            </a:r>
            <a:r>
              <a:rPr dirty="0" smtClean="0" baseline="1395" sz="2100" spc="0">
                <a:solidFill>
                  <a:srgbClr val="333333"/>
                </a:solidFill>
                <a:latin typeface="΢"/>
                <a:cs typeface="΢"/>
              </a:rPr>
              <a:t>，同</a:t>
            </a:r>
            <a:r>
              <a:rPr dirty="0" smtClean="0" baseline="1395" sz="2100" spc="-14">
                <a:solidFill>
                  <a:srgbClr val="333333"/>
                </a:solidFill>
                <a:latin typeface="΢"/>
                <a:cs typeface="΢"/>
              </a:rPr>
              <a:t>时</a:t>
            </a:r>
            <a:r>
              <a:rPr dirty="0" smtClean="0" baseline="1395" sz="2100" spc="0">
                <a:solidFill>
                  <a:srgbClr val="333333"/>
                </a:solidFill>
                <a:latin typeface="΢"/>
                <a:cs typeface="΢"/>
              </a:rPr>
              <a:t>也快</a:t>
            </a:r>
            <a:r>
              <a:rPr dirty="0" smtClean="0" baseline="1395" sz="2100" spc="-14">
                <a:solidFill>
                  <a:srgbClr val="333333"/>
                </a:solidFill>
                <a:latin typeface="΢"/>
                <a:cs typeface="΢"/>
              </a:rPr>
              <a:t>速</a:t>
            </a:r>
            <a:r>
              <a:rPr dirty="0" smtClean="0" baseline="1395" sz="2100" spc="0">
                <a:solidFill>
                  <a:srgbClr val="333333"/>
                </a:solidFill>
                <a:latin typeface="΢"/>
                <a:cs typeface="΢"/>
              </a:rPr>
              <a:t>有效</a:t>
            </a:r>
            <a:r>
              <a:rPr dirty="0" smtClean="0" baseline="1395" sz="2100" spc="-14">
                <a:solidFill>
                  <a:srgbClr val="333333"/>
                </a:solidFill>
                <a:latin typeface="΢"/>
                <a:cs typeface="΢"/>
              </a:rPr>
              <a:t>地</a:t>
            </a:r>
            <a:r>
              <a:rPr dirty="0" smtClean="0" baseline="1395" sz="2100" spc="0">
                <a:solidFill>
                  <a:srgbClr val="333333"/>
                </a:solidFill>
                <a:latin typeface="΢"/>
                <a:cs typeface="΢"/>
              </a:rPr>
              <a:t>在企</a:t>
            </a:r>
            <a:r>
              <a:rPr dirty="0" smtClean="0" baseline="1395" sz="2100" spc="-14">
                <a:solidFill>
                  <a:srgbClr val="333333"/>
                </a:solidFill>
                <a:latin typeface="΢"/>
                <a:cs typeface="΢"/>
              </a:rPr>
              <a:t>业</a:t>
            </a:r>
            <a:r>
              <a:rPr dirty="0" smtClean="0" baseline="1395" sz="2100" spc="0">
                <a:solidFill>
                  <a:srgbClr val="333333"/>
                </a:solidFill>
                <a:latin typeface="΢"/>
                <a:cs typeface="΢"/>
              </a:rPr>
              <a:t>中</a:t>
            </a:r>
            <a:endParaRPr sz="1400">
              <a:latin typeface="微软雅黑"/>
              <a:cs typeface="微软雅黑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91541" y="2755828"/>
            <a:ext cx="780931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sz="1400" spc="9">
                <a:solidFill>
                  <a:srgbClr val="333333"/>
                </a:solidFill>
                <a:latin typeface="΢"/>
                <a:cs typeface="΢"/>
              </a:rPr>
              <a:t>引</a:t>
            </a:r>
            <a:r>
              <a:rPr dirty="0" smtClean="0" sz="1400" spc="9">
                <a:solidFill>
                  <a:srgbClr val="333333"/>
                </a:solidFill>
                <a:latin typeface="΢"/>
                <a:cs typeface="΢"/>
              </a:rPr>
              <a:t>领</a:t>
            </a:r>
            <a:r>
              <a:rPr dirty="0" smtClean="0" sz="1400" spc="0">
                <a:solidFill>
                  <a:srgbClr val="333333"/>
                </a:solidFill>
                <a:latin typeface="΢"/>
                <a:cs typeface="΢"/>
              </a:rPr>
              <a:t>变革</a:t>
            </a:r>
            <a:endParaRPr sz="1400">
              <a:latin typeface="微软雅黑"/>
              <a:cs typeface="微软雅黑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2610052" y="3335329"/>
            <a:ext cx="1910107" cy="63180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R="80368" algn="ctr">
              <a:lnSpc>
                <a:spcPts val="1675"/>
              </a:lnSpc>
              <a:spcBef>
                <a:spcPts val="83"/>
              </a:spcBef>
            </a:pPr>
            <a:r>
              <a:rPr dirty="0" smtClean="0" baseline="1395" sz="2100" spc="0">
                <a:solidFill>
                  <a:srgbClr val="333333"/>
                </a:solidFill>
                <a:latin typeface="΢"/>
                <a:cs typeface="΢"/>
              </a:rPr>
              <a:t>化现</a:t>
            </a:r>
            <a:r>
              <a:rPr dirty="0" smtClean="0" baseline="1395" sz="2100" spc="-14">
                <a:solidFill>
                  <a:srgbClr val="333333"/>
                </a:solidFill>
                <a:latin typeface="΢"/>
                <a:cs typeface="΢"/>
              </a:rPr>
              <a:t>有</a:t>
            </a:r>
            <a:r>
              <a:rPr dirty="0" smtClean="0" baseline="1395" sz="2100" spc="0">
                <a:solidFill>
                  <a:srgbClr val="333333"/>
                </a:solidFill>
                <a:latin typeface="΢"/>
                <a:cs typeface="΢"/>
              </a:rPr>
              <a:t>人力</a:t>
            </a:r>
            <a:r>
              <a:rPr dirty="0" smtClean="0" baseline="1395" sz="2100" spc="-14">
                <a:solidFill>
                  <a:srgbClr val="333333"/>
                </a:solidFill>
                <a:latin typeface="΢"/>
                <a:cs typeface="΢"/>
              </a:rPr>
              <a:t>资</a:t>
            </a:r>
            <a:r>
              <a:rPr dirty="0" smtClean="0" baseline="1395" sz="2100" spc="0">
                <a:solidFill>
                  <a:srgbClr val="333333"/>
                </a:solidFill>
                <a:latin typeface="΢"/>
                <a:cs typeface="΢"/>
              </a:rPr>
              <a:t>源，</a:t>
            </a:r>
            <a:r>
              <a:rPr dirty="0" smtClean="0" baseline="1395" sz="2100" spc="-14">
                <a:solidFill>
                  <a:srgbClr val="333333"/>
                </a:solidFill>
                <a:latin typeface="΢"/>
                <a:cs typeface="΢"/>
              </a:rPr>
              <a:t>确</a:t>
            </a:r>
            <a:r>
              <a:rPr dirty="0" smtClean="0" baseline="1395" sz="2100" spc="0">
                <a:solidFill>
                  <a:srgbClr val="333333"/>
                </a:solidFill>
                <a:latin typeface="΢"/>
                <a:cs typeface="΢"/>
              </a:rPr>
              <a:t>保</a:t>
            </a:r>
            <a:endParaRPr sz="1400">
              <a:latin typeface="微软雅黑"/>
              <a:cs typeface="微软雅黑"/>
            </a:endParaRPr>
          </a:p>
          <a:p>
            <a:pPr marL="66052" algn="ctr">
              <a:lnSpc>
                <a:spcPts val="1620"/>
              </a:lnSpc>
            </a:pPr>
            <a:r>
              <a:rPr dirty="0" smtClean="0" baseline="1395" sz="2100" spc="0">
                <a:solidFill>
                  <a:srgbClr val="333333"/>
                </a:solidFill>
                <a:latin typeface="΢"/>
                <a:cs typeface="΢"/>
              </a:rPr>
              <a:t>与</a:t>
            </a:r>
            <a:r>
              <a:rPr dirty="0" smtClean="0" baseline="1395" sz="2100" spc="-4">
                <a:solidFill>
                  <a:srgbClr val="333333"/>
                </a:solidFill>
                <a:latin typeface="΢"/>
                <a:cs typeface="΢"/>
              </a:rPr>
              <a:t>贡</a:t>
            </a:r>
            <a:r>
              <a:rPr dirty="0" smtClean="0" baseline="1395" sz="2100" spc="-14">
                <a:solidFill>
                  <a:srgbClr val="333333"/>
                </a:solidFill>
                <a:latin typeface="΢"/>
                <a:cs typeface="΢"/>
              </a:rPr>
              <a:t>献</a:t>
            </a:r>
            <a:r>
              <a:rPr dirty="0" smtClean="0" baseline="1395" sz="2100" spc="0">
                <a:solidFill>
                  <a:srgbClr val="333333"/>
                </a:solidFill>
                <a:latin typeface="΢"/>
                <a:cs typeface="΢"/>
              </a:rPr>
              <a:t>”</a:t>
            </a:r>
            <a:r>
              <a:rPr dirty="0" smtClean="0" baseline="1395" sz="2100" spc="-4">
                <a:solidFill>
                  <a:srgbClr val="333333"/>
                </a:solidFill>
                <a:latin typeface="΢"/>
                <a:cs typeface="΢"/>
              </a:rPr>
              <a:t>。</a:t>
            </a:r>
            <a:r>
              <a:rPr dirty="0" smtClean="0" baseline="1395" sz="2100" spc="-14">
                <a:solidFill>
                  <a:srgbClr val="333333"/>
                </a:solidFill>
                <a:latin typeface="΢"/>
                <a:cs typeface="΢"/>
              </a:rPr>
              <a:t>先</a:t>
            </a:r>
            <a:r>
              <a:rPr dirty="0" smtClean="0" baseline="1395" sz="2100" spc="0">
                <a:solidFill>
                  <a:srgbClr val="333333"/>
                </a:solidFill>
                <a:latin typeface="΢"/>
                <a:cs typeface="΢"/>
              </a:rPr>
              <a:t>进</a:t>
            </a:r>
            <a:r>
              <a:rPr dirty="0" smtClean="0" baseline="1395" sz="2100" spc="-4">
                <a:solidFill>
                  <a:srgbClr val="333333"/>
                </a:solidFill>
                <a:latin typeface="΢"/>
                <a:cs typeface="΢"/>
              </a:rPr>
              <a:t>的</a:t>
            </a:r>
            <a:r>
              <a:rPr dirty="0" smtClean="0" baseline="1395" sz="2100" spc="-14">
                <a:solidFill>
                  <a:srgbClr val="333333"/>
                </a:solidFill>
                <a:latin typeface="΢"/>
                <a:cs typeface="΢"/>
              </a:rPr>
              <a:t>数</a:t>
            </a:r>
            <a:r>
              <a:rPr dirty="0" smtClean="0" baseline="1395" sz="2100" spc="0">
                <a:solidFill>
                  <a:srgbClr val="333333"/>
                </a:solidFill>
                <a:latin typeface="΢"/>
                <a:cs typeface="΢"/>
              </a:rPr>
              <a:t>据</a:t>
            </a:r>
            <a:endParaRPr sz="1400">
              <a:latin typeface="微软雅黑"/>
              <a:cs typeface="微软雅黑"/>
            </a:endParaRPr>
          </a:p>
          <a:p>
            <a:pPr marL="343273" marR="354707" algn="ctr">
              <a:lnSpc>
                <a:spcPts val="1680"/>
              </a:lnSpc>
              <a:spcBef>
                <a:spcPts val="3"/>
              </a:spcBef>
            </a:pPr>
            <a:r>
              <a:rPr dirty="0" smtClean="0" baseline="2070" sz="2100" spc="-4" b="1">
                <a:solidFill>
                  <a:srgbClr val="333333"/>
                </a:solidFill>
                <a:latin typeface="Arial"/>
                <a:cs typeface="Arial"/>
              </a:rPr>
              <a:t>HR</a:t>
            </a:r>
            <a:r>
              <a:rPr dirty="0" smtClean="0" baseline="1395" sz="2100" spc="0">
                <a:solidFill>
                  <a:srgbClr val="333333"/>
                </a:solidFill>
                <a:latin typeface="΢"/>
                <a:cs typeface="΢"/>
              </a:rPr>
              <a:t>政策</a:t>
            </a:r>
            <a:r>
              <a:rPr dirty="0" smtClean="0" baseline="1395" sz="2100" spc="-14">
                <a:solidFill>
                  <a:srgbClr val="333333"/>
                </a:solidFill>
                <a:latin typeface="΢"/>
                <a:cs typeface="΢"/>
              </a:rPr>
              <a:t>和</a:t>
            </a:r>
            <a:r>
              <a:rPr dirty="0" smtClean="0" baseline="1395" sz="2100" spc="0">
                <a:solidFill>
                  <a:srgbClr val="333333"/>
                </a:solidFill>
                <a:latin typeface="΢"/>
                <a:cs typeface="΢"/>
              </a:rPr>
              <a:t>决策</a:t>
            </a:r>
            <a:endParaRPr sz="1400">
              <a:latin typeface="微软雅黑"/>
              <a:cs typeface="微软雅黑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2776757" y="4272589"/>
            <a:ext cx="2475978" cy="63042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75"/>
              </a:lnSpc>
              <a:spcBef>
                <a:spcPts val="83"/>
              </a:spcBef>
            </a:pPr>
            <a:r>
              <a:rPr dirty="0" smtClean="0" baseline="1395" sz="2100" spc="0">
                <a:solidFill>
                  <a:srgbClr val="333333"/>
                </a:solidFill>
                <a:latin typeface="΢"/>
                <a:cs typeface="΢"/>
              </a:rPr>
              <a:t>略</a:t>
            </a:r>
            <a:r>
              <a:rPr dirty="0" smtClean="0" baseline="1395" sz="2100" spc="4">
                <a:solidFill>
                  <a:srgbClr val="333333"/>
                </a:solidFill>
                <a:latin typeface="΢"/>
                <a:cs typeface="΢"/>
              </a:rPr>
              <a:t>性</a:t>
            </a:r>
            <a:r>
              <a:rPr dirty="0" smtClean="0" baseline="1395" sz="2100" spc="-9">
                <a:solidFill>
                  <a:srgbClr val="333333"/>
                </a:solidFill>
                <a:latin typeface="΢"/>
                <a:cs typeface="΢"/>
              </a:rPr>
              <a:t>活</a:t>
            </a:r>
            <a:r>
              <a:rPr dirty="0" smtClean="0" baseline="1395" sz="2100" spc="-9">
                <a:solidFill>
                  <a:srgbClr val="333333"/>
                </a:solidFill>
                <a:latin typeface="΢"/>
                <a:cs typeface="΢"/>
              </a:rPr>
              <a:t>动</a:t>
            </a:r>
            <a:r>
              <a:rPr dirty="0" smtClean="0" baseline="2070" sz="2100" spc="0" b="1">
                <a:solidFill>
                  <a:srgbClr val="333333"/>
                </a:solidFill>
                <a:latin typeface="Arial"/>
                <a:cs typeface="Arial"/>
              </a:rPr>
              <a:t>,</a:t>
            </a:r>
            <a:r>
              <a:rPr dirty="0" smtClean="0" baseline="2070" sz="2100" spc="-34" b="1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dirty="0" smtClean="0" baseline="1395" sz="2100" spc="9">
                <a:solidFill>
                  <a:srgbClr val="333333"/>
                </a:solidFill>
                <a:latin typeface="΢"/>
                <a:cs typeface="΢"/>
              </a:rPr>
              <a:t>如</a:t>
            </a:r>
            <a:r>
              <a:rPr dirty="0" smtClean="0" baseline="1395" sz="2100" spc="9">
                <a:solidFill>
                  <a:srgbClr val="333333"/>
                </a:solidFill>
                <a:latin typeface="΢"/>
                <a:cs typeface="΢"/>
              </a:rPr>
              <a:t>薪</a:t>
            </a:r>
            <a:r>
              <a:rPr dirty="0" smtClean="0" baseline="1395" sz="2100" spc="0">
                <a:solidFill>
                  <a:srgbClr val="333333"/>
                </a:solidFill>
                <a:latin typeface="΢"/>
                <a:cs typeface="΢"/>
              </a:rPr>
              <a:t>酬</a:t>
            </a:r>
            <a:r>
              <a:rPr dirty="0" smtClean="0" baseline="1395" sz="2100" spc="-14">
                <a:solidFill>
                  <a:srgbClr val="333333"/>
                </a:solidFill>
                <a:latin typeface="΢"/>
                <a:cs typeface="΢"/>
              </a:rPr>
              <a:t>福</a:t>
            </a:r>
            <a:r>
              <a:rPr dirty="0" smtClean="0" baseline="1395" sz="2100" spc="0">
                <a:solidFill>
                  <a:srgbClr val="333333"/>
                </a:solidFill>
                <a:latin typeface="΢"/>
                <a:cs typeface="΢"/>
              </a:rPr>
              <a:t>利、</a:t>
            </a:r>
            <a:r>
              <a:rPr dirty="0" smtClean="0" baseline="1395" sz="2100" spc="-14">
                <a:solidFill>
                  <a:srgbClr val="333333"/>
                </a:solidFill>
                <a:latin typeface="΢"/>
                <a:cs typeface="΢"/>
              </a:rPr>
              <a:t>资</a:t>
            </a:r>
            <a:r>
              <a:rPr dirty="0" smtClean="0" baseline="1395" sz="2100" spc="0">
                <a:solidFill>
                  <a:srgbClr val="333333"/>
                </a:solidFill>
                <a:latin typeface="΢"/>
                <a:cs typeface="΢"/>
              </a:rPr>
              <a:t>格和</a:t>
            </a:r>
            <a:endParaRPr sz="1400">
              <a:latin typeface="微软雅黑"/>
              <a:cs typeface="微软雅黑"/>
            </a:endParaRPr>
          </a:p>
          <a:p>
            <a:pPr marL="12700" marR="28058">
              <a:lnSpc>
                <a:spcPts val="1739"/>
              </a:lnSpc>
              <a:spcBef>
                <a:spcPts val="3"/>
              </a:spcBef>
            </a:pPr>
            <a:r>
              <a:rPr dirty="0" smtClean="0" sz="1400" spc="0">
                <a:solidFill>
                  <a:srgbClr val="333333"/>
                </a:solidFill>
                <a:latin typeface="΢"/>
                <a:cs typeface="΢"/>
              </a:rPr>
              <a:t>评</a:t>
            </a:r>
            <a:r>
              <a:rPr dirty="0" smtClean="0" sz="1400" spc="4">
                <a:solidFill>
                  <a:srgbClr val="333333"/>
                </a:solidFill>
                <a:latin typeface="΢"/>
                <a:cs typeface="΢"/>
              </a:rPr>
              <a:t>、</a:t>
            </a:r>
            <a:r>
              <a:rPr dirty="0" smtClean="0" sz="1400" spc="-9">
                <a:solidFill>
                  <a:srgbClr val="333333"/>
                </a:solidFill>
                <a:latin typeface="΢"/>
                <a:cs typeface="΢"/>
              </a:rPr>
              <a:t>培</a:t>
            </a:r>
            <a:r>
              <a:rPr dirty="0" smtClean="0" sz="1400" spc="0">
                <a:solidFill>
                  <a:srgbClr val="333333"/>
                </a:solidFill>
                <a:latin typeface="΢"/>
                <a:cs typeface="΢"/>
              </a:rPr>
              <a:t>训</a:t>
            </a:r>
            <a:r>
              <a:rPr dirty="0" smtClean="0" sz="1400" spc="4">
                <a:solidFill>
                  <a:srgbClr val="333333"/>
                </a:solidFill>
                <a:latin typeface="΢"/>
                <a:cs typeface="΢"/>
              </a:rPr>
              <a:t>和</a:t>
            </a:r>
            <a:r>
              <a:rPr dirty="0" smtClean="0" sz="1400" spc="-9">
                <a:solidFill>
                  <a:srgbClr val="333333"/>
                </a:solidFill>
                <a:latin typeface="΢"/>
                <a:cs typeface="΢"/>
              </a:rPr>
              <a:t>发</a:t>
            </a:r>
            <a:r>
              <a:rPr dirty="0" smtClean="0" sz="1400" spc="0">
                <a:solidFill>
                  <a:srgbClr val="333333"/>
                </a:solidFill>
                <a:latin typeface="΢"/>
                <a:cs typeface="΢"/>
              </a:rPr>
              <a:t>展</a:t>
            </a:r>
            <a:r>
              <a:rPr dirty="0" smtClean="0" sz="1400" spc="4">
                <a:solidFill>
                  <a:srgbClr val="333333"/>
                </a:solidFill>
                <a:latin typeface="΢"/>
                <a:cs typeface="΢"/>
              </a:rPr>
              <a:t>、</a:t>
            </a:r>
            <a:r>
              <a:rPr dirty="0" smtClean="0" sz="1400" spc="-9">
                <a:solidFill>
                  <a:srgbClr val="333333"/>
                </a:solidFill>
                <a:latin typeface="΢"/>
                <a:cs typeface="΢"/>
              </a:rPr>
              <a:t>招</a:t>
            </a:r>
            <a:r>
              <a:rPr dirty="0" smtClean="0" sz="1400" spc="0">
                <a:solidFill>
                  <a:srgbClr val="333333"/>
                </a:solidFill>
                <a:latin typeface="΢"/>
                <a:cs typeface="΢"/>
              </a:rPr>
              <a:t>聘</a:t>
            </a:r>
            <a:r>
              <a:rPr dirty="0" smtClean="0" sz="1400" spc="4">
                <a:solidFill>
                  <a:srgbClr val="333333"/>
                </a:solidFill>
                <a:latin typeface="΢"/>
                <a:cs typeface="΢"/>
              </a:rPr>
              <a:t>等</a:t>
            </a:r>
            <a:r>
              <a:rPr dirty="0" smtClean="0" sz="1400" spc="-9">
                <a:solidFill>
                  <a:srgbClr val="333333"/>
                </a:solidFill>
                <a:latin typeface="΢"/>
                <a:cs typeface="΢"/>
              </a:rPr>
              <a:t>，</a:t>
            </a:r>
            <a:r>
              <a:rPr dirty="0" smtClean="0" sz="1400" spc="0">
                <a:solidFill>
                  <a:srgbClr val="333333"/>
                </a:solidFill>
                <a:latin typeface="΢"/>
                <a:cs typeface="΢"/>
              </a:rPr>
              <a:t>吸</a:t>
            </a:r>
            <a:endParaRPr sz="1400">
              <a:latin typeface="微软雅黑"/>
              <a:cs typeface="微软雅黑"/>
            </a:endParaRPr>
          </a:p>
          <a:p>
            <a:pPr marL="12700" marR="28058">
              <a:lnSpc>
                <a:spcPts val="1550"/>
              </a:lnSpc>
            </a:pPr>
            <a:r>
              <a:rPr dirty="0" smtClean="0" sz="1400" spc="0">
                <a:solidFill>
                  <a:srgbClr val="333333"/>
                </a:solidFill>
                <a:latin typeface="΢"/>
                <a:cs typeface="΢"/>
              </a:rPr>
              <a:t>、</a:t>
            </a:r>
            <a:r>
              <a:rPr dirty="0" smtClean="0" sz="1400" spc="4">
                <a:solidFill>
                  <a:srgbClr val="333333"/>
                </a:solidFill>
                <a:latin typeface="΢"/>
                <a:cs typeface="΢"/>
              </a:rPr>
              <a:t>配</a:t>
            </a:r>
            <a:r>
              <a:rPr dirty="0" smtClean="0" sz="1400" spc="-9">
                <a:solidFill>
                  <a:srgbClr val="333333"/>
                </a:solidFill>
                <a:latin typeface="΢"/>
                <a:cs typeface="΢"/>
              </a:rPr>
              <a:t>置</a:t>
            </a:r>
            <a:r>
              <a:rPr dirty="0" smtClean="0" sz="1400" spc="0">
                <a:solidFill>
                  <a:srgbClr val="333333"/>
                </a:solidFill>
                <a:latin typeface="΢"/>
                <a:cs typeface="΢"/>
              </a:rPr>
              <a:t>人</a:t>
            </a:r>
            <a:r>
              <a:rPr dirty="0" smtClean="0" sz="1400" spc="4">
                <a:solidFill>
                  <a:srgbClr val="333333"/>
                </a:solidFill>
                <a:latin typeface="΢"/>
                <a:cs typeface="΢"/>
              </a:rPr>
              <a:t>才</a:t>
            </a:r>
            <a:r>
              <a:rPr dirty="0" smtClean="0" sz="1400" spc="-9">
                <a:solidFill>
                  <a:srgbClr val="333333"/>
                </a:solidFill>
                <a:latin typeface="΢"/>
                <a:cs typeface="΢"/>
              </a:rPr>
              <a:t>和</a:t>
            </a:r>
            <a:r>
              <a:rPr dirty="0" smtClean="0" sz="1400" spc="0">
                <a:solidFill>
                  <a:srgbClr val="333333"/>
                </a:solidFill>
                <a:latin typeface="΢"/>
                <a:cs typeface="΢"/>
              </a:rPr>
              <a:t>留</a:t>
            </a:r>
            <a:r>
              <a:rPr dirty="0" smtClean="0" sz="1400" spc="4">
                <a:solidFill>
                  <a:srgbClr val="333333"/>
                </a:solidFill>
                <a:latin typeface="΢"/>
                <a:cs typeface="΢"/>
              </a:rPr>
              <a:t>住</a:t>
            </a:r>
            <a:r>
              <a:rPr dirty="0" smtClean="0" sz="1400" spc="-9">
                <a:solidFill>
                  <a:srgbClr val="333333"/>
                </a:solidFill>
                <a:latin typeface="΢"/>
                <a:cs typeface="΢"/>
              </a:rPr>
              <a:t>人</a:t>
            </a:r>
            <a:r>
              <a:rPr dirty="0" smtClean="0" sz="1400" spc="0">
                <a:solidFill>
                  <a:srgbClr val="333333"/>
                </a:solidFill>
                <a:latin typeface="΢"/>
                <a:cs typeface="΢"/>
              </a:rPr>
              <a:t>才</a:t>
            </a:r>
            <a:endParaRPr sz="1400">
              <a:latin typeface="微软雅黑"/>
              <a:cs typeface="微软雅黑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109524" y="6633699"/>
            <a:ext cx="2386151" cy="13208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975"/>
              </a:lnSpc>
              <a:spcBef>
                <a:spcPts val="48"/>
              </a:spcBef>
            </a:pPr>
            <a:r>
              <a:rPr dirty="0" smtClean="0" sz="850" spc="0">
                <a:solidFill>
                  <a:srgbClr val="B1B1B1"/>
                </a:solidFill>
                <a:latin typeface="Symbol"/>
                <a:cs typeface="Symbol"/>
              </a:rPr>
              <a:t></a:t>
            </a:r>
            <a:r>
              <a:rPr dirty="0" smtClean="0" sz="850" spc="0">
                <a:solidFill>
                  <a:srgbClr val="B1B1B1"/>
                </a:solidFill>
                <a:latin typeface="Times New Roman"/>
                <a:cs typeface="Times New Roman"/>
              </a:rPr>
              <a:t> </a:t>
            </a:r>
            <a:r>
              <a:rPr dirty="0" smtClean="0" sz="850" spc="51">
                <a:solidFill>
                  <a:srgbClr val="B1B1B1"/>
                </a:solidFill>
                <a:latin typeface="Times New Roman"/>
                <a:cs typeface="Times New Roman"/>
              </a:rPr>
              <a:t> 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S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A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P</a:t>
            </a:r>
            <a:r>
              <a:rPr dirty="0" smtClean="0" sz="700" spc="-23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A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G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2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0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0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2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,</a:t>
            </a:r>
            <a:r>
              <a:rPr dirty="0" smtClean="0" sz="700" spc="12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T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itle</a:t>
            </a:r>
            <a:r>
              <a:rPr dirty="0" smtClean="0" sz="700" spc="-18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o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f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P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r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e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s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e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n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t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a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ti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o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n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,</a:t>
            </a:r>
            <a:r>
              <a:rPr dirty="0" smtClean="0" sz="700" spc="13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S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p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e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a</a:t>
            </a:r>
            <a:r>
              <a:rPr dirty="0" smtClean="0" sz="700" spc="9">
                <a:solidFill>
                  <a:srgbClr val="B1B1B1"/>
                </a:solidFill>
                <a:latin typeface="Arial"/>
                <a:cs typeface="Arial"/>
              </a:rPr>
              <a:t>k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e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r</a:t>
            </a:r>
            <a:r>
              <a:rPr dirty="0" smtClean="0" sz="700" spc="-20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Na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m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e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1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18</a:t>
            </a:r>
            <a:endParaRPr sz="700">
              <a:latin typeface="Arial"/>
              <a:cs typeface="Aria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1104900" y="914400"/>
            <a:ext cx="1903476" cy="235762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41" name="object 41"/>
          <p:cNvSpPr txBox="1"/>
          <p:nvPr/>
        </p:nvSpPr>
        <p:spPr>
          <a:xfrm>
            <a:off x="3008376" y="914400"/>
            <a:ext cx="6096000" cy="235762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42" name="object 42"/>
          <p:cNvSpPr txBox="1"/>
          <p:nvPr/>
        </p:nvSpPr>
        <p:spPr>
          <a:xfrm>
            <a:off x="1104900" y="3272028"/>
            <a:ext cx="1932680" cy="72999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91744">
              <a:lnSpc>
                <a:spcPts val="2389"/>
              </a:lnSpc>
              <a:spcBef>
                <a:spcPts val="405"/>
              </a:spcBef>
            </a:pPr>
            <a:r>
              <a:rPr dirty="0" smtClean="0" sz="1400" spc="9">
                <a:solidFill>
                  <a:srgbClr val="333333"/>
                </a:solidFill>
                <a:latin typeface="΢"/>
                <a:cs typeface="΢"/>
              </a:rPr>
              <a:t>分</a:t>
            </a:r>
            <a:r>
              <a:rPr dirty="0" smtClean="0" sz="1400" spc="9">
                <a:solidFill>
                  <a:srgbClr val="333333"/>
                </a:solidFill>
                <a:latin typeface="΢"/>
                <a:cs typeface="΢"/>
              </a:rPr>
              <a:t>析</a:t>
            </a:r>
            <a:r>
              <a:rPr dirty="0" smtClean="0" sz="1400" spc="0">
                <a:solidFill>
                  <a:srgbClr val="333333"/>
                </a:solidFill>
                <a:latin typeface="΢"/>
                <a:cs typeface="΢"/>
              </a:rPr>
              <a:t>、评</a:t>
            </a:r>
            <a:r>
              <a:rPr dirty="0" smtClean="0" sz="1400" spc="-14">
                <a:solidFill>
                  <a:srgbClr val="333333"/>
                </a:solidFill>
                <a:latin typeface="΢"/>
                <a:cs typeface="΢"/>
              </a:rPr>
              <a:t>估</a:t>
            </a:r>
            <a:r>
              <a:rPr dirty="0" smtClean="0" sz="1400" spc="0">
                <a:solidFill>
                  <a:srgbClr val="333333"/>
                </a:solidFill>
                <a:latin typeface="΢"/>
                <a:cs typeface="΢"/>
              </a:rPr>
              <a:t>以及优</a:t>
            </a:r>
            <a:r>
              <a:rPr dirty="0" smtClean="0" sz="1400" spc="0">
                <a:solidFill>
                  <a:srgbClr val="333333"/>
                </a:solidFill>
                <a:latin typeface="΢"/>
                <a:cs typeface="΢"/>
              </a:rPr>
              <a:t> </a:t>
            </a:r>
            <a:endParaRPr sz="1400">
              <a:latin typeface="Arial"/>
              <a:cs typeface="Arial"/>
            </a:endParaRPr>
          </a:p>
          <a:p>
            <a:pPr marL="91744">
              <a:lnSpc>
                <a:spcPts val="871"/>
              </a:lnSpc>
            </a:pPr>
            <a:r>
              <a:rPr dirty="0" smtClean="0" sz="1400" spc="-4" b="1">
                <a:solidFill>
                  <a:srgbClr val="333333"/>
                </a:solidFill>
                <a:latin typeface="Arial"/>
                <a:cs typeface="Arial"/>
              </a:rPr>
              <a:t>H</a:t>
            </a:r>
            <a:r>
              <a:rPr dirty="0" smtClean="0" sz="1400" spc="-9" b="1">
                <a:solidFill>
                  <a:srgbClr val="333333"/>
                </a:solidFill>
                <a:latin typeface="Arial"/>
                <a:cs typeface="Arial"/>
              </a:rPr>
              <a:t>R</a:t>
            </a:r>
            <a:r>
              <a:rPr dirty="0" smtClean="0" sz="1400" spc="9">
                <a:solidFill>
                  <a:srgbClr val="333333"/>
                </a:solidFill>
                <a:latin typeface="΢"/>
                <a:cs typeface="΢"/>
              </a:rPr>
              <a:t>对</a:t>
            </a:r>
            <a:r>
              <a:rPr dirty="0" smtClean="0" sz="1400" spc="9">
                <a:solidFill>
                  <a:srgbClr val="333333"/>
                </a:solidFill>
                <a:latin typeface="΢"/>
                <a:cs typeface="΢"/>
              </a:rPr>
              <a:t>企</a:t>
            </a:r>
            <a:r>
              <a:rPr dirty="0" smtClean="0" sz="1400" spc="0">
                <a:solidFill>
                  <a:srgbClr val="333333"/>
                </a:solidFill>
                <a:latin typeface="΢"/>
                <a:cs typeface="΢"/>
              </a:rPr>
              <a:t>业</a:t>
            </a:r>
            <a:r>
              <a:rPr dirty="0" smtClean="0" sz="1400" spc="-4">
                <a:solidFill>
                  <a:srgbClr val="333333"/>
                </a:solidFill>
                <a:latin typeface="΢"/>
                <a:cs typeface="΢"/>
              </a:rPr>
              <a:t>的</a:t>
            </a:r>
            <a:r>
              <a:rPr dirty="0" smtClean="0" sz="1400" spc="0">
                <a:solidFill>
                  <a:srgbClr val="333333"/>
                </a:solidFill>
                <a:latin typeface="΢"/>
                <a:cs typeface="΢"/>
              </a:rPr>
              <a:t>“</a:t>
            </a:r>
            <a:r>
              <a:rPr dirty="0" smtClean="0" sz="1400" spc="-4">
                <a:solidFill>
                  <a:srgbClr val="333333"/>
                </a:solidFill>
                <a:latin typeface="΢"/>
                <a:cs typeface="΢"/>
              </a:rPr>
              <a:t>价</a:t>
            </a:r>
            <a:r>
              <a:rPr dirty="0" smtClean="0" sz="1400" spc="0">
                <a:solidFill>
                  <a:srgbClr val="333333"/>
                </a:solidFill>
                <a:latin typeface="΢"/>
                <a:cs typeface="΢"/>
              </a:rPr>
              <a:t>值</a:t>
            </a:r>
            <a:r>
              <a:rPr dirty="0" smtClean="0" sz="1400" spc="0">
                <a:solidFill>
                  <a:srgbClr val="333333"/>
                </a:solidFill>
                <a:latin typeface="΢"/>
                <a:cs typeface="΢"/>
              </a:rPr>
              <a:t> </a:t>
            </a:r>
            <a:endParaRPr sz="1400">
              <a:latin typeface="微软雅黑"/>
              <a:cs typeface="微软雅黑"/>
            </a:endParaRPr>
          </a:p>
          <a:p>
            <a:pPr marL="91744">
              <a:lnSpc>
                <a:spcPts val="1891"/>
              </a:lnSpc>
            </a:pPr>
            <a:r>
              <a:rPr dirty="0" smtClean="0" sz="1400" spc="9">
                <a:solidFill>
                  <a:srgbClr val="333333"/>
                </a:solidFill>
                <a:latin typeface="΢"/>
                <a:cs typeface="΢"/>
              </a:rPr>
              <a:t>分</a:t>
            </a:r>
            <a:r>
              <a:rPr dirty="0" smtClean="0" sz="1400" spc="9">
                <a:solidFill>
                  <a:srgbClr val="333333"/>
                </a:solidFill>
                <a:latin typeface="΢"/>
                <a:cs typeface="΢"/>
              </a:rPr>
              <a:t>析</a:t>
            </a:r>
            <a:r>
              <a:rPr dirty="0" smtClean="0" sz="1400" spc="0">
                <a:solidFill>
                  <a:srgbClr val="333333"/>
                </a:solidFill>
                <a:latin typeface="΢"/>
                <a:cs typeface="΢"/>
              </a:rPr>
              <a:t>和报</a:t>
            </a:r>
            <a:r>
              <a:rPr dirty="0" smtClean="0" sz="1400" spc="-14">
                <a:solidFill>
                  <a:srgbClr val="333333"/>
                </a:solidFill>
                <a:latin typeface="΢"/>
                <a:cs typeface="΢"/>
              </a:rPr>
              <a:t>告</a:t>
            </a:r>
            <a:r>
              <a:rPr dirty="0" smtClean="0" sz="1400" spc="0">
                <a:solidFill>
                  <a:srgbClr val="333333"/>
                </a:solidFill>
                <a:latin typeface="΢"/>
                <a:cs typeface="΢"/>
              </a:rPr>
              <a:t>工具</a:t>
            </a:r>
            <a:r>
              <a:rPr dirty="0" smtClean="0" sz="1400" spc="-14">
                <a:solidFill>
                  <a:srgbClr val="333333"/>
                </a:solidFill>
                <a:latin typeface="΢"/>
                <a:cs typeface="΢"/>
              </a:rPr>
              <a:t>，</a:t>
            </a:r>
            <a:r>
              <a:rPr dirty="0" smtClean="0" sz="1400" spc="0">
                <a:solidFill>
                  <a:srgbClr val="333333"/>
                </a:solidFill>
                <a:latin typeface="΢"/>
                <a:cs typeface="΢"/>
              </a:rPr>
              <a:t>支持</a:t>
            </a:r>
            <a:endParaRPr sz="1400">
              <a:latin typeface="微软雅黑"/>
              <a:cs typeface="微软雅黑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3008376" y="3272028"/>
            <a:ext cx="1601724" cy="72999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44" name="object 44"/>
          <p:cNvSpPr txBox="1"/>
          <p:nvPr/>
        </p:nvSpPr>
        <p:spPr>
          <a:xfrm>
            <a:off x="4610100" y="3272028"/>
            <a:ext cx="4494276" cy="72999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45" name="object 45"/>
          <p:cNvSpPr txBox="1"/>
          <p:nvPr/>
        </p:nvSpPr>
        <p:spPr>
          <a:xfrm>
            <a:off x="1104900" y="4002023"/>
            <a:ext cx="1903476" cy="21488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46" name="object 46"/>
          <p:cNvSpPr txBox="1"/>
          <p:nvPr/>
        </p:nvSpPr>
        <p:spPr>
          <a:xfrm>
            <a:off x="3008376" y="4002023"/>
            <a:ext cx="6096000" cy="21488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47" name="object 47"/>
          <p:cNvSpPr txBox="1"/>
          <p:nvPr/>
        </p:nvSpPr>
        <p:spPr>
          <a:xfrm>
            <a:off x="1104900" y="4216908"/>
            <a:ext cx="164591" cy="72999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48" name="object 48"/>
          <p:cNvSpPr txBox="1"/>
          <p:nvPr/>
        </p:nvSpPr>
        <p:spPr>
          <a:xfrm>
            <a:off x="1269491" y="4216908"/>
            <a:ext cx="1738884" cy="72999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92075" marR="159458" algn="just">
              <a:lnSpc>
                <a:spcPts val="2389"/>
              </a:lnSpc>
              <a:spcBef>
                <a:spcPts val="320"/>
              </a:spcBef>
            </a:pPr>
            <a:r>
              <a:rPr dirty="0" smtClean="0" sz="1400" spc="14">
                <a:solidFill>
                  <a:srgbClr val="333333"/>
                </a:solidFill>
                <a:latin typeface="΢"/>
                <a:cs typeface="΢"/>
              </a:rPr>
              <a:t>通</a:t>
            </a:r>
            <a:r>
              <a:rPr dirty="0" smtClean="0" sz="1400" spc="14">
                <a:solidFill>
                  <a:srgbClr val="333333"/>
                </a:solidFill>
                <a:latin typeface="΢"/>
                <a:cs typeface="΢"/>
              </a:rPr>
              <a:t>过</a:t>
            </a:r>
            <a:r>
              <a:rPr dirty="0" smtClean="0" sz="1400" spc="0">
                <a:solidFill>
                  <a:srgbClr val="333333"/>
                </a:solidFill>
                <a:latin typeface="΢"/>
                <a:cs typeface="΢"/>
              </a:rPr>
              <a:t>卓</a:t>
            </a:r>
            <a:r>
              <a:rPr dirty="0" smtClean="0" sz="1400" spc="4">
                <a:solidFill>
                  <a:srgbClr val="333333"/>
                </a:solidFill>
                <a:latin typeface="΢"/>
                <a:cs typeface="΢"/>
              </a:rPr>
              <a:t>有</a:t>
            </a:r>
            <a:r>
              <a:rPr dirty="0" smtClean="0" sz="1400" spc="-9">
                <a:solidFill>
                  <a:srgbClr val="333333"/>
                </a:solidFill>
                <a:latin typeface="΢"/>
                <a:cs typeface="΢"/>
              </a:rPr>
              <a:t>成</a:t>
            </a:r>
            <a:r>
              <a:rPr dirty="0" smtClean="0" sz="1400" spc="0">
                <a:solidFill>
                  <a:srgbClr val="333333"/>
                </a:solidFill>
                <a:latin typeface="΢"/>
                <a:cs typeface="΢"/>
              </a:rPr>
              <a:t>效</a:t>
            </a:r>
            <a:r>
              <a:rPr dirty="0" smtClean="0" sz="1400" spc="4">
                <a:solidFill>
                  <a:srgbClr val="333333"/>
                </a:solidFill>
                <a:latin typeface="΢"/>
                <a:cs typeface="΢"/>
              </a:rPr>
              <a:t>的</a:t>
            </a:r>
            <a:r>
              <a:rPr dirty="0" smtClean="0" sz="1400" spc="0">
                <a:solidFill>
                  <a:srgbClr val="333333"/>
                </a:solidFill>
                <a:latin typeface="΢"/>
                <a:cs typeface="΢"/>
              </a:rPr>
              <a:t>战</a:t>
            </a:r>
            <a:r>
              <a:rPr dirty="0" smtClean="0" sz="1400" spc="0">
                <a:solidFill>
                  <a:srgbClr val="333333"/>
                </a:solidFill>
                <a:latin typeface="΢"/>
                <a:cs typeface="΢"/>
              </a:rPr>
              <a:t> </a:t>
            </a:r>
            <a:endParaRPr sz="1400">
              <a:latin typeface="微软雅黑"/>
              <a:cs typeface="微软雅黑"/>
            </a:endParaRPr>
          </a:p>
          <a:p>
            <a:pPr marL="92075" marR="159458" algn="just">
              <a:lnSpc>
                <a:spcPts val="1679"/>
              </a:lnSpc>
            </a:pPr>
            <a:r>
              <a:rPr dirty="0" smtClean="0" sz="1400" spc="14">
                <a:solidFill>
                  <a:srgbClr val="333333"/>
                </a:solidFill>
                <a:latin typeface="΢"/>
                <a:cs typeface="΢"/>
              </a:rPr>
              <a:t>技</a:t>
            </a:r>
            <a:r>
              <a:rPr dirty="0" smtClean="0" sz="1400" spc="14">
                <a:solidFill>
                  <a:srgbClr val="333333"/>
                </a:solidFill>
                <a:latin typeface="΢"/>
                <a:cs typeface="΢"/>
              </a:rPr>
              <a:t>能</a:t>
            </a:r>
            <a:r>
              <a:rPr dirty="0" smtClean="0" sz="1400" spc="0">
                <a:solidFill>
                  <a:srgbClr val="333333"/>
                </a:solidFill>
                <a:latin typeface="΢"/>
                <a:cs typeface="΢"/>
              </a:rPr>
              <a:t>管</a:t>
            </a:r>
            <a:r>
              <a:rPr dirty="0" smtClean="0" sz="1400" spc="4">
                <a:solidFill>
                  <a:srgbClr val="333333"/>
                </a:solidFill>
                <a:latin typeface="΢"/>
                <a:cs typeface="΢"/>
              </a:rPr>
              <a:t>理</a:t>
            </a:r>
            <a:r>
              <a:rPr dirty="0" smtClean="0" sz="1400" spc="-9">
                <a:solidFill>
                  <a:srgbClr val="333333"/>
                </a:solidFill>
                <a:latin typeface="΢"/>
                <a:cs typeface="΢"/>
              </a:rPr>
              <a:t>、</a:t>
            </a:r>
            <a:r>
              <a:rPr dirty="0" smtClean="0" sz="1400" spc="0">
                <a:solidFill>
                  <a:srgbClr val="333333"/>
                </a:solidFill>
                <a:latin typeface="΢"/>
                <a:cs typeface="΢"/>
              </a:rPr>
              <a:t>绩</a:t>
            </a:r>
            <a:r>
              <a:rPr dirty="0" smtClean="0" sz="1400" spc="4">
                <a:solidFill>
                  <a:srgbClr val="333333"/>
                </a:solidFill>
                <a:latin typeface="΢"/>
                <a:cs typeface="΢"/>
              </a:rPr>
              <a:t>效</a:t>
            </a:r>
            <a:r>
              <a:rPr dirty="0" smtClean="0" sz="1400" spc="0">
                <a:solidFill>
                  <a:srgbClr val="333333"/>
                </a:solidFill>
                <a:latin typeface="΢"/>
                <a:cs typeface="΢"/>
              </a:rPr>
              <a:t>测</a:t>
            </a:r>
            <a:r>
              <a:rPr dirty="0" smtClean="0" sz="1400" spc="0">
                <a:solidFill>
                  <a:srgbClr val="333333"/>
                </a:solidFill>
                <a:latin typeface="΢"/>
                <a:cs typeface="΢"/>
              </a:rPr>
              <a:t> </a:t>
            </a:r>
            <a:endParaRPr sz="1400">
              <a:latin typeface="微软雅黑"/>
              <a:cs typeface="微软雅黑"/>
            </a:endParaRPr>
          </a:p>
          <a:p>
            <a:pPr marL="92075" marR="159458" algn="just">
              <a:lnSpc>
                <a:spcPts val="1679"/>
              </a:lnSpc>
            </a:pPr>
            <a:r>
              <a:rPr dirty="0" smtClean="0" sz="1400" spc="14">
                <a:solidFill>
                  <a:srgbClr val="333333"/>
                </a:solidFill>
                <a:latin typeface="΢"/>
                <a:cs typeface="΢"/>
              </a:rPr>
              <a:t>引</a:t>
            </a:r>
            <a:r>
              <a:rPr dirty="0" smtClean="0" sz="1400" spc="14">
                <a:solidFill>
                  <a:srgbClr val="333333"/>
                </a:solidFill>
                <a:latin typeface="΢"/>
                <a:cs typeface="΢"/>
              </a:rPr>
              <a:t>人</a:t>
            </a:r>
            <a:r>
              <a:rPr dirty="0" smtClean="0" sz="1400" spc="0">
                <a:solidFill>
                  <a:srgbClr val="333333"/>
                </a:solidFill>
                <a:latin typeface="΢"/>
                <a:cs typeface="΢"/>
              </a:rPr>
              <a:t>才</a:t>
            </a:r>
            <a:r>
              <a:rPr dirty="0" smtClean="0" sz="1400" spc="4">
                <a:solidFill>
                  <a:srgbClr val="333333"/>
                </a:solidFill>
                <a:latin typeface="΢"/>
                <a:cs typeface="΢"/>
              </a:rPr>
              <a:t>、</a:t>
            </a:r>
            <a:r>
              <a:rPr dirty="0" smtClean="0" sz="1400" spc="-9">
                <a:solidFill>
                  <a:srgbClr val="333333"/>
                </a:solidFill>
                <a:latin typeface="΢"/>
                <a:cs typeface="΢"/>
              </a:rPr>
              <a:t>开</a:t>
            </a:r>
            <a:r>
              <a:rPr dirty="0" smtClean="0" sz="1400" spc="0">
                <a:solidFill>
                  <a:srgbClr val="333333"/>
                </a:solidFill>
                <a:latin typeface="΢"/>
                <a:cs typeface="΢"/>
              </a:rPr>
              <a:t>发</a:t>
            </a:r>
            <a:r>
              <a:rPr dirty="0" smtClean="0" sz="1400" spc="4">
                <a:solidFill>
                  <a:srgbClr val="333333"/>
                </a:solidFill>
                <a:latin typeface="΢"/>
                <a:cs typeface="΢"/>
              </a:rPr>
              <a:t>人</a:t>
            </a:r>
            <a:r>
              <a:rPr dirty="0" smtClean="0" sz="1400" spc="0">
                <a:solidFill>
                  <a:srgbClr val="333333"/>
                </a:solidFill>
                <a:latin typeface="΢"/>
                <a:cs typeface="΢"/>
              </a:rPr>
              <a:t>才</a:t>
            </a:r>
            <a:endParaRPr sz="1400">
              <a:latin typeface="微软雅黑"/>
              <a:cs typeface="微软雅黑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3008376" y="4216908"/>
            <a:ext cx="2299716" cy="72999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50" name="object 50"/>
          <p:cNvSpPr txBox="1"/>
          <p:nvPr/>
        </p:nvSpPr>
        <p:spPr>
          <a:xfrm>
            <a:off x="5308091" y="4216908"/>
            <a:ext cx="3796284" cy="72999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51" name="object 51"/>
          <p:cNvSpPr txBox="1"/>
          <p:nvPr/>
        </p:nvSpPr>
        <p:spPr>
          <a:xfrm>
            <a:off x="1104900" y="4946903"/>
            <a:ext cx="1903476" cy="137769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52" name="object 52"/>
          <p:cNvSpPr txBox="1"/>
          <p:nvPr/>
        </p:nvSpPr>
        <p:spPr>
          <a:xfrm>
            <a:off x="3008376" y="4946903"/>
            <a:ext cx="6096000" cy="137769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53" name="object 53"/>
          <p:cNvSpPr txBox="1"/>
          <p:nvPr/>
        </p:nvSpPr>
        <p:spPr>
          <a:xfrm>
            <a:off x="3276600" y="5125211"/>
            <a:ext cx="4020311" cy="72999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92075" marR="34121">
              <a:lnSpc>
                <a:spcPts val="1609"/>
              </a:lnSpc>
              <a:spcBef>
                <a:spcPts val="320"/>
              </a:spcBef>
            </a:pPr>
            <a:r>
              <a:rPr dirty="0" smtClean="0" sz="1400" spc="-4" b="1">
                <a:solidFill>
                  <a:srgbClr val="333333"/>
                </a:solidFill>
                <a:latin typeface="Arial"/>
                <a:cs typeface="Arial"/>
              </a:rPr>
              <a:t>HR</a:t>
            </a:r>
            <a:r>
              <a:rPr dirty="0" smtClean="0" sz="1400" spc="9">
                <a:solidFill>
                  <a:srgbClr val="333333"/>
                </a:solidFill>
                <a:latin typeface="΢"/>
                <a:cs typeface="΢"/>
              </a:rPr>
              <a:t>日</a:t>
            </a:r>
            <a:r>
              <a:rPr dirty="0" smtClean="0" sz="1400" spc="9">
                <a:solidFill>
                  <a:srgbClr val="333333"/>
                </a:solidFill>
                <a:latin typeface="΢"/>
                <a:cs typeface="΢"/>
              </a:rPr>
              <a:t>常</a:t>
            </a:r>
            <a:r>
              <a:rPr dirty="0" smtClean="0" sz="1400" spc="0">
                <a:solidFill>
                  <a:srgbClr val="333333"/>
                </a:solidFill>
                <a:latin typeface="΢"/>
                <a:cs typeface="΢"/>
              </a:rPr>
              <a:t>的、事务</a:t>
            </a:r>
            <a:r>
              <a:rPr dirty="0" smtClean="0" sz="1400" spc="-14">
                <a:solidFill>
                  <a:srgbClr val="333333"/>
                </a:solidFill>
                <a:latin typeface="΢"/>
                <a:cs typeface="΢"/>
              </a:rPr>
              <a:t>性</a:t>
            </a:r>
            <a:r>
              <a:rPr dirty="0" smtClean="0" sz="1400" spc="0">
                <a:solidFill>
                  <a:srgbClr val="333333"/>
                </a:solidFill>
                <a:latin typeface="΢"/>
                <a:cs typeface="΢"/>
              </a:rPr>
              <a:t>的工</a:t>
            </a:r>
            <a:r>
              <a:rPr dirty="0" smtClean="0" sz="1400" spc="-14">
                <a:solidFill>
                  <a:srgbClr val="333333"/>
                </a:solidFill>
                <a:latin typeface="΢"/>
                <a:cs typeface="΢"/>
              </a:rPr>
              <a:t>作</a:t>
            </a:r>
            <a:r>
              <a:rPr dirty="0" smtClean="0" sz="1400" spc="0">
                <a:solidFill>
                  <a:srgbClr val="333333"/>
                </a:solidFill>
                <a:latin typeface="΢"/>
                <a:cs typeface="΢"/>
              </a:rPr>
              <a:t>“流</a:t>
            </a:r>
            <a:r>
              <a:rPr dirty="0" smtClean="0" sz="1400" spc="-14">
                <a:solidFill>
                  <a:srgbClr val="333333"/>
                </a:solidFill>
                <a:latin typeface="΢"/>
                <a:cs typeface="΢"/>
              </a:rPr>
              <a:t>程</a:t>
            </a:r>
            <a:r>
              <a:rPr dirty="0" smtClean="0" sz="1400" spc="0">
                <a:solidFill>
                  <a:srgbClr val="333333"/>
                </a:solidFill>
                <a:latin typeface="΢"/>
                <a:cs typeface="΢"/>
              </a:rPr>
              <a:t>化”</a:t>
            </a:r>
            <a:r>
              <a:rPr dirty="0" smtClean="0" sz="1400" spc="-14">
                <a:solidFill>
                  <a:srgbClr val="333333"/>
                </a:solidFill>
                <a:latin typeface="΢"/>
                <a:cs typeface="΢"/>
              </a:rPr>
              <a:t>、</a:t>
            </a:r>
            <a:r>
              <a:rPr dirty="0" smtClean="0" sz="1400" spc="0">
                <a:solidFill>
                  <a:srgbClr val="333333"/>
                </a:solidFill>
                <a:latin typeface="΢"/>
                <a:cs typeface="΢"/>
              </a:rPr>
              <a:t>“自动</a:t>
            </a:r>
            <a:r>
              <a:rPr dirty="0" smtClean="0" sz="1400" spc="0">
                <a:solidFill>
                  <a:srgbClr val="333333"/>
                </a:solidFill>
                <a:latin typeface="΢"/>
                <a:cs typeface="΢"/>
              </a:rPr>
              <a:t> </a:t>
            </a:r>
            <a:endParaRPr sz="1400">
              <a:latin typeface="微软雅黑"/>
              <a:cs typeface="微软雅黑"/>
            </a:endParaRPr>
          </a:p>
          <a:p>
            <a:pPr marL="92075" marR="34121">
              <a:lnSpc>
                <a:spcPts val="1910"/>
              </a:lnSpc>
            </a:pPr>
            <a:r>
              <a:rPr dirty="0" smtClean="0" sz="1400" spc="9">
                <a:solidFill>
                  <a:srgbClr val="333333"/>
                </a:solidFill>
                <a:latin typeface="΢"/>
                <a:cs typeface="΢"/>
              </a:rPr>
              <a:t>化</a:t>
            </a:r>
            <a:r>
              <a:rPr dirty="0" smtClean="0" sz="1400" spc="0">
                <a:solidFill>
                  <a:srgbClr val="333333"/>
                </a:solidFill>
                <a:latin typeface="΢"/>
                <a:cs typeface="΢"/>
              </a:rPr>
              <a:t>”</a:t>
            </a:r>
            <a:r>
              <a:rPr dirty="0" smtClean="0" sz="1400" spc="-39">
                <a:solidFill>
                  <a:srgbClr val="333333"/>
                </a:solidFill>
                <a:latin typeface="΢"/>
                <a:cs typeface="΢"/>
              </a:rPr>
              <a:t> </a:t>
            </a:r>
            <a:r>
              <a:rPr dirty="0" smtClean="0" sz="1400" spc="9">
                <a:solidFill>
                  <a:srgbClr val="333333"/>
                </a:solidFill>
                <a:latin typeface="΢"/>
                <a:cs typeface="΢"/>
              </a:rPr>
              <a:t>，</a:t>
            </a:r>
            <a:r>
              <a:rPr dirty="0" smtClean="0" sz="1400" spc="9">
                <a:solidFill>
                  <a:srgbClr val="333333"/>
                </a:solidFill>
                <a:latin typeface="΢"/>
                <a:cs typeface="΢"/>
              </a:rPr>
              <a:t>从</a:t>
            </a:r>
            <a:r>
              <a:rPr dirty="0" smtClean="0" sz="1400" spc="0">
                <a:solidFill>
                  <a:srgbClr val="333333"/>
                </a:solidFill>
                <a:latin typeface="΢"/>
                <a:cs typeface="΢"/>
              </a:rPr>
              <a:t>而</a:t>
            </a:r>
            <a:r>
              <a:rPr dirty="0" smtClean="0" sz="1400" spc="-14">
                <a:solidFill>
                  <a:srgbClr val="333333"/>
                </a:solidFill>
                <a:latin typeface="΢"/>
                <a:cs typeface="΢"/>
              </a:rPr>
              <a:t>释</a:t>
            </a:r>
            <a:r>
              <a:rPr dirty="0" smtClean="0" sz="1400" spc="0">
                <a:solidFill>
                  <a:srgbClr val="333333"/>
                </a:solidFill>
                <a:latin typeface="΢"/>
                <a:cs typeface="΢"/>
              </a:rPr>
              <a:t>放劳</a:t>
            </a:r>
            <a:r>
              <a:rPr dirty="0" smtClean="0" sz="1400" spc="-14">
                <a:solidFill>
                  <a:srgbClr val="333333"/>
                </a:solidFill>
                <a:latin typeface="΢"/>
                <a:cs typeface="΢"/>
              </a:rPr>
              <a:t>动</a:t>
            </a:r>
            <a:r>
              <a:rPr dirty="0" smtClean="0" sz="1400" spc="0">
                <a:solidFill>
                  <a:srgbClr val="333333"/>
                </a:solidFill>
                <a:latin typeface="΢"/>
                <a:cs typeface="΢"/>
              </a:rPr>
              <a:t>力，</a:t>
            </a:r>
            <a:r>
              <a:rPr dirty="0" smtClean="0" sz="1400" spc="-59">
                <a:solidFill>
                  <a:srgbClr val="333333"/>
                </a:solidFill>
                <a:latin typeface="΢"/>
                <a:cs typeface="΢"/>
              </a:rPr>
              <a:t> </a:t>
            </a:r>
            <a:r>
              <a:rPr dirty="0" smtClean="0" sz="1400" spc="9">
                <a:solidFill>
                  <a:srgbClr val="333333"/>
                </a:solidFill>
                <a:latin typeface="΢"/>
                <a:cs typeface="΢"/>
              </a:rPr>
              <a:t>降</a:t>
            </a:r>
            <a:r>
              <a:rPr dirty="0" smtClean="0" sz="1400" spc="0">
                <a:solidFill>
                  <a:srgbClr val="333333"/>
                </a:solidFill>
                <a:latin typeface="΢"/>
                <a:cs typeface="΢"/>
              </a:rPr>
              <a:t>低事务</a:t>
            </a:r>
            <a:r>
              <a:rPr dirty="0" smtClean="0" sz="1400" spc="-14">
                <a:solidFill>
                  <a:srgbClr val="333333"/>
                </a:solidFill>
                <a:latin typeface="΢"/>
                <a:cs typeface="΢"/>
              </a:rPr>
              <a:t>处</a:t>
            </a:r>
            <a:r>
              <a:rPr dirty="0" smtClean="0" sz="1400" spc="0">
                <a:solidFill>
                  <a:srgbClr val="333333"/>
                </a:solidFill>
                <a:latin typeface="΢"/>
                <a:cs typeface="΢"/>
              </a:rPr>
              <a:t>理成</a:t>
            </a:r>
            <a:r>
              <a:rPr dirty="0" smtClean="0" sz="1400" spc="-14">
                <a:solidFill>
                  <a:srgbClr val="333333"/>
                </a:solidFill>
                <a:latin typeface="΢"/>
                <a:cs typeface="΢"/>
              </a:rPr>
              <a:t>本</a:t>
            </a:r>
            <a:r>
              <a:rPr dirty="0" smtClean="0" sz="1400" spc="0">
                <a:solidFill>
                  <a:srgbClr val="333333"/>
                </a:solidFill>
                <a:latin typeface="΢"/>
                <a:cs typeface="΢"/>
              </a:rPr>
              <a:t>，同</a:t>
            </a:r>
            <a:r>
              <a:rPr dirty="0" smtClean="0" sz="1400" spc="0">
                <a:solidFill>
                  <a:srgbClr val="333333"/>
                </a:solidFill>
                <a:latin typeface="΢"/>
                <a:cs typeface="΢"/>
              </a:rPr>
              <a:t> </a:t>
            </a:r>
            <a:endParaRPr sz="1400">
              <a:latin typeface="微软雅黑"/>
              <a:cs typeface="微软雅黑"/>
            </a:endParaRPr>
          </a:p>
          <a:p>
            <a:pPr marL="92075" marR="34121">
              <a:lnSpc>
                <a:spcPts val="1679"/>
              </a:lnSpc>
            </a:pPr>
            <a:r>
              <a:rPr dirty="0" smtClean="0" sz="1400" spc="9">
                <a:solidFill>
                  <a:srgbClr val="333333"/>
                </a:solidFill>
                <a:latin typeface="΢"/>
                <a:cs typeface="΢"/>
              </a:rPr>
              <a:t>时</a:t>
            </a:r>
            <a:r>
              <a:rPr dirty="0" smtClean="0" sz="1400" spc="9">
                <a:solidFill>
                  <a:srgbClr val="333333"/>
                </a:solidFill>
                <a:latin typeface="΢"/>
                <a:cs typeface="΢"/>
              </a:rPr>
              <a:t>提</a:t>
            </a:r>
            <a:r>
              <a:rPr dirty="0" smtClean="0" sz="1400" spc="0">
                <a:solidFill>
                  <a:srgbClr val="333333"/>
                </a:solidFill>
                <a:latin typeface="΢"/>
                <a:cs typeface="΢"/>
              </a:rPr>
              <a:t>高工</a:t>
            </a:r>
            <a:r>
              <a:rPr dirty="0" smtClean="0" sz="1400" spc="-14">
                <a:solidFill>
                  <a:srgbClr val="333333"/>
                </a:solidFill>
                <a:latin typeface="΢"/>
                <a:cs typeface="΢"/>
              </a:rPr>
              <a:t>作</a:t>
            </a:r>
            <a:r>
              <a:rPr dirty="0" smtClean="0" sz="1400" spc="0">
                <a:solidFill>
                  <a:srgbClr val="333333"/>
                </a:solidFill>
                <a:latin typeface="΢"/>
                <a:cs typeface="΢"/>
              </a:rPr>
              <a:t>效率</a:t>
            </a:r>
            <a:r>
              <a:rPr dirty="0" smtClean="0" sz="1400" spc="-14">
                <a:solidFill>
                  <a:srgbClr val="333333"/>
                </a:solidFill>
                <a:latin typeface="΢"/>
                <a:cs typeface="΢"/>
              </a:rPr>
              <a:t>和</a:t>
            </a:r>
            <a:r>
              <a:rPr dirty="0" smtClean="0" sz="1400" spc="0">
                <a:solidFill>
                  <a:srgbClr val="333333"/>
                </a:solidFill>
                <a:latin typeface="΢"/>
                <a:cs typeface="΢"/>
              </a:rPr>
              <a:t>准确率</a:t>
            </a:r>
            <a:endParaRPr sz="1400">
              <a:latin typeface="微软雅黑"/>
              <a:cs typeface="微软雅黑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7998"/>
          </a:xfrm>
          <a:custGeom>
            <a:avLst/>
            <a:gdLst/>
            <a:ahLst/>
            <a:cxnLst/>
            <a:rect l="l" t="t" r="r" b="b"/>
            <a:pathLst>
              <a:path w="9144000" h="6857998">
                <a:moveTo>
                  <a:pt x="9144000" y="6857998"/>
                </a:moveTo>
                <a:lnTo>
                  <a:pt x="9144000" y="0"/>
                </a:lnTo>
                <a:lnTo>
                  <a:pt x="0" y="0"/>
                </a:lnTo>
                <a:lnTo>
                  <a:pt x="0" y="6857998"/>
                </a:lnTo>
                <a:lnTo>
                  <a:pt x="9144000" y="6857998"/>
                </a:lnTo>
                <a:close/>
              </a:path>
            </a:pathLst>
          </a:custGeom>
          <a:solidFill>
            <a:srgbClr val="959595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/>
          <p:nvPr/>
        </p:nvSpPr>
        <p:spPr>
          <a:xfrm>
            <a:off x="0" y="0"/>
            <a:ext cx="9144000" cy="68579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7322819" y="1552955"/>
            <a:ext cx="303275" cy="0"/>
          </a:xfrm>
          <a:custGeom>
            <a:avLst/>
            <a:gdLst/>
            <a:ahLst/>
            <a:cxnLst/>
            <a:rect l="l" t="t" r="r" b="b"/>
            <a:pathLst>
              <a:path w="303275" h="0">
                <a:moveTo>
                  <a:pt x="0" y="0"/>
                </a:moveTo>
                <a:lnTo>
                  <a:pt x="303275" y="0"/>
                </a:lnTo>
              </a:path>
            </a:pathLst>
          </a:custGeom>
          <a:ln w="76200">
            <a:solidFill>
              <a:srgbClr val="A35F8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5818632" y="1552955"/>
            <a:ext cx="362712" cy="0"/>
          </a:xfrm>
          <a:custGeom>
            <a:avLst/>
            <a:gdLst/>
            <a:ahLst/>
            <a:cxnLst/>
            <a:rect l="l" t="t" r="r" b="b"/>
            <a:pathLst>
              <a:path w="362712" h="0">
                <a:moveTo>
                  <a:pt x="0" y="0"/>
                </a:moveTo>
                <a:lnTo>
                  <a:pt x="362712" y="0"/>
                </a:lnTo>
              </a:path>
            </a:pathLst>
          </a:custGeom>
          <a:ln w="76200">
            <a:solidFill>
              <a:srgbClr val="A35F8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4271771" y="1552955"/>
            <a:ext cx="406907" cy="0"/>
          </a:xfrm>
          <a:custGeom>
            <a:avLst/>
            <a:gdLst/>
            <a:ahLst/>
            <a:cxnLst/>
            <a:rect l="l" t="t" r="r" b="b"/>
            <a:pathLst>
              <a:path w="406907" h="0">
                <a:moveTo>
                  <a:pt x="0" y="0"/>
                </a:moveTo>
                <a:lnTo>
                  <a:pt x="406907" y="0"/>
                </a:lnTo>
              </a:path>
            </a:pathLst>
          </a:custGeom>
          <a:ln w="76200">
            <a:solidFill>
              <a:srgbClr val="A35F8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2834639" y="1552955"/>
            <a:ext cx="294132" cy="0"/>
          </a:xfrm>
          <a:custGeom>
            <a:avLst/>
            <a:gdLst/>
            <a:ahLst/>
            <a:cxnLst/>
            <a:rect l="l" t="t" r="r" b="b"/>
            <a:pathLst>
              <a:path w="294132" h="0">
                <a:moveTo>
                  <a:pt x="0" y="0"/>
                </a:moveTo>
                <a:lnTo>
                  <a:pt x="294132" y="0"/>
                </a:lnTo>
              </a:path>
            </a:pathLst>
          </a:custGeom>
          <a:ln w="76200">
            <a:solidFill>
              <a:srgbClr val="A35F8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" name="object 8"/>
          <p:cNvSpPr/>
          <p:nvPr/>
        </p:nvSpPr>
        <p:spPr>
          <a:xfrm>
            <a:off x="1339596" y="1552955"/>
            <a:ext cx="352043" cy="0"/>
          </a:xfrm>
          <a:custGeom>
            <a:avLst/>
            <a:gdLst/>
            <a:ahLst/>
            <a:cxnLst/>
            <a:rect l="l" t="t" r="r" b="b"/>
            <a:pathLst>
              <a:path w="352043" h="0">
                <a:moveTo>
                  <a:pt x="0" y="0"/>
                </a:moveTo>
                <a:lnTo>
                  <a:pt x="352043" y="0"/>
                </a:lnTo>
              </a:path>
            </a:pathLst>
          </a:custGeom>
          <a:ln w="76200">
            <a:solidFill>
              <a:srgbClr val="A35F8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" name="object 9"/>
          <p:cNvSpPr/>
          <p:nvPr/>
        </p:nvSpPr>
        <p:spPr>
          <a:xfrm>
            <a:off x="187452" y="1514855"/>
            <a:ext cx="0" cy="76200"/>
          </a:xfrm>
          <a:custGeom>
            <a:avLst/>
            <a:gdLst/>
            <a:ahLst/>
            <a:cxnLst/>
            <a:rect l="l" t="t" r="r" b="b"/>
            <a:pathLst>
              <a:path w="0" h="76200">
                <a:moveTo>
                  <a:pt x="0" y="0"/>
                </a:moveTo>
                <a:lnTo>
                  <a:pt x="0" y="76200"/>
                </a:lnTo>
              </a:path>
            </a:pathLst>
          </a:custGeom>
          <a:ln w="76200">
            <a:solidFill>
              <a:srgbClr val="A35F8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" name="object 10"/>
          <p:cNvSpPr/>
          <p:nvPr/>
        </p:nvSpPr>
        <p:spPr>
          <a:xfrm>
            <a:off x="220979" y="1336547"/>
            <a:ext cx="1146047" cy="4968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" name="object 11"/>
          <p:cNvSpPr/>
          <p:nvPr/>
        </p:nvSpPr>
        <p:spPr>
          <a:xfrm>
            <a:off x="149352" y="1414272"/>
            <a:ext cx="1287780" cy="37642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" name="object 12"/>
          <p:cNvSpPr/>
          <p:nvPr/>
        </p:nvSpPr>
        <p:spPr>
          <a:xfrm>
            <a:off x="196595" y="1312163"/>
            <a:ext cx="1143000" cy="493775"/>
          </a:xfrm>
          <a:custGeom>
            <a:avLst/>
            <a:gdLst/>
            <a:ahLst/>
            <a:cxnLst/>
            <a:rect l="l" t="t" r="r" b="b"/>
            <a:pathLst>
              <a:path w="1143000" h="493775">
                <a:moveTo>
                  <a:pt x="0" y="493775"/>
                </a:moveTo>
                <a:lnTo>
                  <a:pt x="1143000" y="493775"/>
                </a:lnTo>
                <a:lnTo>
                  <a:pt x="1143000" y="0"/>
                </a:lnTo>
                <a:lnTo>
                  <a:pt x="0" y="0"/>
                </a:lnTo>
                <a:lnTo>
                  <a:pt x="0" y="493775"/>
                </a:lnTo>
                <a:close/>
              </a:path>
            </a:pathLst>
          </a:custGeom>
          <a:solidFill>
            <a:srgbClr val="EF9F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" name="object 13"/>
          <p:cNvSpPr/>
          <p:nvPr/>
        </p:nvSpPr>
        <p:spPr>
          <a:xfrm>
            <a:off x="1716023" y="1339596"/>
            <a:ext cx="1146048" cy="4953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" name="object 14"/>
          <p:cNvSpPr/>
          <p:nvPr/>
        </p:nvSpPr>
        <p:spPr>
          <a:xfrm>
            <a:off x="1822704" y="1415796"/>
            <a:ext cx="932688" cy="37642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" name="object 15"/>
          <p:cNvSpPr/>
          <p:nvPr/>
        </p:nvSpPr>
        <p:spPr>
          <a:xfrm>
            <a:off x="1691639" y="1315211"/>
            <a:ext cx="1143000" cy="492251"/>
          </a:xfrm>
          <a:custGeom>
            <a:avLst/>
            <a:gdLst/>
            <a:ahLst/>
            <a:cxnLst/>
            <a:rect l="l" t="t" r="r" b="b"/>
            <a:pathLst>
              <a:path w="1143000" h="492251">
                <a:moveTo>
                  <a:pt x="0" y="492251"/>
                </a:moveTo>
                <a:lnTo>
                  <a:pt x="1143000" y="492251"/>
                </a:lnTo>
                <a:lnTo>
                  <a:pt x="1143000" y="0"/>
                </a:lnTo>
                <a:lnTo>
                  <a:pt x="0" y="0"/>
                </a:lnTo>
                <a:lnTo>
                  <a:pt x="0" y="492251"/>
                </a:lnTo>
                <a:close/>
              </a:path>
            </a:pathLst>
          </a:custGeom>
          <a:solidFill>
            <a:srgbClr val="EF9F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" name="object 16"/>
          <p:cNvSpPr/>
          <p:nvPr/>
        </p:nvSpPr>
        <p:spPr>
          <a:xfrm>
            <a:off x="3153155" y="1335024"/>
            <a:ext cx="1146047" cy="49682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" name="object 17"/>
          <p:cNvSpPr/>
          <p:nvPr/>
        </p:nvSpPr>
        <p:spPr>
          <a:xfrm>
            <a:off x="3259835" y="1412747"/>
            <a:ext cx="932688" cy="37642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" name="object 18"/>
          <p:cNvSpPr/>
          <p:nvPr/>
        </p:nvSpPr>
        <p:spPr>
          <a:xfrm>
            <a:off x="3128772" y="1310639"/>
            <a:ext cx="1143000" cy="493775"/>
          </a:xfrm>
          <a:custGeom>
            <a:avLst/>
            <a:gdLst/>
            <a:ahLst/>
            <a:cxnLst/>
            <a:rect l="l" t="t" r="r" b="b"/>
            <a:pathLst>
              <a:path w="1143000" h="493775">
                <a:moveTo>
                  <a:pt x="0" y="493775"/>
                </a:moveTo>
                <a:lnTo>
                  <a:pt x="1143000" y="493775"/>
                </a:lnTo>
                <a:lnTo>
                  <a:pt x="1143000" y="0"/>
                </a:lnTo>
                <a:lnTo>
                  <a:pt x="0" y="0"/>
                </a:lnTo>
                <a:lnTo>
                  <a:pt x="0" y="493775"/>
                </a:lnTo>
                <a:close/>
              </a:path>
            </a:pathLst>
          </a:custGeom>
          <a:solidFill>
            <a:srgbClr val="EF9F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9" name="object 19"/>
          <p:cNvSpPr/>
          <p:nvPr/>
        </p:nvSpPr>
        <p:spPr>
          <a:xfrm>
            <a:off x="4703064" y="1350263"/>
            <a:ext cx="1143000" cy="49682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0" name="object 20"/>
          <p:cNvSpPr/>
          <p:nvPr/>
        </p:nvSpPr>
        <p:spPr>
          <a:xfrm>
            <a:off x="4806696" y="1426463"/>
            <a:ext cx="932688" cy="37642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1" name="object 21"/>
          <p:cNvSpPr/>
          <p:nvPr/>
        </p:nvSpPr>
        <p:spPr>
          <a:xfrm>
            <a:off x="4678679" y="1325880"/>
            <a:ext cx="1139952" cy="493775"/>
          </a:xfrm>
          <a:custGeom>
            <a:avLst/>
            <a:gdLst/>
            <a:ahLst/>
            <a:cxnLst/>
            <a:rect l="l" t="t" r="r" b="b"/>
            <a:pathLst>
              <a:path w="1139952" h="493775">
                <a:moveTo>
                  <a:pt x="0" y="493775"/>
                </a:moveTo>
                <a:lnTo>
                  <a:pt x="1139952" y="493775"/>
                </a:lnTo>
                <a:lnTo>
                  <a:pt x="1139952" y="0"/>
                </a:lnTo>
                <a:lnTo>
                  <a:pt x="0" y="0"/>
                </a:lnTo>
                <a:lnTo>
                  <a:pt x="0" y="493775"/>
                </a:lnTo>
                <a:close/>
              </a:path>
            </a:pathLst>
          </a:custGeom>
          <a:solidFill>
            <a:srgbClr val="EF9F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2" name="object 22"/>
          <p:cNvSpPr/>
          <p:nvPr/>
        </p:nvSpPr>
        <p:spPr>
          <a:xfrm>
            <a:off x="6205728" y="1351788"/>
            <a:ext cx="1144524" cy="49682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3" name="object 23"/>
          <p:cNvSpPr/>
          <p:nvPr/>
        </p:nvSpPr>
        <p:spPr>
          <a:xfrm>
            <a:off x="6134100" y="1427988"/>
            <a:ext cx="1287779" cy="376427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4" name="object 24"/>
          <p:cNvSpPr/>
          <p:nvPr/>
        </p:nvSpPr>
        <p:spPr>
          <a:xfrm>
            <a:off x="6181344" y="1327403"/>
            <a:ext cx="1141476" cy="493775"/>
          </a:xfrm>
          <a:custGeom>
            <a:avLst/>
            <a:gdLst/>
            <a:ahLst/>
            <a:cxnLst/>
            <a:rect l="l" t="t" r="r" b="b"/>
            <a:pathLst>
              <a:path w="1141476" h="493775">
                <a:moveTo>
                  <a:pt x="0" y="493775"/>
                </a:moveTo>
                <a:lnTo>
                  <a:pt x="1141476" y="493775"/>
                </a:lnTo>
                <a:lnTo>
                  <a:pt x="1141476" y="0"/>
                </a:lnTo>
                <a:lnTo>
                  <a:pt x="0" y="0"/>
                </a:lnTo>
                <a:lnTo>
                  <a:pt x="0" y="493775"/>
                </a:lnTo>
                <a:close/>
              </a:path>
            </a:pathLst>
          </a:custGeom>
          <a:solidFill>
            <a:srgbClr val="EF9F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5" name="object 25"/>
          <p:cNvSpPr/>
          <p:nvPr/>
        </p:nvSpPr>
        <p:spPr>
          <a:xfrm>
            <a:off x="7650480" y="1362455"/>
            <a:ext cx="1146048" cy="49682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6" name="object 26"/>
          <p:cNvSpPr/>
          <p:nvPr/>
        </p:nvSpPr>
        <p:spPr>
          <a:xfrm>
            <a:off x="7757159" y="1440180"/>
            <a:ext cx="932688" cy="37642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7" name="object 27"/>
          <p:cNvSpPr/>
          <p:nvPr/>
        </p:nvSpPr>
        <p:spPr>
          <a:xfrm>
            <a:off x="7626095" y="1338072"/>
            <a:ext cx="1143000" cy="493775"/>
          </a:xfrm>
          <a:custGeom>
            <a:avLst/>
            <a:gdLst/>
            <a:ahLst/>
            <a:cxnLst/>
            <a:rect l="l" t="t" r="r" b="b"/>
            <a:pathLst>
              <a:path w="1143000" h="493775">
                <a:moveTo>
                  <a:pt x="0" y="493775"/>
                </a:moveTo>
                <a:lnTo>
                  <a:pt x="1143000" y="493775"/>
                </a:lnTo>
                <a:lnTo>
                  <a:pt x="1143000" y="0"/>
                </a:lnTo>
                <a:lnTo>
                  <a:pt x="0" y="0"/>
                </a:lnTo>
                <a:lnTo>
                  <a:pt x="0" y="493775"/>
                </a:lnTo>
                <a:close/>
              </a:path>
            </a:pathLst>
          </a:custGeom>
          <a:solidFill>
            <a:srgbClr val="EF9F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8" name="object 28"/>
          <p:cNvSpPr txBox="1"/>
          <p:nvPr/>
        </p:nvSpPr>
        <p:spPr>
          <a:xfrm>
            <a:off x="586841" y="161901"/>
            <a:ext cx="4517537" cy="32629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70"/>
              </a:lnSpc>
              <a:spcBef>
                <a:spcPts val="128"/>
              </a:spcBef>
            </a:pPr>
            <a:r>
              <a:rPr dirty="0" smtClean="0" baseline="1074" sz="3300" spc="0" b="1">
                <a:latin typeface="Arial Black"/>
                <a:cs typeface="Arial Black"/>
              </a:rPr>
              <a:t>mySA</a:t>
            </a:r>
            <a:r>
              <a:rPr dirty="0" smtClean="0" baseline="1074" sz="3300" spc="-4" b="1">
                <a:latin typeface="Arial Black"/>
                <a:cs typeface="Arial Black"/>
              </a:rPr>
              <a:t>P</a:t>
            </a:r>
            <a:r>
              <a:rPr dirty="0" smtClean="0" sz="2200" spc="9">
                <a:latin typeface="΢"/>
                <a:cs typeface="΢"/>
              </a:rPr>
              <a:t>人力资源管理－</a:t>
            </a:r>
            <a:r>
              <a:rPr dirty="0" smtClean="0" sz="2200" spc="19">
                <a:latin typeface="΢"/>
                <a:cs typeface="΢"/>
              </a:rPr>
              <a:t>－</a:t>
            </a:r>
            <a:r>
              <a:rPr dirty="0" smtClean="0" sz="2200" spc="9">
                <a:latin typeface="΢"/>
                <a:cs typeface="΢"/>
              </a:rPr>
              <a:t>核心</a:t>
            </a:r>
            <a:r>
              <a:rPr dirty="0" smtClean="0" sz="2200" spc="19">
                <a:latin typeface="΢"/>
                <a:cs typeface="΢"/>
              </a:rPr>
              <a:t>功</a:t>
            </a:r>
            <a:r>
              <a:rPr dirty="0" smtClean="0" sz="2200" spc="0">
                <a:latin typeface="΢"/>
                <a:cs typeface="΢"/>
              </a:rPr>
              <a:t>能</a:t>
            </a:r>
            <a:endParaRPr sz="2200">
              <a:latin typeface="微软雅黑"/>
              <a:cs typeface="微软雅黑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241503" y="2074386"/>
            <a:ext cx="979474" cy="177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400"/>
              </a:lnSpc>
              <a:spcBef>
                <a:spcPts val="70"/>
              </a:spcBef>
            </a:pPr>
            <a:r>
              <a:rPr dirty="0" smtClean="0" sz="1200" spc="9">
                <a:latin typeface="΢"/>
                <a:cs typeface="΢"/>
              </a:rPr>
              <a:t>组</a:t>
            </a:r>
            <a:r>
              <a:rPr dirty="0" smtClean="0" sz="1200" spc="9">
                <a:latin typeface="΢"/>
                <a:cs typeface="΢"/>
              </a:rPr>
              <a:t>织</a:t>
            </a:r>
            <a:r>
              <a:rPr dirty="0" smtClean="0" sz="1200" spc="9">
                <a:latin typeface="΢"/>
                <a:cs typeface="΢"/>
              </a:rPr>
              <a:t>结</a:t>
            </a:r>
            <a:r>
              <a:rPr dirty="0" smtClean="0" sz="1200" spc="0">
                <a:latin typeface="΢"/>
                <a:cs typeface="΢"/>
              </a:rPr>
              <a:t>构维护</a:t>
            </a:r>
            <a:endParaRPr sz="1200">
              <a:latin typeface="微软雅黑"/>
              <a:cs typeface="微软雅黑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803654" y="2074386"/>
            <a:ext cx="827074" cy="177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400"/>
              </a:lnSpc>
              <a:spcBef>
                <a:spcPts val="70"/>
              </a:spcBef>
            </a:pPr>
            <a:r>
              <a:rPr dirty="0" smtClean="0" sz="1200" spc="9">
                <a:latin typeface="΢"/>
                <a:cs typeface="΢"/>
              </a:rPr>
              <a:t>员</a:t>
            </a:r>
            <a:r>
              <a:rPr dirty="0" smtClean="0" sz="1200" spc="9">
                <a:latin typeface="΢"/>
                <a:cs typeface="΢"/>
              </a:rPr>
              <a:t>工</a:t>
            </a:r>
            <a:r>
              <a:rPr dirty="0" smtClean="0" sz="1200" spc="9">
                <a:latin typeface="΢"/>
                <a:cs typeface="΢"/>
              </a:rPr>
              <a:t>主</a:t>
            </a:r>
            <a:r>
              <a:rPr dirty="0" smtClean="0" sz="1200" spc="0">
                <a:latin typeface="΢"/>
                <a:cs typeface="΢"/>
              </a:rPr>
              <a:t>数据</a:t>
            </a:r>
            <a:endParaRPr sz="1200">
              <a:latin typeface="微软雅黑"/>
              <a:cs typeface="微软雅黑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3232785" y="2074386"/>
            <a:ext cx="1132332" cy="36072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445"/>
              </a:lnSpc>
              <a:spcBef>
                <a:spcPts val="72"/>
              </a:spcBef>
            </a:pPr>
            <a:r>
              <a:rPr dirty="0" smtClean="0" baseline="1627" sz="1800" spc="9">
                <a:latin typeface="΢"/>
                <a:cs typeface="΢"/>
              </a:rPr>
              <a:t>差旅计</a:t>
            </a:r>
            <a:r>
              <a:rPr dirty="0" smtClean="0" baseline="1627" sz="1800" spc="0">
                <a:latin typeface="΢"/>
                <a:cs typeface="΢"/>
              </a:rPr>
              <a:t>划</a:t>
            </a:r>
            <a:r>
              <a:rPr dirty="0" smtClean="0" baseline="2415" sz="1800" spc="263">
                <a:latin typeface="Arial"/>
                <a:cs typeface="Arial"/>
              </a:rPr>
              <a:t>/</a:t>
            </a:r>
            <a:r>
              <a:rPr dirty="0" smtClean="0" baseline="1627" sz="1800" spc="263">
                <a:latin typeface="΢"/>
                <a:cs typeface="΢"/>
              </a:rPr>
              <a:t>申请</a:t>
            </a:r>
            <a:r>
              <a:rPr dirty="0" smtClean="0" baseline="2415" sz="1800" spc="263">
                <a:latin typeface="Arial"/>
                <a:cs typeface="Arial"/>
              </a:rPr>
              <a:t>/</a:t>
            </a:r>
            <a:endParaRPr sz="1200">
              <a:latin typeface="Arial"/>
              <a:cs typeface="Arial"/>
            </a:endParaRPr>
          </a:p>
          <a:p>
            <a:pPr marL="12700" marR="22860">
              <a:lnSpc>
                <a:spcPts val="1395"/>
              </a:lnSpc>
            </a:pPr>
            <a:r>
              <a:rPr dirty="0" smtClean="0" sz="1200" spc="9">
                <a:latin typeface="΢"/>
                <a:cs typeface="΢"/>
              </a:rPr>
              <a:t>批准</a:t>
            </a:r>
            <a:endParaRPr sz="1200">
              <a:latin typeface="微软雅黑"/>
              <a:cs typeface="微软雅黑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4801361" y="2074386"/>
            <a:ext cx="1056431" cy="54381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45">
              <a:lnSpc>
                <a:spcPts val="1445"/>
              </a:lnSpc>
              <a:spcBef>
                <a:spcPts val="72"/>
              </a:spcBef>
            </a:pPr>
            <a:r>
              <a:rPr dirty="0" smtClean="0" baseline="1627" sz="1800" spc="9">
                <a:latin typeface="΢"/>
                <a:cs typeface="΢"/>
              </a:rPr>
              <a:t>企</a:t>
            </a:r>
            <a:r>
              <a:rPr dirty="0" smtClean="0" baseline="1627" sz="1800" spc="9">
                <a:latin typeface="΢"/>
                <a:cs typeface="΢"/>
              </a:rPr>
              <a:t>业</a:t>
            </a:r>
            <a:r>
              <a:rPr dirty="0" smtClean="0" baseline="1627" sz="1800" spc="9">
                <a:latin typeface="΢"/>
                <a:cs typeface="΢"/>
              </a:rPr>
              <a:t>工</a:t>
            </a:r>
            <a:r>
              <a:rPr dirty="0" smtClean="0" baseline="1627" sz="1800" spc="0">
                <a:latin typeface="΢"/>
                <a:cs typeface="΢"/>
              </a:rPr>
              <a:t>作日</a:t>
            </a:r>
            <a:r>
              <a:rPr dirty="0" smtClean="0" baseline="1627" sz="1800" spc="4">
                <a:latin typeface="΢"/>
                <a:cs typeface="΢"/>
              </a:rPr>
              <a:t>历</a:t>
            </a:r>
            <a:r>
              <a:rPr dirty="0" smtClean="0" baseline="2415" sz="1800" spc="263">
                <a:latin typeface="Arial"/>
                <a:cs typeface="Arial"/>
              </a:rPr>
              <a:t>/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ts val="1440"/>
              </a:lnSpc>
            </a:pPr>
            <a:r>
              <a:rPr dirty="0" smtClean="0" baseline="1627" sz="1800" spc="9">
                <a:latin typeface="΢"/>
                <a:cs typeface="΢"/>
              </a:rPr>
              <a:t>假期定</a:t>
            </a:r>
            <a:r>
              <a:rPr dirty="0" smtClean="0" baseline="1627" sz="1800" spc="0">
                <a:latin typeface="΢"/>
                <a:cs typeface="΢"/>
              </a:rPr>
              <a:t>义</a:t>
            </a:r>
            <a:r>
              <a:rPr dirty="0" smtClean="0" baseline="2415" sz="1800" spc="266">
                <a:latin typeface="Arial"/>
                <a:cs typeface="Arial"/>
              </a:rPr>
              <a:t>/</a:t>
            </a:r>
            <a:r>
              <a:rPr dirty="0" smtClean="0" baseline="1627" sz="1800" spc="266">
                <a:latin typeface="΢"/>
                <a:cs typeface="΢"/>
              </a:rPr>
              <a:t>休假</a:t>
            </a:r>
            <a:endParaRPr sz="1200">
              <a:latin typeface="微软雅黑"/>
              <a:cs typeface="微软雅黑"/>
            </a:endParaRPr>
          </a:p>
          <a:p>
            <a:pPr marL="12700" marR="45">
              <a:lnSpc>
                <a:spcPts val="1395"/>
              </a:lnSpc>
            </a:pPr>
            <a:r>
              <a:rPr dirty="0" smtClean="0" sz="1200" spc="9">
                <a:latin typeface="΢"/>
                <a:cs typeface="΢"/>
              </a:rPr>
              <a:t>管</a:t>
            </a:r>
            <a:r>
              <a:rPr dirty="0" smtClean="0" sz="1200" spc="14">
                <a:latin typeface="΢"/>
                <a:cs typeface="΢"/>
              </a:rPr>
              <a:t>理</a:t>
            </a:r>
            <a:r>
              <a:rPr dirty="0" smtClean="0" sz="1200" spc="273">
                <a:latin typeface="Arial"/>
                <a:cs typeface="Arial"/>
              </a:rPr>
              <a:t>/</a:t>
            </a:r>
            <a:r>
              <a:rPr dirty="0" smtClean="0" sz="1200" spc="0">
                <a:latin typeface="΢"/>
                <a:cs typeface="΢"/>
              </a:rPr>
              <a:t>加班管理</a:t>
            </a:r>
            <a:endParaRPr sz="1200">
              <a:latin typeface="微软雅黑"/>
              <a:cs typeface="微软雅黑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6331965" y="2074386"/>
            <a:ext cx="979474" cy="36072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445"/>
              </a:lnSpc>
              <a:spcBef>
                <a:spcPts val="72"/>
              </a:spcBef>
            </a:pPr>
            <a:r>
              <a:rPr dirty="0" smtClean="0" baseline="1627" sz="1800" spc="9">
                <a:latin typeface="΢"/>
                <a:cs typeface="΢"/>
              </a:rPr>
              <a:t>个</a:t>
            </a:r>
            <a:r>
              <a:rPr dirty="0" smtClean="0" baseline="1627" sz="1800" spc="9">
                <a:latin typeface="΢"/>
                <a:cs typeface="΢"/>
              </a:rPr>
              <a:t>人</a:t>
            </a:r>
            <a:r>
              <a:rPr dirty="0" smtClean="0" baseline="1627" sz="1800" spc="9">
                <a:latin typeface="΢"/>
                <a:cs typeface="΢"/>
              </a:rPr>
              <a:t>所</a:t>
            </a:r>
            <a:r>
              <a:rPr dirty="0" smtClean="0" baseline="1627" sz="1800" spc="0">
                <a:latin typeface="΢"/>
                <a:cs typeface="΢"/>
              </a:rPr>
              <a:t>得税报</a:t>
            </a:r>
            <a:endParaRPr sz="1200">
              <a:latin typeface="微软雅黑"/>
              <a:cs typeface="微软雅黑"/>
            </a:endParaRPr>
          </a:p>
          <a:p>
            <a:pPr marL="12700" marR="22859">
              <a:lnSpc>
                <a:spcPts val="1395"/>
              </a:lnSpc>
            </a:pPr>
            <a:r>
              <a:rPr dirty="0" smtClean="0" sz="1200" spc="0">
                <a:latin typeface="΢"/>
                <a:cs typeface="΢"/>
              </a:rPr>
              <a:t>表</a:t>
            </a:r>
            <a:endParaRPr sz="1200">
              <a:latin typeface="微软雅黑"/>
              <a:cs typeface="微软雅黑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7751444" y="2074386"/>
            <a:ext cx="979474" cy="177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400"/>
              </a:lnSpc>
              <a:spcBef>
                <a:spcPts val="70"/>
              </a:spcBef>
            </a:pPr>
            <a:r>
              <a:rPr dirty="0" smtClean="0" sz="1200" spc="9">
                <a:latin typeface="΢"/>
                <a:cs typeface="΢"/>
              </a:rPr>
              <a:t>自</a:t>
            </a:r>
            <a:r>
              <a:rPr dirty="0" smtClean="0" sz="1200" spc="9">
                <a:latin typeface="΢"/>
                <a:cs typeface="΢"/>
              </a:rPr>
              <a:t>动</a:t>
            </a:r>
            <a:r>
              <a:rPr dirty="0" smtClean="0" sz="1200" spc="9">
                <a:latin typeface="΢"/>
                <a:cs typeface="΢"/>
              </a:rPr>
              <a:t>计</a:t>
            </a:r>
            <a:r>
              <a:rPr dirty="0" smtClean="0" sz="1200" spc="0">
                <a:latin typeface="΢"/>
                <a:cs typeface="΢"/>
              </a:rPr>
              <a:t>算薪水</a:t>
            </a:r>
            <a:endParaRPr sz="1200">
              <a:latin typeface="微软雅黑"/>
              <a:cs typeface="微软雅黑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241503" y="2586704"/>
            <a:ext cx="676656" cy="177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400"/>
              </a:lnSpc>
              <a:spcBef>
                <a:spcPts val="70"/>
              </a:spcBef>
            </a:pPr>
            <a:r>
              <a:rPr dirty="0" smtClean="0" sz="1200" spc="9">
                <a:latin typeface="΢"/>
                <a:cs typeface="΢"/>
              </a:rPr>
              <a:t>职位管理</a:t>
            </a:r>
            <a:endParaRPr sz="1200">
              <a:latin typeface="微软雅黑"/>
              <a:cs typeface="微软雅黑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803654" y="2586704"/>
            <a:ext cx="676656" cy="177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400"/>
              </a:lnSpc>
              <a:spcBef>
                <a:spcPts val="70"/>
              </a:spcBef>
            </a:pPr>
            <a:r>
              <a:rPr dirty="0" smtClean="0" sz="1200" spc="9">
                <a:latin typeface="΢"/>
                <a:cs typeface="΢"/>
              </a:rPr>
              <a:t>人事事件</a:t>
            </a:r>
            <a:endParaRPr sz="1200">
              <a:latin typeface="微软雅黑"/>
              <a:cs typeface="微软雅黑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7751444" y="2586704"/>
            <a:ext cx="979474" cy="36067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445"/>
              </a:lnSpc>
              <a:spcBef>
                <a:spcPts val="72"/>
              </a:spcBef>
            </a:pPr>
            <a:r>
              <a:rPr dirty="0" smtClean="0" baseline="1627" sz="1800" spc="9">
                <a:latin typeface="΢"/>
                <a:cs typeface="΢"/>
              </a:rPr>
              <a:t>非</a:t>
            </a:r>
            <a:r>
              <a:rPr dirty="0" smtClean="0" baseline="1627" sz="1800" spc="9">
                <a:latin typeface="΢"/>
                <a:cs typeface="΢"/>
              </a:rPr>
              <a:t>正</a:t>
            </a:r>
            <a:r>
              <a:rPr dirty="0" smtClean="0" baseline="1627" sz="1800" spc="9">
                <a:latin typeface="΢"/>
                <a:cs typeface="΢"/>
              </a:rPr>
              <a:t>常</a:t>
            </a:r>
            <a:r>
              <a:rPr dirty="0" smtClean="0" baseline="1627" sz="1800" spc="0">
                <a:latin typeface="΢"/>
                <a:cs typeface="΢"/>
              </a:rPr>
              <a:t>薪资计</a:t>
            </a:r>
            <a:endParaRPr sz="1200">
              <a:latin typeface="微软雅黑"/>
              <a:cs typeface="微软雅黑"/>
            </a:endParaRPr>
          </a:p>
          <a:p>
            <a:pPr marL="12700" marR="22859">
              <a:lnSpc>
                <a:spcPts val="1395"/>
              </a:lnSpc>
            </a:pPr>
            <a:r>
              <a:rPr dirty="0" smtClean="0" sz="1200" spc="0">
                <a:latin typeface="΢"/>
                <a:cs typeface="΢"/>
              </a:rPr>
              <a:t>算</a:t>
            </a:r>
            <a:endParaRPr sz="1200">
              <a:latin typeface="微软雅黑"/>
              <a:cs typeface="微软雅黑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3232785" y="2769584"/>
            <a:ext cx="979474" cy="177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400"/>
              </a:lnSpc>
              <a:spcBef>
                <a:spcPts val="70"/>
              </a:spcBef>
            </a:pPr>
            <a:r>
              <a:rPr dirty="0" smtClean="0" sz="1200" spc="9">
                <a:latin typeface="΢"/>
                <a:cs typeface="΢"/>
              </a:rPr>
              <a:t>差</a:t>
            </a:r>
            <a:r>
              <a:rPr dirty="0" smtClean="0" sz="1200" spc="9">
                <a:latin typeface="΢"/>
                <a:cs typeface="΢"/>
              </a:rPr>
              <a:t>旅</a:t>
            </a:r>
            <a:r>
              <a:rPr dirty="0" smtClean="0" sz="1200" spc="9">
                <a:latin typeface="΢"/>
                <a:cs typeface="΢"/>
              </a:rPr>
              <a:t>费</a:t>
            </a:r>
            <a:r>
              <a:rPr dirty="0" smtClean="0" sz="1200" spc="0">
                <a:latin typeface="΢"/>
                <a:cs typeface="΢"/>
              </a:rPr>
              <a:t>用填报</a:t>
            </a:r>
            <a:endParaRPr sz="1200">
              <a:latin typeface="微软雅黑"/>
              <a:cs typeface="微软雅黑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6331965" y="2769584"/>
            <a:ext cx="676656" cy="177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400"/>
              </a:lnSpc>
              <a:spcBef>
                <a:spcPts val="70"/>
              </a:spcBef>
            </a:pPr>
            <a:r>
              <a:rPr dirty="0" smtClean="0" sz="1200" spc="9">
                <a:latin typeface="΢"/>
                <a:cs typeface="΢"/>
              </a:rPr>
              <a:t>社险报表</a:t>
            </a:r>
            <a:endParaRPr sz="1200">
              <a:latin typeface="微软雅黑"/>
              <a:cs typeface="微软雅黑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4801361" y="2952464"/>
            <a:ext cx="676656" cy="177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400"/>
              </a:lnSpc>
              <a:spcBef>
                <a:spcPts val="70"/>
              </a:spcBef>
            </a:pPr>
            <a:r>
              <a:rPr dirty="0" smtClean="0" sz="1200" spc="9">
                <a:latin typeface="΢"/>
                <a:cs typeface="΢"/>
              </a:rPr>
              <a:t>考勤系统</a:t>
            </a:r>
            <a:endParaRPr sz="1200">
              <a:latin typeface="微软雅黑"/>
              <a:cs typeface="微软雅黑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241503" y="3098768"/>
            <a:ext cx="676656" cy="177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400"/>
              </a:lnSpc>
              <a:spcBef>
                <a:spcPts val="70"/>
              </a:spcBef>
            </a:pPr>
            <a:r>
              <a:rPr dirty="0" smtClean="0" sz="1200" spc="9">
                <a:latin typeface="΢"/>
                <a:cs typeface="΢"/>
              </a:rPr>
              <a:t>职务管理</a:t>
            </a:r>
            <a:endParaRPr sz="1200">
              <a:latin typeface="微软雅黑"/>
              <a:cs typeface="微软雅黑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1803654" y="3098768"/>
            <a:ext cx="979474" cy="177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400"/>
              </a:lnSpc>
              <a:spcBef>
                <a:spcPts val="70"/>
              </a:spcBef>
            </a:pPr>
            <a:r>
              <a:rPr dirty="0" smtClean="0" sz="1200" spc="9">
                <a:latin typeface="΢"/>
                <a:cs typeface="΢"/>
              </a:rPr>
              <a:t>工</a:t>
            </a:r>
            <a:r>
              <a:rPr dirty="0" smtClean="0" sz="1200" spc="9">
                <a:latin typeface="΢"/>
                <a:cs typeface="΢"/>
              </a:rPr>
              <a:t>作</a:t>
            </a:r>
            <a:r>
              <a:rPr dirty="0" smtClean="0" sz="1200" spc="9">
                <a:latin typeface="΢"/>
                <a:cs typeface="΢"/>
              </a:rPr>
              <a:t>规</a:t>
            </a:r>
            <a:r>
              <a:rPr dirty="0" smtClean="0" sz="1200" spc="0">
                <a:latin typeface="΢"/>
                <a:cs typeface="΢"/>
              </a:rPr>
              <a:t>则安排</a:t>
            </a:r>
            <a:endParaRPr sz="1200">
              <a:latin typeface="微软雅黑"/>
              <a:cs typeface="微软雅黑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3232785" y="3281648"/>
            <a:ext cx="751332" cy="177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400"/>
              </a:lnSpc>
              <a:spcBef>
                <a:spcPts val="70"/>
              </a:spcBef>
            </a:pPr>
            <a:r>
              <a:rPr dirty="0" smtClean="0" sz="1200" spc="9">
                <a:latin typeface="΢"/>
                <a:cs typeface="΢"/>
              </a:rPr>
              <a:t>审核</a:t>
            </a:r>
            <a:r>
              <a:rPr dirty="0" smtClean="0" sz="1200" spc="273">
                <a:latin typeface="Arial"/>
                <a:cs typeface="Arial"/>
              </a:rPr>
              <a:t>/</a:t>
            </a:r>
            <a:r>
              <a:rPr dirty="0" smtClean="0" sz="1200" spc="0">
                <a:latin typeface="΢"/>
                <a:cs typeface="΢"/>
              </a:rPr>
              <a:t>批准</a:t>
            </a:r>
            <a:endParaRPr sz="1200">
              <a:latin typeface="微软雅黑"/>
              <a:cs typeface="微软雅黑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6331965" y="3281648"/>
            <a:ext cx="979474" cy="36068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445"/>
              </a:lnSpc>
              <a:spcBef>
                <a:spcPts val="72"/>
              </a:spcBef>
            </a:pPr>
            <a:r>
              <a:rPr dirty="0" smtClean="0" baseline="1627" sz="1800" spc="9">
                <a:latin typeface="΢"/>
                <a:cs typeface="΢"/>
              </a:rPr>
              <a:t>住</a:t>
            </a:r>
            <a:r>
              <a:rPr dirty="0" smtClean="0" baseline="1627" sz="1800" spc="9">
                <a:latin typeface="΢"/>
                <a:cs typeface="΢"/>
              </a:rPr>
              <a:t>房</a:t>
            </a:r>
            <a:r>
              <a:rPr dirty="0" smtClean="0" baseline="1627" sz="1800" spc="9">
                <a:latin typeface="΢"/>
                <a:cs typeface="΢"/>
              </a:rPr>
              <a:t>公</a:t>
            </a:r>
            <a:r>
              <a:rPr dirty="0" smtClean="0" baseline="1627" sz="1800" spc="0">
                <a:latin typeface="΢"/>
                <a:cs typeface="΢"/>
              </a:rPr>
              <a:t>积金报</a:t>
            </a:r>
            <a:endParaRPr sz="1200">
              <a:latin typeface="微软雅黑"/>
              <a:cs typeface="微软雅黑"/>
            </a:endParaRPr>
          </a:p>
          <a:p>
            <a:pPr marL="12700" marR="22859">
              <a:lnSpc>
                <a:spcPts val="1395"/>
              </a:lnSpc>
            </a:pPr>
            <a:r>
              <a:rPr dirty="0" smtClean="0" sz="1200" spc="0">
                <a:latin typeface="΢"/>
                <a:cs typeface="΢"/>
              </a:rPr>
              <a:t>表</a:t>
            </a:r>
            <a:endParaRPr sz="1200">
              <a:latin typeface="微软雅黑"/>
              <a:cs typeface="微软雅黑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751444" y="3281648"/>
            <a:ext cx="980541" cy="36068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445"/>
              </a:lnSpc>
              <a:spcBef>
                <a:spcPts val="72"/>
              </a:spcBef>
            </a:pPr>
            <a:r>
              <a:rPr dirty="0" smtClean="0" baseline="1627" sz="1800" spc="9">
                <a:latin typeface="΢"/>
                <a:cs typeface="΢"/>
              </a:rPr>
              <a:t>税</a:t>
            </a:r>
            <a:r>
              <a:rPr dirty="0" smtClean="0" baseline="2415" sz="1800" spc="273">
                <a:latin typeface="Arial"/>
                <a:cs typeface="Arial"/>
              </a:rPr>
              <a:t>/</a:t>
            </a:r>
            <a:r>
              <a:rPr dirty="0" smtClean="0" baseline="1627" sz="1800" spc="273">
                <a:latin typeface="΢"/>
                <a:cs typeface="΢"/>
              </a:rPr>
              <a:t>社</a:t>
            </a:r>
            <a:r>
              <a:rPr dirty="0" smtClean="0" baseline="1627" sz="1800" spc="0">
                <a:latin typeface="΢"/>
                <a:cs typeface="΢"/>
              </a:rPr>
              <a:t>险</a:t>
            </a:r>
            <a:r>
              <a:rPr dirty="0" smtClean="0" baseline="2415" sz="1800" spc="263">
                <a:latin typeface="Arial"/>
                <a:cs typeface="Arial"/>
              </a:rPr>
              <a:t>/</a:t>
            </a:r>
            <a:r>
              <a:rPr dirty="0" smtClean="0" baseline="1627" sz="1800" spc="263">
                <a:latin typeface="΢"/>
                <a:cs typeface="΢"/>
              </a:rPr>
              <a:t>公积</a:t>
            </a:r>
            <a:endParaRPr sz="1200">
              <a:latin typeface="微软雅黑"/>
              <a:cs typeface="微软雅黑"/>
            </a:endParaRPr>
          </a:p>
          <a:p>
            <a:pPr marL="12700" marR="22859">
              <a:lnSpc>
                <a:spcPts val="1395"/>
              </a:lnSpc>
            </a:pPr>
            <a:r>
              <a:rPr dirty="0" smtClean="0" sz="1200" spc="9">
                <a:latin typeface="΢"/>
                <a:cs typeface="΢"/>
              </a:rPr>
              <a:t>金处理</a:t>
            </a:r>
            <a:endParaRPr sz="1200">
              <a:latin typeface="微软雅黑"/>
              <a:cs typeface="微软雅黑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4801361" y="3464528"/>
            <a:ext cx="979474" cy="36106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445"/>
              </a:lnSpc>
              <a:spcBef>
                <a:spcPts val="72"/>
              </a:spcBef>
            </a:pPr>
            <a:r>
              <a:rPr dirty="0" smtClean="0" baseline="1627" sz="1800" spc="9">
                <a:latin typeface="΢"/>
                <a:cs typeface="΢"/>
              </a:rPr>
              <a:t>工</a:t>
            </a:r>
            <a:r>
              <a:rPr dirty="0" smtClean="0" baseline="1627" sz="1800" spc="9">
                <a:latin typeface="΢"/>
                <a:cs typeface="΢"/>
              </a:rPr>
              <a:t>时</a:t>
            </a:r>
            <a:r>
              <a:rPr dirty="0" smtClean="0" baseline="1627" sz="1800" spc="9">
                <a:latin typeface="΢"/>
                <a:cs typeface="΢"/>
              </a:rPr>
              <a:t>规</a:t>
            </a:r>
            <a:r>
              <a:rPr dirty="0" smtClean="0" baseline="1627" sz="1800" spc="0">
                <a:latin typeface="΢"/>
                <a:cs typeface="΢"/>
              </a:rPr>
              <a:t>则及班</a:t>
            </a:r>
            <a:endParaRPr sz="1200">
              <a:latin typeface="微软雅黑"/>
              <a:cs typeface="微软雅黑"/>
            </a:endParaRPr>
          </a:p>
          <a:p>
            <a:pPr marL="12700" marR="22860">
              <a:lnSpc>
                <a:spcPts val="1400"/>
              </a:lnSpc>
            </a:pPr>
            <a:r>
              <a:rPr dirty="0" smtClean="0" sz="1200" spc="9">
                <a:latin typeface="΢"/>
                <a:cs typeface="΢"/>
              </a:rPr>
              <a:t>次计划</a:t>
            </a:r>
            <a:endParaRPr sz="1200">
              <a:latin typeface="微软雅黑"/>
              <a:cs typeface="微软雅黑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241503" y="3610570"/>
            <a:ext cx="979830" cy="1781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400"/>
              </a:lnSpc>
              <a:spcBef>
                <a:spcPts val="70"/>
              </a:spcBef>
            </a:pPr>
            <a:r>
              <a:rPr dirty="0" smtClean="0" sz="1200" spc="9">
                <a:latin typeface="΢"/>
                <a:cs typeface="΢"/>
              </a:rPr>
              <a:t>工</a:t>
            </a:r>
            <a:r>
              <a:rPr dirty="0" smtClean="0" sz="1200" spc="9">
                <a:latin typeface="΢"/>
                <a:cs typeface="΢"/>
              </a:rPr>
              <a:t>作</a:t>
            </a:r>
            <a:r>
              <a:rPr dirty="0" smtClean="0" sz="1200" spc="9">
                <a:latin typeface="΢"/>
                <a:cs typeface="΢"/>
              </a:rPr>
              <a:t>任</a:t>
            </a:r>
            <a:r>
              <a:rPr dirty="0" smtClean="0" sz="1200" spc="0">
                <a:latin typeface="΢"/>
                <a:cs typeface="΢"/>
              </a:rPr>
              <a:t>务</a:t>
            </a:r>
            <a:r>
              <a:rPr dirty="0" smtClean="0" sz="1200" spc="-4">
                <a:latin typeface="΢"/>
                <a:cs typeface="΢"/>
              </a:rPr>
              <a:t>管</a:t>
            </a:r>
            <a:r>
              <a:rPr dirty="0" smtClean="0" sz="1200" spc="0">
                <a:latin typeface="΢"/>
                <a:cs typeface="΢"/>
              </a:rPr>
              <a:t>理</a:t>
            </a:r>
            <a:endParaRPr sz="1200">
              <a:latin typeface="微软雅黑"/>
              <a:cs typeface="微软雅黑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1803654" y="3610570"/>
            <a:ext cx="979830" cy="1781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400"/>
              </a:lnSpc>
              <a:spcBef>
                <a:spcPts val="70"/>
              </a:spcBef>
            </a:pPr>
            <a:r>
              <a:rPr dirty="0" smtClean="0" sz="1200" spc="9">
                <a:latin typeface="΢"/>
                <a:cs typeface="΢"/>
              </a:rPr>
              <a:t>休</a:t>
            </a:r>
            <a:r>
              <a:rPr dirty="0" smtClean="0" sz="1200" spc="9">
                <a:latin typeface="΢"/>
                <a:cs typeface="΢"/>
              </a:rPr>
              <a:t>假</a:t>
            </a:r>
            <a:r>
              <a:rPr dirty="0" smtClean="0" sz="1200" spc="9">
                <a:latin typeface="΢"/>
                <a:cs typeface="΢"/>
              </a:rPr>
              <a:t>权</a:t>
            </a:r>
            <a:r>
              <a:rPr dirty="0" smtClean="0" sz="1200" spc="0">
                <a:latin typeface="΢"/>
                <a:cs typeface="΢"/>
              </a:rPr>
              <a:t>利</a:t>
            </a:r>
            <a:r>
              <a:rPr dirty="0" smtClean="0" sz="1200" spc="-4">
                <a:latin typeface="΢"/>
                <a:cs typeface="΢"/>
              </a:rPr>
              <a:t>安</a:t>
            </a:r>
            <a:r>
              <a:rPr dirty="0" smtClean="0" sz="1200" spc="0">
                <a:latin typeface="΢"/>
                <a:cs typeface="΢"/>
              </a:rPr>
              <a:t>排</a:t>
            </a:r>
            <a:endParaRPr sz="1200">
              <a:latin typeface="微软雅黑"/>
              <a:cs typeface="微软雅黑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3232785" y="3794093"/>
            <a:ext cx="979474" cy="177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400"/>
              </a:lnSpc>
              <a:spcBef>
                <a:spcPts val="70"/>
              </a:spcBef>
            </a:pPr>
            <a:r>
              <a:rPr dirty="0" smtClean="0" sz="1200" spc="9">
                <a:latin typeface="΢"/>
                <a:cs typeface="΢"/>
              </a:rPr>
              <a:t>差</a:t>
            </a:r>
            <a:r>
              <a:rPr dirty="0" smtClean="0" sz="1200" spc="9">
                <a:latin typeface="΢"/>
                <a:cs typeface="΢"/>
              </a:rPr>
              <a:t>旅</a:t>
            </a:r>
            <a:r>
              <a:rPr dirty="0" smtClean="0" sz="1200" spc="9">
                <a:latin typeface="΢"/>
                <a:cs typeface="΢"/>
              </a:rPr>
              <a:t>费</a:t>
            </a:r>
            <a:r>
              <a:rPr dirty="0" smtClean="0" sz="1200" spc="0">
                <a:latin typeface="΢"/>
                <a:cs typeface="΢"/>
              </a:rPr>
              <a:t>用报销</a:t>
            </a:r>
            <a:endParaRPr sz="1200">
              <a:latin typeface="微软雅黑"/>
              <a:cs typeface="微软雅黑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6331965" y="3976973"/>
            <a:ext cx="676656" cy="177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400"/>
              </a:lnSpc>
              <a:spcBef>
                <a:spcPts val="70"/>
              </a:spcBef>
            </a:pPr>
            <a:r>
              <a:rPr dirty="0" smtClean="0" sz="1200" spc="9">
                <a:latin typeface="΢"/>
                <a:cs typeface="΢"/>
              </a:rPr>
              <a:t>工资总额</a:t>
            </a:r>
            <a:endParaRPr sz="1200">
              <a:latin typeface="微软雅黑"/>
              <a:cs typeface="微软雅黑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7751444" y="3976973"/>
            <a:ext cx="522732" cy="177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400"/>
              </a:lnSpc>
              <a:spcBef>
                <a:spcPts val="70"/>
              </a:spcBef>
            </a:pPr>
            <a:r>
              <a:rPr dirty="0" smtClean="0" sz="1200" spc="9">
                <a:latin typeface="΢"/>
                <a:cs typeface="΢"/>
              </a:rPr>
              <a:t>工资单</a:t>
            </a:r>
            <a:endParaRPr sz="1200">
              <a:latin typeface="微软雅黑"/>
              <a:cs typeface="微软雅黑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241503" y="4123277"/>
            <a:ext cx="979474" cy="177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400"/>
              </a:lnSpc>
              <a:spcBef>
                <a:spcPts val="70"/>
              </a:spcBef>
            </a:pPr>
            <a:r>
              <a:rPr dirty="0" smtClean="0" sz="1200" spc="9">
                <a:latin typeface="΢"/>
                <a:cs typeface="΢"/>
              </a:rPr>
              <a:t>汇</a:t>
            </a:r>
            <a:r>
              <a:rPr dirty="0" smtClean="0" sz="1200" spc="9">
                <a:latin typeface="΢"/>
                <a:cs typeface="΢"/>
              </a:rPr>
              <a:t>报</a:t>
            </a:r>
            <a:r>
              <a:rPr dirty="0" smtClean="0" sz="1200" spc="9">
                <a:latin typeface="΢"/>
                <a:cs typeface="΢"/>
              </a:rPr>
              <a:t>结</a:t>
            </a:r>
            <a:r>
              <a:rPr dirty="0" smtClean="0" sz="1200" spc="0">
                <a:latin typeface="΢"/>
                <a:cs typeface="΢"/>
              </a:rPr>
              <a:t>构管理</a:t>
            </a:r>
            <a:endParaRPr sz="1200">
              <a:latin typeface="微软雅黑"/>
              <a:cs typeface="微软雅黑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1803654" y="4123277"/>
            <a:ext cx="979474" cy="177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400"/>
              </a:lnSpc>
              <a:spcBef>
                <a:spcPts val="70"/>
              </a:spcBef>
            </a:pPr>
            <a:r>
              <a:rPr dirty="0" smtClean="0" sz="1200" spc="9">
                <a:latin typeface="΢"/>
                <a:cs typeface="΢"/>
              </a:rPr>
              <a:t>基</a:t>
            </a:r>
            <a:r>
              <a:rPr dirty="0" smtClean="0" sz="1200" spc="9">
                <a:latin typeface="΢"/>
                <a:cs typeface="΢"/>
              </a:rPr>
              <a:t>本</a:t>
            </a:r>
            <a:r>
              <a:rPr dirty="0" smtClean="0" sz="1200" spc="9">
                <a:latin typeface="΢"/>
                <a:cs typeface="΢"/>
              </a:rPr>
              <a:t>薪</a:t>
            </a:r>
            <a:r>
              <a:rPr dirty="0" smtClean="0" sz="1200" spc="0">
                <a:latin typeface="΢"/>
                <a:cs typeface="΢"/>
              </a:rPr>
              <a:t>酬信息</a:t>
            </a:r>
            <a:endParaRPr sz="1200">
              <a:latin typeface="微软雅黑"/>
              <a:cs typeface="微软雅黑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4801361" y="4159853"/>
            <a:ext cx="676656" cy="177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400"/>
              </a:lnSpc>
              <a:spcBef>
                <a:spcPts val="70"/>
              </a:spcBef>
            </a:pPr>
            <a:r>
              <a:rPr dirty="0" smtClean="0" sz="1200" spc="9">
                <a:latin typeface="΢"/>
                <a:cs typeface="΢"/>
              </a:rPr>
              <a:t>时间评估</a:t>
            </a:r>
            <a:endParaRPr sz="1200">
              <a:latin typeface="微软雅黑"/>
              <a:cs typeface="微软雅黑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3232785" y="4306157"/>
            <a:ext cx="1056132" cy="177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400"/>
              </a:lnSpc>
              <a:spcBef>
                <a:spcPts val="70"/>
              </a:spcBef>
            </a:pPr>
            <a:r>
              <a:rPr dirty="0" smtClean="0" sz="1200" spc="9">
                <a:latin typeface="΢"/>
                <a:cs typeface="΢"/>
              </a:rPr>
              <a:t>成本分</a:t>
            </a:r>
            <a:r>
              <a:rPr dirty="0" smtClean="0" sz="1200" spc="0">
                <a:latin typeface="΢"/>
                <a:cs typeface="΢"/>
              </a:rPr>
              <a:t>摊</a:t>
            </a:r>
            <a:r>
              <a:rPr dirty="0" smtClean="0" sz="1200" spc="263">
                <a:latin typeface="Arial"/>
                <a:cs typeface="Arial"/>
              </a:rPr>
              <a:t>/</a:t>
            </a:r>
            <a:r>
              <a:rPr dirty="0" smtClean="0" sz="1200" spc="263">
                <a:latin typeface="΢"/>
                <a:cs typeface="΢"/>
              </a:rPr>
              <a:t>记帐</a:t>
            </a:r>
            <a:endParaRPr sz="1200">
              <a:latin typeface="微软雅黑"/>
              <a:cs typeface="微软雅黑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6331965" y="4489037"/>
            <a:ext cx="827074" cy="177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400"/>
              </a:lnSpc>
              <a:spcBef>
                <a:spcPts val="70"/>
              </a:spcBef>
            </a:pPr>
            <a:r>
              <a:rPr dirty="0" smtClean="0" sz="1200" spc="9">
                <a:latin typeface="΢"/>
                <a:cs typeface="΢"/>
              </a:rPr>
              <a:t>编</a:t>
            </a:r>
            <a:r>
              <a:rPr dirty="0" smtClean="0" sz="1200" spc="9">
                <a:latin typeface="΢"/>
                <a:cs typeface="΢"/>
              </a:rPr>
              <a:t>制</a:t>
            </a:r>
            <a:r>
              <a:rPr dirty="0" smtClean="0" sz="1200" spc="9">
                <a:latin typeface="΢"/>
                <a:cs typeface="΢"/>
              </a:rPr>
              <a:t>与</a:t>
            </a:r>
            <a:r>
              <a:rPr dirty="0" smtClean="0" sz="1200" spc="0">
                <a:latin typeface="΢"/>
                <a:cs typeface="΢"/>
              </a:rPr>
              <a:t>定额</a:t>
            </a:r>
            <a:endParaRPr sz="1200">
              <a:latin typeface="微软雅黑"/>
              <a:cs typeface="微软雅黑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7751444" y="4489037"/>
            <a:ext cx="368808" cy="177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400"/>
              </a:lnSpc>
              <a:spcBef>
                <a:spcPts val="70"/>
              </a:spcBef>
            </a:pPr>
            <a:r>
              <a:rPr dirty="0" smtClean="0" sz="1200" spc="9">
                <a:latin typeface="΢"/>
                <a:cs typeface="΢"/>
              </a:rPr>
              <a:t>转帐</a:t>
            </a:r>
            <a:endParaRPr sz="1200">
              <a:latin typeface="微软雅黑"/>
              <a:cs typeface="微软雅黑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241503" y="4635341"/>
            <a:ext cx="676656" cy="177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400"/>
              </a:lnSpc>
              <a:spcBef>
                <a:spcPts val="70"/>
              </a:spcBef>
            </a:pPr>
            <a:r>
              <a:rPr dirty="0" smtClean="0" sz="1200" spc="9">
                <a:latin typeface="΢"/>
                <a:cs typeface="΢"/>
              </a:rPr>
              <a:t>权限管理</a:t>
            </a:r>
            <a:endParaRPr sz="1200">
              <a:latin typeface="微软雅黑"/>
              <a:cs typeface="微软雅黑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1803654" y="4635341"/>
            <a:ext cx="979474" cy="177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400"/>
              </a:lnSpc>
              <a:spcBef>
                <a:spcPts val="70"/>
              </a:spcBef>
            </a:pPr>
            <a:r>
              <a:rPr dirty="0" smtClean="0" sz="1200" spc="9">
                <a:latin typeface="΢"/>
                <a:cs typeface="΢"/>
              </a:rPr>
              <a:t>社</a:t>
            </a:r>
            <a:r>
              <a:rPr dirty="0" smtClean="0" sz="1200" spc="9">
                <a:latin typeface="΢"/>
                <a:cs typeface="΢"/>
              </a:rPr>
              <a:t>险</a:t>
            </a:r>
            <a:r>
              <a:rPr dirty="0" smtClean="0" sz="1200" spc="9">
                <a:latin typeface="΢"/>
                <a:cs typeface="΢"/>
              </a:rPr>
              <a:t>福</a:t>
            </a:r>
            <a:r>
              <a:rPr dirty="0" smtClean="0" sz="1200" spc="0">
                <a:latin typeface="΢"/>
                <a:cs typeface="΢"/>
              </a:rPr>
              <a:t>利数据</a:t>
            </a:r>
            <a:endParaRPr sz="1200">
              <a:latin typeface="微软雅黑"/>
              <a:cs typeface="微软雅黑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4801361" y="4671917"/>
            <a:ext cx="676656" cy="177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400"/>
              </a:lnSpc>
              <a:spcBef>
                <a:spcPts val="70"/>
              </a:spcBef>
            </a:pPr>
            <a:r>
              <a:rPr dirty="0" smtClean="0" sz="1200" spc="9">
                <a:latin typeface="΢"/>
                <a:cs typeface="΢"/>
              </a:rPr>
              <a:t>排班计划</a:t>
            </a:r>
            <a:endParaRPr sz="1200">
              <a:latin typeface="微软雅黑"/>
              <a:cs typeface="微软雅黑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6331965" y="5001212"/>
            <a:ext cx="365760" cy="177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25"/>
              </a:lnSpc>
              <a:spcBef>
                <a:spcPts val="66"/>
              </a:spcBef>
            </a:pPr>
            <a:r>
              <a:rPr dirty="0" smtClean="0" sz="1200" spc="0" b="1">
                <a:latin typeface="Arial"/>
                <a:cs typeface="Arial"/>
              </a:rPr>
              <a:t>……</a:t>
            </a:r>
            <a:endParaRPr sz="1200">
              <a:latin typeface="Arial"/>
              <a:cs typeface="Arial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7751444" y="5001355"/>
            <a:ext cx="368808" cy="177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400"/>
              </a:lnSpc>
              <a:spcBef>
                <a:spcPts val="70"/>
              </a:spcBef>
            </a:pPr>
            <a:r>
              <a:rPr dirty="0" smtClean="0" sz="1200" spc="9">
                <a:latin typeface="΢"/>
                <a:cs typeface="΢"/>
              </a:rPr>
              <a:t>回算</a:t>
            </a:r>
            <a:endParaRPr sz="1200">
              <a:latin typeface="微软雅黑"/>
              <a:cs typeface="微软雅黑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3232785" y="5074363"/>
            <a:ext cx="365760" cy="1777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25"/>
              </a:lnSpc>
              <a:spcBef>
                <a:spcPts val="66"/>
              </a:spcBef>
            </a:pPr>
            <a:r>
              <a:rPr dirty="0" smtClean="0" sz="1200" spc="0" b="1">
                <a:latin typeface="Arial"/>
                <a:cs typeface="Arial"/>
              </a:rPr>
              <a:t>……</a:t>
            </a:r>
            <a:endParaRPr sz="1200">
              <a:latin typeface="Arial"/>
              <a:cs typeface="Arial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241503" y="5147659"/>
            <a:ext cx="522732" cy="177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400"/>
              </a:lnSpc>
              <a:spcBef>
                <a:spcPts val="70"/>
              </a:spcBef>
            </a:pPr>
            <a:r>
              <a:rPr dirty="0" smtClean="0" sz="1200" spc="9">
                <a:latin typeface="΢"/>
                <a:cs typeface="΢"/>
              </a:rPr>
              <a:t>工作流</a:t>
            </a:r>
            <a:endParaRPr sz="1200">
              <a:latin typeface="微软雅黑"/>
              <a:cs typeface="微软雅黑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1803654" y="5147659"/>
            <a:ext cx="979474" cy="177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400"/>
              </a:lnSpc>
              <a:spcBef>
                <a:spcPts val="70"/>
              </a:spcBef>
            </a:pPr>
            <a:r>
              <a:rPr dirty="0" smtClean="0" sz="1200" spc="9">
                <a:latin typeface="΢"/>
                <a:cs typeface="΢"/>
              </a:rPr>
              <a:t>工</a:t>
            </a:r>
            <a:r>
              <a:rPr dirty="0" smtClean="0" sz="1200" spc="9">
                <a:latin typeface="΢"/>
                <a:cs typeface="΢"/>
              </a:rPr>
              <a:t>作</a:t>
            </a:r>
            <a:r>
              <a:rPr dirty="0" smtClean="0" sz="1200" spc="9">
                <a:latin typeface="΢"/>
                <a:cs typeface="΢"/>
              </a:rPr>
              <a:t>关</a:t>
            </a:r>
            <a:r>
              <a:rPr dirty="0" smtClean="0" sz="1200" spc="0">
                <a:latin typeface="΢"/>
                <a:cs typeface="΢"/>
              </a:rPr>
              <a:t>系数据</a:t>
            </a:r>
            <a:endParaRPr sz="1200">
              <a:latin typeface="微软雅黑"/>
              <a:cs typeface="微软雅黑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4801361" y="5184092"/>
            <a:ext cx="365760" cy="177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25"/>
              </a:lnSpc>
              <a:spcBef>
                <a:spcPts val="66"/>
              </a:spcBef>
            </a:pPr>
            <a:r>
              <a:rPr dirty="0" smtClean="0" sz="1200" spc="0" b="1">
                <a:latin typeface="Arial"/>
                <a:cs typeface="Arial"/>
              </a:rPr>
              <a:t>……</a:t>
            </a:r>
            <a:endParaRPr sz="1200">
              <a:latin typeface="Arial"/>
              <a:cs typeface="Arial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7751444" y="5513275"/>
            <a:ext cx="365760" cy="177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25"/>
              </a:lnSpc>
              <a:spcBef>
                <a:spcPts val="66"/>
              </a:spcBef>
            </a:pPr>
            <a:r>
              <a:rPr dirty="0" smtClean="0" sz="1200" spc="0" b="1">
                <a:latin typeface="Arial"/>
                <a:cs typeface="Arial"/>
              </a:rPr>
              <a:t>……</a:t>
            </a:r>
            <a:endParaRPr sz="1200">
              <a:latin typeface="Arial"/>
              <a:cs typeface="Arial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241503" y="5659580"/>
            <a:ext cx="365760" cy="177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25"/>
              </a:lnSpc>
              <a:spcBef>
                <a:spcPts val="66"/>
              </a:spcBef>
            </a:pPr>
            <a:r>
              <a:rPr dirty="0" smtClean="0" sz="1200" spc="0" b="1">
                <a:latin typeface="Arial"/>
                <a:cs typeface="Arial"/>
              </a:rPr>
              <a:t>……</a:t>
            </a:r>
            <a:endParaRPr sz="1200">
              <a:latin typeface="Arial"/>
              <a:cs typeface="Arial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1803654" y="5659580"/>
            <a:ext cx="365760" cy="177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25"/>
              </a:lnSpc>
              <a:spcBef>
                <a:spcPts val="66"/>
              </a:spcBef>
            </a:pPr>
            <a:r>
              <a:rPr dirty="0" smtClean="0" sz="1200" spc="0" b="1">
                <a:latin typeface="Arial"/>
                <a:cs typeface="Arial"/>
              </a:rPr>
              <a:t>……</a:t>
            </a:r>
            <a:endParaRPr sz="1200">
              <a:latin typeface="Arial"/>
              <a:cs typeface="Arial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109524" y="6633699"/>
            <a:ext cx="2386151" cy="13208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975"/>
              </a:lnSpc>
              <a:spcBef>
                <a:spcPts val="48"/>
              </a:spcBef>
            </a:pPr>
            <a:r>
              <a:rPr dirty="0" smtClean="0" sz="850" spc="0">
                <a:solidFill>
                  <a:srgbClr val="B1B1B1"/>
                </a:solidFill>
                <a:latin typeface="Symbol"/>
                <a:cs typeface="Symbol"/>
              </a:rPr>
              <a:t></a:t>
            </a:r>
            <a:r>
              <a:rPr dirty="0" smtClean="0" sz="850" spc="0">
                <a:solidFill>
                  <a:srgbClr val="B1B1B1"/>
                </a:solidFill>
                <a:latin typeface="Times New Roman"/>
                <a:cs typeface="Times New Roman"/>
              </a:rPr>
              <a:t> </a:t>
            </a:r>
            <a:r>
              <a:rPr dirty="0" smtClean="0" sz="850" spc="51">
                <a:solidFill>
                  <a:srgbClr val="B1B1B1"/>
                </a:solidFill>
                <a:latin typeface="Times New Roman"/>
                <a:cs typeface="Times New Roman"/>
              </a:rPr>
              <a:t> 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S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A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P</a:t>
            </a:r>
            <a:r>
              <a:rPr dirty="0" smtClean="0" sz="700" spc="-23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A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G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2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0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0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2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,</a:t>
            </a:r>
            <a:r>
              <a:rPr dirty="0" smtClean="0" sz="700" spc="12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T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itle</a:t>
            </a:r>
            <a:r>
              <a:rPr dirty="0" smtClean="0" sz="700" spc="-18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o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f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P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r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e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s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e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n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t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a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ti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o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n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,</a:t>
            </a:r>
            <a:r>
              <a:rPr dirty="0" smtClean="0" sz="700" spc="13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S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p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e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a</a:t>
            </a:r>
            <a:r>
              <a:rPr dirty="0" smtClean="0" sz="700" spc="9">
                <a:solidFill>
                  <a:srgbClr val="B1B1B1"/>
                </a:solidFill>
                <a:latin typeface="Arial"/>
                <a:cs typeface="Arial"/>
              </a:rPr>
              <a:t>k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e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r</a:t>
            </a:r>
            <a:r>
              <a:rPr dirty="0" smtClean="0" sz="700" spc="-20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Na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m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e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1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19</a:t>
            </a:r>
            <a:endParaRPr sz="700">
              <a:latin typeface="Arial"/>
              <a:cs typeface="Arial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196595" y="1313688"/>
            <a:ext cx="1155700" cy="49225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35356">
              <a:lnSpc>
                <a:spcPct val="142207"/>
              </a:lnSpc>
              <a:spcBef>
                <a:spcPts val="459"/>
              </a:spcBef>
            </a:pPr>
            <a:r>
              <a:rPr dirty="0" smtClean="0" sz="1400" spc="9">
                <a:solidFill>
                  <a:srgbClr val="FFFFFF"/>
                </a:solidFill>
                <a:latin typeface="΢"/>
                <a:cs typeface="΢"/>
              </a:rPr>
              <a:t>组</a:t>
            </a:r>
            <a:r>
              <a:rPr dirty="0" smtClean="0" sz="1400" spc="9">
                <a:solidFill>
                  <a:srgbClr val="FFFFFF"/>
                </a:solidFill>
                <a:latin typeface="΢"/>
                <a:cs typeface="΢"/>
              </a:rPr>
              <a:t>织</a:t>
            </a:r>
            <a:r>
              <a:rPr dirty="0" smtClean="0" sz="1400" spc="0">
                <a:solidFill>
                  <a:srgbClr val="FFFFFF"/>
                </a:solidFill>
                <a:latin typeface="΢"/>
                <a:cs typeface="΢"/>
              </a:rPr>
              <a:t>结构</a:t>
            </a:r>
            <a:r>
              <a:rPr dirty="0" smtClean="0" sz="1400" spc="-14">
                <a:solidFill>
                  <a:srgbClr val="FFFFFF"/>
                </a:solidFill>
                <a:latin typeface="΢"/>
                <a:cs typeface="΢"/>
              </a:rPr>
              <a:t>管</a:t>
            </a:r>
            <a:r>
              <a:rPr dirty="0" smtClean="0" sz="1400" spc="0">
                <a:solidFill>
                  <a:srgbClr val="FFFFFF"/>
                </a:solidFill>
                <a:latin typeface="΢"/>
                <a:cs typeface="΢"/>
              </a:rPr>
              <a:t>理</a:t>
            </a:r>
            <a:endParaRPr sz="1400">
              <a:latin typeface="微软雅黑"/>
              <a:cs typeface="微软雅黑"/>
            </a:endParaRPr>
          </a:p>
        </p:txBody>
      </p:sp>
      <p:sp>
        <p:nvSpPr>
          <p:cNvPr id="72" name="object 72"/>
          <p:cNvSpPr txBox="1"/>
          <p:nvPr/>
        </p:nvSpPr>
        <p:spPr>
          <a:xfrm>
            <a:off x="1339596" y="1313688"/>
            <a:ext cx="352043" cy="23926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73" name="object 73"/>
          <p:cNvSpPr txBox="1"/>
          <p:nvPr/>
        </p:nvSpPr>
        <p:spPr>
          <a:xfrm>
            <a:off x="1691639" y="1313688"/>
            <a:ext cx="1155700" cy="49377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14249">
              <a:lnSpc>
                <a:spcPct val="142207"/>
              </a:lnSpc>
              <a:spcBef>
                <a:spcPts val="470"/>
              </a:spcBef>
            </a:pPr>
            <a:r>
              <a:rPr dirty="0" smtClean="0" sz="1400" spc="9">
                <a:solidFill>
                  <a:srgbClr val="FFFFFF"/>
                </a:solidFill>
                <a:latin typeface="΢"/>
                <a:cs typeface="΢"/>
              </a:rPr>
              <a:t>员</a:t>
            </a:r>
            <a:r>
              <a:rPr dirty="0" smtClean="0" sz="1400" spc="9">
                <a:solidFill>
                  <a:srgbClr val="FFFFFF"/>
                </a:solidFill>
                <a:latin typeface="΢"/>
                <a:cs typeface="΢"/>
              </a:rPr>
              <a:t>工</a:t>
            </a:r>
            <a:r>
              <a:rPr dirty="0" smtClean="0" sz="1400" spc="0">
                <a:solidFill>
                  <a:srgbClr val="FFFFFF"/>
                </a:solidFill>
                <a:latin typeface="΢"/>
                <a:cs typeface="΢"/>
              </a:rPr>
              <a:t>管理</a:t>
            </a:r>
            <a:endParaRPr sz="1400">
              <a:latin typeface="微软雅黑"/>
              <a:cs typeface="微软雅黑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2834639" y="1313688"/>
            <a:ext cx="294132" cy="23926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75" name="object 75"/>
          <p:cNvSpPr txBox="1"/>
          <p:nvPr/>
        </p:nvSpPr>
        <p:spPr>
          <a:xfrm>
            <a:off x="3128772" y="1313688"/>
            <a:ext cx="1155700" cy="49072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14249">
              <a:lnSpc>
                <a:spcPct val="142207"/>
              </a:lnSpc>
              <a:spcBef>
                <a:spcPts val="445"/>
              </a:spcBef>
            </a:pPr>
            <a:r>
              <a:rPr dirty="0" smtClean="0" sz="1400" spc="9">
                <a:solidFill>
                  <a:srgbClr val="FFFFFF"/>
                </a:solidFill>
                <a:latin typeface="΢"/>
                <a:cs typeface="΢"/>
              </a:rPr>
              <a:t>差</a:t>
            </a:r>
            <a:r>
              <a:rPr dirty="0" smtClean="0" sz="1400" spc="9">
                <a:solidFill>
                  <a:srgbClr val="FFFFFF"/>
                </a:solidFill>
                <a:latin typeface="΢"/>
                <a:cs typeface="΢"/>
              </a:rPr>
              <a:t>旅</a:t>
            </a:r>
            <a:r>
              <a:rPr dirty="0" smtClean="0" sz="1400" spc="0">
                <a:solidFill>
                  <a:srgbClr val="FFFFFF"/>
                </a:solidFill>
                <a:latin typeface="΢"/>
                <a:cs typeface="΢"/>
              </a:rPr>
              <a:t>管理</a:t>
            </a:r>
            <a:endParaRPr sz="1400">
              <a:latin typeface="微软雅黑"/>
              <a:cs typeface="微软雅黑"/>
            </a:endParaRPr>
          </a:p>
        </p:txBody>
      </p:sp>
      <p:sp>
        <p:nvSpPr>
          <p:cNvPr id="76" name="object 76"/>
          <p:cNvSpPr txBox="1"/>
          <p:nvPr/>
        </p:nvSpPr>
        <p:spPr>
          <a:xfrm>
            <a:off x="4271771" y="1313688"/>
            <a:ext cx="406907" cy="23926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77" name="object 77"/>
          <p:cNvSpPr txBox="1"/>
          <p:nvPr/>
        </p:nvSpPr>
        <p:spPr>
          <a:xfrm>
            <a:off x="4678679" y="1313688"/>
            <a:ext cx="1152652" cy="50596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R="12700">
              <a:lnSpc>
                <a:spcPts val="550"/>
              </a:lnSpc>
              <a:spcBef>
                <a:spcPts val="7"/>
              </a:spcBef>
            </a:pPr>
            <a:endParaRPr sz="550"/>
          </a:p>
          <a:p>
            <a:pPr marL="212471">
              <a:lnSpc>
                <a:spcPct val="142207"/>
              </a:lnSpc>
            </a:pPr>
            <a:r>
              <a:rPr dirty="0" smtClean="0" sz="1400" spc="9">
                <a:solidFill>
                  <a:srgbClr val="FFFFFF"/>
                </a:solidFill>
                <a:latin typeface="΢"/>
                <a:cs typeface="΢"/>
              </a:rPr>
              <a:t>时</a:t>
            </a:r>
            <a:r>
              <a:rPr dirty="0" smtClean="0" sz="1400" spc="9">
                <a:solidFill>
                  <a:srgbClr val="FFFFFF"/>
                </a:solidFill>
                <a:latin typeface="΢"/>
                <a:cs typeface="΢"/>
              </a:rPr>
              <a:t>间</a:t>
            </a:r>
            <a:r>
              <a:rPr dirty="0" smtClean="0" sz="1400" spc="0">
                <a:solidFill>
                  <a:srgbClr val="FFFFFF"/>
                </a:solidFill>
                <a:latin typeface="΢"/>
                <a:cs typeface="΢"/>
              </a:rPr>
              <a:t>管理</a:t>
            </a:r>
            <a:endParaRPr sz="1400">
              <a:latin typeface="微软雅黑"/>
              <a:cs typeface="微软雅黑"/>
            </a:endParaRPr>
          </a:p>
        </p:txBody>
      </p:sp>
      <p:sp>
        <p:nvSpPr>
          <p:cNvPr id="78" name="object 78"/>
          <p:cNvSpPr txBox="1"/>
          <p:nvPr/>
        </p:nvSpPr>
        <p:spPr>
          <a:xfrm>
            <a:off x="5818632" y="1313688"/>
            <a:ext cx="362712" cy="23926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79" name="object 79"/>
          <p:cNvSpPr txBox="1"/>
          <p:nvPr/>
        </p:nvSpPr>
        <p:spPr>
          <a:xfrm>
            <a:off x="6181344" y="1313688"/>
            <a:ext cx="1154176" cy="5074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R="12700">
              <a:lnSpc>
                <a:spcPts val="550"/>
              </a:lnSpc>
              <a:spcBef>
                <a:spcPts val="19"/>
              </a:spcBef>
            </a:pPr>
            <a:endParaRPr sz="550"/>
          </a:p>
          <a:p>
            <a:pPr marL="36575">
              <a:lnSpc>
                <a:spcPct val="142207"/>
              </a:lnSpc>
            </a:pPr>
            <a:r>
              <a:rPr dirty="0" smtClean="0" sz="1400" spc="9">
                <a:solidFill>
                  <a:srgbClr val="FFFFFF"/>
                </a:solidFill>
                <a:latin typeface="΢"/>
                <a:cs typeface="΢"/>
              </a:rPr>
              <a:t>法</a:t>
            </a:r>
            <a:r>
              <a:rPr dirty="0" smtClean="0" sz="1400" spc="9">
                <a:solidFill>
                  <a:srgbClr val="FFFFFF"/>
                </a:solidFill>
                <a:latin typeface="΢"/>
                <a:cs typeface="΢"/>
              </a:rPr>
              <a:t>定</a:t>
            </a:r>
            <a:r>
              <a:rPr dirty="0" smtClean="0" sz="1400" spc="0">
                <a:solidFill>
                  <a:srgbClr val="FFFFFF"/>
                </a:solidFill>
                <a:latin typeface="΢"/>
                <a:cs typeface="΢"/>
              </a:rPr>
              <a:t>报</a:t>
            </a:r>
            <a:r>
              <a:rPr dirty="0" smtClean="0" sz="1400" spc="-4">
                <a:solidFill>
                  <a:srgbClr val="FFFFFF"/>
                </a:solidFill>
                <a:latin typeface="΢"/>
                <a:cs typeface="΢"/>
              </a:rPr>
              <a:t>表</a:t>
            </a:r>
            <a:r>
              <a:rPr dirty="0" smtClean="0" sz="1400" spc="-14">
                <a:solidFill>
                  <a:srgbClr val="FFFFFF"/>
                </a:solidFill>
                <a:latin typeface="΢"/>
                <a:cs typeface="΢"/>
              </a:rPr>
              <a:t>处</a:t>
            </a:r>
            <a:r>
              <a:rPr dirty="0" smtClean="0" sz="1400" spc="0">
                <a:solidFill>
                  <a:srgbClr val="FFFFFF"/>
                </a:solidFill>
                <a:latin typeface="΢"/>
                <a:cs typeface="΢"/>
              </a:rPr>
              <a:t>理</a:t>
            </a:r>
            <a:endParaRPr sz="1400">
              <a:latin typeface="微软雅黑"/>
              <a:cs typeface="微软雅黑"/>
            </a:endParaRPr>
          </a:p>
        </p:txBody>
      </p:sp>
      <p:sp>
        <p:nvSpPr>
          <p:cNvPr id="80" name="object 80"/>
          <p:cNvSpPr txBox="1"/>
          <p:nvPr/>
        </p:nvSpPr>
        <p:spPr>
          <a:xfrm>
            <a:off x="7322819" y="1313688"/>
            <a:ext cx="303275" cy="23926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81" name="object 81"/>
          <p:cNvSpPr txBox="1"/>
          <p:nvPr/>
        </p:nvSpPr>
        <p:spPr>
          <a:xfrm>
            <a:off x="7626095" y="1313688"/>
            <a:ext cx="1155700" cy="51816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R="12700">
              <a:lnSpc>
                <a:spcPts val="650"/>
              </a:lnSpc>
              <a:spcBef>
                <a:spcPts val="8"/>
              </a:spcBef>
            </a:pPr>
            <a:endParaRPr sz="650"/>
          </a:p>
          <a:p>
            <a:pPr marL="214883">
              <a:lnSpc>
                <a:spcPct val="142207"/>
              </a:lnSpc>
            </a:pPr>
            <a:r>
              <a:rPr dirty="0" smtClean="0" sz="1400" spc="9">
                <a:solidFill>
                  <a:srgbClr val="FFFFFF"/>
                </a:solidFill>
                <a:latin typeface="΢"/>
                <a:cs typeface="΢"/>
              </a:rPr>
              <a:t>工</a:t>
            </a:r>
            <a:r>
              <a:rPr dirty="0" smtClean="0" sz="1400" spc="9">
                <a:solidFill>
                  <a:srgbClr val="FFFFFF"/>
                </a:solidFill>
                <a:latin typeface="΢"/>
                <a:cs typeface="΢"/>
              </a:rPr>
              <a:t>资</a:t>
            </a:r>
            <a:r>
              <a:rPr dirty="0" smtClean="0" sz="1400" spc="0">
                <a:solidFill>
                  <a:srgbClr val="FFFFFF"/>
                </a:solidFill>
                <a:latin typeface="΢"/>
                <a:cs typeface="΢"/>
              </a:rPr>
              <a:t>给付</a:t>
            </a:r>
            <a:endParaRPr sz="1400">
              <a:latin typeface="微软雅黑"/>
              <a:cs typeface="微软雅黑"/>
            </a:endParaRPr>
          </a:p>
        </p:txBody>
      </p:sp>
      <p:sp>
        <p:nvSpPr>
          <p:cNvPr id="82" name="object 82"/>
          <p:cNvSpPr txBox="1"/>
          <p:nvPr/>
        </p:nvSpPr>
        <p:spPr>
          <a:xfrm>
            <a:off x="1339596" y="1552955"/>
            <a:ext cx="352043" cy="25298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83" name="object 83"/>
          <p:cNvSpPr txBox="1"/>
          <p:nvPr/>
        </p:nvSpPr>
        <p:spPr>
          <a:xfrm>
            <a:off x="2834639" y="1552955"/>
            <a:ext cx="294132" cy="2545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84" name="object 84"/>
          <p:cNvSpPr txBox="1"/>
          <p:nvPr/>
        </p:nvSpPr>
        <p:spPr>
          <a:xfrm>
            <a:off x="4271771" y="1552955"/>
            <a:ext cx="406907" cy="25146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85" name="object 85"/>
          <p:cNvSpPr txBox="1"/>
          <p:nvPr/>
        </p:nvSpPr>
        <p:spPr>
          <a:xfrm>
            <a:off x="5818632" y="1552955"/>
            <a:ext cx="362712" cy="2667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86" name="object 86"/>
          <p:cNvSpPr txBox="1"/>
          <p:nvPr/>
        </p:nvSpPr>
        <p:spPr>
          <a:xfrm>
            <a:off x="7322819" y="1552955"/>
            <a:ext cx="303275" cy="26822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7998"/>
          </a:xfrm>
          <a:custGeom>
            <a:avLst/>
            <a:gdLst/>
            <a:ahLst/>
            <a:cxnLst/>
            <a:rect l="l" t="t" r="r" b="b"/>
            <a:pathLst>
              <a:path w="9144000" h="6857998">
                <a:moveTo>
                  <a:pt x="9144000" y="6857998"/>
                </a:moveTo>
                <a:lnTo>
                  <a:pt x="9144000" y="0"/>
                </a:lnTo>
                <a:lnTo>
                  <a:pt x="0" y="0"/>
                </a:lnTo>
                <a:lnTo>
                  <a:pt x="0" y="6857998"/>
                </a:lnTo>
                <a:lnTo>
                  <a:pt x="9144000" y="6857998"/>
                </a:lnTo>
                <a:close/>
              </a:path>
            </a:pathLst>
          </a:custGeom>
          <a:solidFill>
            <a:srgbClr val="959595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/>
          <p:nvPr/>
        </p:nvSpPr>
        <p:spPr>
          <a:xfrm>
            <a:off x="0" y="0"/>
            <a:ext cx="9144000" cy="68579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3886200" y="2057400"/>
            <a:ext cx="5257799" cy="42946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685800" y="1371600"/>
            <a:ext cx="568451" cy="4892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697991" y="3258311"/>
            <a:ext cx="568452" cy="48768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697991" y="5093208"/>
            <a:ext cx="568452" cy="48920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763016" y="155797"/>
            <a:ext cx="640811" cy="30459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400"/>
              </a:lnSpc>
              <a:spcBef>
                <a:spcPts val="120"/>
              </a:spcBef>
            </a:pPr>
            <a:r>
              <a:rPr dirty="0" smtClean="0" sz="2200" spc="9">
                <a:solidFill>
                  <a:srgbClr val="333333"/>
                </a:solidFill>
                <a:latin typeface="΢"/>
                <a:cs typeface="΢"/>
              </a:rPr>
              <a:t>议程</a:t>
            </a:r>
            <a:endParaRPr sz="2200">
              <a:latin typeface="微软雅黑"/>
              <a:cs typeface="微软雅黑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267205" y="1450824"/>
            <a:ext cx="2892628" cy="2799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205"/>
              </a:lnSpc>
              <a:spcBef>
                <a:spcPts val="110"/>
              </a:spcBef>
            </a:pPr>
            <a:r>
              <a:rPr dirty="0" smtClean="0" sz="2000" spc="9">
                <a:solidFill>
                  <a:srgbClr val="003366"/>
                </a:solidFill>
                <a:latin typeface="΢"/>
                <a:cs typeface="΢"/>
              </a:rPr>
              <a:t>人力资源管理与信息技术</a:t>
            </a:r>
            <a:endParaRPr sz="2000">
              <a:latin typeface="微软雅黑"/>
              <a:cs typeface="微软雅黑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390903" y="3324709"/>
            <a:ext cx="2426887" cy="29239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300"/>
              </a:lnSpc>
              <a:spcBef>
                <a:spcPts val="115"/>
              </a:spcBef>
            </a:pPr>
            <a:r>
              <a:rPr dirty="0" smtClean="0" sz="2000" spc="0" b="1">
                <a:solidFill>
                  <a:srgbClr val="B1B1B1"/>
                </a:solidFill>
                <a:latin typeface="Arial"/>
                <a:cs typeface="Arial"/>
              </a:rPr>
              <a:t>m</a:t>
            </a:r>
            <a:r>
              <a:rPr dirty="0" smtClean="0" sz="2000" spc="-39" b="1">
                <a:solidFill>
                  <a:srgbClr val="B1B1B1"/>
                </a:solidFill>
                <a:latin typeface="Arial"/>
                <a:cs typeface="Arial"/>
              </a:rPr>
              <a:t>y</a:t>
            </a:r>
            <a:r>
              <a:rPr dirty="0" smtClean="0" sz="2000" spc="0" b="1">
                <a:solidFill>
                  <a:srgbClr val="B1B1B1"/>
                </a:solidFill>
                <a:latin typeface="Arial"/>
                <a:cs typeface="Arial"/>
              </a:rPr>
              <a:t>SAP</a:t>
            </a:r>
            <a:r>
              <a:rPr dirty="0" smtClean="0" sz="2000" spc="-9" b="1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2000" spc="0" b="1">
                <a:solidFill>
                  <a:srgbClr val="B1B1B1"/>
                </a:solidFill>
                <a:latin typeface="Arial"/>
                <a:cs typeface="Arial"/>
              </a:rPr>
              <a:t>H</a:t>
            </a:r>
            <a:r>
              <a:rPr dirty="0" smtClean="0" sz="2000" spc="14" b="1">
                <a:solidFill>
                  <a:srgbClr val="B1B1B1"/>
                </a:solidFill>
                <a:latin typeface="Arial"/>
                <a:cs typeface="Arial"/>
              </a:rPr>
              <a:t>R</a:t>
            </a:r>
            <a:r>
              <a:rPr dirty="0" smtClean="0" sz="2000" spc="9">
                <a:solidFill>
                  <a:srgbClr val="B1B1B1"/>
                </a:solidFill>
                <a:latin typeface="΢"/>
                <a:cs typeface="΢"/>
              </a:rPr>
              <a:t>功能介绍</a:t>
            </a:r>
            <a:endParaRPr sz="2000">
              <a:latin typeface="微软雅黑"/>
              <a:cs typeface="微软雅黑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322577" y="5172940"/>
            <a:ext cx="3265214" cy="29239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300"/>
              </a:lnSpc>
              <a:spcBef>
                <a:spcPts val="115"/>
              </a:spcBef>
            </a:pPr>
            <a:r>
              <a:rPr dirty="0" smtClean="0" sz="2000" spc="0" b="1">
                <a:solidFill>
                  <a:srgbClr val="B1B1B1"/>
                </a:solidFill>
                <a:latin typeface="Arial"/>
                <a:cs typeface="Arial"/>
              </a:rPr>
              <a:t>m</a:t>
            </a:r>
            <a:r>
              <a:rPr dirty="0" smtClean="0" sz="2000" spc="-39" b="1">
                <a:solidFill>
                  <a:srgbClr val="B1B1B1"/>
                </a:solidFill>
                <a:latin typeface="Arial"/>
                <a:cs typeface="Arial"/>
              </a:rPr>
              <a:t>y</a:t>
            </a:r>
            <a:r>
              <a:rPr dirty="0" smtClean="0" sz="2000" spc="0" b="1">
                <a:solidFill>
                  <a:srgbClr val="B1B1B1"/>
                </a:solidFill>
                <a:latin typeface="Arial"/>
                <a:cs typeface="Arial"/>
              </a:rPr>
              <a:t>SAP</a:t>
            </a:r>
            <a:r>
              <a:rPr dirty="0" smtClean="0" sz="2000" spc="-9" b="1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2000" spc="0" b="1">
                <a:solidFill>
                  <a:srgbClr val="B1B1B1"/>
                </a:solidFill>
                <a:latin typeface="Arial"/>
                <a:cs typeface="Arial"/>
              </a:rPr>
              <a:t>HR</a:t>
            </a:r>
            <a:r>
              <a:rPr dirty="0" smtClean="0" sz="2000" spc="9" b="1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2000" spc="9">
                <a:solidFill>
                  <a:srgbClr val="B1B1B1"/>
                </a:solidFill>
                <a:latin typeface="΢"/>
                <a:cs typeface="΢"/>
              </a:rPr>
              <a:t>客户和案例介绍</a:t>
            </a:r>
            <a:endParaRPr sz="2000">
              <a:latin typeface="微软雅黑"/>
              <a:cs typeface="微软雅黑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09524" y="6633699"/>
            <a:ext cx="2337762" cy="13208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975"/>
              </a:lnSpc>
              <a:spcBef>
                <a:spcPts val="48"/>
              </a:spcBef>
            </a:pPr>
            <a:r>
              <a:rPr dirty="0" smtClean="0" sz="850" spc="0">
                <a:solidFill>
                  <a:srgbClr val="B1B1B1"/>
                </a:solidFill>
                <a:latin typeface="Symbol"/>
                <a:cs typeface="Symbol"/>
              </a:rPr>
              <a:t></a:t>
            </a:r>
            <a:r>
              <a:rPr dirty="0" smtClean="0" sz="850" spc="0">
                <a:solidFill>
                  <a:srgbClr val="B1B1B1"/>
                </a:solidFill>
                <a:latin typeface="Times New Roman"/>
                <a:cs typeface="Times New Roman"/>
              </a:rPr>
              <a:t> </a:t>
            </a:r>
            <a:r>
              <a:rPr dirty="0" smtClean="0" sz="850" spc="51">
                <a:solidFill>
                  <a:srgbClr val="B1B1B1"/>
                </a:solidFill>
                <a:latin typeface="Times New Roman"/>
                <a:cs typeface="Times New Roman"/>
              </a:rPr>
              <a:t> 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S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A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P</a:t>
            </a:r>
            <a:r>
              <a:rPr dirty="0" smtClean="0" sz="700" spc="-23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A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G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2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0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0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2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,</a:t>
            </a:r>
            <a:r>
              <a:rPr dirty="0" smtClean="0" sz="700" spc="12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T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itle</a:t>
            </a:r>
            <a:r>
              <a:rPr dirty="0" smtClean="0" sz="700" spc="-18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o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f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P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r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e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s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e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n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t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a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ti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o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n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,</a:t>
            </a:r>
            <a:r>
              <a:rPr dirty="0" smtClean="0" sz="700" spc="13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S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p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e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a</a:t>
            </a:r>
            <a:r>
              <a:rPr dirty="0" smtClean="0" sz="700" spc="9">
                <a:solidFill>
                  <a:srgbClr val="B1B1B1"/>
                </a:solidFill>
                <a:latin typeface="Arial"/>
                <a:cs typeface="Arial"/>
              </a:rPr>
              <a:t>k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e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r</a:t>
            </a:r>
            <a:r>
              <a:rPr dirty="0" smtClean="0" sz="700" spc="-20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Na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m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e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1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2</a:t>
            </a:r>
            <a:endParaRPr sz="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7998"/>
          </a:xfrm>
          <a:custGeom>
            <a:avLst/>
            <a:gdLst/>
            <a:ahLst/>
            <a:cxnLst/>
            <a:rect l="l" t="t" r="r" b="b"/>
            <a:pathLst>
              <a:path w="9144000" h="6857998">
                <a:moveTo>
                  <a:pt x="9144000" y="6857998"/>
                </a:moveTo>
                <a:lnTo>
                  <a:pt x="9144000" y="0"/>
                </a:lnTo>
                <a:lnTo>
                  <a:pt x="0" y="0"/>
                </a:lnTo>
                <a:lnTo>
                  <a:pt x="0" y="6857998"/>
                </a:lnTo>
                <a:lnTo>
                  <a:pt x="9144000" y="6857998"/>
                </a:lnTo>
                <a:close/>
              </a:path>
            </a:pathLst>
          </a:custGeom>
          <a:solidFill>
            <a:srgbClr val="959595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/>
          <p:nvPr/>
        </p:nvSpPr>
        <p:spPr>
          <a:xfrm>
            <a:off x="0" y="0"/>
            <a:ext cx="9144000" cy="68579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205740" y="851916"/>
            <a:ext cx="8734044" cy="51541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752855" y="3505200"/>
            <a:ext cx="694944" cy="396239"/>
          </a:xfrm>
          <a:custGeom>
            <a:avLst/>
            <a:gdLst/>
            <a:ahLst/>
            <a:cxnLst/>
            <a:rect l="l" t="t" r="r" b="b"/>
            <a:pathLst>
              <a:path w="694944" h="396239">
                <a:moveTo>
                  <a:pt x="0" y="396239"/>
                </a:moveTo>
                <a:lnTo>
                  <a:pt x="694944" y="396239"/>
                </a:lnTo>
                <a:lnTo>
                  <a:pt x="694944" y="0"/>
                </a:lnTo>
                <a:lnTo>
                  <a:pt x="0" y="0"/>
                </a:lnTo>
                <a:lnTo>
                  <a:pt x="0" y="39623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2438400" y="6019800"/>
            <a:ext cx="694944" cy="396240"/>
          </a:xfrm>
          <a:custGeom>
            <a:avLst/>
            <a:gdLst/>
            <a:ahLst/>
            <a:cxnLst/>
            <a:rect l="l" t="t" r="r" b="b"/>
            <a:pathLst>
              <a:path w="694944" h="396239">
                <a:moveTo>
                  <a:pt x="0" y="396240"/>
                </a:moveTo>
                <a:lnTo>
                  <a:pt x="694944" y="396240"/>
                </a:lnTo>
                <a:lnTo>
                  <a:pt x="694944" y="0"/>
                </a:lnTo>
                <a:lnTo>
                  <a:pt x="0" y="0"/>
                </a:lnTo>
                <a:lnTo>
                  <a:pt x="0" y="39624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7030211" y="5652515"/>
            <a:ext cx="1275588" cy="397764"/>
          </a:xfrm>
          <a:custGeom>
            <a:avLst/>
            <a:gdLst/>
            <a:ahLst/>
            <a:cxnLst/>
            <a:rect l="l" t="t" r="r" b="b"/>
            <a:pathLst>
              <a:path w="1275588" h="397763">
                <a:moveTo>
                  <a:pt x="0" y="397764"/>
                </a:moveTo>
                <a:lnTo>
                  <a:pt x="1275588" y="397764"/>
                </a:lnTo>
                <a:lnTo>
                  <a:pt x="1275588" y="0"/>
                </a:lnTo>
                <a:lnTo>
                  <a:pt x="0" y="0"/>
                </a:lnTo>
                <a:lnTo>
                  <a:pt x="0" y="39776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" name="object 8"/>
          <p:cNvSpPr/>
          <p:nvPr/>
        </p:nvSpPr>
        <p:spPr>
          <a:xfrm>
            <a:off x="4410455" y="3657600"/>
            <a:ext cx="694944" cy="396239"/>
          </a:xfrm>
          <a:custGeom>
            <a:avLst/>
            <a:gdLst/>
            <a:ahLst/>
            <a:cxnLst/>
            <a:rect l="l" t="t" r="r" b="b"/>
            <a:pathLst>
              <a:path w="694944" h="396239">
                <a:moveTo>
                  <a:pt x="0" y="396239"/>
                </a:moveTo>
                <a:lnTo>
                  <a:pt x="694944" y="396239"/>
                </a:lnTo>
                <a:lnTo>
                  <a:pt x="694944" y="0"/>
                </a:lnTo>
                <a:lnTo>
                  <a:pt x="0" y="0"/>
                </a:lnTo>
                <a:lnTo>
                  <a:pt x="0" y="39623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" name="object 9"/>
          <p:cNvSpPr/>
          <p:nvPr/>
        </p:nvSpPr>
        <p:spPr>
          <a:xfrm>
            <a:off x="7543800" y="4495800"/>
            <a:ext cx="1207007" cy="396239"/>
          </a:xfrm>
          <a:custGeom>
            <a:avLst/>
            <a:gdLst/>
            <a:ahLst/>
            <a:cxnLst/>
            <a:rect l="l" t="t" r="r" b="b"/>
            <a:pathLst>
              <a:path w="1207007" h="396239">
                <a:moveTo>
                  <a:pt x="0" y="396239"/>
                </a:moveTo>
                <a:lnTo>
                  <a:pt x="1207007" y="396239"/>
                </a:lnTo>
                <a:lnTo>
                  <a:pt x="1207007" y="0"/>
                </a:lnTo>
                <a:lnTo>
                  <a:pt x="0" y="0"/>
                </a:lnTo>
                <a:lnTo>
                  <a:pt x="0" y="39623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" name="object 10"/>
          <p:cNvSpPr/>
          <p:nvPr/>
        </p:nvSpPr>
        <p:spPr>
          <a:xfrm>
            <a:off x="7162800" y="2346960"/>
            <a:ext cx="1207007" cy="396239"/>
          </a:xfrm>
          <a:custGeom>
            <a:avLst/>
            <a:gdLst/>
            <a:ahLst/>
            <a:cxnLst/>
            <a:rect l="l" t="t" r="r" b="b"/>
            <a:pathLst>
              <a:path w="1207007" h="396239">
                <a:moveTo>
                  <a:pt x="0" y="396239"/>
                </a:moveTo>
                <a:lnTo>
                  <a:pt x="1207007" y="396239"/>
                </a:lnTo>
                <a:lnTo>
                  <a:pt x="1207007" y="0"/>
                </a:lnTo>
                <a:lnTo>
                  <a:pt x="0" y="0"/>
                </a:lnTo>
                <a:lnTo>
                  <a:pt x="0" y="39623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" name="object 11"/>
          <p:cNvSpPr/>
          <p:nvPr/>
        </p:nvSpPr>
        <p:spPr>
          <a:xfrm>
            <a:off x="1676400" y="3048000"/>
            <a:ext cx="1066800" cy="381000"/>
          </a:xfrm>
          <a:custGeom>
            <a:avLst/>
            <a:gdLst/>
            <a:ahLst/>
            <a:cxnLst/>
            <a:rect l="l" t="t" r="r" b="b"/>
            <a:pathLst>
              <a:path w="1066800" h="381000">
                <a:moveTo>
                  <a:pt x="0" y="381000"/>
                </a:moveTo>
                <a:lnTo>
                  <a:pt x="1066800" y="381000"/>
                </a:lnTo>
                <a:lnTo>
                  <a:pt x="1066800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" name="object 12"/>
          <p:cNvSpPr/>
          <p:nvPr/>
        </p:nvSpPr>
        <p:spPr>
          <a:xfrm>
            <a:off x="1676400" y="3048000"/>
            <a:ext cx="1066800" cy="381000"/>
          </a:xfrm>
          <a:custGeom>
            <a:avLst/>
            <a:gdLst/>
            <a:ahLst/>
            <a:cxnLst/>
            <a:rect l="l" t="t" r="r" b="b"/>
            <a:pathLst>
              <a:path w="1066800" h="381000">
                <a:moveTo>
                  <a:pt x="0" y="381000"/>
                </a:moveTo>
                <a:lnTo>
                  <a:pt x="1066800" y="381000"/>
                </a:lnTo>
                <a:lnTo>
                  <a:pt x="1066800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" name="object 13"/>
          <p:cNvSpPr/>
          <p:nvPr/>
        </p:nvSpPr>
        <p:spPr>
          <a:xfrm>
            <a:off x="1828800" y="4038600"/>
            <a:ext cx="2286000" cy="381000"/>
          </a:xfrm>
          <a:custGeom>
            <a:avLst/>
            <a:gdLst/>
            <a:ahLst/>
            <a:cxnLst/>
            <a:rect l="l" t="t" r="r" b="b"/>
            <a:pathLst>
              <a:path w="2286000" h="381000">
                <a:moveTo>
                  <a:pt x="0" y="381000"/>
                </a:moveTo>
                <a:lnTo>
                  <a:pt x="2286000" y="381000"/>
                </a:lnTo>
                <a:lnTo>
                  <a:pt x="2286000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" name="object 14"/>
          <p:cNvSpPr/>
          <p:nvPr/>
        </p:nvSpPr>
        <p:spPr>
          <a:xfrm>
            <a:off x="1828800" y="4038600"/>
            <a:ext cx="2286000" cy="381000"/>
          </a:xfrm>
          <a:custGeom>
            <a:avLst/>
            <a:gdLst/>
            <a:ahLst/>
            <a:cxnLst/>
            <a:rect l="l" t="t" r="r" b="b"/>
            <a:pathLst>
              <a:path w="2286000" h="381000">
                <a:moveTo>
                  <a:pt x="0" y="381000"/>
                </a:moveTo>
                <a:lnTo>
                  <a:pt x="2286000" y="381000"/>
                </a:lnTo>
                <a:lnTo>
                  <a:pt x="2286000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" name="object 15"/>
          <p:cNvSpPr/>
          <p:nvPr/>
        </p:nvSpPr>
        <p:spPr>
          <a:xfrm>
            <a:off x="685800" y="4800600"/>
            <a:ext cx="1066800" cy="381000"/>
          </a:xfrm>
          <a:custGeom>
            <a:avLst/>
            <a:gdLst/>
            <a:ahLst/>
            <a:cxnLst/>
            <a:rect l="l" t="t" r="r" b="b"/>
            <a:pathLst>
              <a:path w="1066800" h="381000">
                <a:moveTo>
                  <a:pt x="0" y="381000"/>
                </a:moveTo>
                <a:lnTo>
                  <a:pt x="1066800" y="381000"/>
                </a:lnTo>
                <a:lnTo>
                  <a:pt x="1066800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" name="object 16"/>
          <p:cNvSpPr/>
          <p:nvPr/>
        </p:nvSpPr>
        <p:spPr>
          <a:xfrm>
            <a:off x="685800" y="4800600"/>
            <a:ext cx="1066800" cy="381000"/>
          </a:xfrm>
          <a:custGeom>
            <a:avLst/>
            <a:gdLst/>
            <a:ahLst/>
            <a:cxnLst/>
            <a:rect l="l" t="t" r="r" b="b"/>
            <a:pathLst>
              <a:path w="1066800" h="381000">
                <a:moveTo>
                  <a:pt x="0" y="381000"/>
                </a:moveTo>
                <a:lnTo>
                  <a:pt x="1066800" y="381000"/>
                </a:lnTo>
                <a:lnTo>
                  <a:pt x="1066800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" name="object 17"/>
          <p:cNvSpPr/>
          <p:nvPr/>
        </p:nvSpPr>
        <p:spPr>
          <a:xfrm>
            <a:off x="2133600" y="2590800"/>
            <a:ext cx="1066800" cy="381000"/>
          </a:xfrm>
          <a:custGeom>
            <a:avLst/>
            <a:gdLst/>
            <a:ahLst/>
            <a:cxnLst/>
            <a:rect l="l" t="t" r="r" b="b"/>
            <a:pathLst>
              <a:path w="1066800" h="381000">
                <a:moveTo>
                  <a:pt x="0" y="381000"/>
                </a:moveTo>
                <a:lnTo>
                  <a:pt x="1066800" y="381000"/>
                </a:lnTo>
                <a:lnTo>
                  <a:pt x="1066800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" name="object 18"/>
          <p:cNvSpPr/>
          <p:nvPr/>
        </p:nvSpPr>
        <p:spPr>
          <a:xfrm>
            <a:off x="2133600" y="2590800"/>
            <a:ext cx="1066800" cy="381000"/>
          </a:xfrm>
          <a:custGeom>
            <a:avLst/>
            <a:gdLst/>
            <a:ahLst/>
            <a:cxnLst/>
            <a:rect l="l" t="t" r="r" b="b"/>
            <a:pathLst>
              <a:path w="1066800" h="381000">
                <a:moveTo>
                  <a:pt x="0" y="381000"/>
                </a:moveTo>
                <a:lnTo>
                  <a:pt x="1066800" y="381000"/>
                </a:lnTo>
                <a:lnTo>
                  <a:pt x="1066800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9" name="object 19"/>
          <p:cNvSpPr/>
          <p:nvPr/>
        </p:nvSpPr>
        <p:spPr>
          <a:xfrm>
            <a:off x="228600" y="838200"/>
            <a:ext cx="1066800" cy="838200"/>
          </a:xfrm>
          <a:custGeom>
            <a:avLst/>
            <a:gdLst/>
            <a:ahLst/>
            <a:cxnLst/>
            <a:rect l="l" t="t" r="r" b="b"/>
            <a:pathLst>
              <a:path w="1066800" h="838200">
                <a:moveTo>
                  <a:pt x="0" y="838200"/>
                </a:moveTo>
                <a:lnTo>
                  <a:pt x="1066800" y="838200"/>
                </a:lnTo>
                <a:lnTo>
                  <a:pt x="1066800" y="0"/>
                </a:lnTo>
                <a:lnTo>
                  <a:pt x="0" y="0"/>
                </a:lnTo>
                <a:lnTo>
                  <a:pt x="0" y="838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0" name="object 20"/>
          <p:cNvSpPr/>
          <p:nvPr/>
        </p:nvSpPr>
        <p:spPr>
          <a:xfrm>
            <a:off x="228600" y="838200"/>
            <a:ext cx="1066800" cy="838200"/>
          </a:xfrm>
          <a:custGeom>
            <a:avLst/>
            <a:gdLst/>
            <a:ahLst/>
            <a:cxnLst/>
            <a:rect l="l" t="t" r="r" b="b"/>
            <a:pathLst>
              <a:path w="1066800" h="838200">
                <a:moveTo>
                  <a:pt x="0" y="838200"/>
                </a:moveTo>
                <a:lnTo>
                  <a:pt x="1066800" y="838200"/>
                </a:lnTo>
                <a:lnTo>
                  <a:pt x="1066800" y="0"/>
                </a:lnTo>
                <a:lnTo>
                  <a:pt x="0" y="0"/>
                </a:lnTo>
                <a:lnTo>
                  <a:pt x="0" y="838200"/>
                </a:lnTo>
                <a:close/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1" name="object 21"/>
          <p:cNvSpPr/>
          <p:nvPr/>
        </p:nvSpPr>
        <p:spPr>
          <a:xfrm>
            <a:off x="3429000" y="2057400"/>
            <a:ext cx="1066800" cy="381000"/>
          </a:xfrm>
          <a:custGeom>
            <a:avLst/>
            <a:gdLst/>
            <a:ahLst/>
            <a:cxnLst/>
            <a:rect l="l" t="t" r="r" b="b"/>
            <a:pathLst>
              <a:path w="1066800" h="381000">
                <a:moveTo>
                  <a:pt x="0" y="381000"/>
                </a:moveTo>
                <a:lnTo>
                  <a:pt x="1066800" y="381000"/>
                </a:lnTo>
                <a:lnTo>
                  <a:pt x="1066800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2" name="object 22"/>
          <p:cNvSpPr/>
          <p:nvPr/>
        </p:nvSpPr>
        <p:spPr>
          <a:xfrm>
            <a:off x="3429000" y="2057400"/>
            <a:ext cx="1066800" cy="381000"/>
          </a:xfrm>
          <a:custGeom>
            <a:avLst/>
            <a:gdLst/>
            <a:ahLst/>
            <a:cxnLst/>
            <a:rect l="l" t="t" r="r" b="b"/>
            <a:pathLst>
              <a:path w="1066800" h="381000">
                <a:moveTo>
                  <a:pt x="0" y="381000"/>
                </a:moveTo>
                <a:lnTo>
                  <a:pt x="1066800" y="381000"/>
                </a:lnTo>
                <a:lnTo>
                  <a:pt x="1066800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3" name="object 23"/>
          <p:cNvSpPr/>
          <p:nvPr/>
        </p:nvSpPr>
        <p:spPr>
          <a:xfrm>
            <a:off x="3733800" y="1066800"/>
            <a:ext cx="1828800" cy="381000"/>
          </a:xfrm>
          <a:custGeom>
            <a:avLst/>
            <a:gdLst/>
            <a:ahLst/>
            <a:cxnLst/>
            <a:rect l="l" t="t" r="r" b="b"/>
            <a:pathLst>
              <a:path w="1828800" h="381000">
                <a:moveTo>
                  <a:pt x="0" y="381000"/>
                </a:moveTo>
                <a:lnTo>
                  <a:pt x="1828800" y="381000"/>
                </a:lnTo>
                <a:lnTo>
                  <a:pt x="1828800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4" name="object 24"/>
          <p:cNvSpPr/>
          <p:nvPr/>
        </p:nvSpPr>
        <p:spPr>
          <a:xfrm>
            <a:off x="3733800" y="1066800"/>
            <a:ext cx="1828800" cy="381000"/>
          </a:xfrm>
          <a:custGeom>
            <a:avLst/>
            <a:gdLst/>
            <a:ahLst/>
            <a:cxnLst/>
            <a:rect l="l" t="t" r="r" b="b"/>
            <a:pathLst>
              <a:path w="1828800" h="381000">
                <a:moveTo>
                  <a:pt x="0" y="381000"/>
                </a:moveTo>
                <a:lnTo>
                  <a:pt x="1828800" y="381000"/>
                </a:lnTo>
                <a:lnTo>
                  <a:pt x="1828800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5" name="object 25"/>
          <p:cNvSpPr/>
          <p:nvPr/>
        </p:nvSpPr>
        <p:spPr>
          <a:xfrm>
            <a:off x="3810000" y="4876800"/>
            <a:ext cx="1371600" cy="381000"/>
          </a:xfrm>
          <a:custGeom>
            <a:avLst/>
            <a:gdLst/>
            <a:ahLst/>
            <a:cxnLst/>
            <a:rect l="l" t="t" r="r" b="b"/>
            <a:pathLst>
              <a:path w="1371600" h="381000">
                <a:moveTo>
                  <a:pt x="0" y="381000"/>
                </a:moveTo>
                <a:lnTo>
                  <a:pt x="1371600" y="381000"/>
                </a:lnTo>
                <a:lnTo>
                  <a:pt x="1371600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6" name="object 26"/>
          <p:cNvSpPr/>
          <p:nvPr/>
        </p:nvSpPr>
        <p:spPr>
          <a:xfrm>
            <a:off x="3810000" y="4876800"/>
            <a:ext cx="1371600" cy="381000"/>
          </a:xfrm>
          <a:custGeom>
            <a:avLst/>
            <a:gdLst/>
            <a:ahLst/>
            <a:cxnLst/>
            <a:rect l="l" t="t" r="r" b="b"/>
            <a:pathLst>
              <a:path w="1371600" h="381000">
                <a:moveTo>
                  <a:pt x="0" y="381000"/>
                </a:moveTo>
                <a:lnTo>
                  <a:pt x="1371600" y="381000"/>
                </a:lnTo>
                <a:lnTo>
                  <a:pt x="1371600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7" name="object 27"/>
          <p:cNvSpPr/>
          <p:nvPr/>
        </p:nvSpPr>
        <p:spPr>
          <a:xfrm>
            <a:off x="4267200" y="4572000"/>
            <a:ext cx="1371600" cy="381000"/>
          </a:xfrm>
          <a:custGeom>
            <a:avLst/>
            <a:gdLst/>
            <a:ahLst/>
            <a:cxnLst/>
            <a:rect l="l" t="t" r="r" b="b"/>
            <a:pathLst>
              <a:path w="1371600" h="381000">
                <a:moveTo>
                  <a:pt x="0" y="381000"/>
                </a:moveTo>
                <a:lnTo>
                  <a:pt x="1371600" y="381000"/>
                </a:lnTo>
                <a:lnTo>
                  <a:pt x="1371600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8" name="object 28"/>
          <p:cNvSpPr/>
          <p:nvPr/>
        </p:nvSpPr>
        <p:spPr>
          <a:xfrm>
            <a:off x="4267200" y="4572000"/>
            <a:ext cx="1371600" cy="381000"/>
          </a:xfrm>
          <a:custGeom>
            <a:avLst/>
            <a:gdLst/>
            <a:ahLst/>
            <a:cxnLst/>
            <a:rect l="l" t="t" r="r" b="b"/>
            <a:pathLst>
              <a:path w="1371600" h="381000">
                <a:moveTo>
                  <a:pt x="0" y="381000"/>
                </a:moveTo>
                <a:lnTo>
                  <a:pt x="1371600" y="381000"/>
                </a:lnTo>
                <a:lnTo>
                  <a:pt x="1371600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9" name="object 29"/>
          <p:cNvSpPr/>
          <p:nvPr/>
        </p:nvSpPr>
        <p:spPr>
          <a:xfrm>
            <a:off x="5791200" y="3657600"/>
            <a:ext cx="1371600" cy="762000"/>
          </a:xfrm>
          <a:custGeom>
            <a:avLst/>
            <a:gdLst/>
            <a:ahLst/>
            <a:cxnLst/>
            <a:rect l="l" t="t" r="r" b="b"/>
            <a:pathLst>
              <a:path w="1371600" h="762000">
                <a:moveTo>
                  <a:pt x="0" y="762000"/>
                </a:moveTo>
                <a:lnTo>
                  <a:pt x="1371600" y="762000"/>
                </a:lnTo>
                <a:lnTo>
                  <a:pt x="1371600" y="0"/>
                </a:lnTo>
                <a:lnTo>
                  <a:pt x="0" y="0"/>
                </a:lnTo>
                <a:lnTo>
                  <a:pt x="0" y="762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0" name="object 30"/>
          <p:cNvSpPr/>
          <p:nvPr/>
        </p:nvSpPr>
        <p:spPr>
          <a:xfrm>
            <a:off x="5791200" y="3657600"/>
            <a:ext cx="1371600" cy="762000"/>
          </a:xfrm>
          <a:custGeom>
            <a:avLst/>
            <a:gdLst/>
            <a:ahLst/>
            <a:cxnLst/>
            <a:rect l="l" t="t" r="r" b="b"/>
            <a:pathLst>
              <a:path w="1371600" h="762000">
                <a:moveTo>
                  <a:pt x="0" y="762000"/>
                </a:moveTo>
                <a:lnTo>
                  <a:pt x="1371600" y="762000"/>
                </a:lnTo>
                <a:lnTo>
                  <a:pt x="1371600" y="0"/>
                </a:lnTo>
                <a:lnTo>
                  <a:pt x="0" y="0"/>
                </a:lnTo>
                <a:lnTo>
                  <a:pt x="0" y="762000"/>
                </a:lnTo>
                <a:close/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1" name="object 31"/>
          <p:cNvSpPr/>
          <p:nvPr/>
        </p:nvSpPr>
        <p:spPr>
          <a:xfrm>
            <a:off x="2971800" y="3581400"/>
            <a:ext cx="990600" cy="381000"/>
          </a:xfrm>
          <a:custGeom>
            <a:avLst/>
            <a:gdLst/>
            <a:ahLst/>
            <a:cxnLst/>
            <a:rect l="l" t="t" r="r" b="b"/>
            <a:pathLst>
              <a:path w="990600" h="381000">
                <a:moveTo>
                  <a:pt x="0" y="381000"/>
                </a:moveTo>
                <a:lnTo>
                  <a:pt x="990600" y="381000"/>
                </a:lnTo>
                <a:lnTo>
                  <a:pt x="990600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2" name="object 32"/>
          <p:cNvSpPr/>
          <p:nvPr/>
        </p:nvSpPr>
        <p:spPr>
          <a:xfrm>
            <a:off x="2971800" y="3581400"/>
            <a:ext cx="990600" cy="381000"/>
          </a:xfrm>
          <a:custGeom>
            <a:avLst/>
            <a:gdLst/>
            <a:ahLst/>
            <a:cxnLst/>
            <a:rect l="l" t="t" r="r" b="b"/>
            <a:pathLst>
              <a:path w="990600" h="381000">
                <a:moveTo>
                  <a:pt x="0" y="381000"/>
                </a:moveTo>
                <a:lnTo>
                  <a:pt x="990600" y="381000"/>
                </a:lnTo>
                <a:lnTo>
                  <a:pt x="990600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3" name="object 33"/>
          <p:cNvSpPr/>
          <p:nvPr/>
        </p:nvSpPr>
        <p:spPr>
          <a:xfrm>
            <a:off x="5867400" y="2438400"/>
            <a:ext cx="1219200" cy="914400"/>
          </a:xfrm>
          <a:custGeom>
            <a:avLst/>
            <a:gdLst/>
            <a:ahLst/>
            <a:cxnLst/>
            <a:rect l="l" t="t" r="r" b="b"/>
            <a:pathLst>
              <a:path w="1219200" h="914400">
                <a:moveTo>
                  <a:pt x="0" y="914400"/>
                </a:moveTo>
                <a:lnTo>
                  <a:pt x="1219200" y="914400"/>
                </a:lnTo>
                <a:lnTo>
                  <a:pt x="1219200" y="0"/>
                </a:lnTo>
                <a:lnTo>
                  <a:pt x="0" y="0"/>
                </a:lnTo>
                <a:lnTo>
                  <a:pt x="0" y="914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4" name="object 34"/>
          <p:cNvSpPr/>
          <p:nvPr/>
        </p:nvSpPr>
        <p:spPr>
          <a:xfrm>
            <a:off x="5867400" y="2438400"/>
            <a:ext cx="1219200" cy="914400"/>
          </a:xfrm>
          <a:custGeom>
            <a:avLst/>
            <a:gdLst/>
            <a:ahLst/>
            <a:cxnLst/>
            <a:rect l="l" t="t" r="r" b="b"/>
            <a:pathLst>
              <a:path w="1219200" h="914400">
                <a:moveTo>
                  <a:pt x="0" y="914400"/>
                </a:moveTo>
                <a:lnTo>
                  <a:pt x="1219200" y="914400"/>
                </a:lnTo>
                <a:lnTo>
                  <a:pt x="1219200" y="0"/>
                </a:lnTo>
                <a:lnTo>
                  <a:pt x="0" y="0"/>
                </a:lnTo>
                <a:lnTo>
                  <a:pt x="0" y="914400"/>
                </a:lnTo>
                <a:close/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5" name="object 35"/>
          <p:cNvSpPr/>
          <p:nvPr/>
        </p:nvSpPr>
        <p:spPr>
          <a:xfrm>
            <a:off x="4572000" y="5257800"/>
            <a:ext cx="981455" cy="12771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6" name="object 36"/>
          <p:cNvSpPr/>
          <p:nvPr/>
        </p:nvSpPr>
        <p:spPr>
          <a:xfrm>
            <a:off x="4715255" y="5410200"/>
            <a:ext cx="694944" cy="762000"/>
          </a:xfrm>
          <a:custGeom>
            <a:avLst/>
            <a:gdLst/>
            <a:ahLst/>
            <a:cxnLst/>
            <a:rect l="l" t="t" r="r" b="b"/>
            <a:pathLst>
              <a:path w="694944" h="762000">
                <a:moveTo>
                  <a:pt x="0" y="762000"/>
                </a:moveTo>
                <a:lnTo>
                  <a:pt x="694944" y="762000"/>
                </a:lnTo>
                <a:lnTo>
                  <a:pt x="694944" y="0"/>
                </a:lnTo>
                <a:lnTo>
                  <a:pt x="0" y="0"/>
                </a:lnTo>
                <a:lnTo>
                  <a:pt x="0" y="762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7" name="object 37"/>
          <p:cNvSpPr/>
          <p:nvPr/>
        </p:nvSpPr>
        <p:spPr>
          <a:xfrm>
            <a:off x="5553075" y="5182361"/>
            <a:ext cx="772287" cy="772236"/>
          </a:xfrm>
          <a:custGeom>
            <a:avLst/>
            <a:gdLst/>
            <a:ahLst/>
            <a:cxnLst/>
            <a:rect l="l" t="t" r="r" b="b"/>
            <a:pathLst>
              <a:path w="772287" h="772236">
                <a:moveTo>
                  <a:pt x="700553" y="51160"/>
                </a:moveTo>
                <a:lnTo>
                  <a:pt x="0" y="751763"/>
                </a:lnTo>
                <a:lnTo>
                  <a:pt x="20574" y="772236"/>
                </a:lnTo>
                <a:lnTo>
                  <a:pt x="721148" y="71712"/>
                </a:lnTo>
                <a:lnTo>
                  <a:pt x="700553" y="51160"/>
                </a:lnTo>
                <a:close/>
              </a:path>
              <a:path w="772287" h="772236">
                <a:moveTo>
                  <a:pt x="758636" y="40893"/>
                </a:moveTo>
                <a:lnTo>
                  <a:pt x="710819" y="40893"/>
                </a:lnTo>
                <a:lnTo>
                  <a:pt x="731392" y="61468"/>
                </a:lnTo>
                <a:lnTo>
                  <a:pt x="721148" y="71712"/>
                </a:lnTo>
                <a:lnTo>
                  <a:pt x="741552" y="92075"/>
                </a:lnTo>
                <a:lnTo>
                  <a:pt x="758636" y="40893"/>
                </a:lnTo>
                <a:close/>
              </a:path>
              <a:path w="772287" h="772236">
                <a:moveTo>
                  <a:pt x="710819" y="40893"/>
                </a:moveTo>
                <a:lnTo>
                  <a:pt x="700553" y="51160"/>
                </a:lnTo>
                <a:lnTo>
                  <a:pt x="721148" y="71712"/>
                </a:lnTo>
                <a:lnTo>
                  <a:pt x="731392" y="61468"/>
                </a:lnTo>
                <a:lnTo>
                  <a:pt x="710819" y="40893"/>
                </a:lnTo>
                <a:close/>
              </a:path>
              <a:path w="772287" h="772236">
                <a:moveTo>
                  <a:pt x="772287" y="0"/>
                </a:moveTo>
                <a:lnTo>
                  <a:pt x="680085" y="30733"/>
                </a:lnTo>
                <a:lnTo>
                  <a:pt x="700553" y="51160"/>
                </a:lnTo>
                <a:lnTo>
                  <a:pt x="710819" y="40893"/>
                </a:lnTo>
                <a:lnTo>
                  <a:pt x="758636" y="40893"/>
                </a:lnTo>
                <a:lnTo>
                  <a:pt x="772287" y="0"/>
                </a:lnTo>
                <a:close/>
              </a:path>
            </a:pathLst>
          </a:custGeom>
          <a:solidFill>
            <a:srgbClr val="0099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8" name="object 38"/>
          <p:cNvSpPr/>
          <p:nvPr/>
        </p:nvSpPr>
        <p:spPr>
          <a:xfrm>
            <a:off x="3353561" y="5629389"/>
            <a:ext cx="1224279" cy="480923"/>
          </a:xfrm>
          <a:custGeom>
            <a:avLst/>
            <a:gdLst/>
            <a:ahLst/>
            <a:cxnLst/>
            <a:rect l="l" t="t" r="r" b="b"/>
            <a:pathLst>
              <a:path w="1224279" h="480923">
                <a:moveTo>
                  <a:pt x="86444" y="27114"/>
                </a:moveTo>
                <a:lnTo>
                  <a:pt x="76247" y="54215"/>
                </a:lnTo>
                <a:lnTo>
                  <a:pt x="1214120" y="480923"/>
                </a:lnTo>
                <a:lnTo>
                  <a:pt x="1224279" y="453821"/>
                </a:lnTo>
                <a:lnTo>
                  <a:pt x="86444" y="27114"/>
                </a:lnTo>
                <a:close/>
              </a:path>
              <a:path w="1224279" h="480923">
                <a:moveTo>
                  <a:pt x="96647" y="0"/>
                </a:moveTo>
                <a:lnTo>
                  <a:pt x="0" y="10172"/>
                </a:lnTo>
                <a:lnTo>
                  <a:pt x="66039" y="81343"/>
                </a:lnTo>
                <a:lnTo>
                  <a:pt x="76247" y="54215"/>
                </a:lnTo>
                <a:lnTo>
                  <a:pt x="62737" y="49148"/>
                </a:lnTo>
                <a:lnTo>
                  <a:pt x="72898" y="22034"/>
                </a:lnTo>
                <a:lnTo>
                  <a:pt x="88356" y="22034"/>
                </a:lnTo>
                <a:lnTo>
                  <a:pt x="96647" y="0"/>
                </a:lnTo>
                <a:close/>
              </a:path>
              <a:path w="1224279" h="480923">
                <a:moveTo>
                  <a:pt x="72898" y="22034"/>
                </a:moveTo>
                <a:lnTo>
                  <a:pt x="62737" y="49148"/>
                </a:lnTo>
                <a:lnTo>
                  <a:pt x="76247" y="54215"/>
                </a:lnTo>
                <a:lnTo>
                  <a:pt x="86444" y="27114"/>
                </a:lnTo>
                <a:lnTo>
                  <a:pt x="72898" y="22034"/>
                </a:lnTo>
                <a:close/>
              </a:path>
              <a:path w="1224279" h="480923">
                <a:moveTo>
                  <a:pt x="88356" y="22034"/>
                </a:moveTo>
                <a:lnTo>
                  <a:pt x="72898" y="22034"/>
                </a:lnTo>
                <a:lnTo>
                  <a:pt x="86444" y="27114"/>
                </a:lnTo>
                <a:lnTo>
                  <a:pt x="88356" y="22034"/>
                </a:lnTo>
                <a:close/>
              </a:path>
            </a:pathLst>
          </a:custGeom>
          <a:solidFill>
            <a:srgbClr val="0099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9" name="object 39"/>
          <p:cNvSpPr/>
          <p:nvPr/>
        </p:nvSpPr>
        <p:spPr>
          <a:xfrm>
            <a:off x="4910328" y="4344161"/>
            <a:ext cx="86868" cy="914400"/>
          </a:xfrm>
          <a:custGeom>
            <a:avLst/>
            <a:gdLst/>
            <a:ahLst/>
            <a:cxnLst/>
            <a:rect l="l" t="t" r="r" b="b"/>
            <a:pathLst>
              <a:path w="86868" h="914400">
                <a:moveTo>
                  <a:pt x="57912" y="72389"/>
                </a:moveTo>
                <a:lnTo>
                  <a:pt x="28956" y="72389"/>
                </a:lnTo>
                <a:lnTo>
                  <a:pt x="28956" y="914400"/>
                </a:lnTo>
                <a:lnTo>
                  <a:pt x="57912" y="914400"/>
                </a:lnTo>
                <a:lnTo>
                  <a:pt x="57912" y="72389"/>
                </a:lnTo>
                <a:close/>
              </a:path>
              <a:path w="86868" h="914400">
                <a:moveTo>
                  <a:pt x="43434" y="0"/>
                </a:moveTo>
                <a:lnTo>
                  <a:pt x="0" y="86868"/>
                </a:lnTo>
                <a:lnTo>
                  <a:pt x="28956" y="86868"/>
                </a:lnTo>
                <a:lnTo>
                  <a:pt x="28956" y="72389"/>
                </a:lnTo>
                <a:lnTo>
                  <a:pt x="79629" y="72389"/>
                </a:lnTo>
                <a:lnTo>
                  <a:pt x="43434" y="0"/>
                </a:lnTo>
                <a:close/>
              </a:path>
              <a:path w="86868" h="914400">
                <a:moveTo>
                  <a:pt x="79629" y="72389"/>
                </a:moveTo>
                <a:lnTo>
                  <a:pt x="57912" y="72389"/>
                </a:lnTo>
                <a:lnTo>
                  <a:pt x="57912" y="86868"/>
                </a:lnTo>
                <a:lnTo>
                  <a:pt x="86868" y="86868"/>
                </a:lnTo>
                <a:lnTo>
                  <a:pt x="79629" y="72389"/>
                </a:lnTo>
                <a:close/>
              </a:path>
            </a:pathLst>
          </a:custGeom>
          <a:solidFill>
            <a:srgbClr val="0099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0" name="object 40"/>
          <p:cNvSpPr/>
          <p:nvPr/>
        </p:nvSpPr>
        <p:spPr>
          <a:xfrm>
            <a:off x="1600961" y="3880484"/>
            <a:ext cx="3282188" cy="1391411"/>
          </a:xfrm>
          <a:custGeom>
            <a:avLst/>
            <a:gdLst/>
            <a:ahLst/>
            <a:cxnLst/>
            <a:rect l="l" t="t" r="r" b="b"/>
            <a:pathLst>
              <a:path w="3282188" h="1391412">
                <a:moveTo>
                  <a:pt x="85742" y="26671"/>
                </a:moveTo>
                <a:lnTo>
                  <a:pt x="74581" y="53347"/>
                </a:lnTo>
                <a:lnTo>
                  <a:pt x="3271012" y="1391411"/>
                </a:lnTo>
                <a:lnTo>
                  <a:pt x="3282188" y="1364742"/>
                </a:lnTo>
                <a:lnTo>
                  <a:pt x="85742" y="26671"/>
                </a:lnTo>
                <a:close/>
              </a:path>
              <a:path w="3282188" h="1391412">
                <a:moveTo>
                  <a:pt x="96900" y="0"/>
                </a:moveTo>
                <a:lnTo>
                  <a:pt x="0" y="6476"/>
                </a:lnTo>
                <a:lnTo>
                  <a:pt x="63373" y="80137"/>
                </a:lnTo>
                <a:lnTo>
                  <a:pt x="74581" y="53347"/>
                </a:lnTo>
                <a:lnTo>
                  <a:pt x="61213" y="47751"/>
                </a:lnTo>
                <a:lnTo>
                  <a:pt x="72389" y="21081"/>
                </a:lnTo>
                <a:lnTo>
                  <a:pt x="88080" y="21081"/>
                </a:lnTo>
                <a:lnTo>
                  <a:pt x="96900" y="0"/>
                </a:lnTo>
                <a:close/>
              </a:path>
              <a:path w="3282188" h="1391412">
                <a:moveTo>
                  <a:pt x="72389" y="21081"/>
                </a:moveTo>
                <a:lnTo>
                  <a:pt x="61213" y="47751"/>
                </a:lnTo>
                <a:lnTo>
                  <a:pt x="74581" y="53347"/>
                </a:lnTo>
                <a:lnTo>
                  <a:pt x="85742" y="26671"/>
                </a:lnTo>
                <a:lnTo>
                  <a:pt x="72389" y="21081"/>
                </a:lnTo>
                <a:close/>
              </a:path>
              <a:path w="3282188" h="1391412">
                <a:moveTo>
                  <a:pt x="88080" y="21081"/>
                </a:moveTo>
                <a:lnTo>
                  <a:pt x="72389" y="21081"/>
                </a:lnTo>
                <a:lnTo>
                  <a:pt x="85742" y="26671"/>
                </a:lnTo>
                <a:lnTo>
                  <a:pt x="88080" y="21081"/>
                </a:lnTo>
                <a:close/>
              </a:path>
            </a:pathLst>
          </a:custGeom>
          <a:solidFill>
            <a:srgbClr val="0099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1" name="object 41"/>
          <p:cNvSpPr/>
          <p:nvPr/>
        </p:nvSpPr>
        <p:spPr>
          <a:xfrm>
            <a:off x="3194050" y="1140713"/>
            <a:ext cx="2756916" cy="0"/>
          </a:xfrm>
          <a:custGeom>
            <a:avLst/>
            <a:gdLst/>
            <a:ahLst/>
            <a:cxnLst/>
            <a:rect l="l" t="t" r="r" b="b"/>
            <a:pathLst>
              <a:path w="2756916" h="0">
                <a:moveTo>
                  <a:pt x="0" y="0"/>
                </a:moveTo>
                <a:lnTo>
                  <a:pt x="2756916" y="0"/>
                </a:lnTo>
              </a:path>
            </a:pathLst>
          </a:custGeom>
          <a:ln w="1498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2" name="object 42"/>
          <p:cNvSpPr txBox="1"/>
          <p:nvPr/>
        </p:nvSpPr>
        <p:spPr>
          <a:xfrm>
            <a:off x="586841" y="183237"/>
            <a:ext cx="2323261" cy="3042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395"/>
              </a:lnSpc>
              <a:spcBef>
                <a:spcPts val="119"/>
              </a:spcBef>
            </a:pPr>
            <a:r>
              <a:rPr dirty="0" smtClean="0" sz="2200" spc="9">
                <a:latin typeface="΢"/>
                <a:cs typeface="΢"/>
              </a:rPr>
              <a:t>人力资源核心功能</a:t>
            </a:r>
            <a:endParaRPr sz="2200">
              <a:latin typeface="微软雅黑"/>
              <a:cs typeface="微软雅黑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2976752" y="183237"/>
            <a:ext cx="219379" cy="3042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395"/>
              </a:lnSpc>
              <a:spcBef>
                <a:spcPts val="119"/>
              </a:spcBef>
            </a:pPr>
            <a:r>
              <a:rPr dirty="0" smtClean="0" baseline="-1317" sz="3300" spc="358">
                <a:latin typeface="Arial"/>
                <a:cs typeface="Arial"/>
              </a:rPr>
              <a:t>-</a:t>
            </a:r>
            <a:endParaRPr sz="2200">
              <a:latin typeface="Arial"/>
              <a:cs typeface="Arial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3259073" y="183237"/>
            <a:ext cx="1201597" cy="3042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395"/>
              </a:lnSpc>
              <a:spcBef>
                <a:spcPts val="119"/>
              </a:spcBef>
            </a:pPr>
            <a:r>
              <a:rPr dirty="0" smtClean="0" sz="2200" spc="9">
                <a:latin typeface="΢"/>
                <a:cs typeface="΢"/>
              </a:rPr>
              <a:t>组织管理</a:t>
            </a:r>
            <a:endParaRPr sz="2200">
              <a:latin typeface="微软雅黑"/>
              <a:cs typeface="微软雅黑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3181857" y="833564"/>
            <a:ext cx="2840736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600"/>
              </a:lnSpc>
              <a:spcBef>
                <a:spcPts val="130"/>
              </a:spcBef>
            </a:pPr>
            <a:r>
              <a:rPr dirty="0" smtClean="0" baseline="-1627" sz="3600" spc="9">
                <a:latin typeface="΢"/>
                <a:cs typeface="΢"/>
              </a:rPr>
              <a:t>组织管理的基本概念</a:t>
            </a:r>
            <a:endParaRPr sz="2400">
              <a:latin typeface="微软雅黑"/>
              <a:cs typeface="微软雅黑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765454" y="2182598"/>
            <a:ext cx="1100404" cy="2799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205"/>
              </a:lnSpc>
              <a:spcBef>
                <a:spcPts val="110"/>
              </a:spcBef>
            </a:pPr>
            <a:r>
              <a:rPr dirty="0" smtClean="0" sz="2000" spc="9">
                <a:latin typeface="΢"/>
                <a:cs typeface="΢"/>
              </a:rPr>
              <a:t>组织单位</a:t>
            </a:r>
            <a:endParaRPr sz="2000">
              <a:latin typeface="微软雅黑"/>
              <a:cs typeface="微软雅黑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109524" y="6633699"/>
            <a:ext cx="2386151" cy="13208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975"/>
              </a:lnSpc>
              <a:spcBef>
                <a:spcPts val="48"/>
              </a:spcBef>
            </a:pPr>
            <a:r>
              <a:rPr dirty="0" smtClean="0" sz="850" spc="0">
                <a:solidFill>
                  <a:srgbClr val="B1B1B1"/>
                </a:solidFill>
                <a:latin typeface="Symbol"/>
                <a:cs typeface="Symbol"/>
              </a:rPr>
              <a:t></a:t>
            </a:r>
            <a:r>
              <a:rPr dirty="0" smtClean="0" sz="850" spc="0">
                <a:solidFill>
                  <a:srgbClr val="B1B1B1"/>
                </a:solidFill>
                <a:latin typeface="Times New Roman"/>
                <a:cs typeface="Times New Roman"/>
              </a:rPr>
              <a:t> </a:t>
            </a:r>
            <a:r>
              <a:rPr dirty="0" smtClean="0" sz="850" spc="51">
                <a:solidFill>
                  <a:srgbClr val="B1B1B1"/>
                </a:solidFill>
                <a:latin typeface="Times New Roman"/>
                <a:cs typeface="Times New Roman"/>
              </a:rPr>
              <a:t> 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S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A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P</a:t>
            </a:r>
            <a:r>
              <a:rPr dirty="0" smtClean="0" sz="700" spc="-23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A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G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2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0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0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2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,</a:t>
            </a:r>
            <a:r>
              <a:rPr dirty="0" smtClean="0" sz="700" spc="12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T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itle</a:t>
            </a:r>
            <a:r>
              <a:rPr dirty="0" smtClean="0" sz="700" spc="-18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o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f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P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r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e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s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e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n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t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a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ti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o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n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,</a:t>
            </a:r>
            <a:r>
              <a:rPr dirty="0" smtClean="0" sz="700" spc="13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S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p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e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a</a:t>
            </a:r>
            <a:r>
              <a:rPr dirty="0" smtClean="0" sz="700" spc="9">
                <a:solidFill>
                  <a:srgbClr val="B1B1B1"/>
                </a:solidFill>
                <a:latin typeface="Arial"/>
                <a:cs typeface="Arial"/>
              </a:rPr>
              <a:t>k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e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r</a:t>
            </a:r>
            <a:r>
              <a:rPr dirty="0" smtClean="0" sz="700" spc="-20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Na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m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e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1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20</a:t>
            </a:r>
            <a:endParaRPr sz="700">
              <a:latin typeface="Arial"/>
              <a:cs typeface="Arial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2438400" y="6019800"/>
            <a:ext cx="707644" cy="39624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92710">
              <a:lnSpc>
                <a:spcPts val="2865"/>
              </a:lnSpc>
              <a:spcBef>
                <a:spcPts val="143"/>
              </a:spcBef>
            </a:pPr>
            <a:r>
              <a:rPr dirty="0" smtClean="0" sz="2000" spc="9">
                <a:latin typeface="΢"/>
                <a:cs typeface="΢"/>
              </a:rPr>
              <a:t>任务</a:t>
            </a:r>
            <a:endParaRPr sz="2000">
              <a:latin typeface="微软雅黑"/>
              <a:cs typeface="微软雅黑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7030211" y="5652515"/>
            <a:ext cx="1288288" cy="39776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92710">
              <a:lnSpc>
                <a:spcPts val="2870"/>
              </a:lnSpc>
              <a:spcBef>
                <a:spcPts val="143"/>
              </a:spcBef>
            </a:pPr>
            <a:r>
              <a:rPr dirty="0" smtClean="0" sz="2000" spc="9">
                <a:latin typeface="΢"/>
                <a:cs typeface="΢"/>
              </a:rPr>
              <a:t>员工</a:t>
            </a:r>
            <a:r>
              <a:rPr dirty="0" smtClean="0" baseline="-1449" sz="3000" spc="-4" b="1">
                <a:latin typeface="Arial"/>
                <a:cs typeface="Arial"/>
              </a:rPr>
              <a:t>/</a:t>
            </a:r>
            <a:r>
              <a:rPr dirty="0" smtClean="0" sz="2000" spc="9">
                <a:latin typeface="΢"/>
                <a:cs typeface="΢"/>
              </a:rPr>
              <a:t>用户</a:t>
            </a:r>
            <a:endParaRPr sz="2000">
              <a:latin typeface="微软雅黑"/>
              <a:cs typeface="微软雅黑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4715255" y="5410200"/>
            <a:ext cx="694944" cy="762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92710" marR="12452">
              <a:lnSpc>
                <a:spcPts val="2880"/>
              </a:lnSpc>
              <a:spcBef>
                <a:spcPts val="179"/>
              </a:spcBef>
            </a:pPr>
            <a:r>
              <a:rPr dirty="0" smtClean="0" sz="2000" spc="9">
                <a:latin typeface="΢"/>
                <a:cs typeface="΢"/>
              </a:rPr>
              <a:t>资历</a:t>
            </a:r>
            <a:r>
              <a:rPr dirty="0" smtClean="0" sz="2000" spc="9">
                <a:latin typeface="΢"/>
                <a:cs typeface="΢"/>
              </a:rPr>
              <a:t> </a:t>
            </a:r>
            <a:r>
              <a:rPr dirty="0" smtClean="0" sz="2000" spc="9">
                <a:latin typeface="΢"/>
                <a:cs typeface="΢"/>
              </a:rPr>
              <a:t>要求</a:t>
            </a:r>
            <a:endParaRPr sz="2000">
              <a:latin typeface="微软雅黑"/>
              <a:cs typeface="微软雅黑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685800" y="4800600"/>
            <a:ext cx="1066800" cy="381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52" name="object 52"/>
          <p:cNvSpPr txBox="1"/>
          <p:nvPr/>
        </p:nvSpPr>
        <p:spPr>
          <a:xfrm>
            <a:off x="3810000" y="4572000"/>
            <a:ext cx="457200" cy="304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53" name="object 53"/>
          <p:cNvSpPr txBox="1"/>
          <p:nvPr/>
        </p:nvSpPr>
        <p:spPr>
          <a:xfrm>
            <a:off x="4267200" y="4572000"/>
            <a:ext cx="1371600" cy="304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54" name="object 54"/>
          <p:cNvSpPr txBox="1"/>
          <p:nvPr/>
        </p:nvSpPr>
        <p:spPr>
          <a:xfrm>
            <a:off x="3810000" y="4876800"/>
            <a:ext cx="1371600" cy="381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55" name="object 55"/>
          <p:cNvSpPr txBox="1"/>
          <p:nvPr/>
        </p:nvSpPr>
        <p:spPr>
          <a:xfrm>
            <a:off x="4267200" y="4876800"/>
            <a:ext cx="914400" cy="76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600"/>
              </a:lnSpc>
            </a:pPr>
            <a:endParaRPr sz="600"/>
          </a:p>
        </p:txBody>
      </p:sp>
      <p:sp>
        <p:nvSpPr>
          <p:cNvPr id="56" name="object 56"/>
          <p:cNvSpPr txBox="1"/>
          <p:nvPr/>
        </p:nvSpPr>
        <p:spPr>
          <a:xfrm>
            <a:off x="5181600" y="4876800"/>
            <a:ext cx="457200" cy="76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600"/>
              </a:lnSpc>
            </a:pPr>
            <a:endParaRPr sz="600"/>
          </a:p>
        </p:txBody>
      </p:sp>
      <p:sp>
        <p:nvSpPr>
          <p:cNvPr id="57" name="object 57"/>
          <p:cNvSpPr txBox="1"/>
          <p:nvPr/>
        </p:nvSpPr>
        <p:spPr>
          <a:xfrm>
            <a:off x="7543800" y="4495800"/>
            <a:ext cx="1219707" cy="39623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93218">
              <a:lnSpc>
                <a:spcPts val="2860"/>
              </a:lnSpc>
              <a:spcBef>
                <a:spcPts val="143"/>
              </a:spcBef>
            </a:pPr>
            <a:r>
              <a:rPr dirty="0" smtClean="0" sz="2000" spc="14">
                <a:latin typeface="΢"/>
                <a:cs typeface="΢"/>
              </a:rPr>
              <a:t>工作场所</a:t>
            </a:r>
            <a:endParaRPr sz="2000">
              <a:latin typeface="微软雅黑"/>
              <a:cs typeface="微软雅黑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1828800" y="4038600"/>
            <a:ext cx="2286000" cy="381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59" name="object 59"/>
          <p:cNvSpPr txBox="1"/>
          <p:nvPr/>
        </p:nvSpPr>
        <p:spPr>
          <a:xfrm>
            <a:off x="5791200" y="3657600"/>
            <a:ext cx="1371600" cy="762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60" name="object 60"/>
          <p:cNvSpPr txBox="1"/>
          <p:nvPr/>
        </p:nvSpPr>
        <p:spPr>
          <a:xfrm>
            <a:off x="4410455" y="3657600"/>
            <a:ext cx="707644" cy="39623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92329">
              <a:lnSpc>
                <a:spcPts val="2860"/>
              </a:lnSpc>
              <a:spcBef>
                <a:spcPts val="143"/>
              </a:spcBef>
            </a:pPr>
            <a:r>
              <a:rPr dirty="0" smtClean="0" sz="2000" spc="14">
                <a:latin typeface="΢"/>
                <a:cs typeface="΢"/>
              </a:rPr>
              <a:t>职位</a:t>
            </a:r>
            <a:endParaRPr sz="2000">
              <a:latin typeface="微软雅黑"/>
              <a:cs typeface="微软雅黑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2971800" y="3581400"/>
            <a:ext cx="990600" cy="381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62" name="object 62"/>
          <p:cNvSpPr txBox="1"/>
          <p:nvPr/>
        </p:nvSpPr>
        <p:spPr>
          <a:xfrm>
            <a:off x="752855" y="3505200"/>
            <a:ext cx="707644" cy="39623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91744">
              <a:lnSpc>
                <a:spcPts val="2860"/>
              </a:lnSpc>
              <a:spcBef>
                <a:spcPts val="143"/>
              </a:spcBef>
            </a:pPr>
            <a:r>
              <a:rPr dirty="0" smtClean="0" sz="2000" spc="9">
                <a:latin typeface="΢"/>
                <a:cs typeface="΢"/>
              </a:rPr>
              <a:t>职务</a:t>
            </a:r>
            <a:endParaRPr sz="2000">
              <a:latin typeface="微软雅黑"/>
              <a:cs typeface="微软雅黑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1676400" y="3048000"/>
            <a:ext cx="1066800" cy="381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64" name="object 64"/>
          <p:cNvSpPr txBox="1"/>
          <p:nvPr/>
        </p:nvSpPr>
        <p:spPr>
          <a:xfrm>
            <a:off x="2133600" y="2590800"/>
            <a:ext cx="1066800" cy="381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65" name="object 65"/>
          <p:cNvSpPr txBox="1"/>
          <p:nvPr/>
        </p:nvSpPr>
        <p:spPr>
          <a:xfrm>
            <a:off x="5867400" y="2438400"/>
            <a:ext cx="1219200" cy="914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66" name="object 66"/>
          <p:cNvSpPr txBox="1"/>
          <p:nvPr/>
        </p:nvSpPr>
        <p:spPr>
          <a:xfrm>
            <a:off x="7162800" y="2346960"/>
            <a:ext cx="1219707" cy="39624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93218">
              <a:lnSpc>
                <a:spcPts val="2850"/>
              </a:lnSpc>
              <a:spcBef>
                <a:spcPts val="142"/>
              </a:spcBef>
            </a:pPr>
            <a:r>
              <a:rPr dirty="0" smtClean="0" sz="2000" spc="9">
                <a:latin typeface="΢"/>
                <a:cs typeface="΢"/>
              </a:rPr>
              <a:t>成本中心</a:t>
            </a:r>
            <a:endParaRPr sz="2000">
              <a:latin typeface="微软雅黑"/>
              <a:cs typeface="微软雅黑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3429000" y="2057400"/>
            <a:ext cx="1066800" cy="381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68" name="object 68"/>
          <p:cNvSpPr txBox="1"/>
          <p:nvPr/>
        </p:nvSpPr>
        <p:spPr>
          <a:xfrm>
            <a:off x="3194050" y="1066800"/>
            <a:ext cx="539750" cy="7391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550"/>
              </a:lnSpc>
              <a:spcBef>
                <a:spcPts val="31"/>
              </a:spcBef>
            </a:pPr>
            <a:endParaRPr sz="550"/>
          </a:p>
        </p:txBody>
      </p:sp>
      <p:sp>
        <p:nvSpPr>
          <p:cNvPr id="69" name="object 69"/>
          <p:cNvSpPr txBox="1"/>
          <p:nvPr/>
        </p:nvSpPr>
        <p:spPr>
          <a:xfrm>
            <a:off x="3733800" y="1066800"/>
            <a:ext cx="1828800" cy="7391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550"/>
              </a:lnSpc>
              <a:spcBef>
                <a:spcPts val="31"/>
              </a:spcBef>
            </a:pPr>
            <a:endParaRPr sz="550"/>
          </a:p>
        </p:txBody>
      </p:sp>
      <p:sp>
        <p:nvSpPr>
          <p:cNvPr id="70" name="object 70"/>
          <p:cNvSpPr txBox="1"/>
          <p:nvPr/>
        </p:nvSpPr>
        <p:spPr>
          <a:xfrm>
            <a:off x="5562600" y="1066800"/>
            <a:ext cx="388365" cy="7391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550"/>
              </a:lnSpc>
              <a:spcBef>
                <a:spcPts val="31"/>
              </a:spcBef>
            </a:pPr>
            <a:endParaRPr sz="550"/>
          </a:p>
        </p:txBody>
      </p:sp>
      <p:sp>
        <p:nvSpPr>
          <p:cNvPr id="71" name="object 71"/>
          <p:cNvSpPr txBox="1"/>
          <p:nvPr/>
        </p:nvSpPr>
        <p:spPr>
          <a:xfrm>
            <a:off x="3194050" y="1140713"/>
            <a:ext cx="539750" cy="30708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72" name="object 72"/>
          <p:cNvSpPr txBox="1"/>
          <p:nvPr/>
        </p:nvSpPr>
        <p:spPr>
          <a:xfrm>
            <a:off x="3733800" y="1140713"/>
            <a:ext cx="1828800" cy="30708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73" name="object 73"/>
          <p:cNvSpPr txBox="1"/>
          <p:nvPr/>
        </p:nvSpPr>
        <p:spPr>
          <a:xfrm>
            <a:off x="5562600" y="1140713"/>
            <a:ext cx="388365" cy="30708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74" name="object 74"/>
          <p:cNvSpPr txBox="1"/>
          <p:nvPr/>
        </p:nvSpPr>
        <p:spPr>
          <a:xfrm>
            <a:off x="228600" y="838200"/>
            <a:ext cx="1066800" cy="838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7998"/>
          </a:xfrm>
          <a:custGeom>
            <a:avLst/>
            <a:gdLst/>
            <a:ahLst/>
            <a:cxnLst/>
            <a:rect l="l" t="t" r="r" b="b"/>
            <a:pathLst>
              <a:path w="9144000" h="6857998">
                <a:moveTo>
                  <a:pt x="9144000" y="6857998"/>
                </a:moveTo>
                <a:lnTo>
                  <a:pt x="9144000" y="0"/>
                </a:lnTo>
                <a:lnTo>
                  <a:pt x="0" y="0"/>
                </a:lnTo>
                <a:lnTo>
                  <a:pt x="0" y="6857998"/>
                </a:lnTo>
                <a:lnTo>
                  <a:pt x="9144000" y="6857998"/>
                </a:lnTo>
                <a:close/>
              </a:path>
            </a:pathLst>
          </a:custGeom>
          <a:solidFill>
            <a:srgbClr val="959595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/>
          <p:nvPr/>
        </p:nvSpPr>
        <p:spPr>
          <a:xfrm>
            <a:off x="0" y="0"/>
            <a:ext cx="9144000" cy="68579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190500" y="1385316"/>
            <a:ext cx="8764524" cy="49392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533400" y="2057400"/>
            <a:ext cx="1905000" cy="762000"/>
          </a:xfrm>
          <a:custGeom>
            <a:avLst/>
            <a:gdLst/>
            <a:ahLst/>
            <a:cxnLst/>
            <a:rect l="l" t="t" r="r" b="b"/>
            <a:pathLst>
              <a:path w="1905000" h="762000">
                <a:moveTo>
                  <a:pt x="0" y="762000"/>
                </a:moveTo>
                <a:lnTo>
                  <a:pt x="1905000" y="762000"/>
                </a:lnTo>
                <a:lnTo>
                  <a:pt x="1905000" y="0"/>
                </a:lnTo>
                <a:lnTo>
                  <a:pt x="0" y="0"/>
                </a:lnTo>
                <a:lnTo>
                  <a:pt x="0" y="762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533400" y="3048000"/>
            <a:ext cx="1905000" cy="762000"/>
          </a:xfrm>
          <a:custGeom>
            <a:avLst/>
            <a:gdLst/>
            <a:ahLst/>
            <a:cxnLst/>
            <a:rect l="l" t="t" r="r" b="b"/>
            <a:pathLst>
              <a:path w="1905000" h="762000">
                <a:moveTo>
                  <a:pt x="0" y="762000"/>
                </a:moveTo>
                <a:lnTo>
                  <a:pt x="1905000" y="762000"/>
                </a:lnTo>
                <a:lnTo>
                  <a:pt x="1905000" y="0"/>
                </a:lnTo>
                <a:lnTo>
                  <a:pt x="0" y="0"/>
                </a:lnTo>
                <a:lnTo>
                  <a:pt x="0" y="762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533400" y="3886200"/>
            <a:ext cx="2133600" cy="396239"/>
          </a:xfrm>
          <a:custGeom>
            <a:avLst/>
            <a:gdLst/>
            <a:ahLst/>
            <a:cxnLst/>
            <a:rect l="l" t="t" r="r" b="b"/>
            <a:pathLst>
              <a:path w="2133600" h="396239">
                <a:moveTo>
                  <a:pt x="0" y="396239"/>
                </a:moveTo>
                <a:lnTo>
                  <a:pt x="2133600" y="396239"/>
                </a:lnTo>
                <a:lnTo>
                  <a:pt x="2133600" y="0"/>
                </a:lnTo>
                <a:lnTo>
                  <a:pt x="0" y="0"/>
                </a:lnTo>
                <a:lnTo>
                  <a:pt x="0" y="39623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" name="object 8"/>
          <p:cNvSpPr/>
          <p:nvPr/>
        </p:nvSpPr>
        <p:spPr>
          <a:xfrm>
            <a:off x="533400" y="4404359"/>
            <a:ext cx="2133600" cy="396239"/>
          </a:xfrm>
          <a:custGeom>
            <a:avLst/>
            <a:gdLst/>
            <a:ahLst/>
            <a:cxnLst/>
            <a:rect l="l" t="t" r="r" b="b"/>
            <a:pathLst>
              <a:path w="2133600" h="396239">
                <a:moveTo>
                  <a:pt x="0" y="396239"/>
                </a:moveTo>
                <a:lnTo>
                  <a:pt x="2133600" y="396239"/>
                </a:lnTo>
                <a:lnTo>
                  <a:pt x="2133600" y="0"/>
                </a:lnTo>
                <a:lnTo>
                  <a:pt x="0" y="0"/>
                </a:lnTo>
                <a:lnTo>
                  <a:pt x="0" y="39623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" name="object 9"/>
          <p:cNvSpPr/>
          <p:nvPr/>
        </p:nvSpPr>
        <p:spPr>
          <a:xfrm>
            <a:off x="533400" y="4953000"/>
            <a:ext cx="2133600" cy="396240"/>
          </a:xfrm>
          <a:custGeom>
            <a:avLst/>
            <a:gdLst/>
            <a:ahLst/>
            <a:cxnLst/>
            <a:rect l="l" t="t" r="r" b="b"/>
            <a:pathLst>
              <a:path w="2133600" h="396239">
                <a:moveTo>
                  <a:pt x="0" y="396240"/>
                </a:moveTo>
                <a:lnTo>
                  <a:pt x="2133600" y="396240"/>
                </a:lnTo>
                <a:lnTo>
                  <a:pt x="2133600" y="0"/>
                </a:lnTo>
                <a:lnTo>
                  <a:pt x="0" y="0"/>
                </a:lnTo>
                <a:lnTo>
                  <a:pt x="0" y="39624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" name="object 10"/>
          <p:cNvSpPr/>
          <p:nvPr/>
        </p:nvSpPr>
        <p:spPr>
          <a:xfrm>
            <a:off x="533400" y="5471159"/>
            <a:ext cx="2133600" cy="396240"/>
          </a:xfrm>
          <a:custGeom>
            <a:avLst/>
            <a:gdLst/>
            <a:ahLst/>
            <a:cxnLst/>
            <a:rect l="l" t="t" r="r" b="b"/>
            <a:pathLst>
              <a:path w="2133600" h="396239">
                <a:moveTo>
                  <a:pt x="0" y="396239"/>
                </a:moveTo>
                <a:lnTo>
                  <a:pt x="2133600" y="396239"/>
                </a:lnTo>
                <a:lnTo>
                  <a:pt x="2133600" y="0"/>
                </a:lnTo>
                <a:lnTo>
                  <a:pt x="0" y="0"/>
                </a:lnTo>
                <a:lnTo>
                  <a:pt x="0" y="39623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" name="object 11"/>
          <p:cNvSpPr/>
          <p:nvPr/>
        </p:nvSpPr>
        <p:spPr>
          <a:xfrm>
            <a:off x="3124200" y="2133600"/>
            <a:ext cx="1524000" cy="396239"/>
          </a:xfrm>
          <a:custGeom>
            <a:avLst/>
            <a:gdLst/>
            <a:ahLst/>
            <a:cxnLst/>
            <a:rect l="l" t="t" r="r" b="b"/>
            <a:pathLst>
              <a:path w="1524000" h="396239">
                <a:moveTo>
                  <a:pt x="0" y="396239"/>
                </a:moveTo>
                <a:lnTo>
                  <a:pt x="1524000" y="396239"/>
                </a:lnTo>
                <a:lnTo>
                  <a:pt x="1524000" y="0"/>
                </a:lnTo>
                <a:lnTo>
                  <a:pt x="0" y="0"/>
                </a:lnTo>
                <a:lnTo>
                  <a:pt x="0" y="396239"/>
                </a:lnTo>
                <a:close/>
              </a:path>
            </a:pathLst>
          </a:custGeom>
          <a:solidFill>
            <a:srgbClr val="FFFF9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" name="object 12"/>
          <p:cNvSpPr/>
          <p:nvPr/>
        </p:nvSpPr>
        <p:spPr>
          <a:xfrm>
            <a:off x="5867400" y="2819400"/>
            <a:ext cx="1524000" cy="396239"/>
          </a:xfrm>
          <a:custGeom>
            <a:avLst/>
            <a:gdLst/>
            <a:ahLst/>
            <a:cxnLst/>
            <a:rect l="l" t="t" r="r" b="b"/>
            <a:pathLst>
              <a:path w="1524000" h="396239">
                <a:moveTo>
                  <a:pt x="0" y="396239"/>
                </a:moveTo>
                <a:lnTo>
                  <a:pt x="1524000" y="396239"/>
                </a:lnTo>
                <a:lnTo>
                  <a:pt x="1524000" y="0"/>
                </a:lnTo>
                <a:lnTo>
                  <a:pt x="0" y="0"/>
                </a:lnTo>
                <a:lnTo>
                  <a:pt x="0" y="396239"/>
                </a:lnTo>
                <a:close/>
              </a:path>
            </a:pathLst>
          </a:custGeom>
          <a:solidFill>
            <a:srgbClr val="FFFF9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" name="object 13"/>
          <p:cNvSpPr/>
          <p:nvPr/>
        </p:nvSpPr>
        <p:spPr>
          <a:xfrm>
            <a:off x="5867400" y="3413759"/>
            <a:ext cx="1524000" cy="396239"/>
          </a:xfrm>
          <a:custGeom>
            <a:avLst/>
            <a:gdLst/>
            <a:ahLst/>
            <a:cxnLst/>
            <a:rect l="l" t="t" r="r" b="b"/>
            <a:pathLst>
              <a:path w="1524000" h="396239">
                <a:moveTo>
                  <a:pt x="0" y="396239"/>
                </a:moveTo>
                <a:lnTo>
                  <a:pt x="1524000" y="396239"/>
                </a:lnTo>
                <a:lnTo>
                  <a:pt x="1524000" y="0"/>
                </a:lnTo>
                <a:lnTo>
                  <a:pt x="0" y="0"/>
                </a:lnTo>
                <a:lnTo>
                  <a:pt x="0" y="396239"/>
                </a:lnTo>
                <a:close/>
              </a:path>
            </a:pathLst>
          </a:custGeom>
          <a:solidFill>
            <a:srgbClr val="FFFF9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" name="object 14"/>
          <p:cNvSpPr/>
          <p:nvPr/>
        </p:nvSpPr>
        <p:spPr>
          <a:xfrm>
            <a:off x="7848600" y="1737360"/>
            <a:ext cx="1143000" cy="396239"/>
          </a:xfrm>
          <a:custGeom>
            <a:avLst/>
            <a:gdLst/>
            <a:ahLst/>
            <a:cxnLst/>
            <a:rect l="l" t="t" r="r" b="b"/>
            <a:pathLst>
              <a:path w="1143000" h="396239">
                <a:moveTo>
                  <a:pt x="0" y="396239"/>
                </a:moveTo>
                <a:lnTo>
                  <a:pt x="1143000" y="396239"/>
                </a:lnTo>
                <a:lnTo>
                  <a:pt x="1143000" y="0"/>
                </a:lnTo>
                <a:lnTo>
                  <a:pt x="0" y="0"/>
                </a:lnTo>
                <a:lnTo>
                  <a:pt x="0" y="396239"/>
                </a:lnTo>
                <a:close/>
              </a:path>
            </a:pathLst>
          </a:custGeom>
          <a:solidFill>
            <a:srgbClr val="66FF33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" name="object 15"/>
          <p:cNvSpPr/>
          <p:nvPr/>
        </p:nvSpPr>
        <p:spPr>
          <a:xfrm>
            <a:off x="7848600" y="2209800"/>
            <a:ext cx="1143000" cy="396239"/>
          </a:xfrm>
          <a:custGeom>
            <a:avLst/>
            <a:gdLst/>
            <a:ahLst/>
            <a:cxnLst/>
            <a:rect l="l" t="t" r="r" b="b"/>
            <a:pathLst>
              <a:path w="1143000" h="396239">
                <a:moveTo>
                  <a:pt x="0" y="396239"/>
                </a:moveTo>
                <a:lnTo>
                  <a:pt x="1143000" y="396239"/>
                </a:lnTo>
                <a:lnTo>
                  <a:pt x="1143000" y="0"/>
                </a:lnTo>
                <a:lnTo>
                  <a:pt x="0" y="0"/>
                </a:lnTo>
                <a:lnTo>
                  <a:pt x="0" y="396239"/>
                </a:lnTo>
                <a:close/>
              </a:path>
            </a:pathLst>
          </a:custGeom>
          <a:solidFill>
            <a:srgbClr val="66FF33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" name="object 16"/>
          <p:cNvSpPr/>
          <p:nvPr/>
        </p:nvSpPr>
        <p:spPr>
          <a:xfrm>
            <a:off x="7848600" y="2727960"/>
            <a:ext cx="1143000" cy="396239"/>
          </a:xfrm>
          <a:custGeom>
            <a:avLst/>
            <a:gdLst/>
            <a:ahLst/>
            <a:cxnLst/>
            <a:rect l="l" t="t" r="r" b="b"/>
            <a:pathLst>
              <a:path w="1143000" h="396239">
                <a:moveTo>
                  <a:pt x="0" y="396239"/>
                </a:moveTo>
                <a:lnTo>
                  <a:pt x="1143000" y="396239"/>
                </a:lnTo>
                <a:lnTo>
                  <a:pt x="1143000" y="0"/>
                </a:lnTo>
                <a:lnTo>
                  <a:pt x="0" y="0"/>
                </a:lnTo>
                <a:lnTo>
                  <a:pt x="0" y="396239"/>
                </a:lnTo>
                <a:close/>
              </a:path>
            </a:pathLst>
          </a:custGeom>
          <a:solidFill>
            <a:srgbClr val="66FF33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" name="object 17"/>
          <p:cNvSpPr/>
          <p:nvPr/>
        </p:nvSpPr>
        <p:spPr>
          <a:xfrm>
            <a:off x="7924800" y="3261359"/>
            <a:ext cx="1143000" cy="396239"/>
          </a:xfrm>
          <a:custGeom>
            <a:avLst/>
            <a:gdLst/>
            <a:ahLst/>
            <a:cxnLst/>
            <a:rect l="l" t="t" r="r" b="b"/>
            <a:pathLst>
              <a:path w="1143000" h="396239">
                <a:moveTo>
                  <a:pt x="0" y="396239"/>
                </a:moveTo>
                <a:lnTo>
                  <a:pt x="1143000" y="396239"/>
                </a:lnTo>
                <a:lnTo>
                  <a:pt x="1143000" y="0"/>
                </a:lnTo>
                <a:lnTo>
                  <a:pt x="0" y="0"/>
                </a:lnTo>
                <a:lnTo>
                  <a:pt x="0" y="396239"/>
                </a:lnTo>
                <a:close/>
              </a:path>
            </a:pathLst>
          </a:custGeom>
          <a:solidFill>
            <a:srgbClr val="FFCC9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" name="object 18"/>
          <p:cNvSpPr/>
          <p:nvPr/>
        </p:nvSpPr>
        <p:spPr>
          <a:xfrm>
            <a:off x="7924800" y="3794759"/>
            <a:ext cx="1143000" cy="396239"/>
          </a:xfrm>
          <a:custGeom>
            <a:avLst/>
            <a:gdLst/>
            <a:ahLst/>
            <a:cxnLst/>
            <a:rect l="l" t="t" r="r" b="b"/>
            <a:pathLst>
              <a:path w="1143000" h="396239">
                <a:moveTo>
                  <a:pt x="0" y="396239"/>
                </a:moveTo>
                <a:lnTo>
                  <a:pt x="1143000" y="396239"/>
                </a:lnTo>
                <a:lnTo>
                  <a:pt x="1143000" y="0"/>
                </a:lnTo>
                <a:lnTo>
                  <a:pt x="0" y="0"/>
                </a:lnTo>
                <a:lnTo>
                  <a:pt x="0" y="396239"/>
                </a:lnTo>
                <a:close/>
              </a:path>
            </a:pathLst>
          </a:custGeom>
          <a:solidFill>
            <a:srgbClr val="FFCC9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9" name="object 19"/>
          <p:cNvSpPr/>
          <p:nvPr/>
        </p:nvSpPr>
        <p:spPr>
          <a:xfrm>
            <a:off x="7924800" y="4267200"/>
            <a:ext cx="1143000" cy="396239"/>
          </a:xfrm>
          <a:custGeom>
            <a:avLst/>
            <a:gdLst/>
            <a:ahLst/>
            <a:cxnLst/>
            <a:rect l="l" t="t" r="r" b="b"/>
            <a:pathLst>
              <a:path w="1143000" h="396239">
                <a:moveTo>
                  <a:pt x="0" y="396239"/>
                </a:moveTo>
                <a:lnTo>
                  <a:pt x="1143000" y="396239"/>
                </a:lnTo>
                <a:lnTo>
                  <a:pt x="1143000" y="0"/>
                </a:lnTo>
                <a:lnTo>
                  <a:pt x="0" y="0"/>
                </a:lnTo>
                <a:lnTo>
                  <a:pt x="0" y="396239"/>
                </a:lnTo>
                <a:close/>
              </a:path>
            </a:pathLst>
          </a:custGeom>
          <a:solidFill>
            <a:srgbClr val="FFCC9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0" name="object 20"/>
          <p:cNvSpPr/>
          <p:nvPr/>
        </p:nvSpPr>
        <p:spPr>
          <a:xfrm>
            <a:off x="7696200" y="4861559"/>
            <a:ext cx="1371600" cy="396239"/>
          </a:xfrm>
          <a:custGeom>
            <a:avLst/>
            <a:gdLst/>
            <a:ahLst/>
            <a:cxnLst/>
            <a:rect l="l" t="t" r="r" b="b"/>
            <a:pathLst>
              <a:path w="1371600" h="396239">
                <a:moveTo>
                  <a:pt x="0" y="396239"/>
                </a:moveTo>
                <a:lnTo>
                  <a:pt x="1371600" y="396239"/>
                </a:lnTo>
                <a:lnTo>
                  <a:pt x="1371600" y="0"/>
                </a:lnTo>
                <a:lnTo>
                  <a:pt x="0" y="0"/>
                </a:lnTo>
                <a:lnTo>
                  <a:pt x="0" y="396239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1" name="object 21"/>
          <p:cNvSpPr/>
          <p:nvPr/>
        </p:nvSpPr>
        <p:spPr>
          <a:xfrm>
            <a:off x="7696200" y="5334000"/>
            <a:ext cx="1371600" cy="396240"/>
          </a:xfrm>
          <a:custGeom>
            <a:avLst/>
            <a:gdLst/>
            <a:ahLst/>
            <a:cxnLst/>
            <a:rect l="l" t="t" r="r" b="b"/>
            <a:pathLst>
              <a:path w="1371600" h="396239">
                <a:moveTo>
                  <a:pt x="0" y="396240"/>
                </a:moveTo>
                <a:lnTo>
                  <a:pt x="1371600" y="396240"/>
                </a:lnTo>
                <a:lnTo>
                  <a:pt x="1371600" y="0"/>
                </a:lnTo>
                <a:lnTo>
                  <a:pt x="0" y="0"/>
                </a:lnTo>
                <a:lnTo>
                  <a:pt x="0" y="39624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2" name="object 22"/>
          <p:cNvSpPr/>
          <p:nvPr/>
        </p:nvSpPr>
        <p:spPr>
          <a:xfrm>
            <a:off x="7696200" y="5791200"/>
            <a:ext cx="1371600" cy="396240"/>
          </a:xfrm>
          <a:custGeom>
            <a:avLst/>
            <a:gdLst/>
            <a:ahLst/>
            <a:cxnLst/>
            <a:rect l="l" t="t" r="r" b="b"/>
            <a:pathLst>
              <a:path w="1371600" h="396239">
                <a:moveTo>
                  <a:pt x="0" y="396240"/>
                </a:moveTo>
                <a:lnTo>
                  <a:pt x="1371600" y="396240"/>
                </a:lnTo>
                <a:lnTo>
                  <a:pt x="1371600" y="0"/>
                </a:lnTo>
                <a:lnTo>
                  <a:pt x="0" y="0"/>
                </a:lnTo>
                <a:lnTo>
                  <a:pt x="0" y="39624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3" name="object 23"/>
          <p:cNvSpPr/>
          <p:nvPr/>
        </p:nvSpPr>
        <p:spPr>
          <a:xfrm>
            <a:off x="4800600" y="2895600"/>
            <a:ext cx="362712" cy="3627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4" name="object 24"/>
          <p:cNvSpPr/>
          <p:nvPr/>
        </p:nvSpPr>
        <p:spPr>
          <a:xfrm>
            <a:off x="1219200" y="3067811"/>
            <a:ext cx="609600" cy="6096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5" name="object 25"/>
          <p:cNvSpPr txBox="1"/>
          <p:nvPr/>
        </p:nvSpPr>
        <p:spPr>
          <a:xfrm>
            <a:off x="574040" y="183237"/>
            <a:ext cx="2325700" cy="3042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395"/>
              </a:lnSpc>
              <a:spcBef>
                <a:spcPts val="119"/>
              </a:spcBef>
            </a:pPr>
            <a:r>
              <a:rPr dirty="0" smtClean="0" sz="2200" spc="14">
                <a:latin typeface="΢"/>
                <a:cs typeface="΢"/>
              </a:rPr>
              <a:t>人力资源核心功能</a:t>
            </a:r>
            <a:endParaRPr sz="2200">
              <a:latin typeface="微软雅黑"/>
              <a:cs typeface="微软雅黑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2964307" y="183237"/>
            <a:ext cx="219379" cy="3042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395"/>
              </a:lnSpc>
              <a:spcBef>
                <a:spcPts val="119"/>
              </a:spcBef>
            </a:pPr>
            <a:r>
              <a:rPr dirty="0" smtClean="0" baseline="-1317" sz="3300" spc="358">
                <a:latin typeface="Arial"/>
                <a:cs typeface="Arial"/>
              </a:rPr>
              <a:t>-</a:t>
            </a:r>
            <a:endParaRPr sz="22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3246247" y="183237"/>
            <a:ext cx="1201597" cy="3042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395"/>
              </a:lnSpc>
              <a:spcBef>
                <a:spcPts val="119"/>
              </a:spcBef>
            </a:pPr>
            <a:r>
              <a:rPr dirty="0" smtClean="0" sz="2200" spc="9">
                <a:latin typeface="΢"/>
                <a:cs typeface="΢"/>
              </a:rPr>
              <a:t>组织管理</a:t>
            </a:r>
            <a:endParaRPr sz="2200">
              <a:latin typeface="微软雅黑"/>
              <a:cs typeface="微软雅黑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55549" y="757364"/>
            <a:ext cx="1921764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600"/>
              </a:lnSpc>
              <a:spcBef>
                <a:spcPts val="130"/>
              </a:spcBef>
            </a:pPr>
            <a:r>
              <a:rPr dirty="0" smtClean="0" baseline="-1627" sz="3600" spc="9" u="heavy">
                <a:latin typeface="΢"/>
                <a:cs typeface="΢"/>
              </a:rPr>
              <a:t>制订组织计划</a:t>
            </a:r>
            <a:endParaRPr sz="2400">
              <a:latin typeface="微软雅黑"/>
              <a:cs typeface="微软雅黑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09524" y="6633699"/>
            <a:ext cx="2386151" cy="13208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975"/>
              </a:lnSpc>
              <a:spcBef>
                <a:spcPts val="48"/>
              </a:spcBef>
            </a:pPr>
            <a:r>
              <a:rPr dirty="0" smtClean="0" sz="850" spc="0">
                <a:solidFill>
                  <a:srgbClr val="B1B1B1"/>
                </a:solidFill>
                <a:latin typeface="Symbol"/>
                <a:cs typeface="Symbol"/>
              </a:rPr>
              <a:t></a:t>
            </a:r>
            <a:r>
              <a:rPr dirty="0" smtClean="0" sz="850" spc="0">
                <a:solidFill>
                  <a:srgbClr val="B1B1B1"/>
                </a:solidFill>
                <a:latin typeface="Times New Roman"/>
                <a:cs typeface="Times New Roman"/>
              </a:rPr>
              <a:t> </a:t>
            </a:r>
            <a:r>
              <a:rPr dirty="0" smtClean="0" sz="850" spc="51">
                <a:solidFill>
                  <a:srgbClr val="B1B1B1"/>
                </a:solidFill>
                <a:latin typeface="Times New Roman"/>
                <a:cs typeface="Times New Roman"/>
              </a:rPr>
              <a:t> 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S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A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P</a:t>
            </a:r>
            <a:r>
              <a:rPr dirty="0" smtClean="0" sz="700" spc="-23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A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G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2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0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0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2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,</a:t>
            </a:r>
            <a:r>
              <a:rPr dirty="0" smtClean="0" sz="700" spc="12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T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itle</a:t>
            </a:r>
            <a:r>
              <a:rPr dirty="0" smtClean="0" sz="700" spc="-18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o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f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P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r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e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s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e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n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t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a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ti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o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n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,</a:t>
            </a:r>
            <a:r>
              <a:rPr dirty="0" smtClean="0" sz="700" spc="13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S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p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e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a</a:t>
            </a:r>
            <a:r>
              <a:rPr dirty="0" smtClean="0" sz="700" spc="9">
                <a:solidFill>
                  <a:srgbClr val="B1B1B1"/>
                </a:solidFill>
                <a:latin typeface="Arial"/>
                <a:cs typeface="Arial"/>
              </a:rPr>
              <a:t>k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e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r</a:t>
            </a:r>
            <a:r>
              <a:rPr dirty="0" smtClean="0" sz="700" spc="-20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Na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m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e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1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21</a:t>
            </a:r>
            <a:endParaRPr sz="70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696200" y="5791200"/>
            <a:ext cx="1384300" cy="39623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74371">
              <a:lnSpc>
                <a:spcPts val="2865"/>
              </a:lnSpc>
              <a:spcBef>
                <a:spcPts val="143"/>
              </a:spcBef>
            </a:pPr>
            <a:r>
              <a:rPr dirty="0" smtClean="0" sz="2000" spc="9">
                <a:latin typeface="΢"/>
                <a:cs typeface="΢"/>
              </a:rPr>
              <a:t>工作场所</a:t>
            </a:r>
            <a:endParaRPr sz="2000">
              <a:latin typeface="微软雅黑"/>
              <a:cs typeface="微软雅黑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533400" y="5471159"/>
            <a:ext cx="2146300" cy="39623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91440">
              <a:lnSpc>
                <a:spcPts val="2860"/>
              </a:lnSpc>
              <a:spcBef>
                <a:spcPts val="143"/>
              </a:spcBef>
            </a:pPr>
            <a:r>
              <a:rPr dirty="0" smtClean="0" sz="2000" spc="14">
                <a:latin typeface="΢"/>
                <a:cs typeface="΢"/>
              </a:rPr>
              <a:t>工作任务目录</a:t>
            </a:r>
            <a:endParaRPr sz="2000">
              <a:latin typeface="微软雅黑"/>
              <a:cs typeface="微软雅黑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7696200" y="5334000"/>
            <a:ext cx="1384300" cy="39623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74371">
              <a:lnSpc>
                <a:spcPts val="2865"/>
              </a:lnSpc>
              <a:spcBef>
                <a:spcPts val="143"/>
              </a:spcBef>
            </a:pPr>
            <a:r>
              <a:rPr dirty="0" smtClean="0" sz="2000" spc="9">
                <a:latin typeface="΢"/>
                <a:cs typeface="΢"/>
              </a:rPr>
              <a:t>工作场所</a:t>
            </a:r>
            <a:endParaRPr sz="2000">
              <a:latin typeface="微软雅黑"/>
              <a:cs typeface="微软雅黑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533400" y="4953000"/>
            <a:ext cx="2146300" cy="39623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91440">
              <a:lnSpc>
                <a:spcPts val="2860"/>
              </a:lnSpc>
              <a:spcBef>
                <a:spcPts val="143"/>
              </a:spcBef>
            </a:pPr>
            <a:r>
              <a:rPr dirty="0" smtClean="0" sz="2000" spc="14">
                <a:latin typeface="΢"/>
                <a:cs typeface="΢"/>
              </a:rPr>
              <a:t>工作场所索引</a:t>
            </a:r>
            <a:endParaRPr sz="2000">
              <a:latin typeface="微软雅黑"/>
              <a:cs typeface="微软雅黑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7696200" y="4861559"/>
            <a:ext cx="1384300" cy="39623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74371">
              <a:lnSpc>
                <a:spcPts val="2855"/>
              </a:lnSpc>
              <a:spcBef>
                <a:spcPts val="142"/>
              </a:spcBef>
            </a:pPr>
            <a:r>
              <a:rPr dirty="0" smtClean="0" sz="2000" spc="9">
                <a:latin typeface="΢"/>
                <a:cs typeface="΢"/>
              </a:rPr>
              <a:t>工作场所</a:t>
            </a:r>
            <a:endParaRPr sz="2000">
              <a:latin typeface="微软雅黑"/>
              <a:cs typeface="微软雅黑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533400" y="4404359"/>
            <a:ext cx="2146300" cy="39623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91440">
              <a:lnSpc>
                <a:spcPts val="2855"/>
              </a:lnSpc>
              <a:spcBef>
                <a:spcPts val="142"/>
              </a:spcBef>
            </a:pPr>
            <a:r>
              <a:rPr dirty="0" smtClean="0" sz="2000" spc="14">
                <a:latin typeface="΢"/>
                <a:cs typeface="΢"/>
              </a:rPr>
              <a:t>职务索引</a:t>
            </a:r>
            <a:endParaRPr sz="2000">
              <a:latin typeface="微软雅黑"/>
              <a:cs typeface="微软雅黑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7924800" y="4267200"/>
            <a:ext cx="1155700" cy="39623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316102">
              <a:lnSpc>
                <a:spcPts val="2860"/>
              </a:lnSpc>
              <a:spcBef>
                <a:spcPts val="143"/>
              </a:spcBef>
            </a:pPr>
            <a:r>
              <a:rPr dirty="0" smtClean="0" sz="2000" spc="9">
                <a:latin typeface="΢"/>
                <a:cs typeface="΢"/>
              </a:rPr>
              <a:t>任务</a:t>
            </a:r>
            <a:endParaRPr sz="2000">
              <a:latin typeface="微软雅黑"/>
              <a:cs typeface="微软雅黑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533400" y="3886200"/>
            <a:ext cx="2146300" cy="39623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91440">
              <a:lnSpc>
                <a:spcPts val="2860"/>
              </a:lnSpc>
              <a:spcBef>
                <a:spcPts val="143"/>
              </a:spcBef>
            </a:pPr>
            <a:r>
              <a:rPr dirty="0" smtClean="0" sz="2000" spc="9">
                <a:latin typeface="΢"/>
                <a:cs typeface="΢"/>
              </a:rPr>
              <a:t>员工配置</a:t>
            </a:r>
            <a:endParaRPr sz="2000">
              <a:latin typeface="微软雅黑"/>
              <a:cs typeface="微软雅黑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7924800" y="3794759"/>
            <a:ext cx="1155700" cy="39623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316102">
              <a:lnSpc>
                <a:spcPts val="2855"/>
              </a:lnSpc>
              <a:spcBef>
                <a:spcPts val="142"/>
              </a:spcBef>
            </a:pPr>
            <a:r>
              <a:rPr dirty="0" smtClean="0" sz="2000" spc="9">
                <a:latin typeface="΢"/>
                <a:cs typeface="΢"/>
              </a:rPr>
              <a:t>任务</a:t>
            </a:r>
            <a:endParaRPr sz="2000">
              <a:latin typeface="微软雅黑"/>
              <a:cs typeface="微软雅黑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5867400" y="3413759"/>
            <a:ext cx="1536700" cy="39623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92328">
              <a:lnSpc>
                <a:spcPts val="2855"/>
              </a:lnSpc>
              <a:spcBef>
                <a:spcPts val="142"/>
              </a:spcBef>
            </a:pPr>
            <a:r>
              <a:rPr dirty="0" smtClean="0" sz="2000" spc="9">
                <a:latin typeface="΢"/>
                <a:cs typeface="΢"/>
              </a:rPr>
              <a:t>员工</a:t>
            </a:r>
            <a:endParaRPr sz="2000">
              <a:latin typeface="微软雅黑"/>
              <a:cs typeface="微软雅黑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7924800" y="3261359"/>
            <a:ext cx="1155700" cy="39624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316102">
              <a:lnSpc>
                <a:spcPts val="2855"/>
              </a:lnSpc>
              <a:spcBef>
                <a:spcPts val="142"/>
              </a:spcBef>
            </a:pPr>
            <a:r>
              <a:rPr dirty="0" smtClean="0" sz="2000" spc="9">
                <a:latin typeface="΢"/>
                <a:cs typeface="΢"/>
              </a:rPr>
              <a:t>任务</a:t>
            </a:r>
            <a:endParaRPr sz="2000">
              <a:latin typeface="微软雅黑"/>
              <a:cs typeface="微软雅黑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533400" y="3048000"/>
            <a:ext cx="1905000" cy="762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91440" marR="1223169">
              <a:lnSpc>
                <a:spcPts val="2880"/>
              </a:lnSpc>
              <a:spcBef>
                <a:spcPts val="174"/>
              </a:spcBef>
            </a:pPr>
            <a:r>
              <a:rPr dirty="0" smtClean="0" sz="2000" spc="14">
                <a:latin typeface="΢"/>
                <a:cs typeface="΢"/>
              </a:rPr>
              <a:t>汇报</a:t>
            </a:r>
            <a:r>
              <a:rPr dirty="0" smtClean="0" sz="2000" spc="14">
                <a:latin typeface="΢"/>
                <a:cs typeface="΢"/>
              </a:rPr>
              <a:t> </a:t>
            </a:r>
            <a:r>
              <a:rPr dirty="0" smtClean="0" sz="2000" spc="14">
                <a:latin typeface="΢"/>
                <a:cs typeface="΢"/>
              </a:rPr>
              <a:t>结构</a:t>
            </a:r>
            <a:endParaRPr sz="2000">
              <a:latin typeface="微软雅黑"/>
              <a:cs typeface="微软雅黑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5867400" y="2819400"/>
            <a:ext cx="1536700" cy="39624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92328">
              <a:lnSpc>
                <a:spcPts val="2860"/>
              </a:lnSpc>
              <a:spcBef>
                <a:spcPts val="143"/>
              </a:spcBef>
            </a:pPr>
            <a:r>
              <a:rPr dirty="0" smtClean="0" sz="2000" spc="9">
                <a:latin typeface="΢"/>
                <a:cs typeface="΢"/>
              </a:rPr>
              <a:t>职位</a:t>
            </a:r>
            <a:endParaRPr sz="2000">
              <a:latin typeface="微软雅黑"/>
              <a:cs typeface="微软雅黑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7848600" y="2727960"/>
            <a:ext cx="1155700" cy="39624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316102">
              <a:lnSpc>
                <a:spcPts val="2850"/>
              </a:lnSpc>
              <a:spcBef>
                <a:spcPts val="142"/>
              </a:spcBef>
            </a:pPr>
            <a:r>
              <a:rPr dirty="0" smtClean="0" sz="2000" spc="9">
                <a:latin typeface="΢"/>
                <a:cs typeface="΢"/>
              </a:rPr>
              <a:t>职务</a:t>
            </a:r>
            <a:endParaRPr sz="2000">
              <a:latin typeface="微软雅黑"/>
              <a:cs typeface="微软雅黑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7848600" y="2209800"/>
            <a:ext cx="1155700" cy="39624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316102">
              <a:lnSpc>
                <a:spcPts val="2855"/>
              </a:lnSpc>
              <a:spcBef>
                <a:spcPts val="142"/>
              </a:spcBef>
            </a:pPr>
            <a:r>
              <a:rPr dirty="0" smtClean="0" sz="2000" spc="9">
                <a:latin typeface="΢"/>
                <a:cs typeface="΢"/>
              </a:rPr>
              <a:t>职务</a:t>
            </a:r>
            <a:endParaRPr sz="2000">
              <a:latin typeface="微软雅黑"/>
              <a:cs typeface="微软雅黑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3124200" y="2133600"/>
            <a:ext cx="1536700" cy="39624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407542">
              <a:lnSpc>
                <a:spcPts val="2855"/>
              </a:lnSpc>
              <a:spcBef>
                <a:spcPts val="142"/>
              </a:spcBef>
            </a:pPr>
            <a:r>
              <a:rPr dirty="0" smtClean="0" sz="2000" spc="9">
                <a:latin typeface="΢"/>
                <a:cs typeface="΢"/>
              </a:rPr>
              <a:t>组织单位</a:t>
            </a:r>
            <a:endParaRPr sz="2000">
              <a:latin typeface="微软雅黑"/>
              <a:cs typeface="微软雅黑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533400" y="2057400"/>
            <a:ext cx="1905000" cy="762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91440" marR="1223169">
              <a:lnSpc>
                <a:spcPts val="2880"/>
              </a:lnSpc>
              <a:spcBef>
                <a:spcPts val="169"/>
              </a:spcBef>
            </a:pPr>
            <a:r>
              <a:rPr dirty="0" smtClean="0" sz="2000" spc="14">
                <a:latin typeface="΢"/>
                <a:cs typeface="΢"/>
              </a:rPr>
              <a:t>组织</a:t>
            </a:r>
            <a:r>
              <a:rPr dirty="0" smtClean="0" sz="2000" spc="14">
                <a:latin typeface="΢"/>
                <a:cs typeface="΢"/>
              </a:rPr>
              <a:t> </a:t>
            </a:r>
            <a:r>
              <a:rPr dirty="0" smtClean="0" sz="2000" spc="14">
                <a:latin typeface="΢"/>
                <a:cs typeface="΢"/>
              </a:rPr>
              <a:t>结构</a:t>
            </a:r>
            <a:endParaRPr sz="2000">
              <a:latin typeface="微软雅黑"/>
              <a:cs typeface="微软雅黑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7848600" y="1737360"/>
            <a:ext cx="1155700" cy="39624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316102">
              <a:lnSpc>
                <a:spcPts val="2850"/>
              </a:lnSpc>
              <a:spcBef>
                <a:spcPts val="142"/>
              </a:spcBef>
            </a:pPr>
            <a:r>
              <a:rPr dirty="0" smtClean="0" sz="2000" spc="9">
                <a:latin typeface="΢"/>
                <a:cs typeface="΢"/>
              </a:rPr>
              <a:t>职务</a:t>
            </a:r>
            <a:endParaRPr sz="2000">
              <a:latin typeface="微软雅黑"/>
              <a:cs typeface="微软雅黑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7998"/>
          </a:xfrm>
          <a:custGeom>
            <a:avLst/>
            <a:gdLst/>
            <a:ahLst/>
            <a:cxnLst/>
            <a:rect l="l" t="t" r="r" b="b"/>
            <a:pathLst>
              <a:path w="9144000" h="6857998">
                <a:moveTo>
                  <a:pt x="9144000" y="6857998"/>
                </a:moveTo>
                <a:lnTo>
                  <a:pt x="9144000" y="0"/>
                </a:lnTo>
                <a:lnTo>
                  <a:pt x="0" y="0"/>
                </a:lnTo>
                <a:lnTo>
                  <a:pt x="0" y="6857998"/>
                </a:lnTo>
                <a:lnTo>
                  <a:pt x="9144000" y="6857998"/>
                </a:lnTo>
                <a:close/>
              </a:path>
            </a:pathLst>
          </a:custGeom>
          <a:solidFill>
            <a:srgbClr val="959595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/>
          <p:nvPr/>
        </p:nvSpPr>
        <p:spPr>
          <a:xfrm>
            <a:off x="0" y="0"/>
            <a:ext cx="9144000" cy="68579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487680" y="1490472"/>
            <a:ext cx="8170164" cy="38770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1752600" y="2194560"/>
            <a:ext cx="1185672" cy="396239"/>
          </a:xfrm>
          <a:custGeom>
            <a:avLst/>
            <a:gdLst/>
            <a:ahLst/>
            <a:cxnLst/>
            <a:rect l="l" t="t" r="r" b="b"/>
            <a:pathLst>
              <a:path w="1185672" h="396239">
                <a:moveTo>
                  <a:pt x="0" y="396239"/>
                </a:moveTo>
                <a:lnTo>
                  <a:pt x="1185672" y="396239"/>
                </a:lnTo>
                <a:lnTo>
                  <a:pt x="1185672" y="0"/>
                </a:lnTo>
                <a:lnTo>
                  <a:pt x="0" y="0"/>
                </a:lnTo>
                <a:lnTo>
                  <a:pt x="0" y="39623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4191000" y="2667000"/>
            <a:ext cx="1447800" cy="396239"/>
          </a:xfrm>
          <a:custGeom>
            <a:avLst/>
            <a:gdLst/>
            <a:ahLst/>
            <a:cxnLst/>
            <a:rect l="l" t="t" r="r" b="b"/>
            <a:pathLst>
              <a:path w="1447800" h="396239">
                <a:moveTo>
                  <a:pt x="0" y="396239"/>
                </a:moveTo>
                <a:lnTo>
                  <a:pt x="1447800" y="396239"/>
                </a:lnTo>
                <a:lnTo>
                  <a:pt x="1447800" y="0"/>
                </a:lnTo>
                <a:lnTo>
                  <a:pt x="0" y="0"/>
                </a:lnTo>
                <a:lnTo>
                  <a:pt x="0" y="39623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7391400" y="3657600"/>
            <a:ext cx="1371600" cy="396239"/>
          </a:xfrm>
          <a:custGeom>
            <a:avLst/>
            <a:gdLst/>
            <a:ahLst/>
            <a:cxnLst/>
            <a:rect l="l" t="t" r="r" b="b"/>
            <a:pathLst>
              <a:path w="1371600" h="396239">
                <a:moveTo>
                  <a:pt x="0" y="396239"/>
                </a:moveTo>
                <a:lnTo>
                  <a:pt x="1371600" y="396239"/>
                </a:lnTo>
                <a:lnTo>
                  <a:pt x="1371600" y="0"/>
                </a:lnTo>
                <a:lnTo>
                  <a:pt x="0" y="0"/>
                </a:lnTo>
                <a:lnTo>
                  <a:pt x="0" y="39623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" name="object 8"/>
          <p:cNvSpPr/>
          <p:nvPr/>
        </p:nvSpPr>
        <p:spPr>
          <a:xfrm>
            <a:off x="2895600" y="4876800"/>
            <a:ext cx="1676400" cy="396240"/>
          </a:xfrm>
          <a:custGeom>
            <a:avLst/>
            <a:gdLst/>
            <a:ahLst/>
            <a:cxnLst/>
            <a:rect l="l" t="t" r="r" b="b"/>
            <a:pathLst>
              <a:path w="1676400" h="396239">
                <a:moveTo>
                  <a:pt x="0" y="396240"/>
                </a:moveTo>
                <a:lnTo>
                  <a:pt x="1676400" y="396240"/>
                </a:lnTo>
                <a:lnTo>
                  <a:pt x="1676400" y="0"/>
                </a:lnTo>
                <a:lnTo>
                  <a:pt x="0" y="0"/>
                </a:lnTo>
                <a:lnTo>
                  <a:pt x="0" y="39624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" name="object 9"/>
          <p:cNvSpPr/>
          <p:nvPr/>
        </p:nvSpPr>
        <p:spPr>
          <a:xfrm>
            <a:off x="1066800" y="4038600"/>
            <a:ext cx="1185672" cy="396239"/>
          </a:xfrm>
          <a:custGeom>
            <a:avLst/>
            <a:gdLst/>
            <a:ahLst/>
            <a:cxnLst/>
            <a:rect l="l" t="t" r="r" b="b"/>
            <a:pathLst>
              <a:path w="1185672" h="396239">
                <a:moveTo>
                  <a:pt x="0" y="396239"/>
                </a:moveTo>
                <a:lnTo>
                  <a:pt x="1185672" y="396239"/>
                </a:lnTo>
                <a:lnTo>
                  <a:pt x="1185672" y="0"/>
                </a:lnTo>
                <a:lnTo>
                  <a:pt x="0" y="0"/>
                </a:lnTo>
                <a:lnTo>
                  <a:pt x="0" y="39623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586841" y="183237"/>
            <a:ext cx="3873830" cy="3042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395"/>
              </a:lnSpc>
              <a:spcBef>
                <a:spcPts val="119"/>
              </a:spcBef>
              <a:tabLst>
                <a:tab pos="2400300" algn="l"/>
                <a:tab pos="2679700" algn="l"/>
              </a:tabLst>
            </a:pPr>
            <a:r>
              <a:rPr dirty="0" smtClean="0" sz="2200" spc="9">
                <a:latin typeface="΢"/>
                <a:cs typeface="΢"/>
              </a:rPr>
              <a:t>人力资源核心功</a:t>
            </a:r>
            <a:r>
              <a:rPr dirty="0" smtClean="0" sz="2200" spc="0">
                <a:latin typeface="΢"/>
                <a:cs typeface="΢"/>
              </a:rPr>
              <a:t>能</a:t>
            </a:r>
            <a:r>
              <a:rPr dirty="0" smtClean="0" sz="2200" spc="0">
                <a:latin typeface="΢"/>
                <a:cs typeface="΢"/>
              </a:rPr>
              <a:t>	</a:t>
            </a:r>
            <a:r>
              <a:rPr dirty="0" smtClean="0" baseline="-1317" sz="3300" spc="358">
                <a:latin typeface="Arial"/>
                <a:cs typeface="Arial"/>
              </a:rPr>
              <a:t>-</a:t>
            </a:r>
            <a:r>
              <a:rPr dirty="0" smtClean="0" baseline="-1317" sz="3300" spc="0">
                <a:latin typeface="Arial"/>
                <a:cs typeface="Arial"/>
              </a:rPr>
              <a:t>	</a:t>
            </a:r>
            <a:r>
              <a:rPr dirty="0" smtClean="0" sz="2200" spc="9">
                <a:latin typeface="΢"/>
                <a:cs typeface="΢"/>
              </a:rPr>
              <a:t>组织管理</a:t>
            </a:r>
            <a:endParaRPr sz="2200">
              <a:latin typeface="微软雅黑"/>
              <a:cs typeface="微软雅黑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625" y="833564"/>
            <a:ext cx="3759708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600"/>
              </a:lnSpc>
              <a:spcBef>
                <a:spcPts val="130"/>
              </a:spcBef>
            </a:pPr>
            <a:r>
              <a:rPr dirty="0" smtClean="0" baseline="-1627" sz="3600" spc="9" u="heavy">
                <a:latin typeface="΢"/>
                <a:cs typeface="΢"/>
              </a:rPr>
              <a:t>组织管理中的“状态”概念</a:t>
            </a:r>
            <a:endParaRPr sz="2400">
              <a:latin typeface="微软雅黑"/>
              <a:cs typeface="微软雅黑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558154" y="1354129"/>
            <a:ext cx="3550504" cy="110629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39313">
              <a:lnSpc>
                <a:spcPts val="1889"/>
              </a:lnSpc>
              <a:spcBef>
                <a:spcPts val="94"/>
              </a:spcBef>
            </a:pPr>
            <a:r>
              <a:rPr dirty="0" smtClean="0" baseline="1220" sz="2400" spc="9">
                <a:solidFill>
                  <a:srgbClr val="003366"/>
                </a:solidFill>
                <a:latin typeface="΢"/>
                <a:cs typeface="΢"/>
              </a:rPr>
              <a:t>激活：现阶段正在使用</a:t>
            </a:r>
            <a:endParaRPr sz="1600">
              <a:latin typeface="微软雅黑"/>
              <a:cs typeface="微软雅黑"/>
            </a:endParaRPr>
          </a:p>
          <a:p>
            <a:pPr marL="12700">
              <a:lnSpc>
                <a:spcPts val="2300"/>
              </a:lnSpc>
              <a:spcBef>
                <a:spcPts val="65"/>
              </a:spcBef>
            </a:pPr>
            <a:r>
              <a:rPr dirty="0" smtClean="0" sz="1600" spc="9">
                <a:latin typeface="΢"/>
                <a:cs typeface="΢"/>
              </a:rPr>
              <a:t>计划：处于建议阶段，现阶段</a:t>
            </a:r>
            <a:r>
              <a:rPr dirty="0" smtClean="0" sz="1600" spc="25">
                <a:latin typeface="΢"/>
                <a:cs typeface="΢"/>
              </a:rPr>
              <a:t>不</a:t>
            </a:r>
            <a:r>
              <a:rPr dirty="0" smtClean="0" sz="1600" spc="9">
                <a:latin typeface="΢"/>
                <a:cs typeface="΢"/>
              </a:rPr>
              <a:t>能使用</a:t>
            </a:r>
            <a:r>
              <a:rPr dirty="0" smtClean="0" sz="1600" spc="9">
                <a:latin typeface="΢"/>
                <a:cs typeface="΢"/>
              </a:rPr>
              <a:t> </a:t>
            </a:r>
            <a:r>
              <a:rPr dirty="0" smtClean="0" sz="1600" spc="9">
                <a:latin typeface="΢"/>
                <a:cs typeface="΢"/>
              </a:rPr>
              <a:t>提交：已进入审批程序</a:t>
            </a:r>
            <a:r>
              <a:rPr dirty="0" smtClean="0" sz="1600" spc="9">
                <a:latin typeface="΢"/>
                <a:cs typeface="΢"/>
              </a:rPr>
              <a:t> </a:t>
            </a:r>
            <a:r>
              <a:rPr dirty="0" smtClean="0" sz="1600" spc="9">
                <a:latin typeface="΢"/>
                <a:cs typeface="΢"/>
              </a:rPr>
              <a:t>拒绝：审批后被否决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558154" y="2524942"/>
            <a:ext cx="2110663" cy="2280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95"/>
              </a:lnSpc>
              <a:spcBef>
                <a:spcPts val="89"/>
              </a:spcBef>
            </a:pPr>
            <a:r>
              <a:rPr dirty="0" smtClean="0" baseline="-1220" sz="2400" spc="9">
                <a:latin typeface="΢"/>
                <a:cs typeface="΢"/>
              </a:rPr>
              <a:t>批准：审批后获得同意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09524" y="6633699"/>
            <a:ext cx="2386151" cy="13208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975"/>
              </a:lnSpc>
              <a:spcBef>
                <a:spcPts val="48"/>
              </a:spcBef>
            </a:pPr>
            <a:r>
              <a:rPr dirty="0" smtClean="0" sz="850" spc="0">
                <a:solidFill>
                  <a:srgbClr val="B1B1B1"/>
                </a:solidFill>
                <a:latin typeface="Symbol"/>
                <a:cs typeface="Symbol"/>
              </a:rPr>
              <a:t></a:t>
            </a:r>
            <a:r>
              <a:rPr dirty="0" smtClean="0" sz="850" spc="0">
                <a:solidFill>
                  <a:srgbClr val="B1B1B1"/>
                </a:solidFill>
                <a:latin typeface="Times New Roman"/>
                <a:cs typeface="Times New Roman"/>
              </a:rPr>
              <a:t> </a:t>
            </a:r>
            <a:r>
              <a:rPr dirty="0" smtClean="0" sz="850" spc="51">
                <a:solidFill>
                  <a:srgbClr val="B1B1B1"/>
                </a:solidFill>
                <a:latin typeface="Times New Roman"/>
                <a:cs typeface="Times New Roman"/>
              </a:rPr>
              <a:t> 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S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A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P</a:t>
            </a:r>
            <a:r>
              <a:rPr dirty="0" smtClean="0" sz="700" spc="-23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A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G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2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0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0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2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,</a:t>
            </a:r>
            <a:r>
              <a:rPr dirty="0" smtClean="0" sz="700" spc="12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T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itle</a:t>
            </a:r>
            <a:r>
              <a:rPr dirty="0" smtClean="0" sz="700" spc="-18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o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f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P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r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e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s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e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n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t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a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ti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o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n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,</a:t>
            </a:r>
            <a:r>
              <a:rPr dirty="0" smtClean="0" sz="700" spc="13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S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p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e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a</a:t>
            </a:r>
            <a:r>
              <a:rPr dirty="0" smtClean="0" sz="700" spc="9">
                <a:solidFill>
                  <a:srgbClr val="B1B1B1"/>
                </a:solidFill>
                <a:latin typeface="Arial"/>
                <a:cs typeface="Arial"/>
              </a:rPr>
              <a:t>k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e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r</a:t>
            </a:r>
            <a:r>
              <a:rPr dirty="0" smtClean="0" sz="700" spc="-20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Na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m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e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1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22</a:t>
            </a:r>
            <a:endParaRPr sz="7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895600" y="4876800"/>
            <a:ext cx="1676400" cy="39623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550125" marR="537933" algn="ctr">
              <a:lnSpc>
                <a:spcPts val="2860"/>
              </a:lnSpc>
              <a:spcBef>
                <a:spcPts val="143"/>
              </a:spcBef>
            </a:pPr>
            <a:r>
              <a:rPr dirty="0" smtClean="0" sz="2000" spc="9">
                <a:latin typeface="΢"/>
                <a:cs typeface="΢"/>
              </a:rPr>
              <a:t>批准</a:t>
            </a:r>
            <a:endParaRPr sz="2000">
              <a:latin typeface="微软雅黑"/>
              <a:cs typeface="微软雅黑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066800" y="4038600"/>
            <a:ext cx="1198372" cy="39623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336169">
              <a:lnSpc>
                <a:spcPts val="2860"/>
              </a:lnSpc>
              <a:spcBef>
                <a:spcPts val="143"/>
              </a:spcBef>
            </a:pPr>
            <a:r>
              <a:rPr dirty="0" smtClean="0" sz="2000" spc="9">
                <a:solidFill>
                  <a:srgbClr val="003366"/>
                </a:solidFill>
                <a:latin typeface="΢"/>
                <a:cs typeface="΢"/>
              </a:rPr>
              <a:t>激活</a:t>
            </a:r>
            <a:endParaRPr sz="2000">
              <a:latin typeface="微软雅黑"/>
              <a:cs typeface="微软雅黑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391400" y="3657600"/>
            <a:ext cx="1384300" cy="39623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430022">
              <a:lnSpc>
                <a:spcPts val="2860"/>
              </a:lnSpc>
              <a:spcBef>
                <a:spcPts val="143"/>
              </a:spcBef>
            </a:pPr>
            <a:r>
              <a:rPr dirty="0" smtClean="0" sz="2000" spc="14">
                <a:solidFill>
                  <a:srgbClr val="FF3300"/>
                </a:solidFill>
                <a:latin typeface="΢"/>
                <a:cs typeface="΢"/>
              </a:rPr>
              <a:t>拒绝</a:t>
            </a:r>
            <a:endParaRPr sz="2000">
              <a:latin typeface="微软雅黑"/>
              <a:cs typeface="微软雅黑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191000" y="2667000"/>
            <a:ext cx="1460500" cy="39624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467867">
              <a:lnSpc>
                <a:spcPts val="2855"/>
              </a:lnSpc>
              <a:spcBef>
                <a:spcPts val="142"/>
              </a:spcBef>
            </a:pPr>
            <a:r>
              <a:rPr dirty="0" smtClean="0" sz="2000" spc="9">
                <a:latin typeface="΢"/>
                <a:cs typeface="΢"/>
              </a:rPr>
              <a:t>提交</a:t>
            </a:r>
            <a:endParaRPr sz="2000">
              <a:latin typeface="微软雅黑"/>
              <a:cs typeface="微软雅黑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752600" y="2194560"/>
            <a:ext cx="1198372" cy="39624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336169">
              <a:lnSpc>
                <a:spcPts val="2850"/>
              </a:lnSpc>
              <a:spcBef>
                <a:spcPts val="142"/>
              </a:spcBef>
            </a:pPr>
            <a:r>
              <a:rPr dirty="0" smtClean="0" sz="2000" spc="14">
                <a:latin typeface="΢"/>
                <a:cs typeface="΢"/>
              </a:rPr>
              <a:t>计划</a:t>
            </a:r>
            <a:endParaRPr sz="2000">
              <a:latin typeface="微软雅黑"/>
              <a:cs typeface="微软雅黑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7998"/>
          </a:xfrm>
          <a:custGeom>
            <a:avLst/>
            <a:gdLst/>
            <a:ahLst/>
            <a:cxnLst/>
            <a:rect l="l" t="t" r="r" b="b"/>
            <a:pathLst>
              <a:path w="9144000" h="6857998">
                <a:moveTo>
                  <a:pt x="9144000" y="6857998"/>
                </a:moveTo>
                <a:lnTo>
                  <a:pt x="9144000" y="0"/>
                </a:lnTo>
                <a:lnTo>
                  <a:pt x="0" y="0"/>
                </a:lnTo>
                <a:lnTo>
                  <a:pt x="0" y="6857998"/>
                </a:lnTo>
                <a:lnTo>
                  <a:pt x="9144000" y="6857998"/>
                </a:lnTo>
                <a:close/>
              </a:path>
            </a:pathLst>
          </a:custGeom>
          <a:solidFill>
            <a:srgbClr val="959595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/>
          <p:nvPr/>
        </p:nvSpPr>
        <p:spPr>
          <a:xfrm>
            <a:off x="0" y="0"/>
            <a:ext cx="9144000" cy="68579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4405884" y="3745991"/>
            <a:ext cx="193548" cy="251459"/>
          </a:xfrm>
          <a:custGeom>
            <a:avLst/>
            <a:gdLst/>
            <a:ahLst/>
            <a:cxnLst/>
            <a:rect l="l" t="t" r="r" b="b"/>
            <a:pathLst>
              <a:path w="193548" h="251459">
                <a:moveTo>
                  <a:pt x="193548" y="247014"/>
                </a:moveTo>
                <a:lnTo>
                  <a:pt x="137160" y="247014"/>
                </a:lnTo>
                <a:lnTo>
                  <a:pt x="150240" y="251459"/>
                </a:lnTo>
                <a:lnTo>
                  <a:pt x="180466" y="251459"/>
                </a:lnTo>
                <a:lnTo>
                  <a:pt x="193548" y="247014"/>
                </a:lnTo>
                <a:close/>
              </a:path>
              <a:path w="193548" h="251459">
                <a:moveTo>
                  <a:pt x="193548" y="0"/>
                </a:moveTo>
                <a:lnTo>
                  <a:pt x="137160" y="0"/>
                </a:lnTo>
                <a:lnTo>
                  <a:pt x="116966" y="4444"/>
                </a:lnTo>
                <a:lnTo>
                  <a:pt x="104012" y="9905"/>
                </a:lnTo>
                <a:lnTo>
                  <a:pt x="83819" y="14350"/>
                </a:lnTo>
                <a:lnTo>
                  <a:pt x="38988" y="44068"/>
                </a:lnTo>
                <a:lnTo>
                  <a:pt x="12953" y="72770"/>
                </a:lnTo>
                <a:lnTo>
                  <a:pt x="5714" y="88264"/>
                </a:lnTo>
                <a:lnTo>
                  <a:pt x="5714" y="98170"/>
                </a:lnTo>
                <a:lnTo>
                  <a:pt x="0" y="112521"/>
                </a:lnTo>
                <a:lnTo>
                  <a:pt x="0" y="137921"/>
                </a:lnTo>
                <a:lnTo>
                  <a:pt x="5714" y="152145"/>
                </a:lnTo>
                <a:lnTo>
                  <a:pt x="5714" y="162178"/>
                </a:lnTo>
                <a:lnTo>
                  <a:pt x="12953" y="172084"/>
                </a:lnTo>
                <a:lnTo>
                  <a:pt x="18795" y="187451"/>
                </a:lnTo>
                <a:lnTo>
                  <a:pt x="26035" y="197357"/>
                </a:lnTo>
                <a:lnTo>
                  <a:pt x="38988" y="207390"/>
                </a:lnTo>
                <a:lnTo>
                  <a:pt x="70738" y="231647"/>
                </a:lnTo>
                <a:lnTo>
                  <a:pt x="83819" y="237108"/>
                </a:lnTo>
                <a:lnTo>
                  <a:pt x="104012" y="241553"/>
                </a:lnTo>
                <a:lnTo>
                  <a:pt x="116966" y="247014"/>
                </a:lnTo>
                <a:lnTo>
                  <a:pt x="213740" y="247014"/>
                </a:lnTo>
                <a:lnTo>
                  <a:pt x="226694" y="241553"/>
                </a:lnTo>
                <a:lnTo>
                  <a:pt x="246887" y="237108"/>
                </a:lnTo>
                <a:lnTo>
                  <a:pt x="259968" y="231647"/>
                </a:lnTo>
                <a:lnTo>
                  <a:pt x="272923" y="221741"/>
                </a:lnTo>
                <a:lnTo>
                  <a:pt x="285876" y="217296"/>
                </a:lnTo>
                <a:lnTo>
                  <a:pt x="291718" y="207390"/>
                </a:lnTo>
                <a:lnTo>
                  <a:pt x="304673" y="197357"/>
                </a:lnTo>
                <a:lnTo>
                  <a:pt x="311912" y="187451"/>
                </a:lnTo>
                <a:lnTo>
                  <a:pt x="317753" y="172084"/>
                </a:lnTo>
                <a:lnTo>
                  <a:pt x="324992" y="162178"/>
                </a:lnTo>
                <a:lnTo>
                  <a:pt x="324992" y="152145"/>
                </a:lnTo>
                <a:lnTo>
                  <a:pt x="330707" y="137921"/>
                </a:lnTo>
                <a:lnTo>
                  <a:pt x="330707" y="112521"/>
                </a:lnTo>
                <a:lnTo>
                  <a:pt x="324992" y="98170"/>
                </a:lnTo>
                <a:lnTo>
                  <a:pt x="324992" y="88264"/>
                </a:lnTo>
                <a:lnTo>
                  <a:pt x="317753" y="72770"/>
                </a:lnTo>
                <a:lnTo>
                  <a:pt x="311912" y="62864"/>
                </a:lnTo>
                <a:lnTo>
                  <a:pt x="304673" y="54101"/>
                </a:lnTo>
                <a:lnTo>
                  <a:pt x="291718" y="44068"/>
                </a:lnTo>
                <a:lnTo>
                  <a:pt x="285876" y="34162"/>
                </a:lnTo>
                <a:lnTo>
                  <a:pt x="272923" y="29717"/>
                </a:lnTo>
                <a:lnTo>
                  <a:pt x="259968" y="19811"/>
                </a:lnTo>
                <a:lnTo>
                  <a:pt x="246887" y="14350"/>
                </a:lnTo>
                <a:lnTo>
                  <a:pt x="226694" y="9905"/>
                </a:lnTo>
                <a:lnTo>
                  <a:pt x="213740" y="4444"/>
                </a:lnTo>
                <a:lnTo>
                  <a:pt x="19354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4390644" y="3735323"/>
            <a:ext cx="194436" cy="249936"/>
          </a:xfrm>
          <a:custGeom>
            <a:avLst/>
            <a:gdLst/>
            <a:ahLst/>
            <a:cxnLst/>
            <a:rect l="l" t="t" r="r" b="b"/>
            <a:pathLst>
              <a:path w="194436" h="249936">
                <a:moveTo>
                  <a:pt x="194436" y="245490"/>
                </a:moveTo>
                <a:lnTo>
                  <a:pt x="137794" y="245490"/>
                </a:lnTo>
                <a:lnTo>
                  <a:pt x="150875" y="249936"/>
                </a:lnTo>
                <a:lnTo>
                  <a:pt x="181355" y="249936"/>
                </a:lnTo>
                <a:lnTo>
                  <a:pt x="194436" y="245490"/>
                </a:lnTo>
                <a:close/>
              </a:path>
              <a:path w="194436" h="249936">
                <a:moveTo>
                  <a:pt x="194436" y="0"/>
                </a:moveTo>
                <a:lnTo>
                  <a:pt x="137794" y="0"/>
                </a:lnTo>
                <a:lnTo>
                  <a:pt x="117475" y="4444"/>
                </a:lnTo>
                <a:lnTo>
                  <a:pt x="104393" y="9906"/>
                </a:lnTo>
                <a:lnTo>
                  <a:pt x="84200" y="13207"/>
                </a:lnTo>
                <a:lnTo>
                  <a:pt x="71119" y="19812"/>
                </a:lnTo>
                <a:lnTo>
                  <a:pt x="58038" y="29718"/>
                </a:lnTo>
                <a:lnTo>
                  <a:pt x="52196" y="33019"/>
                </a:lnTo>
                <a:lnTo>
                  <a:pt x="26161" y="52831"/>
                </a:lnTo>
                <a:lnTo>
                  <a:pt x="18922" y="62737"/>
                </a:lnTo>
                <a:lnTo>
                  <a:pt x="13080" y="72643"/>
                </a:lnTo>
                <a:lnTo>
                  <a:pt x="5841" y="88137"/>
                </a:lnTo>
                <a:lnTo>
                  <a:pt x="5841" y="98043"/>
                </a:lnTo>
                <a:lnTo>
                  <a:pt x="0" y="112268"/>
                </a:lnTo>
                <a:lnTo>
                  <a:pt x="0" y="137668"/>
                </a:lnTo>
                <a:lnTo>
                  <a:pt x="5841" y="151892"/>
                </a:lnTo>
                <a:lnTo>
                  <a:pt x="5841" y="161798"/>
                </a:lnTo>
                <a:lnTo>
                  <a:pt x="13080" y="171703"/>
                </a:lnTo>
                <a:lnTo>
                  <a:pt x="18922" y="187198"/>
                </a:lnTo>
                <a:lnTo>
                  <a:pt x="26161" y="197103"/>
                </a:lnTo>
                <a:lnTo>
                  <a:pt x="52196" y="216915"/>
                </a:lnTo>
                <a:lnTo>
                  <a:pt x="58038" y="220218"/>
                </a:lnTo>
                <a:lnTo>
                  <a:pt x="71119" y="230124"/>
                </a:lnTo>
                <a:lnTo>
                  <a:pt x="84200" y="236727"/>
                </a:lnTo>
                <a:lnTo>
                  <a:pt x="104393" y="240030"/>
                </a:lnTo>
                <a:lnTo>
                  <a:pt x="117475" y="245490"/>
                </a:lnTo>
                <a:lnTo>
                  <a:pt x="214756" y="245490"/>
                </a:lnTo>
                <a:lnTo>
                  <a:pt x="227837" y="240030"/>
                </a:lnTo>
                <a:lnTo>
                  <a:pt x="248030" y="236727"/>
                </a:lnTo>
                <a:lnTo>
                  <a:pt x="261111" y="230124"/>
                </a:lnTo>
                <a:lnTo>
                  <a:pt x="274192" y="220218"/>
                </a:lnTo>
                <a:lnTo>
                  <a:pt x="287273" y="216915"/>
                </a:lnTo>
                <a:lnTo>
                  <a:pt x="293115" y="207009"/>
                </a:lnTo>
                <a:lnTo>
                  <a:pt x="306069" y="197103"/>
                </a:lnTo>
                <a:lnTo>
                  <a:pt x="313308" y="187198"/>
                </a:lnTo>
                <a:lnTo>
                  <a:pt x="319150" y="171703"/>
                </a:lnTo>
                <a:lnTo>
                  <a:pt x="326389" y="161798"/>
                </a:lnTo>
                <a:lnTo>
                  <a:pt x="326389" y="151892"/>
                </a:lnTo>
                <a:lnTo>
                  <a:pt x="332231" y="137668"/>
                </a:lnTo>
                <a:lnTo>
                  <a:pt x="332231" y="112268"/>
                </a:lnTo>
                <a:lnTo>
                  <a:pt x="326389" y="98043"/>
                </a:lnTo>
                <a:lnTo>
                  <a:pt x="326389" y="88137"/>
                </a:lnTo>
                <a:lnTo>
                  <a:pt x="319150" y="72643"/>
                </a:lnTo>
                <a:lnTo>
                  <a:pt x="313308" y="62737"/>
                </a:lnTo>
                <a:lnTo>
                  <a:pt x="306069" y="52831"/>
                </a:lnTo>
                <a:lnTo>
                  <a:pt x="293115" y="42925"/>
                </a:lnTo>
                <a:lnTo>
                  <a:pt x="287273" y="33019"/>
                </a:lnTo>
                <a:lnTo>
                  <a:pt x="274192" y="29718"/>
                </a:lnTo>
                <a:lnTo>
                  <a:pt x="261111" y="19812"/>
                </a:lnTo>
                <a:lnTo>
                  <a:pt x="248030" y="13207"/>
                </a:lnTo>
                <a:lnTo>
                  <a:pt x="227837" y="9906"/>
                </a:lnTo>
                <a:lnTo>
                  <a:pt x="214756" y="4444"/>
                </a:lnTo>
                <a:lnTo>
                  <a:pt x="194436" y="0"/>
                </a:lnTo>
                <a:close/>
              </a:path>
            </a:pathLst>
          </a:custGeom>
          <a:solidFill>
            <a:srgbClr val="FF66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4168140" y="4050791"/>
            <a:ext cx="836676" cy="929639"/>
          </a:xfrm>
          <a:custGeom>
            <a:avLst/>
            <a:gdLst/>
            <a:ahLst/>
            <a:cxnLst/>
            <a:rect l="l" t="t" r="r" b="b"/>
            <a:pathLst>
              <a:path w="836676" h="929639">
                <a:moveTo>
                  <a:pt x="627888" y="143128"/>
                </a:moveTo>
                <a:lnTo>
                  <a:pt x="208787" y="143128"/>
                </a:lnTo>
                <a:lnTo>
                  <a:pt x="208787" y="929639"/>
                </a:lnTo>
                <a:lnTo>
                  <a:pt x="392938" y="929639"/>
                </a:lnTo>
                <a:lnTo>
                  <a:pt x="392938" y="413003"/>
                </a:lnTo>
                <a:lnTo>
                  <a:pt x="627888" y="413003"/>
                </a:lnTo>
                <a:lnTo>
                  <a:pt x="627888" y="143128"/>
                </a:lnTo>
                <a:close/>
              </a:path>
              <a:path w="836676" h="929639">
                <a:moveTo>
                  <a:pt x="627888" y="413003"/>
                </a:moveTo>
                <a:lnTo>
                  <a:pt x="456819" y="413003"/>
                </a:lnTo>
                <a:lnTo>
                  <a:pt x="456819" y="929639"/>
                </a:lnTo>
                <a:lnTo>
                  <a:pt x="627888" y="929639"/>
                </a:lnTo>
                <a:lnTo>
                  <a:pt x="627888" y="413003"/>
                </a:lnTo>
                <a:close/>
              </a:path>
              <a:path w="836676" h="929639">
                <a:moveTo>
                  <a:pt x="746760" y="0"/>
                </a:moveTo>
                <a:lnTo>
                  <a:pt x="97155" y="0"/>
                </a:lnTo>
                <a:lnTo>
                  <a:pt x="76835" y="8762"/>
                </a:lnTo>
                <a:lnTo>
                  <a:pt x="59436" y="14350"/>
                </a:lnTo>
                <a:lnTo>
                  <a:pt x="39115" y="28574"/>
                </a:lnTo>
                <a:lnTo>
                  <a:pt x="26162" y="38607"/>
                </a:lnTo>
                <a:lnTo>
                  <a:pt x="13081" y="53974"/>
                </a:lnTo>
                <a:lnTo>
                  <a:pt x="0" y="68325"/>
                </a:lnTo>
                <a:lnTo>
                  <a:pt x="0" y="452754"/>
                </a:lnTo>
                <a:lnTo>
                  <a:pt x="7238" y="457072"/>
                </a:lnTo>
                <a:lnTo>
                  <a:pt x="7238" y="466978"/>
                </a:lnTo>
                <a:lnTo>
                  <a:pt x="13081" y="472566"/>
                </a:lnTo>
                <a:lnTo>
                  <a:pt x="20320" y="482472"/>
                </a:lnTo>
                <a:lnTo>
                  <a:pt x="26162" y="485774"/>
                </a:lnTo>
                <a:lnTo>
                  <a:pt x="39115" y="495680"/>
                </a:lnTo>
                <a:lnTo>
                  <a:pt x="46355" y="502284"/>
                </a:lnTo>
                <a:lnTo>
                  <a:pt x="59436" y="505586"/>
                </a:lnTo>
                <a:lnTo>
                  <a:pt x="63754" y="511047"/>
                </a:lnTo>
                <a:lnTo>
                  <a:pt x="76835" y="515492"/>
                </a:lnTo>
                <a:lnTo>
                  <a:pt x="89915" y="520953"/>
                </a:lnTo>
                <a:lnTo>
                  <a:pt x="105790" y="525398"/>
                </a:lnTo>
                <a:lnTo>
                  <a:pt x="110236" y="525398"/>
                </a:lnTo>
                <a:lnTo>
                  <a:pt x="123317" y="530859"/>
                </a:lnTo>
                <a:lnTo>
                  <a:pt x="136271" y="530859"/>
                </a:lnTo>
                <a:lnTo>
                  <a:pt x="136271" y="143128"/>
                </a:lnTo>
                <a:lnTo>
                  <a:pt x="836676" y="143128"/>
                </a:lnTo>
                <a:lnTo>
                  <a:pt x="836676" y="63880"/>
                </a:lnTo>
                <a:lnTo>
                  <a:pt x="830834" y="48513"/>
                </a:lnTo>
                <a:lnTo>
                  <a:pt x="817880" y="34162"/>
                </a:lnTo>
                <a:lnTo>
                  <a:pt x="797560" y="24256"/>
                </a:lnTo>
                <a:lnTo>
                  <a:pt x="784479" y="14350"/>
                </a:lnTo>
                <a:lnTo>
                  <a:pt x="767080" y="4444"/>
                </a:lnTo>
                <a:lnTo>
                  <a:pt x="746760" y="0"/>
                </a:lnTo>
                <a:close/>
              </a:path>
              <a:path w="836676" h="929639">
                <a:moveTo>
                  <a:pt x="836676" y="143128"/>
                </a:moveTo>
                <a:lnTo>
                  <a:pt x="700405" y="143128"/>
                </a:lnTo>
                <a:lnTo>
                  <a:pt x="700405" y="520953"/>
                </a:lnTo>
                <a:lnTo>
                  <a:pt x="713359" y="515492"/>
                </a:lnTo>
                <a:lnTo>
                  <a:pt x="733679" y="515492"/>
                </a:lnTo>
                <a:lnTo>
                  <a:pt x="746760" y="511047"/>
                </a:lnTo>
                <a:lnTo>
                  <a:pt x="759840" y="505586"/>
                </a:lnTo>
                <a:lnTo>
                  <a:pt x="772922" y="505586"/>
                </a:lnTo>
                <a:lnTo>
                  <a:pt x="780161" y="502284"/>
                </a:lnTo>
                <a:lnTo>
                  <a:pt x="793114" y="492378"/>
                </a:lnTo>
                <a:lnTo>
                  <a:pt x="797560" y="485774"/>
                </a:lnTo>
                <a:lnTo>
                  <a:pt x="810513" y="482472"/>
                </a:lnTo>
                <a:lnTo>
                  <a:pt x="817880" y="472566"/>
                </a:lnTo>
                <a:lnTo>
                  <a:pt x="823595" y="466978"/>
                </a:lnTo>
                <a:lnTo>
                  <a:pt x="830834" y="457072"/>
                </a:lnTo>
                <a:lnTo>
                  <a:pt x="830834" y="452754"/>
                </a:lnTo>
                <a:lnTo>
                  <a:pt x="836676" y="442848"/>
                </a:lnTo>
                <a:lnTo>
                  <a:pt x="836676" y="1431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4152900" y="4040123"/>
            <a:ext cx="838200" cy="928115"/>
          </a:xfrm>
          <a:custGeom>
            <a:avLst/>
            <a:gdLst/>
            <a:ahLst/>
            <a:cxnLst/>
            <a:rect l="l" t="t" r="r" b="b"/>
            <a:pathLst>
              <a:path w="838200" h="928115">
                <a:moveTo>
                  <a:pt x="629412" y="141858"/>
                </a:moveTo>
                <a:lnTo>
                  <a:pt x="210312" y="141858"/>
                </a:lnTo>
                <a:lnTo>
                  <a:pt x="210312" y="928115"/>
                </a:lnTo>
                <a:lnTo>
                  <a:pt x="392938" y="928115"/>
                </a:lnTo>
                <a:lnTo>
                  <a:pt x="392938" y="412369"/>
                </a:lnTo>
                <a:lnTo>
                  <a:pt x="629412" y="412369"/>
                </a:lnTo>
                <a:lnTo>
                  <a:pt x="629412" y="141858"/>
                </a:lnTo>
                <a:close/>
              </a:path>
              <a:path w="838200" h="928115">
                <a:moveTo>
                  <a:pt x="629412" y="412369"/>
                </a:moveTo>
                <a:lnTo>
                  <a:pt x="458215" y="412369"/>
                </a:lnTo>
                <a:lnTo>
                  <a:pt x="458215" y="928115"/>
                </a:lnTo>
                <a:lnTo>
                  <a:pt x="629412" y="928115"/>
                </a:lnTo>
                <a:lnTo>
                  <a:pt x="629412" y="412369"/>
                </a:lnTo>
                <a:close/>
              </a:path>
              <a:path w="838200" h="928115">
                <a:moveTo>
                  <a:pt x="746887" y="0"/>
                </a:moveTo>
                <a:lnTo>
                  <a:pt x="98551" y="0"/>
                </a:lnTo>
                <a:lnTo>
                  <a:pt x="78359" y="8762"/>
                </a:lnTo>
                <a:lnTo>
                  <a:pt x="59436" y="14350"/>
                </a:lnTo>
                <a:lnTo>
                  <a:pt x="39115" y="28575"/>
                </a:lnTo>
                <a:lnTo>
                  <a:pt x="26162" y="38481"/>
                </a:lnTo>
                <a:lnTo>
                  <a:pt x="13080" y="53848"/>
                </a:lnTo>
                <a:lnTo>
                  <a:pt x="0" y="68199"/>
                </a:lnTo>
                <a:lnTo>
                  <a:pt x="0" y="451993"/>
                </a:lnTo>
                <a:lnTo>
                  <a:pt x="8762" y="455294"/>
                </a:lnTo>
                <a:lnTo>
                  <a:pt x="8762" y="465200"/>
                </a:lnTo>
                <a:lnTo>
                  <a:pt x="13080" y="470662"/>
                </a:lnTo>
                <a:lnTo>
                  <a:pt x="21716" y="480568"/>
                </a:lnTo>
                <a:lnTo>
                  <a:pt x="26162" y="485013"/>
                </a:lnTo>
                <a:lnTo>
                  <a:pt x="39115" y="494792"/>
                </a:lnTo>
                <a:lnTo>
                  <a:pt x="46354" y="500380"/>
                </a:lnTo>
                <a:lnTo>
                  <a:pt x="59436" y="504698"/>
                </a:lnTo>
                <a:lnTo>
                  <a:pt x="65277" y="510286"/>
                </a:lnTo>
                <a:lnTo>
                  <a:pt x="78359" y="514603"/>
                </a:lnTo>
                <a:lnTo>
                  <a:pt x="91312" y="520192"/>
                </a:lnTo>
                <a:lnTo>
                  <a:pt x="105917" y="524509"/>
                </a:lnTo>
                <a:lnTo>
                  <a:pt x="111633" y="524509"/>
                </a:lnTo>
                <a:lnTo>
                  <a:pt x="124713" y="530098"/>
                </a:lnTo>
                <a:lnTo>
                  <a:pt x="137795" y="530098"/>
                </a:lnTo>
                <a:lnTo>
                  <a:pt x="137795" y="141858"/>
                </a:lnTo>
                <a:lnTo>
                  <a:pt x="838200" y="141858"/>
                </a:lnTo>
                <a:lnTo>
                  <a:pt x="838200" y="63753"/>
                </a:lnTo>
                <a:lnTo>
                  <a:pt x="832358" y="48387"/>
                </a:lnTo>
                <a:lnTo>
                  <a:pt x="819403" y="34036"/>
                </a:lnTo>
                <a:lnTo>
                  <a:pt x="799084" y="24130"/>
                </a:lnTo>
                <a:lnTo>
                  <a:pt x="786002" y="14350"/>
                </a:lnTo>
                <a:lnTo>
                  <a:pt x="767079" y="4444"/>
                </a:lnTo>
                <a:lnTo>
                  <a:pt x="746887" y="0"/>
                </a:lnTo>
                <a:close/>
              </a:path>
              <a:path w="838200" h="928115">
                <a:moveTo>
                  <a:pt x="838200" y="141858"/>
                </a:moveTo>
                <a:lnTo>
                  <a:pt x="700404" y="141858"/>
                </a:lnTo>
                <a:lnTo>
                  <a:pt x="700404" y="520192"/>
                </a:lnTo>
                <a:lnTo>
                  <a:pt x="713486" y="514603"/>
                </a:lnTo>
                <a:lnTo>
                  <a:pt x="733805" y="514603"/>
                </a:lnTo>
                <a:lnTo>
                  <a:pt x="746887" y="510286"/>
                </a:lnTo>
                <a:lnTo>
                  <a:pt x="759840" y="504698"/>
                </a:lnTo>
                <a:lnTo>
                  <a:pt x="772922" y="504698"/>
                </a:lnTo>
                <a:lnTo>
                  <a:pt x="780161" y="500380"/>
                </a:lnTo>
                <a:lnTo>
                  <a:pt x="793241" y="490474"/>
                </a:lnTo>
                <a:lnTo>
                  <a:pt x="799084" y="485013"/>
                </a:lnTo>
                <a:lnTo>
                  <a:pt x="812038" y="480568"/>
                </a:lnTo>
                <a:lnTo>
                  <a:pt x="819403" y="470662"/>
                </a:lnTo>
                <a:lnTo>
                  <a:pt x="825119" y="465200"/>
                </a:lnTo>
                <a:lnTo>
                  <a:pt x="832358" y="455294"/>
                </a:lnTo>
                <a:lnTo>
                  <a:pt x="832358" y="451993"/>
                </a:lnTo>
                <a:lnTo>
                  <a:pt x="838200" y="442087"/>
                </a:lnTo>
                <a:lnTo>
                  <a:pt x="838200" y="141858"/>
                </a:lnTo>
                <a:close/>
              </a:path>
            </a:pathLst>
          </a:custGeom>
          <a:solidFill>
            <a:srgbClr val="FF66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" name="object 8"/>
          <p:cNvSpPr/>
          <p:nvPr/>
        </p:nvSpPr>
        <p:spPr>
          <a:xfrm>
            <a:off x="4456176" y="2907792"/>
            <a:ext cx="192024" cy="745236"/>
          </a:xfrm>
          <a:custGeom>
            <a:avLst/>
            <a:gdLst/>
            <a:ahLst/>
            <a:cxnLst/>
            <a:rect l="l" t="t" r="r" b="b"/>
            <a:pathLst>
              <a:path w="192024" h="745236">
                <a:moveTo>
                  <a:pt x="192024" y="186436"/>
                </a:moveTo>
                <a:lnTo>
                  <a:pt x="64008" y="186436"/>
                </a:lnTo>
                <a:lnTo>
                  <a:pt x="64008" y="745236"/>
                </a:lnTo>
                <a:lnTo>
                  <a:pt x="192024" y="745236"/>
                </a:lnTo>
                <a:lnTo>
                  <a:pt x="192024" y="186436"/>
                </a:lnTo>
                <a:close/>
              </a:path>
              <a:path w="192024" h="745236">
                <a:moveTo>
                  <a:pt x="128015" y="0"/>
                </a:moveTo>
                <a:lnTo>
                  <a:pt x="0" y="186436"/>
                </a:lnTo>
                <a:lnTo>
                  <a:pt x="256032" y="186436"/>
                </a:lnTo>
                <a:lnTo>
                  <a:pt x="128015" y="0"/>
                </a:lnTo>
                <a:close/>
              </a:path>
            </a:pathLst>
          </a:custGeom>
          <a:solidFill>
            <a:srgbClr val="FFFF66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" name="object 9"/>
          <p:cNvSpPr/>
          <p:nvPr/>
        </p:nvSpPr>
        <p:spPr>
          <a:xfrm>
            <a:off x="5199888" y="4530090"/>
            <a:ext cx="1089787" cy="675894"/>
          </a:xfrm>
          <a:custGeom>
            <a:avLst/>
            <a:gdLst/>
            <a:ahLst/>
            <a:cxnLst/>
            <a:rect l="l" t="t" r="r" b="b"/>
            <a:pathLst>
              <a:path w="1089787" h="675894">
                <a:moveTo>
                  <a:pt x="49149" y="0"/>
                </a:moveTo>
                <a:lnTo>
                  <a:pt x="0" y="82550"/>
                </a:lnTo>
                <a:lnTo>
                  <a:pt x="798829" y="558546"/>
                </a:lnTo>
                <a:lnTo>
                  <a:pt x="774319" y="599821"/>
                </a:lnTo>
                <a:lnTo>
                  <a:pt x="1089787" y="675894"/>
                </a:lnTo>
                <a:lnTo>
                  <a:pt x="909784" y="475996"/>
                </a:lnTo>
                <a:lnTo>
                  <a:pt x="847978" y="475996"/>
                </a:lnTo>
                <a:lnTo>
                  <a:pt x="49149" y="0"/>
                </a:lnTo>
                <a:close/>
              </a:path>
              <a:path w="1089787" h="675894">
                <a:moveTo>
                  <a:pt x="872616" y="434721"/>
                </a:moveTo>
                <a:lnTo>
                  <a:pt x="847978" y="475996"/>
                </a:lnTo>
                <a:lnTo>
                  <a:pt x="909784" y="475996"/>
                </a:lnTo>
                <a:lnTo>
                  <a:pt x="872616" y="434721"/>
                </a:lnTo>
                <a:close/>
              </a:path>
            </a:pathLst>
          </a:custGeom>
          <a:solidFill>
            <a:srgbClr val="FFFF66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" name="object 10"/>
          <p:cNvSpPr/>
          <p:nvPr/>
        </p:nvSpPr>
        <p:spPr>
          <a:xfrm>
            <a:off x="3238373" y="4511547"/>
            <a:ext cx="959103" cy="601471"/>
          </a:xfrm>
          <a:custGeom>
            <a:avLst/>
            <a:gdLst/>
            <a:ahLst/>
            <a:cxnLst/>
            <a:rect l="l" t="t" r="r" b="b"/>
            <a:pathLst>
              <a:path w="959103" h="601472">
                <a:moveTo>
                  <a:pt x="175387" y="366902"/>
                </a:moveTo>
                <a:lnTo>
                  <a:pt x="0" y="601471"/>
                </a:lnTo>
                <a:lnTo>
                  <a:pt x="289813" y="559307"/>
                </a:lnTo>
                <a:lnTo>
                  <a:pt x="261238" y="511175"/>
                </a:lnTo>
                <a:lnTo>
                  <a:pt x="422892" y="415035"/>
                </a:lnTo>
                <a:lnTo>
                  <a:pt x="204088" y="415035"/>
                </a:lnTo>
                <a:lnTo>
                  <a:pt x="175387" y="366902"/>
                </a:lnTo>
                <a:close/>
              </a:path>
              <a:path w="959103" h="601472">
                <a:moveTo>
                  <a:pt x="901953" y="0"/>
                </a:moveTo>
                <a:lnTo>
                  <a:pt x="204088" y="415035"/>
                </a:lnTo>
                <a:lnTo>
                  <a:pt x="422892" y="415035"/>
                </a:lnTo>
                <a:lnTo>
                  <a:pt x="959103" y="96138"/>
                </a:lnTo>
                <a:lnTo>
                  <a:pt x="901953" y="0"/>
                </a:lnTo>
                <a:close/>
              </a:path>
            </a:pathLst>
          </a:custGeom>
          <a:solidFill>
            <a:srgbClr val="FFFF66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" name="object 11"/>
          <p:cNvSpPr/>
          <p:nvPr/>
        </p:nvSpPr>
        <p:spPr>
          <a:xfrm>
            <a:off x="3934967" y="1519427"/>
            <a:ext cx="1193291" cy="336803"/>
          </a:xfrm>
          <a:custGeom>
            <a:avLst/>
            <a:gdLst/>
            <a:ahLst/>
            <a:cxnLst/>
            <a:rect l="l" t="t" r="r" b="b"/>
            <a:pathLst>
              <a:path w="1193291" h="336803">
                <a:moveTo>
                  <a:pt x="0" y="336803"/>
                </a:moveTo>
                <a:lnTo>
                  <a:pt x="1193291" y="336803"/>
                </a:lnTo>
                <a:lnTo>
                  <a:pt x="1193291" y="0"/>
                </a:lnTo>
                <a:lnTo>
                  <a:pt x="0" y="0"/>
                </a:lnTo>
                <a:lnTo>
                  <a:pt x="0" y="336803"/>
                </a:lnTo>
                <a:close/>
              </a:path>
            </a:pathLst>
          </a:custGeom>
          <a:solidFill>
            <a:srgbClr val="33339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" name="object 12"/>
          <p:cNvSpPr/>
          <p:nvPr/>
        </p:nvSpPr>
        <p:spPr>
          <a:xfrm>
            <a:off x="3651503" y="1856232"/>
            <a:ext cx="881126" cy="530225"/>
          </a:xfrm>
          <a:custGeom>
            <a:avLst/>
            <a:gdLst/>
            <a:ahLst/>
            <a:cxnLst/>
            <a:rect l="l" t="t" r="r" b="b"/>
            <a:pathLst>
              <a:path w="881126" h="530225">
                <a:moveTo>
                  <a:pt x="881126" y="0"/>
                </a:moveTo>
                <a:lnTo>
                  <a:pt x="881126" y="265175"/>
                </a:lnTo>
                <a:lnTo>
                  <a:pt x="0" y="265175"/>
                </a:lnTo>
                <a:lnTo>
                  <a:pt x="0" y="530225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" name="object 13"/>
          <p:cNvSpPr/>
          <p:nvPr/>
        </p:nvSpPr>
        <p:spPr>
          <a:xfrm>
            <a:off x="4532376" y="1856232"/>
            <a:ext cx="1003300" cy="530225"/>
          </a:xfrm>
          <a:custGeom>
            <a:avLst/>
            <a:gdLst/>
            <a:ahLst/>
            <a:cxnLst/>
            <a:rect l="l" t="t" r="r" b="b"/>
            <a:pathLst>
              <a:path w="1003300" h="530225">
                <a:moveTo>
                  <a:pt x="0" y="0"/>
                </a:moveTo>
                <a:lnTo>
                  <a:pt x="0" y="265175"/>
                </a:lnTo>
                <a:lnTo>
                  <a:pt x="1003300" y="265175"/>
                </a:lnTo>
                <a:lnTo>
                  <a:pt x="1003300" y="530225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" name="object 14"/>
          <p:cNvSpPr/>
          <p:nvPr/>
        </p:nvSpPr>
        <p:spPr>
          <a:xfrm>
            <a:off x="3183635" y="2386583"/>
            <a:ext cx="935736" cy="365760"/>
          </a:xfrm>
          <a:custGeom>
            <a:avLst/>
            <a:gdLst/>
            <a:ahLst/>
            <a:cxnLst/>
            <a:rect l="l" t="t" r="r" b="b"/>
            <a:pathLst>
              <a:path w="935736" h="365760">
                <a:moveTo>
                  <a:pt x="0" y="365760"/>
                </a:moveTo>
                <a:lnTo>
                  <a:pt x="935736" y="365760"/>
                </a:lnTo>
                <a:lnTo>
                  <a:pt x="935736" y="0"/>
                </a:lnTo>
                <a:lnTo>
                  <a:pt x="0" y="0"/>
                </a:lnTo>
                <a:lnTo>
                  <a:pt x="0" y="365760"/>
                </a:lnTo>
                <a:close/>
              </a:path>
            </a:pathLst>
          </a:custGeom>
          <a:solidFill>
            <a:srgbClr val="339966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" name="object 15"/>
          <p:cNvSpPr/>
          <p:nvPr/>
        </p:nvSpPr>
        <p:spPr>
          <a:xfrm>
            <a:off x="5067300" y="2386583"/>
            <a:ext cx="937260" cy="365760"/>
          </a:xfrm>
          <a:custGeom>
            <a:avLst/>
            <a:gdLst/>
            <a:ahLst/>
            <a:cxnLst/>
            <a:rect l="l" t="t" r="r" b="b"/>
            <a:pathLst>
              <a:path w="937260" h="365760">
                <a:moveTo>
                  <a:pt x="0" y="365760"/>
                </a:moveTo>
                <a:lnTo>
                  <a:pt x="937260" y="365760"/>
                </a:lnTo>
                <a:lnTo>
                  <a:pt x="937260" y="0"/>
                </a:lnTo>
                <a:lnTo>
                  <a:pt x="0" y="0"/>
                </a:lnTo>
                <a:lnTo>
                  <a:pt x="0" y="365760"/>
                </a:lnTo>
                <a:close/>
              </a:path>
            </a:pathLst>
          </a:custGeom>
          <a:solidFill>
            <a:srgbClr val="339966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" name="object 16"/>
          <p:cNvSpPr/>
          <p:nvPr/>
        </p:nvSpPr>
        <p:spPr>
          <a:xfrm>
            <a:off x="1354836" y="4648200"/>
            <a:ext cx="1260348" cy="336804"/>
          </a:xfrm>
          <a:custGeom>
            <a:avLst/>
            <a:gdLst/>
            <a:ahLst/>
            <a:cxnLst/>
            <a:rect l="l" t="t" r="r" b="b"/>
            <a:pathLst>
              <a:path w="1260348" h="336803">
                <a:moveTo>
                  <a:pt x="0" y="336804"/>
                </a:moveTo>
                <a:lnTo>
                  <a:pt x="1260348" y="336804"/>
                </a:lnTo>
                <a:lnTo>
                  <a:pt x="1260348" y="0"/>
                </a:lnTo>
                <a:lnTo>
                  <a:pt x="0" y="0"/>
                </a:lnTo>
                <a:lnTo>
                  <a:pt x="0" y="336804"/>
                </a:lnTo>
                <a:close/>
              </a:path>
            </a:pathLst>
          </a:custGeom>
          <a:solidFill>
            <a:srgbClr val="33339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" name="object 17"/>
          <p:cNvSpPr/>
          <p:nvPr/>
        </p:nvSpPr>
        <p:spPr>
          <a:xfrm>
            <a:off x="1069847" y="4985003"/>
            <a:ext cx="914400" cy="530224"/>
          </a:xfrm>
          <a:custGeom>
            <a:avLst/>
            <a:gdLst/>
            <a:ahLst/>
            <a:cxnLst/>
            <a:rect l="l" t="t" r="r" b="b"/>
            <a:pathLst>
              <a:path w="914400" h="530225">
                <a:moveTo>
                  <a:pt x="914400" y="0"/>
                </a:moveTo>
                <a:lnTo>
                  <a:pt x="914400" y="265176"/>
                </a:lnTo>
                <a:lnTo>
                  <a:pt x="0" y="265176"/>
                </a:lnTo>
                <a:lnTo>
                  <a:pt x="0" y="530225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" name="object 18"/>
          <p:cNvSpPr/>
          <p:nvPr/>
        </p:nvSpPr>
        <p:spPr>
          <a:xfrm>
            <a:off x="1984248" y="4985003"/>
            <a:ext cx="970026" cy="530224"/>
          </a:xfrm>
          <a:custGeom>
            <a:avLst/>
            <a:gdLst/>
            <a:ahLst/>
            <a:cxnLst/>
            <a:rect l="l" t="t" r="r" b="b"/>
            <a:pathLst>
              <a:path w="970026" h="530225">
                <a:moveTo>
                  <a:pt x="0" y="0"/>
                </a:moveTo>
                <a:lnTo>
                  <a:pt x="0" y="265176"/>
                </a:lnTo>
                <a:lnTo>
                  <a:pt x="970026" y="265176"/>
                </a:lnTo>
                <a:lnTo>
                  <a:pt x="970026" y="530225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9" name="object 19"/>
          <p:cNvSpPr/>
          <p:nvPr/>
        </p:nvSpPr>
        <p:spPr>
          <a:xfrm>
            <a:off x="601980" y="5515355"/>
            <a:ext cx="935736" cy="365759"/>
          </a:xfrm>
          <a:custGeom>
            <a:avLst/>
            <a:gdLst/>
            <a:ahLst/>
            <a:cxnLst/>
            <a:rect l="l" t="t" r="r" b="b"/>
            <a:pathLst>
              <a:path w="935736" h="365760">
                <a:moveTo>
                  <a:pt x="0" y="365760"/>
                </a:moveTo>
                <a:lnTo>
                  <a:pt x="935736" y="365760"/>
                </a:lnTo>
                <a:lnTo>
                  <a:pt x="935736" y="0"/>
                </a:lnTo>
                <a:lnTo>
                  <a:pt x="0" y="0"/>
                </a:lnTo>
                <a:lnTo>
                  <a:pt x="0" y="365760"/>
                </a:lnTo>
                <a:close/>
              </a:path>
            </a:pathLst>
          </a:custGeom>
          <a:solidFill>
            <a:srgbClr val="339966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0" name="object 20"/>
          <p:cNvSpPr/>
          <p:nvPr/>
        </p:nvSpPr>
        <p:spPr>
          <a:xfrm>
            <a:off x="2485644" y="5515355"/>
            <a:ext cx="937259" cy="365759"/>
          </a:xfrm>
          <a:custGeom>
            <a:avLst/>
            <a:gdLst/>
            <a:ahLst/>
            <a:cxnLst/>
            <a:rect l="l" t="t" r="r" b="b"/>
            <a:pathLst>
              <a:path w="937259" h="365760">
                <a:moveTo>
                  <a:pt x="0" y="365760"/>
                </a:moveTo>
                <a:lnTo>
                  <a:pt x="937259" y="365760"/>
                </a:lnTo>
                <a:lnTo>
                  <a:pt x="937259" y="0"/>
                </a:lnTo>
                <a:lnTo>
                  <a:pt x="0" y="0"/>
                </a:lnTo>
                <a:lnTo>
                  <a:pt x="0" y="365760"/>
                </a:lnTo>
                <a:close/>
              </a:path>
            </a:pathLst>
          </a:custGeom>
          <a:solidFill>
            <a:srgbClr val="339966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1" name="object 21"/>
          <p:cNvSpPr/>
          <p:nvPr/>
        </p:nvSpPr>
        <p:spPr>
          <a:xfrm>
            <a:off x="6987540" y="4619244"/>
            <a:ext cx="1193292" cy="336804"/>
          </a:xfrm>
          <a:custGeom>
            <a:avLst/>
            <a:gdLst/>
            <a:ahLst/>
            <a:cxnLst/>
            <a:rect l="l" t="t" r="r" b="b"/>
            <a:pathLst>
              <a:path w="1193292" h="336803">
                <a:moveTo>
                  <a:pt x="0" y="336803"/>
                </a:moveTo>
                <a:lnTo>
                  <a:pt x="1193292" y="336803"/>
                </a:lnTo>
                <a:lnTo>
                  <a:pt x="1193292" y="0"/>
                </a:lnTo>
                <a:lnTo>
                  <a:pt x="0" y="0"/>
                </a:lnTo>
                <a:lnTo>
                  <a:pt x="0" y="336803"/>
                </a:lnTo>
                <a:close/>
              </a:path>
            </a:pathLst>
          </a:custGeom>
          <a:solidFill>
            <a:srgbClr val="33339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2" name="object 22"/>
          <p:cNvSpPr/>
          <p:nvPr/>
        </p:nvSpPr>
        <p:spPr>
          <a:xfrm>
            <a:off x="6704076" y="4956047"/>
            <a:ext cx="880999" cy="530224"/>
          </a:xfrm>
          <a:custGeom>
            <a:avLst/>
            <a:gdLst/>
            <a:ahLst/>
            <a:cxnLst/>
            <a:rect l="l" t="t" r="r" b="b"/>
            <a:pathLst>
              <a:path w="880999" h="530225">
                <a:moveTo>
                  <a:pt x="880999" y="0"/>
                </a:moveTo>
                <a:lnTo>
                  <a:pt x="880999" y="265175"/>
                </a:lnTo>
                <a:lnTo>
                  <a:pt x="0" y="265175"/>
                </a:lnTo>
                <a:lnTo>
                  <a:pt x="0" y="530224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3" name="object 23"/>
          <p:cNvSpPr/>
          <p:nvPr/>
        </p:nvSpPr>
        <p:spPr>
          <a:xfrm>
            <a:off x="7584947" y="4956047"/>
            <a:ext cx="1003300" cy="530224"/>
          </a:xfrm>
          <a:custGeom>
            <a:avLst/>
            <a:gdLst/>
            <a:ahLst/>
            <a:cxnLst/>
            <a:rect l="l" t="t" r="r" b="b"/>
            <a:pathLst>
              <a:path w="1003300" h="530225">
                <a:moveTo>
                  <a:pt x="0" y="0"/>
                </a:moveTo>
                <a:lnTo>
                  <a:pt x="0" y="265175"/>
                </a:lnTo>
                <a:lnTo>
                  <a:pt x="1003300" y="265175"/>
                </a:lnTo>
                <a:lnTo>
                  <a:pt x="1003300" y="530224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4" name="object 24"/>
          <p:cNvSpPr/>
          <p:nvPr/>
        </p:nvSpPr>
        <p:spPr>
          <a:xfrm>
            <a:off x="6236208" y="5486400"/>
            <a:ext cx="935736" cy="367284"/>
          </a:xfrm>
          <a:custGeom>
            <a:avLst/>
            <a:gdLst/>
            <a:ahLst/>
            <a:cxnLst/>
            <a:rect l="l" t="t" r="r" b="b"/>
            <a:pathLst>
              <a:path w="935736" h="367284">
                <a:moveTo>
                  <a:pt x="0" y="367284"/>
                </a:moveTo>
                <a:lnTo>
                  <a:pt x="935736" y="367284"/>
                </a:lnTo>
                <a:lnTo>
                  <a:pt x="935736" y="0"/>
                </a:lnTo>
                <a:lnTo>
                  <a:pt x="0" y="0"/>
                </a:lnTo>
                <a:lnTo>
                  <a:pt x="0" y="367284"/>
                </a:lnTo>
                <a:close/>
              </a:path>
            </a:pathLst>
          </a:custGeom>
          <a:solidFill>
            <a:srgbClr val="339966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5" name="object 25"/>
          <p:cNvSpPr/>
          <p:nvPr/>
        </p:nvSpPr>
        <p:spPr>
          <a:xfrm>
            <a:off x="8119871" y="5486400"/>
            <a:ext cx="937259" cy="367284"/>
          </a:xfrm>
          <a:custGeom>
            <a:avLst/>
            <a:gdLst/>
            <a:ahLst/>
            <a:cxnLst/>
            <a:rect l="l" t="t" r="r" b="b"/>
            <a:pathLst>
              <a:path w="937259" h="367284">
                <a:moveTo>
                  <a:pt x="0" y="367284"/>
                </a:moveTo>
                <a:lnTo>
                  <a:pt x="937259" y="367284"/>
                </a:lnTo>
                <a:lnTo>
                  <a:pt x="937259" y="0"/>
                </a:lnTo>
                <a:lnTo>
                  <a:pt x="0" y="0"/>
                </a:lnTo>
                <a:lnTo>
                  <a:pt x="0" y="367284"/>
                </a:lnTo>
                <a:close/>
              </a:path>
            </a:pathLst>
          </a:custGeom>
          <a:solidFill>
            <a:srgbClr val="339966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6" name="object 26"/>
          <p:cNvSpPr/>
          <p:nvPr/>
        </p:nvSpPr>
        <p:spPr>
          <a:xfrm>
            <a:off x="4558284" y="3898391"/>
            <a:ext cx="193548" cy="251459"/>
          </a:xfrm>
          <a:custGeom>
            <a:avLst/>
            <a:gdLst/>
            <a:ahLst/>
            <a:cxnLst/>
            <a:rect l="l" t="t" r="r" b="b"/>
            <a:pathLst>
              <a:path w="193548" h="251459">
                <a:moveTo>
                  <a:pt x="193548" y="247014"/>
                </a:moveTo>
                <a:lnTo>
                  <a:pt x="137160" y="247014"/>
                </a:lnTo>
                <a:lnTo>
                  <a:pt x="150240" y="251459"/>
                </a:lnTo>
                <a:lnTo>
                  <a:pt x="180466" y="251459"/>
                </a:lnTo>
                <a:lnTo>
                  <a:pt x="193548" y="247014"/>
                </a:lnTo>
                <a:close/>
              </a:path>
              <a:path w="193548" h="251459">
                <a:moveTo>
                  <a:pt x="193548" y="0"/>
                </a:moveTo>
                <a:lnTo>
                  <a:pt x="137160" y="0"/>
                </a:lnTo>
                <a:lnTo>
                  <a:pt x="116966" y="4444"/>
                </a:lnTo>
                <a:lnTo>
                  <a:pt x="104012" y="9905"/>
                </a:lnTo>
                <a:lnTo>
                  <a:pt x="83819" y="14350"/>
                </a:lnTo>
                <a:lnTo>
                  <a:pt x="38988" y="44068"/>
                </a:lnTo>
                <a:lnTo>
                  <a:pt x="12953" y="72770"/>
                </a:lnTo>
                <a:lnTo>
                  <a:pt x="5714" y="88264"/>
                </a:lnTo>
                <a:lnTo>
                  <a:pt x="5714" y="98170"/>
                </a:lnTo>
                <a:lnTo>
                  <a:pt x="0" y="112521"/>
                </a:lnTo>
                <a:lnTo>
                  <a:pt x="0" y="137921"/>
                </a:lnTo>
                <a:lnTo>
                  <a:pt x="5714" y="152145"/>
                </a:lnTo>
                <a:lnTo>
                  <a:pt x="5714" y="162178"/>
                </a:lnTo>
                <a:lnTo>
                  <a:pt x="12953" y="172084"/>
                </a:lnTo>
                <a:lnTo>
                  <a:pt x="18795" y="187451"/>
                </a:lnTo>
                <a:lnTo>
                  <a:pt x="26035" y="197357"/>
                </a:lnTo>
                <a:lnTo>
                  <a:pt x="38988" y="207390"/>
                </a:lnTo>
                <a:lnTo>
                  <a:pt x="70738" y="231647"/>
                </a:lnTo>
                <a:lnTo>
                  <a:pt x="83819" y="237108"/>
                </a:lnTo>
                <a:lnTo>
                  <a:pt x="104012" y="241553"/>
                </a:lnTo>
                <a:lnTo>
                  <a:pt x="116966" y="247014"/>
                </a:lnTo>
                <a:lnTo>
                  <a:pt x="213740" y="247014"/>
                </a:lnTo>
                <a:lnTo>
                  <a:pt x="226694" y="241553"/>
                </a:lnTo>
                <a:lnTo>
                  <a:pt x="246887" y="237108"/>
                </a:lnTo>
                <a:lnTo>
                  <a:pt x="259968" y="231647"/>
                </a:lnTo>
                <a:lnTo>
                  <a:pt x="272923" y="221741"/>
                </a:lnTo>
                <a:lnTo>
                  <a:pt x="285876" y="217296"/>
                </a:lnTo>
                <a:lnTo>
                  <a:pt x="291718" y="207390"/>
                </a:lnTo>
                <a:lnTo>
                  <a:pt x="304673" y="197357"/>
                </a:lnTo>
                <a:lnTo>
                  <a:pt x="311912" y="187451"/>
                </a:lnTo>
                <a:lnTo>
                  <a:pt x="317753" y="172084"/>
                </a:lnTo>
                <a:lnTo>
                  <a:pt x="324992" y="162178"/>
                </a:lnTo>
                <a:lnTo>
                  <a:pt x="324992" y="152145"/>
                </a:lnTo>
                <a:lnTo>
                  <a:pt x="330707" y="137921"/>
                </a:lnTo>
                <a:lnTo>
                  <a:pt x="330707" y="112521"/>
                </a:lnTo>
                <a:lnTo>
                  <a:pt x="324992" y="98170"/>
                </a:lnTo>
                <a:lnTo>
                  <a:pt x="324992" y="88264"/>
                </a:lnTo>
                <a:lnTo>
                  <a:pt x="317753" y="72770"/>
                </a:lnTo>
                <a:lnTo>
                  <a:pt x="311912" y="62864"/>
                </a:lnTo>
                <a:lnTo>
                  <a:pt x="304673" y="54101"/>
                </a:lnTo>
                <a:lnTo>
                  <a:pt x="291718" y="44068"/>
                </a:lnTo>
                <a:lnTo>
                  <a:pt x="285876" y="34162"/>
                </a:lnTo>
                <a:lnTo>
                  <a:pt x="272923" y="29717"/>
                </a:lnTo>
                <a:lnTo>
                  <a:pt x="259968" y="19811"/>
                </a:lnTo>
                <a:lnTo>
                  <a:pt x="246887" y="14350"/>
                </a:lnTo>
                <a:lnTo>
                  <a:pt x="226694" y="9905"/>
                </a:lnTo>
                <a:lnTo>
                  <a:pt x="213740" y="4444"/>
                </a:lnTo>
                <a:lnTo>
                  <a:pt x="19354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7" name="object 27"/>
          <p:cNvSpPr/>
          <p:nvPr/>
        </p:nvSpPr>
        <p:spPr>
          <a:xfrm>
            <a:off x="4543044" y="3887723"/>
            <a:ext cx="194436" cy="249936"/>
          </a:xfrm>
          <a:custGeom>
            <a:avLst/>
            <a:gdLst/>
            <a:ahLst/>
            <a:cxnLst/>
            <a:rect l="l" t="t" r="r" b="b"/>
            <a:pathLst>
              <a:path w="194436" h="249936">
                <a:moveTo>
                  <a:pt x="194436" y="245490"/>
                </a:moveTo>
                <a:lnTo>
                  <a:pt x="137794" y="245490"/>
                </a:lnTo>
                <a:lnTo>
                  <a:pt x="150875" y="249936"/>
                </a:lnTo>
                <a:lnTo>
                  <a:pt x="181355" y="249936"/>
                </a:lnTo>
                <a:lnTo>
                  <a:pt x="194436" y="245490"/>
                </a:lnTo>
                <a:close/>
              </a:path>
              <a:path w="194436" h="249936">
                <a:moveTo>
                  <a:pt x="194436" y="0"/>
                </a:moveTo>
                <a:lnTo>
                  <a:pt x="137794" y="0"/>
                </a:lnTo>
                <a:lnTo>
                  <a:pt x="117475" y="4444"/>
                </a:lnTo>
                <a:lnTo>
                  <a:pt x="104393" y="9906"/>
                </a:lnTo>
                <a:lnTo>
                  <a:pt x="84200" y="13207"/>
                </a:lnTo>
                <a:lnTo>
                  <a:pt x="71119" y="19812"/>
                </a:lnTo>
                <a:lnTo>
                  <a:pt x="58038" y="29718"/>
                </a:lnTo>
                <a:lnTo>
                  <a:pt x="52196" y="33019"/>
                </a:lnTo>
                <a:lnTo>
                  <a:pt x="26161" y="52831"/>
                </a:lnTo>
                <a:lnTo>
                  <a:pt x="18922" y="62737"/>
                </a:lnTo>
                <a:lnTo>
                  <a:pt x="13080" y="72643"/>
                </a:lnTo>
                <a:lnTo>
                  <a:pt x="5841" y="88137"/>
                </a:lnTo>
                <a:lnTo>
                  <a:pt x="5841" y="98043"/>
                </a:lnTo>
                <a:lnTo>
                  <a:pt x="0" y="112268"/>
                </a:lnTo>
                <a:lnTo>
                  <a:pt x="0" y="137668"/>
                </a:lnTo>
                <a:lnTo>
                  <a:pt x="5841" y="151892"/>
                </a:lnTo>
                <a:lnTo>
                  <a:pt x="5841" y="161798"/>
                </a:lnTo>
                <a:lnTo>
                  <a:pt x="13080" y="171703"/>
                </a:lnTo>
                <a:lnTo>
                  <a:pt x="18922" y="187198"/>
                </a:lnTo>
                <a:lnTo>
                  <a:pt x="26161" y="197103"/>
                </a:lnTo>
                <a:lnTo>
                  <a:pt x="52196" y="216915"/>
                </a:lnTo>
                <a:lnTo>
                  <a:pt x="58038" y="220218"/>
                </a:lnTo>
                <a:lnTo>
                  <a:pt x="71119" y="230124"/>
                </a:lnTo>
                <a:lnTo>
                  <a:pt x="84200" y="236727"/>
                </a:lnTo>
                <a:lnTo>
                  <a:pt x="104393" y="240030"/>
                </a:lnTo>
                <a:lnTo>
                  <a:pt x="117475" y="245490"/>
                </a:lnTo>
                <a:lnTo>
                  <a:pt x="214756" y="245490"/>
                </a:lnTo>
                <a:lnTo>
                  <a:pt x="227837" y="240030"/>
                </a:lnTo>
                <a:lnTo>
                  <a:pt x="248030" y="236727"/>
                </a:lnTo>
                <a:lnTo>
                  <a:pt x="261111" y="230124"/>
                </a:lnTo>
                <a:lnTo>
                  <a:pt x="274192" y="220218"/>
                </a:lnTo>
                <a:lnTo>
                  <a:pt x="287273" y="216915"/>
                </a:lnTo>
                <a:lnTo>
                  <a:pt x="293115" y="207009"/>
                </a:lnTo>
                <a:lnTo>
                  <a:pt x="306069" y="197103"/>
                </a:lnTo>
                <a:lnTo>
                  <a:pt x="313308" y="187198"/>
                </a:lnTo>
                <a:lnTo>
                  <a:pt x="319150" y="171703"/>
                </a:lnTo>
                <a:lnTo>
                  <a:pt x="326389" y="161798"/>
                </a:lnTo>
                <a:lnTo>
                  <a:pt x="326389" y="151892"/>
                </a:lnTo>
                <a:lnTo>
                  <a:pt x="332231" y="137668"/>
                </a:lnTo>
                <a:lnTo>
                  <a:pt x="332231" y="112268"/>
                </a:lnTo>
                <a:lnTo>
                  <a:pt x="326389" y="98043"/>
                </a:lnTo>
                <a:lnTo>
                  <a:pt x="326389" y="88137"/>
                </a:lnTo>
                <a:lnTo>
                  <a:pt x="319150" y="72643"/>
                </a:lnTo>
                <a:lnTo>
                  <a:pt x="313308" y="62737"/>
                </a:lnTo>
                <a:lnTo>
                  <a:pt x="306069" y="52831"/>
                </a:lnTo>
                <a:lnTo>
                  <a:pt x="293115" y="42925"/>
                </a:lnTo>
                <a:lnTo>
                  <a:pt x="287273" y="33019"/>
                </a:lnTo>
                <a:lnTo>
                  <a:pt x="274192" y="29718"/>
                </a:lnTo>
                <a:lnTo>
                  <a:pt x="261111" y="19812"/>
                </a:lnTo>
                <a:lnTo>
                  <a:pt x="248030" y="13207"/>
                </a:lnTo>
                <a:lnTo>
                  <a:pt x="227837" y="9906"/>
                </a:lnTo>
                <a:lnTo>
                  <a:pt x="214756" y="4444"/>
                </a:lnTo>
                <a:lnTo>
                  <a:pt x="194436" y="0"/>
                </a:lnTo>
                <a:close/>
              </a:path>
            </a:pathLst>
          </a:custGeom>
          <a:solidFill>
            <a:srgbClr val="FF66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8" name="object 28"/>
          <p:cNvSpPr/>
          <p:nvPr/>
        </p:nvSpPr>
        <p:spPr>
          <a:xfrm>
            <a:off x="4320540" y="4203191"/>
            <a:ext cx="836676" cy="929639"/>
          </a:xfrm>
          <a:custGeom>
            <a:avLst/>
            <a:gdLst/>
            <a:ahLst/>
            <a:cxnLst/>
            <a:rect l="l" t="t" r="r" b="b"/>
            <a:pathLst>
              <a:path w="836676" h="929639">
                <a:moveTo>
                  <a:pt x="627888" y="143128"/>
                </a:moveTo>
                <a:lnTo>
                  <a:pt x="208787" y="143128"/>
                </a:lnTo>
                <a:lnTo>
                  <a:pt x="208787" y="929639"/>
                </a:lnTo>
                <a:lnTo>
                  <a:pt x="392938" y="929639"/>
                </a:lnTo>
                <a:lnTo>
                  <a:pt x="392938" y="413003"/>
                </a:lnTo>
                <a:lnTo>
                  <a:pt x="627888" y="413003"/>
                </a:lnTo>
                <a:lnTo>
                  <a:pt x="627888" y="143128"/>
                </a:lnTo>
                <a:close/>
              </a:path>
              <a:path w="836676" h="929639">
                <a:moveTo>
                  <a:pt x="627888" y="413003"/>
                </a:moveTo>
                <a:lnTo>
                  <a:pt x="456819" y="413003"/>
                </a:lnTo>
                <a:lnTo>
                  <a:pt x="456819" y="929639"/>
                </a:lnTo>
                <a:lnTo>
                  <a:pt x="627888" y="929639"/>
                </a:lnTo>
                <a:lnTo>
                  <a:pt x="627888" y="413003"/>
                </a:lnTo>
                <a:close/>
              </a:path>
              <a:path w="836676" h="929639">
                <a:moveTo>
                  <a:pt x="746760" y="0"/>
                </a:moveTo>
                <a:lnTo>
                  <a:pt x="97155" y="0"/>
                </a:lnTo>
                <a:lnTo>
                  <a:pt x="76835" y="8762"/>
                </a:lnTo>
                <a:lnTo>
                  <a:pt x="59436" y="14350"/>
                </a:lnTo>
                <a:lnTo>
                  <a:pt x="39115" y="28574"/>
                </a:lnTo>
                <a:lnTo>
                  <a:pt x="26162" y="38607"/>
                </a:lnTo>
                <a:lnTo>
                  <a:pt x="13081" y="53974"/>
                </a:lnTo>
                <a:lnTo>
                  <a:pt x="0" y="68325"/>
                </a:lnTo>
                <a:lnTo>
                  <a:pt x="0" y="452754"/>
                </a:lnTo>
                <a:lnTo>
                  <a:pt x="7238" y="457072"/>
                </a:lnTo>
                <a:lnTo>
                  <a:pt x="7238" y="466978"/>
                </a:lnTo>
                <a:lnTo>
                  <a:pt x="13081" y="472566"/>
                </a:lnTo>
                <a:lnTo>
                  <a:pt x="20320" y="482472"/>
                </a:lnTo>
                <a:lnTo>
                  <a:pt x="26162" y="485774"/>
                </a:lnTo>
                <a:lnTo>
                  <a:pt x="39115" y="495680"/>
                </a:lnTo>
                <a:lnTo>
                  <a:pt x="46355" y="502284"/>
                </a:lnTo>
                <a:lnTo>
                  <a:pt x="59436" y="505586"/>
                </a:lnTo>
                <a:lnTo>
                  <a:pt x="63754" y="511047"/>
                </a:lnTo>
                <a:lnTo>
                  <a:pt x="76835" y="515492"/>
                </a:lnTo>
                <a:lnTo>
                  <a:pt x="89915" y="520953"/>
                </a:lnTo>
                <a:lnTo>
                  <a:pt x="105790" y="525398"/>
                </a:lnTo>
                <a:lnTo>
                  <a:pt x="110236" y="525398"/>
                </a:lnTo>
                <a:lnTo>
                  <a:pt x="123317" y="530859"/>
                </a:lnTo>
                <a:lnTo>
                  <a:pt x="136271" y="530859"/>
                </a:lnTo>
                <a:lnTo>
                  <a:pt x="136271" y="143128"/>
                </a:lnTo>
                <a:lnTo>
                  <a:pt x="836676" y="143128"/>
                </a:lnTo>
                <a:lnTo>
                  <a:pt x="836676" y="63880"/>
                </a:lnTo>
                <a:lnTo>
                  <a:pt x="830834" y="48513"/>
                </a:lnTo>
                <a:lnTo>
                  <a:pt x="817880" y="34162"/>
                </a:lnTo>
                <a:lnTo>
                  <a:pt x="797560" y="24256"/>
                </a:lnTo>
                <a:lnTo>
                  <a:pt x="784479" y="14350"/>
                </a:lnTo>
                <a:lnTo>
                  <a:pt x="767080" y="4444"/>
                </a:lnTo>
                <a:lnTo>
                  <a:pt x="746760" y="0"/>
                </a:lnTo>
                <a:close/>
              </a:path>
              <a:path w="836676" h="929639">
                <a:moveTo>
                  <a:pt x="836676" y="143128"/>
                </a:moveTo>
                <a:lnTo>
                  <a:pt x="700405" y="143128"/>
                </a:lnTo>
                <a:lnTo>
                  <a:pt x="700405" y="520953"/>
                </a:lnTo>
                <a:lnTo>
                  <a:pt x="713359" y="515492"/>
                </a:lnTo>
                <a:lnTo>
                  <a:pt x="733679" y="515492"/>
                </a:lnTo>
                <a:lnTo>
                  <a:pt x="746760" y="511047"/>
                </a:lnTo>
                <a:lnTo>
                  <a:pt x="759840" y="505586"/>
                </a:lnTo>
                <a:lnTo>
                  <a:pt x="772922" y="505586"/>
                </a:lnTo>
                <a:lnTo>
                  <a:pt x="780161" y="502284"/>
                </a:lnTo>
                <a:lnTo>
                  <a:pt x="793114" y="492378"/>
                </a:lnTo>
                <a:lnTo>
                  <a:pt x="797560" y="485774"/>
                </a:lnTo>
                <a:lnTo>
                  <a:pt x="810513" y="482472"/>
                </a:lnTo>
                <a:lnTo>
                  <a:pt x="817880" y="472566"/>
                </a:lnTo>
                <a:lnTo>
                  <a:pt x="823595" y="466978"/>
                </a:lnTo>
                <a:lnTo>
                  <a:pt x="830834" y="457072"/>
                </a:lnTo>
                <a:lnTo>
                  <a:pt x="830834" y="452754"/>
                </a:lnTo>
                <a:lnTo>
                  <a:pt x="836676" y="442848"/>
                </a:lnTo>
                <a:lnTo>
                  <a:pt x="836676" y="1431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9" name="object 29"/>
          <p:cNvSpPr/>
          <p:nvPr/>
        </p:nvSpPr>
        <p:spPr>
          <a:xfrm>
            <a:off x="4305300" y="4192523"/>
            <a:ext cx="838200" cy="928115"/>
          </a:xfrm>
          <a:custGeom>
            <a:avLst/>
            <a:gdLst/>
            <a:ahLst/>
            <a:cxnLst/>
            <a:rect l="l" t="t" r="r" b="b"/>
            <a:pathLst>
              <a:path w="838200" h="928115">
                <a:moveTo>
                  <a:pt x="629412" y="141858"/>
                </a:moveTo>
                <a:lnTo>
                  <a:pt x="210312" y="141858"/>
                </a:lnTo>
                <a:lnTo>
                  <a:pt x="210312" y="928115"/>
                </a:lnTo>
                <a:lnTo>
                  <a:pt x="392938" y="928115"/>
                </a:lnTo>
                <a:lnTo>
                  <a:pt x="392938" y="412369"/>
                </a:lnTo>
                <a:lnTo>
                  <a:pt x="629412" y="412369"/>
                </a:lnTo>
                <a:lnTo>
                  <a:pt x="629412" y="141858"/>
                </a:lnTo>
                <a:close/>
              </a:path>
              <a:path w="838200" h="928115">
                <a:moveTo>
                  <a:pt x="629412" y="412369"/>
                </a:moveTo>
                <a:lnTo>
                  <a:pt x="458215" y="412369"/>
                </a:lnTo>
                <a:lnTo>
                  <a:pt x="458215" y="928115"/>
                </a:lnTo>
                <a:lnTo>
                  <a:pt x="629412" y="928115"/>
                </a:lnTo>
                <a:lnTo>
                  <a:pt x="629412" y="412369"/>
                </a:lnTo>
                <a:close/>
              </a:path>
              <a:path w="838200" h="928115">
                <a:moveTo>
                  <a:pt x="746887" y="0"/>
                </a:moveTo>
                <a:lnTo>
                  <a:pt x="98551" y="0"/>
                </a:lnTo>
                <a:lnTo>
                  <a:pt x="78359" y="8762"/>
                </a:lnTo>
                <a:lnTo>
                  <a:pt x="59436" y="14350"/>
                </a:lnTo>
                <a:lnTo>
                  <a:pt x="39115" y="28575"/>
                </a:lnTo>
                <a:lnTo>
                  <a:pt x="26162" y="38481"/>
                </a:lnTo>
                <a:lnTo>
                  <a:pt x="13080" y="53848"/>
                </a:lnTo>
                <a:lnTo>
                  <a:pt x="0" y="68199"/>
                </a:lnTo>
                <a:lnTo>
                  <a:pt x="0" y="451993"/>
                </a:lnTo>
                <a:lnTo>
                  <a:pt x="8762" y="455294"/>
                </a:lnTo>
                <a:lnTo>
                  <a:pt x="8762" y="465200"/>
                </a:lnTo>
                <a:lnTo>
                  <a:pt x="13080" y="470662"/>
                </a:lnTo>
                <a:lnTo>
                  <a:pt x="21716" y="480568"/>
                </a:lnTo>
                <a:lnTo>
                  <a:pt x="26162" y="485013"/>
                </a:lnTo>
                <a:lnTo>
                  <a:pt x="39115" y="494792"/>
                </a:lnTo>
                <a:lnTo>
                  <a:pt x="46354" y="500380"/>
                </a:lnTo>
                <a:lnTo>
                  <a:pt x="59436" y="504698"/>
                </a:lnTo>
                <a:lnTo>
                  <a:pt x="65277" y="510286"/>
                </a:lnTo>
                <a:lnTo>
                  <a:pt x="78359" y="514603"/>
                </a:lnTo>
                <a:lnTo>
                  <a:pt x="91312" y="520192"/>
                </a:lnTo>
                <a:lnTo>
                  <a:pt x="105917" y="524509"/>
                </a:lnTo>
                <a:lnTo>
                  <a:pt x="111633" y="524509"/>
                </a:lnTo>
                <a:lnTo>
                  <a:pt x="124713" y="530098"/>
                </a:lnTo>
                <a:lnTo>
                  <a:pt x="137795" y="530098"/>
                </a:lnTo>
                <a:lnTo>
                  <a:pt x="137795" y="141858"/>
                </a:lnTo>
                <a:lnTo>
                  <a:pt x="838200" y="141858"/>
                </a:lnTo>
                <a:lnTo>
                  <a:pt x="838200" y="63753"/>
                </a:lnTo>
                <a:lnTo>
                  <a:pt x="832358" y="48387"/>
                </a:lnTo>
                <a:lnTo>
                  <a:pt x="819403" y="34036"/>
                </a:lnTo>
                <a:lnTo>
                  <a:pt x="799084" y="24130"/>
                </a:lnTo>
                <a:lnTo>
                  <a:pt x="786002" y="14350"/>
                </a:lnTo>
                <a:lnTo>
                  <a:pt x="767079" y="4444"/>
                </a:lnTo>
                <a:lnTo>
                  <a:pt x="746887" y="0"/>
                </a:lnTo>
                <a:close/>
              </a:path>
              <a:path w="838200" h="928115">
                <a:moveTo>
                  <a:pt x="838200" y="141858"/>
                </a:moveTo>
                <a:lnTo>
                  <a:pt x="700404" y="141858"/>
                </a:lnTo>
                <a:lnTo>
                  <a:pt x="700404" y="520192"/>
                </a:lnTo>
                <a:lnTo>
                  <a:pt x="713486" y="514603"/>
                </a:lnTo>
                <a:lnTo>
                  <a:pt x="733805" y="514603"/>
                </a:lnTo>
                <a:lnTo>
                  <a:pt x="746887" y="510286"/>
                </a:lnTo>
                <a:lnTo>
                  <a:pt x="759840" y="504698"/>
                </a:lnTo>
                <a:lnTo>
                  <a:pt x="772922" y="504698"/>
                </a:lnTo>
                <a:lnTo>
                  <a:pt x="780161" y="500380"/>
                </a:lnTo>
                <a:lnTo>
                  <a:pt x="793241" y="490474"/>
                </a:lnTo>
                <a:lnTo>
                  <a:pt x="799084" y="485013"/>
                </a:lnTo>
                <a:lnTo>
                  <a:pt x="812038" y="480568"/>
                </a:lnTo>
                <a:lnTo>
                  <a:pt x="819403" y="470662"/>
                </a:lnTo>
                <a:lnTo>
                  <a:pt x="825119" y="465200"/>
                </a:lnTo>
                <a:lnTo>
                  <a:pt x="832358" y="455294"/>
                </a:lnTo>
                <a:lnTo>
                  <a:pt x="832358" y="451993"/>
                </a:lnTo>
                <a:lnTo>
                  <a:pt x="838200" y="442087"/>
                </a:lnTo>
                <a:lnTo>
                  <a:pt x="838200" y="141858"/>
                </a:lnTo>
                <a:close/>
              </a:path>
            </a:pathLst>
          </a:custGeom>
          <a:solidFill>
            <a:srgbClr val="FF66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0" name="object 30"/>
          <p:cNvSpPr/>
          <p:nvPr/>
        </p:nvSpPr>
        <p:spPr>
          <a:xfrm>
            <a:off x="4710684" y="4050791"/>
            <a:ext cx="193548" cy="251459"/>
          </a:xfrm>
          <a:custGeom>
            <a:avLst/>
            <a:gdLst/>
            <a:ahLst/>
            <a:cxnLst/>
            <a:rect l="l" t="t" r="r" b="b"/>
            <a:pathLst>
              <a:path w="193548" h="251459">
                <a:moveTo>
                  <a:pt x="193548" y="247014"/>
                </a:moveTo>
                <a:lnTo>
                  <a:pt x="137160" y="247014"/>
                </a:lnTo>
                <a:lnTo>
                  <a:pt x="150240" y="251459"/>
                </a:lnTo>
                <a:lnTo>
                  <a:pt x="180466" y="251459"/>
                </a:lnTo>
                <a:lnTo>
                  <a:pt x="193548" y="247014"/>
                </a:lnTo>
                <a:close/>
              </a:path>
              <a:path w="193548" h="251459">
                <a:moveTo>
                  <a:pt x="193548" y="0"/>
                </a:moveTo>
                <a:lnTo>
                  <a:pt x="137160" y="0"/>
                </a:lnTo>
                <a:lnTo>
                  <a:pt x="116966" y="4444"/>
                </a:lnTo>
                <a:lnTo>
                  <a:pt x="104012" y="9905"/>
                </a:lnTo>
                <a:lnTo>
                  <a:pt x="83819" y="14350"/>
                </a:lnTo>
                <a:lnTo>
                  <a:pt x="38988" y="44068"/>
                </a:lnTo>
                <a:lnTo>
                  <a:pt x="12953" y="72770"/>
                </a:lnTo>
                <a:lnTo>
                  <a:pt x="5714" y="88264"/>
                </a:lnTo>
                <a:lnTo>
                  <a:pt x="5714" y="98170"/>
                </a:lnTo>
                <a:lnTo>
                  <a:pt x="0" y="112521"/>
                </a:lnTo>
                <a:lnTo>
                  <a:pt x="0" y="137921"/>
                </a:lnTo>
                <a:lnTo>
                  <a:pt x="5714" y="152145"/>
                </a:lnTo>
                <a:lnTo>
                  <a:pt x="5714" y="162178"/>
                </a:lnTo>
                <a:lnTo>
                  <a:pt x="12953" y="172084"/>
                </a:lnTo>
                <a:lnTo>
                  <a:pt x="18795" y="187451"/>
                </a:lnTo>
                <a:lnTo>
                  <a:pt x="26035" y="197357"/>
                </a:lnTo>
                <a:lnTo>
                  <a:pt x="38988" y="207390"/>
                </a:lnTo>
                <a:lnTo>
                  <a:pt x="70738" y="231647"/>
                </a:lnTo>
                <a:lnTo>
                  <a:pt x="83819" y="237108"/>
                </a:lnTo>
                <a:lnTo>
                  <a:pt x="104012" y="241553"/>
                </a:lnTo>
                <a:lnTo>
                  <a:pt x="116966" y="247014"/>
                </a:lnTo>
                <a:lnTo>
                  <a:pt x="213740" y="247014"/>
                </a:lnTo>
                <a:lnTo>
                  <a:pt x="226694" y="241553"/>
                </a:lnTo>
                <a:lnTo>
                  <a:pt x="246887" y="237108"/>
                </a:lnTo>
                <a:lnTo>
                  <a:pt x="259968" y="231647"/>
                </a:lnTo>
                <a:lnTo>
                  <a:pt x="272923" y="221741"/>
                </a:lnTo>
                <a:lnTo>
                  <a:pt x="285876" y="217296"/>
                </a:lnTo>
                <a:lnTo>
                  <a:pt x="291718" y="207390"/>
                </a:lnTo>
                <a:lnTo>
                  <a:pt x="304673" y="197357"/>
                </a:lnTo>
                <a:lnTo>
                  <a:pt x="311912" y="187451"/>
                </a:lnTo>
                <a:lnTo>
                  <a:pt x="317753" y="172084"/>
                </a:lnTo>
                <a:lnTo>
                  <a:pt x="324992" y="162178"/>
                </a:lnTo>
                <a:lnTo>
                  <a:pt x="324992" y="152145"/>
                </a:lnTo>
                <a:lnTo>
                  <a:pt x="330707" y="137921"/>
                </a:lnTo>
                <a:lnTo>
                  <a:pt x="330707" y="112521"/>
                </a:lnTo>
                <a:lnTo>
                  <a:pt x="324992" y="98170"/>
                </a:lnTo>
                <a:lnTo>
                  <a:pt x="324992" y="88264"/>
                </a:lnTo>
                <a:lnTo>
                  <a:pt x="317753" y="72770"/>
                </a:lnTo>
                <a:lnTo>
                  <a:pt x="311912" y="62864"/>
                </a:lnTo>
                <a:lnTo>
                  <a:pt x="304673" y="54101"/>
                </a:lnTo>
                <a:lnTo>
                  <a:pt x="291718" y="44068"/>
                </a:lnTo>
                <a:lnTo>
                  <a:pt x="285876" y="34162"/>
                </a:lnTo>
                <a:lnTo>
                  <a:pt x="272923" y="29717"/>
                </a:lnTo>
                <a:lnTo>
                  <a:pt x="259968" y="19811"/>
                </a:lnTo>
                <a:lnTo>
                  <a:pt x="246887" y="14350"/>
                </a:lnTo>
                <a:lnTo>
                  <a:pt x="226694" y="9905"/>
                </a:lnTo>
                <a:lnTo>
                  <a:pt x="213740" y="4444"/>
                </a:lnTo>
                <a:lnTo>
                  <a:pt x="19354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1" name="object 31"/>
          <p:cNvSpPr/>
          <p:nvPr/>
        </p:nvSpPr>
        <p:spPr>
          <a:xfrm>
            <a:off x="4695444" y="4040123"/>
            <a:ext cx="194436" cy="249936"/>
          </a:xfrm>
          <a:custGeom>
            <a:avLst/>
            <a:gdLst/>
            <a:ahLst/>
            <a:cxnLst/>
            <a:rect l="l" t="t" r="r" b="b"/>
            <a:pathLst>
              <a:path w="194436" h="249936">
                <a:moveTo>
                  <a:pt x="194436" y="245490"/>
                </a:moveTo>
                <a:lnTo>
                  <a:pt x="137794" y="245490"/>
                </a:lnTo>
                <a:lnTo>
                  <a:pt x="150875" y="249936"/>
                </a:lnTo>
                <a:lnTo>
                  <a:pt x="181355" y="249936"/>
                </a:lnTo>
                <a:lnTo>
                  <a:pt x="194436" y="245490"/>
                </a:lnTo>
                <a:close/>
              </a:path>
              <a:path w="194436" h="249936">
                <a:moveTo>
                  <a:pt x="194436" y="0"/>
                </a:moveTo>
                <a:lnTo>
                  <a:pt x="137794" y="0"/>
                </a:lnTo>
                <a:lnTo>
                  <a:pt x="117475" y="4444"/>
                </a:lnTo>
                <a:lnTo>
                  <a:pt x="104393" y="9906"/>
                </a:lnTo>
                <a:lnTo>
                  <a:pt x="84200" y="13207"/>
                </a:lnTo>
                <a:lnTo>
                  <a:pt x="71119" y="19812"/>
                </a:lnTo>
                <a:lnTo>
                  <a:pt x="58038" y="29718"/>
                </a:lnTo>
                <a:lnTo>
                  <a:pt x="52196" y="33019"/>
                </a:lnTo>
                <a:lnTo>
                  <a:pt x="26161" y="52831"/>
                </a:lnTo>
                <a:lnTo>
                  <a:pt x="18922" y="62737"/>
                </a:lnTo>
                <a:lnTo>
                  <a:pt x="13080" y="72643"/>
                </a:lnTo>
                <a:lnTo>
                  <a:pt x="5841" y="88137"/>
                </a:lnTo>
                <a:lnTo>
                  <a:pt x="5841" y="98043"/>
                </a:lnTo>
                <a:lnTo>
                  <a:pt x="0" y="112268"/>
                </a:lnTo>
                <a:lnTo>
                  <a:pt x="0" y="137668"/>
                </a:lnTo>
                <a:lnTo>
                  <a:pt x="5841" y="151892"/>
                </a:lnTo>
                <a:lnTo>
                  <a:pt x="5841" y="161798"/>
                </a:lnTo>
                <a:lnTo>
                  <a:pt x="13080" y="171703"/>
                </a:lnTo>
                <a:lnTo>
                  <a:pt x="18922" y="187198"/>
                </a:lnTo>
                <a:lnTo>
                  <a:pt x="26161" y="197103"/>
                </a:lnTo>
                <a:lnTo>
                  <a:pt x="52196" y="216915"/>
                </a:lnTo>
                <a:lnTo>
                  <a:pt x="58038" y="220218"/>
                </a:lnTo>
                <a:lnTo>
                  <a:pt x="71119" y="230124"/>
                </a:lnTo>
                <a:lnTo>
                  <a:pt x="84200" y="236727"/>
                </a:lnTo>
                <a:lnTo>
                  <a:pt x="104393" y="240030"/>
                </a:lnTo>
                <a:lnTo>
                  <a:pt x="117475" y="245490"/>
                </a:lnTo>
                <a:lnTo>
                  <a:pt x="214756" y="245490"/>
                </a:lnTo>
                <a:lnTo>
                  <a:pt x="227837" y="240030"/>
                </a:lnTo>
                <a:lnTo>
                  <a:pt x="248030" y="236727"/>
                </a:lnTo>
                <a:lnTo>
                  <a:pt x="261111" y="230124"/>
                </a:lnTo>
                <a:lnTo>
                  <a:pt x="274192" y="220218"/>
                </a:lnTo>
                <a:lnTo>
                  <a:pt x="287273" y="216915"/>
                </a:lnTo>
                <a:lnTo>
                  <a:pt x="293115" y="207009"/>
                </a:lnTo>
                <a:lnTo>
                  <a:pt x="306069" y="197103"/>
                </a:lnTo>
                <a:lnTo>
                  <a:pt x="313308" y="187198"/>
                </a:lnTo>
                <a:lnTo>
                  <a:pt x="319150" y="171703"/>
                </a:lnTo>
                <a:lnTo>
                  <a:pt x="326389" y="161798"/>
                </a:lnTo>
                <a:lnTo>
                  <a:pt x="326389" y="151892"/>
                </a:lnTo>
                <a:lnTo>
                  <a:pt x="332231" y="137668"/>
                </a:lnTo>
                <a:lnTo>
                  <a:pt x="332231" y="112268"/>
                </a:lnTo>
                <a:lnTo>
                  <a:pt x="326389" y="98043"/>
                </a:lnTo>
                <a:lnTo>
                  <a:pt x="326389" y="88137"/>
                </a:lnTo>
                <a:lnTo>
                  <a:pt x="319150" y="72643"/>
                </a:lnTo>
                <a:lnTo>
                  <a:pt x="313308" y="62737"/>
                </a:lnTo>
                <a:lnTo>
                  <a:pt x="306069" y="52831"/>
                </a:lnTo>
                <a:lnTo>
                  <a:pt x="293115" y="42925"/>
                </a:lnTo>
                <a:lnTo>
                  <a:pt x="287273" y="33019"/>
                </a:lnTo>
                <a:lnTo>
                  <a:pt x="274192" y="29718"/>
                </a:lnTo>
                <a:lnTo>
                  <a:pt x="261111" y="19812"/>
                </a:lnTo>
                <a:lnTo>
                  <a:pt x="248030" y="13207"/>
                </a:lnTo>
                <a:lnTo>
                  <a:pt x="227837" y="9906"/>
                </a:lnTo>
                <a:lnTo>
                  <a:pt x="214756" y="4444"/>
                </a:lnTo>
                <a:lnTo>
                  <a:pt x="194436" y="0"/>
                </a:lnTo>
                <a:close/>
              </a:path>
            </a:pathLst>
          </a:custGeom>
          <a:solidFill>
            <a:srgbClr val="FF66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2" name="object 32"/>
          <p:cNvSpPr/>
          <p:nvPr/>
        </p:nvSpPr>
        <p:spPr>
          <a:xfrm>
            <a:off x="4472940" y="4355591"/>
            <a:ext cx="836676" cy="929639"/>
          </a:xfrm>
          <a:custGeom>
            <a:avLst/>
            <a:gdLst/>
            <a:ahLst/>
            <a:cxnLst/>
            <a:rect l="l" t="t" r="r" b="b"/>
            <a:pathLst>
              <a:path w="836676" h="929639">
                <a:moveTo>
                  <a:pt x="627888" y="143128"/>
                </a:moveTo>
                <a:lnTo>
                  <a:pt x="208787" y="143128"/>
                </a:lnTo>
                <a:lnTo>
                  <a:pt x="208787" y="929639"/>
                </a:lnTo>
                <a:lnTo>
                  <a:pt x="392938" y="929639"/>
                </a:lnTo>
                <a:lnTo>
                  <a:pt x="392938" y="413003"/>
                </a:lnTo>
                <a:lnTo>
                  <a:pt x="627888" y="413003"/>
                </a:lnTo>
                <a:lnTo>
                  <a:pt x="627888" y="143128"/>
                </a:lnTo>
                <a:close/>
              </a:path>
              <a:path w="836676" h="929639">
                <a:moveTo>
                  <a:pt x="627888" y="413003"/>
                </a:moveTo>
                <a:lnTo>
                  <a:pt x="456819" y="413003"/>
                </a:lnTo>
                <a:lnTo>
                  <a:pt x="456819" y="929639"/>
                </a:lnTo>
                <a:lnTo>
                  <a:pt x="627888" y="929639"/>
                </a:lnTo>
                <a:lnTo>
                  <a:pt x="627888" y="413003"/>
                </a:lnTo>
                <a:close/>
              </a:path>
              <a:path w="836676" h="929639">
                <a:moveTo>
                  <a:pt x="746760" y="0"/>
                </a:moveTo>
                <a:lnTo>
                  <a:pt x="97155" y="0"/>
                </a:lnTo>
                <a:lnTo>
                  <a:pt x="76835" y="8762"/>
                </a:lnTo>
                <a:lnTo>
                  <a:pt x="59436" y="14350"/>
                </a:lnTo>
                <a:lnTo>
                  <a:pt x="39115" y="28574"/>
                </a:lnTo>
                <a:lnTo>
                  <a:pt x="26162" y="38607"/>
                </a:lnTo>
                <a:lnTo>
                  <a:pt x="13081" y="53974"/>
                </a:lnTo>
                <a:lnTo>
                  <a:pt x="0" y="68325"/>
                </a:lnTo>
                <a:lnTo>
                  <a:pt x="0" y="452754"/>
                </a:lnTo>
                <a:lnTo>
                  <a:pt x="7238" y="457072"/>
                </a:lnTo>
                <a:lnTo>
                  <a:pt x="7238" y="466978"/>
                </a:lnTo>
                <a:lnTo>
                  <a:pt x="13081" y="472566"/>
                </a:lnTo>
                <a:lnTo>
                  <a:pt x="20320" y="482472"/>
                </a:lnTo>
                <a:lnTo>
                  <a:pt x="26162" y="485774"/>
                </a:lnTo>
                <a:lnTo>
                  <a:pt x="39115" y="495680"/>
                </a:lnTo>
                <a:lnTo>
                  <a:pt x="46355" y="502284"/>
                </a:lnTo>
                <a:lnTo>
                  <a:pt x="59436" y="505586"/>
                </a:lnTo>
                <a:lnTo>
                  <a:pt x="63754" y="511047"/>
                </a:lnTo>
                <a:lnTo>
                  <a:pt x="76835" y="515492"/>
                </a:lnTo>
                <a:lnTo>
                  <a:pt x="89915" y="520953"/>
                </a:lnTo>
                <a:lnTo>
                  <a:pt x="105790" y="525398"/>
                </a:lnTo>
                <a:lnTo>
                  <a:pt x="110236" y="525398"/>
                </a:lnTo>
                <a:lnTo>
                  <a:pt x="123317" y="530859"/>
                </a:lnTo>
                <a:lnTo>
                  <a:pt x="136271" y="530859"/>
                </a:lnTo>
                <a:lnTo>
                  <a:pt x="136271" y="143128"/>
                </a:lnTo>
                <a:lnTo>
                  <a:pt x="836676" y="143128"/>
                </a:lnTo>
                <a:lnTo>
                  <a:pt x="836676" y="63880"/>
                </a:lnTo>
                <a:lnTo>
                  <a:pt x="830834" y="48513"/>
                </a:lnTo>
                <a:lnTo>
                  <a:pt x="817880" y="34162"/>
                </a:lnTo>
                <a:lnTo>
                  <a:pt x="797560" y="24256"/>
                </a:lnTo>
                <a:lnTo>
                  <a:pt x="784479" y="14350"/>
                </a:lnTo>
                <a:lnTo>
                  <a:pt x="767080" y="4444"/>
                </a:lnTo>
                <a:lnTo>
                  <a:pt x="746760" y="0"/>
                </a:lnTo>
                <a:close/>
              </a:path>
              <a:path w="836676" h="929639">
                <a:moveTo>
                  <a:pt x="836676" y="143128"/>
                </a:moveTo>
                <a:lnTo>
                  <a:pt x="700405" y="143128"/>
                </a:lnTo>
                <a:lnTo>
                  <a:pt x="700405" y="520953"/>
                </a:lnTo>
                <a:lnTo>
                  <a:pt x="713359" y="515492"/>
                </a:lnTo>
                <a:lnTo>
                  <a:pt x="733679" y="515492"/>
                </a:lnTo>
                <a:lnTo>
                  <a:pt x="746760" y="511047"/>
                </a:lnTo>
                <a:lnTo>
                  <a:pt x="759840" y="505586"/>
                </a:lnTo>
                <a:lnTo>
                  <a:pt x="772922" y="505586"/>
                </a:lnTo>
                <a:lnTo>
                  <a:pt x="780161" y="502284"/>
                </a:lnTo>
                <a:lnTo>
                  <a:pt x="793114" y="492378"/>
                </a:lnTo>
                <a:lnTo>
                  <a:pt x="797560" y="485774"/>
                </a:lnTo>
                <a:lnTo>
                  <a:pt x="810513" y="482472"/>
                </a:lnTo>
                <a:lnTo>
                  <a:pt x="817880" y="472566"/>
                </a:lnTo>
                <a:lnTo>
                  <a:pt x="823595" y="466978"/>
                </a:lnTo>
                <a:lnTo>
                  <a:pt x="830834" y="457072"/>
                </a:lnTo>
                <a:lnTo>
                  <a:pt x="830834" y="452754"/>
                </a:lnTo>
                <a:lnTo>
                  <a:pt x="836676" y="442848"/>
                </a:lnTo>
                <a:lnTo>
                  <a:pt x="836676" y="1431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3" name="object 33"/>
          <p:cNvSpPr/>
          <p:nvPr/>
        </p:nvSpPr>
        <p:spPr>
          <a:xfrm>
            <a:off x="4457700" y="4344923"/>
            <a:ext cx="838200" cy="928116"/>
          </a:xfrm>
          <a:custGeom>
            <a:avLst/>
            <a:gdLst/>
            <a:ahLst/>
            <a:cxnLst/>
            <a:rect l="l" t="t" r="r" b="b"/>
            <a:pathLst>
              <a:path w="838200" h="928115">
                <a:moveTo>
                  <a:pt x="629412" y="141858"/>
                </a:moveTo>
                <a:lnTo>
                  <a:pt x="210312" y="141858"/>
                </a:lnTo>
                <a:lnTo>
                  <a:pt x="210312" y="928116"/>
                </a:lnTo>
                <a:lnTo>
                  <a:pt x="392938" y="928116"/>
                </a:lnTo>
                <a:lnTo>
                  <a:pt x="392938" y="412369"/>
                </a:lnTo>
                <a:lnTo>
                  <a:pt x="629412" y="412369"/>
                </a:lnTo>
                <a:lnTo>
                  <a:pt x="629412" y="141858"/>
                </a:lnTo>
                <a:close/>
              </a:path>
              <a:path w="838200" h="928115">
                <a:moveTo>
                  <a:pt x="629412" y="412369"/>
                </a:moveTo>
                <a:lnTo>
                  <a:pt x="458215" y="412369"/>
                </a:lnTo>
                <a:lnTo>
                  <a:pt x="458215" y="928116"/>
                </a:lnTo>
                <a:lnTo>
                  <a:pt x="629412" y="928116"/>
                </a:lnTo>
                <a:lnTo>
                  <a:pt x="629412" y="412369"/>
                </a:lnTo>
                <a:close/>
              </a:path>
              <a:path w="838200" h="928115">
                <a:moveTo>
                  <a:pt x="746887" y="0"/>
                </a:moveTo>
                <a:lnTo>
                  <a:pt x="98551" y="0"/>
                </a:lnTo>
                <a:lnTo>
                  <a:pt x="78359" y="8762"/>
                </a:lnTo>
                <a:lnTo>
                  <a:pt x="59436" y="14350"/>
                </a:lnTo>
                <a:lnTo>
                  <a:pt x="39115" y="28575"/>
                </a:lnTo>
                <a:lnTo>
                  <a:pt x="26162" y="38481"/>
                </a:lnTo>
                <a:lnTo>
                  <a:pt x="13080" y="53848"/>
                </a:lnTo>
                <a:lnTo>
                  <a:pt x="0" y="68199"/>
                </a:lnTo>
                <a:lnTo>
                  <a:pt x="0" y="451993"/>
                </a:lnTo>
                <a:lnTo>
                  <a:pt x="8762" y="455294"/>
                </a:lnTo>
                <a:lnTo>
                  <a:pt x="8762" y="465200"/>
                </a:lnTo>
                <a:lnTo>
                  <a:pt x="13080" y="470662"/>
                </a:lnTo>
                <a:lnTo>
                  <a:pt x="21716" y="480568"/>
                </a:lnTo>
                <a:lnTo>
                  <a:pt x="26162" y="485013"/>
                </a:lnTo>
                <a:lnTo>
                  <a:pt x="39115" y="494792"/>
                </a:lnTo>
                <a:lnTo>
                  <a:pt x="46354" y="500380"/>
                </a:lnTo>
                <a:lnTo>
                  <a:pt x="59436" y="504698"/>
                </a:lnTo>
                <a:lnTo>
                  <a:pt x="65277" y="510286"/>
                </a:lnTo>
                <a:lnTo>
                  <a:pt x="78359" y="514603"/>
                </a:lnTo>
                <a:lnTo>
                  <a:pt x="91312" y="520192"/>
                </a:lnTo>
                <a:lnTo>
                  <a:pt x="105917" y="524509"/>
                </a:lnTo>
                <a:lnTo>
                  <a:pt x="111633" y="524509"/>
                </a:lnTo>
                <a:lnTo>
                  <a:pt x="124713" y="530098"/>
                </a:lnTo>
                <a:lnTo>
                  <a:pt x="137795" y="530098"/>
                </a:lnTo>
                <a:lnTo>
                  <a:pt x="137795" y="141858"/>
                </a:lnTo>
                <a:lnTo>
                  <a:pt x="838200" y="141858"/>
                </a:lnTo>
                <a:lnTo>
                  <a:pt x="838200" y="63753"/>
                </a:lnTo>
                <a:lnTo>
                  <a:pt x="832358" y="48387"/>
                </a:lnTo>
                <a:lnTo>
                  <a:pt x="819403" y="34036"/>
                </a:lnTo>
                <a:lnTo>
                  <a:pt x="799084" y="24130"/>
                </a:lnTo>
                <a:lnTo>
                  <a:pt x="786002" y="14350"/>
                </a:lnTo>
                <a:lnTo>
                  <a:pt x="767079" y="4444"/>
                </a:lnTo>
                <a:lnTo>
                  <a:pt x="746887" y="0"/>
                </a:lnTo>
                <a:close/>
              </a:path>
              <a:path w="838200" h="928115">
                <a:moveTo>
                  <a:pt x="838200" y="141858"/>
                </a:moveTo>
                <a:lnTo>
                  <a:pt x="700404" y="141858"/>
                </a:lnTo>
                <a:lnTo>
                  <a:pt x="700404" y="520192"/>
                </a:lnTo>
                <a:lnTo>
                  <a:pt x="713486" y="514603"/>
                </a:lnTo>
                <a:lnTo>
                  <a:pt x="733805" y="514603"/>
                </a:lnTo>
                <a:lnTo>
                  <a:pt x="746887" y="510286"/>
                </a:lnTo>
                <a:lnTo>
                  <a:pt x="759840" y="504698"/>
                </a:lnTo>
                <a:lnTo>
                  <a:pt x="772922" y="504698"/>
                </a:lnTo>
                <a:lnTo>
                  <a:pt x="780161" y="500380"/>
                </a:lnTo>
                <a:lnTo>
                  <a:pt x="793241" y="490474"/>
                </a:lnTo>
                <a:lnTo>
                  <a:pt x="799084" y="485013"/>
                </a:lnTo>
                <a:lnTo>
                  <a:pt x="812038" y="480568"/>
                </a:lnTo>
                <a:lnTo>
                  <a:pt x="819403" y="470662"/>
                </a:lnTo>
                <a:lnTo>
                  <a:pt x="825119" y="465200"/>
                </a:lnTo>
                <a:lnTo>
                  <a:pt x="832358" y="455294"/>
                </a:lnTo>
                <a:lnTo>
                  <a:pt x="832358" y="451993"/>
                </a:lnTo>
                <a:lnTo>
                  <a:pt x="838200" y="442087"/>
                </a:lnTo>
                <a:lnTo>
                  <a:pt x="838200" y="141858"/>
                </a:lnTo>
                <a:close/>
              </a:path>
            </a:pathLst>
          </a:custGeom>
          <a:solidFill>
            <a:srgbClr val="FF66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4" name="object 34"/>
          <p:cNvSpPr txBox="1"/>
          <p:nvPr/>
        </p:nvSpPr>
        <p:spPr>
          <a:xfrm>
            <a:off x="586841" y="161901"/>
            <a:ext cx="4848121" cy="3042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395"/>
              </a:lnSpc>
              <a:spcBef>
                <a:spcPts val="119"/>
              </a:spcBef>
            </a:pPr>
            <a:r>
              <a:rPr dirty="0" smtClean="0" sz="2200" spc="9">
                <a:latin typeface="΢"/>
                <a:cs typeface="΢"/>
              </a:rPr>
              <a:t>人力资源核心功能－为员工的</a:t>
            </a:r>
            <a:r>
              <a:rPr dirty="0" smtClean="0" sz="2200" spc="19">
                <a:latin typeface="΢"/>
                <a:cs typeface="΢"/>
              </a:rPr>
              <a:t>归</a:t>
            </a:r>
            <a:r>
              <a:rPr dirty="0" smtClean="0" sz="2200" spc="9">
                <a:latin typeface="΢"/>
                <a:cs typeface="΢"/>
              </a:rPr>
              <a:t>属定位</a:t>
            </a:r>
            <a:endParaRPr sz="2200">
              <a:latin typeface="微软雅黑"/>
              <a:cs typeface="微软雅黑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4031360" y="1120990"/>
            <a:ext cx="1201597" cy="3042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340"/>
              </a:lnSpc>
              <a:spcBef>
                <a:spcPts val="117"/>
              </a:spcBef>
            </a:pPr>
            <a:r>
              <a:rPr dirty="0" smtClean="0" baseline="1775" sz="3300" spc="9">
                <a:latin typeface="΢"/>
                <a:cs typeface="΢"/>
              </a:rPr>
              <a:t>组织结构</a:t>
            </a:r>
            <a:endParaRPr sz="2200">
              <a:latin typeface="微软雅黑"/>
              <a:cs typeface="微软雅黑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7015353" y="4245594"/>
            <a:ext cx="1201643" cy="30459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340"/>
              </a:lnSpc>
              <a:spcBef>
                <a:spcPts val="117"/>
              </a:spcBef>
            </a:pPr>
            <a:r>
              <a:rPr dirty="0" smtClean="0" baseline="1775" sz="3300" spc="9">
                <a:latin typeface="΢"/>
                <a:cs typeface="΢"/>
              </a:rPr>
              <a:t>人事结构</a:t>
            </a:r>
            <a:endParaRPr sz="2200">
              <a:latin typeface="微软雅黑"/>
              <a:cs typeface="微软雅黑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1350644" y="4271479"/>
            <a:ext cx="1201597" cy="3042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340"/>
              </a:lnSpc>
              <a:spcBef>
                <a:spcPts val="117"/>
              </a:spcBef>
            </a:pPr>
            <a:r>
              <a:rPr dirty="0" smtClean="0" baseline="1775" sz="3300" spc="9">
                <a:latin typeface="΢"/>
                <a:cs typeface="΢"/>
              </a:rPr>
              <a:t>企业结构</a:t>
            </a:r>
            <a:endParaRPr sz="2200">
              <a:latin typeface="微软雅黑"/>
              <a:cs typeface="微软雅黑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4344161" y="5382906"/>
            <a:ext cx="697077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45"/>
              </a:lnSpc>
              <a:spcBef>
                <a:spcPts val="127"/>
              </a:spcBef>
            </a:pPr>
            <a:r>
              <a:rPr dirty="0" smtClean="0" baseline="1627" sz="3600" spc="14">
                <a:latin typeface="΢"/>
                <a:cs typeface="΢"/>
              </a:rPr>
              <a:t>员工</a:t>
            </a:r>
            <a:endParaRPr sz="2400">
              <a:latin typeface="微软雅黑"/>
              <a:cs typeface="微软雅黑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109524" y="6633699"/>
            <a:ext cx="2386151" cy="13208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975"/>
              </a:lnSpc>
              <a:spcBef>
                <a:spcPts val="48"/>
              </a:spcBef>
            </a:pPr>
            <a:r>
              <a:rPr dirty="0" smtClean="0" sz="850" spc="0">
                <a:solidFill>
                  <a:srgbClr val="B1B1B1"/>
                </a:solidFill>
                <a:latin typeface="Symbol"/>
                <a:cs typeface="Symbol"/>
              </a:rPr>
              <a:t></a:t>
            </a:r>
            <a:r>
              <a:rPr dirty="0" smtClean="0" sz="850" spc="0">
                <a:solidFill>
                  <a:srgbClr val="B1B1B1"/>
                </a:solidFill>
                <a:latin typeface="Times New Roman"/>
                <a:cs typeface="Times New Roman"/>
              </a:rPr>
              <a:t> </a:t>
            </a:r>
            <a:r>
              <a:rPr dirty="0" smtClean="0" sz="850" spc="51">
                <a:solidFill>
                  <a:srgbClr val="B1B1B1"/>
                </a:solidFill>
                <a:latin typeface="Times New Roman"/>
                <a:cs typeface="Times New Roman"/>
              </a:rPr>
              <a:t> 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S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A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P</a:t>
            </a:r>
            <a:r>
              <a:rPr dirty="0" smtClean="0" sz="700" spc="-23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A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G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2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0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0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2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,</a:t>
            </a:r>
            <a:r>
              <a:rPr dirty="0" smtClean="0" sz="700" spc="12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T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itle</a:t>
            </a:r>
            <a:r>
              <a:rPr dirty="0" smtClean="0" sz="700" spc="-18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o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f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P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r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e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s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e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n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t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a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ti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o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n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,</a:t>
            </a:r>
            <a:r>
              <a:rPr dirty="0" smtClean="0" sz="700" spc="13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S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p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e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a</a:t>
            </a:r>
            <a:r>
              <a:rPr dirty="0" smtClean="0" sz="700" spc="9">
                <a:solidFill>
                  <a:srgbClr val="B1B1B1"/>
                </a:solidFill>
                <a:latin typeface="Arial"/>
                <a:cs typeface="Arial"/>
              </a:rPr>
              <a:t>k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e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r</a:t>
            </a:r>
            <a:r>
              <a:rPr dirty="0" smtClean="0" sz="700" spc="-20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Na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m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e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1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23</a:t>
            </a:r>
            <a:endParaRPr sz="700">
              <a:latin typeface="Arial"/>
              <a:cs typeface="Aria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6236208" y="4619244"/>
            <a:ext cx="751332" cy="33680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41" name="object 41"/>
          <p:cNvSpPr txBox="1"/>
          <p:nvPr/>
        </p:nvSpPr>
        <p:spPr>
          <a:xfrm>
            <a:off x="6987540" y="4619244"/>
            <a:ext cx="1205992" cy="33680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88340">
              <a:lnSpc>
                <a:spcPts val="2265"/>
              </a:lnSpc>
              <a:spcBef>
                <a:spcPts val="113"/>
              </a:spcBef>
            </a:pPr>
            <a:r>
              <a:rPr dirty="0" smtClean="0" baseline="-1220" sz="2400" spc="9">
                <a:solidFill>
                  <a:srgbClr val="FFFFFF"/>
                </a:solidFill>
                <a:latin typeface="΢"/>
                <a:cs typeface="΢"/>
              </a:rPr>
              <a:t>正式员工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8180831" y="4619244"/>
            <a:ext cx="876299" cy="33680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43" name="object 43"/>
          <p:cNvSpPr txBox="1"/>
          <p:nvPr/>
        </p:nvSpPr>
        <p:spPr>
          <a:xfrm>
            <a:off x="6236208" y="4956047"/>
            <a:ext cx="1348803" cy="26517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44" name="object 44"/>
          <p:cNvSpPr txBox="1"/>
          <p:nvPr/>
        </p:nvSpPr>
        <p:spPr>
          <a:xfrm>
            <a:off x="7585011" y="4956047"/>
            <a:ext cx="1472120" cy="26517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45" name="object 45"/>
          <p:cNvSpPr txBox="1"/>
          <p:nvPr/>
        </p:nvSpPr>
        <p:spPr>
          <a:xfrm>
            <a:off x="6236208" y="5221223"/>
            <a:ext cx="467867" cy="26517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46" name="object 46"/>
          <p:cNvSpPr txBox="1"/>
          <p:nvPr/>
        </p:nvSpPr>
        <p:spPr>
          <a:xfrm>
            <a:off x="6704076" y="5221223"/>
            <a:ext cx="1884172" cy="26517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47" name="object 47"/>
          <p:cNvSpPr txBox="1"/>
          <p:nvPr/>
        </p:nvSpPr>
        <p:spPr>
          <a:xfrm>
            <a:off x="8588247" y="5221223"/>
            <a:ext cx="468883" cy="26517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48" name="object 48"/>
          <p:cNvSpPr txBox="1"/>
          <p:nvPr/>
        </p:nvSpPr>
        <p:spPr>
          <a:xfrm>
            <a:off x="6236208" y="5486400"/>
            <a:ext cx="948436" cy="36728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3189">
              <a:lnSpc>
                <a:spcPts val="2510"/>
              </a:lnSpc>
              <a:spcBef>
                <a:spcPts val="125"/>
              </a:spcBef>
            </a:pPr>
            <a:r>
              <a:rPr dirty="0" smtClean="0" baseline="-1085" sz="2700" spc="9">
                <a:solidFill>
                  <a:srgbClr val="FFFFFF"/>
                </a:solidFill>
                <a:latin typeface="΢"/>
                <a:cs typeface="΢"/>
              </a:rPr>
              <a:t>月薪制</a:t>
            </a:r>
            <a:endParaRPr sz="1800">
              <a:latin typeface="微软雅黑"/>
              <a:cs typeface="微软雅黑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7171943" y="5486400"/>
            <a:ext cx="947927" cy="36728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50" name="object 50"/>
          <p:cNvSpPr txBox="1"/>
          <p:nvPr/>
        </p:nvSpPr>
        <p:spPr>
          <a:xfrm>
            <a:off x="8119871" y="5486400"/>
            <a:ext cx="949959" cy="36728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4078">
              <a:lnSpc>
                <a:spcPts val="2510"/>
              </a:lnSpc>
              <a:spcBef>
                <a:spcPts val="125"/>
              </a:spcBef>
            </a:pPr>
            <a:r>
              <a:rPr dirty="0" smtClean="0" baseline="-1085" sz="2700" spc="9">
                <a:solidFill>
                  <a:srgbClr val="FFFFFF"/>
                </a:solidFill>
                <a:latin typeface="΢"/>
                <a:cs typeface="΢"/>
              </a:rPr>
              <a:t>周薪制</a:t>
            </a:r>
            <a:endParaRPr sz="1800">
              <a:latin typeface="微软雅黑"/>
              <a:cs typeface="微软雅黑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601980" y="4648200"/>
            <a:ext cx="752856" cy="33680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52" name="object 52"/>
          <p:cNvSpPr txBox="1"/>
          <p:nvPr/>
        </p:nvSpPr>
        <p:spPr>
          <a:xfrm>
            <a:off x="1354836" y="4648200"/>
            <a:ext cx="1273048" cy="33680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19125">
              <a:lnSpc>
                <a:spcPts val="2265"/>
              </a:lnSpc>
              <a:spcBef>
                <a:spcPts val="113"/>
              </a:spcBef>
            </a:pPr>
            <a:r>
              <a:rPr dirty="0" smtClean="0" baseline="-1220" sz="2400" spc="9">
                <a:solidFill>
                  <a:srgbClr val="FFFFFF"/>
                </a:solidFill>
                <a:latin typeface="΢"/>
                <a:cs typeface="΢"/>
              </a:rPr>
              <a:t>华东分公司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2615183" y="4648200"/>
            <a:ext cx="807719" cy="33680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54" name="object 54"/>
          <p:cNvSpPr txBox="1"/>
          <p:nvPr/>
        </p:nvSpPr>
        <p:spPr>
          <a:xfrm>
            <a:off x="601980" y="4985003"/>
            <a:ext cx="1382268" cy="26517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55" name="object 55"/>
          <p:cNvSpPr txBox="1"/>
          <p:nvPr/>
        </p:nvSpPr>
        <p:spPr>
          <a:xfrm>
            <a:off x="1984248" y="4985003"/>
            <a:ext cx="1438655" cy="26517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56" name="object 56"/>
          <p:cNvSpPr txBox="1"/>
          <p:nvPr/>
        </p:nvSpPr>
        <p:spPr>
          <a:xfrm>
            <a:off x="601980" y="5250179"/>
            <a:ext cx="467867" cy="26517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57" name="object 57"/>
          <p:cNvSpPr txBox="1"/>
          <p:nvPr/>
        </p:nvSpPr>
        <p:spPr>
          <a:xfrm>
            <a:off x="1069847" y="5250179"/>
            <a:ext cx="1884426" cy="26517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58" name="object 58"/>
          <p:cNvSpPr txBox="1"/>
          <p:nvPr/>
        </p:nvSpPr>
        <p:spPr>
          <a:xfrm>
            <a:off x="2954273" y="5250179"/>
            <a:ext cx="468629" cy="26517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59" name="object 59"/>
          <p:cNvSpPr txBox="1"/>
          <p:nvPr/>
        </p:nvSpPr>
        <p:spPr>
          <a:xfrm>
            <a:off x="601980" y="5515355"/>
            <a:ext cx="948436" cy="36576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2224">
              <a:lnSpc>
                <a:spcPts val="2505"/>
              </a:lnSpc>
              <a:spcBef>
                <a:spcPts val="125"/>
              </a:spcBef>
            </a:pPr>
            <a:r>
              <a:rPr dirty="0" smtClean="0" baseline="-1085" sz="2700" spc="9">
                <a:solidFill>
                  <a:srgbClr val="FFFFFF"/>
                </a:solidFill>
                <a:latin typeface="΢"/>
                <a:cs typeface="΢"/>
              </a:rPr>
              <a:t>上海办</a:t>
            </a:r>
            <a:endParaRPr sz="1800">
              <a:latin typeface="微软雅黑"/>
              <a:cs typeface="微软雅黑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1537716" y="5515355"/>
            <a:ext cx="947927" cy="36576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61" name="object 61"/>
          <p:cNvSpPr txBox="1"/>
          <p:nvPr/>
        </p:nvSpPr>
        <p:spPr>
          <a:xfrm>
            <a:off x="2485644" y="5515355"/>
            <a:ext cx="949959" cy="36576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3443">
              <a:lnSpc>
                <a:spcPts val="2505"/>
              </a:lnSpc>
              <a:spcBef>
                <a:spcPts val="125"/>
              </a:spcBef>
            </a:pPr>
            <a:r>
              <a:rPr dirty="0" smtClean="0" baseline="-1085" sz="2700" spc="9">
                <a:solidFill>
                  <a:srgbClr val="FFFFFF"/>
                </a:solidFill>
                <a:latin typeface="΢"/>
                <a:cs typeface="΢"/>
              </a:rPr>
              <a:t>宁波办</a:t>
            </a:r>
            <a:endParaRPr sz="1800">
              <a:latin typeface="微软雅黑"/>
              <a:cs typeface="微软雅黑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3183635" y="1519427"/>
            <a:ext cx="751331" cy="33680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63" name="object 63"/>
          <p:cNvSpPr txBox="1"/>
          <p:nvPr/>
        </p:nvSpPr>
        <p:spPr>
          <a:xfrm>
            <a:off x="3934967" y="1519427"/>
            <a:ext cx="1205991" cy="33680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32842">
              <a:lnSpc>
                <a:spcPts val="2260"/>
              </a:lnSpc>
              <a:spcBef>
                <a:spcPts val="113"/>
              </a:spcBef>
            </a:pPr>
            <a:r>
              <a:rPr dirty="0" smtClean="0" baseline="-1220" sz="2400" spc="9">
                <a:solidFill>
                  <a:srgbClr val="FFFFFF"/>
                </a:solidFill>
                <a:latin typeface="΢"/>
                <a:cs typeface="΢"/>
              </a:rPr>
              <a:t>分公司</a:t>
            </a:r>
            <a:r>
              <a:rPr dirty="0" smtClean="0" baseline="-1728" sz="2400" spc="4" b="1">
                <a:solidFill>
                  <a:srgbClr val="FFFFFF"/>
                </a:solidFill>
                <a:latin typeface="Book Antiqua"/>
                <a:cs typeface="Book Antiqua"/>
              </a:rPr>
              <a:t>HR</a:t>
            </a:r>
            <a:endParaRPr sz="1600">
              <a:latin typeface="Book Antiqua"/>
              <a:cs typeface="Book Antiqua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5128259" y="1519427"/>
            <a:ext cx="876300" cy="33680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65" name="object 65"/>
          <p:cNvSpPr txBox="1"/>
          <p:nvPr/>
        </p:nvSpPr>
        <p:spPr>
          <a:xfrm>
            <a:off x="3183635" y="1856232"/>
            <a:ext cx="1348866" cy="26517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66" name="object 66"/>
          <p:cNvSpPr txBox="1"/>
          <p:nvPr/>
        </p:nvSpPr>
        <p:spPr>
          <a:xfrm>
            <a:off x="4532503" y="1856232"/>
            <a:ext cx="1472057" cy="26517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67" name="object 67"/>
          <p:cNvSpPr txBox="1"/>
          <p:nvPr/>
        </p:nvSpPr>
        <p:spPr>
          <a:xfrm>
            <a:off x="3183635" y="2121407"/>
            <a:ext cx="467867" cy="26517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68" name="object 68"/>
          <p:cNvSpPr txBox="1"/>
          <p:nvPr/>
        </p:nvSpPr>
        <p:spPr>
          <a:xfrm>
            <a:off x="3651503" y="2121407"/>
            <a:ext cx="1884172" cy="26517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69" name="object 69"/>
          <p:cNvSpPr txBox="1"/>
          <p:nvPr/>
        </p:nvSpPr>
        <p:spPr>
          <a:xfrm>
            <a:off x="5535676" y="2121407"/>
            <a:ext cx="468884" cy="26517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70" name="object 70"/>
          <p:cNvSpPr txBox="1"/>
          <p:nvPr/>
        </p:nvSpPr>
        <p:spPr>
          <a:xfrm>
            <a:off x="3183635" y="2386583"/>
            <a:ext cx="948436" cy="36575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2554">
              <a:lnSpc>
                <a:spcPts val="2500"/>
              </a:lnSpc>
              <a:spcBef>
                <a:spcPts val="125"/>
              </a:spcBef>
            </a:pPr>
            <a:r>
              <a:rPr dirty="0" smtClean="0" baseline="-1085" sz="2700" spc="9">
                <a:solidFill>
                  <a:srgbClr val="FFFFFF"/>
                </a:solidFill>
                <a:latin typeface="΢"/>
                <a:cs typeface="΢"/>
              </a:rPr>
              <a:t>考勤员</a:t>
            </a:r>
            <a:endParaRPr sz="1800">
              <a:latin typeface="微软雅黑"/>
              <a:cs typeface="微软雅黑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4119371" y="2386583"/>
            <a:ext cx="947927" cy="36575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72" name="object 72"/>
          <p:cNvSpPr txBox="1"/>
          <p:nvPr/>
        </p:nvSpPr>
        <p:spPr>
          <a:xfrm>
            <a:off x="5067300" y="2386583"/>
            <a:ext cx="949960" cy="36575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3444">
              <a:lnSpc>
                <a:spcPts val="2500"/>
              </a:lnSpc>
              <a:spcBef>
                <a:spcPts val="125"/>
              </a:spcBef>
            </a:pPr>
            <a:r>
              <a:rPr dirty="0" smtClean="0" baseline="-1085" sz="2700" spc="9">
                <a:solidFill>
                  <a:srgbClr val="FFFFFF"/>
                </a:solidFill>
                <a:latin typeface="΢"/>
                <a:cs typeface="΢"/>
              </a:rPr>
              <a:t>薪资员</a:t>
            </a:r>
            <a:endParaRPr sz="1800">
              <a:latin typeface="微软雅黑"/>
              <a:cs typeface="微软雅黑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7998"/>
          </a:xfrm>
          <a:custGeom>
            <a:avLst/>
            <a:gdLst/>
            <a:ahLst/>
            <a:cxnLst/>
            <a:rect l="l" t="t" r="r" b="b"/>
            <a:pathLst>
              <a:path w="9144000" h="6857998">
                <a:moveTo>
                  <a:pt x="9144000" y="6857998"/>
                </a:moveTo>
                <a:lnTo>
                  <a:pt x="9144000" y="0"/>
                </a:lnTo>
                <a:lnTo>
                  <a:pt x="0" y="0"/>
                </a:lnTo>
                <a:lnTo>
                  <a:pt x="0" y="6857998"/>
                </a:lnTo>
                <a:lnTo>
                  <a:pt x="9144000" y="6857998"/>
                </a:lnTo>
                <a:close/>
              </a:path>
            </a:pathLst>
          </a:custGeom>
          <a:solidFill>
            <a:srgbClr val="959595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/>
          <p:nvPr/>
        </p:nvSpPr>
        <p:spPr>
          <a:xfrm>
            <a:off x="0" y="0"/>
            <a:ext cx="9144000" cy="68579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1552955" y="3153155"/>
            <a:ext cx="542544" cy="399288"/>
          </a:xfrm>
          <a:custGeom>
            <a:avLst/>
            <a:gdLst/>
            <a:ahLst/>
            <a:cxnLst/>
            <a:rect l="l" t="t" r="r" b="b"/>
            <a:pathLst>
              <a:path w="542544" h="399288">
                <a:moveTo>
                  <a:pt x="0" y="399288"/>
                </a:moveTo>
                <a:lnTo>
                  <a:pt x="542544" y="399288"/>
                </a:lnTo>
                <a:lnTo>
                  <a:pt x="542544" y="0"/>
                </a:lnTo>
                <a:lnTo>
                  <a:pt x="0" y="0"/>
                </a:lnTo>
                <a:lnTo>
                  <a:pt x="0" y="399288"/>
                </a:lnTo>
                <a:close/>
              </a:path>
            </a:pathLst>
          </a:custGeom>
          <a:solidFill>
            <a:srgbClr val="A1C1FD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1553717" y="3153917"/>
            <a:ext cx="542289" cy="399288"/>
          </a:xfrm>
          <a:custGeom>
            <a:avLst/>
            <a:gdLst/>
            <a:ahLst/>
            <a:cxnLst/>
            <a:rect l="l" t="t" r="r" b="b"/>
            <a:pathLst>
              <a:path w="542289" h="399288">
                <a:moveTo>
                  <a:pt x="542289" y="0"/>
                </a:moveTo>
                <a:lnTo>
                  <a:pt x="0" y="0"/>
                </a:lnTo>
                <a:lnTo>
                  <a:pt x="0" y="399288"/>
                </a:lnTo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1553717" y="3153917"/>
            <a:ext cx="542289" cy="399288"/>
          </a:xfrm>
          <a:custGeom>
            <a:avLst/>
            <a:gdLst/>
            <a:ahLst/>
            <a:cxnLst/>
            <a:rect l="l" t="t" r="r" b="b"/>
            <a:pathLst>
              <a:path w="542289" h="399288">
                <a:moveTo>
                  <a:pt x="0" y="399288"/>
                </a:moveTo>
                <a:lnTo>
                  <a:pt x="542289" y="399288"/>
                </a:lnTo>
                <a:lnTo>
                  <a:pt x="542289" y="0"/>
                </a:lnTo>
              </a:path>
            </a:pathLst>
          </a:custGeom>
          <a:ln w="25908">
            <a:solidFill>
              <a:srgbClr val="3364FA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1182624" y="3922776"/>
            <a:ext cx="3119628" cy="251460"/>
          </a:xfrm>
          <a:custGeom>
            <a:avLst/>
            <a:gdLst/>
            <a:ahLst/>
            <a:cxnLst/>
            <a:rect l="l" t="t" r="r" b="b"/>
            <a:pathLst>
              <a:path w="3119628" h="251460">
                <a:moveTo>
                  <a:pt x="0" y="251460"/>
                </a:moveTo>
                <a:lnTo>
                  <a:pt x="3119628" y="251460"/>
                </a:lnTo>
                <a:lnTo>
                  <a:pt x="3119628" y="0"/>
                </a:lnTo>
                <a:lnTo>
                  <a:pt x="0" y="0"/>
                </a:lnTo>
                <a:lnTo>
                  <a:pt x="0" y="25146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" name="object 8"/>
          <p:cNvSpPr/>
          <p:nvPr/>
        </p:nvSpPr>
        <p:spPr>
          <a:xfrm>
            <a:off x="2289810" y="3774947"/>
            <a:ext cx="0" cy="547115"/>
          </a:xfrm>
          <a:custGeom>
            <a:avLst/>
            <a:gdLst/>
            <a:ahLst/>
            <a:cxnLst/>
            <a:rect l="l" t="t" r="r" b="b"/>
            <a:pathLst>
              <a:path w="0" h="547115">
                <a:moveTo>
                  <a:pt x="0" y="0"/>
                </a:moveTo>
                <a:lnTo>
                  <a:pt x="0" y="547115"/>
                </a:lnTo>
              </a:path>
            </a:pathLst>
          </a:custGeom>
          <a:ln w="51562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" name="object 9"/>
          <p:cNvSpPr/>
          <p:nvPr/>
        </p:nvSpPr>
        <p:spPr>
          <a:xfrm>
            <a:off x="2264664" y="3774947"/>
            <a:ext cx="50292" cy="547115"/>
          </a:xfrm>
          <a:custGeom>
            <a:avLst/>
            <a:gdLst/>
            <a:ahLst/>
            <a:cxnLst/>
            <a:rect l="l" t="t" r="r" b="b"/>
            <a:pathLst>
              <a:path w="50292" h="547115">
                <a:moveTo>
                  <a:pt x="0" y="547115"/>
                </a:moveTo>
                <a:lnTo>
                  <a:pt x="50292" y="547115"/>
                </a:lnTo>
                <a:lnTo>
                  <a:pt x="50292" y="0"/>
                </a:lnTo>
                <a:lnTo>
                  <a:pt x="0" y="0"/>
                </a:lnTo>
                <a:lnTo>
                  <a:pt x="0" y="547115"/>
                </a:lnTo>
                <a:close/>
              </a:path>
            </a:pathLst>
          </a:custGeom>
          <a:ln w="12192">
            <a:solidFill>
              <a:srgbClr val="91919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" name="object 10"/>
          <p:cNvSpPr/>
          <p:nvPr/>
        </p:nvSpPr>
        <p:spPr>
          <a:xfrm>
            <a:off x="1772411" y="3774947"/>
            <a:ext cx="0" cy="547115"/>
          </a:xfrm>
          <a:custGeom>
            <a:avLst/>
            <a:gdLst/>
            <a:ahLst/>
            <a:cxnLst/>
            <a:rect l="l" t="t" r="r" b="b"/>
            <a:pathLst>
              <a:path w="0" h="547115">
                <a:moveTo>
                  <a:pt x="0" y="0"/>
                </a:moveTo>
                <a:lnTo>
                  <a:pt x="0" y="547115"/>
                </a:lnTo>
              </a:path>
            </a:pathLst>
          </a:custGeom>
          <a:ln w="50038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" name="object 11"/>
          <p:cNvSpPr/>
          <p:nvPr/>
        </p:nvSpPr>
        <p:spPr>
          <a:xfrm>
            <a:off x="1748027" y="3774947"/>
            <a:ext cx="48768" cy="547115"/>
          </a:xfrm>
          <a:custGeom>
            <a:avLst/>
            <a:gdLst/>
            <a:ahLst/>
            <a:cxnLst/>
            <a:rect l="l" t="t" r="r" b="b"/>
            <a:pathLst>
              <a:path w="48768" h="547115">
                <a:moveTo>
                  <a:pt x="0" y="547115"/>
                </a:moveTo>
                <a:lnTo>
                  <a:pt x="48768" y="547115"/>
                </a:lnTo>
                <a:lnTo>
                  <a:pt x="48768" y="0"/>
                </a:lnTo>
                <a:lnTo>
                  <a:pt x="0" y="0"/>
                </a:lnTo>
                <a:lnTo>
                  <a:pt x="0" y="547115"/>
                </a:lnTo>
                <a:close/>
              </a:path>
            </a:pathLst>
          </a:custGeom>
          <a:ln w="12192">
            <a:solidFill>
              <a:srgbClr val="91919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" name="object 12"/>
          <p:cNvSpPr/>
          <p:nvPr/>
        </p:nvSpPr>
        <p:spPr>
          <a:xfrm>
            <a:off x="3084576" y="3774947"/>
            <a:ext cx="0" cy="547115"/>
          </a:xfrm>
          <a:custGeom>
            <a:avLst/>
            <a:gdLst/>
            <a:ahLst/>
            <a:cxnLst/>
            <a:rect l="l" t="t" r="r" b="b"/>
            <a:pathLst>
              <a:path w="0" h="547115">
                <a:moveTo>
                  <a:pt x="0" y="0"/>
                </a:moveTo>
                <a:lnTo>
                  <a:pt x="0" y="547115"/>
                </a:lnTo>
              </a:path>
            </a:pathLst>
          </a:custGeom>
          <a:ln w="50038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" name="object 13"/>
          <p:cNvSpPr/>
          <p:nvPr/>
        </p:nvSpPr>
        <p:spPr>
          <a:xfrm>
            <a:off x="3060192" y="3774947"/>
            <a:ext cx="48768" cy="547115"/>
          </a:xfrm>
          <a:custGeom>
            <a:avLst/>
            <a:gdLst/>
            <a:ahLst/>
            <a:cxnLst/>
            <a:rect l="l" t="t" r="r" b="b"/>
            <a:pathLst>
              <a:path w="48768" h="547115">
                <a:moveTo>
                  <a:pt x="0" y="547115"/>
                </a:moveTo>
                <a:lnTo>
                  <a:pt x="48768" y="547115"/>
                </a:lnTo>
                <a:lnTo>
                  <a:pt x="48768" y="0"/>
                </a:lnTo>
                <a:lnTo>
                  <a:pt x="0" y="0"/>
                </a:lnTo>
                <a:lnTo>
                  <a:pt x="0" y="547115"/>
                </a:lnTo>
                <a:close/>
              </a:path>
            </a:pathLst>
          </a:custGeom>
          <a:ln w="12192">
            <a:solidFill>
              <a:srgbClr val="91919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" name="object 14"/>
          <p:cNvSpPr/>
          <p:nvPr/>
        </p:nvSpPr>
        <p:spPr>
          <a:xfrm>
            <a:off x="3584447" y="3774947"/>
            <a:ext cx="0" cy="547115"/>
          </a:xfrm>
          <a:custGeom>
            <a:avLst/>
            <a:gdLst/>
            <a:ahLst/>
            <a:cxnLst/>
            <a:rect l="l" t="t" r="r" b="b"/>
            <a:pathLst>
              <a:path w="0" h="547115">
                <a:moveTo>
                  <a:pt x="0" y="0"/>
                </a:moveTo>
                <a:lnTo>
                  <a:pt x="0" y="547115"/>
                </a:lnTo>
              </a:path>
            </a:pathLst>
          </a:custGeom>
          <a:ln w="50037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" name="object 15"/>
          <p:cNvSpPr/>
          <p:nvPr/>
        </p:nvSpPr>
        <p:spPr>
          <a:xfrm>
            <a:off x="3560064" y="3774947"/>
            <a:ext cx="48767" cy="547115"/>
          </a:xfrm>
          <a:custGeom>
            <a:avLst/>
            <a:gdLst/>
            <a:ahLst/>
            <a:cxnLst/>
            <a:rect l="l" t="t" r="r" b="b"/>
            <a:pathLst>
              <a:path w="48767" h="547115">
                <a:moveTo>
                  <a:pt x="0" y="547115"/>
                </a:moveTo>
                <a:lnTo>
                  <a:pt x="48767" y="547115"/>
                </a:lnTo>
                <a:lnTo>
                  <a:pt x="48767" y="0"/>
                </a:lnTo>
                <a:lnTo>
                  <a:pt x="0" y="0"/>
                </a:lnTo>
                <a:lnTo>
                  <a:pt x="0" y="547115"/>
                </a:lnTo>
                <a:close/>
              </a:path>
            </a:pathLst>
          </a:custGeom>
          <a:ln w="12192">
            <a:solidFill>
              <a:srgbClr val="91919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" name="object 16"/>
          <p:cNvSpPr/>
          <p:nvPr/>
        </p:nvSpPr>
        <p:spPr>
          <a:xfrm>
            <a:off x="2999232" y="4466844"/>
            <a:ext cx="246887" cy="31851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" name="object 17"/>
          <p:cNvSpPr/>
          <p:nvPr/>
        </p:nvSpPr>
        <p:spPr>
          <a:xfrm>
            <a:off x="2962655" y="4430267"/>
            <a:ext cx="169925" cy="31534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" name="object 18"/>
          <p:cNvSpPr/>
          <p:nvPr/>
        </p:nvSpPr>
        <p:spPr>
          <a:xfrm>
            <a:off x="2205227" y="4466844"/>
            <a:ext cx="246887" cy="31851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9" name="object 19"/>
          <p:cNvSpPr/>
          <p:nvPr/>
        </p:nvSpPr>
        <p:spPr>
          <a:xfrm>
            <a:off x="2168651" y="4430267"/>
            <a:ext cx="169925" cy="31534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0" name="object 20"/>
          <p:cNvSpPr/>
          <p:nvPr/>
        </p:nvSpPr>
        <p:spPr>
          <a:xfrm>
            <a:off x="3345179" y="3153155"/>
            <a:ext cx="544068" cy="399288"/>
          </a:xfrm>
          <a:custGeom>
            <a:avLst/>
            <a:gdLst/>
            <a:ahLst/>
            <a:cxnLst/>
            <a:rect l="l" t="t" r="r" b="b"/>
            <a:pathLst>
              <a:path w="544068" h="399288">
                <a:moveTo>
                  <a:pt x="0" y="399288"/>
                </a:moveTo>
                <a:lnTo>
                  <a:pt x="544068" y="399288"/>
                </a:lnTo>
                <a:lnTo>
                  <a:pt x="544068" y="0"/>
                </a:lnTo>
                <a:lnTo>
                  <a:pt x="0" y="0"/>
                </a:lnTo>
                <a:lnTo>
                  <a:pt x="0" y="399288"/>
                </a:lnTo>
                <a:close/>
              </a:path>
            </a:pathLst>
          </a:custGeom>
          <a:solidFill>
            <a:srgbClr val="A1C1FD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1" name="object 21"/>
          <p:cNvSpPr/>
          <p:nvPr/>
        </p:nvSpPr>
        <p:spPr>
          <a:xfrm>
            <a:off x="3345941" y="3153917"/>
            <a:ext cx="543813" cy="399288"/>
          </a:xfrm>
          <a:custGeom>
            <a:avLst/>
            <a:gdLst/>
            <a:ahLst/>
            <a:cxnLst/>
            <a:rect l="l" t="t" r="r" b="b"/>
            <a:pathLst>
              <a:path w="543813" h="399288">
                <a:moveTo>
                  <a:pt x="543813" y="0"/>
                </a:moveTo>
                <a:lnTo>
                  <a:pt x="0" y="0"/>
                </a:lnTo>
                <a:lnTo>
                  <a:pt x="0" y="399288"/>
                </a:lnTo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2" name="object 22"/>
          <p:cNvSpPr/>
          <p:nvPr/>
        </p:nvSpPr>
        <p:spPr>
          <a:xfrm>
            <a:off x="3345941" y="3153917"/>
            <a:ext cx="543813" cy="399288"/>
          </a:xfrm>
          <a:custGeom>
            <a:avLst/>
            <a:gdLst/>
            <a:ahLst/>
            <a:cxnLst/>
            <a:rect l="l" t="t" r="r" b="b"/>
            <a:pathLst>
              <a:path w="543813" h="399288">
                <a:moveTo>
                  <a:pt x="0" y="399288"/>
                </a:moveTo>
                <a:lnTo>
                  <a:pt x="543813" y="399288"/>
                </a:lnTo>
                <a:lnTo>
                  <a:pt x="543813" y="0"/>
                </a:lnTo>
              </a:path>
            </a:pathLst>
          </a:custGeom>
          <a:ln w="25908">
            <a:solidFill>
              <a:srgbClr val="3364FA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3" name="object 23"/>
          <p:cNvSpPr/>
          <p:nvPr/>
        </p:nvSpPr>
        <p:spPr>
          <a:xfrm>
            <a:off x="7264907" y="4553711"/>
            <a:ext cx="246888" cy="31699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4" name="object 24"/>
          <p:cNvSpPr/>
          <p:nvPr/>
        </p:nvSpPr>
        <p:spPr>
          <a:xfrm>
            <a:off x="7228331" y="4517135"/>
            <a:ext cx="169925" cy="31394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5" name="object 25"/>
          <p:cNvSpPr/>
          <p:nvPr/>
        </p:nvSpPr>
        <p:spPr>
          <a:xfrm>
            <a:off x="5399532" y="3934967"/>
            <a:ext cx="3118104" cy="251460"/>
          </a:xfrm>
          <a:custGeom>
            <a:avLst/>
            <a:gdLst/>
            <a:ahLst/>
            <a:cxnLst/>
            <a:rect l="l" t="t" r="r" b="b"/>
            <a:pathLst>
              <a:path w="3118104" h="251460">
                <a:moveTo>
                  <a:pt x="0" y="251460"/>
                </a:moveTo>
                <a:lnTo>
                  <a:pt x="3118104" y="251460"/>
                </a:lnTo>
                <a:lnTo>
                  <a:pt x="3118104" y="0"/>
                </a:lnTo>
                <a:lnTo>
                  <a:pt x="0" y="0"/>
                </a:lnTo>
                <a:lnTo>
                  <a:pt x="0" y="25146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6" name="object 26"/>
          <p:cNvSpPr/>
          <p:nvPr/>
        </p:nvSpPr>
        <p:spPr>
          <a:xfrm>
            <a:off x="7350252" y="3787140"/>
            <a:ext cx="0" cy="548640"/>
          </a:xfrm>
          <a:custGeom>
            <a:avLst/>
            <a:gdLst/>
            <a:ahLst/>
            <a:cxnLst/>
            <a:rect l="l" t="t" r="r" b="b"/>
            <a:pathLst>
              <a:path w="0" h="548640">
                <a:moveTo>
                  <a:pt x="0" y="0"/>
                </a:moveTo>
                <a:lnTo>
                  <a:pt x="0" y="548640"/>
                </a:lnTo>
              </a:path>
            </a:pathLst>
          </a:custGeom>
          <a:ln w="50038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7" name="object 27"/>
          <p:cNvSpPr/>
          <p:nvPr/>
        </p:nvSpPr>
        <p:spPr>
          <a:xfrm>
            <a:off x="7325868" y="3787140"/>
            <a:ext cx="48768" cy="548640"/>
          </a:xfrm>
          <a:custGeom>
            <a:avLst/>
            <a:gdLst/>
            <a:ahLst/>
            <a:cxnLst/>
            <a:rect l="l" t="t" r="r" b="b"/>
            <a:pathLst>
              <a:path w="48768" h="548640">
                <a:moveTo>
                  <a:pt x="0" y="548640"/>
                </a:moveTo>
                <a:lnTo>
                  <a:pt x="48768" y="548640"/>
                </a:lnTo>
                <a:lnTo>
                  <a:pt x="48768" y="0"/>
                </a:lnTo>
                <a:lnTo>
                  <a:pt x="0" y="0"/>
                </a:lnTo>
                <a:lnTo>
                  <a:pt x="0" y="548640"/>
                </a:lnTo>
                <a:close/>
              </a:path>
            </a:pathLst>
          </a:custGeom>
          <a:ln w="12192">
            <a:solidFill>
              <a:srgbClr val="91919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8" name="object 28"/>
          <p:cNvSpPr/>
          <p:nvPr/>
        </p:nvSpPr>
        <p:spPr>
          <a:xfrm>
            <a:off x="7875269" y="3787140"/>
            <a:ext cx="0" cy="548640"/>
          </a:xfrm>
          <a:custGeom>
            <a:avLst/>
            <a:gdLst/>
            <a:ahLst/>
            <a:cxnLst/>
            <a:rect l="l" t="t" r="r" b="b"/>
            <a:pathLst>
              <a:path w="0" h="548640">
                <a:moveTo>
                  <a:pt x="0" y="0"/>
                </a:moveTo>
                <a:lnTo>
                  <a:pt x="0" y="548640"/>
                </a:lnTo>
              </a:path>
            </a:pathLst>
          </a:custGeom>
          <a:ln w="48514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9" name="object 29"/>
          <p:cNvSpPr/>
          <p:nvPr/>
        </p:nvSpPr>
        <p:spPr>
          <a:xfrm>
            <a:off x="7851647" y="3787140"/>
            <a:ext cx="47244" cy="548640"/>
          </a:xfrm>
          <a:custGeom>
            <a:avLst/>
            <a:gdLst/>
            <a:ahLst/>
            <a:cxnLst/>
            <a:rect l="l" t="t" r="r" b="b"/>
            <a:pathLst>
              <a:path w="47244" h="548640">
                <a:moveTo>
                  <a:pt x="0" y="548640"/>
                </a:moveTo>
                <a:lnTo>
                  <a:pt x="47244" y="548640"/>
                </a:lnTo>
                <a:lnTo>
                  <a:pt x="47244" y="0"/>
                </a:lnTo>
                <a:lnTo>
                  <a:pt x="0" y="0"/>
                </a:lnTo>
                <a:lnTo>
                  <a:pt x="0" y="548640"/>
                </a:lnTo>
                <a:close/>
              </a:path>
            </a:pathLst>
          </a:custGeom>
          <a:ln w="12192">
            <a:solidFill>
              <a:srgbClr val="91919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0" name="object 30"/>
          <p:cNvSpPr/>
          <p:nvPr/>
        </p:nvSpPr>
        <p:spPr>
          <a:xfrm>
            <a:off x="5771388" y="3787140"/>
            <a:ext cx="0" cy="548640"/>
          </a:xfrm>
          <a:custGeom>
            <a:avLst/>
            <a:gdLst/>
            <a:ahLst/>
            <a:cxnLst/>
            <a:rect l="l" t="t" r="r" b="b"/>
            <a:pathLst>
              <a:path w="0" h="548640">
                <a:moveTo>
                  <a:pt x="0" y="0"/>
                </a:moveTo>
                <a:lnTo>
                  <a:pt x="0" y="548640"/>
                </a:lnTo>
              </a:path>
            </a:pathLst>
          </a:custGeom>
          <a:ln w="50037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1" name="object 31"/>
          <p:cNvSpPr/>
          <p:nvPr/>
        </p:nvSpPr>
        <p:spPr>
          <a:xfrm>
            <a:off x="5747003" y="3787140"/>
            <a:ext cx="48767" cy="548640"/>
          </a:xfrm>
          <a:custGeom>
            <a:avLst/>
            <a:gdLst/>
            <a:ahLst/>
            <a:cxnLst/>
            <a:rect l="l" t="t" r="r" b="b"/>
            <a:pathLst>
              <a:path w="48767" h="548640">
                <a:moveTo>
                  <a:pt x="0" y="548640"/>
                </a:moveTo>
                <a:lnTo>
                  <a:pt x="48767" y="548640"/>
                </a:lnTo>
                <a:lnTo>
                  <a:pt x="48767" y="0"/>
                </a:lnTo>
                <a:lnTo>
                  <a:pt x="0" y="0"/>
                </a:lnTo>
                <a:lnTo>
                  <a:pt x="0" y="548640"/>
                </a:lnTo>
                <a:close/>
              </a:path>
            </a:pathLst>
          </a:custGeom>
          <a:ln w="12192">
            <a:solidFill>
              <a:srgbClr val="91919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2" name="object 32"/>
          <p:cNvSpPr/>
          <p:nvPr/>
        </p:nvSpPr>
        <p:spPr>
          <a:xfrm>
            <a:off x="5506211" y="3165348"/>
            <a:ext cx="542543" cy="400812"/>
          </a:xfrm>
          <a:custGeom>
            <a:avLst/>
            <a:gdLst/>
            <a:ahLst/>
            <a:cxnLst/>
            <a:rect l="l" t="t" r="r" b="b"/>
            <a:pathLst>
              <a:path w="542543" h="400812">
                <a:moveTo>
                  <a:pt x="0" y="400812"/>
                </a:moveTo>
                <a:lnTo>
                  <a:pt x="542543" y="400812"/>
                </a:lnTo>
                <a:lnTo>
                  <a:pt x="542543" y="0"/>
                </a:lnTo>
                <a:lnTo>
                  <a:pt x="0" y="0"/>
                </a:lnTo>
                <a:lnTo>
                  <a:pt x="0" y="400812"/>
                </a:lnTo>
                <a:close/>
              </a:path>
            </a:pathLst>
          </a:custGeom>
          <a:solidFill>
            <a:srgbClr val="A1C1FD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3" name="object 33"/>
          <p:cNvSpPr/>
          <p:nvPr/>
        </p:nvSpPr>
        <p:spPr>
          <a:xfrm>
            <a:off x="5506973" y="3166110"/>
            <a:ext cx="542289" cy="400685"/>
          </a:xfrm>
          <a:custGeom>
            <a:avLst/>
            <a:gdLst/>
            <a:ahLst/>
            <a:cxnLst/>
            <a:rect l="l" t="t" r="r" b="b"/>
            <a:pathLst>
              <a:path w="542289" h="400685">
                <a:moveTo>
                  <a:pt x="542289" y="0"/>
                </a:moveTo>
                <a:lnTo>
                  <a:pt x="0" y="0"/>
                </a:lnTo>
                <a:lnTo>
                  <a:pt x="0" y="400685"/>
                </a:lnTo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4" name="object 34"/>
          <p:cNvSpPr/>
          <p:nvPr/>
        </p:nvSpPr>
        <p:spPr>
          <a:xfrm>
            <a:off x="5506973" y="3166110"/>
            <a:ext cx="542289" cy="400685"/>
          </a:xfrm>
          <a:custGeom>
            <a:avLst/>
            <a:gdLst/>
            <a:ahLst/>
            <a:cxnLst/>
            <a:rect l="l" t="t" r="r" b="b"/>
            <a:pathLst>
              <a:path w="542289" h="400685">
                <a:moveTo>
                  <a:pt x="0" y="400685"/>
                </a:moveTo>
                <a:lnTo>
                  <a:pt x="542289" y="400685"/>
                </a:lnTo>
                <a:lnTo>
                  <a:pt x="542289" y="0"/>
                </a:lnTo>
              </a:path>
            </a:pathLst>
          </a:custGeom>
          <a:ln w="25908">
            <a:solidFill>
              <a:srgbClr val="3364FA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5" name="object 35"/>
          <p:cNvSpPr/>
          <p:nvPr/>
        </p:nvSpPr>
        <p:spPr>
          <a:xfrm>
            <a:off x="7589519" y="3165348"/>
            <a:ext cx="544068" cy="400812"/>
          </a:xfrm>
          <a:custGeom>
            <a:avLst/>
            <a:gdLst/>
            <a:ahLst/>
            <a:cxnLst/>
            <a:rect l="l" t="t" r="r" b="b"/>
            <a:pathLst>
              <a:path w="544068" h="400812">
                <a:moveTo>
                  <a:pt x="0" y="400812"/>
                </a:moveTo>
                <a:lnTo>
                  <a:pt x="544068" y="400812"/>
                </a:lnTo>
                <a:lnTo>
                  <a:pt x="544068" y="0"/>
                </a:lnTo>
                <a:lnTo>
                  <a:pt x="0" y="0"/>
                </a:lnTo>
                <a:lnTo>
                  <a:pt x="0" y="400812"/>
                </a:lnTo>
                <a:close/>
              </a:path>
            </a:pathLst>
          </a:custGeom>
          <a:solidFill>
            <a:srgbClr val="A1C1FD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6" name="object 36"/>
          <p:cNvSpPr/>
          <p:nvPr/>
        </p:nvSpPr>
        <p:spPr>
          <a:xfrm>
            <a:off x="7590281" y="3166110"/>
            <a:ext cx="545338" cy="400685"/>
          </a:xfrm>
          <a:custGeom>
            <a:avLst/>
            <a:gdLst/>
            <a:ahLst/>
            <a:cxnLst/>
            <a:rect l="l" t="t" r="r" b="b"/>
            <a:pathLst>
              <a:path w="545338" h="400685">
                <a:moveTo>
                  <a:pt x="545338" y="0"/>
                </a:moveTo>
                <a:lnTo>
                  <a:pt x="0" y="0"/>
                </a:lnTo>
                <a:lnTo>
                  <a:pt x="0" y="400685"/>
                </a:lnTo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7" name="object 37"/>
          <p:cNvSpPr/>
          <p:nvPr/>
        </p:nvSpPr>
        <p:spPr>
          <a:xfrm>
            <a:off x="7590281" y="3166110"/>
            <a:ext cx="545338" cy="400685"/>
          </a:xfrm>
          <a:custGeom>
            <a:avLst/>
            <a:gdLst/>
            <a:ahLst/>
            <a:cxnLst/>
            <a:rect l="l" t="t" r="r" b="b"/>
            <a:pathLst>
              <a:path w="545338" h="400685">
                <a:moveTo>
                  <a:pt x="0" y="400685"/>
                </a:moveTo>
                <a:lnTo>
                  <a:pt x="545338" y="400685"/>
                </a:lnTo>
                <a:lnTo>
                  <a:pt x="545338" y="0"/>
                </a:lnTo>
              </a:path>
            </a:pathLst>
          </a:custGeom>
          <a:ln w="25908">
            <a:solidFill>
              <a:srgbClr val="3364FA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8" name="object 38"/>
          <p:cNvSpPr/>
          <p:nvPr/>
        </p:nvSpPr>
        <p:spPr>
          <a:xfrm>
            <a:off x="950975" y="4064508"/>
            <a:ext cx="3794760" cy="228600"/>
          </a:xfrm>
          <a:custGeom>
            <a:avLst/>
            <a:gdLst/>
            <a:ahLst/>
            <a:cxnLst/>
            <a:rect l="l" t="t" r="r" b="b"/>
            <a:pathLst>
              <a:path w="3794760" h="228600">
                <a:moveTo>
                  <a:pt x="3566160" y="0"/>
                </a:moveTo>
                <a:lnTo>
                  <a:pt x="3566160" y="228600"/>
                </a:lnTo>
                <a:lnTo>
                  <a:pt x="3718560" y="152400"/>
                </a:lnTo>
                <a:lnTo>
                  <a:pt x="3604260" y="152400"/>
                </a:lnTo>
                <a:lnTo>
                  <a:pt x="3604260" y="76200"/>
                </a:lnTo>
                <a:lnTo>
                  <a:pt x="3718560" y="76200"/>
                </a:lnTo>
                <a:lnTo>
                  <a:pt x="3566160" y="0"/>
                </a:lnTo>
                <a:close/>
              </a:path>
              <a:path w="3794760" h="228600">
                <a:moveTo>
                  <a:pt x="3566160" y="76200"/>
                </a:moveTo>
                <a:lnTo>
                  <a:pt x="0" y="76200"/>
                </a:lnTo>
                <a:lnTo>
                  <a:pt x="0" y="152400"/>
                </a:lnTo>
                <a:lnTo>
                  <a:pt x="3566160" y="152400"/>
                </a:lnTo>
                <a:lnTo>
                  <a:pt x="3566160" y="76200"/>
                </a:lnTo>
                <a:close/>
              </a:path>
              <a:path w="3794760" h="228600">
                <a:moveTo>
                  <a:pt x="3718560" y="76200"/>
                </a:moveTo>
                <a:lnTo>
                  <a:pt x="3604260" y="76200"/>
                </a:lnTo>
                <a:lnTo>
                  <a:pt x="3604260" y="152400"/>
                </a:lnTo>
                <a:lnTo>
                  <a:pt x="3718560" y="152400"/>
                </a:lnTo>
                <a:lnTo>
                  <a:pt x="3794760" y="114300"/>
                </a:lnTo>
                <a:lnTo>
                  <a:pt x="3718560" y="76200"/>
                </a:lnTo>
                <a:close/>
              </a:path>
            </a:pathLst>
          </a:custGeom>
          <a:solidFill>
            <a:srgbClr val="B1B1B1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9" name="object 39"/>
          <p:cNvSpPr/>
          <p:nvPr/>
        </p:nvSpPr>
        <p:spPr>
          <a:xfrm>
            <a:off x="5186171" y="4076700"/>
            <a:ext cx="3713987" cy="228600"/>
          </a:xfrm>
          <a:custGeom>
            <a:avLst/>
            <a:gdLst/>
            <a:ahLst/>
            <a:cxnLst/>
            <a:rect l="l" t="t" r="r" b="b"/>
            <a:pathLst>
              <a:path w="3713987" h="228600">
                <a:moveTo>
                  <a:pt x="3485387" y="0"/>
                </a:moveTo>
                <a:lnTo>
                  <a:pt x="3485387" y="228600"/>
                </a:lnTo>
                <a:lnTo>
                  <a:pt x="3637787" y="152400"/>
                </a:lnTo>
                <a:lnTo>
                  <a:pt x="3523487" y="152400"/>
                </a:lnTo>
                <a:lnTo>
                  <a:pt x="3523487" y="76200"/>
                </a:lnTo>
                <a:lnTo>
                  <a:pt x="3637787" y="76200"/>
                </a:lnTo>
                <a:lnTo>
                  <a:pt x="3485387" y="0"/>
                </a:lnTo>
                <a:close/>
              </a:path>
              <a:path w="3713987" h="228600">
                <a:moveTo>
                  <a:pt x="3485387" y="76200"/>
                </a:moveTo>
                <a:lnTo>
                  <a:pt x="0" y="76200"/>
                </a:lnTo>
                <a:lnTo>
                  <a:pt x="0" y="152400"/>
                </a:lnTo>
                <a:lnTo>
                  <a:pt x="3485387" y="152400"/>
                </a:lnTo>
                <a:lnTo>
                  <a:pt x="3485387" y="76200"/>
                </a:lnTo>
                <a:close/>
              </a:path>
              <a:path w="3713987" h="228600">
                <a:moveTo>
                  <a:pt x="3637787" y="76200"/>
                </a:moveTo>
                <a:lnTo>
                  <a:pt x="3523487" y="76200"/>
                </a:lnTo>
                <a:lnTo>
                  <a:pt x="3523487" y="152400"/>
                </a:lnTo>
                <a:lnTo>
                  <a:pt x="3637787" y="152400"/>
                </a:lnTo>
                <a:lnTo>
                  <a:pt x="3713987" y="114300"/>
                </a:lnTo>
                <a:lnTo>
                  <a:pt x="3637787" y="76200"/>
                </a:lnTo>
                <a:close/>
              </a:path>
            </a:pathLst>
          </a:custGeom>
          <a:solidFill>
            <a:srgbClr val="B1B1B1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0" name="object 40"/>
          <p:cNvSpPr txBox="1"/>
          <p:nvPr/>
        </p:nvSpPr>
        <p:spPr>
          <a:xfrm>
            <a:off x="577087" y="175236"/>
            <a:ext cx="4434636" cy="3042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395"/>
              </a:lnSpc>
              <a:spcBef>
                <a:spcPts val="119"/>
              </a:spcBef>
              <a:tabLst>
                <a:tab pos="2400300" algn="l"/>
                <a:tab pos="2679700" algn="l"/>
              </a:tabLst>
            </a:pPr>
            <a:r>
              <a:rPr dirty="0" smtClean="0" sz="2200" spc="9">
                <a:latin typeface="΢"/>
                <a:cs typeface="΢"/>
              </a:rPr>
              <a:t>人力资源核心功</a:t>
            </a:r>
            <a:r>
              <a:rPr dirty="0" smtClean="0" sz="2200" spc="0">
                <a:latin typeface="΢"/>
                <a:cs typeface="΢"/>
              </a:rPr>
              <a:t>能</a:t>
            </a:r>
            <a:r>
              <a:rPr dirty="0" smtClean="0" sz="2200" spc="0">
                <a:latin typeface="΢"/>
                <a:cs typeface="΢"/>
              </a:rPr>
              <a:t>	</a:t>
            </a:r>
            <a:r>
              <a:rPr dirty="0" smtClean="0" baseline="-1317" sz="3300" spc="358">
                <a:latin typeface="Arial"/>
                <a:cs typeface="Arial"/>
              </a:rPr>
              <a:t>-</a:t>
            </a:r>
            <a:r>
              <a:rPr dirty="0" smtClean="0" baseline="-1317" sz="3300" spc="0">
                <a:latin typeface="Arial"/>
                <a:cs typeface="Arial"/>
              </a:rPr>
              <a:t>	</a:t>
            </a:r>
            <a:r>
              <a:rPr dirty="0" smtClean="0" sz="2200" spc="9">
                <a:latin typeface="΢"/>
                <a:cs typeface="΢"/>
              </a:rPr>
              <a:t>薪资核算范围</a:t>
            </a:r>
            <a:endParaRPr sz="2200">
              <a:latin typeface="微软雅黑"/>
              <a:cs typeface="微软雅黑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1054404" y="1352276"/>
            <a:ext cx="5879374" cy="33264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75"/>
              </a:lnSpc>
              <a:spcBef>
                <a:spcPts val="128"/>
              </a:spcBef>
            </a:pPr>
            <a:r>
              <a:rPr dirty="0" smtClean="0" baseline="1627" sz="3600" spc="9">
                <a:latin typeface="΢"/>
                <a:cs typeface="΢"/>
              </a:rPr>
              <a:t>薪</a:t>
            </a:r>
            <a:r>
              <a:rPr dirty="0" smtClean="0" baseline="1627" sz="3600" spc="9">
                <a:latin typeface="΢"/>
                <a:cs typeface="΢"/>
              </a:rPr>
              <a:t>资</a:t>
            </a:r>
            <a:r>
              <a:rPr dirty="0" smtClean="0" baseline="1627" sz="3600" spc="9">
                <a:latin typeface="΢"/>
                <a:cs typeface="΢"/>
              </a:rPr>
              <a:t>核</a:t>
            </a:r>
            <a:r>
              <a:rPr dirty="0" smtClean="0" baseline="1627" sz="3600" spc="0">
                <a:latin typeface="΢"/>
                <a:cs typeface="΢"/>
              </a:rPr>
              <a:t>算范围</a:t>
            </a:r>
            <a:r>
              <a:rPr dirty="0" smtClean="0" baseline="1627" sz="3600" spc="-134">
                <a:latin typeface="΢"/>
                <a:cs typeface="΢"/>
              </a:rPr>
              <a:t> </a:t>
            </a:r>
            <a:r>
              <a:rPr dirty="0" smtClean="0" baseline="2304" sz="3600" spc="0" b="1">
                <a:latin typeface="Book Antiqua"/>
                <a:cs typeface="Book Antiqua"/>
              </a:rPr>
              <a:t>–</a:t>
            </a:r>
            <a:r>
              <a:rPr dirty="0" smtClean="0" baseline="2304" sz="3600" spc="0" b="1">
                <a:latin typeface="Book Antiqua"/>
                <a:cs typeface="Book Antiqua"/>
              </a:rPr>
              <a:t> </a:t>
            </a:r>
            <a:r>
              <a:rPr dirty="0" smtClean="0" baseline="1627" sz="3600" spc="9">
                <a:latin typeface="΢"/>
                <a:cs typeface="΢"/>
              </a:rPr>
              <a:t>同</a:t>
            </a:r>
            <a:r>
              <a:rPr dirty="0" smtClean="0" baseline="1627" sz="3600" spc="9">
                <a:latin typeface="΢"/>
                <a:cs typeface="΢"/>
              </a:rPr>
              <a:t>组</a:t>
            </a:r>
            <a:r>
              <a:rPr dirty="0" smtClean="0" baseline="1627" sz="3600" spc="9">
                <a:latin typeface="΢"/>
                <a:cs typeface="΢"/>
              </a:rPr>
              <a:t>员</a:t>
            </a:r>
            <a:r>
              <a:rPr dirty="0" smtClean="0" baseline="1627" sz="3600" spc="0">
                <a:latin typeface="΢"/>
                <a:cs typeface="΢"/>
              </a:rPr>
              <a:t>工在同一天发放工资</a:t>
            </a:r>
            <a:endParaRPr sz="2400">
              <a:latin typeface="微软雅黑"/>
              <a:cs typeface="微软雅黑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1724405" y="2423432"/>
            <a:ext cx="1975669" cy="28194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65"/>
              </a:lnSpc>
              <a:spcBef>
                <a:spcPts val="108"/>
              </a:spcBef>
            </a:pPr>
            <a:r>
              <a:rPr dirty="0" smtClean="0" baseline="1953" sz="3000" spc="9">
                <a:latin typeface="΢"/>
                <a:cs typeface="΢"/>
              </a:rPr>
              <a:t>薪</a:t>
            </a:r>
            <a:r>
              <a:rPr dirty="0" smtClean="0" baseline="1953" sz="3000" spc="9">
                <a:latin typeface="΢"/>
                <a:cs typeface="΢"/>
              </a:rPr>
              <a:t>资</a:t>
            </a:r>
            <a:r>
              <a:rPr dirty="0" smtClean="0" baseline="1953" sz="3000" spc="0">
                <a:latin typeface="΢"/>
                <a:cs typeface="΢"/>
              </a:rPr>
              <a:t>核</a:t>
            </a:r>
            <a:r>
              <a:rPr dirty="0" smtClean="0" baseline="1953" sz="3000" spc="-9">
                <a:latin typeface="΢"/>
                <a:cs typeface="΢"/>
              </a:rPr>
              <a:t>算</a:t>
            </a:r>
            <a:r>
              <a:rPr dirty="0" smtClean="0" baseline="1953" sz="3000" spc="0">
                <a:latin typeface="΢"/>
                <a:cs typeface="΢"/>
              </a:rPr>
              <a:t>范围</a:t>
            </a:r>
            <a:r>
              <a:rPr dirty="0" smtClean="0" baseline="1953" sz="3000" spc="-129">
                <a:latin typeface="΢"/>
                <a:cs typeface="΢"/>
              </a:rPr>
              <a:t> </a:t>
            </a:r>
            <a:r>
              <a:rPr dirty="0" smtClean="0" baseline="2764" sz="3000" spc="4" b="1">
                <a:latin typeface="Book Antiqua"/>
                <a:cs typeface="Book Antiqua"/>
              </a:rPr>
              <a:t>R0</a:t>
            </a:r>
            <a:endParaRPr sz="2000">
              <a:latin typeface="Book Antiqua"/>
              <a:cs typeface="Book Antiqua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6015990" y="2435878"/>
            <a:ext cx="1975669" cy="28194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65"/>
              </a:lnSpc>
              <a:spcBef>
                <a:spcPts val="108"/>
              </a:spcBef>
            </a:pPr>
            <a:r>
              <a:rPr dirty="0" smtClean="0" baseline="1953" sz="3000" spc="9">
                <a:latin typeface="΢"/>
                <a:cs typeface="΢"/>
              </a:rPr>
              <a:t>薪</a:t>
            </a:r>
            <a:r>
              <a:rPr dirty="0" smtClean="0" baseline="1953" sz="3000" spc="9">
                <a:latin typeface="΢"/>
                <a:cs typeface="΢"/>
              </a:rPr>
              <a:t>资</a:t>
            </a:r>
            <a:r>
              <a:rPr dirty="0" smtClean="0" baseline="1953" sz="3000" spc="0">
                <a:latin typeface="΢"/>
                <a:cs typeface="΢"/>
              </a:rPr>
              <a:t>核</a:t>
            </a:r>
            <a:r>
              <a:rPr dirty="0" smtClean="0" baseline="1953" sz="3000" spc="-9">
                <a:latin typeface="΢"/>
                <a:cs typeface="΢"/>
              </a:rPr>
              <a:t>算</a:t>
            </a:r>
            <a:r>
              <a:rPr dirty="0" smtClean="0" baseline="1953" sz="3000" spc="0">
                <a:latin typeface="΢"/>
                <a:cs typeface="΢"/>
              </a:rPr>
              <a:t>范围</a:t>
            </a:r>
            <a:r>
              <a:rPr dirty="0" smtClean="0" baseline="1953" sz="3000" spc="-129">
                <a:latin typeface="΢"/>
                <a:cs typeface="΢"/>
              </a:rPr>
              <a:t> </a:t>
            </a:r>
            <a:r>
              <a:rPr dirty="0" smtClean="0" baseline="2764" sz="3000" spc="4" b="1">
                <a:latin typeface="Book Antiqua"/>
                <a:cs typeface="Book Antiqua"/>
              </a:rPr>
              <a:t>R1</a:t>
            </a:r>
            <a:endParaRPr sz="2000">
              <a:latin typeface="Book Antiqua"/>
              <a:cs typeface="Book Antiqua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943152" y="5014867"/>
            <a:ext cx="3002989" cy="28194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65"/>
              </a:lnSpc>
              <a:spcBef>
                <a:spcPts val="108"/>
              </a:spcBef>
            </a:pPr>
            <a:r>
              <a:rPr dirty="0" smtClean="0" baseline="1953" sz="3000" spc="9">
                <a:latin typeface="΢"/>
                <a:cs typeface="΢"/>
              </a:rPr>
              <a:t>在本</a:t>
            </a:r>
            <a:r>
              <a:rPr dirty="0" smtClean="0" baseline="1953" sz="3000" spc="0">
                <a:latin typeface="΢"/>
                <a:cs typeface="΢"/>
              </a:rPr>
              <a:t>月</a:t>
            </a:r>
            <a:r>
              <a:rPr dirty="0" smtClean="0" baseline="2764" sz="3000" spc="-4" b="1">
                <a:latin typeface="Book Antiqua"/>
                <a:cs typeface="Book Antiqua"/>
              </a:rPr>
              <a:t>8</a:t>
            </a:r>
            <a:r>
              <a:rPr dirty="0" smtClean="0" baseline="1953" sz="3000" spc="0">
                <a:latin typeface="΢"/>
                <a:cs typeface="΢"/>
              </a:rPr>
              <a:t>号和</a:t>
            </a:r>
            <a:r>
              <a:rPr dirty="0" smtClean="0" baseline="2764" sz="3000" spc="-4" b="1">
                <a:latin typeface="Book Antiqua"/>
                <a:cs typeface="Book Antiqua"/>
              </a:rPr>
              <a:t>20</a:t>
            </a:r>
            <a:r>
              <a:rPr dirty="0" smtClean="0" baseline="1953" sz="3000" spc="0">
                <a:latin typeface="΢"/>
                <a:cs typeface="΢"/>
              </a:rPr>
              <a:t>号发</a:t>
            </a:r>
            <a:r>
              <a:rPr dirty="0" smtClean="0" baseline="1953" sz="3000" spc="-9">
                <a:latin typeface="΢"/>
                <a:cs typeface="΢"/>
              </a:rPr>
              <a:t>放</a:t>
            </a:r>
            <a:r>
              <a:rPr dirty="0" smtClean="0" baseline="1953" sz="3000" spc="0">
                <a:latin typeface="΢"/>
                <a:cs typeface="΢"/>
              </a:rPr>
              <a:t>工资</a:t>
            </a:r>
            <a:endParaRPr sz="2000">
              <a:latin typeface="微软雅黑"/>
              <a:cs typeface="微软雅黑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5430139" y="5028603"/>
            <a:ext cx="2367699" cy="28225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65"/>
              </a:lnSpc>
              <a:spcBef>
                <a:spcPts val="108"/>
              </a:spcBef>
            </a:pPr>
            <a:r>
              <a:rPr dirty="0" smtClean="0" baseline="1953" sz="3000" spc="9">
                <a:latin typeface="΢"/>
                <a:cs typeface="΢"/>
              </a:rPr>
              <a:t>在本</a:t>
            </a:r>
            <a:r>
              <a:rPr dirty="0" smtClean="0" baseline="1953" sz="3000" spc="0">
                <a:latin typeface="΢"/>
                <a:cs typeface="΢"/>
              </a:rPr>
              <a:t>月</a:t>
            </a:r>
            <a:r>
              <a:rPr dirty="0" smtClean="0" baseline="2764" sz="3000" spc="-4" b="1">
                <a:latin typeface="Book Antiqua"/>
                <a:cs typeface="Book Antiqua"/>
              </a:rPr>
              <a:t>20</a:t>
            </a:r>
            <a:r>
              <a:rPr dirty="0" smtClean="0" baseline="1953" sz="3000" spc="0">
                <a:latin typeface="΢"/>
                <a:cs typeface="΢"/>
              </a:rPr>
              <a:t>号发</a:t>
            </a:r>
            <a:r>
              <a:rPr dirty="0" smtClean="0" baseline="1953" sz="3000" spc="-9">
                <a:latin typeface="΢"/>
                <a:cs typeface="΢"/>
              </a:rPr>
              <a:t>放</a:t>
            </a:r>
            <a:r>
              <a:rPr dirty="0" smtClean="0" baseline="1953" sz="3000" spc="-14">
                <a:latin typeface="΢"/>
                <a:cs typeface="΢"/>
              </a:rPr>
              <a:t>工</a:t>
            </a:r>
            <a:r>
              <a:rPr dirty="0" smtClean="0" baseline="1953" sz="3000" spc="0">
                <a:latin typeface="΢"/>
                <a:cs typeface="΢"/>
              </a:rPr>
              <a:t>资</a:t>
            </a:r>
            <a:endParaRPr sz="2000">
              <a:latin typeface="微软雅黑"/>
              <a:cs typeface="微软雅黑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109524" y="6633699"/>
            <a:ext cx="2386151" cy="13208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975"/>
              </a:lnSpc>
              <a:spcBef>
                <a:spcPts val="48"/>
              </a:spcBef>
            </a:pPr>
            <a:r>
              <a:rPr dirty="0" smtClean="0" sz="850" spc="0">
                <a:solidFill>
                  <a:srgbClr val="B1B1B1"/>
                </a:solidFill>
                <a:latin typeface="Symbol"/>
                <a:cs typeface="Symbol"/>
              </a:rPr>
              <a:t></a:t>
            </a:r>
            <a:r>
              <a:rPr dirty="0" smtClean="0" sz="850" spc="0">
                <a:solidFill>
                  <a:srgbClr val="B1B1B1"/>
                </a:solidFill>
                <a:latin typeface="Times New Roman"/>
                <a:cs typeface="Times New Roman"/>
              </a:rPr>
              <a:t> </a:t>
            </a:r>
            <a:r>
              <a:rPr dirty="0" smtClean="0" sz="850" spc="51">
                <a:solidFill>
                  <a:srgbClr val="B1B1B1"/>
                </a:solidFill>
                <a:latin typeface="Times New Roman"/>
                <a:cs typeface="Times New Roman"/>
              </a:rPr>
              <a:t> 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S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A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P</a:t>
            </a:r>
            <a:r>
              <a:rPr dirty="0" smtClean="0" sz="700" spc="-23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A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G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2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0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0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2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,</a:t>
            </a:r>
            <a:r>
              <a:rPr dirty="0" smtClean="0" sz="700" spc="12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T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itle</a:t>
            </a:r>
            <a:r>
              <a:rPr dirty="0" smtClean="0" sz="700" spc="-18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o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f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P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r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e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s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e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n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t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a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ti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o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n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,</a:t>
            </a:r>
            <a:r>
              <a:rPr dirty="0" smtClean="0" sz="700" spc="13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S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p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e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a</a:t>
            </a:r>
            <a:r>
              <a:rPr dirty="0" smtClean="0" sz="700" spc="9">
                <a:solidFill>
                  <a:srgbClr val="B1B1B1"/>
                </a:solidFill>
                <a:latin typeface="Arial"/>
                <a:cs typeface="Arial"/>
              </a:rPr>
              <a:t>k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e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r</a:t>
            </a:r>
            <a:r>
              <a:rPr dirty="0" smtClean="0" sz="700" spc="-20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Na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m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e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1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24</a:t>
            </a:r>
            <a:endParaRPr sz="700">
              <a:latin typeface="Arial"/>
              <a:cs typeface="Arial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5399532" y="3787140"/>
            <a:ext cx="371855" cy="14782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48" name="object 48"/>
          <p:cNvSpPr txBox="1"/>
          <p:nvPr/>
        </p:nvSpPr>
        <p:spPr>
          <a:xfrm>
            <a:off x="5771388" y="3787140"/>
            <a:ext cx="1578864" cy="14782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49" name="object 49"/>
          <p:cNvSpPr txBox="1"/>
          <p:nvPr/>
        </p:nvSpPr>
        <p:spPr>
          <a:xfrm>
            <a:off x="7350252" y="3787140"/>
            <a:ext cx="525017" cy="14782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50" name="object 50"/>
          <p:cNvSpPr txBox="1"/>
          <p:nvPr/>
        </p:nvSpPr>
        <p:spPr>
          <a:xfrm>
            <a:off x="7875269" y="3787140"/>
            <a:ext cx="642366" cy="14782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51" name="object 51"/>
          <p:cNvSpPr txBox="1"/>
          <p:nvPr/>
        </p:nvSpPr>
        <p:spPr>
          <a:xfrm>
            <a:off x="5399532" y="3934967"/>
            <a:ext cx="371855" cy="25146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52" name="object 52"/>
          <p:cNvSpPr txBox="1"/>
          <p:nvPr/>
        </p:nvSpPr>
        <p:spPr>
          <a:xfrm>
            <a:off x="5771388" y="3934967"/>
            <a:ext cx="1578864" cy="25146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53" name="object 53"/>
          <p:cNvSpPr txBox="1"/>
          <p:nvPr/>
        </p:nvSpPr>
        <p:spPr>
          <a:xfrm>
            <a:off x="7350252" y="3934967"/>
            <a:ext cx="525017" cy="25146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54" name="object 54"/>
          <p:cNvSpPr txBox="1"/>
          <p:nvPr/>
        </p:nvSpPr>
        <p:spPr>
          <a:xfrm>
            <a:off x="7875269" y="3934967"/>
            <a:ext cx="642366" cy="25146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55" name="object 55"/>
          <p:cNvSpPr txBox="1"/>
          <p:nvPr/>
        </p:nvSpPr>
        <p:spPr>
          <a:xfrm>
            <a:off x="5399532" y="4186428"/>
            <a:ext cx="371855" cy="14935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56" name="object 56"/>
          <p:cNvSpPr txBox="1"/>
          <p:nvPr/>
        </p:nvSpPr>
        <p:spPr>
          <a:xfrm>
            <a:off x="5771388" y="4186428"/>
            <a:ext cx="2746248" cy="14935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57" name="object 57"/>
          <p:cNvSpPr txBox="1"/>
          <p:nvPr/>
        </p:nvSpPr>
        <p:spPr>
          <a:xfrm>
            <a:off x="7350252" y="4186428"/>
            <a:ext cx="1167383" cy="14935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58" name="object 58"/>
          <p:cNvSpPr txBox="1"/>
          <p:nvPr/>
        </p:nvSpPr>
        <p:spPr>
          <a:xfrm>
            <a:off x="7875269" y="4186428"/>
            <a:ext cx="642366" cy="14935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59" name="object 59"/>
          <p:cNvSpPr txBox="1"/>
          <p:nvPr/>
        </p:nvSpPr>
        <p:spPr>
          <a:xfrm>
            <a:off x="1182624" y="3774947"/>
            <a:ext cx="589788" cy="14782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60" name="object 60"/>
          <p:cNvSpPr txBox="1"/>
          <p:nvPr/>
        </p:nvSpPr>
        <p:spPr>
          <a:xfrm>
            <a:off x="1772411" y="3774947"/>
            <a:ext cx="517398" cy="14782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61" name="object 61"/>
          <p:cNvSpPr txBox="1"/>
          <p:nvPr/>
        </p:nvSpPr>
        <p:spPr>
          <a:xfrm>
            <a:off x="2289810" y="3774947"/>
            <a:ext cx="794765" cy="14782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62" name="object 62"/>
          <p:cNvSpPr txBox="1"/>
          <p:nvPr/>
        </p:nvSpPr>
        <p:spPr>
          <a:xfrm>
            <a:off x="3084576" y="3774947"/>
            <a:ext cx="499872" cy="14782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63" name="object 63"/>
          <p:cNvSpPr txBox="1"/>
          <p:nvPr/>
        </p:nvSpPr>
        <p:spPr>
          <a:xfrm>
            <a:off x="3584447" y="3774947"/>
            <a:ext cx="717803" cy="14782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64" name="object 64"/>
          <p:cNvSpPr txBox="1"/>
          <p:nvPr/>
        </p:nvSpPr>
        <p:spPr>
          <a:xfrm>
            <a:off x="1182624" y="3922776"/>
            <a:ext cx="589788" cy="25146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65" name="object 65"/>
          <p:cNvSpPr txBox="1"/>
          <p:nvPr/>
        </p:nvSpPr>
        <p:spPr>
          <a:xfrm>
            <a:off x="1772411" y="3922776"/>
            <a:ext cx="517398" cy="25146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66" name="object 66"/>
          <p:cNvSpPr txBox="1"/>
          <p:nvPr/>
        </p:nvSpPr>
        <p:spPr>
          <a:xfrm>
            <a:off x="2289810" y="3922776"/>
            <a:ext cx="794765" cy="25146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67" name="object 67"/>
          <p:cNvSpPr txBox="1"/>
          <p:nvPr/>
        </p:nvSpPr>
        <p:spPr>
          <a:xfrm>
            <a:off x="3084576" y="3922776"/>
            <a:ext cx="499872" cy="25146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68" name="object 68"/>
          <p:cNvSpPr txBox="1"/>
          <p:nvPr/>
        </p:nvSpPr>
        <p:spPr>
          <a:xfrm>
            <a:off x="3584447" y="3922776"/>
            <a:ext cx="717803" cy="25146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69" name="object 69"/>
          <p:cNvSpPr txBox="1"/>
          <p:nvPr/>
        </p:nvSpPr>
        <p:spPr>
          <a:xfrm>
            <a:off x="1182624" y="4174235"/>
            <a:ext cx="589788" cy="14782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70" name="object 70"/>
          <p:cNvSpPr txBox="1"/>
          <p:nvPr/>
        </p:nvSpPr>
        <p:spPr>
          <a:xfrm>
            <a:off x="1772411" y="4174235"/>
            <a:ext cx="2529840" cy="14782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71" name="object 71"/>
          <p:cNvSpPr txBox="1"/>
          <p:nvPr/>
        </p:nvSpPr>
        <p:spPr>
          <a:xfrm>
            <a:off x="2289810" y="4174235"/>
            <a:ext cx="2012441" cy="14782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72" name="object 72"/>
          <p:cNvSpPr txBox="1"/>
          <p:nvPr/>
        </p:nvSpPr>
        <p:spPr>
          <a:xfrm>
            <a:off x="3084576" y="4174235"/>
            <a:ext cx="1217676" cy="14782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73" name="object 73"/>
          <p:cNvSpPr txBox="1"/>
          <p:nvPr/>
        </p:nvSpPr>
        <p:spPr>
          <a:xfrm>
            <a:off x="3584447" y="4174235"/>
            <a:ext cx="717803" cy="14782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74" name="object 74"/>
          <p:cNvSpPr txBox="1"/>
          <p:nvPr/>
        </p:nvSpPr>
        <p:spPr>
          <a:xfrm>
            <a:off x="7590281" y="3166110"/>
            <a:ext cx="558038" cy="40068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08712">
              <a:lnSpc>
                <a:spcPct val="100463"/>
              </a:lnSpc>
              <a:spcBef>
                <a:spcPts val="355"/>
              </a:spcBef>
            </a:pPr>
            <a:r>
              <a:rPr dirty="0" smtClean="0" sz="2000" spc="0" b="1">
                <a:latin typeface="Book Antiqua"/>
                <a:cs typeface="Book Antiqua"/>
              </a:rPr>
              <a:t>1/2</a:t>
            </a:r>
            <a:endParaRPr sz="2000">
              <a:latin typeface="Book Antiqua"/>
              <a:cs typeface="Book Antiqua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5506973" y="3166110"/>
            <a:ext cx="554989" cy="40068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06552">
              <a:lnSpc>
                <a:spcPct val="100463"/>
              </a:lnSpc>
              <a:spcBef>
                <a:spcPts val="355"/>
              </a:spcBef>
            </a:pPr>
            <a:r>
              <a:rPr dirty="0" smtClean="0" sz="2000" spc="0" b="1">
                <a:latin typeface="Book Antiqua"/>
                <a:cs typeface="Book Antiqua"/>
              </a:rPr>
              <a:t>1/1</a:t>
            </a:r>
            <a:endParaRPr sz="2000">
              <a:latin typeface="Book Antiqua"/>
              <a:cs typeface="Book Antiqua"/>
            </a:endParaRPr>
          </a:p>
        </p:txBody>
      </p:sp>
      <p:sp>
        <p:nvSpPr>
          <p:cNvPr id="76" name="object 76"/>
          <p:cNvSpPr txBox="1"/>
          <p:nvPr/>
        </p:nvSpPr>
        <p:spPr>
          <a:xfrm>
            <a:off x="3345941" y="3153917"/>
            <a:ext cx="556513" cy="39928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07442">
              <a:lnSpc>
                <a:spcPct val="100463"/>
              </a:lnSpc>
              <a:spcBef>
                <a:spcPts val="350"/>
              </a:spcBef>
            </a:pPr>
            <a:r>
              <a:rPr dirty="0" smtClean="0" sz="2000" spc="0" b="1">
                <a:latin typeface="Book Antiqua"/>
                <a:cs typeface="Book Antiqua"/>
              </a:rPr>
              <a:t>1/2</a:t>
            </a:r>
            <a:endParaRPr sz="2000">
              <a:latin typeface="Book Antiqua"/>
              <a:cs typeface="Book Antiqua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1553717" y="3153917"/>
            <a:ext cx="554989" cy="39928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06171">
              <a:lnSpc>
                <a:spcPct val="100463"/>
              </a:lnSpc>
              <a:spcBef>
                <a:spcPts val="350"/>
              </a:spcBef>
            </a:pPr>
            <a:r>
              <a:rPr dirty="0" smtClean="0" sz="2000" spc="0" b="1">
                <a:latin typeface="Book Antiqua"/>
                <a:cs typeface="Book Antiqua"/>
              </a:rPr>
              <a:t>1/1</a:t>
            </a:r>
            <a:endParaRPr sz="2000">
              <a:latin typeface="Book Antiqua"/>
              <a:cs typeface="Book Antiqua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7998"/>
          </a:xfrm>
          <a:custGeom>
            <a:avLst/>
            <a:gdLst/>
            <a:ahLst/>
            <a:cxnLst/>
            <a:rect l="l" t="t" r="r" b="b"/>
            <a:pathLst>
              <a:path w="9144000" h="6857998">
                <a:moveTo>
                  <a:pt x="9144000" y="6857998"/>
                </a:moveTo>
                <a:lnTo>
                  <a:pt x="9144000" y="0"/>
                </a:lnTo>
                <a:lnTo>
                  <a:pt x="0" y="0"/>
                </a:lnTo>
                <a:lnTo>
                  <a:pt x="0" y="6857998"/>
                </a:lnTo>
                <a:lnTo>
                  <a:pt x="9144000" y="6857998"/>
                </a:lnTo>
                <a:close/>
              </a:path>
            </a:pathLst>
          </a:custGeom>
          <a:solidFill>
            <a:srgbClr val="959595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/>
          <p:nvPr/>
        </p:nvSpPr>
        <p:spPr>
          <a:xfrm>
            <a:off x="0" y="0"/>
            <a:ext cx="9144000" cy="68579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2747772" y="1930907"/>
            <a:ext cx="3003804" cy="30617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295656" y="4158996"/>
            <a:ext cx="2066544" cy="1825752"/>
          </a:xfrm>
          <a:custGeom>
            <a:avLst/>
            <a:gdLst/>
            <a:ahLst/>
            <a:cxnLst/>
            <a:rect l="l" t="t" r="r" b="b"/>
            <a:pathLst>
              <a:path w="2066544" h="1825752">
                <a:moveTo>
                  <a:pt x="0" y="1825752"/>
                </a:moveTo>
                <a:lnTo>
                  <a:pt x="2066544" y="1825752"/>
                </a:lnTo>
                <a:lnTo>
                  <a:pt x="2066544" y="0"/>
                </a:lnTo>
                <a:lnTo>
                  <a:pt x="0" y="0"/>
                </a:lnTo>
                <a:lnTo>
                  <a:pt x="0" y="1825752"/>
                </a:lnTo>
                <a:close/>
              </a:path>
            </a:pathLst>
          </a:custGeom>
          <a:solidFill>
            <a:srgbClr val="EAEAEA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295656" y="4158996"/>
            <a:ext cx="2066544" cy="1825752"/>
          </a:xfrm>
          <a:custGeom>
            <a:avLst/>
            <a:gdLst/>
            <a:ahLst/>
            <a:cxnLst/>
            <a:rect l="l" t="t" r="r" b="b"/>
            <a:pathLst>
              <a:path w="2066544" h="1825752">
                <a:moveTo>
                  <a:pt x="0" y="1825752"/>
                </a:moveTo>
                <a:lnTo>
                  <a:pt x="2066544" y="1825752"/>
                </a:lnTo>
                <a:lnTo>
                  <a:pt x="2066544" y="0"/>
                </a:lnTo>
                <a:lnTo>
                  <a:pt x="0" y="0"/>
                </a:lnTo>
                <a:lnTo>
                  <a:pt x="0" y="1825752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294131" y="4157471"/>
            <a:ext cx="2080260" cy="127406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" name="object 8"/>
          <p:cNvSpPr/>
          <p:nvPr/>
        </p:nvSpPr>
        <p:spPr>
          <a:xfrm>
            <a:off x="260604" y="4122420"/>
            <a:ext cx="2107692" cy="187909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" name="object 9"/>
          <p:cNvSpPr/>
          <p:nvPr/>
        </p:nvSpPr>
        <p:spPr>
          <a:xfrm>
            <a:off x="284988" y="4146803"/>
            <a:ext cx="2107692" cy="187909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" name="object 10"/>
          <p:cNvSpPr/>
          <p:nvPr/>
        </p:nvSpPr>
        <p:spPr>
          <a:xfrm>
            <a:off x="293370" y="4155185"/>
            <a:ext cx="2066544" cy="1837944"/>
          </a:xfrm>
          <a:custGeom>
            <a:avLst/>
            <a:gdLst/>
            <a:ahLst/>
            <a:cxnLst/>
            <a:rect l="l" t="t" r="r" b="b"/>
            <a:pathLst>
              <a:path w="2066544" h="1837944">
                <a:moveTo>
                  <a:pt x="0" y="1837944"/>
                </a:moveTo>
                <a:lnTo>
                  <a:pt x="2066544" y="1837944"/>
                </a:lnTo>
                <a:lnTo>
                  <a:pt x="2066544" y="0"/>
                </a:lnTo>
                <a:lnTo>
                  <a:pt x="0" y="0"/>
                </a:lnTo>
                <a:lnTo>
                  <a:pt x="0" y="1837944"/>
                </a:lnTo>
                <a:close/>
              </a:path>
            </a:pathLst>
          </a:custGeom>
          <a:ln w="38100">
            <a:solidFill>
              <a:srgbClr val="B0B0B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" name="object 11"/>
          <p:cNvSpPr/>
          <p:nvPr/>
        </p:nvSpPr>
        <p:spPr>
          <a:xfrm>
            <a:off x="4462271" y="4233671"/>
            <a:ext cx="908303" cy="528827"/>
          </a:xfrm>
          <a:custGeom>
            <a:avLst/>
            <a:gdLst/>
            <a:ahLst/>
            <a:cxnLst/>
            <a:rect l="l" t="t" r="r" b="b"/>
            <a:pathLst>
              <a:path w="908303" h="528827">
                <a:moveTo>
                  <a:pt x="0" y="528827"/>
                </a:moveTo>
                <a:lnTo>
                  <a:pt x="908303" y="528827"/>
                </a:lnTo>
                <a:lnTo>
                  <a:pt x="908303" y="0"/>
                </a:lnTo>
                <a:lnTo>
                  <a:pt x="0" y="0"/>
                </a:lnTo>
                <a:lnTo>
                  <a:pt x="0" y="52882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" name="object 12"/>
          <p:cNvSpPr/>
          <p:nvPr/>
        </p:nvSpPr>
        <p:spPr>
          <a:xfrm>
            <a:off x="4462271" y="4233671"/>
            <a:ext cx="908303" cy="528827"/>
          </a:xfrm>
          <a:custGeom>
            <a:avLst/>
            <a:gdLst/>
            <a:ahLst/>
            <a:cxnLst/>
            <a:rect l="l" t="t" r="r" b="b"/>
            <a:pathLst>
              <a:path w="908303" h="528827">
                <a:moveTo>
                  <a:pt x="0" y="528827"/>
                </a:moveTo>
                <a:lnTo>
                  <a:pt x="908303" y="528827"/>
                </a:lnTo>
                <a:lnTo>
                  <a:pt x="908303" y="0"/>
                </a:lnTo>
                <a:lnTo>
                  <a:pt x="0" y="0"/>
                </a:lnTo>
                <a:lnTo>
                  <a:pt x="0" y="528827"/>
                </a:lnTo>
                <a:close/>
              </a:path>
            </a:pathLst>
          </a:custGeom>
          <a:ln w="12192">
            <a:solidFill>
              <a:srgbClr val="CC33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" name="object 13"/>
          <p:cNvSpPr/>
          <p:nvPr/>
        </p:nvSpPr>
        <p:spPr>
          <a:xfrm>
            <a:off x="3282696" y="4896611"/>
            <a:ext cx="2578607" cy="1662683"/>
          </a:xfrm>
          <a:custGeom>
            <a:avLst/>
            <a:gdLst/>
            <a:ahLst/>
            <a:cxnLst/>
            <a:rect l="l" t="t" r="r" b="b"/>
            <a:pathLst>
              <a:path w="2578607" h="1662683">
                <a:moveTo>
                  <a:pt x="0" y="1662683"/>
                </a:moveTo>
                <a:lnTo>
                  <a:pt x="2578607" y="1662683"/>
                </a:lnTo>
                <a:lnTo>
                  <a:pt x="2578607" y="0"/>
                </a:lnTo>
                <a:lnTo>
                  <a:pt x="0" y="0"/>
                </a:lnTo>
                <a:lnTo>
                  <a:pt x="0" y="1662683"/>
                </a:lnTo>
                <a:close/>
              </a:path>
            </a:pathLst>
          </a:custGeom>
          <a:solidFill>
            <a:srgbClr val="EAEAEA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" name="object 14"/>
          <p:cNvSpPr/>
          <p:nvPr/>
        </p:nvSpPr>
        <p:spPr>
          <a:xfrm>
            <a:off x="3282696" y="4896611"/>
            <a:ext cx="2578607" cy="1662683"/>
          </a:xfrm>
          <a:custGeom>
            <a:avLst/>
            <a:gdLst/>
            <a:ahLst/>
            <a:cxnLst/>
            <a:rect l="l" t="t" r="r" b="b"/>
            <a:pathLst>
              <a:path w="2578607" h="1662683">
                <a:moveTo>
                  <a:pt x="0" y="1662683"/>
                </a:moveTo>
                <a:lnTo>
                  <a:pt x="2578607" y="1662683"/>
                </a:lnTo>
                <a:lnTo>
                  <a:pt x="2578607" y="0"/>
                </a:lnTo>
                <a:lnTo>
                  <a:pt x="0" y="0"/>
                </a:lnTo>
                <a:lnTo>
                  <a:pt x="0" y="1662683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" name="object 15"/>
          <p:cNvSpPr/>
          <p:nvPr/>
        </p:nvSpPr>
        <p:spPr>
          <a:xfrm>
            <a:off x="3316223" y="4904232"/>
            <a:ext cx="2555748" cy="118719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" name="object 16"/>
          <p:cNvSpPr/>
          <p:nvPr/>
        </p:nvSpPr>
        <p:spPr>
          <a:xfrm>
            <a:off x="3246120" y="4858511"/>
            <a:ext cx="2619756" cy="170535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" name="object 17"/>
          <p:cNvSpPr/>
          <p:nvPr/>
        </p:nvSpPr>
        <p:spPr>
          <a:xfrm>
            <a:off x="3270503" y="4882896"/>
            <a:ext cx="2619755" cy="170535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" name="object 18"/>
          <p:cNvSpPr/>
          <p:nvPr/>
        </p:nvSpPr>
        <p:spPr>
          <a:xfrm>
            <a:off x="3278885" y="4891278"/>
            <a:ext cx="2578608" cy="1664208"/>
          </a:xfrm>
          <a:custGeom>
            <a:avLst/>
            <a:gdLst/>
            <a:ahLst/>
            <a:cxnLst/>
            <a:rect l="l" t="t" r="r" b="b"/>
            <a:pathLst>
              <a:path w="2578608" h="1664207">
                <a:moveTo>
                  <a:pt x="0" y="1664208"/>
                </a:moveTo>
                <a:lnTo>
                  <a:pt x="2578608" y="1664208"/>
                </a:lnTo>
                <a:lnTo>
                  <a:pt x="2578608" y="0"/>
                </a:lnTo>
                <a:lnTo>
                  <a:pt x="0" y="0"/>
                </a:lnTo>
                <a:lnTo>
                  <a:pt x="0" y="1664208"/>
                </a:lnTo>
                <a:close/>
              </a:path>
            </a:pathLst>
          </a:custGeom>
          <a:ln w="38100">
            <a:solidFill>
              <a:srgbClr val="B0B0B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9" name="object 19"/>
          <p:cNvSpPr/>
          <p:nvPr/>
        </p:nvSpPr>
        <p:spPr>
          <a:xfrm>
            <a:off x="6399276" y="4875276"/>
            <a:ext cx="2537460" cy="780288"/>
          </a:xfrm>
          <a:custGeom>
            <a:avLst/>
            <a:gdLst/>
            <a:ahLst/>
            <a:cxnLst/>
            <a:rect l="l" t="t" r="r" b="b"/>
            <a:pathLst>
              <a:path w="2537460" h="780288">
                <a:moveTo>
                  <a:pt x="0" y="780288"/>
                </a:moveTo>
                <a:lnTo>
                  <a:pt x="2537460" y="780288"/>
                </a:lnTo>
                <a:lnTo>
                  <a:pt x="2537460" y="0"/>
                </a:lnTo>
                <a:lnTo>
                  <a:pt x="0" y="0"/>
                </a:lnTo>
                <a:lnTo>
                  <a:pt x="0" y="780288"/>
                </a:lnTo>
                <a:close/>
              </a:path>
            </a:pathLst>
          </a:custGeom>
          <a:solidFill>
            <a:srgbClr val="EAEAEA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0" name="object 20"/>
          <p:cNvSpPr/>
          <p:nvPr/>
        </p:nvSpPr>
        <p:spPr>
          <a:xfrm>
            <a:off x="6399276" y="3582923"/>
            <a:ext cx="2537460" cy="2072639"/>
          </a:xfrm>
          <a:custGeom>
            <a:avLst/>
            <a:gdLst/>
            <a:ahLst/>
            <a:cxnLst/>
            <a:rect l="l" t="t" r="r" b="b"/>
            <a:pathLst>
              <a:path w="2537460" h="2072639">
                <a:moveTo>
                  <a:pt x="0" y="2072639"/>
                </a:moveTo>
                <a:lnTo>
                  <a:pt x="2537460" y="2072639"/>
                </a:lnTo>
                <a:lnTo>
                  <a:pt x="2537460" y="0"/>
                </a:lnTo>
                <a:lnTo>
                  <a:pt x="0" y="0"/>
                </a:lnTo>
                <a:lnTo>
                  <a:pt x="0" y="2072639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1" name="object 21"/>
          <p:cNvSpPr/>
          <p:nvPr/>
        </p:nvSpPr>
        <p:spPr>
          <a:xfrm>
            <a:off x="6411467" y="3569208"/>
            <a:ext cx="2510028" cy="1306068"/>
          </a:xfrm>
          <a:custGeom>
            <a:avLst/>
            <a:gdLst/>
            <a:ahLst/>
            <a:cxnLst/>
            <a:rect l="l" t="t" r="r" b="b"/>
            <a:pathLst>
              <a:path w="2510028" h="1306068">
                <a:moveTo>
                  <a:pt x="0" y="1306068"/>
                </a:moveTo>
                <a:lnTo>
                  <a:pt x="2510028" y="1306068"/>
                </a:lnTo>
                <a:lnTo>
                  <a:pt x="2510028" y="0"/>
                </a:lnTo>
                <a:lnTo>
                  <a:pt x="0" y="0"/>
                </a:lnTo>
                <a:lnTo>
                  <a:pt x="0" y="130606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2" name="object 22"/>
          <p:cNvSpPr/>
          <p:nvPr/>
        </p:nvSpPr>
        <p:spPr>
          <a:xfrm>
            <a:off x="7485888" y="3703320"/>
            <a:ext cx="464820" cy="196595"/>
          </a:xfrm>
          <a:custGeom>
            <a:avLst/>
            <a:gdLst/>
            <a:ahLst/>
            <a:cxnLst/>
            <a:rect l="l" t="t" r="r" b="b"/>
            <a:pathLst>
              <a:path w="464820" h="196596">
                <a:moveTo>
                  <a:pt x="0" y="196595"/>
                </a:moveTo>
                <a:lnTo>
                  <a:pt x="464820" y="196595"/>
                </a:lnTo>
                <a:lnTo>
                  <a:pt x="464820" y="0"/>
                </a:lnTo>
                <a:lnTo>
                  <a:pt x="0" y="0"/>
                </a:lnTo>
                <a:lnTo>
                  <a:pt x="0" y="19659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3" name="object 23"/>
          <p:cNvSpPr/>
          <p:nvPr/>
        </p:nvSpPr>
        <p:spPr>
          <a:xfrm>
            <a:off x="7485888" y="3703320"/>
            <a:ext cx="464565" cy="196469"/>
          </a:xfrm>
          <a:custGeom>
            <a:avLst/>
            <a:gdLst/>
            <a:ahLst/>
            <a:cxnLst/>
            <a:rect l="l" t="t" r="r" b="b"/>
            <a:pathLst>
              <a:path w="464565" h="196469">
                <a:moveTo>
                  <a:pt x="464565" y="0"/>
                </a:moveTo>
                <a:lnTo>
                  <a:pt x="0" y="0"/>
                </a:lnTo>
                <a:lnTo>
                  <a:pt x="0" y="196468"/>
                </a:lnTo>
                <a:lnTo>
                  <a:pt x="464565" y="0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4" name="object 24"/>
          <p:cNvSpPr/>
          <p:nvPr/>
        </p:nvSpPr>
        <p:spPr>
          <a:xfrm>
            <a:off x="7485888" y="3703320"/>
            <a:ext cx="464565" cy="196469"/>
          </a:xfrm>
          <a:custGeom>
            <a:avLst/>
            <a:gdLst/>
            <a:ahLst/>
            <a:cxnLst/>
            <a:rect l="l" t="t" r="r" b="b"/>
            <a:pathLst>
              <a:path w="464565" h="196469">
                <a:moveTo>
                  <a:pt x="464565" y="0"/>
                </a:moveTo>
                <a:lnTo>
                  <a:pt x="0" y="196468"/>
                </a:lnTo>
                <a:lnTo>
                  <a:pt x="464565" y="196468"/>
                </a:lnTo>
                <a:lnTo>
                  <a:pt x="464565" y="0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5" name="object 25"/>
          <p:cNvSpPr/>
          <p:nvPr/>
        </p:nvSpPr>
        <p:spPr>
          <a:xfrm>
            <a:off x="6989064" y="4216908"/>
            <a:ext cx="320040" cy="196595"/>
          </a:xfrm>
          <a:custGeom>
            <a:avLst/>
            <a:gdLst/>
            <a:ahLst/>
            <a:cxnLst/>
            <a:rect l="l" t="t" r="r" b="b"/>
            <a:pathLst>
              <a:path w="320040" h="196596">
                <a:moveTo>
                  <a:pt x="0" y="196595"/>
                </a:moveTo>
                <a:lnTo>
                  <a:pt x="320040" y="196595"/>
                </a:lnTo>
                <a:lnTo>
                  <a:pt x="320040" y="0"/>
                </a:lnTo>
                <a:lnTo>
                  <a:pt x="0" y="0"/>
                </a:lnTo>
                <a:lnTo>
                  <a:pt x="0" y="19659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6" name="object 26"/>
          <p:cNvSpPr/>
          <p:nvPr/>
        </p:nvSpPr>
        <p:spPr>
          <a:xfrm>
            <a:off x="6989064" y="4216908"/>
            <a:ext cx="319785" cy="196469"/>
          </a:xfrm>
          <a:custGeom>
            <a:avLst/>
            <a:gdLst/>
            <a:ahLst/>
            <a:cxnLst/>
            <a:rect l="l" t="t" r="r" b="b"/>
            <a:pathLst>
              <a:path w="319785" h="196469">
                <a:moveTo>
                  <a:pt x="319785" y="0"/>
                </a:moveTo>
                <a:lnTo>
                  <a:pt x="0" y="0"/>
                </a:lnTo>
                <a:lnTo>
                  <a:pt x="0" y="196469"/>
                </a:lnTo>
                <a:lnTo>
                  <a:pt x="319785" y="0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7" name="object 27"/>
          <p:cNvSpPr/>
          <p:nvPr/>
        </p:nvSpPr>
        <p:spPr>
          <a:xfrm>
            <a:off x="6989064" y="4216908"/>
            <a:ext cx="319785" cy="196469"/>
          </a:xfrm>
          <a:custGeom>
            <a:avLst/>
            <a:gdLst/>
            <a:ahLst/>
            <a:cxnLst/>
            <a:rect l="l" t="t" r="r" b="b"/>
            <a:pathLst>
              <a:path w="319785" h="196469">
                <a:moveTo>
                  <a:pt x="319785" y="0"/>
                </a:moveTo>
                <a:lnTo>
                  <a:pt x="0" y="196469"/>
                </a:lnTo>
                <a:lnTo>
                  <a:pt x="319785" y="196469"/>
                </a:lnTo>
                <a:lnTo>
                  <a:pt x="319785" y="0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8" name="object 28"/>
          <p:cNvSpPr/>
          <p:nvPr/>
        </p:nvSpPr>
        <p:spPr>
          <a:xfrm>
            <a:off x="7367016" y="4216908"/>
            <a:ext cx="323088" cy="196595"/>
          </a:xfrm>
          <a:custGeom>
            <a:avLst/>
            <a:gdLst/>
            <a:ahLst/>
            <a:cxnLst/>
            <a:rect l="l" t="t" r="r" b="b"/>
            <a:pathLst>
              <a:path w="323088" h="196596">
                <a:moveTo>
                  <a:pt x="0" y="196595"/>
                </a:moveTo>
                <a:lnTo>
                  <a:pt x="323088" y="196595"/>
                </a:lnTo>
                <a:lnTo>
                  <a:pt x="323088" y="0"/>
                </a:lnTo>
                <a:lnTo>
                  <a:pt x="0" y="0"/>
                </a:lnTo>
                <a:lnTo>
                  <a:pt x="0" y="19659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9" name="object 29"/>
          <p:cNvSpPr/>
          <p:nvPr/>
        </p:nvSpPr>
        <p:spPr>
          <a:xfrm>
            <a:off x="7367016" y="4216908"/>
            <a:ext cx="322833" cy="196469"/>
          </a:xfrm>
          <a:custGeom>
            <a:avLst/>
            <a:gdLst/>
            <a:ahLst/>
            <a:cxnLst/>
            <a:rect l="l" t="t" r="r" b="b"/>
            <a:pathLst>
              <a:path w="322833" h="196469">
                <a:moveTo>
                  <a:pt x="322833" y="0"/>
                </a:moveTo>
                <a:lnTo>
                  <a:pt x="0" y="0"/>
                </a:lnTo>
                <a:lnTo>
                  <a:pt x="0" y="196469"/>
                </a:lnTo>
                <a:lnTo>
                  <a:pt x="322833" y="0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0" name="object 30"/>
          <p:cNvSpPr/>
          <p:nvPr/>
        </p:nvSpPr>
        <p:spPr>
          <a:xfrm>
            <a:off x="7367016" y="4216908"/>
            <a:ext cx="322833" cy="196469"/>
          </a:xfrm>
          <a:custGeom>
            <a:avLst/>
            <a:gdLst/>
            <a:ahLst/>
            <a:cxnLst/>
            <a:rect l="l" t="t" r="r" b="b"/>
            <a:pathLst>
              <a:path w="322833" h="196469">
                <a:moveTo>
                  <a:pt x="322833" y="0"/>
                </a:moveTo>
                <a:lnTo>
                  <a:pt x="0" y="196469"/>
                </a:lnTo>
                <a:lnTo>
                  <a:pt x="322833" y="196469"/>
                </a:lnTo>
                <a:lnTo>
                  <a:pt x="322833" y="0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1" name="object 31"/>
          <p:cNvSpPr/>
          <p:nvPr/>
        </p:nvSpPr>
        <p:spPr>
          <a:xfrm>
            <a:off x="7748016" y="4216908"/>
            <a:ext cx="320040" cy="196595"/>
          </a:xfrm>
          <a:custGeom>
            <a:avLst/>
            <a:gdLst/>
            <a:ahLst/>
            <a:cxnLst/>
            <a:rect l="l" t="t" r="r" b="b"/>
            <a:pathLst>
              <a:path w="320040" h="196596">
                <a:moveTo>
                  <a:pt x="0" y="196595"/>
                </a:moveTo>
                <a:lnTo>
                  <a:pt x="320040" y="196595"/>
                </a:lnTo>
                <a:lnTo>
                  <a:pt x="320040" y="0"/>
                </a:lnTo>
                <a:lnTo>
                  <a:pt x="0" y="0"/>
                </a:lnTo>
                <a:lnTo>
                  <a:pt x="0" y="19659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2" name="object 32"/>
          <p:cNvSpPr/>
          <p:nvPr/>
        </p:nvSpPr>
        <p:spPr>
          <a:xfrm>
            <a:off x="7748016" y="4216908"/>
            <a:ext cx="319785" cy="196469"/>
          </a:xfrm>
          <a:custGeom>
            <a:avLst/>
            <a:gdLst/>
            <a:ahLst/>
            <a:cxnLst/>
            <a:rect l="l" t="t" r="r" b="b"/>
            <a:pathLst>
              <a:path w="319785" h="196469">
                <a:moveTo>
                  <a:pt x="319785" y="0"/>
                </a:moveTo>
                <a:lnTo>
                  <a:pt x="0" y="0"/>
                </a:lnTo>
                <a:lnTo>
                  <a:pt x="0" y="196469"/>
                </a:lnTo>
                <a:lnTo>
                  <a:pt x="319785" y="0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3" name="object 33"/>
          <p:cNvSpPr/>
          <p:nvPr/>
        </p:nvSpPr>
        <p:spPr>
          <a:xfrm>
            <a:off x="7748016" y="4216908"/>
            <a:ext cx="319785" cy="196469"/>
          </a:xfrm>
          <a:custGeom>
            <a:avLst/>
            <a:gdLst/>
            <a:ahLst/>
            <a:cxnLst/>
            <a:rect l="l" t="t" r="r" b="b"/>
            <a:pathLst>
              <a:path w="319785" h="196469">
                <a:moveTo>
                  <a:pt x="319785" y="0"/>
                </a:moveTo>
                <a:lnTo>
                  <a:pt x="0" y="196469"/>
                </a:lnTo>
                <a:lnTo>
                  <a:pt x="319785" y="196469"/>
                </a:lnTo>
                <a:lnTo>
                  <a:pt x="319785" y="0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4" name="object 34"/>
          <p:cNvSpPr/>
          <p:nvPr/>
        </p:nvSpPr>
        <p:spPr>
          <a:xfrm>
            <a:off x="8124443" y="4216908"/>
            <a:ext cx="321564" cy="196595"/>
          </a:xfrm>
          <a:custGeom>
            <a:avLst/>
            <a:gdLst/>
            <a:ahLst/>
            <a:cxnLst/>
            <a:rect l="l" t="t" r="r" b="b"/>
            <a:pathLst>
              <a:path w="321564" h="196596">
                <a:moveTo>
                  <a:pt x="0" y="196595"/>
                </a:moveTo>
                <a:lnTo>
                  <a:pt x="321564" y="196595"/>
                </a:lnTo>
                <a:lnTo>
                  <a:pt x="321564" y="0"/>
                </a:lnTo>
                <a:lnTo>
                  <a:pt x="0" y="0"/>
                </a:lnTo>
                <a:lnTo>
                  <a:pt x="0" y="19659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5" name="object 35"/>
          <p:cNvSpPr/>
          <p:nvPr/>
        </p:nvSpPr>
        <p:spPr>
          <a:xfrm>
            <a:off x="8124443" y="4216908"/>
            <a:ext cx="322833" cy="196469"/>
          </a:xfrm>
          <a:custGeom>
            <a:avLst/>
            <a:gdLst/>
            <a:ahLst/>
            <a:cxnLst/>
            <a:rect l="l" t="t" r="r" b="b"/>
            <a:pathLst>
              <a:path w="322833" h="196469">
                <a:moveTo>
                  <a:pt x="322833" y="0"/>
                </a:moveTo>
                <a:lnTo>
                  <a:pt x="0" y="0"/>
                </a:lnTo>
                <a:lnTo>
                  <a:pt x="0" y="196469"/>
                </a:lnTo>
                <a:lnTo>
                  <a:pt x="322833" y="0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6" name="object 36"/>
          <p:cNvSpPr/>
          <p:nvPr/>
        </p:nvSpPr>
        <p:spPr>
          <a:xfrm>
            <a:off x="8124443" y="4216908"/>
            <a:ext cx="322833" cy="196469"/>
          </a:xfrm>
          <a:custGeom>
            <a:avLst/>
            <a:gdLst/>
            <a:ahLst/>
            <a:cxnLst/>
            <a:rect l="l" t="t" r="r" b="b"/>
            <a:pathLst>
              <a:path w="322833" h="196469">
                <a:moveTo>
                  <a:pt x="322833" y="0"/>
                </a:moveTo>
                <a:lnTo>
                  <a:pt x="0" y="196469"/>
                </a:lnTo>
                <a:lnTo>
                  <a:pt x="322833" y="196469"/>
                </a:lnTo>
                <a:lnTo>
                  <a:pt x="322833" y="0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7" name="object 37"/>
          <p:cNvSpPr/>
          <p:nvPr/>
        </p:nvSpPr>
        <p:spPr>
          <a:xfrm>
            <a:off x="6989064" y="4608576"/>
            <a:ext cx="320040" cy="198119"/>
          </a:xfrm>
          <a:custGeom>
            <a:avLst/>
            <a:gdLst/>
            <a:ahLst/>
            <a:cxnLst/>
            <a:rect l="l" t="t" r="r" b="b"/>
            <a:pathLst>
              <a:path w="320040" h="198120">
                <a:moveTo>
                  <a:pt x="0" y="198119"/>
                </a:moveTo>
                <a:lnTo>
                  <a:pt x="320040" y="198119"/>
                </a:lnTo>
                <a:lnTo>
                  <a:pt x="320040" y="0"/>
                </a:lnTo>
                <a:lnTo>
                  <a:pt x="0" y="0"/>
                </a:lnTo>
                <a:lnTo>
                  <a:pt x="0" y="198119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8" name="object 38"/>
          <p:cNvSpPr/>
          <p:nvPr/>
        </p:nvSpPr>
        <p:spPr>
          <a:xfrm>
            <a:off x="6989064" y="4608576"/>
            <a:ext cx="319785" cy="197993"/>
          </a:xfrm>
          <a:custGeom>
            <a:avLst/>
            <a:gdLst/>
            <a:ahLst/>
            <a:cxnLst/>
            <a:rect l="l" t="t" r="r" b="b"/>
            <a:pathLst>
              <a:path w="319785" h="197993">
                <a:moveTo>
                  <a:pt x="319785" y="0"/>
                </a:moveTo>
                <a:lnTo>
                  <a:pt x="0" y="0"/>
                </a:lnTo>
                <a:lnTo>
                  <a:pt x="0" y="197993"/>
                </a:lnTo>
                <a:lnTo>
                  <a:pt x="319785" y="0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9" name="object 39"/>
          <p:cNvSpPr/>
          <p:nvPr/>
        </p:nvSpPr>
        <p:spPr>
          <a:xfrm>
            <a:off x="6989064" y="4608576"/>
            <a:ext cx="319785" cy="197993"/>
          </a:xfrm>
          <a:custGeom>
            <a:avLst/>
            <a:gdLst/>
            <a:ahLst/>
            <a:cxnLst/>
            <a:rect l="l" t="t" r="r" b="b"/>
            <a:pathLst>
              <a:path w="319785" h="197993">
                <a:moveTo>
                  <a:pt x="319785" y="0"/>
                </a:moveTo>
                <a:lnTo>
                  <a:pt x="0" y="197993"/>
                </a:lnTo>
                <a:lnTo>
                  <a:pt x="319785" y="197993"/>
                </a:lnTo>
                <a:lnTo>
                  <a:pt x="319785" y="0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0" name="object 40"/>
          <p:cNvSpPr/>
          <p:nvPr/>
        </p:nvSpPr>
        <p:spPr>
          <a:xfrm>
            <a:off x="7367016" y="4608576"/>
            <a:ext cx="323088" cy="198119"/>
          </a:xfrm>
          <a:custGeom>
            <a:avLst/>
            <a:gdLst/>
            <a:ahLst/>
            <a:cxnLst/>
            <a:rect l="l" t="t" r="r" b="b"/>
            <a:pathLst>
              <a:path w="323088" h="198120">
                <a:moveTo>
                  <a:pt x="0" y="198119"/>
                </a:moveTo>
                <a:lnTo>
                  <a:pt x="323088" y="198119"/>
                </a:lnTo>
                <a:lnTo>
                  <a:pt x="323088" y="0"/>
                </a:lnTo>
                <a:lnTo>
                  <a:pt x="0" y="0"/>
                </a:lnTo>
                <a:lnTo>
                  <a:pt x="0" y="198119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1" name="object 41"/>
          <p:cNvSpPr/>
          <p:nvPr/>
        </p:nvSpPr>
        <p:spPr>
          <a:xfrm>
            <a:off x="7367016" y="4608576"/>
            <a:ext cx="322833" cy="197993"/>
          </a:xfrm>
          <a:custGeom>
            <a:avLst/>
            <a:gdLst/>
            <a:ahLst/>
            <a:cxnLst/>
            <a:rect l="l" t="t" r="r" b="b"/>
            <a:pathLst>
              <a:path w="322833" h="197993">
                <a:moveTo>
                  <a:pt x="322833" y="0"/>
                </a:moveTo>
                <a:lnTo>
                  <a:pt x="0" y="0"/>
                </a:lnTo>
                <a:lnTo>
                  <a:pt x="0" y="197993"/>
                </a:lnTo>
                <a:lnTo>
                  <a:pt x="322833" y="0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2" name="object 42"/>
          <p:cNvSpPr/>
          <p:nvPr/>
        </p:nvSpPr>
        <p:spPr>
          <a:xfrm>
            <a:off x="7367016" y="4608576"/>
            <a:ext cx="322833" cy="197993"/>
          </a:xfrm>
          <a:custGeom>
            <a:avLst/>
            <a:gdLst/>
            <a:ahLst/>
            <a:cxnLst/>
            <a:rect l="l" t="t" r="r" b="b"/>
            <a:pathLst>
              <a:path w="322833" h="197993">
                <a:moveTo>
                  <a:pt x="322833" y="0"/>
                </a:moveTo>
                <a:lnTo>
                  <a:pt x="0" y="197993"/>
                </a:lnTo>
                <a:lnTo>
                  <a:pt x="322833" y="197993"/>
                </a:lnTo>
                <a:lnTo>
                  <a:pt x="322833" y="0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3" name="object 43"/>
          <p:cNvSpPr/>
          <p:nvPr/>
        </p:nvSpPr>
        <p:spPr>
          <a:xfrm>
            <a:off x="7748016" y="4608576"/>
            <a:ext cx="320040" cy="198119"/>
          </a:xfrm>
          <a:custGeom>
            <a:avLst/>
            <a:gdLst/>
            <a:ahLst/>
            <a:cxnLst/>
            <a:rect l="l" t="t" r="r" b="b"/>
            <a:pathLst>
              <a:path w="320040" h="198120">
                <a:moveTo>
                  <a:pt x="0" y="198119"/>
                </a:moveTo>
                <a:lnTo>
                  <a:pt x="320040" y="198119"/>
                </a:lnTo>
                <a:lnTo>
                  <a:pt x="320040" y="0"/>
                </a:lnTo>
                <a:lnTo>
                  <a:pt x="0" y="0"/>
                </a:lnTo>
                <a:lnTo>
                  <a:pt x="0" y="198119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4" name="object 44"/>
          <p:cNvSpPr/>
          <p:nvPr/>
        </p:nvSpPr>
        <p:spPr>
          <a:xfrm>
            <a:off x="7748016" y="4608576"/>
            <a:ext cx="319785" cy="197993"/>
          </a:xfrm>
          <a:custGeom>
            <a:avLst/>
            <a:gdLst/>
            <a:ahLst/>
            <a:cxnLst/>
            <a:rect l="l" t="t" r="r" b="b"/>
            <a:pathLst>
              <a:path w="319785" h="197993">
                <a:moveTo>
                  <a:pt x="319785" y="0"/>
                </a:moveTo>
                <a:lnTo>
                  <a:pt x="0" y="0"/>
                </a:lnTo>
                <a:lnTo>
                  <a:pt x="0" y="197993"/>
                </a:lnTo>
                <a:lnTo>
                  <a:pt x="319785" y="0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5" name="object 45"/>
          <p:cNvSpPr/>
          <p:nvPr/>
        </p:nvSpPr>
        <p:spPr>
          <a:xfrm>
            <a:off x="7748016" y="4608576"/>
            <a:ext cx="319785" cy="197993"/>
          </a:xfrm>
          <a:custGeom>
            <a:avLst/>
            <a:gdLst/>
            <a:ahLst/>
            <a:cxnLst/>
            <a:rect l="l" t="t" r="r" b="b"/>
            <a:pathLst>
              <a:path w="319785" h="197993">
                <a:moveTo>
                  <a:pt x="319785" y="0"/>
                </a:moveTo>
                <a:lnTo>
                  <a:pt x="0" y="197993"/>
                </a:lnTo>
                <a:lnTo>
                  <a:pt x="319785" y="197993"/>
                </a:lnTo>
                <a:lnTo>
                  <a:pt x="319785" y="0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6" name="object 46"/>
          <p:cNvSpPr/>
          <p:nvPr/>
        </p:nvSpPr>
        <p:spPr>
          <a:xfrm>
            <a:off x="8124443" y="4608576"/>
            <a:ext cx="321564" cy="198119"/>
          </a:xfrm>
          <a:custGeom>
            <a:avLst/>
            <a:gdLst/>
            <a:ahLst/>
            <a:cxnLst/>
            <a:rect l="l" t="t" r="r" b="b"/>
            <a:pathLst>
              <a:path w="321564" h="198120">
                <a:moveTo>
                  <a:pt x="0" y="198119"/>
                </a:moveTo>
                <a:lnTo>
                  <a:pt x="321564" y="198119"/>
                </a:lnTo>
                <a:lnTo>
                  <a:pt x="321564" y="0"/>
                </a:lnTo>
                <a:lnTo>
                  <a:pt x="0" y="0"/>
                </a:lnTo>
                <a:lnTo>
                  <a:pt x="0" y="198119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7" name="object 47"/>
          <p:cNvSpPr/>
          <p:nvPr/>
        </p:nvSpPr>
        <p:spPr>
          <a:xfrm>
            <a:off x="8124443" y="4608576"/>
            <a:ext cx="322833" cy="197993"/>
          </a:xfrm>
          <a:custGeom>
            <a:avLst/>
            <a:gdLst/>
            <a:ahLst/>
            <a:cxnLst/>
            <a:rect l="l" t="t" r="r" b="b"/>
            <a:pathLst>
              <a:path w="322833" h="197993">
                <a:moveTo>
                  <a:pt x="322833" y="0"/>
                </a:moveTo>
                <a:lnTo>
                  <a:pt x="0" y="0"/>
                </a:lnTo>
                <a:lnTo>
                  <a:pt x="0" y="197993"/>
                </a:lnTo>
                <a:lnTo>
                  <a:pt x="322833" y="0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8" name="object 48"/>
          <p:cNvSpPr/>
          <p:nvPr/>
        </p:nvSpPr>
        <p:spPr>
          <a:xfrm>
            <a:off x="8124443" y="4608576"/>
            <a:ext cx="322833" cy="197993"/>
          </a:xfrm>
          <a:custGeom>
            <a:avLst/>
            <a:gdLst/>
            <a:ahLst/>
            <a:cxnLst/>
            <a:rect l="l" t="t" r="r" b="b"/>
            <a:pathLst>
              <a:path w="322833" h="197993">
                <a:moveTo>
                  <a:pt x="322833" y="0"/>
                </a:moveTo>
                <a:lnTo>
                  <a:pt x="0" y="197993"/>
                </a:lnTo>
                <a:lnTo>
                  <a:pt x="322833" y="197993"/>
                </a:lnTo>
                <a:lnTo>
                  <a:pt x="322833" y="0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9" name="object 49"/>
          <p:cNvSpPr/>
          <p:nvPr/>
        </p:nvSpPr>
        <p:spPr>
          <a:xfrm>
            <a:off x="7135368" y="3874008"/>
            <a:ext cx="554481" cy="342773"/>
          </a:xfrm>
          <a:custGeom>
            <a:avLst/>
            <a:gdLst/>
            <a:ahLst/>
            <a:cxnLst/>
            <a:rect l="l" t="t" r="r" b="b"/>
            <a:pathLst>
              <a:path w="554481" h="342773">
                <a:moveTo>
                  <a:pt x="554481" y="0"/>
                </a:moveTo>
                <a:lnTo>
                  <a:pt x="554481" y="156083"/>
                </a:lnTo>
                <a:lnTo>
                  <a:pt x="0" y="156083"/>
                </a:lnTo>
                <a:lnTo>
                  <a:pt x="0" y="342773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0" name="object 50"/>
          <p:cNvSpPr/>
          <p:nvPr/>
        </p:nvSpPr>
        <p:spPr>
          <a:xfrm>
            <a:off x="7690104" y="4030979"/>
            <a:ext cx="580390" cy="185800"/>
          </a:xfrm>
          <a:custGeom>
            <a:avLst/>
            <a:gdLst/>
            <a:ahLst/>
            <a:cxnLst/>
            <a:rect l="l" t="t" r="r" b="b"/>
            <a:pathLst>
              <a:path w="580390" h="185800">
                <a:moveTo>
                  <a:pt x="0" y="0"/>
                </a:moveTo>
                <a:lnTo>
                  <a:pt x="580390" y="0"/>
                </a:lnTo>
                <a:lnTo>
                  <a:pt x="580390" y="185801"/>
                </a:lnTo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1" name="object 51"/>
          <p:cNvSpPr/>
          <p:nvPr/>
        </p:nvSpPr>
        <p:spPr>
          <a:xfrm>
            <a:off x="7513319" y="4030979"/>
            <a:ext cx="0" cy="163068"/>
          </a:xfrm>
          <a:custGeom>
            <a:avLst/>
            <a:gdLst/>
            <a:ahLst/>
            <a:cxnLst/>
            <a:rect l="l" t="t" r="r" b="b"/>
            <a:pathLst>
              <a:path w="0" h="163068">
                <a:moveTo>
                  <a:pt x="0" y="0"/>
                </a:moveTo>
                <a:lnTo>
                  <a:pt x="0" y="163068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2" name="object 52"/>
          <p:cNvSpPr/>
          <p:nvPr/>
        </p:nvSpPr>
        <p:spPr>
          <a:xfrm>
            <a:off x="7892795" y="4030979"/>
            <a:ext cx="0" cy="163068"/>
          </a:xfrm>
          <a:custGeom>
            <a:avLst/>
            <a:gdLst/>
            <a:ahLst/>
            <a:cxnLst/>
            <a:rect l="l" t="t" r="r" b="b"/>
            <a:pathLst>
              <a:path w="0" h="163068">
                <a:moveTo>
                  <a:pt x="0" y="0"/>
                </a:moveTo>
                <a:lnTo>
                  <a:pt x="0" y="163068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3" name="object 53"/>
          <p:cNvSpPr/>
          <p:nvPr/>
        </p:nvSpPr>
        <p:spPr>
          <a:xfrm>
            <a:off x="8097011" y="4194047"/>
            <a:ext cx="320040" cy="196595"/>
          </a:xfrm>
          <a:custGeom>
            <a:avLst/>
            <a:gdLst/>
            <a:ahLst/>
            <a:cxnLst/>
            <a:rect l="l" t="t" r="r" b="b"/>
            <a:pathLst>
              <a:path w="320040" h="196596">
                <a:moveTo>
                  <a:pt x="0" y="196595"/>
                </a:moveTo>
                <a:lnTo>
                  <a:pt x="320040" y="196595"/>
                </a:lnTo>
                <a:lnTo>
                  <a:pt x="320040" y="0"/>
                </a:lnTo>
                <a:lnTo>
                  <a:pt x="0" y="0"/>
                </a:lnTo>
                <a:lnTo>
                  <a:pt x="0" y="196595"/>
                </a:lnTo>
                <a:close/>
              </a:path>
            </a:pathLst>
          </a:custGeom>
          <a:solidFill>
            <a:srgbClr val="0066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4" name="object 54"/>
          <p:cNvSpPr/>
          <p:nvPr/>
        </p:nvSpPr>
        <p:spPr>
          <a:xfrm>
            <a:off x="8097011" y="4194047"/>
            <a:ext cx="319786" cy="196469"/>
          </a:xfrm>
          <a:custGeom>
            <a:avLst/>
            <a:gdLst/>
            <a:ahLst/>
            <a:cxnLst/>
            <a:rect l="l" t="t" r="r" b="b"/>
            <a:pathLst>
              <a:path w="319786" h="196469">
                <a:moveTo>
                  <a:pt x="319786" y="0"/>
                </a:moveTo>
                <a:lnTo>
                  <a:pt x="319786" y="196469"/>
                </a:lnTo>
                <a:lnTo>
                  <a:pt x="0" y="196469"/>
                </a:lnTo>
              </a:path>
            </a:pathLst>
          </a:custGeom>
          <a:ln w="12192">
            <a:solidFill>
              <a:srgbClr val="676767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5" name="object 55"/>
          <p:cNvSpPr/>
          <p:nvPr/>
        </p:nvSpPr>
        <p:spPr>
          <a:xfrm>
            <a:off x="8097011" y="4194047"/>
            <a:ext cx="319786" cy="196469"/>
          </a:xfrm>
          <a:custGeom>
            <a:avLst/>
            <a:gdLst/>
            <a:ahLst/>
            <a:cxnLst/>
            <a:rect l="l" t="t" r="r" b="b"/>
            <a:pathLst>
              <a:path w="319786" h="196469">
                <a:moveTo>
                  <a:pt x="319786" y="0"/>
                </a:moveTo>
                <a:lnTo>
                  <a:pt x="0" y="0"/>
                </a:lnTo>
                <a:lnTo>
                  <a:pt x="0" y="196469"/>
                </a:lnTo>
              </a:path>
            </a:pathLst>
          </a:custGeom>
          <a:ln w="12192">
            <a:solidFill>
              <a:srgbClr val="C0FDF8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6" name="object 56"/>
          <p:cNvSpPr/>
          <p:nvPr/>
        </p:nvSpPr>
        <p:spPr>
          <a:xfrm>
            <a:off x="7717535" y="4194047"/>
            <a:ext cx="320040" cy="196595"/>
          </a:xfrm>
          <a:custGeom>
            <a:avLst/>
            <a:gdLst/>
            <a:ahLst/>
            <a:cxnLst/>
            <a:rect l="l" t="t" r="r" b="b"/>
            <a:pathLst>
              <a:path w="320040" h="196596">
                <a:moveTo>
                  <a:pt x="0" y="196595"/>
                </a:moveTo>
                <a:lnTo>
                  <a:pt x="320040" y="196595"/>
                </a:lnTo>
                <a:lnTo>
                  <a:pt x="320040" y="0"/>
                </a:lnTo>
                <a:lnTo>
                  <a:pt x="0" y="0"/>
                </a:lnTo>
                <a:lnTo>
                  <a:pt x="0" y="196595"/>
                </a:lnTo>
                <a:close/>
              </a:path>
            </a:pathLst>
          </a:custGeom>
          <a:solidFill>
            <a:srgbClr val="0066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7" name="object 57"/>
          <p:cNvSpPr/>
          <p:nvPr/>
        </p:nvSpPr>
        <p:spPr>
          <a:xfrm>
            <a:off x="7717535" y="4194047"/>
            <a:ext cx="321310" cy="196469"/>
          </a:xfrm>
          <a:custGeom>
            <a:avLst/>
            <a:gdLst/>
            <a:ahLst/>
            <a:cxnLst/>
            <a:rect l="l" t="t" r="r" b="b"/>
            <a:pathLst>
              <a:path w="321310" h="196469">
                <a:moveTo>
                  <a:pt x="321310" y="0"/>
                </a:moveTo>
                <a:lnTo>
                  <a:pt x="321310" y="196469"/>
                </a:lnTo>
                <a:lnTo>
                  <a:pt x="0" y="196469"/>
                </a:lnTo>
              </a:path>
            </a:pathLst>
          </a:custGeom>
          <a:ln w="12192">
            <a:solidFill>
              <a:srgbClr val="676767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8" name="object 58"/>
          <p:cNvSpPr/>
          <p:nvPr/>
        </p:nvSpPr>
        <p:spPr>
          <a:xfrm>
            <a:off x="7717535" y="4194047"/>
            <a:ext cx="321310" cy="196469"/>
          </a:xfrm>
          <a:custGeom>
            <a:avLst/>
            <a:gdLst/>
            <a:ahLst/>
            <a:cxnLst/>
            <a:rect l="l" t="t" r="r" b="b"/>
            <a:pathLst>
              <a:path w="321310" h="196469">
                <a:moveTo>
                  <a:pt x="321310" y="0"/>
                </a:moveTo>
                <a:lnTo>
                  <a:pt x="0" y="0"/>
                </a:lnTo>
                <a:lnTo>
                  <a:pt x="0" y="196469"/>
                </a:lnTo>
              </a:path>
            </a:pathLst>
          </a:custGeom>
          <a:ln w="12192">
            <a:solidFill>
              <a:srgbClr val="C0FDF8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9" name="object 59"/>
          <p:cNvSpPr/>
          <p:nvPr/>
        </p:nvSpPr>
        <p:spPr>
          <a:xfrm>
            <a:off x="7339583" y="4194047"/>
            <a:ext cx="320040" cy="196595"/>
          </a:xfrm>
          <a:custGeom>
            <a:avLst/>
            <a:gdLst/>
            <a:ahLst/>
            <a:cxnLst/>
            <a:rect l="l" t="t" r="r" b="b"/>
            <a:pathLst>
              <a:path w="320040" h="196596">
                <a:moveTo>
                  <a:pt x="0" y="196595"/>
                </a:moveTo>
                <a:lnTo>
                  <a:pt x="320040" y="196595"/>
                </a:lnTo>
                <a:lnTo>
                  <a:pt x="320040" y="0"/>
                </a:lnTo>
                <a:lnTo>
                  <a:pt x="0" y="0"/>
                </a:lnTo>
                <a:lnTo>
                  <a:pt x="0" y="196595"/>
                </a:lnTo>
                <a:close/>
              </a:path>
            </a:pathLst>
          </a:custGeom>
          <a:solidFill>
            <a:srgbClr val="0066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0" name="object 60"/>
          <p:cNvSpPr/>
          <p:nvPr/>
        </p:nvSpPr>
        <p:spPr>
          <a:xfrm>
            <a:off x="7339583" y="4194047"/>
            <a:ext cx="319786" cy="196469"/>
          </a:xfrm>
          <a:custGeom>
            <a:avLst/>
            <a:gdLst/>
            <a:ahLst/>
            <a:cxnLst/>
            <a:rect l="l" t="t" r="r" b="b"/>
            <a:pathLst>
              <a:path w="319786" h="196469">
                <a:moveTo>
                  <a:pt x="319786" y="0"/>
                </a:moveTo>
                <a:lnTo>
                  <a:pt x="319786" y="196469"/>
                </a:lnTo>
                <a:lnTo>
                  <a:pt x="0" y="196469"/>
                </a:lnTo>
              </a:path>
            </a:pathLst>
          </a:custGeom>
          <a:ln w="12192">
            <a:solidFill>
              <a:srgbClr val="676767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1" name="object 61"/>
          <p:cNvSpPr/>
          <p:nvPr/>
        </p:nvSpPr>
        <p:spPr>
          <a:xfrm>
            <a:off x="7339583" y="4194047"/>
            <a:ext cx="319786" cy="196469"/>
          </a:xfrm>
          <a:custGeom>
            <a:avLst/>
            <a:gdLst/>
            <a:ahLst/>
            <a:cxnLst/>
            <a:rect l="l" t="t" r="r" b="b"/>
            <a:pathLst>
              <a:path w="319786" h="196469">
                <a:moveTo>
                  <a:pt x="319786" y="0"/>
                </a:moveTo>
                <a:lnTo>
                  <a:pt x="0" y="0"/>
                </a:lnTo>
                <a:lnTo>
                  <a:pt x="0" y="196469"/>
                </a:lnTo>
              </a:path>
            </a:pathLst>
          </a:custGeom>
          <a:ln w="12192">
            <a:solidFill>
              <a:srgbClr val="C0FDF8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2" name="object 62"/>
          <p:cNvSpPr/>
          <p:nvPr/>
        </p:nvSpPr>
        <p:spPr>
          <a:xfrm>
            <a:off x="6961631" y="4194047"/>
            <a:ext cx="320040" cy="196595"/>
          </a:xfrm>
          <a:custGeom>
            <a:avLst/>
            <a:gdLst/>
            <a:ahLst/>
            <a:cxnLst/>
            <a:rect l="l" t="t" r="r" b="b"/>
            <a:pathLst>
              <a:path w="320040" h="196596">
                <a:moveTo>
                  <a:pt x="0" y="196595"/>
                </a:moveTo>
                <a:lnTo>
                  <a:pt x="320040" y="196595"/>
                </a:lnTo>
                <a:lnTo>
                  <a:pt x="320040" y="0"/>
                </a:lnTo>
                <a:lnTo>
                  <a:pt x="0" y="0"/>
                </a:lnTo>
                <a:lnTo>
                  <a:pt x="0" y="196595"/>
                </a:lnTo>
                <a:close/>
              </a:path>
            </a:pathLst>
          </a:custGeom>
          <a:solidFill>
            <a:srgbClr val="0066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3" name="object 63"/>
          <p:cNvSpPr/>
          <p:nvPr/>
        </p:nvSpPr>
        <p:spPr>
          <a:xfrm>
            <a:off x="6961631" y="4194047"/>
            <a:ext cx="319786" cy="196469"/>
          </a:xfrm>
          <a:custGeom>
            <a:avLst/>
            <a:gdLst/>
            <a:ahLst/>
            <a:cxnLst/>
            <a:rect l="l" t="t" r="r" b="b"/>
            <a:pathLst>
              <a:path w="319786" h="196469">
                <a:moveTo>
                  <a:pt x="319786" y="0"/>
                </a:moveTo>
                <a:lnTo>
                  <a:pt x="319786" y="196469"/>
                </a:lnTo>
                <a:lnTo>
                  <a:pt x="0" y="196469"/>
                </a:lnTo>
              </a:path>
            </a:pathLst>
          </a:custGeom>
          <a:ln w="12192">
            <a:solidFill>
              <a:srgbClr val="676767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4" name="object 64"/>
          <p:cNvSpPr/>
          <p:nvPr/>
        </p:nvSpPr>
        <p:spPr>
          <a:xfrm>
            <a:off x="6961631" y="4194047"/>
            <a:ext cx="319786" cy="196469"/>
          </a:xfrm>
          <a:custGeom>
            <a:avLst/>
            <a:gdLst/>
            <a:ahLst/>
            <a:cxnLst/>
            <a:rect l="l" t="t" r="r" b="b"/>
            <a:pathLst>
              <a:path w="319786" h="196469">
                <a:moveTo>
                  <a:pt x="319786" y="0"/>
                </a:moveTo>
                <a:lnTo>
                  <a:pt x="0" y="0"/>
                </a:lnTo>
                <a:lnTo>
                  <a:pt x="0" y="196469"/>
                </a:lnTo>
              </a:path>
            </a:pathLst>
          </a:custGeom>
          <a:ln w="12192">
            <a:solidFill>
              <a:srgbClr val="C0FDF8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5" name="object 65"/>
          <p:cNvSpPr/>
          <p:nvPr/>
        </p:nvSpPr>
        <p:spPr>
          <a:xfrm>
            <a:off x="7135368" y="4390644"/>
            <a:ext cx="0" cy="195072"/>
          </a:xfrm>
          <a:custGeom>
            <a:avLst/>
            <a:gdLst/>
            <a:ahLst/>
            <a:cxnLst/>
            <a:rect l="l" t="t" r="r" b="b"/>
            <a:pathLst>
              <a:path w="0" h="195072">
                <a:moveTo>
                  <a:pt x="0" y="0"/>
                </a:moveTo>
                <a:lnTo>
                  <a:pt x="0" y="195071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6" name="object 66"/>
          <p:cNvSpPr/>
          <p:nvPr/>
        </p:nvSpPr>
        <p:spPr>
          <a:xfrm>
            <a:off x="7513319" y="4390644"/>
            <a:ext cx="0" cy="195072"/>
          </a:xfrm>
          <a:custGeom>
            <a:avLst/>
            <a:gdLst/>
            <a:ahLst/>
            <a:cxnLst/>
            <a:rect l="l" t="t" r="r" b="b"/>
            <a:pathLst>
              <a:path w="0" h="195072">
                <a:moveTo>
                  <a:pt x="0" y="0"/>
                </a:moveTo>
                <a:lnTo>
                  <a:pt x="0" y="195071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7" name="object 67"/>
          <p:cNvSpPr/>
          <p:nvPr/>
        </p:nvSpPr>
        <p:spPr>
          <a:xfrm>
            <a:off x="7892795" y="4390644"/>
            <a:ext cx="0" cy="195072"/>
          </a:xfrm>
          <a:custGeom>
            <a:avLst/>
            <a:gdLst/>
            <a:ahLst/>
            <a:cxnLst/>
            <a:rect l="l" t="t" r="r" b="b"/>
            <a:pathLst>
              <a:path w="0" h="195072">
                <a:moveTo>
                  <a:pt x="0" y="0"/>
                </a:moveTo>
                <a:lnTo>
                  <a:pt x="0" y="195071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8" name="object 68"/>
          <p:cNvSpPr/>
          <p:nvPr/>
        </p:nvSpPr>
        <p:spPr>
          <a:xfrm>
            <a:off x="8270747" y="4390644"/>
            <a:ext cx="0" cy="195072"/>
          </a:xfrm>
          <a:custGeom>
            <a:avLst/>
            <a:gdLst/>
            <a:ahLst/>
            <a:cxnLst/>
            <a:rect l="l" t="t" r="r" b="b"/>
            <a:pathLst>
              <a:path w="0" h="195072">
                <a:moveTo>
                  <a:pt x="0" y="0"/>
                </a:moveTo>
                <a:lnTo>
                  <a:pt x="0" y="195071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9" name="object 69"/>
          <p:cNvSpPr/>
          <p:nvPr/>
        </p:nvSpPr>
        <p:spPr>
          <a:xfrm>
            <a:off x="8097011" y="4585715"/>
            <a:ext cx="320040" cy="196595"/>
          </a:xfrm>
          <a:custGeom>
            <a:avLst/>
            <a:gdLst/>
            <a:ahLst/>
            <a:cxnLst/>
            <a:rect l="l" t="t" r="r" b="b"/>
            <a:pathLst>
              <a:path w="320040" h="196596">
                <a:moveTo>
                  <a:pt x="0" y="196595"/>
                </a:moveTo>
                <a:lnTo>
                  <a:pt x="320040" y="196595"/>
                </a:lnTo>
                <a:lnTo>
                  <a:pt x="320040" y="0"/>
                </a:lnTo>
                <a:lnTo>
                  <a:pt x="0" y="0"/>
                </a:lnTo>
                <a:lnTo>
                  <a:pt x="0" y="196595"/>
                </a:lnTo>
                <a:close/>
              </a:path>
            </a:pathLst>
          </a:custGeom>
          <a:solidFill>
            <a:srgbClr val="0066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0" name="object 70"/>
          <p:cNvSpPr/>
          <p:nvPr/>
        </p:nvSpPr>
        <p:spPr>
          <a:xfrm>
            <a:off x="8097011" y="4585715"/>
            <a:ext cx="319786" cy="196469"/>
          </a:xfrm>
          <a:custGeom>
            <a:avLst/>
            <a:gdLst/>
            <a:ahLst/>
            <a:cxnLst/>
            <a:rect l="l" t="t" r="r" b="b"/>
            <a:pathLst>
              <a:path w="319786" h="196469">
                <a:moveTo>
                  <a:pt x="319786" y="0"/>
                </a:moveTo>
                <a:lnTo>
                  <a:pt x="319786" y="196468"/>
                </a:lnTo>
                <a:lnTo>
                  <a:pt x="0" y="196468"/>
                </a:lnTo>
              </a:path>
            </a:pathLst>
          </a:custGeom>
          <a:ln w="12192">
            <a:solidFill>
              <a:srgbClr val="676767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1" name="object 71"/>
          <p:cNvSpPr/>
          <p:nvPr/>
        </p:nvSpPr>
        <p:spPr>
          <a:xfrm>
            <a:off x="8097011" y="4585715"/>
            <a:ext cx="319786" cy="196469"/>
          </a:xfrm>
          <a:custGeom>
            <a:avLst/>
            <a:gdLst/>
            <a:ahLst/>
            <a:cxnLst/>
            <a:rect l="l" t="t" r="r" b="b"/>
            <a:pathLst>
              <a:path w="319786" h="196469">
                <a:moveTo>
                  <a:pt x="319786" y="0"/>
                </a:moveTo>
                <a:lnTo>
                  <a:pt x="0" y="0"/>
                </a:lnTo>
                <a:lnTo>
                  <a:pt x="0" y="196468"/>
                </a:lnTo>
              </a:path>
            </a:pathLst>
          </a:custGeom>
          <a:ln w="12192">
            <a:solidFill>
              <a:srgbClr val="C0FDF8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2" name="object 72"/>
          <p:cNvSpPr/>
          <p:nvPr/>
        </p:nvSpPr>
        <p:spPr>
          <a:xfrm>
            <a:off x="7717535" y="4585715"/>
            <a:ext cx="320040" cy="196595"/>
          </a:xfrm>
          <a:custGeom>
            <a:avLst/>
            <a:gdLst/>
            <a:ahLst/>
            <a:cxnLst/>
            <a:rect l="l" t="t" r="r" b="b"/>
            <a:pathLst>
              <a:path w="320040" h="196596">
                <a:moveTo>
                  <a:pt x="0" y="196595"/>
                </a:moveTo>
                <a:lnTo>
                  <a:pt x="320040" y="196595"/>
                </a:lnTo>
                <a:lnTo>
                  <a:pt x="320040" y="0"/>
                </a:lnTo>
                <a:lnTo>
                  <a:pt x="0" y="0"/>
                </a:lnTo>
                <a:lnTo>
                  <a:pt x="0" y="196595"/>
                </a:lnTo>
                <a:close/>
              </a:path>
            </a:pathLst>
          </a:custGeom>
          <a:solidFill>
            <a:srgbClr val="0066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3" name="object 73"/>
          <p:cNvSpPr/>
          <p:nvPr/>
        </p:nvSpPr>
        <p:spPr>
          <a:xfrm>
            <a:off x="7717535" y="4585715"/>
            <a:ext cx="321310" cy="196469"/>
          </a:xfrm>
          <a:custGeom>
            <a:avLst/>
            <a:gdLst/>
            <a:ahLst/>
            <a:cxnLst/>
            <a:rect l="l" t="t" r="r" b="b"/>
            <a:pathLst>
              <a:path w="321310" h="196469">
                <a:moveTo>
                  <a:pt x="321310" y="0"/>
                </a:moveTo>
                <a:lnTo>
                  <a:pt x="321310" y="196468"/>
                </a:lnTo>
                <a:lnTo>
                  <a:pt x="0" y="196468"/>
                </a:lnTo>
              </a:path>
            </a:pathLst>
          </a:custGeom>
          <a:ln w="12192">
            <a:solidFill>
              <a:srgbClr val="676767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4" name="object 74"/>
          <p:cNvSpPr/>
          <p:nvPr/>
        </p:nvSpPr>
        <p:spPr>
          <a:xfrm>
            <a:off x="7702295" y="4570476"/>
            <a:ext cx="319785" cy="196469"/>
          </a:xfrm>
          <a:custGeom>
            <a:avLst/>
            <a:gdLst/>
            <a:ahLst/>
            <a:cxnLst/>
            <a:rect l="l" t="t" r="r" b="b"/>
            <a:pathLst>
              <a:path w="319785" h="196469">
                <a:moveTo>
                  <a:pt x="319785" y="0"/>
                </a:moveTo>
                <a:lnTo>
                  <a:pt x="0" y="0"/>
                </a:lnTo>
                <a:lnTo>
                  <a:pt x="0" y="196469"/>
                </a:lnTo>
              </a:path>
            </a:pathLst>
          </a:custGeom>
          <a:ln w="12192">
            <a:solidFill>
              <a:srgbClr val="C0FDF8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5" name="object 75"/>
          <p:cNvSpPr/>
          <p:nvPr/>
        </p:nvSpPr>
        <p:spPr>
          <a:xfrm>
            <a:off x="7339583" y="4585715"/>
            <a:ext cx="320040" cy="196595"/>
          </a:xfrm>
          <a:custGeom>
            <a:avLst/>
            <a:gdLst/>
            <a:ahLst/>
            <a:cxnLst/>
            <a:rect l="l" t="t" r="r" b="b"/>
            <a:pathLst>
              <a:path w="320040" h="196596">
                <a:moveTo>
                  <a:pt x="0" y="196595"/>
                </a:moveTo>
                <a:lnTo>
                  <a:pt x="320040" y="196595"/>
                </a:lnTo>
                <a:lnTo>
                  <a:pt x="320040" y="0"/>
                </a:lnTo>
                <a:lnTo>
                  <a:pt x="0" y="0"/>
                </a:lnTo>
                <a:lnTo>
                  <a:pt x="0" y="196595"/>
                </a:lnTo>
                <a:close/>
              </a:path>
            </a:pathLst>
          </a:custGeom>
          <a:solidFill>
            <a:srgbClr val="0066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6" name="object 76"/>
          <p:cNvSpPr/>
          <p:nvPr/>
        </p:nvSpPr>
        <p:spPr>
          <a:xfrm>
            <a:off x="7339583" y="4585715"/>
            <a:ext cx="319786" cy="196469"/>
          </a:xfrm>
          <a:custGeom>
            <a:avLst/>
            <a:gdLst/>
            <a:ahLst/>
            <a:cxnLst/>
            <a:rect l="l" t="t" r="r" b="b"/>
            <a:pathLst>
              <a:path w="319786" h="196469">
                <a:moveTo>
                  <a:pt x="319786" y="0"/>
                </a:moveTo>
                <a:lnTo>
                  <a:pt x="319786" y="196468"/>
                </a:lnTo>
                <a:lnTo>
                  <a:pt x="0" y="196468"/>
                </a:lnTo>
              </a:path>
            </a:pathLst>
          </a:custGeom>
          <a:ln w="12192">
            <a:solidFill>
              <a:srgbClr val="676767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7" name="object 77"/>
          <p:cNvSpPr/>
          <p:nvPr/>
        </p:nvSpPr>
        <p:spPr>
          <a:xfrm>
            <a:off x="7339583" y="4585715"/>
            <a:ext cx="319786" cy="196469"/>
          </a:xfrm>
          <a:custGeom>
            <a:avLst/>
            <a:gdLst/>
            <a:ahLst/>
            <a:cxnLst/>
            <a:rect l="l" t="t" r="r" b="b"/>
            <a:pathLst>
              <a:path w="319786" h="196469">
                <a:moveTo>
                  <a:pt x="319786" y="0"/>
                </a:moveTo>
                <a:lnTo>
                  <a:pt x="0" y="0"/>
                </a:lnTo>
                <a:lnTo>
                  <a:pt x="0" y="196468"/>
                </a:lnTo>
              </a:path>
            </a:pathLst>
          </a:custGeom>
          <a:ln w="12192">
            <a:solidFill>
              <a:srgbClr val="C0FDF8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8" name="object 78"/>
          <p:cNvSpPr/>
          <p:nvPr/>
        </p:nvSpPr>
        <p:spPr>
          <a:xfrm>
            <a:off x="6961631" y="4585715"/>
            <a:ext cx="320040" cy="196595"/>
          </a:xfrm>
          <a:custGeom>
            <a:avLst/>
            <a:gdLst/>
            <a:ahLst/>
            <a:cxnLst/>
            <a:rect l="l" t="t" r="r" b="b"/>
            <a:pathLst>
              <a:path w="320040" h="196596">
                <a:moveTo>
                  <a:pt x="0" y="196595"/>
                </a:moveTo>
                <a:lnTo>
                  <a:pt x="320040" y="196595"/>
                </a:lnTo>
                <a:lnTo>
                  <a:pt x="320040" y="0"/>
                </a:lnTo>
                <a:lnTo>
                  <a:pt x="0" y="0"/>
                </a:lnTo>
                <a:lnTo>
                  <a:pt x="0" y="196595"/>
                </a:lnTo>
                <a:close/>
              </a:path>
            </a:pathLst>
          </a:custGeom>
          <a:solidFill>
            <a:srgbClr val="0066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9" name="object 79"/>
          <p:cNvSpPr/>
          <p:nvPr/>
        </p:nvSpPr>
        <p:spPr>
          <a:xfrm>
            <a:off x="6961631" y="4585715"/>
            <a:ext cx="319786" cy="196469"/>
          </a:xfrm>
          <a:custGeom>
            <a:avLst/>
            <a:gdLst/>
            <a:ahLst/>
            <a:cxnLst/>
            <a:rect l="l" t="t" r="r" b="b"/>
            <a:pathLst>
              <a:path w="319786" h="196469">
                <a:moveTo>
                  <a:pt x="319786" y="0"/>
                </a:moveTo>
                <a:lnTo>
                  <a:pt x="319786" y="196468"/>
                </a:lnTo>
                <a:lnTo>
                  <a:pt x="0" y="196468"/>
                </a:lnTo>
              </a:path>
            </a:pathLst>
          </a:custGeom>
          <a:ln w="12192">
            <a:solidFill>
              <a:srgbClr val="676767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0" name="object 80"/>
          <p:cNvSpPr/>
          <p:nvPr/>
        </p:nvSpPr>
        <p:spPr>
          <a:xfrm>
            <a:off x="6961631" y="4585715"/>
            <a:ext cx="319786" cy="196469"/>
          </a:xfrm>
          <a:custGeom>
            <a:avLst/>
            <a:gdLst/>
            <a:ahLst/>
            <a:cxnLst/>
            <a:rect l="l" t="t" r="r" b="b"/>
            <a:pathLst>
              <a:path w="319786" h="196469">
                <a:moveTo>
                  <a:pt x="319786" y="0"/>
                </a:moveTo>
                <a:lnTo>
                  <a:pt x="0" y="0"/>
                </a:lnTo>
                <a:lnTo>
                  <a:pt x="0" y="196468"/>
                </a:lnTo>
              </a:path>
            </a:pathLst>
          </a:custGeom>
          <a:ln w="12192">
            <a:solidFill>
              <a:srgbClr val="C0FDF8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1" name="object 81"/>
          <p:cNvSpPr/>
          <p:nvPr/>
        </p:nvSpPr>
        <p:spPr>
          <a:xfrm>
            <a:off x="7179818" y="4357496"/>
            <a:ext cx="238759" cy="346075"/>
          </a:xfrm>
          <a:custGeom>
            <a:avLst/>
            <a:gdLst/>
            <a:ahLst/>
            <a:cxnLst/>
            <a:rect l="l" t="t" r="r" b="b"/>
            <a:pathLst>
              <a:path w="238759" h="346075">
                <a:moveTo>
                  <a:pt x="238759" y="0"/>
                </a:moveTo>
                <a:lnTo>
                  <a:pt x="128270" y="63626"/>
                </a:lnTo>
                <a:lnTo>
                  <a:pt x="152653" y="79375"/>
                </a:lnTo>
                <a:lnTo>
                  <a:pt x="0" y="314451"/>
                </a:lnTo>
                <a:lnTo>
                  <a:pt x="48640" y="346075"/>
                </a:lnTo>
                <a:lnTo>
                  <a:pt x="201295" y="110997"/>
                </a:lnTo>
                <a:lnTo>
                  <a:pt x="227315" y="110997"/>
                </a:lnTo>
                <a:lnTo>
                  <a:pt x="238759" y="0"/>
                </a:lnTo>
                <a:close/>
              </a:path>
              <a:path w="238759" h="346075">
                <a:moveTo>
                  <a:pt x="227315" y="110997"/>
                </a:moveTo>
                <a:lnTo>
                  <a:pt x="201295" y="110997"/>
                </a:lnTo>
                <a:lnTo>
                  <a:pt x="225678" y="126872"/>
                </a:lnTo>
                <a:lnTo>
                  <a:pt x="227315" y="110997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2" name="object 82"/>
          <p:cNvSpPr/>
          <p:nvPr/>
        </p:nvSpPr>
        <p:spPr>
          <a:xfrm>
            <a:off x="7441692" y="3663696"/>
            <a:ext cx="469392" cy="19964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3" name="object 83"/>
          <p:cNvSpPr/>
          <p:nvPr/>
        </p:nvSpPr>
        <p:spPr>
          <a:xfrm>
            <a:off x="7466076" y="3688079"/>
            <a:ext cx="469392" cy="19964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4" name="object 84"/>
          <p:cNvSpPr/>
          <p:nvPr/>
        </p:nvSpPr>
        <p:spPr>
          <a:xfrm>
            <a:off x="7455407" y="3677411"/>
            <a:ext cx="466344" cy="196595"/>
          </a:xfrm>
          <a:custGeom>
            <a:avLst/>
            <a:gdLst/>
            <a:ahLst/>
            <a:cxnLst/>
            <a:rect l="l" t="t" r="r" b="b"/>
            <a:pathLst>
              <a:path w="466344" h="196596">
                <a:moveTo>
                  <a:pt x="0" y="196595"/>
                </a:moveTo>
                <a:lnTo>
                  <a:pt x="466344" y="196595"/>
                </a:lnTo>
                <a:lnTo>
                  <a:pt x="466344" y="0"/>
                </a:lnTo>
                <a:lnTo>
                  <a:pt x="0" y="0"/>
                </a:lnTo>
                <a:lnTo>
                  <a:pt x="0" y="196595"/>
                </a:lnTo>
                <a:close/>
              </a:path>
            </a:pathLst>
          </a:custGeom>
          <a:solidFill>
            <a:srgbClr val="00339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5" name="object 85"/>
          <p:cNvSpPr/>
          <p:nvPr/>
        </p:nvSpPr>
        <p:spPr>
          <a:xfrm>
            <a:off x="7400543" y="4351020"/>
            <a:ext cx="40894" cy="37846"/>
          </a:xfrm>
          <a:custGeom>
            <a:avLst/>
            <a:gdLst/>
            <a:ahLst/>
            <a:cxnLst/>
            <a:rect l="l" t="t" r="r" b="b"/>
            <a:pathLst>
              <a:path w="40894" h="37846">
                <a:moveTo>
                  <a:pt x="40894" y="0"/>
                </a:moveTo>
                <a:lnTo>
                  <a:pt x="0" y="29336"/>
                </a:lnTo>
                <a:lnTo>
                  <a:pt x="0" y="37845"/>
                </a:lnTo>
                <a:lnTo>
                  <a:pt x="21335" y="36194"/>
                </a:lnTo>
                <a:lnTo>
                  <a:pt x="32003" y="36194"/>
                </a:lnTo>
                <a:lnTo>
                  <a:pt x="40894" y="0"/>
                </a:lnTo>
                <a:close/>
              </a:path>
            </a:pathLst>
          </a:custGeom>
          <a:solidFill>
            <a:srgbClr val="00B7A4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6" name="object 86"/>
          <p:cNvSpPr/>
          <p:nvPr/>
        </p:nvSpPr>
        <p:spPr>
          <a:xfrm>
            <a:off x="7158228" y="4587240"/>
            <a:ext cx="121666" cy="115697"/>
          </a:xfrm>
          <a:custGeom>
            <a:avLst/>
            <a:gdLst/>
            <a:ahLst/>
            <a:cxnLst/>
            <a:rect l="l" t="t" r="r" b="b"/>
            <a:pathLst>
              <a:path w="121666" h="115697">
                <a:moveTo>
                  <a:pt x="121666" y="0"/>
                </a:moveTo>
                <a:lnTo>
                  <a:pt x="10541" y="74803"/>
                </a:lnTo>
                <a:lnTo>
                  <a:pt x="0" y="88392"/>
                </a:lnTo>
                <a:lnTo>
                  <a:pt x="51180" y="115697"/>
                </a:lnTo>
                <a:lnTo>
                  <a:pt x="121666" y="22098"/>
                </a:lnTo>
                <a:lnTo>
                  <a:pt x="121666" y="0"/>
                </a:lnTo>
                <a:close/>
              </a:path>
            </a:pathLst>
          </a:custGeom>
          <a:solidFill>
            <a:srgbClr val="00B7A4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7" name="object 87"/>
          <p:cNvSpPr/>
          <p:nvPr/>
        </p:nvSpPr>
        <p:spPr>
          <a:xfrm>
            <a:off x="7182611" y="4355591"/>
            <a:ext cx="240792" cy="34594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8" name="object 88"/>
          <p:cNvSpPr/>
          <p:nvPr/>
        </p:nvSpPr>
        <p:spPr>
          <a:xfrm>
            <a:off x="7171181" y="4343653"/>
            <a:ext cx="237617" cy="343662"/>
          </a:xfrm>
          <a:custGeom>
            <a:avLst/>
            <a:gdLst/>
            <a:ahLst/>
            <a:cxnLst/>
            <a:rect l="l" t="t" r="r" b="b"/>
            <a:pathLst>
              <a:path w="237617" h="343662">
                <a:moveTo>
                  <a:pt x="237617" y="0"/>
                </a:moveTo>
                <a:lnTo>
                  <a:pt x="126238" y="61722"/>
                </a:lnTo>
                <a:lnTo>
                  <a:pt x="151257" y="78105"/>
                </a:lnTo>
                <a:lnTo>
                  <a:pt x="0" y="311150"/>
                </a:lnTo>
                <a:lnTo>
                  <a:pt x="50165" y="343662"/>
                </a:lnTo>
                <a:lnTo>
                  <a:pt x="201549" y="110617"/>
                </a:lnTo>
                <a:lnTo>
                  <a:pt x="227993" y="110617"/>
                </a:lnTo>
                <a:lnTo>
                  <a:pt x="237617" y="0"/>
                </a:lnTo>
                <a:close/>
              </a:path>
              <a:path w="237617" h="343662">
                <a:moveTo>
                  <a:pt x="227993" y="110617"/>
                </a:moveTo>
                <a:lnTo>
                  <a:pt x="201549" y="110617"/>
                </a:lnTo>
                <a:lnTo>
                  <a:pt x="226568" y="127000"/>
                </a:lnTo>
                <a:lnTo>
                  <a:pt x="227993" y="110617"/>
                </a:lnTo>
                <a:close/>
              </a:path>
            </a:pathLst>
          </a:custGeom>
          <a:solidFill>
            <a:srgbClr val="F9FC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9" name="object 89"/>
          <p:cNvSpPr/>
          <p:nvPr/>
        </p:nvSpPr>
        <p:spPr>
          <a:xfrm>
            <a:off x="6385559" y="4852415"/>
            <a:ext cx="2572512" cy="4724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0" name="object 90"/>
          <p:cNvSpPr/>
          <p:nvPr/>
        </p:nvSpPr>
        <p:spPr>
          <a:xfrm>
            <a:off x="6400038" y="4876038"/>
            <a:ext cx="2534412" cy="0"/>
          </a:xfrm>
          <a:custGeom>
            <a:avLst/>
            <a:gdLst/>
            <a:ahLst/>
            <a:cxnLst/>
            <a:rect l="l" t="t" r="r" b="b"/>
            <a:pathLst>
              <a:path w="2534411" h="0">
                <a:moveTo>
                  <a:pt x="0" y="0"/>
                </a:moveTo>
                <a:lnTo>
                  <a:pt x="2534412" y="0"/>
                </a:lnTo>
              </a:path>
            </a:pathLst>
          </a:custGeom>
          <a:ln w="19812">
            <a:solidFill>
              <a:srgbClr val="B0B0B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1" name="object 91"/>
          <p:cNvSpPr/>
          <p:nvPr/>
        </p:nvSpPr>
        <p:spPr>
          <a:xfrm>
            <a:off x="6364223" y="3534155"/>
            <a:ext cx="2577083" cy="212598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2" name="object 92"/>
          <p:cNvSpPr/>
          <p:nvPr/>
        </p:nvSpPr>
        <p:spPr>
          <a:xfrm>
            <a:off x="6388608" y="3558540"/>
            <a:ext cx="2577084" cy="212598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3" name="object 93"/>
          <p:cNvSpPr/>
          <p:nvPr/>
        </p:nvSpPr>
        <p:spPr>
          <a:xfrm>
            <a:off x="6396990" y="3566921"/>
            <a:ext cx="2535936" cy="2084831"/>
          </a:xfrm>
          <a:custGeom>
            <a:avLst/>
            <a:gdLst/>
            <a:ahLst/>
            <a:cxnLst/>
            <a:rect l="l" t="t" r="r" b="b"/>
            <a:pathLst>
              <a:path w="2535936" h="2084831">
                <a:moveTo>
                  <a:pt x="0" y="2084831"/>
                </a:moveTo>
                <a:lnTo>
                  <a:pt x="2535936" y="2084831"/>
                </a:lnTo>
                <a:lnTo>
                  <a:pt x="2535936" y="0"/>
                </a:lnTo>
                <a:lnTo>
                  <a:pt x="0" y="0"/>
                </a:lnTo>
                <a:lnTo>
                  <a:pt x="0" y="2084831"/>
                </a:lnTo>
                <a:close/>
              </a:path>
            </a:pathLst>
          </a:custGeom>
          <a:ln w="38100">
            <a:solidFill>
              <a:srgbClr val="B0B0B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4" name="object 94"/>
          <p:cNvSpPr/>
          <p:nvPr/>
        </p:nvSpPr>
        <p:spPr>
          <a:xfrm>
            <a:off x="310895" y="1496567"/>
            <a:ext cx="2063495" cy="1981200"/>
          </a:xfrm>
          <a:custGeom>
            <a:avLst/>
            <a:gdLst/>
            <a:ahLst/>
            <a:cxnLst/>
            <a:rect l="l" t="t" r="r" b="b"/>
            <a:pathLst>
              <a:path w="2063495" h="1981200">
                <a:moveTo>
                  <a:pt x="0" y="1981200"/>
                </a:moveTo>
                <a:lnTo>
                  <a:pt x="2063495" y="1981200"/>
                </a:lnTo>
                <a:lnTo>
                  <a:pt x="2063495" y="0"/>
                </a:lnTo>
                <a:lnTo>
                  <a:pt x="0" y="0"/>
                </a:lnTo>
                <a:lnTo>
                  <a:pt x="0" y="1981200"/>
                </a:lnTo>
                <a:close/>
              </a:path>
            </a:pathLst>
          </a:custGeom>
          <a:solidFill>
            <a:srgbClr val="EAEAEA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5" name="object 95"/>
          <p:cNvSpPr/>
          <p:nvPr/>
        </p:nvSpPr>
        <p:spPr>
          <a:xfrm>
            <a:off x="310895" y="1496567"/>
            <a:ext cx="2063495" cy="1981200"/>
          </a:xfrm>
          <a:custGeom>
            <a:avLst/>
            <a:gdLst/>
            <a:ahLst/>
            <a:cxnLst/>
            <a:rect l="l" t="t" r="r" b="b"/>
            <a:pathLst>
              <a:path w="2063495" h="1981200">
                <a:moveTo>
                  <a:pt x="0" y="1981200"/>
                </a:moveTo>
                <a:lnTo>
                  <a:pt x="2063495" y="1981200"/>
                </a:lnTo>
                <a:lnTo>
                  <a:pt x="2063495" y="0"/>
                </a:lnTo>
                <a:lnTo>
                  <a:pt x="0" y="0"/>
                </a:lnTo>
                <a:lnTo>
                  <a:pt x="0" y="198120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6" name="object 96"/>
          <p:cNvSpPr/>
          <p:nvPr/>
        </p:nvSpPr>
        <p:spPr>
          <a:xfrm>
            <a:off x="348995" y="1499616"/>
            <a:ext cx="2014727" cy="1200912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7" name="object 97"/>
          <p:cNvSpPr/>
          <p:nvPr/>
        </p:nvSpPr>
        <p:spPr>
          <a:xfrm>
            <a:off x="275843" y="1459991"/>
            <a:ext cx="2104644" cy="2022348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8" name="object 98"/>
          <p:cNvSpPr/>
          <p:nvPr/>
        </p:nvSpPr>
        <p:spPr>
          <a:xfrm>
            <a:off x="300227" y="1484375"/>
            <a:ext cx="2104644" cy="2022348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9" name="object 99"/>
          <p:cNvSpPr/>
          <p:nvPr/>
        </p:nvSpPr>
        <p:spPr>
          <a:xfrm>
            <a:off x="308609" y="1492758"/>
            <a:ext cx="2063495" cy="1981200"/>
          </a:xfrm>
          <a:custGeom>
            <a:avLst/>
            <a:gdLst/>
            <a:ahLst/>
            <a:cxnLst/>
            <a:rect l="l" t="t" r="r" b="b"/>
            <a:pathLst>
              <a:path w="2063495" h="1981200">
                <a:moveTo>
                  <a:pt x="0" y="1981200"/>
                </a:moveTo>
                <a:lnTo>
                  <a:pt x="2063495" y="1981200"/>
                </a:lnTo>
                <a:lnTo>
                  <a:pt x="2063495" y="0"/>
                </a:lnTo>
                <a:lnTo>
                  <a:pt x="0" y="0"/>
                </a:lnTo>
                <a:lnTo>
                  <a:pt x="0" y="1981200"/>
                </a:lnTo>
                <a:close/>
              </a:path>
            </a:pathLst>
          </a:custGeom>
          <a:ln w="38100">
            <a:solidFill>
              <a:srgbClr val="B0B0B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0" name="object 100"/>
          <p:cNvSpPr/>
          <p:nvPr/>
        </p:nvSpPr>
        <p:spPr>
          <a:xfrm>
            <a:off x="228600" y="762000"/>
            <a:ext cx="1930781" cy="368680"/>
          </a:xfrm>
          <a:custGeom>
            <a:avLst/>
            <a:gdLst/>
            <a:ahLst/>
            <a:cxnLst/>
            <a:rect l="l" t="t" r="r" b="b"/>
            <a:pathLst>
              <a:path w="1930781" h="368680">
                <a:moveTo>
                  <a:pt x="1930781" y="0"/>
                </a:moveTo>
                <a:lnTo>
                  <a:pt x="0" y="0"/>
                </a:lnTo>
                <a:lnTo>
                  <a:pt x="0" y="368680"/>
                </a:lnTo>
              </a:path>
            </a:pathLst>
          </a:custGeom>
          <a:ln w="12192">
            <a:solidFill>
              <a:srgbClr val="DADADA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1" name="object 101"/>
          <p:cNvSpPr/>
          <p:nvPr/>
        </p:nvSpPr>
        <p:spPr>
          <a:xfrm>
            <a:off x="228600" y="768095"/>
            <a:ext cx="1930781" cy="368680"/>
          </a:xfrm>
          <a:custGeom>
            <a:avLst/>
            <a:gdLst/>
            <a:ahLst/>
            <a:cxnLst/>
            <a:rect l="l" t="t" r="r" b="b"/>
            <a:pathLst>
              <a:path w="1930781" h="368680">
                <a:moveTo>
                  <a:pt x="0" y="368680"/>
                </a:moveTo>
                <a:lnTo>
                  <a:pt x="1930781" y="368680"/>
                </a:lnTo>
                <a:lnTo>
                  <a:pt x="1930781" y="0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2" name="object 102"/>
          <p:cNvSpPr/>
          <p:nvPr/>
        </p:nvSpPr>
        <p:spPr>
          <a:xfrm>
            <a:off x="5948171" y="996696"/>
            <a:ext cx="1915668" cy="1796795"/>
          </a:xfrm>
          <a:custGeom>
            <a:avLst/>
            <a:gdLst/>
            <a:ahLst/>
            <a:cxnLst/>
            <a:rect l="l" t="t" r="r" b="b"/>
            <a:pathLst>
              <a:path w="1915668" h="1796795">
                <a:moveTo>
                  <a:pt x="0" y="1796795"/>
                </a:moveTo>
                <a:lnTo>
                  <a:pt x="1915668" y="1796795"/>
                </a:lnTo>
                <a:lnTo>
                  <a:pt x="1915668" y="0"/>
                </a:lnTo>
                <a:lnTo>
                  <a:pt x="0" y="0"/>
                </a:lnTo>
                <a:lnTo>
                  <a:pt x="0" y="1796795"/>
                </a:lnTo>
                <a:close/>
              </a:path>
            </a:pathLst>
          </a:custGeom>
          <a:solidFill>
            <a:srgbClr val="EAEAEA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3" name="object 103"/>
          <p:cNvSpPr/>
          <p:nvPr/>
        </p:nvSpPr>
        <p:spPr>
          <a:xfrm>
            <a:off x="5948171" y="996696"/>
            <a:ext cx="1915668" cy="1796795"/>
          </a:xfrm>
          <a:custGeom>
            <a:avLst/>
            <a:gdLst/>
            <a:ahLst/>
            <a:cxnLst/>
            <a:rect l="l" t="t" r="r" b="b"/>
            <a:pathLst>
              <a:path w="1915668" h="1796795">
                <a:moveTo>
                  <a:pt x="0" y="1796795"/>
                </a:moveTo>
                <a:lnTo>
                  <a:pt x="1915668" y="1796795"/>
                </a:lnTo>
                <a:lnTo>
                  <a:pt x="1915668" y="0"/>
                </a:lnTo>
                <a:lnTo>
                  <a:pt x="0" y="0"/>
                </a:lnTo>
                <a:lnTo>
                  <a:pt x="0" y="1796795"/>
                </a:lnTo>
                <a:close/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4" name="object 104"/>
          <p:cNvSpPr/>
          <p:nvPr/>
        </p:nvSpPr>
        <p:spPr>
          <a:xfrm>
            <a:off x="5911596" y="958596"/>
            <a:ext cx="1956816" cy="1866900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5" name="object 105"/>
          <p:cNvSpPr/>
          <p:nvPr/>
        </p:nvSpPr>
        <p:spPr>
          <a:xfrm>
            <a:off x="5935979" y="982980"/>
            <a:ext cx="1956816" cy="1866900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6" name="object 106"/>
          <p:cNvSpPr/>
          <p:nvPr/>
        </p:nvSpPr>
        <p:spPr>
          <a:xfrm>
            <a:off x="5944361" y="991361"/>
            <a:ext cx="1915667" cy="1825752"/>
          </a:xfrm>
          <a:custGeom>
            <a:avLst/>
            <a:gdLst/>
            <a:ahLst/>
            <a:cxnLst/>
            <a:rect l="l" t="t" r="r" b="b"/>
            <a:pathLst>
              <a:path w="1915667" h="1825752">
                <a:moveTo>
                  <a:pt x="0" y="1825752"/>
                </a:moveTo>
                <a:lnTo>
                  <a:pt x="1915667" y="1825752"/>
                </a:lnTo>
                <a:lnTo>
                  <a:pt x="1915667" y="0"/>
                </a:lnTo>
                <a:lnTo>
                  <a:pt x="0" y="0"/>
                </a:lnTo>
                <a:lnTo>
                  <a:pt x="0" y="1825752"/>
                </a:lnTo>
                <a:close/>
              </a:path>
            </a:pathLst>
          </a:custGeom>
          <a:ln w="38100">
            <a:solidFill>
              <a:srgbClr val="B0B0B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7" name="object 107"/>
          <p:cNvSpPr/>
          <p:nvPr/>
        </p:nvSpPr>
        <p:spPr>
          <a:xfrm>
            <a:off x="5963411" y="1011936"/>
            <a:ext cx="1895856" cy="1342644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8" name="object 108"/>
          <p:cNvSpPr/>
          <p:nvPr/>
        </p:nvSpPr>
        <p:spPr>
          <a:xfrm>
            <a:off x="6871716" y="1240536"/>
            <a:ext cx="757427" cy="640079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9" name="object 109"/>
          <p:cNvSpPr/>
          <p:nvPr/>
        </p:nvSpPr>
        <p:spPr>
          <a:xfrm>
            <a:off x="6871716" y="1240536"/>
            <a:ext cx="757427" cy="640079"/>
          </a:xfrm>
          <a:custGeom>
            <a:avLst/>
            <a:gdLst/>
            <a:ahLst/>
            <a:cxnLst/>
            <a:rect l="l" t="t" r="r" b="b"/>
            <a:pathLst>
              <a:path w="757427" h="640079">
                <a:moveTo>
                  <a:pt x="0" y="640079"/>
                </a:moveTo>
                <a:lnTo>
                  <a:pt x="757427" y="640079"/>
                </a:lnTo>
                <a:lnTo>
                  <a:pt x="757427" y="0"/>
                </a:lnTo>
                <a:lnTo>
                  <a:pt x="0" y="0"/>
                </a:lnTo>
                <a:lnTo>
                  <a:pt x="0" y="640079"/>
                </a:lnTo>
                <a:close/>
              </a:path>
            </a:pathLst>
          </a:custGeom>
          <a:ln w="12192">
            <a:solidFill>
              <a:srgbClr val="333333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0" name="object 110"/>
          <p:cNvSpPr/>
          <p:nvPr/>
        </p:nvSpPr>
        <p:spPr>
          <a:xfrm>
            <a:off x="7362443" y="1524000"/>
            <a:ext cx="83820" cy="73151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1" name="object 111"/>
          <p:cNvSpPr/>
          <p:nvPr/>
        </p:nvSpPr>
        <p:spPr>
          <a:xfrm>
            <a:off x="7351776" y="1513332"/>
            <a:ext cx="80772" cy="70103"/>
          </a:xfrm>
          <a:custGeom>
            <a:avLst/>
            <a:gdLst/>
            <a:ahLst/>
            <a:cxnLst/>
            <a:rect l="l" t="t" r="r" b="b"/>
            <a:pathLst>
              <a:path w="80772" h="70103">
                <a:moveTo>
                  <a:pt x="0" y="70103"/>
                </a:moveTo>
                <a:lnTo>
                  <a:pt x="80772" y="70103"/>
                </a:lnTo>
                <a:lnTo>
                  <a:pt x="80772" y="0"/>
                </a:lnTo>
                <a:lnTo>
                  <a:pt x="0" y="0"/>
                </a:lnTo>
                <a:lnTo>
                  <a:pt x="0" y="7010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2" name="object 112"/>
          <p:cNvSpPr/>
          <p:nvPr/>
        </p:nvSpPr>
        <p:spPr>
          <a:xfrm>
            <a:off x="7464552" y="1524000"/>
            <a:ext cx="79248" cy="73151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3" name="object 113"/>
          <p:cNvSpPr/>
          <p:nvPr/>
        </p:nvSpPr>
        <p:spPr>
          <a:xfrm>
            <a:off x="7453883" y="1513332"/>
            <a:ext cx="76200" cy="70103"/>
          </a:xfrm>
          <a:custGeom>
            <a:avLst/>
            <a:gdLst/>
            <a:ahLst/>
            <a:cxnLst/>
            <a:rect l="l" t="t" r="r" b="b"/>
            <a:pathLst>
              <a:path w="76200" h="70103">
                <a:moveTo>
                  <a:pt x="0" y="70103"/>
                </a:moveTo>
                <a:lnTo>
                  <a:pt x="76200" y="70103"/>
                </a:lnTo>
                <a:lnTo>
                  <a:pt x="76200" y="0"/>
                </a:lnTo>
                <a:lnTo>
                  <a:pt x="0" y="0"/>
                </a:lnTo>
                <a:lnTo>
                  <a:pt x="0" y="7010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4" name="object 114"/>
          <p:cNvSpPr/>
          <p:nvPr/>
        </p:nvSpPr>
        <p:spPr>
          <a:xfrm>
            <a:off x="7254240" y="1524000"/>
            <a:ext cx="82296" cy="73151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5" name="object 115"/>
          <p:cNvSpPr/>
          <p:nvPr/>
        </p:nvSpPr>
        <p:spPr>
          <a:xfrm>
            <a:off x="7243571" y="1513332"/>
            <a:ext cx="79248" cy="70103"/>
          </a:xfrm>
          <a:custGeom>
            <a:avLst/>
            <a:gdLst/>
            <a:ahLst/>
            <a:cxnLst/>
            <a:rect l="l" t="t" r="r" b="b"/>
            <a:pathLst>
              <a:path w="79248" h="70103">
                <a:moveTo>
                  <a:pt x="0" y="70103"/>
                </a:moveTo>
                <a:lnTo>
                  <a:pt x="79248" y="70103"/>
                </a:lnTo>
                <a:lnTo>
                  <a:pt x="79248" y="0"/>
                </a:lnTo>
                <a:lnTo>
                  <a:pt x="0" y="0"/>
                </a:lnTo>
                <a:lnTo>
                  <a:pt x="0" y="7010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6" name="object 116"/>
          <p:cNvSpPr/>
          <p:nvPr/>
        </p:nvSpPr>
        <p:spPr>
          <a:xfrm>
            <a:off x="7362443" y="1638300"/>
            <a:ext cx="83820" cy="73151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7" name="object 117"/>
          <p:cNvSpPr/>
          <p:nvPr/>
        </p:nvSpPr>
        <p:spPr>
          <a:xfrm>
            <a:off x="7351776" y="1627632"/>
            <a:ext cx="80772" cy="70103"/>
          </a:xfrm>
          <a:custGeom>
            <a:avLst/>
            <a:gdLst/>
            <a:ahLst/>
            <a:cxnLst/>
            <a:rect l="l" t="t" r="r" b="b"/>
            <a:pathLst>
              <a:path w="80772" h="70103">
                <a:moveTo>
                  <a:pt x="0" y="70103"/>
                </a:moveTo>
                <a:lnTo>
                  <a:pt x="80772" y="70103"/>
                </a:lnTo>
                <a:lnTo>
                  <a:pt x="80772" y="0"/>
                </a:lnTo>
                <a:lnTo>
                  <a:pt x="0" y="0"/>
                </a:lnTo>
                <a:lnTo>
                  <a:pt x="0" y="7010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8" name="object 118"/>
          <p:cNvSpPr/>
          <p:nvPr/>
        </p:nvSpPr>
        <p:spPr>
          <a:xfrm>
            <a:off x="7464552" y="1638300"/>
            <a:ext cx="79248" cy="73151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9" name="object 119"/>
          <p:cNvSpPr/>
          <p:nvPr/>
        </p:nvSpPr>
        <p:spPr>
          <a:xfrm>
            <a:off x="7453883" y="1627632"/>
            <a:ext cx="76200" cy="70103"/>
          </a:xfrm>
          <a:custGeom>
            <a:avLst/>
            <a:gdLst/>
            <a:ahLst/>
            <a:cxnLst/>
            <a:rect l="l" t="t" r="r" b="b"/>
            <a:pathLst>
              <a:path w="76200" h="70103">
                <a:moveTo>
                  <a:pt x="0" y="70103"/>
                </a:moveTo>
                <a:lnTo>
                  <a:pt x="76200" y="70103"/>
                </a:lnTo>
                <a:lnTo>
                  <a:pt x="76200" y="0"/>
                </a:lnTo>
                <a:lnTo>
                  <a:pt x="0" y="0"/>
                </a:lnTo>
                <a:lnTo>
                  <a:pt x="0" y="7010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0" name="object 120"/>
          <p:cNvSpPr/>
          <p:nvPr/>
        </p:nvSpPr>
        <p:spPr>
          <a:xfrm>
            <a:off x="7254240" y="1638300"/>
            <a:ext cx="82296" cy="73151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1" name="object 121"/>
          <p:cNvSpPr/>
          <p:nvPr/>
        </p:nvSpPr>
        <p:spPr>
          <a:xfrm>
            <a:off x="7243571" y="1627632"/>
            <a:ext cx="79248" cy="70103"/>
          </a:xfrm>
          <a:custGeom>
            <a:avLst/>
            <a:gdLst/>
            <a:ahLst/>
            <a:cxnLst/>
            <a:rect l="l" t="t" r="r" b="b"/>
            <a:pathLst>
              <a:path w="79248" h="70103">
                <a:moveTo>
                  <a:pt x="0" y="70103"/>
                </a:moveTo>
                <a:lnTo>
                  <a:pt x="79248" y="70103"/>
                </a:lnTo>
                <a:lnTo>
                  <a:pt x="79248" y="0"/>
                </a:lnTo>
                <a:lnTo>
                  <a:pt x="0" y="0"/>
                </a:lnTo>
                <a:lnTo>
                  <a:pt x="0" y="7010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2" name="object 122"/>
          <p:cNvSpPr/>
          <p:nvPr/>
        </p:nvSpPr>
        <p:spPr>
          <a:xfrm>
            <a:off x="7362443" y="1754123"/>
            <a:ext cx="83820" cy="71627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3" name="object 123"/>
          <p:cNvSpPr/>
          <p:nvPr/>
        </p:nvSpPr>
        <p:spPr>
          <a:xfrm>
            <a:off x="7351776" y="1743455"/>
            <a:ext cx="80772" cy="68579"/>
          </a:xfrm>
          <a:custGeom>
            <a:avLst/>
            <a:gdLst/>
            <a:ahLst/>
            <a:cxnLst/>
            <a:rect l="l" t="t" r="r" b="b"/>
            <a:pathLst>
              <a:path w="80772" h="68579">
                <a:moveTo>
                  <a:pt x="0" y="68579"/>
                </a:moveTo>
                <a:lnTo>
                  <a:pt x="80772" y="68579"/>
                </a:lnTo>
                <a:lnTo>
                  <a:pt x="80772" y="0"/>
                </a:lnTo>
                <a:lnTo>
                  <a:pt x="0" y="0"/>
                </a:lnTo>
                <a:lnTo>
                  <a:pt x="0" y="685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4" name="object 124"/>
          <p:cNvSpPr/>
          <p:nvPr/>
        </p:nvSpPr>
        <p:spPr>
          <a:xfrm>
            <a:off x="7464552" y="1754123"/>
            <a:ext cx="79248" cy="71627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5" name="object 125"/>
          <p:cNvSpPr/>
          <p:nvPr/>
        </p:nvSpPr>
        <p:spPr>
          <a:xfrm>
            <a:off x="7453883" y="1743455"/>
            <a:ext cx="76200" cy="68579"/>
          </a:xfrm>
          <a:custGeom>
            <a:avLst/>
            <a:gdLst/>
            <a:ahLst/>
            <a:cxnLst/>
            <a:rect l="l" t="t" r="r" b="b"/>
            <a:pathLst>
              <a:path w="76200" h="68579">
                <a:moveTo>
                  <a:pt x="0" y="68579"/>
                </a:moveTo>
                <a:lnTo>
                  <a:pt x="76200" y="68579"/>
                </a:lnTo>
                <a:lnTo>
                  <a:pt x="76200" y="0"/>
                </a:lnTo>
                <a:lnTo>
                  <a:pt x="0" y="0"/>
                </a:lnTo>
                <a:lnTo>
                  <a:pt x="0" y="685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6" name="object 126"/>
          <p:cNvSpPr/>
          <p:nvPr/>
        </p:nvSpPr>
        <p:spPr>
          <a:xfrm>
            <a:off x="7254240" y="1754123"/>
            <a:ext cx="82296" cy="71627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7" name="object 127"/>
          <p:cNvSpPr/>
          <p:nvPr/>
        </p:nvSpPr>
        <p:spPr>
          <a:xfrm>
            <a:off x="7243571" y="1743455"/>
            <a:ext cx="79248" cy="68579"/>
          </a:xfrm>
          <a:custGeom>
            <a:avLst/>
            <a:gdLst/>
            <a:ahLst/>
            <a:cxnLst/>
            <a:rect l="l" t="t" r="r" b="b"/>
            <a:pathLst>
              <a:path w="79248" h="68579">
                <a:moveTo>
                  <a:pt x="0" y="68579"/>
                </a:moveTo>
                <a:lnTo>
                  <a:pt x="79248" y="68579"/>
                </a:lnTo>
                <a:lnTo>
                  <a:pt x="79248" y="0"/>
                </a:lnTo>
                <a:lnTo>
                  <a:pt x="0" y="0"/>
                </a:lnTo>
                <a:lnTo>
                  <a:pt x="0" y="685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8" name="object 128"/>
          <p:cNvSpPr/>
          <p:nvPr/>
        </p:nvSpPr>
        <p:spPr>
          <a:xfrm>
            <a:off x="6946392" y="1528572"/>
            <a:ext cx="227075" cy="71627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9" name="object 129"/>
          <p:cNvSpPr/>
          <p:nvPr/>
        </p:nvSpPr>
        <p:spPr>
          <a:xfrm>
            <a:off x="6935723" y="1517903"/>
            <a:ext cx="224027" cy="68579"/>
          </a:xfrm>
          <a:custGeom>
            <a:avLst/>
            <a:gdLst/>
            <a:ahLst/>
            <a:cxnLst/>
            <a:rect l="l" t="t" r="r" b="b"/>
            <a:pathLst>
              <a:path w="224027" h="68579">
                <a:moveTo>
                  <a:pt x="0" y="68579"/>
                </a:moveTo>
                <a:lnTo>
                  <a:pt x="224027" y="68579"/>
                </a:lnTo>
                <a:lnTo>
                  <a:pt x="224027" y="0"/>
                </a:lnTo>
                <a:lnTo>
                  <a:pt x="0" y="0"/>
                </a:lnTo>
                <a:lnTo>
                  <a:pt x="0" y="68579"/>
                </a:lnTo>
                <a:close/>
              </a:path>
            </a:pathLst>
          </a:custGeom>
          <a:solidFill>
            <a:srgbClr val="003366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0" name="object 130"/>
          <p:cNvSpPr/>
          <p:nvPr/>
        </p:nvSpPr>
        <p:spPr>
          <a:xfrm>
            <a:off x="6946392" y="1650492"/>
            <a:ext cx="77724" cy="77724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1" name="object 131"/>
          <p:cNvSpPr/>
          <p:nvPr/>
        </p:nvSpPr>
        <p:spPr>
          <a:xfrm>
            <a:off x="6935723" y="1639823"/>
            <a:ext cx="74675" cy="74675"/>
          </a:xfrm>
          <a:custGeom>
            <a:avLst/>
            <a:gdLst/>
            <a:ahLst/>
            <a:cxnLst/>
            <a:rect l="l" t="t" r="r" b="b"/>
            <a:pathLst>
              <a:path w="74675" h="74675">
                <a:moveTo>
                  <a:pt x="0" y="74675"/>
                </a:moveTo>
                <a:lnTo>
                  <a:pt x="74675" y="74675"/>
                </a:lnTo>
                <a:lnTo>
                  <a:pt x="74675" y="0"/>
                </a:lnTo>
                <a:lnTo>
                  <a:pt x="0" y="0"/>
                </a:lnTo>
                <a:lnTo>
                  <a:pt x="0" y="74675"/>
                </a:lnTo>
                <a:close/>
              </a:path>
            </a:pathLst>
          </a:custGeom>
          <a:solidFill>
            <a:srgbClr val="EF9F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2" name="object 132"/>
          <p:cNvSpPr/>
          <p:nvPr/>
        </p:nvSpPr>
        <p:spPr>
          <a:xfrm>
            <a:off x="6946392" y="1767839"/>
            <a:ext cx="77724" cy="74675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3" name="object 133"/>
          <p:cNvSpPr/>
          <p:nvPr/>
        </p:nvSpPr>
        <p:spPr>
          <a:xfrm>
            <a:off x="6935723" y="1757172"/>
            <a:ext cx="74675" cy="71627"/>
          </a:xfrm>
          <a:custGeom>
            <a:avLst/>
            <a:gdLst/>
            <a:ahLst/>
            <a:cxnLst/>
            <a:rect l="l" t="t" r="r" b="b"/>
            <a:pathLst>
              <a:path w="74675" h="71627">
                <a:moveTo>
                  <a:pt x="0" y="71627"/>
                </a:moveTo>
                <a:lnTo>
                  <a:pt x="74675" y="71627"/>
                </a:lnTo>
                <a:lnTo>
                  <a:pt x="74675" y="0"/>
                </a:lnTo>
                <a:lnTo>
                  <a:pt x="0" y="0"/>
                </a:lnTo>
                <a:lnTo>
                  <a:pt x="0" y="7162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4" name="object 134"/>
          <p:cNvSpPr/>
          <p:nvPr/>
        </p:nvSpPr>
        <p:spPr>
          <a:xfrm>
            <a:off x="7062216" y="1650492"/>
            <a:ext cx="77724" cy="77724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5" name="object 135"/>
          <p:cNvSpPr/>
          <p:nvPr/>
        </p:nvSpPr>
        <p:spPr>
          <a:xfrm>
            <a:off x="7051547" y="1639823"/>
            <a:ext cx="74675" cy="74675"/>
          </a:xfrm>
          <a:custGeom>
            <a:avLst/>
            <a:gdLst/>
            <a:ahLst/>
            <a:cxnLst/>
            <a:rect l="l" t="t" r="r" b="b"/>
            <a:pathLst>
              <a:path w="74675" h="74675">
                <a:moveTo>
                  <a:pt x="0" y="74675"/>
                </a:moveTo>
                <a:lnTo>
                  <a:pt x="74675" y="74675"/>
                </a:lnTo>
                <a:lnTo>
                  <a:pt x="74675" y="0"/>
                </a:lnTo>
                <a:lnTo>
                  <a:pt x="0" y="0"/>
                </a:lnTo>
                <a:lnTo>
                  <a:pt x="0" y="74675"/>
                </a:lnTo>
                <a:close/>
              </a:path>
            </a:pathLst>
          </a:custGeom>
          <a:solidFill>
            <a:srgbClr val="4D4D4D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6" name="object 136"/>
          <p:cNvSpPr txBox="1"/>
          <p:nvPr/>
        </p:nvSpPr>
        <p:spPr>
          <a:xfrm>
            <a:off x="624941" y="161901"/>
            <a:ext cx="4285765" cy="3042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395"/>
              </a:lnSpc>
              <a:spcBef>
                <a:spcPts val="119"/>
              </a:spcBef>
            </a:pPr>
            <a:r>
              <a:rPr dirty="0" smtClean="0" sz="2200" spc="9">
                <a:latin typeface="΢"/>
                <a:cs typeface="΢"/>
              </a:rPr>
              <a:t>人力资源核心功能－员工资料</a:t>
            </a:r>
            <a:r>
              <a:rPr dirty="0" smtClean="0" sz="2200" spc="19">
                <a:latin typeface="΢"/>
                <a:cs typeface="΢"/>
              </a:rPr>
              <a:t>管</a:t>
            </a:r>
            <a:r>
              <a:rPr dirty="0" smtClean="0" sz="2200" spc="0">
                <a:latin typeface="΢"/>
                <a:cs typeface="΢"/>
              </a:rPr>
              <a:t>理</a:t>
            </a:r>
            <a:endParaRPr sz="2200">
              <a:latin typeface="微软雅黑"/>
              <a:cs typeface="微软雅黑"/>
            </a:endParaRPr>
          </a:p>
        </p:txBody>
      </p:sp>
      <p:sp>
        <p:nvSpPr>
          <p:cNvPr id="137" name="object 137"/>
          <p:cNvSpPr txBox="1"/>
          <p:nvPr/>
        </p:nvSpPr>
        <p:spPr>
          <a:xfrm>
            <a:off x="109524" y="6633699"/>
            <a:ext cx="2386151" cy="13208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975"/>
              </a:lnSpc>
              <a:spcBef>
                <a:spcPts val="48"/>
              </a:spcBef>
            </a:pPr>
            <a:r>
              <a:rPr dirty="0" smtClean="0" sz="850" spc="0">
                <a:solidFill>
                  <a:srgbClr val="B1B1B1"/>
                </a:solidFill>
                <a:latin typeface="Symbol"/>
                <a:cs typeface="Symbol"/>
              </a:rPr>
              <a:t></a:t>
            </a:r>
            <a:r>
              <a:rPr dirty="0" smtClean="0" sz="850" spc="0">
                <a:solidFill>
                  <a:srgbClr val="B1B1B1"/>
                </a:solidFill>
                <a:latin typeface="Times New Roman"/>
                <a:cs typeface="Times New Roman"/>
              </a:rPr>
              <a:t> </a:t>
            </a:r>
            <a:r>
              <a:rPr dirty="0" smtClean="0" sz="850" spc="51">
                <a:solidFill>
                  <a:srgbClr val="B1B1B1"/>
                </a:solidFill>
                <a:latin typeface="Times New Roman"/>
                <a:cs typeface="Times New Roman"/>
              </a:rPr>
              <a:t> 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S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A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P</a:t>
            </a:r>
            <a:r>
              <a:rPr dirty="0" smtClean="0" sz="700" spc="-23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A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G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2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0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0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2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,</a:t>
            </a:r>
            <a:r>
              <a:rPr dirty="0" smtClean="0" sz="700" spc="12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T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itle</a:t>
            </a:r>
            <a:r>
              <a:rPr dirty="0" smtClean="0" sz="700" spc="-18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o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f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P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r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e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s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e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n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t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a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ti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o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n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,</a:t>
            </a:r>
            <a:r>
              <a:rPr dirty="0" smtClean="0" sz="700" spc="13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S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p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e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a</a:t>
            </a:r>
            <a:r>
              <a:rPr dirty="0" smtClean="0" sz="700" spc="9">
                <a:solidFill>
                  <a:srgbClr val="B1B1B1"/>
                </a:solidFill>
                <a:latin typeface="Arial"/>
                <a:cs typeface="Arial"/>
              </a:rPr>
              <a:t>k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e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r</a:t>
            </a:r>
            <a:r>
              <a:rPr dirty="0" smtClean="0" sz="700" spc="-20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Na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m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e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1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25</a:t>
            </a:r>
            <a:endParaRPr sz="700">
              <a:latin typeface="Arial"/>
              <a:cs typeface="Arial"/>
            </a:endParaRPr>
          </a:p>
        </p:txBody>
      </p:sp>
      <p:sp>
        <p:nvSpPr>
          <p:cNvPr id="138" name="object 138"/>
          <p:cNvSpPr txBox="1"/>
          <p:nvPr/>
        </p:nvSpPr>
        <p:spPr>
          <a:xfrm>
            <a:off x="3278885" y="4891278"/>
            <a:ext cx="2578608" cy="16642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1000"/>
              </a:lnSpc>
            </a:pPr>
            <a:endParaRPr sz="1000"/>
          </a:p>
          <a:p>
            <a:pPr marL="851550" marR="841644" algn="ctr">
              <a:lnSpc>
                <a:spcPct val="142207"/>
              </a:lnSpc>
              <a:spcBef>
                <a:spcPts val="8432"/>
              </a:spcBef>
            </a:pPr>
            <a:r>
              <a:rPr dirty="0" smtClean="0" sz="1600" spc="-6">
                <a:latin typeface="΢"/>
                <a:cs typeface="΢"/>
              </a:rPr>
              <a:t>基准薪酬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139" name="object 139"/>
          <p:cNvSpPr txBox="1"/>
          <p:nvPr/>
        </p:nvSpPr>
        <p:spPr>
          <a:xfrm>
            <a:off x="4462271" y="4233671"/>
            <a:ext cx="921003" cy="52882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91439">
              <a:lnSpc>
                <a:spcPts val="3840"/>
              </a:lnSpc>
              <a:spcBef>
                <a:spcPts val="192"/>
              </a:spcBef>
            </a:pPr>
            <a:r>
              <a:rPr dirty="0" smtClean="0" sz="2800" spc="9">
                <a:latin typeface="΢"/>
                <a:cs typeface="΢"/>
              </a:rPr>
              <a:t>员工</a:t>
            </a:r>
            <a:endParaRPr sz="2800">
              <a:latin typeface="微软雅黑"/>
              <a:cs typeface="微软雅黑"/>
            </a:endParaRPr>
          </a:p>
        </p:txBody>
      </p:sp>
      <p:sp>
        <p:nvSpPr>
          <p:cNvPr id="140" name="object 140"/>
          <p:cNvSpPr txBox="1"/>
          <p:nvPr/>
        </p:nvSpPr>
        <p:spPr>
          <a:xfrm>
            <a:off x="293370" y="4155185"/>
            <a:ext cx="2066544" cy="183794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1000"/>
              </a:lnSpc>
            </a:pPr>
            <a:endParaRPr sz="1000"/>
          </a:p>
          <a:p>
            <a:pPr marL="559259" marR="598680" algn="ctr">
              <a:lnSpc>
                <a:spcPct val="142207"/>
              </a:lnSpc>
              <a:spcBef>
                <a:spcPts val="8367"/>
              </a:spcBef>
            </a:pPr>
            <a:r>
              <a:rPr dirty="0" smtClean="0" sz="1650" spc="-55">
                <a:latin typeface="΢"/>
                <a:cs typeface="΢"/>
              </a:rPr>
              <a:t>个人信息</a:t>
            </a:r>
            <a:endParaRPr sz="1650">
              <a:latin typeface="微软雅黑"/>
              <a:cs typeface="微软雅黑"/>
            </a:endParaRPr>
          </a:p>
          <a:p>
            <a:pPr marL="467947" marR="507368" algn="ctr">
              <a:lnSpc>
                <a:spcPts val="1920"/>
              </a:lnSpc>
              <a:spcBef>
                <a:spcPts val="96"/>
              </a:spcBef>
            </a:pPr>
            <a:r>
              <a:rPr dirty="0" smtClean="0" baseline="1183" sz="2475" spc="-55">
                <a:latin typeface="΢"/>
                <a:cs typeface="΢"/>
              </a:rPr>
              <a:t>身份证号码</a:t>
            </a:r>
            <a:endParaRPr sz="1650">
              <a:latin typeface="微软雅黑"/>
              <a:cs typeface="微软雅黑"/>
            </a:endParaRPr>
          </a:p>
        </p:txBody>
      </p:sp>
      <p:sp>
        <p:nvSpPr>
          <p:cNvPr id="141" name="object 141"/>
          <p:cNvSpPr txBox="1"/>
          <p:nvPr/>
        </p:nvSpPr>
        <p:spPr>
          <a:xfrm>
            <a:off x="6396990" y="3568446"/>
            <a:ext cx="2535936" cy="13075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42" name="object 142"/>
          <p:cNvSpPr txBox="1"/>
          <p:nvPr/>
        </p:nvSpPr>
        <p:spPr>
          <a:xfrm>
            <a:off x="6396990" y="4876038"/>
            <a:ext cx="2535936" cy="77571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069251" marR="989749" algn="ctr">
              <a:lnSpc>
                <a:spcPts val="1864"/>
              </a:lnSpc>
              <a:spcBef>
                <a:spcPts val="93"/>
              </a:spcBef>
            </a:pPr>
            <a:r>
              <a:rPr dirty="0" smtClean="0" baseline="1220" sz="2400" spc="-6" u="sng">
                <a:solidFill>
                  <a:srgbClr val="003366"/>
                </a:solidFill>
                <a:latin typeface="΢"/>
                <a:cs typeface="΢"/>
              </a:rPr>
              <a:t>定岗</a:t>
            </a:r>
            <a:endParaRPr sz="1600">
              <a:latin typeface="微软雅黑"/>
              <a:cs typeface="微软雅黑"/>
            </a:endParaRPr>
          </a:p>
          <a:p>
            <a:pPr marL="632641" marR="551361" algn="ctr">
              <a:lnSpc>
                <a:spcPts val="1920"/>
              </a:lnSpc>
              <a:spcBef>
                <a:spcPts val="2"/>
              </a:spcBef>
            </a:pPr>
            <a:r>
              <a:rPr dirty="0" smtClean="0" baseline="1220" sz="2400" spc="-6" u="sng">
                <a:solidFill>
                  <a:srgbClr val="003366"/>
                </a:solidFill>
                <a:latin typeface="΢"/>
                <a:cs typeface="΢"/>
              </a:rPr>
              <a:t>成本中</a:t>
            </a:r>
            <a:r>
              <a:rPr dirty="0" smtClean="0" baseline="1220" sz="2400" spc="-1" u="sng">
                <a:solidFill>
                  <a:srgbClr val="003366"/>
                </a:solidFill>
                <a:latin typeface="΢"/>
                <a:cs typeface="΢"/>
              </a:rPr>
              <a:t>心</a:t>
            </a:r>
            <a:r>
              <a:rPr dirty="0" smtClean="0" baseline="1811" sz="2400" spc="-4" b="1" u="sng">
                <a:solidFill>
                  <a:srgbClr val="003366"/>
                </a:solidFill>
                <a:latin typeface="Arial"/>
                <a:cs typeface="Arial"/>
              </a:rPr>
              <a:t>/</a:t>
            </a:r>
            <a:r>
              <a:rPr dirty="0" smtClean="0" baseline="1220" sz="2400" spc="-6" u="sng">
                <a:solidFill>
                  <a:srgbClr val="003366"/>
                </a:solidFill>
                <a:latin typeface="΢"/>
                <a:cs typeface="΢"/>
              </a:rPr>
              <a:t>职位</a:t>
            </a:r>
            <a:endParaRPr sz="1600">
              <a:latin typeface="微软雅黑"/>
              <a:cs typeface="微软雅黑"/>
            </a:endParaRPr>
          </a:p>
          <a:p>
            <a:pPr marL="734749" marR="652808" algn="ctr">
              <a:lnSpc>
                <a:spcPts val="1920"/>
              </a:lnSpc>
            </a:pPr>
            <a:r>
              <a:rPr dirty="0" smtClean="0" baseline="1220" sz="2400" spc="-6" u="sng">
                <a:solidFill>
                  <a:srgbClr val="003366"/>
                </a:solidFill>
                <a:latin typeface="΢"/>
                <a:cs typeface="΢"/>
              </a:rPr>
              <a:t>部门</a:t>
            </a:r>
            <a:r>
              <a:rPr dirty="0" smtClean="0" baseline="1811" sz="2400" spc="-4" b="1" u="sng">
                <a:solidFill>
                  <a:srgbClr val="003366"/>
                </a:solidFill>
                <a:latin typeface="Arial"/>
                <a:cs typeface="Arial"/>
              </a:rPr>
              <a:t>/</a:t>
            </a:r>
            <a:r>
              <a:rPr dirty="0" smtClean="0" baseline="1220" sz="2400" spc="-1" u="sng">
                <a:solidFill>
                  <a:srgbClr val="003366"/>
                </a:solidFill>
                <a:latin typeface="΢"/>
                <a:cs typeface="΢"/>
              </a:rPr>
              <a:t>分公司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143" name="object 143"/>
          <p:cNvSpPr txBox="1"/>
          <p:nvPr/>
        </p:nvSpPr>
        <p:spPr>
          <a:xfrm>
            <a:off x="6961631" y="3874008"/>
            <a:ext cx="728218" cy="15652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44" name="object 144"/>
          <p:cNvSpPr txBox="1"/>
          <p:nvPr/>
        </p:nvSpPr>
        <p:spPr>
          <a:xfrm>
            <a:off x="7689850" y="3874008"/>
            <a:ext cx="726948" cy="15652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45" name="object 145"/>
          <p:cNvSpPr txBox="1"/>
          <p:nvPr/>
        </p:nvSpPr>
        <p:spPr>
          <a:xfrm>
            <a:off x="6961631" y="4030535"/>
            <a:ext cx="173736" cy="1635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46" name="object 146"/>
          <p:cNvSpPr txBox="1"/>
          <p:nvPr/>
        </p:nvSpPr>
        <p:spPr>
          <a:xfrm>
            <a:off x="7135368" y="4030535"/>
            <a:ext cx="377951" cy="1635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47" name="object 147"/>
          <p:cNvSpPr txBox="1"/>
          <p:nvPr/>
        </p:nvSpPr>
        <p:spPr>
          <a:xfrm>
            <a:off x="7513319" y="4030535"/>
            <a:ext cx="379475" cy="1635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48" name="object 148"/>
          <p:cNvSpPr txBox="1"/>
          <p:nvPr/>
        </p:nvSpPr>
        <p:spPr>
          <a:xfrm>
            <a:off x="7892795" y="4030535"/>
            <a:ext cx="377698" cy="1635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49" name="object 149"/>
          <p:cNvSpPr txBox="1"/>
          <p:nvPr/>
        </p:nvSpPr>
        <p:spPr>
          <a:xfrm>
            <a:off x="8270493" y="4030535"/>
            <a:ext cx="146303" cy="1635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50" name="object 150"/>
          <p:cNvSpPr txBox="1"/>
          <p:nvPr/>
        </p:nvSpPr>
        <p:spPr>
          <a:xfrm>
            <a:off x="6961631" y="4194047"/>
            <a:ext cx="319786" cy="19646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51" name="object 151"/>
          <p:cNvSpPr txBox="1"/>
          <p:nvPr/>
        </p:nvSpPr>
        <p:spPr>
          <a:xfrm>
            <a:off x="7281418" y="4194047"/>
            <a:ext cx="58165" cy="19646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52" name="object 152"/>
          <p:cNvSpPr txBox="1"/>
          <p:nvPr/>
        </p:nvSpPr>
        <p:spPr>
          <a:xfrm>
            <a:off x="7339583" y="4194047"/>
            <a:ext cx="319786" cy="19646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53" name="object 153"/>
          <p:cNvSpPr txBox="1"/>
          <p:nvPr/>
        </p:nvSpPr>
        <p:spPr>
          <a:xfrm>
            <a:off x="7659369" y="4194047"/>
            <a:ext cx="58165" cy="19646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54" name="object 154"/>
          <p:cNvSpPr txBox="1"/>
          <p:nvPr/>
        </p:nvSpPr>
        <p:spPr>
          <a:xfrm>
            <a:off x="7717535" y="4194047"/>
            <a:ext cx="321310" cy="19646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55" name="object 155"/>
          <p:cNvSpPr txBox="1"/>
          <p:nvPr/>
        </p:nvSpPr>
        <p:spPr>
          <a:xfrm>
            <a:off x="8038845" y="4194047"/>
            <a:ext cx="58165" cy="19646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56" name="object 156"/>
          <p:cNvSpPr txBox="1"/>
          <p:nvPr/>
        </p:nvSpPr>
        <p:spPr>
          <a:xfrm>
            <a:off x="8097011" y="4194047"/>
            <a:ext cx="319786" cy="19646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57" name="object 157"/>
          <p:cNvSpPr txBox="1"/>
          <p:nvPr/>
        </p:nvSpPr>
        <p:spPr>
          <a:xfrm>
            <a:off x="6961631" y="4390516"/>
            <a:ext cx="173736" cy="18757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58" name="object 158"/>
          <p:cNvSpPr txBox="1"/>
          <p:nvPr/>
        </p:nvSpPr>
        <p:spPr>
          <a:xfrm>
            <a:off x="7135368" y="4390516"/>
            <a:ext cx="377951" cy="18757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59" name="object 159"/>
          <p:cNvSpPr txBox="1"/>
          <p:nvPr/>
        </p:nvSpPr>
        <p:spPr>
          <a:xfrm>
            <a:off x="7513319" y="4390516"/>
            <a:ext cx="379475" cy="18757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60" name="object 160"/>
          <p:cNvSpPr txBox="1"/>
          <p:nvPr/>
        </p:nvSpPr>
        <p:spPr>
          <a:xfrm>
            <a:off x="7892795" y="4390516"/>
            <a:ext cx="377951" cy="18757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61" name="object 161"/>
          <p:cNvSpPr txBox="1"/>
          <p:nvPr/>
        </p:nvSpPr>
        <p:spPr>
          <a:xfrm>
            <a:off x="8270747" y="4390516"/>
            <a:ext cx="146050" cy="18757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62" name="object 162"/>
          <p:cNvSpPr txBox="1"/>
          <p:nvPr/>
        </p:nvSpPr>
        <p:spPr>
          <a:xfrm>
            <a:off x="6961631" y="4578096"/>
            <a:ext cx="319786" cy="20408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63" name="object 163"/>
          <p:cNvSpPr txBox="1"/>
          <p:nvPr/>
        </p:nvSpPr>
        <p:spPr>
          <a:xfrm>
            <a:off x="7281418" y="4578096"/>
            <a:ext cx="58165" cy="20408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64" name="object 164"/>
          <p:cNvSpPr txBox="1"/>
          <p:nvPr/>
        </p:nvSpPr>
        <p:spPr>
          <a:xfrm>
            <a:off x="7339583" y="4578096"/>
            <a:ext cx="319786" cy="20408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65" name="object 165"/>
          <p:cNvSpPr txBox="1"/>
          <p:nvPr/>
        </p:nvSpPr>
        <p:spPr>
          <a:xfrm>
            <a:off x="7659369" y="4578096"/>
            <a:ext cx="42925" cy="20408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66" name="object 166"/>
          <p:cNvSpPr txBox="1"/>
          <p:nvPr/>
        </p:nvSpPr>
        <p:spPr>
          <a:xfrm>
            <a:off x="7702295" y="4578096"/>
            <a:ext cx="336550" cy="20408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67" name="object 167"/>
          <p:cNvSpPr txBox="1"/>
          <p:nvPr/>
        </p:nvSpPr>
        <p:spPr>
          <a:xfrm>
            <a:off x="8038845" y="4578096"/>
            <a:ext cx="58165" cy="20408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68" name="object 168"/>
          <p:cNvSpPr txBox="1"/>
          <p:nvPr/>
        </p:nvSpPr>
        <p:spPr>
          <a:xfrm>
            <a:off x="8097011" y="4578096"/>
            <a:ext cx="319786" cy="20408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69" name="object 169"/>
          <p:cNvSpPr txBox="1"/>
          <p:nvPr/>
        </p:nvSpPr>
        <p:spPr>
          <a:xfrm>
            <a:off x="308609" y="1492758"/>
            <a:ext cx="2076195" cy="1981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R="12700">
              <a:lnSpc>
                <a:spcPts val="1000"/>
              </a:lnSpc>
            </a:pPr>
            <a:endParaRPr sz="1000"/>
          </a:p>
          <a:p>
            <a:pPr marL="622858">
              <a:lnSpc>
                <a:spcPct val="142207"/>
              </a:lnSpc>
              <a:spcBef>
                <a:spcPts val="8048"/>
              </a:spcBef>
            </a:pPr>
            <a:r>
              <a:rPr dirty="0" smtClean="0" sz="1600" spc="9">
                <a:latin typeface="΢"/>
                <a:cs typeface="΢"/>
              </a:rPr>
              <a:t>家庭成员</a:t>
            </a:r>
            <a:endParaRPr sz="1600">
              <a:latin typeface="微软雅黑"/>
              <a:cs typeface="微软雅黑"/>
            </a:endParaRPr>
          </a:p>
          <a:p>
            <a:pPr marL="593902">
              <a:lnSpc>
                <a:spcPts val="1925"/>
              </a:lnSpc>
              <a:spcBef>
                <a:spcPts val="96"/>
              </a:spcBef>
            </a:pPr>
            <a:r>
              <a:rPr dirty="0" smtClean="0" baseline="1220" sz="2400" spc="9">
                <a:latin typeface="΢"/>
                <a:cs typeface="΢"/>
              </a:rPr>
              <a:t>配偶</a:t>
            </a:r>
            <a:r>
              <a:rPr dirty="0" smtClean="0" baseline="1811" sz="2400" spc="0" b="1">
                <a:latin typeface="Arial"/>
                <a:cs typeface="Arial"/>
              </a:rPr>
              <a:t>/</a:t>
            </a:r>
            <a:r>
              <a:rPr dirty="0" smtClean="0" baseline="1220" sz="2400" spc="9">
                <a:latin typeface="΢"/>
                <a:cs typeface="΢"/>
              </a:rPr>
              <a:t>子女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170" name="object 170"/>
          <p:cNvSpPr txBox="1"/>
          <p:nvPr/>
        </p:nvSpPr>
        <p:spPr>
          <a:xfrm>
            <a:off x="5944361" y="991361"/>
            <a:ext cx="1928367" cy="182041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R="12700">
              <a:lnSpc>
                <a:spcPts val="1000"/>
              </a:lnSpc>
            </a:pPr>
            <a:endParaRPr sz="1000"/>
          </a:p>
          <a:p>
            <a:pPr marL="411607">
              <a:lnSpc>
                <a:spcPct val="142207"/>
              </a:lnSpc>
              <a:spcBef>
                <a:spcPts val="10021"/>
              </a:spcBef>
            </a:pPr>
            <a:r>
              <a:rPr dirty="0" smtClean="0" sz="1600" spc="9">
                <a:latin typeface="΢"/>
                <a:cs typeface="΢"/>
              </a:rPr>
              <a:t>排定工作时间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171" name="object 171"/>
          <p:cNvSpPr txBox="1"/>
          <p:nvPr/>
        </p:nvSpPr>
        <p:spPr>
          <a:xfrm>
            <a:off x="6871716" y="1240536"/>
            <a:ext cx="757427" cy="64007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72" name="object 172"/>
          <p:cNvSpPr txBox="1"/>
          <p:nvPr/>
        </p:nvSpPr>
        <p:spPr>
          <a:xfrm>
            <a:off x="228600" y="762000"/>
            <a:ext cx="1943481" cy="37477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40792">
              <a:lnSpc>
                <a:spcPts val="2950"/>
              </a:lnSpc>
              <a:spcBef>
                <a:spcPts val="147"/>
              </a:spcBef>
            </a:pPr>
            <a:r>
              <a:rPr dirty="0" smtClean="0" sz="2400" spc="9">
                <a:latin typeface="΢"/>
                <a:cs typeface="΢"/>
              </a:rPr>
              <a:t>员工主数据</a:t>
            </a:r>
            <a:endParaRPr sz="2400">
              <a:latin typeface="微软雅黑"/>
              <a:cs typeface="微软雅黑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7998"/>
          </a:xfrm>
          <a:custGeom>
            <a:avLst/>
            <a:gdLst/>
            <a:ahLst/>
            <a:cxnLst/>
            <a:rect l="l" t="t" r="r" b="b"/>
            <a:pathLst>
              <a:path w="9144000" h="6857998">
                <a:moveTo>
                  <a:pt x="9144000" y="6857998"/>
                </a:moveTo>
                <a:lnTo>
                  <a:pt x="9144000" y="0"/>
                </a:lnTo>
                <a:lnTo>
                  <a:pt x="0" y="0"/>
                </a:lnTo>
                <a:lnTo>
                  <a:pt x="0" y="6857998"/>
                </a:lnTo>
                <a:lnTo>
                  <a:pt x="9144000" y="6857998"/>
                </a:lnTo>
                <a:close/>
              </a:path>
            </a:pathLst>
          </a:custGeom>
          <a:solidFill>
            <a:srgbClr val="959595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/>
          <p:nvPr/>
        </p:nvSpPr>
        <p:spPr>
          <a:xfrm>
            <a:off x="0" y="0"/>
            <a:ext cx="9144000" cy="68579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586841" y="161901"/>
            <a:ext cx="4285765" cy="3042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395"/>
              </a:lnSpc>
              <a:spcBef>
                <a:spcPts val="119"/>
              </a:spcBef>
            </a:pPr>
            <a:r>
              <a:rPr dirty="0" smtClean="0" sz="2200" spc="9">
                <a:latin typeface="΢"/>
                <a:cs typeface="΢"/>
              </a:rPr>
              <a:t>人力资源核心功能－中国本地</a:t>
            </a:r>
            <a:r>
              <a:rPr dirty="0" smtClean="0" sz="2200" spc="19">
                <a:latin typeface="΢"/>
                <a:cs typeface="΢"/>
              </a:rPr>
              <a:t>数</a:t>
            </a:r>
            <a:r>
              <a:rPr dirty="0" smtClean="0" sz="2200" spc="0">
                <a:latin typeface="΢"/>
                <a:cs typeface="΢"/>
              </a:rPr>
              <a:t>据</a:t>
            </a:r>
            <a:endParaRPr sz="2200">
              <a:latin typeface="微软雅黑"/>
              <a:cs typeface="微软雅黑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29462" y="1352018"/>
            <a:ext cx="2892628" cy="2799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205"/>
              </a:lnSpc>
              <a:spcBef>
                <a:spcPts val="110"/>
              </a:spcBef>
            </a:pPr>
            <a:r>
              <a:rPr dirty="0" smtClean="0" sz="2000" spc="9" u="heavy">
                <a:solidFill>
                  <a:srgbClr val="003366"/>
                </a:solidFill>
                <a:latin typeface="΢"/>
                <a:cs typeface="΢"/>
              </a:rPr>
              <a:t>与工资核算无关的主数据</a:t>
            </a:r>
            <a:endParaRPr sz="2000">
              <a:latin typeface="微软雅黑"/>
              <a:cs typeface="微软雅黑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117338" y="1483717"/>
            <a:ext cx="2950540" cy="2799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205"/>
              </a:lnSpc>
              <a:spcBef>
                <a:spcPts val="110"/>
              </a:spcBef>
            </a:pPr>
            <a:r>
              <a:rPr dirty="0" smtClean="0" baseline="-6006" sz="750" spc="0">
                <a:solidFill>
                  <a:srgbClr val="FFFFFF"/>
                </a:solidFill>
                <a:latin typeface="Wingdings"/>
                <a:cs typeface="Wingdings"/>
              </a:rPr>
              <a:t></a:t>
            </a:r>
            <a:r>
              <a:rPr dirty="0" smtClean="0" baseline="-5797" sz="750" spc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mtClean="0" sz="2000" spc="9" u="heavy">
                <a:solidFill>
                  <a:srgbClr val="003366"/>
                </a:solidFill>
                <a:latin typeface="΢"/>
                <a:cs typeface="΢"/>
              </a:rPr>
              <a:t>与工资核算相关的主数据</a:t>
            </a:r>
            <a:endParaRPr sz="2000">
              <a:latin typeface="微软雅黑"/>
              <a:cs typeface="微软雅黑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32154" y="2011947"/>
            <a:ext cx="243427" cy="129514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273">
              <a:lnSpc>
                <a:spcPts val="1939"/>
              </a:lnSpc>
              <a:spcBef>
                <a:spcPts val="97"/>
              </a:spcBef>
            </a:pPr>
            <a:r>
              <a:rPr dirty="0" smtClean="0" sz="1800" spc="0">
                <a:solidFill>
                  <a:srgbClr val="333333"/>
                </a:solidFill>
                <a:latin typeface="Wingdings"/>
                <a:cs typeface="Wingdings"/>
              </a:rPr>
              <a:t></a:t>
            </a:r>
            <a:endParaRPr sz="1800">
              <a:latin typeface="Wingdings"/>
              <a:cs typeface="Wingdings"/>
            </a:endParaRPr>
          </a:p>
          <a:p>
            <a:pPr marL="12700">
              <a:lnSpc>
                <a:spcPct val="92488"/>
              </a:lnSpc>
              <a:spcBef>
                <a:spcPts val="605"/>
              </a:spcBef>
            </a:pPr>
            <a:r>
              <a:rPr dirty="0" smtClean="0" sz="1800" spc="0">
                <a:solidFill>
                  <a:srgbClr val="333333"/>
                </a:solidFill>
                <a:latin typeface="Wingdings"/>
                <a:cs typeface="Wingdings"/>
              </a:rPr>
              <a:t></a:t>
            </a:r>
            <a:endParaRPr sz="1800">
              <a:latin typeface="Wingdings"/>
              <a:cs typeface="Wingdings"/>
            </a:endParaRPr>
          </a:p>
          <a:p>
            <a:pPr marL="12700" marR="273">
              <a:lnSpc>
                <a:spcPct val="92488"/>
              </a:lnSpc>
              <a:spcBef>
                <a:spcPts val="704"/>
              </a:spcBef>
            </a:pPr>
            <a:r>
              <a:rPr dirty="0" smtClean="0" sz="1800" spc="0">
                <a:solidFill>
                  <a:srgbClr val="333333"/>
                </a:solidFill>
                <a:latin typeface="Wingdings"/>
                <a:cs typeface="Wingdings"/>
              </a:rPr>
              <a:t></a:t>
            </a:r>
            <a:endParaRPr sz="1800">
              <a:latin typeface="Wingdings"/>
              <a:cs typeface="Wingdings"/>
            </a:endParaRPr>
          </a:p>
          <a:p>
            <a:pPr marL="12700" marR="273">
              <a:lnSpc>
                <a:spcPct val="92488"/>
              </a:lnSpc>
              <a:spcBef>
                <a:spcPts val="798"/>
              </a:spcBef>
            </a:pPr>
            <a:r>
              <a:rPr dirty="0" smtClean="0" sz="1800" spc="0">
                <a:solidFill>
                  <a:srgbClr val="333333"/>
                </a:solidFill>
                <a:latin typeface="Wingdings"/>
                <a:cs typeface="Wingdings"/>
              </a:rPr>
              <a:t></a:t>
            </a:r>
            <a:endParaRPr sz="1800">
              <a:latin typeface="Wingdings"/>
              <a:cs typeface="Wingding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323213" y="2000646"/>
            <a:ext cx="2845403" cy="292925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45815">
              <a:lnSpc>
                <a:spcPts val="2120"/>
              </a:lnSpc>
              <a:spcBef>
                <a:spcPts val="106"/>
              </a:spcBef>
            </a:pPr>
            <a:r>
              <a:rPr dirty="0" smtClean="0" baseline="1085" sz="2700" spc="9">
                <a:solidFill>
                  <a:srgbClr val="333333"/>
                </a:solidFill>
                <a:latin typeface="΢"/>
                <a:cs typeface="΢"/>
              </a:rPr>
              <a:t>员工个人信息</a:t>
            </a:r>
            <a:endParaRPr sz="1800">
              <a:latin typeface="微软雅黑"/>
              <a:cs typeface="微软雅黑"/>
            </a:endParaRPr>
          </a:p>
          <a:p>
            <a:pPr marL="12700" marR="45815">
              <a:lnSpc>
                <a:spcPts val="2700"/>
              </a:lnSpc>
              <a:spcBef>
                <a:spcPts val="29"/>
              </a:spcBef>
            </a:pPr>
            <a:r>
              <a:rPr dirty="0" smtClean="0" baseline="-1085" sz="2700" spc="9">
                <a:solidFill>
                  <a:srgbClr val="333333"/>
                </a:solidFill>
                <a:latin typeface="΢"/>
                <a:cs typeface="΢"/>
              </a:rPr>
              <a:t>员工联系地址</a:t>
            </a:r>
            <a:endParaRPr sz="1800">
              <a:latin typeface="微软雅黑"/>
              <a:cs typeface="微软雅黑"/>
            </a:endParaRPr>
          </a:p>
          <a:p>
            <a:pPr marL="12700" marR="45815">
              <a:lnSpc>
                <a:spcPts val="2700"/>
              </a:lnSpc>
            </a:pPr>
            <a:r>
              <a:rPr dirty="0" smtClean="0" baseline="-1085" sz="2700" spc="9">
                <a:solidFill>
                  <a:srgbClr val="333333"/>
                </a:solidFill>
                <a:latin typeface="΢"/>
                <a:cs typeface="΢"/>
              </a:rPr>
              <a:t>家庭</a:t>
            </a:r>
            <a:r>
              <a:rPr dirty="0" smtClean="0" baseline="-1610" sz="2700" spc="4" b="1">
                <a:solidFill>
                  <a:srgbClr val="333333"/>
                </a:solidFill>
                <a:latin typeface="Arial"/>
                <a:cs typeface="Arial"/>
              </a:rPr>
              <a:t>/</a:t>
            </a:r>
            <a:r>
              <a:rPr dirty="0" smtClean="0" baseline="-1085" sz="2700" spc="9">
                <a:solidFill>
                  <a:srgbClr val="333333"/>
                </a:solidFill>
                <a:latin typeface="΢"/>
                <a:cs typeface="΢"/>
              </a:rPr>
              <a:t>相关人员</a:t>
            </a:r>
            <a:endParaRPr sz="1800">
              <a:latin typeface="微软雅黑"/>
              <a:cs typeface="微软雅黑"/>
            </a:endParaRPr>
          </a:p>
          <a:p>
            <a:pPr marL="12700">
              <a:lnSpc>
                <a:spcPts val="3071"/>
              </a:lnSpc>
              <a:spcBef>
                <a:spcPts val="442"/>
              </a:spcBef>
            </a:pPr>
            <a:r>
              <a:rPr dirty="0" smtClean="0" sz="1800" spc="9">
                <a:solidFill>
                  <a:srgbClr val="333333"/>
                </a:solidFill>
                <a:latin typeface="΢"/>
                <a:cs typeface="΢"/>
              </a:rPr>
              <a:t>人员标识（身份证，护照，</a:t>
            </a:r>
            <a:r>
              <a:rPr dirty="0" smtClean="0" sz="1800" spc="9">
                <a:solidFill>
                  <a:srgbClr val="333333"/>
                </a:solidFill>
                <a:latin typeface="΢"/>
                <a:cs typeface="΢"/>
              </a:rPr>
              <a:t> </a:t>
            </a:r>
            <a:endParaRPr sz="1800">
              <a:latin typeface="微软雅黑"/>
              <a:cs typeface="微软雅黑"/>
            </a:endParaRPr>
          </a:p>
          <a:p>
            <a:pPr marL="12700">
              <a:lnSpc>
                <a:spcPts val="2064"/>
              </a:lnSpc>
            </a:pPr>
            <a:r>
              <a:rPr dirty="0" smtClean="0" sz="1800" spc="9">
                <a:solidFill>
                  <a:srgbClr val="333333"/>
                </a:solidFill>
                <a:latin typeface="΢"/>
                <a:cs typeface="΢"/>
              </a:rPr>
              <a:t>签证）</a:t>
            </a:r>
            <a:endParaRPr sz="1800">
              <a:latin typeface="微软雅黑"/>
              <a:cs typeface="微软雅黑"/>
            </a:endParaRPr>
          </a:p>
          <a:p>
            <a:pPr marL="12700" marR="1150620">
              <a:lnSpc>
                <a:spcPts val="2159"/>
              </a:lnSpc>
            </a:pPr>
            <a:r>
              <a:rPr dirty="0" smtClean="0" sz="1800" spc="9">
                <a:solidFill>
                  <a:srgbClr val="333333"/>
                </a:solidFill>
                <a:latin typeface="΢"/>
                <a:cs typeface="΢"/>
              </a:rPr>
              <a:t>政党信息</a:t>
            </a:r>
            <a:r>
              <a:rPr dirty="0" smtClean="0" sz="1800" spc="9">
                <a:solidFill>
                  <a:srgbClr val="333333"/>
                </a:solidFill>
                <a:latin typeface="΢"/>
                <a:cs typeface="΢"/>
              </a:rPr>
              <a:t> </a:t>
            </a:r>
            <a:endParaRPr sz="1800">
              <a:latin typeface="微软雅黑"/>
              <a:cs typeface="微软雅黑"/>
            </a:endParaRPr>
          </a:p>
          <a:p>
            <a:pPr marL="12700" marR="1150620">
              <a:lnSpc>
                <a:spcPts val="2700"/>
              </a:lnSpc>
            </a:pPr>
            <a:r>
              <a:rPr dirty="0" smtClean="0" sz="1800" spc="9">
                <a:solidFill>
                  <a:srgbClr val="333333"/>
                </a:solidFill>
                <a:latin typeface="΢"/>
                <a:cs typeface="΢"/>
              </a:rPr>
              <a:t>行政管理信息</a:t>
            </a:r>
            <a:r>
              <a:rPr dirty="0" smtClean="0" sz="1800" spc="9">
                <a:solidFill>
                  <a:srgbClr val="333333"/>
                </a:solidFill>
                <a:latin typeface="΢"/>
                <a:cs typeface="΢"/>
              </a:rPr>
              <a:t> </a:t>
            </a:r>
            <a:endParaRPr sz="1800">
              <a:latin typeface="微软雅黑"/>
              <a:cs typeface="微软雅黑"/>
            </a:endParaRPr>
          </a:p>
          <a:p>
            <a:pPr marL="12700" marR="1150620">
              <a:lnSpc>
                <a:spcPts val="2700"/>
              </a:lnSpc>
            </a:pPr>
            <a:r>
              <a:rPr dirty="0" smtClean="0" sz="1800" spc="9">
                <a:solidFill>
                  <a:srgbClr val="333333"/>
                </a:solidFill>
                <a:latin typeface="΢"/>
                <a:cs typeface="΢"/>
              </a:rPr>
              <a:t>项目及成果信息</a:t>
            </a:r>
            <a:r>
              <a:rPr dirty="0" smtClean="0" sz="1800" spc="9">
                <a:solidFill>
                  <a:srgbClr val="333333"/>
                </a:solidFill>
                <a:latin typeface="΢"/>
                <a:cs typeface="΢"/>
              </a:rPr>
              <a:t> </a:t>
            </a:r>
            <a:endParaRPr sz="1800">
              <a:latin typeface="微软雅黑"/>
              <a:cs typeface="微软雅黑"/>
            </a:endParaRPr>
          </a:p>
          <a:p>
            <a:pPr marL="12700" marR="1150620">
              <a:lnSpc>
                <a:spcPts val="2700"/>
              </a:lnSpc>
            </a:pPr>
            <a:r>
              <a:rPr dirty="0" smtClean="0" sz="1800" spc="9">
                <a:solidFill>
                  <a:srgbClr val="333333"/>
                </a:solidFill>
                <a:latin typeface="΢"/>
                <a:cs typeface="΢"/>
              </a:rPr>
              <a:t>出国信息</a:t>
            </a:r>
            <a:endParaRPr sz="1800">
              <a:latin typeface="微软雅黑"/>
              <a:cs typeface="微软雅黑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675121" y="2132599"/>
            <a:ext cx="1435989" cy="299783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17145">
              <a:lnSpc>
                <a:spcPts val="2120"/>
              </a:lnSpc>
              <a:spcBef>
                <a:spcPts val="106"/>
              </a:spcBef>
            </a:pPr>
            <a:r>
              <a:rPr dirty="0" smtClean="0" baseline="1085" sz="2700" spc="9">
                <a:solidFill>
                  <a:srgbClr val="333333"/>
                </a:solidFill>
                <a:latin typeface="΢"/>
                <a:cs typeface="΢"/>
              </a:rPr>
              <a:t>个人所得税</a:t>
            </a:r>
            <a:endParaRPr sz="1800">
              <a:latin typeface="微软雅黑"/>
              <a:cs typeface="微软雅黑"/>
            </a:endParaRPr>
          </a:p>
          <a:p>
            <a:pPr marL="12700" marR="201453">
              <a:lnSpc>
                <a:spcPts val="2700"/>
              </a:lnSpc>
              <a:spcBef>
                <a:spcPts val="94"/>
              </a:spcBef>
            </a:pPr>
            <a:r>
              <a:rPr dirty="0" smtClean="0" sz="1800" spc="9">
                <a:solidFill>
                  <a:srgbClr val="333333"/>
                </a:solidFill>
                <a:latin typeface="΢"/>
                <a:cs typeface="΢"/>
              </a:rPr>
              <a:t>住房公积金</a:t>
            </a:r>
            <a:r>
              <a:rPr dirty="0" smtClean="0" sz="1800" spc="9">
                <a:solidFill>
                  <a:srgbClr val="333333"/>
                </a:solidFill>
                <a:latin typeface="΢"/>
                <a:cs typeface="΢"/>
              </a:rPr>
              <a:t> </a:t>
            </a:r>
            <a:r>
              <a:rPr dirty="0" smtClean="0" sz="1800" spc="9">
                <a:solidFill>
                  <a:srgbClr val="333333"/>
                </a:solidFill>
                <a:latin typeface="΢"/>
                <a:cs typeface="΢"/>
              </a:rPr>
              <a:t>社会保险</a:t>
            </a:r>
            <a:endParaRPr sz="1800">
              <a:latin typeface="微软雅黑"/>
              <a:cs typeface="微软雅黑"/>
            </a:endParaRPr>
          </a:p>
          <a:p>
            <a:pPr marL="173291" marR="78803" algn="ctr">
              <a:lnSpc>
                <a:spcPts val="2630"/>
              </a:lnSpc>
            </a:pPr>
            <a:r>
              <a:rPr dirty="0" smtClean="0" baseline="-2224" sz="2025">
                <a:solidFill>
                  <a:srgbClr val="333333"/>
                </a:solidFill>
                <a:latin typeface="Wingdings"/>
                <a:cs typeface="Wingdings"/>
              </a:rPr>
              <a:t></a:t>
            </a:r>
            <a:r>
              <a:rPr dirty="0" smtClean="0" baseline="-2147" sz="2025" spc="-169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dirty="0" smtClean="0" baseline="-1085" sz="2700" spc="9">
                <a:solidFill>
                  <a:srgbClr val="333333"/>
                </a:solidFill>
                <a:latin typeface="΢"/>
                <a:cs typeface="΢"/>
              </a:rPr>
              <a:t>养老保险</a:t>
            </a:r>
            <a:endParaRPr sz="1800">
              <a:latin typeface="微软雅黑"/>
              <a:cs typeface="微软雅黑"/>
            </a:endParaRPr>
          </a:p>
          <a:p>
            <a:pPr marL="173311" marR="78823" algn="ctr">
              <a:lnSpc>
                <a:spcPts val="2705"/>
              </a:lnSpc>
              <a:spcBef>
                <a:spcPts val="3"/>
              </a:spcBef>
            </a:pPr>
            <a:r>
              <a:rPr dirty="0" smtClean="0" baseline="-2224" sz="2025">
                <a:solidFill>
                  <a:srgbClr val="333333"/>
                </a:solidFill>
                <a:latin typeface="Wingdings"/>
                <a:cs typeface="Wingdings"/>
              </a:rPr>
              <a:t></a:t>
            </a:r>
            <a:r>
              <a:rPr dirty="0" smtClean="0" baseline="-2147" sz="2025" spc="-169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dirty="0" smtClean="0" baseline="-1085" sz="2700" spc="9">
                <a:solidFill>
                  <a:srgbClr val="333333"/>
                </a:solidFill>
                <a:latin typeface="΢"/>
                <a:cs typeface="΢"/>
              </a:rPr>
              <a:t>失业保险</a:t>
            </a:r>
            <a:endParaRPr sz="1800">
              <a:latin typeface="微软雅黑"/>
              <a:cs typeface="微软雅黑"/>
            </a:endParaRPr>
          </a:p>
          <a:p>
            <a:pPr marL="173311" marR="78823" algn="ctr">
              <a:lnSpc>
                <a:spcPts val="2700"/>
              </a:lnSpc>
            </a:pPr>
            <a:r>
              <a:rPr dirty="0" smtClean="0" baseline="-2224" sz="2025">
                <a:solidFill>
                  <a:srgbClr val="333333"/>
                </a:solidFill>
                <a:latin typeface="Wingdings"/>
                <a:cs typeface="Wingdings"/>
              </a:rPr>
              <a:t></a:t>
            </a:r>
            <a:r>
              <a:rPr dirty="0" smtClean="0" baseline="-2147" sz="2025" spc="-169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dirty="0" smtClean="0" baseline="-1085" sz="2700" spc="9">
                <a:solidFill>
                  <a:srgbClr val="333333"/>
                </a:solidFill>
                <a:latin typeface="΢"/>
                <a:cs typeface="΢"/>
              </a:rPr>
              <a:t>医疗保险</a:t>
            </a:r>
            <a:endParaRPr sz="1800">
              <a:latin typeface="微软雅黑"/>
              <a:cs typeface="微软雅黑"/>
            </a:endParaRPr>
          </a:p>
          <a:p>
            <a:pPr marL="173311" marR="78823" algn="ctr">
              <a:lnSpc>
                <a:spcPts val="2700"/>
              </a:lnSpc>
            </a:pPr>
            <a:r>
              <a:rPr dirty="0" smtClean="0" baseline="-2224" sz="2025">
                <a:solidFill>
                  <a:srgbClr val="333333"/>
                </a:solidFill>
                <a:latin typeface="Wingdings"/>
                <a:cs typeface="Wingdings"/>
              </a:rPr>
              <a:t></a:t>
            </a:r>
            <a:r>
              <a:rPr dirty="0" smtClean="0" baseline="-2147" sz="2025" spc="-169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dirty="0" smtClean="0" baseline="-1085" sz="2700" spc="9">
                <a:solidFill>
                  <a:srgbClr val="333333"/>
                </a:solidFill>
                <a:latin typeface="΢"/>
                <a:cs typeface="΢"/>
              </a:rPr>
              <a:t>工伤保险</a:t>
            </a:r>
            <a:endParaRPr sz="1800">
              <a:latin typeface="微软雅黑"/>
              <a:cs typeface="微软雅黑"/>
            </a:endParaRPr>
          </a:p>
          <a:p>
            <a:pPr marL="161242" marR="66754" algn="ctr">
              <a:lnSpc>
                <a:spcPts val="2750"/>
              </a:lnSpc>
              <a:spcBef>
                <a:spcPts val="2"/>
              </a:spcBef>
            </a:pPr>
            <a:r>
              <a:rPr dirty="0" smtClean="0" baseline="-4449" sz="2025">
                <a:solidFill>
                  <a:srgbClr val="333333"/>
                </a:solidFill>
                <a:latin typeface="Wingdings"/>
                <a:cs typeface="Wingdings"/>
              </a:rPr>
              <a:t></a:t>
            </a:r>
            <a:r>
              <a:rPr dirty="0" smtClean="0" baseline="-4294" sz="2025" spc="-175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dirty="0" smtClean="0" baseline="-2170" sz="2700" spc="9">
                <a:solidFill>
                  <a:srgbClr val="333333"/>
                </a:solidFill>
                <a:latin typeface="΢"/>
                <a:cs typeface="΢"/>
              </a:rPr>
              <a:t>生育保险</a:t>
            </a:r>
            <a:endParaRPr sz="1800">
              <a:latin typeface="微软雅黑"/>
              <a:cs typeface="微软雅黑"/>
            </a:endParaRPr>
          </a:p>
          <a:p>
            <a:pPr algn="ctr">
              <a:lnSpc>
                <a:spcPts val="2535"/>
              </a:lnSpc>
            </a:pPr>
            <a:r>
              <a:rPr dirty="0" smtClean="0" baseline="-3255" sz="2700" spc="9">
                <a:solidFill>
                  <a:srgbClr val="333333"/>
                </a:solidFill>
                <a:latin typeface="΢"/>
                <a:cs typeface="΢"/>
              </a:rPr>
              <a:t>人事档案管理</a:t>
            </a:r>
            <a:endParaRPr sz="1800">
              <a:latin typeface="微软雅黑"/>
              <a:cs typeface="微软雅黑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384038" y="2143900"/>
            <a:ext cx="243154" cy="939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9"/>
              </a:lnSpc>
              <a:spcBef>
                <a:spcPts val="97"/>
              </a:spcBef>
            </a:pPr>
            <a:r>
              <a:rPr dirty="0" smtClean="0" sz="1800" spc="0">
                <a:solidFill>
                  <a:srgbClr val="333333"/>
                </a:solidFill>
                <a:latin typeface="Wingdings"/>
                <a:cs typeface="Wingdings"/>
              </a:rPr>
              <a:t></a:t>
            </a:r>
            <a:endParaRPr sz="1800">
              <a:latin typeface="Wingdings"/>
              <a:cs typeface="Wingdings"/>
            </a:endParaRPr>
          </a:p>
          <a:p>
            <a:pPr marL="12700">
              <a:lnSpc>
                <a:spcPct val="92488"/>
              </a:lnSpc>
              <a:spcBef>
                <a:spcPts val="605"/>
              </a:spcBef>
            </a:pPr>
            <a:r>
              <a:rPr dirty="0" smtClean="0" sz="1800" spc="0">
                <a:solidFill>
                  <a:srgbClr val="333333"/>
                </a:solidFill>
                <a:latin typeface="Wingdings"/>
                <a:cs typeface="Wingdings"/>
              </a:rPr>
              <a:t></a:t>
            </a:r>
            <a:endParaRPr sz="1800">
              <a:latin typeface="Wingdings"/>
              <a:cs typeface="Wingdings"/>
            </a:endParaRPr>
          </a:p>
          <a:p>
            <a:pPr marL="12700">
              <a:lnSpc>
                <a:spcPct val="92488"/>
              </a:lnSpc>
              <a:spcBef>
                <a:spcPts val="702"/>
              </a:spcBef>
            </a:pPr>
            <a:r>
              <a:rPr dirty="0" smtClean="0" sz="1800" spc="0">
                <a:solidFill>
                  <a:srgbClr val="333333"/>
                </a:solidFill>
                <a:latin typeface="Wingdings"/>
                <a:cs typeface="Wingdings"/>
              </a:rPr>
              <a:t></a:t>
            </a:r>
            <a:endParaRPr sz="1800">
              <a:latin typeface="Wingdings"/>
              <a:cs typeface="Wingding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032154" y="3657874"/>
            <a:ext cx="243427" cy="128332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9"/>
              </a:lnSpc>
              <a:spcBef>
                <a:spcPts val="97"/>
              </a:spcBef>
            </a:pPr>
            <a:r>
              <a:rPr dirty="0" smtClean="0" sz="1800" spc="0">
                <a:solidFill>
                  <a:srgbClr val="333333"/>
                </a:solidFill>
                <a:latin typeface="Wingdings"/>
                <a:cs typeface="Wingdings"/>
              </a:rPr>
              <a:t></a:t>
            </a:r>
            <a:endParaRPr sz="1800">
              <a:latin typeface="Wingdings"/>
              <a:cs typeface="Wingdings"/>
            </a:endParaRPr>
          </a:p>
          <a:p>
            <a:pPr marL="12700" marR="273">
              <a:lnSpc>
                <a:spcPct val="92488"/>
              </a:lnSpc>
              <a:spcBef>
                <a:spcPts val="608"/>
              </a:spcBef>
            </a:pPr>
            <a:r>
              <a:rPr dirty="0" smtClean="0" sz="1800" spc="0">
                <a:solidFill>
                  <a:srgbClr val="333333"/>
                </a:solidFill>
                <a:latin typeface="Wingdings"/>
                <a:cs typeface="Wingdings"/>
              </a:rPr>
              <a:t></a:t>
            </a:r>
            <a:endParaRPr sz="1800">
              <a:latin typeface="Wingdings"/>
              <a:cs typeface="Wingdings"/>
            </a:endParaRPr>
          </a:p>
          <a:p>
            <a:pPr marL="12700" marR="273">
              <a:lnSpc>
                <a:spcPct val="92488"/>
              </a:lnSpc>
              <a:spcBef>
                <a:spcPts val="702"/>
              </a:spcBef>
            </a:pPr>
            <a:r>
              <a:rPr dirty="0" smtClean="0" sz="1800" spc="0">
                <a:solidFill>
                  <a:srgbClr val="333333"/>
                </a:solidFill>
                <a:latin typeface="Wingdings"/>
                <a:cs typeface="Wingdings"/>
              </a:rPr>
              <a:t></a:t>
            </a:r>
            <a:endParaRPr sz="1800">
              <a:latin typeface="Wingdings"/>
              <a:cs typeface="Wingdings"/>
            </a:endParaRPr>
          </a:p>
          <a:p>
            <a:pPr marL="12700" marR="273">
              <a:lnSpc>
                <a:spcPct val="92488"/>
              </a:lnSpc>
              <a:spcBef>
                <a:spcPts val="702"/>
              </a:spcBef>
            </a:pPr>
            <a:r>
              <a:rPr dirty="0" smtClean="0" sz="1800" spc="0">
                <a:solidFill>
                  <a:srgbClr val="333333"/>
                </a:solidFill>
                <a:latin typeface="Wingdings"/>
                <a:cs typeface="Wingdings"/>
              </a:rPr>
              <a:t></a:t>
            </a:r>
            <a:endParaRPr sz="1800">
              <a:latin typeface="Wingdings"/>
              <a:cs typeface="Wingding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384038" y="4887734"/>
            <a:ext cx="243154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9"/>
              </a:lnSpc>
              <a:spcBef>
                <a:spcPts val="97"/>
              </a:spcBef>
            </a:pPr>
            <a:r>
              <a:rPr dirty="0" smtClean="0" sz="1800" spc="0">
                <a:solidFill>
                  <a:srgbClr val="333333"/>
                </a:solidFill>
                <a:latin typeface="Wingdings"/>
                <a:cs typeface="Wingdings"/>
              </a:rPr>
              <a:t></a:t>
            </a:r>
            <a:endParaRPr sz="1800">
              <a:latin typeface="Wingdings"/>
              <a:cs typeface="Wingding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09524" y="6633699"/>
            <a:ext cx="2386151" cy="13208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975"/>
              </a:lnSpc>
              <a:spcBef>
                <a:spcPts val="48"/>
              </a:spcBef>
            </a:pPr>
            <a:r>
              <a:rPr dirty="0" smtClean="0" sz="850" spc="0">
                <a:solidFill>
                  <a:srgbClr val="B1B1B1"/>
                </a:solidFill>
                <a:latin typeface="Symbol"/>
                <a:cs typeface="Symbol"/>
              </a:rPr>
              <a:t></a:t>
            </a:r>
            <a:r>
              <a:rPr dirty="0" smtClean="0" sz="850" spc="0">
                <a:solidFill>
                  <a:srgbClr val="B1B1B1"/>
                </a:solidFill>
                <a:latin typeface="Times New Roman"/>
                <a:cs typeface="Times New Roman"/>
              </a:rPr>
              <a:t> </a:t>
            </a:r>
            <a:r>
              <a:rPr dirty="0" smtClean="0" sz="850" spc="51">
                <a:solidFill>
                  <a:srgbClr val="B1B1B1"/>
                </a:solidFill>
                <a:latin typeface="Times New Roman"/>
                <a:cs typeface="Times New Roman"/>
              </a:rPr>
              <a:t> 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S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A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P</a:t>
            </a:r>
            <a:r>
              <a:rPr dirty="0" smtClean="0" sz="700" spc="-23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A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G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2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0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0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2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,</a:t>
            </a:r>
            <a:r>
              <a:rPr dirty="0" smtClean="0" sz="700" spc="12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T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itle</a:t>
            </a:r>
            <a:r>
              <a:rPr dirty="0" smtClean="0" sz="700" spc="-18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o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f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P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r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e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s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e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n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t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a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ti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o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n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,</a:t>
            </a:r>
            <a:r>
              <a:rPr dirty="0" smtClean="0" sz="700" spc="13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S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p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e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a</a:t>
            </a:r>
            <a:r>
              <a:rPr dirty="0" smtClean="0" sz="700" spc="9">
                <a:solidFill>
                  <a:srgbClr val="B1B1B1"/>
                </a:solidFill>
                <a:latin typeface="Arial"/>
                <a:cs typeface="Arial"/>
              </a:rPr>
              <a:t>k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e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r</a:t>
            </a:r>
            <a:r>
              <a:rPr dirty="0" smtClean="0" sz="700" spc="-20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Na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m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e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1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26</a:t>
            </a:r>
            <a:endParaRPr sz="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7998"/>
          </a:xfrm>
          <a:custGeom>
            <a:avLst/>
            <a:gdLst/>
            <a:ahLst/>
            <a:cxnLst/>
            <a:rect l="l" t="t" r="r" b="b"/>
            <a:pathLst>
              <a:path w="9144000" h="6857998">
                <a:moveTo>
                  <a:pt x="9144000" y="6857998"/>
                </a:moveTo>
                <a:lnTo>
                  <a:pt x="9144000" y="0"/>
                </a:lnTo>
                <a:lnTo>
                  <a:pt x="0" y="0"/>
                </a:lnTo>
                <a:lnTo>
                  <a:pt x="0" y="6857998"/>
                </a:lnTo>
                <a:lnTo>
                  <a:pt x="9144000" y="6857998"/>
                </a:lnTo>
                <a:close/>
              </a:path>
            </a:pathLst>
          </a:custGeom>
          <a:solidFill>
            <a:srgbClr val="959595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/>
          <p:nvPr/>
        </p:nvSpPr>
        <p:spPr>
          <a:xfrm>
            <a:off x="0" y="0"/>
            <a:ext cx="9144000" cy="68579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85343" y="838200"/>
            <a:ext cx="8974836" cy="56647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774191" y="1203960"/>
            <a:ext cx="1816608" cy="396239"/>
          </a:xfrm>
          <a:custGeom>
            <a:avLst/>
            <a:gdLst/>
            <a:ahLst/>
            <a:cxnLst/>
            <a:rect l="l" t="t" r="r" b="b"/>
            <a:pathLst>
              <a:path w="1816608" h="396239">
                <a:moveTo>
                  <a:pt x="0" y="396239"/>
                </a:moveTo>
                <a:lnTo>
                  <a:pt x="1816608" y="396239"/>
                </a:lnTo>
                <a:lnTo>
                  <a:pt x="1816608" y="0"/>
                </a:lnTo>
                <a:lnTo>
                  <a:pt x="0" y="0"/>
                </a:lnTo>
                <a:lnTo>
                  <a:pt x="0" y="39623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3745991" y="1219200"/>
            <a:ext cx="1816608" cy="396239"/>
          </a:xfrm>
          <a:custGeom>
            <a:avLst/>
            <a:gdLst/>
            <a:ahLst/>
            <a:cxnLst/>
            <a:rect l="l" t="t" r="r" b="b"/>
            <a:pathLst>
              <a:path w="1816608" h="396239">
                <a:moveTo>
                  <a:pt x="0" y="396239"/>
                </a:moveTo>
                <a:lnTo>
                  <a:pt x="1816608" y="396239"/>
                </a:lnTo>
                <a:lnTo>
                  <a:pt x="1816608" y="0"/>
                </a:lnTo>
                <a:lnTo>
                  <a:pt x="0" y="0"/>
                </a:lnTo>
                <a:lnTo>
                  <a:pt x="0" y="39623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5955791" y="1219200"/>
            <a:ext cx="2959608" cy="396239"/>
          </a:xfrm>
          <a:custGeom>
            <a:avLst/>
            <a:gdLst/>
            <a:ahLst/>
            <a:cxnLst/>
            <a:rect l="l" t="t" r="r" b="b"/>
            <a:pathLst>
              <a:path w="2959607" h="396239">
                <a:moveTo>
                  <a:pt x="0" y="396239"/>
                </a:moveTo>
                <a:lnTo>
                  <a:pt x="2959608" y="396239"/>
                </a:lnTo>
                <a:lnTo>
                  <a:pt x="2959608" y="0"/>
                </a:lnTo>
                <a:lnTo>
                  <a:pt x="0" y="0"/>
                </a:lnTo>
                <a:lnTo>
                  <a:pt x="0" y="39623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" name="object 8"/>
          <p:cNvSpPr/>
          <p:nvPr/>
        </p:nvSpPr>
        <p:spPr>
          <a:xfrm>
            <a:off x="152400" y="1600200"/>
            <a:ext cx="1412748" cy="630936"/>
          </a:xfrm>
          <a:custGeom>
            <a:avLst/>
            <a:gdLst/>
            <a:ahLst/>
            <a:cxnLst/>
            <a:rect l="l" t="t" r="r" b="b"/>
            <a:pathLst>
              <a:path w="1412748" h="630936">
                <a:moveTo>
                  <a:pt x="0" y="630936"/>
                </a:moveTo>
                <a:lnTo>
                  <a:pt x="1412748" y="630936"/>
                </a:lnTo>
                <a:lnTo>
                  <a:pt x="1412748" y="0"/>
                </a:lnTo>
                <a:lnTo>
                  <a:pt x="0" y="0"/>
                </a:lnTo>
                <a:lnTo>
                  <a:pt x="0" y="630936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" name="object 9"/>
          <p:cNvSpPr/>
          <p:nvPr/>
        </p:nvSpPr>
        <p:spPr>
          <a:xfrm>
            <a:off x="1940051" y="1600200"/>
            <a:ext cx="1412748" cy="336803"/>
          </a:xfrm>
          <a:custGeom>
            <a:avLst/>
            <a:gdLst/>
            <a:ahLst/>
            <a:cxnLst/>
            <a:rect l="l" t="t" r="r" b="b"/>
            <a:pathLst>
              <a:path w="1412748" h="336803">
                <a:moveTo>
                  <a:pt x="0" y="336803"/>
                </a:moveTo>
                <a:lnTo>
                  <a:pt x="1412748" y="336803"/>
                </a:lnTo>
                <a:lnTo>
                  <a:pt x="1412748" y="0"/>
                </a:lnTo>
                <a:lnTo>
                  <a:pt x="0" y="0"/>
                </a:lnTo>
                <a:lnTo>
                  <a:pt x="0" y="336803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" name="object 10"/>
          <p:cNvSpPr/>
          <p:nvPr/>
        </p:nvSpPr>
        <p:spPr>
          <a:xfrm>
            <a:off x="685800" y="3124200"/>
            <a:ext cx="2133600" cy="630936"/>
          </a:xfrm>
          <a:custGeom>
            <a:avLst/>
            <a:gdLst/>
            <a:ahLst/>
            <a:cxnLst/>
            <a:rect l="l" t="t" r="r" b="b"/>
            <a:pathLst>
              <a:path w="2133600" h="630936">
                <a:moveTo>
                  <a:pt x="0" y="630936"/>
                </a:moveTo>
                <a:lnTo>
                  <a:pt x="2133600" y="630936"/>
                </a:lnTo>
                <a:lnTo>
                  <a:pt x="2133600" y="0"/>
                </a:lnTo>
                <a:lnTo>
                  <a:pt x="0" y="0"/>
                </a:lnTo>
                <a:lnTo>
                  <a:pt x="0" y="630936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" name="object 11"/>
          <p:cNvSpPr/>
          <p:nvPr/>
        </p:nvSpPr>
        <p:spPr>
          <a:xfrm>
            <a:off x="1524000" y="5410200"/>
            <a:ext cx="1752600" cy="630936"/>
          </a:xfrm>
          <a:custGeom>
            <a:avLst/>
            <a:gdLst/>
            <a:ahLst/>
            <a:cxnLst/>
            <a:rect l="l" t="t" r="r" b="b"/>
            <a:pathLst>
              <a:path w="1752600" h="630936">
                <a:moveTo>
                  <a:pt x="0" y="630936"/>
                </a:moveTo>
                <a:lnTo>
                  <a:pt x="1752600" y="630936"/>
                </a:lnTo>
                <a:lnTo>
                  <a:pt x="1752600" y="0"/>
                </a:lnTo>
                <a:lnTo>
                  <a:pt x="0" y="0"/>
                </a:lnTo>
                <a:lnTo>
                  <a:pt x="0" y="630936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" name="object 12"/>
          <p:cNvSpPr/>
          <p:nvPr/>
        </p:nvSpPr>
        <p:spPr>
          <a:xfrm>
            <a:off x="3864864" y="1676400"/>
            <a:ext cx="1621536" cy="336803"/>
          </a:xfrm>
          <a:custGeom>
            <a:avLst/>
            <a:gdLst/>
            <a:ahLst/>
            <a:cxnLst/>
            <a:rect l="l" t="t" r="r" b="b"/>
            <a:pathLst>
              <a:path w="1621536" h="336803">
                <a:moveTo>
                  <a:pt x="0" y="336803"/>
                </a:moveTo>
                <a:lnTo>
                  <a:pt x="1621536" y="336803"/>
                </a:lnTo>
                <a:lnTo>
                  <a:pt x="1621536" y="0"/>
                </a:lnTo>
                <a:lnTo>
                  <a:pt x="0" y="0"/>
                </a:lnTo>
                <a:lnTo>
                  <a:pt x="0" y="336803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" name="object 13"/>
          <p:cNvSpPr/>
          <p:nvPr/>
        </p:nvSpPr>
        <p:spPr>
          <a:xfrm>
            <a:off x="3733800" y="5172455"/>
            <a:ext cx="2026920" cy="923544"/>
          </a:xfrm>
          <a:custGeom>
            <a:avLst/>
            <a:gdLst/>
            <a:ahLst/>
            <a:cxnLst/>
            <a:rect l="l" t="t" r="r" b="b"/>
            <a:pathLst>
              <a:path w="2026920" h="923544">
                <a:moveTo>
                  <a:pt x="0" y="923544"/>
                </a:moveTo>
                <a:lnTo>
                  <a:pt x="2026920" y="923544"/>
                </a:lnTo>
                <a:lnTo>
                  <a:pt x="2026920" y="0"/>
                </a:lnTo>
                <a:lnTo>
                  <a:pt x="0" y="0"/>
                </a:lnTo>
                <a:lnTo>
                  <a:pt x="0" y="923544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" name="object 14"/>
          <p:cNvSpPr/>
          <p:nvPr/>
        </p:nvSpPr>
        <p:spPr>
          <a:xfrm>
            <a:off x="5943600" y="1676400"/>
            <a:ext cx="1060703" cy="630936"/>
          </a:xfrm>
          <a:custGeom>
            <a:avLst/>
            <a:gdLst/>
            <a:ahLst/>
            <a:cxnLst/>
            <a:rect l="l" t="t" r="r" b="b"/>
            <a:pathLst>
              <a:path w="1060703" h="630936">
                <a:moveTo>
                  <a:pt x="0" y="630936"/>
                </a:moveTo>
                <a:lnTo>
                  <a:pt x="1060703" y="630936"/>
                </a:lnTo>
                <a:lnTo>
                  <a:pt x="1060703" y="0"/>
                </a:lnTo>
                <a:lnTo>
                  <a:pt x="0" y="0"/>
                </a:lnTo>
                <a:lnTo>
                  <a:pt x="0" y="630936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" name="object 15"/>
          <p:cNvSpPr/>
          <p:nvPr/>
        </p:nvSpPr>
        <p:spPr>
          <a:xfrm>
            <a:off x="6019800" y="3429000"/>
            <a:ext cx="1371600" cy="1217676"/>
          </a:xfrm>
          <a:custGeom>
            <a:avLst/>
            <a:gdLst/>
            <a:ahLst/>
            <a:cxnLst/>
            <a:rect l="l" t="t" r="r" b="b"/>
            <a:pathLst>
              <a:path w="1371600" h="1217676">
                <a:moveTo>
                  <a:pt x="0" y="1217676"/>
                </a:moveTo>
                <a:lnTo>
                  <a:pt x="1371600" y="1217676"/>
                </a:lnTo>
                <a:lnTo>
                  <a:pt x="1371600" y="0"/>
                </a:lnTo>
                <a:lnTo>
                  <a:pt x="0" y="0"/>
                </a:lnTo>
                <a:lnTo>
                  <a:pt x="0" y="1217676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" name="object 16"/>
          <p:cNvSpPr/>
          <p:nvPr/>
        </p:nvSpPr>
        <p:spPr>
          <a:xfrm>
            <a:off x="6096000" y="5029200"/>
            <a:ext cx="1828800" cy="336803"/>
          </a:xfrm>
          <a:custGeom>
            <a:avLst/>
            <a:gdLst/>
            <a:ahLst/>
            <a:cxnLst/>
            <a:rect l="l" t="t" r="r" b="b"/>
            <a:pathLst>
              <a:path w="1828800" h="336803">
                <a:moveTo>
                  <a:pt x="0" y="336803"/>
                </a:moveTo>
                <a:lnTo>
                  <a:pt x="1828800" y="336803"/>
                </a:lnTo>
                <a:lnTo>
                  <a:pt x="1828800" y="0"/>
                </a:lnTo>
                <a:lnTo>
                  <a:pt x="0" y="0"/>
                </a:lnTo>
                <a:lnTo>
                  <a:pt x="0" y="336803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" name="object 17"/>
          <p:cNvSpPr/>
          <p:nvPr/>
        </p:nvSpPr>
        <p:spPr>
          <a:xfrm>
            <a:off x="7731252" y="5791200"/>
            <a:ext cx="1208531" cy="630936"/>
          </a:xfrm>
          <a:custGeom>
            <a:avLst/>
            <a:gdLst/>
            <a:ahLst/>
            <a:cxnLst/>
            <a:rect l="l" t="t" r="r" b="b"/>
            <a:pathLst>
              <a:path w="1208531" h="630936">
                <a:moveTo>
                  <a:pt x="0" y="630936"/>
                </a:moveTo>
                <a:lnTo>
                  <a:pt x="1208531" y="630936"/>
                </a:lnTo>
                <a:lnTo>
                  <a:pt x="1208531" y="0"/>
                </a:lnTo>
                <a:lnTo>
                  <a:pt x="0" y="0"/>
                </a:lnTo>
                <a:lnTo>
                  <a:pt x="0" y="630936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" name="object 18"/>
          <p:cNvSpPr/>
          <p:nvPr/>
        </p:nvSpPr>
        <p:spPr>
          <a:xfrm>
            <a:off x="3429000" y="4181855"/>
            <a:ext cx="2438400" cy="923544"/>
          </a:xfrm>
          <a:custGeom>
            <a:avLst/>
            <a:gdLst/>
            <a:ahLst/>
            <a:cxnLst/>
            <a:rect l="l" t="t" r="r" b="b"/>
            <a:pathLst>
              <a:path w="2438400" h="923544">
                <a:moveTo>
                  <a:pt x="0" y="923544"/>
                </a:moveTo>
                <a:lnTo>
                  <a:pt x="2438400" y="923544"/>
                </a:lnTo>
                <a:lnTo>
                  <a:pt x="2438400" y="0"/>
                </a:lnTo>
                <a:lnTo>
                  <a:pt x="0" y="0"/>
                </a:lnTo>
                <a:lnTo>
                  <a:pt x="0" y="923544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9" name="object 19"/>
          <p:cNvSpPr txBox="1"/>
          <p:nvPr/>
        </p:nvSpPr>
        <p:spPr>
          <a:xfrm>
            <a:off x="624941" y="161901"/>
            <a:ext cx="2323261" cy="3042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395"/>
              </a:lnSpc>
              <a:spcBef>
                <a:spcPts val="119"/>
              </a:spcBef>
            </a:pPr>
            <a:r>
              <a:rPr dirty="0" smtClean="0" sz="2200" spc="9">
                <a:latin typeface="΢"/>
                <a:cs typeface="΢"/>
              </a:rPr>
              <a:t>人力资源核心功能</a:t>
            </a:r>
            <a:endParaRPr sz="2200">
              <a:latin typeface="微软雅黑"/>
              <a:cs typeface="微软雅黑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295650" y="161901"/>
            <a:ext cx="1201597" cy="3042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395"/>
              </a:lnSpc>
              <a:spcBef>
                <a:spcPts val="119"/>
              </a:spcBef>
            </a:pPr>
            <a:r>
              <a:rPr dirty="0" smtClean="0" sz="2200" spc="9">
                <a:latin typeface="΢"/>
                <a:cs typeface="΢"/>
              </a:rPr>
              <a:t>时间管理</a:t>
            </a:r>
            <a:endParaRPr sz="2200">
              <a:latin typeface="微软雅黑"/>
              <a:cs typeface="微软雅黑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014852" y="183906"/>
            <a:ext cx="219379" cy="3042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395"/>
              </a:lnSpc>
              <a:spcBef>
                <a:spcPts val="119"/>
              </a:spcBef>
            </a:pPr>
            <a:r>
              <a:rPr dirty="0" smtClean="0" baseline="2148" sz="3300" spc="0" b="1">
                <a:latin typeface="Arial Black"/>
                <a:cs typeface="Arial Black"/>
              </a:rPr>
              <a:t>–</a:t>
            </a:r>
            <a:endParaRPr sz="2200">
              <a:latin typeface="Arial Black"/>
              <a:cs typeface="Arial Black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818382" y="4533828"/>
            <a:ext cx="1702231" cy="2280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95"/>
              </a:lnSpc>
              <a:spcBef>
                <a:spcPts val="89"/>
              </a:spcBef>
            </a:pPr>
            <a:r>
              <a:rPr dirty="0" smtClean="0" baseline="-1220" sz="2400" spc="9">
                <a:latin typeface="΢"/>
                <a:cs typeface="΢"/>
              </a:rPr>
              <a:t>出勤、缺勤、休假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09524" y="6633699"/>
            <a:ext cx="2386151" cy="13208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975"/>
              </a:lnSpc>
              <a:spcBef>
                <a:spcPts val="48"/>
              </a:spcBef>
            </a:pPr>
            <a:r>
              <a:rPr dirty="0" smtClean="0" sz="850" spc="0">
                <a:solidFill>
                  <a:srgbClr val="B1B1B1"/>
                </a:solidFill>
                <a:latin typeface="Symbol"/>
                <a:cs typeface="Symbol"/>
              </a:rPr>
              <a:t></a:t>
            </a:r>
            <a:r>
              <a:rPr dirty="0" smtClean="0" sz="850" spc="0">
                <a:solidFill>
                  <a:srgbClr val="B1B1B1"/>
                </a:solidFill>
                <a:latin typeface="Times New Roman"/>
                <a:cs typeface="Times New Roman"/>
              </a:rPr>
              <a:t> </a:t>
            </a:r>
            <a:r>
              <a:rPr dirty="0" smtClean="0" sz="850" spc="51">
                <a:solidFill>
                  <a:srgbClr val="B1B1B1"/>
                </a:solidFill>
                <a:latin typeface="Times New Roman"/>
                <a:cs typeface="Times New Roman"/>
              </a:rPr>
              <a:t> 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S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A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P</a:t>
            </a:r>
            <a:r>
              <a:rPr dirty="0" smtClean="0" sz="700" spc="-23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A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G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2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0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0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2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,</a:t>
            </a:r>
            <a:r>
              <a:rPr dirty="0" smtClean="0" sz="700" spc="12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T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itle</a:t>
            </a:r>
            <a:r>
              <a:rPr dirty="0" smtClean="0" sz="700" spc="-18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o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f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P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r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e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s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e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n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t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a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ti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o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n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,</a:t>
            </a:r>
            <a:r>
              <a:rPr dirty="0" smtClean="0" sz="700" spc="13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S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p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e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a</a:t>
            </a:r>
            <a:r>
              <a:rPr dirty="0" smtClean="0" sz="700" spc="9">
                <a:solidFill>
                  <a:srgbClr val="B1B1B1"/>
                </a:solidFill>
                <a:latin typeface="Arial"/>
                <a:cs typeface="Arial"/>
              </a:rPr>
              <a:t>k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e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r</a:t>
            </a:r>
            <a:r>
              <a:rPr dirty="0" smtClean="0" sz="700" spc="-20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Na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m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e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1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27</a:t>
            </a:r>
            <a:endParaRPr sz="7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7731252" y="5791200"/>
            <a:ext cx="1208531" cy="63093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92709" marR="30028">
              <a:lnSpc>
                <a:spcPts val="2300"/>
              </a:lnSpc>
              <a:spcBef>
                <a:spcPts val="220"/>
              </a:spcBef>
            </a:pPr>
            <a:r>
              <a:rPr dirty="0" smtClean="0" sz="1600" spc="9">
                <a:latin typeface="΢"/>
                <a:cs typeface="΢"/>
              </a:rPr>
              <a:t>活动计价、</a:t>
            </a:r>
            <a:r>
              <a:rPr dirty="0" smtClean="0" sz="1600" spc="9">
                <a:latin typeface="΢"/>
                <a:cs typeface="΢"/>
              </a:rPr>
              <a:t> </a:t>
            </a:r>
            <a:r>
              <a:rPr dirty="0" smtClean="0" sz="1600" spc="9">
                <a:latin typeface="΢"/>
                <a:cs typeface="΢"/>
              </a:rPr>
              <a:t>成本核算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524000" y="5410200"/>
            <a:ext cx="1765300" cy="63093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91693">
              <a:lnSpc>
                <a:spcPts val="2365"/>
              </a:lnSpc>
              <a:spcBef>
                <a:spcPts val="118"/>
              </a:spcBef>
            </a:pPr>
            <a:r>
              <a:rPr dirty="0" smtClean="0" baseline="-1220" sz="2400" spc="9">
                <a:latin typeface="΢"/>
                <a:cs typeface="΢"/>
              </a:rPr>
              <a:t>时间记录设备</a:t>
            </a:r>
            <a:endParaRPr sz="1600">
              <a:latin typeface="微软雅黑"/>
              <a:cs typeface="微软雅黑"/>
            </a:endParaRPr>
          </a:p>
          <a:p>
            <a:pPr marL="91693">
              <a:lnSpc>
                <a:spcPts val="2305"/>
              </a:lnSpc>
            </a:pPr>
            <a:r>
              <a:rPr dirty="0" smtClean="0" baseline="-1811" sz="2400" spc="0" b="1">
                <a:latin typeface="Arial"/>
                <a:cs typeface="Arial"/>
              </a:rPr>
              <a:t>/</a:t>
            </a:r>
            <a:r>
              <a:rPr dirty="0" smtClean="0" baseline="-1220" sz="2400" spc="9">
                <a:latin typeface="΢"/>
                <a:cs typeface="΢"/>
              </a:rPr>
              <a:t>考勤终端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3733800" y="5172455"/>
            <a:ext cx="2039620" cy="92354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92075">
              <a:lnSpc>
                <a:spcPts val="2360"/>
              </a:lnSpc>
              <a:spcBef>
                <a:spcPts val="118"/>
              </a:spcBef>
            </a:pPr>
            <a:r>
              <a:rPr dirty="0" smtClean="0" baseline="-1220" sz="2400" spc="9">
                <a:latin typeface="΢"/>
                <a:cs typeface="΢"/>
              </a:rPr>
              <a:t>计件工资</a:t>
            </a:r>
            <a:endParaRPr sz="1600">
              <a:latin typeface="微软雅黑"/>
              <a:cs typeface="微软雅黑"/>
            </a:endParaRPr>
          </a:p>
          <a:p>
            <a:pPr marL="92075">
              <a:lnSpc>
                <a:spcPts val="2305"/>
              </a:lnSpc>
            </a:pPr>
            <a:r>
              <a:rPr dirty="0" smtClean="0" baseline="-1220" sz="2400" spc="0">
                <a:latin typeface="΢"/>
                <a:cs typeface="΢"/>
              </a:rPr>
              <a:t>与</a:t>
            </a:r>
            <a:endParaRPr sz="1600">
              <a:latin typeface="微软雅黑"/>
              <a:cs typeface="微软雅黑"/>
            </a:endParaRPr>
          </a:p>
          <a:p>
            <a:pPr marL="92075">
              <a:lnSpc>
                <a:spcPts val="2305"/>
              </a:lnSpc>
            </a:pPr>
            <a:r>
              <a:rPr dirty="0" smtClean="0" baseline="-1220" sz="2400" spc="9">
                <a:latin typeface="΢"/>
                <a:cs typeface="΢"/>
              </a:rPr>
              <a:t>跟时间相关的工资项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6096000" y="5029200"/>
            <a:ext cx="1841500" cy="33680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92328">
              <a:lnSpc>
                <a:spcPts val="2360"/>
              </a:lnSpc>
              <a:spcBef>
                <a:spcPts val="118"/>
              </a:spcBef>
            </a:pPr>
            <a:r>
              <a:rPr dirty="0" smtClean="0" baseline="-1220" sz="2400" spc="14">
                <a:latin typeface="΢"/>
                <a:cs typeface="΢"/>
              </a:rPr>
              <a:t>成本分摊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3429000" y="4181855"/>
            <a:ext cx="2438400" cy="92354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773172" marR="759760" algn="ctr">
              <a:lnSpc>
                <a:spcPts val="2355"/>
              </a:lnSpc>
              <a:spcBef>
                <a:spcPts val="117"/>
              </a:spcBef>
            </a:pPr>
            <a:r>
              <a:rPr dirty="0" smtClean="0" baseline="-1220" sz="2400" spc="-6">
                <a:latin typeface="΢"/>
                <a:cs typeface="΢"/>
              </a:rPr>
              <a:t>工时规则</a:t>
            </a:r>
            <a:endParaRPr sz="1600">
              <a:latin typeface="微软雅黑"/>
              <a:cs typeface="微软雅黑"/>
            </a:endParaRPr>
          </a:p>
          <a:p>
            <a:pPr marL="579174" marR="565204" algn="ctr">
              <a:lnSpc>
                <a:spcPct val="142207"/>
              </a:lnSpc>
              <a:spcBef>
                <a:spcPts val="1761"/>
              </a:spcBef>
            </a:pPr>
            <a:r>
              <a:rPr dirty="0" smtClean="0" sz="1600" spc="-6">
                <a:latin typeface="΢"/>
                <a:cs typeface="΢"/>
              </a:rPr>
              <a:t>当值、顶</a:t>
            </a:r>
            <a:r>
              <a:rPr dirty="0" smtClean="0" sz="1600" spc="-1">
                <a:latin typeface="΢"/>
                <a:cs typeface="΢"/>
              </a:rPr>
              <a:t>班</a:t>
            </a:r>
            <a:r>
              <a:rPr dirty="0" smtClean="0" sz="1600" spc="-15" b="1">
                <a:latin typeface="Arial"/>
                <a:cs typeface="Arial"/>
              </a:rPr>
              <a:t>…</a:t>
            </a:r>
            <a:endParaRPr sz="160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6019800" y="3429000"/>
            <a:ext cx="1384300" cy="121767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92328" marR="409173">
              <a:lnSpc>
                <a:spcPts val="2300"/>
              </a:lnSpc>
              <a:spcBef>
                <a:spcPts val="210"/>
              </a:spcBef>
            </a:pPr>
            <a:r>
              <a:rPr dirty="0" smtClean="0" sz="1600" spc="14">
                <a:latin typeface="΢"/>
                <a:cs typeface="΢"/>
              </a:rPr>
              <a:t>培训、</a:t>
            </a:r>
            <a:r>
              <a:rPr dirty="0" smtClean="0" sz="1600" spc="14">
                <a:latin typeface="΢"/>
                <a:cs typeface="΢"/>
              </a:rPr>
              <a:t> </a:t>
            </a:r>
            <a:r>
              <a:rPr dirty="0" smtClean="0" sz="1600" spc="14">
                <a:latin typeface="΢"/>
                <a:cs typeface="΢"/>
              </a:rPr>
              <a:t>商务事件</a:t>
            </a:r>
            <a:r>
              <a:rPr dirty="0" smtClean="0" sz="1600" spc="14">
                <a:latin typeface="΢"/>
                <a:cs typeface="΢"/>
              </a:rPr>
              <a:t> </a:t>
            </a:r>
            <a:r>
              <a:rPr dirty="0" smtClean="0" sz="1600" spc="9">
                <a:latin typeface="΢"/>
                <a:cs typeface="΢"/>
              </a:rPr>
              <a:t>的管理、</a:t>
            </a:r>
            <a:endParaRPr sz="1600">
              <a:latin typeface="微软雅黑"/>
              <a:cs typeface="微软雅黑"/>
            </a:endParaRPr>
          </a:p>
          <a:p>
            <a:pPr marL="92328">
              <a:lnSpc>
                <a:spcPts val="2265"/>
              </a:lnSpc>
            </a:pPr>
            <a:r>
              <a:rPr dirty="0" smtClean="0" baseline="-1220" sz="2400" spc="14">
                <a:latin typeface="΢"/>
                <a:cs typeface="΢"/>
              </a:rPr>
              <a:t>计划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685800" y="3124200"/>
            <a:ext cx="2133600" cy="63093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91440" marR="954842">
              <a:lnSpc>
                <a:spcPts val="2300"/>
              </a:lnSpc>
              <a:spcBef>
                <a:spcPts val="215"/>
              </a:spcBef>
            </a:pPr>
            <a:r>
              <a:rPr dirty="0" smtClean="0" sz="1600" spc="14">
                <a:latin typeface="΢"/>
                <a:cs typeface="΢"/>
              </a:rPr>
              <a:t>时间管理员</a:t>
            </a:r>
            <a:r>
              <a:rPr dirty="0" smtClean="0" sz="1600" spc="14">
                <a:latin typeface="΢"/>
                <a:cs typeface="΢"/>
              </a:rPr>
              <a:t> </a:t>
            </a:r>
            <a:r>
              <a:rPr dirty="0" smtClean="0" sz="1600" spc="14">
                <a:latin typeface="΢"/>
                <a:cs typeface="΢"/>
              </a:rPr>
              <a:t>集中录入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5943600" y="1676400"/>
            <a:ext cx="1060703" cy="63093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92328" marR="30028">
              <a:lnSpc>
                <a:spcPts val="2300"/>
              </a:lnSpc>
              <a:spcBef>
                <a:spcPts val="210"/>
              </a:spcBef>
            </a:pPr>
            <a:r>
              <a:rPr dirty="0" smtClean="0" sz="1600" spc="14">
                <a:latin typeface="΢"/>
                <a:cs typeface="΢"/>
              </a:rPr>
              <a:t>生产能力</a:t>
            </a:r>
            <a:r>
              <a:rPr dirty="0" smtClean="0" sz="1600" spc="14">
                <a:latin typeface="΢"/>
                <a:cs typeface="΢"/>
              </a:rPr>
              <a:t> </a:t>
            </a:r>
            <a:r>
              <a:rPr dirty="0" smtClean="0" sz="1600" spc="14">
                <a:latin typeface="΢"/>
                <a:cs typeface="΢"/>
              </a:rPr>
              <a:t>计划</a:t>
            </a:r>
            <a:r>
              <a:rPr dirty="0" smtClean="0" sz="1600" spc="0" b="1">
                <a:latin typeface="Arial"/>
                <a:cs typeface="Arial"/>
              </a:rPr>
              <a:t>/</a:t>
            </a:r>
            <a:r>
              <a:rPr dirty="0" smtClean="0" sz="1600" spc="9">
                <a:latin typeface="΢"/>
                <a:cs typeface="΢"/>
              </a:rPr>
              <a:t>排程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864864" y="1676400"/>
            <a:ext cx="1634236" cy="33680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92963">
              <a:lnSpc>
                <a:spcPts val="2355"/>
              </a:lnSpc>
              <a:spcBef>
                <a:spcPts val="117"/>
              </a:spcBef>
            </a:pPr>
            <a:r>
              <a:rPr dirty="0" smtClean="0" baseline="-1220" sz="2400" spc="9">
                <a:latin typeface="΢"/>
                <a:cs typeface="΢"/>
              </a:rPr>
              <a:t>有效时间数据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5955791" y="1219200"/>
            <a:ext cx="2972308" cy="39624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92963">
              <a:lnSpc>
                <a:spcPts val="2855"/>
              </a:lnSpc>
              <a:spcBef>
                <a:spcPts val="142"/>
              </a:spcBef>
            </a:pPr>
            <a:r>
              <a:rPr dirty="0" smtClean="0" sz="2000" spc="9">
                <a:latin typeface="΢"/>
                <a:cs typeface="΢"/>
              </a:rPr>
              <a:t>时间数据的应用</a:t>
            </a:r>
            <a:endParaRPr sz="2000">
              <a:latin typeface="微软雅黑"/>
              <a:cs typeface="微软雅黑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3745991" y="1219200"/>
            <a:ext cx="1829308" cy="39624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92710">
              <a:lnSpc>
                <a:spcPts val="2855"/>
              </a:lnSpc>
              <a:spcBef>
                <a:spcPts val="142"/>
              </a:spcBef>
            </a:pPr>
            <a:r>
              <a:rPr dirty="0" smtClean="0" sz="2000" spc="9">
                <a:latin typeface="΢"/>
                <a:cs typeface="΢"/>
              </a:rPr>
              <a:t>时间评估</a:t>
            </a:r>
            <a:endParaRPr sz="2000">
              <a:latin typeface="微软雅黑"/>
              <a:cs typeface="微软雅黑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52400" y="1203960"/>
            <a:ext cx="621792" cy="39624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36" name="object 36"/>
          <p:cNvSpPr txBox="1"/>
          <p:nvPr/>
        </p:nvSpPr>
        <p:spPr>
          <a:xfrm>
            <a:off x="774191" y="1203960"/>
            <a:ext cx="1829308" cy="39624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92049">
              <a:lnSpc>
                <a:spcPts val="2850"/>
              </a:lnSpc>
              <a:spcBef>
                <a:spcPts val="142"/>
              </a:spcBef>
            </a:pPr>
            <a:r>
              <a:rPr dirty="0" smtClean="0" sz="2000" spc="9">
                <a:latin typeface="΢"/>
                <a:cs typeface="΢"/>
              </a:rPr>
              <a:t>时间记录</a:t>
            </a:r>
            <a:endParaRPr sz="2000">
              <a:latin typeface="微软雅黑"/>
              <a:cs typeface="微软雅黑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152400" y="1600200"/>
            <a:ext cx="1412748" cy="63093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91439" marR="31298">
              <a:lnSpc>
                <a:spcPts val="2300"/>
              </a:lnSpc>
              <a:spcBef>
                <a:spcPts val="210"/>
              </a:spcBef>
            </a:pPr>
            <a:r>
              <a:rPr dirty="0" smtClean="0" sz="1600" spc="9">
                <a:latin typeface="΢"/>
                <a:cs typeface="΢"/>
              </a:rPr>
              <a:t>自助服务</a:t>
            </a:r>
            <a:r>
              <a:rPr dirty="0" smtClean="0" sz="1600" spc="9">
                <a:latin typeface="΢"/>
                <a:cs typeface="΢"/>
              </a:rPr>
              <a:t> </a:t>
            </a:r>
            <a:r>
              <a:rPr dirty="0" smtClean="0" sz="1600" spc="9">
                <a:latin typeface="΢"/>
                <a:cs typeface="΢"/>
              </a:rPr>
              <a:t>录入时间数据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1565147" y="1600200"/>
            <a:ext cx="374903" cy="63093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39" name="object 39"/>
          <p:cNvSpPr txBox="1"/>
          <p:nvPr/>
        </p:nvSpPr>
        <p:spPr>
          <a:xfrm>
            <a:off x="1940051" y="1600200"/>
            <a:ext cx="1425448" cy="33680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91693">
              <a:lnSpc>
                <a:spcPts val="2355"/>
              </a:lnSpc>
              <a:spcBef>
                <a:spcPts val="117"/>
              </a:spcBef>
            </a:pPr>
            <a:r>
              <a:rPr dirty="0" smtClean="0" baseline="-1220" sz="2400" spc="9">
                <a:latin typeface="΢"/>
                <a:cs typeface="΢"/>
              </a:rPr>
              <a:t>时间录入表格</a:t>
            </a:r>
            <a:endParaRPr sz="1600">
              <a:latin typeface="微软雅黑"/>
              <a:cs typeface="微软雅黑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7998"/>
          </a:xfrm>
          <a:custGeom>
            <a:avLst/>
            <a:gdLst/>
            <a:ahLst/>
            <a:cxnLst/>
            <a:rect l="l" t="t" r="r" b="b"/>
            <a:pathLst>
              <a:path w="9144000" h="6857998">
                <a:moveTo>
                  <a:pt x="9144000" y="6857998"/>
                </a:moveTo>
                <a:lnTo>
                  <a:pt x="9144000" y="0"/>
                </a:lnTo>
                <a:lnTo>
                  <a:pt x="0" y="0"/>
                </a:lnTo>
                <a:lnTo>
                  <a:pt x="0" y="6857998"/>
                </a:lnTo>
                <a:lnTo>
                  <a:pt x="9144000" y="6857998"/>
                </a:lnTo>
                <a:close/>
              </a:path>
            </a:pathLst>
          </a:custGeom>
          <a:solidFill>
            <a:srgbClr val="959595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/>
          <p:nvPr/>
        </p:nvSpPr>
        <p:spPr>
          <a:xfrm>
            <a:off x="0" y="0"/>
            <a:ext cx="9144000" cy="68579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249936" y="681227"/>
            <a:ext cx="8647176" cy="54955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725423" y="3657600"/>
            <a:ext cx="950976" cy="336804"/>
          </a:xfrm>
          <a:custGeom>
            <a:avLst/>
            <a:gdLst/>
            <a:ahLst/>
            <a:cxnLst/>
            <a:rect l="l" t="t" r="r" b="b"/>
            <a:pathLst>
              <a:path w="950976" h="336803">
                <a:moveTo>
                  <a:pt x="0" y="336804"/>
                </a:moveTo>
                <a:lnTo>
                  <a:pt x="950976" y="336804"/>
                </a:lnTo>
                <a:lnTo>
                  <a:pt x="950976" y="0"/>
                </a:lnTo>
                <a:lnTo>
                  <a:pt x="0" y="0"/>
                </a:lnTo>
                <a:lnTo>
                  <a:pt x="0" y="336804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3429000" y="2514600"/>
            <a:ext cx="1905000" cy="336803"/>
          </a:xfrm>
          <a:custGeom>
            <a:avLst/>
            <a:gdLst/>
            <a:ahLst/>
            <a:cxnLst/>
            <a:rect l="l" t="t" r="r" b="b"/>
            <a:pathLst>
              <a:path w="1905000" h="336803">
                <a:moveTo>
                  <a:pt x="0" y="336803"/>
                </a:moveTo>
                <a:lnTo>
                  <a:pt x="1905000" y="336803"/>
                </a:lnTo>
                <a:lnTo>
                  <a:pt x="1905000" y="0"/>
                </a:lnTo>
                <a:lnTo>
                  <a:pt x="0" y="0"/>
                </a:lnTo>
                <a:lnTo>
                  <a:pt x="0" y="336803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6705600" y="3473196"/>
            <a:ext cx="2133600" cy="336803"/>
          </a:xfrm>
          <a:custGeom>
            <a:avLst/>
            <a:gdLst/>
            <a:ahLst/>
            <a:cxnLst/>
            <a:rect l="l" t="t" r="r" b="b"/>
            <a:pathLst>
              <a:path w="2133600" h="336803">
                <a:moveTo>
                  <a:pt x="0" y="336803"/>
                </a:moveTo>
                <a:lnTo>
                  <a:pt x="2133600" y="336803"/>
                </a:lnTo>
                <a:lnTo>
                  <a:pt x="2133600" y="0"/>
                </a:lnTo>
                <a:lnTo>
                  <a:pt x="0" y="0"/>
                </a:lnTo>
                <a:lnTo>
                  <a:pt x="0" y="336803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" name="object 8"/>
          <p:cNvSpPr/>
          <p:nvPr/>
        </p:nvSpPr>
        <p:spPr>
          <a:xfrm>
            <a:off x="5638800" y="5715000"/>
            <a:ext cx="950976" cy="336804"/>
          </a:xfrm>
          <a:custGeom>
            <a:avLst/>
            <a:gdLst/>
            <a:ahLst/>
            <a:cxnLst/>
            <a:rect l="l" t="t" r="r" b="b"/>
            <a:pathLst>
              <a:path w="950976" h="336803">
                <a:moveTo>
                  <a:pt x="0" y="336804"/>
                </a:moveTo>
                <a:lnTo>
                  <a:pt x="950976" y="336804"/>
                </a:lnTo>
                <a:lnTo>
                  <a:pt x="950976" y="0"/>
                </a:lnTo>
                <a:lnTo>
                  <a:pt x="0" y="0"/>
                </a:lnTo>
                <a:lnTo>
                  <a:pt x="0" y="336804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" name="object 9"/>
          <p:cNvSpPr/>
          <p:nvPr/>
        </p:nvSpPr>
        <p:spPr>
          <a:xfrm>
            <a:off x="1600200" y="5791200"/>
            <a:ext cx="2362200" cy="336804"/>
          </a:xfrm>
          <a:custGeom>
            <a:avLst/>
            <a:gdLst/>
            <a:ahLst/>
            <a:cxnLst/>
            <a:rect l="l" t="t" r="r" b="b"/>
            <a:pathLst>
              <a:path w="2362200" h="336803">
                <a:moveTo>
                  <a:pt x="0" y="336804"/>
                </a:moveTo>
                <a:lnTo>
                  <a:pt x="2362200" y="336804"/>
                </a:lnTo>
                <a:lnTo>
                  <a:pt x="2362200" y="0"/>
                </a:lnTo>
                <a:lnTo>
                  <a:pt x="0" y="0"/>
                </a:lnTo>
                <a:lnTo>
                  <a:pt x="0" y="336804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" name="object 10"/>
          <p:cNvSpPr/>
          <p:nvPr/>
        </p:nvSpPr>
        <p:spPr>
          <a:xfrm>
            <a:off x="304800" y="1949195"/>
            <a:ext cx="1905000" cy="336803"/>
          </a:xfrm>
          <a:custGeom>
            <a:avLst/>
            <a:gdLst/>
            <a:ahLst/>
            <a:cxnLst/>
            <a:rect l="l" t="t" r="r" b="b"/>
            <a:pathLst>
              <a:path w="1905000" h="336803">
                <a:moveTo>
                  <a:pt x="0" y="336803"/>
                </a:moveTo>
                <a:lnTo>
                  <a:pt x="1905000" y="336803"/>
                </a:lnTo>
                <a:lnTo>
                  <a:pt x="1905000" y="0"/>
                </a:lnTo>
                <a:lnTo>
                  <a:pt x="0" y="0"/>
                </a:lnTo>
                <a:lnTo>
                  <a:pt x="0" y="33680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" name="object 11"/>
          <p:cNvSpPr/>
          <p:nvPr/>
        </p:nvSpPr>
        <p:spPr>
          <a:xfrm>
            <a:off x="3124200" y="838200"/>
            <a:ext cx="1905000" cy="336803"/>
          </a:xfrm>
          <a:custGeom>
            <a:avLst/>
            <a:gdLst/>
            <a:ahLst/>
            <a:cxnLst/>
            <a:rect l="l" t="t" r="r" b="b"/>
            <a:pathLst>
              <a:path w="1905000" h="336803">
                <a:moveTo>
                  <a:pt x="0" y="336803"/>
                </a:moveTo>
                <a:lnTo>
                  <a:pt x="1905000" y="336803"/>
                </a:lnTo>
                <a:lnTo>
                  <a:pt x="1905000" y="0"/>
                </a:lnTo>
                <a:lnTo>
                  <a:pt x="0" y="0"/>
                </a:lnTo>
                <a:lnTo>
                  <a:pt x="0" y="33680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" name="object 12"/>
          <p:cNvSpPr/>
          <p:nvPr/>
        </p:nvSpPr>
        <p:spPr>
          <a:xfrm>
            <a:off x="6477000" y="1828800"/>
            <a:ext cx="1905000" cy="336803"/>
          </a:xfrm>
          <a:custGeom>
            <a:avLst/>
            <a:gdLst/>
            <a:ahLst/>
            <a:cxnLst/>
            <a:rect l="l" t="t" r="r" b="b"/>
            <a:pathLst>
              <a:path w="1905000" h="336803">
                <a:moveTo>
                  <a:pt x="0" y="336803"/>
                </a:moveTo>
                <a:lnTo>
                  <a:pt x="1905000" y="336803"/>
                </a:lnTo>
                <a:lnTo>
                  <a:pt x="1905000" y="0"/>
                </a:lnTo>
                <a:lnTo>
                  <a:pt x="0" y="0"/>
                </a:lnTo>
                <a:lnTo>
                  <a:pt x="0" y="33680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" name="object 13"/>
          <p:cNvSpPr/>
          <p:nvPr/>
        </p:nvSpPr>
        <p:spPr>
          <a:xfrm>
            <a:off x="5181600" y="4038600"/>
            <a:ext cx="1905000" cy="336804"/>
          </a:xfrm>
          <a:custGeom>
            <a:avLst/>
            <a:gdLst/>
            <a:ahLst/>
            <a:cxnLst/>
            <a:rect l="l" t="t" r="r" b="b"/>
            <a:pathLst>
              <a:path w="1905000" h="336803">
                <a:moveTo>
                  <a:pt x="0" y="336804"/>
                </a:moveTo>
                <a:lnTo>
                  <a:pt x="1905000" y="336804"/>
                </a:lnTo>
                <a:lnTo>
                  <a:pt x="1905000" y="0"/>
                </a:lnTo>
                <a:lnTo>
                  <a:pt x="0" y="0"/>
                </a:lnTo>
                <a:lnTo>
                  <a:pt x="0" y="33680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" name="object 14"/>
          <p:cNvSpPr/>
          <p:nvPr/>
        </p:nvSpPr>
        <p:spPr>
          <a:xfrm>
            <a:off x="1905000" y="4114800"/>
            <a:ext cx="1905000" cy="336804"/>
          </a:xfrm>
          <a:custGeom>
            <a:avLst/>
            <a:gdLst/>
            <a:ahLst/>
            <a:cxnLst/>
            <a:rect l="l" t="t" r="r" b="b"/>
            <a:pathLst>
              <a:path w="1905000" h="336803">
                <a:moveTo>
                  <a:pt x="0" y="336804"/>
                </a:moveTo>
                <a:lnTo>
                  <a:pt x="1905000" y="336804"/>
                </a:lnTo>
                <a:lnTo>
                  <a:pt x="1905000" y="0"/>
                </a:lnTo>
                <a:lnTo>
                  <a:pt x="0" y="0"/>
                </a:lnTo>
                <a:lnTo>
                  <a:pt x="0" y="33680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586841" y="161901"/>
            <a:ext cx="2323261" cy="3042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395"/>
              </a:lnSpc>
              <a:spcBef>
                <a:spcPts val="119"/>
              </a:spcBef>
            </a:pPr>
            <a:r>
              <a:rPr dirty="0" smtClean="0" sz="2200" spc="9">
                <a:latin typeface="΢"/>
                <a:cs typeface="΢"/>
              </a:rPr>
              <a:t>人力资源核心功能</a:t>
            </a:r>
            <a:endParaRPr sz="2200">
              <a:latin typeface="微软雅黑"/>
              <a:cs typeface="微软雅黑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257550" y="161901"/>
            <a:ext cx="1201597" cy="3042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395"/>
              </a:lnSpc>
              <a:spcBef>
                <a:spcPts val="119"/>
              </a:spcBef>
            </a:pPr>
            <a:r>
              <a:rPr dirty="0" smtClean="0" sz="2200" spc="9">
                <a:latin typeface="΢"/>
                <a:cs typeface="΢"/>
              </a:rPr>
              <a:t>差旅管理</a:t>
            </a:r>
            <a:endParaRPr sz="2200">
              <a:latin typeface="微软雅黑"/>
              <a:cs typeface="微软雅黑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976752" y="183906"/>
            <a:ext cx="219379" cy="3042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395"/>
              </a:lnSpc>
              <a:spcBef>
                <a:spcPts val="119"/>
              </a:spcBef>
            </a:pPr>
            <a:r>
              <a:rPr dirty="0" smtClean="0" baseline="2148" sz="3300" spc="0" b="1">
                <a:latin typeface="Arial Black"/>
                <a:cs typeface="Arial Black"/>
              </a:rPr>
              <a:t>–</a:t>
            </a:r>
            <a:endParaRPr sz="2200">
              <a:latin typeface="Arial Black"/>
              <a:cs typeface="Arial Black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65277" y="814125"/>
            <a:ext cx="2205228" cy="76975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9517" marR="153901" algn="ctr">
              <a:lnSpc>
                <a:spcPts val="2795"/>
              </a:lnSpc>
              <a:spcBef>
                <a:spcPts val="139"/>
              </a:spcBef>
            </a:pPr>
            <a:r>
              <a:rPr dirty="0" smtClean="0" sz="2400" spc="9" u="heavy">
                <a:latin typeface="΢"/>
                <a:cs typeface="΢"/>
              </a:rPr>
              <a:t>有效管理差旅</a:t>
            </a:r>
            <a:endParaRPr sz="2400">
              <a:latin typeface="微软雅黑"/>
              <a:cs typeface="微软雅黑"/>
            </a:endParaRPr>
          </a:p>
          <a:p>
            <a:pPr algn="ctr">
              <a:lnSpc>
                <a:spcPts val="3270"/>
              </a:lnSpc>
              <a:spcBef>
                <a:spcPts val="23"/>
              </a:spcBef>
            </a:pPr>
            <a:r>
              <a:rPr dirty="0" smtClean="0" baseline="-3255" sz="3600" spc="9" u="heavy">
                <a:latin typeface="΢"/>
                <a:cs typeface="΢"/>
              </a:rPr>
              <a:t>活动的各个环节</a:t>
            </a:r>
            <a:endParaRPr sz="2400">
              <a:latin typeface="微软雅黑"/>
              <a:cs typeface="微软雅黑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09524" y="6633699"/>
            <a:ext cx="2386151" cy="13208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975"/>
              </a:lnSpc>
              <a:spcBef>
                <a:spcPts val="48"/>
              </a:spcBef>
            </a:pPr>
            <a:r>
              <a:rPr dirty="0" smtClean="0" sz="850" spc="0">
                <a:solidFill>
                  <a:srgbClr val="B1B1B1"/>
                </a:solidFill>
                <a:latin typeface="Symbol"/>
                <a:cs typeface="Symbol"/>
              </a:rPr>
              <a:t></a:t>
            </a:r>
            <a:r>
              <a:rPr dirty="0" smtClean="0" sz="850" spc="0">
                <a:solidFill>
                  <a:srgbClr val="B1B1B1"/>
                </a:solidFill>
                <a:latin typeface="Times New Roman"/>
                <a:cs typeface="Times New Roman"/>
              </a:rPr>
              <a:t> </a:t>
            </a:r>
            <a:r>
              <a:rPr dirty="0" smtClean="0" sz="850" spc="51">
                <a:solidFill>
                  <a:srgbClr val="B1B1B1"/>
                </a:solidFill>
                <a:latin typeface="Times New Roman"/>
                <a:cs typeface="Times New Roman"/>
              </a:rPr>
              <a:t> 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S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A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P</a:t>
            </a:r>
            <a:r>
              <a:rPr dirty="0" smtClean="0" sz="700" spc="-23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A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G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2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0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0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2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,</a:t>
            </a:r>
            <a:r>
              <a:rPr dirty="0" smtClean="0" sz="700" spc="12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T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itle</a:t>
            </a:r>
            <a:r>
              <a:rPr dirty="0" smtClean="0" sz="700" spc="-18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o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f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P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r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e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s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e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n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t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a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ti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o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n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,</a:t>
            </a:r>
            <a:r>
              <a:rPr dirty="0" smtClean="0" sz="700" spc="13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S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p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e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a</a:t>
            </a:r>
            <a:r>
              <a:rPr dirty="0" smtClean="0" sz="700" spc="9">
                <a:solidFill>
                  <a:srgbClr val="B1B1B1"/>
                </a:solidFill>
                <a:latin typeface="Arial"/>
                <a:cs typeface="Arial"/>
              </a:rPr>
              <a:t>k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e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r</a:t>
            </a:r>
            <a:r>
              <a:rPr dirty="0" smtClean="0" sz="700" spc="-20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Na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m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e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1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28</a:t>
            </a:r>
            <a:endParaRPr sz="7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600200" y="5791200"/>
            <a:ext cx="2374900" cy="3368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465708">
              <a:lnSpc>
                <a:spcPts val="2365"/>
              </a:lnSpc>
              <a:spcBef>
                <a:spcPts val="118"/>
              </a:spcBef>
            </a:pPr>
            <a:r>
              <a:rPr dirty="0" smtClean="0" baseline="-1220" sz="2400" spc="9">
                <a:latin typeface="΢"/>
                <a:cs typeface="΢"/>
              </a:rPr>
              <a:t>差旅费用管理员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638800" y="5715000"/>
            <a:ext cx="963676" cy="3368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69163">
              <a:lnSpc>
                <a:spcPts val="2365"/>
              </a:lnSpc>
              <a:spcBef>
                <a:spcPts val="118"/>
              </a:spcBef>
            </a:pPr>
            <a:r>
              <a:rPr dirty="0" smtClean="0" baseline="-1220" sz="2400" spc="9">
                <a:latin typeface="΢"/>
                <a:cs typeface="΢"/>
              </a:rPr>
              <a:t>差旅人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905000" y="4114800"/>
            <a:ext cx="1917700" cy="33680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339217">
              <a:lnSpc>
                <a:spcPts val="2360"/>
              </a:lnSpc>
              <a:spcBef>
                <a:spcPts val="118"/>
              </a:spcBef>
            </a:pPr>
            <a:r>
              <a:rPr dirty="0" smtClean="0" baseline="-1220" sz="2400" spc="9">
                <a:latin typeface="΢"/>
                <a:cs typeface="΢"/>
              </a:rPr>
              <a:t>差旅费用报销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181600" y="4038600"/>
            <a:ext cx="1917700" cy="33680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339851">
              <a:lnSpc>
                <a:spcPts val="2360"/>
              </a:lnSpc>
              <a:spcBef>
                <a:spcPts val="118"/>
              </a:spcBef>
            </a:pPr>
            <a:r>
              <a:rPr dirty="0" smtClean="0" baseline="-1220" sz="2400" spc="9">
                <a:latin typeface="΢"/>
                <a:cs typeface="΢"/>
              </a:rPr>
              <a:t>差旅费用报告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725423" y="3657600"/>
            <a:ext cx="963676" cy="33680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68554">
              <a:lnSpc>
                <a:spcPts val="2360"/>
              </a:lnSpc>
              <a:spcBef>
                <a:spcPts val="118"/>
              </a:spcBef>
            </a:pPr>
            <a:r>
              <a:rPr dirty="0" smtClean="0" baseline="-1220" sz="2400" spc="9">
                <a:latin typeface="΢"/>
                <a:cs typeface="΢"/>
              </a:rPr>
              <a:t>差旅人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705600" y="3473196"/>
            <a:ext cx="2146300" cy="33680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454405">
              <a:lnSpc>
                <a:spcPts val="2360"/>
              </a:lnSpc>
              <a:spcBef>
                <a:spcPts val="118"/>
              </a:spcBef>
            </a:pPr>
            <a:r>
              <a:rPr dirty="0" smtClean="0" baseline="-1220" sz="2400" spc="9">
                <a:latin typeface="΢"/>
                <a:cs typeface="΢"/>
              </a:rPr>
              <a:t>差旅核准经理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3429000" y="2514600"/>
            <a:ext cx="1917700" cy="33680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339598">
              <a:lnSpc>
                <a:spcPts val="2355"/>
              </a:lnSpc>
              <a:spcBef>
                <a:spcPts val="117"/>
              </a:spcBef>
            </a:pPr>
            <a:r>
              <a:rPr dirty="0" smtClean="0" baseline="-1220" sz="2400" spc="9">
                <a:latin typeface="΢"/>
                <a:cs typeface="΢"/>
              </a:rPr>
              <a:t>差旅行政助理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304800" y="1949195"/>
            <a:ext cx="1917700" cy="33680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543458">
              <a:lnSpc>
                <a:spcPts val="2360"/>
              </a:lnSpc>
              <a:spcBef>
                <a:spcPts val="118"/>
              </a:spcBef>
            </a:pPr>
            <a:r>
              <a:rPr dirty="0" smtClean="0" baseline="-1220" sz="2400" spc="9">
                <a:latin typeface="΢"/>
                <a:cs typeface="΢"/>
              </a:rPr>
              <a:t>差旅申请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6477000" y="1828800"/>
            <a:ext cx="1917700" cy="33680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340105">
              <a:lnSpc>
                <a:spcPts val="2355"/>
              </a:lnSpc>
              <a:spcBef>
                <a:spcPts val="117"/>
              </a:spcBef>
            </a:pPr>
            <a:r>
              <a:rPr dirty="0" smtClean="0" baseline="-1220" sz="2400" spc="9">
                <a:latin typeface="΢"/>
                <a:cs typeface="΢"/>
              </a:rPr>
              <a:t>差旅批准流程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3124200" y="838200"/>
            <a:ext cx="1917700" cy="33680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543813">
              <a:lnSpc>
                <a:spcPts val="2355"/>
              </a:lnSpc>
              <a:spcBef>
                <a:spcPts val="117"/>
              </a:spcBef>
            </a:pPr>
            <a:r>
              <a:rPr dirty="0" smtClean="0" baseline="-1220" sz="2400" spc="9">
                <a:latin typeface="΢"/>
                <a:cs typeface="΢"/>
              </a:rPr>
              <a:t>差旅计划</a:t>
            </a:r>
            <a:endParaRPr sz="1600">
              <a:latin typeface="微软雅黑"/>
              <a:cs typeface="微软雅黑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7998"/>
          </a:xfrm>
          <a:custGeom>
            <a:avLst/>
            <a:gdLst/>
            <a:ahLst/>
            <a:cxnLst/>
            <a:rect l="l" t="t" r="r" b="b"/>
            <a:pathLst>
              <a:path w="9144000" h="6857998">
                <a:moveTo>
                  <a:pt x="9144000" y="6857998"/>
                </a:moveTo>
                <a:lnTo>
                  <a:pt x="9144000" y="0"/>
                </a:lnTo>
                <a:lnTo>
                  <a:pt x="0" y="0"/>
                </a:lnTo>
                <a:lnTo>
                  <a:pt x="0" y="6857998"/>
                </a:lnTo>
                <a:lnTo>
                  <a:pt x="9144000" y="6857998"/>
                </a:lnTo>
                <a:close/>
              </a:path>
            </a:pathLst>
          </a:custGeom>
          <a:solidFill>
            <a:srgbClr val="959595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/>
          <p:nvPr/>
        </p:nvSpPr>
        <p:spPr>
          <a:xfrm>
            <a:off x="0" y="0"/>
            <a:ext cx="9144000" cy="68579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199644" y="733044"/>
            <a:ext cx="8746236" cy="55915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1600200" y="5638800"/>
            <a:ext cx="1447800" cy="762000"/>
          </a:xfrm>
          <a:custGeom>
            <a:avLst/>
            <a:gdLst/>
            <a:ahLst/>
            <a:cxnLst/>
            <a:rect l="l" t="t" r="r" b="b"/>
            <a:pathLst>
              <a:path w="1447800" h="762000">
                <a:moveTo>
                  <a:pt x="0" y="762000"/>
                </a:moveTo>
                <a:lnTo>
                  <a:pt x="1447800" y="762000"/>
                </a:lnTo>
                <a:lnTo>
                  <a:pt x="1447800" y="0"/>
                </a:lnTo>
                <a:lnTo>
                  <a:pt x="0" y="0"/>
                </a:lnTo>
                <a:lnTo>
                  <a:pt x="0" y="762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5943600" y="5638800"/>
            <a:ext cx="1828800" cy="762000"/>
          </a:xfrm>
          <a:custGeom>
            <a:avLst/>
            <a:gdLst/>
            <a:ahLst/>
            <a:cxnLst/>
            <a:rect l="l" t="t" r="r" b="b"/>
            <a:pathLst>
              <a:path w="1828800" h="762000">
                <a:moveTo>
                  <a:pt x="0" y="762000"/>
                </a:moveTo>
                <a:lnTo>
                  <a:pt x="1828800" y="762000"/>
                </a:lnTo>
                <a:lnTo>
                  <a:pt x="1828800" y="0"/>
                </a:lnTo>
                <a:lnTo>
                  <a:pt x="0" y="0"/>
                </a:lnTo>
                <a:lnTo>
                  <a:pt x="0" y="762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7010400" y="2667000"/>
            <a:ext cx="2057400" cy="762000"/>
          </a:xfrm>
          <a:custGeom>
            <a:avLst/>
            <a:gdLst/>
            <a:ahLst/>
            <a:cxnLst/>
            <a:rect l="l" t="t" r="r" b="b"/>
            <a:pathLst>
              <a:path w="2057400" h="762000">
                <a:moveTo>
                  <a:pt x="0" y="762000"/>
                </a:moveTo>
                <a:lnTo>
                  <a:pt x="2057400" y="762000"/>
                </a:lnTo>
                <a:lnTo>
                  <a:pt x="2057400" y="0"/>
                </a:lnTo>
                <a:lnTo>
                  <a:pt x="0" y="0"/>
                </a:lnTo>
                <a:lnTo>
                  <a:pt x="0" y="762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" name="object 8"/>
          <p:cNvSpPr/>
          <p:nvPr/>
        </p:nvSpPr>
        <p:spPr>
          <a:xfrm>
            <a:off x="1839467" y="1568196"/>
            <a:ext cx="1208532" cy="336803"/>
          </a:xfrm>
          <a:custGeom>
            <a:avLst/>
            <a:gdLst/>
            <a:ahLst/>
            <a:cxnLst/>
            <a:rect l="l" t="t" r="r" b="b"/>
            <a:pathLst>
              <a:path w="1208532" h="336803">
                <a:moveTo>
                  <a:pt x="0" y="336803"/>
                </a:moveTo>
                <a:lnTo>
                  <a:pt x="1208532" y="336803"/>
                </a:lnTo>
                <a:lnTo>
                  <a:pt x="1208532" y="0"/>
                </a:lnTo>
                <a:lnTo>
                  <a:pt x="0" y="0"/>
                </a:lnTo>
                <a:lnTo>
                  <a:pt x="0" y="336803"/>
                </a:lnTo>
                <a:close/>
              </a:path>
            </a:pathLst>
          </a:custGeom>
          <a:solidFill>
            <a:srgbClr val="003366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" name="object 9"/>
          <p:cNvSpPr/>
          <p:nvPr/>
        </p:nvSpPr>
        <p:spPr>
          <a:xfrm>
            <a:off x="2235707" y="2438400"/>
            <a:ext cx="1002792" cy="336803"/>
          </a:xfrm>
          <a:custGeom>
            <a:avLst/>
            <a:gdLst/>
            <a:ahLst/>
            <a:cxnLst/>
            <a:rect l="l" t="t" r="r" b="b"/>
            <a:pathLst>
              <a:path w="1002792" h="336803">
                <a:moveTo>
                  <a:pt x="0" y="336803"/>
                </a:moveTo>
                <a:lnTo>
                  <a:pt x="1002792" y="336803"/>
                </a:lnTo>
                <a:lnTo>
                  <a:pt x="1002792" y="0"/>
                </a:lnTo>
                <a:lnTo>
                  <a:pt x="0" y="0"/>
                </a:lnTo>
                <a:lnTo>
                  <a:pt x="0" y="336803"/>
                </a:lnTo>
                <a:close/>
              </a:path>
            </a:pathLst>
          </a:custGeom>
          <a:solidFill>
            <a:srgbClr val="003366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574040" y="183237"/>
            <a:ext cx="2325700" cy="3042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395"/>
              </a:lnSpc>
              <a:spcBef>
                <a:spcPts val="119"/>
              </a:spcBef>
            </a:pPr>
            <a:r>
              <a:rPr dirty="0" smtClean="0" sz="2200" spc="14">
                <a:latin typeface="΢"/>
                <a:cs typeface="΢"/>
              </a:rPr>
              <a:t>人力资源核心功能</a:t>
            </a:r>
            <a:endParaRPr sz="2200">
              <a:latin typeface="微软雅黑"/>
              <a:cs typeface="微软雅黑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964307" y="183237"/>
            <a:ext cx="219379" cy="3042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395"/>
              </a:lnSpc>
              <a:spcBef>
                <a:spcPts val="119"/>
              </a:spcBef>
            </a:pPr>
            <a:r>
              <a:rPr dirty="0" smtClean="0" baseline="-1317" sz="3300" spc="358">
                <a:latin typeface="Arial"/>
                <a:cs typeface="Arial"/>
              </a:rPr>
              <a:t>-</a:t>
            </a:r>
            <a:endParaRPr sz="22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387978" y="183237"/>
            <a:ext cx="1201597" cy="3042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395"/>
              </a:lnSpc>
              <a:spcBef>
                <a:spcPts val="119"/>
              </a:spcBef>
            </a:pPr>
            <a:r>
              <a:rPr dirty="0" smtClean="0" sz="2200" spc="9">
                <a:latin typeface="΢"/>
                <a:cs typeface="΢"/>
              </a:rPr>
              <a:t>薪资计算</a:t>
            </a:r>
            <a:endParaRPr sz="2200">
              <a:latin typeface="微软雅黑"/>
              <a:cs typeface="微软雅黑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09524" y="6633699"/>
            <a:ext cx="2386151" cy="13208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975"/>
              </a:lnSpc>
              <a:spcBef>
                <a:spcPts val="48"/>
              </a:spcBef>
            </a:pPr>
            <a:r>
              <a:rPr dirty="0" smtClean="0" sz="850" spc="0">
                <a:solidFill>
                  <a:srgbClr val="B1B1B1"/>
                </a:solidFill>
                <a:latin typeface="Symbol"/>
                <a:cs typeface="Symbol"/>
              </a:rPr>
              <a:t></a:t>
            </a:r>
            <a:r>
              <a:rPr dirty="0" smtClean="0" sz="850" spc="0">
                <a:solidFill>
                  <a:srgbClr val="B1B1B1"/>
                </a:solidFill>
                <a:latin typeface="Times New Roman"/>
                <a:cs typeface="Times New Roman"/>
              </a:rPr>
              <a:t> </a:t>
            </a:r>
            <a:r>
              <a:rPr dirty="0" smtClean="0" sz="850" spc="51">
                <a:solidFill>
                  <a:srgbClr val="B1B1B1"/>
                </a:solidFill>
                <a:latin typeface="Times New Roman"/>
                <a:cs typeface="Times New Roman"/>
              </a:rPr>
              <a:t> 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S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A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P</a:t>
            </a:r>
            <a:r>
              <a:rPr dirty="0" smtClean="0" sz="700" spc="-23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A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G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2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0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0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2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,</a:t>
            </a:r>
            <a:r>
              <a:rPr dirty="0" smtClean="0" sz="700" spc="12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T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itle</a:t>
            </a:r>
            <a:r>
              <a:rPr dirty="0" smtClean="0" sz="700" spc="-18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o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f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P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r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e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s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e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n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t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a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ti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o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n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,</a:t>
            </a:r>
            <a:r>
              <a:rPr dirty="0" smtClean="0" sz="700" spc="13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S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p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e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a</a:t>
            </a:r>
            <a:r>
              <a:rPr dirty="0" smtClean="0" sz="700" spc="9">
                <a:solidFill>
                  <a:srgbClr val="B1B1B1"/>
                </a:solidFill>
                <a:latin typeface="Arial"/>
                <a:cs typeface="Arial"/>
              </a:rPr>
              <a:t>k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e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r</a:t>
            </a:r>
            <a:r>
              <a:rPr dirty="0" smtClean="0" sz="700" spc="-20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Na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m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e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1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29</a:t>
            </a:r>
            <a:endParaRPr sz="7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943600" y="5638800"/>
            <a:ext cx="1828800" cy="762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626113" marR="612905" algn="ctr">
              <a:lnSpc>
                <a:spcPts val="2880"/>
              </a:lnSpc>
              <a:spcBef>
                <a:spcPts val="179"/>
              </a:spcBef>
            </a:pPr>
            <a:r>
              <a:rPr dirty="0" smtClean="0" sz="2000" spc="9">
                <a:latin typeface="΢"/>
                <a:cs typeface="΢"/>
              </a:rPr>
              <a:t>薪资</a:t>
            </a:r>
            <a:r>
              <a:rPr dirty="0" smtClean="0" sz="2000" spc="9">
                <a:latin typeface="΢"/>
                <a:cs typeface="΢"/>
              </a:rPr>
              <a:t> </a:t>
            </a:r>
            <a:r>
              <a:rPr dirty="0" smtClean="0" sz="2000" spc="9">
                <a:latin typeface="΢"/>
                <a:cs typeface="΢"/>
              </a:rPr>
              <a:t>支付</a:t>
            </a:r>
            <a:endParaRPr sz="2000">
              <a:latin typeface="微软雅黑"/>
              <a:cs typeface="微软雅黑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600200" y="5638800"/>
            <a:ext cx="1447800" cy="762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467232" marR="390785">
              <a:lnSpc>
                <a:spcPts val="2880"/>
              </a:lnSpc>
              <a:spcBef>
                <a:spcPts val="179"/>
              </a:spcBef>
            </a:pPr>
            <a:r>
              <a:rPr dirty="0" smtClean="0" sz="2000" spc="9">
                <a:latin typeface="΢"/>
                <a:cs typeface="΢"/>
              </a:rPr>
              <a:t>财务</a:t>
            </a:r>
            <a:r>
              <a:rPr dirty="0" smtClean="0" sz="2000" spc="9">
                <a:latin typeface="΢"/>
                <a:cs typeface="΢"/>
              </a:rPr>
              <a:t> </a:t>
            </a:r>
            <a:r>
              <a:rPr dirty="0" smtClean="0" sz="2000" spc="9">
                <a:latin typeface="΢"/>
                <a:cs typeface="΢"/>
              </a:rPr>
              <a:t>入帐</a:t>
            </a:r>
            <a:endParaRPr sz="2000">
              <a:latin typeface="微软雅黑"/>
              <a:cs typeface="微软雅黑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010400" y="2667000"/>
            <a:ext cx="2057400" cy="762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728094" marR="714124" algn="ctr">
              <a:lnSpc>
                <a:spcPts val="2855"/>
              </a:lnSpc>
              <a:spcBef>
                <a:spcPts val="142"/>
              </a:spcBef>
            </a:pPr>
            <a:r>
              <a:rPr dirty="0" smtClean="0" sz="2000" spc="9">
                <a:latin typeface="΢"/>
                <a:cs typeface="΢"/>
              </a:rPr>
              <a:t>薪资</a:t>
            </a:r>
            <a:endParaRPr sz="2000">
              <a:latin typeface="微软雅黑"/>
              <a:cs typeface="微软雅黑"/>
            </a:endParaRPr>
          </a:p>
          <a:p>
            <a:pPr marL="321097" marR="307508" algn="ctr">
              <a:lnSpc>
                <a:spcPts val="2880"/>
              </a:lnSpc>
              <a:spcBef>
                <a:spcPts val="1"/>
              </a:spcBef>
            </a:pPr>
            <a:r>
              <a:rPr dirty="0" smtClean="0" sz="2000" spc="9">
                <a:latin typeface="΢"/>
                <a:cs typeface="΢"/>
              </a:rPr>
              <a:t>报</a:t>
            </a:r>
            <a:r>
              <a:rPr dirty="0" smtClean="0" sz="2000" spc="14">
                <a:latin typeface="΢"/>
                <a:cs typeface="΢"/>
              </a:rPr>
              <a:t>表</a:t>
            </a:r>
            <a:r>
              <a:rPr dirty="0" smtClean="0" baseline="-1449" sz="3000" spc="-4" b="1">
                <a:latin typeface="Arial"/>
                <a:cs typeface="Arial"/>
              </a:rPr>
              <a:t>/</a:t>
            </a:r>
            <a:r>
              <a:rPr dirty="0" smtClean="0" sz="2000" spc="9">
                <a:latin typeface="΢"/>
                <a:cs typeface="΢"/>
              </a:rPr>
              <a:t>工资单</a:t>
            </a:r>
            <a:endParaRPr sz="2000">
              <a:latin typeface="微软雅黑"/>
              <a:cs typeface="微软雅黑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235707" y="2438400"/>
            <a:ext cx="1015492" cy="33680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93599">
              <a:lnSpc>
                <a:spcPts val="2355"/>
              </a:lnSpc>
              <a:spcBef>
                <a:spcPts val="117"/>
              </a:spcBef>
            </a:pPr>
            <a:r>
              <a:rPr dirty="0" smtClean="0" baseline="-1220" sz="2400" spc="9">
                <a:solidFill>
                  <a:srgbClr val="FFFFFF"/>
                </a:solidFill>
                <a:latin typeface="΢"/>
                <a:cs typeface="΢"/>
              </a:rPr>
              <a:t>时间数据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839467" y="1568196"/>
            <a:ext cx="1221232" cy="33680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94487">
              <a:lnSpc>
                <a:spcPts val="2355"/>
              </a:lnSpc>
              <a:spcBef>
                <a:spcPts val="117"/>
              </a:spcBef>
            </a:pPr>
            <a:r>
              <a:rPr dirty="0" smtClean="0" baseline="-1220" sz="2400" spc="9">
                <a:solidFill>
                  <a:srgbClr val="FFFFFF"/>
                </a:solidFill>
                <a:latin typeface="΢"/>
                <a:cs typeface="΢"/>
              </a:rPr>
              <a:t>员工主数据</a:t>
            </a:r>
            <a:endParaRPr sz="1600">
              <a:latin typeface="微软雅黑"/>
              <a:cs typeface="微软雅黑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7998"/>
          </a:xfrm>
          <a:custGeom>
            <a:avLst/>
            <a:gdLst/>
            <a:ahLst/>
            <a:cxnLst/>
            <a:rect l="l" t="t" r="r" b="b"/>
            <a:pathLst>
              <a:path w="9144000" h="6857998">
                <a:moveTo>
                  <a:pt x="9144000" y="6857998"/>
                </a:moveTo>
                <a:lnTo>
                  <a:pt x="9144000" y="0"/>
                </a:lnTo>
                <a:lnTo>
                  <a:pt x="0" y="0"/>
                </a:lnTo>
                <a:lnTo>
                  <a:pt x="0" y="6857998"/>
                </a:lnTo>
                <a:lnTo>
                  <a:pt x="9144000" y="6857998"/>
                </a:lnTo>
                <a:close/>
              </a:path>
            </a:pathLst>
          </a:custGeom>
          <a:solidFill>
            <a:srgbClr val="959595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/>
          <p:nvPr/>
        </p:nvSpPr>
        <p:spPr>
          <a:xfrm>
            <a:off x="0" y="0"/>
            <a:ext cx="9144000" cy="68579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640791" y="142335"/>
            <a:ext cx="2884139" cy="30459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400"/>
              </a:lnSpc>
              <a:spcBef>
                <a:spcPts val="120"/>
              </a:spcBef>
            </a:pPr>
            <a:r>
              <a:rPr dirty="0" smtClean="0" sz="2200" spc="9">
                <a:latin typeface="΢"/>
                <a:cs typeface="΢"/>
              </a:rPr>
              <a:t>人力资源管理的重要性</a:t>
            </a:r>
            <a:endParaRPr sz="2200">
              <a:latin typeface="微软雅黑"/>
              <a:cs typeface="微软雅黑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04291" y="1284073"/>
            <a:ext cx="8239551" cy="103176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41188">
              <a:lnSpc>
                <a:spcPts val="2440"/>
              </a:lnSpc>
              <a:spcBef>
                <a:spcPts val="122"/>
              </a:spcBef>
            </a:pPr>
            <a:r>
              <a:rPr dirty="0" smtClean="0" baseline="4505" sz="3000" spc="-4">
                <a:latin typeface="Wingdings"/>
                <a:cs typeface="Wingdings"/>
              </a:rPr>
              <a:t></a:t>
            </a:r>
            <a:r>
              <a:rPr dirty="0" smtClean="0" baseline="2929" sz="3000" spc="9">
                <a:latin typeface="΢"/>
                <a:cs typeface="΢"/>
              </a:rPr>
              <a:t>美国人力资源管理协</a:t>
            </a:r>
            <a:r>
              <a:rPr dirty="0" smtClean="0" baseline="2929" sz="3000" spc="14">
                <a:latin typeface="΢"/>
                <a:cs typeface="΢"/>
              </a:rPr>
              <a:t>会</a:t>
            </a:r>
            <a:r>
              <a:rPr dirty="0" smtClean="0" baseline="3545" sz="3000" spc="-4" b="1">
                <a:latin typeface="Arial Black"/>
                <a:cs typeface="Arial Black"/>
              </a:rPr>
              <a:t>200</a:t>
            </a:r>
            <a:r>
              <a:rPr dirty="0" smtClean="0" baseline="3545" sz="3000" spc="0" b="1">
                <a:latin typeface="Arial Black"/>
                <a:cs typeface="Arial Black"/>
              </a:rPr>
              <a:t>1</a:t>
            </a:r>
            <a:r>
              <a:rPr dirty="0" smtClean="0" baseline="2929" sz="3000" spc="9">
                <a:latin typeface="΢"/>
                <a:cs typeface="΢"/>
              </a:rPr>
              <a:t>年发布的一项调查</a:t>
            </a:r>
            <a:r>
              <a:rPr dirty="0" smtClean="0" baseline="2929" sz="3000" spc="0">
                <a:latin typeface="΢"/>
                <a:cs typeface="΢"/>
              </a:rPr>
              <a:t>报</a:t>
            </a:r>
            <a:r>
              <a:rPr dirty="0" smtClean="0" baseline="2929" sz="3000" spc="9">
                <a:latin typeface="΢"/>
                <a:cs typeface="΢"/>
              </a:rPr>
              <a:t>告称</a:t>
            </a:r>
            <a:r>
              <a:rPr dirty="0" smtClean="0" baseline="2929" sz="3000" spc="0">
                <a:latin typeface="΢"/>
                <a:cs typeface="΢"/>
              </a:rPr>
              <a:t>：</a:t>
            </a:r>
            <a:r>
              <a:rPr dirty="0" smtClean="0" baseline="3545" sz="3000" spc="0" b="1">
                <a:latin typeface="Arial Black"/>
                <a:cs typeface="Arial Black"/>
              </a:rPr>
              <a:t>8</a:t>
            </a:r>
            <a:r>
              <a:rPr dirty="0" smtClean="0" baseline="3545" sz="3000" spc="-4" b="1">
                <a:latin typeface="Arial Black"/>
                <a:cs typeface="Arial Black"/>
              </a:rPr>
              <a:t>6</a:t>
            </a:r>
            <a:r>
              <a:rPr dirty="0" smtClean="0" baseline="2929" sz="3000" spc="9">
                <a:latin typeface="΢"/>
                <a:cs typeface="΢"/>
              </a:rPr>
              <a:t>％受访公司</a:t>
            </a:r>
            <a:endParaRPr sz="2000">
              <a:latin typeface="微软雅黑"/>
              <a:cs typeface="微软雅黑"/>
            </a:endParaRPr>
          </a:p>
          <a:p>
            <a:pPr marL="12700">
              <a:lnSpc>
                <a:spcPts val="2880"/>
              </a:lnSpc>
              <a:spcBef>
                <a:spcPts val="22"/>
              </a:spcBef>
            </a:pPr>
            <a:r>
              <a:rPr dirty="0" smtClean="0" sz="2000" spc="9">
                <a:latin typeface="΢"/>
                <a:cs typeface="΢"/>
              </a:rPr>
              <a:t>的</a:t>
            </a:r>
            <a:r>
              <a:rPr dirty="0" smtClean="0" baseline="1181" sz="3000" spc="0" b="1">
                <a:latin typeface="Arial Black"/>
                <a:cs typeface="Arial Black"/>
              </a:rPr>
              <a:t>CE</a:t>
            </a:r>
            <a:r>
              <a:rPr dirty="0" smtClean="0" baseline="1181" sz="3000" spc="4" b="1">
                <a:latin typeface="Arial Black"/>
                <a:cs typeface="Arial Black"/>
              </a:rPr>
              <a:t>O</a:t>
            </a:r>
            <a:r>
              <a:rPr dirty="0" smtClean="0" sz="2000" spc="9">
                <a:latin typeface="΢"/>
                <a:cs typeface="΢"/>
              </a:rPr>
              <a:t>认</a:t>
            </a:r>
            <a:r>
              <a:rPr dirty="0" smtClean="0" sz="2000" spc="9">
                <a:latin typeface="΢"/>
                <a:cs typeface="΢"/>
              </a:rPr>
              <a:t>为</a:t>
            </a:r>
            <a:r>
              <a:rPr dirty="0" smtClean="0" sz="2000" spc="9">
                <a:latin typeface="΢"/>
                <a:cs typeface="΢"/>
              </a:rPr>
              <a:t>人</a:t>
            </a:r>
            <a:r>
              <a:rPr dirty="0" smtClean="0" sz="2000" spc="9">
                <a:latin typeface="΢"/>
                <a:cs typeface="΢"/>
              </a:rPr>
              <a:t>力</a:t>
            </a:r>
            <a:r>
              <a:rPr dirty="0" smtClean="0" sz="2000" spc="9">
                <a:latin typeface="΢"/>
                <a:cs typeface="΢"/>
              </a:rPr>
              <a:t>资</a:t>
            </a:r>
            <a:r>
              <a:rPr dirty="0" smtClean="0" sz="2000" spc="9">
                <a:latin typeface="΢"/>
                <a:cs typeface="΢"/>
              </a:rPr>
              <a:t>源</a:t>
            </a:r>
            <a:r>
              <a:rPr dirty="0" smtClean="0" sz="2000" spc="0">
                <a:latin typeface="΢"/>
                <a:cs typeface="΢"/>
              </a:rPr>
              <a:t>管</a:t>
            </a:r>
            <a:r>
              <a:rPr dirty="0" smtClean="0" sz="2000" spc="9">
                <a:latin typeface="΢"/>
                <a:cs typeface="΢"/>
              </a:rPr>
              <a:t>理</a:t>
            </a:r>
            <a:r>
              <a:rPr dirty="0" smtClean="0" sz="2000" spc="9">
                <a:latin typeface="΢"/>
                <a:cs typeface="΢"/>
              </a:rPr>
              <a:t>属</a:t>
            </a:r>
            <a:r>
              <a:rPr dirty="0" smtClean="0" sz="2000" spc="0">
                <a:latin typeface="΢"/>
                <a:cs typeface="΢"/>
              </a:rPr>
              <a:t>于</a:t>
            </a:r>
            <a:r>
              <a:rPr dirty="0" smtClean="0" sz="2000" spc="9">
                <a:latin typeface="΢"/>
                <a:cs typeface="΢"/>
              </a:rPr>
              <a:t>企</a:t>
            </a:r>
            <a:r>
              <a:rPr dirty="0" smtClean="0" sz="2000" spc="9">
                <a:latin typeface="΢"/>
                <a:cs typeface="΢"/>
              </a:rPr>
              <a:t>业</a:t>
            </a:r>
            <a:r>
              <a:rPr dirty="0" smtClean="0" sz="2000" spc="0">
                <a:latin typeface="΢"/>
                <a:cs typeface="΢"/>
              </a:rPr>
              <a:t>最</a:t>
            </a:r>
            <a:r>
              <a:rPr dirty="0" smtClean="0" sz="2000" spc="9">
                <a:latin typeface="΢"/>
                <a:cs typeface="΢"/>
              </a:rPr>
              <a:t>重</a:t>
            </a:r>
            <a:r>
              <a:rPr dirty="0" smtClean="0" sz="2000" spc="9">
                <a:latin typeface="΢"/>
                <a:cs typeface="΢"/>
              </a:rPr>
              <a:t>要</a:t>
            </a:r>
            <a:r>
              <a:rPr dirty="0" smtClean="0" sz="2000" spc="9">
                <a:latin typeface="΢"/>
                <a:cs typeface="΢"/>
              </a:rPr>
              <a:t>优</a:t>
            </a:r>
            <a:r>
              <a:rPr dirty="0" smtClean="0" sz="2000" spc="0">
                <a:latin typeface="΢"/>
                <a:cs typeface="΢"/>
              </a:rPr>
              <a:t>先</a:t>
            </a:r>
            <a:r>
              <a:rPr dirty="0" smtClean="0" sz="2000" spc="9">
                <a:latin typeface="΢"/>
                <a:cs typeface="΢"/>
              </a:rPr>
              <a:t>的</a:t>
            </a:r>
            <a:r>
              <a:rPr dirty="0" smtClean="0" sz="2000" spc="9">
                <a:latin typeface="΢"/>
                <a:cs typeface="΢"/>
              </a:rPr>
              <a:t>工</a:t>
            </a:r>
            <a:r>
              <a:rPr dirty="0" smtClean="0" sz="2000" spc="0">
                <a:latin typeface="΢"/>
                <a:cs typeface="΢"/>
              </a:rPr>
              <a:t>作</a:t>
            </a:r>
            <a:r>
              <a:rPr dirty="0" smtClean="0" sz="2000" spc="9">
                <a:latin typeface="΢"/>
                <a:cs typeface="΢"/>
              </a:rPr>
              <a:t>之</a:t>
            </a:r>
            <a:r>
              <a:rPr dirty="0" smtClean="0" sz="2000" spc="9">
                <a:latin typeface="΢"/>
                <a:cs typeface="΢"/>
              </a:rPr>
              <a:t>一</a:t>
            </a:r>
            <a:r>
              <a:rPr dirty="0" smtClean="0" sz="2000" spc="54">
                <a:latin typeface="΢"/>
                <a:cs typeface="΢"/>
              </a:rPr>
              <a:t>，</a:t>
            </a:r>
            <a:r>
              <a:rPr dirty="0" smtClean="0" baseline="1181" sz="3000" spc="-14" b="1">
                <a:latin typeface="Arial Black"/>
                <a:cs typeface="Arial Black"/>
              </a:rPr>
              <a:t>H</a:t>
            </a:r>
            <a:r>
              <a:rPr dirty="0" smtClean="0" baseline="1181" sz="3000" spc="-9" b="1">
                <a:latin typeface="Arial Black"/>
                <a:cs typeface="Arial Black"/>
              </a:rPr>
              <a:t>R</a:t>
            </a:r>
            <a:r>
              <a:rPr dirty="0" smtClean="0" sz="2000" spc="9">
                <a:latin typeface="΢"/>
                <a:cs typeface="΢"/>
              </a:rPr>
              <a:t>经</a:t>
            </a:r>
            <a:r>
              <a:rPr dirty="0" smtClean="0" sz="2000" spc="9">
                <a:latin typeface="΢"/>
                <a:cs typeface="΢"/>
              </a:rPr>
              <a:t>理</a:t>
            </a:r>
            <a:r>
              <a:rPr dirty="0" smtClean="0" sz="2000" spc="0">
                <a:latin typeface="΢"/>
                <a:cs typeface="΢"/>
              </a:rPr>
              <a:t>应该</a:t>
            </a:r>
            <a:endParaRPr sz="2000">
              <a:latin typeface="微软雅黑"/>
              <a:cs typeface="微软雅黑"/>
            </a:endParaRPr>
          </a:p>
          <a:p>
            <a:pPr marL="12700" marR="41188">
              <a:lnSpc>
                <a:spcPts val="2800"/>
              </a:lnSpc>
            </a:pPr>
            <a:r>
              <a:rPr dirty="0" smtClean="0" sz="2000" spc="9">
                <a:latin typeface="΢"/>
                <a:cs typeface="΢"/>
              </a:rPr>
              <a:t>和</a:t>
            </a:r>
            <a:r>
              <a:rPr dirty="0" smtClean="0" sz="2000" spc="0" b="1">
                <a:latin typeface="Arial Black"/>
                <a:cs typeface="Arial Black"/>
              </a:rPr>
              <a:t>CFO</a:t>
            </a:r>
            <a:r>
              <a:rPr dirty="0" smtClean="0" sz="2000" spc="-4" b="1">
                <a:latin typeface="Arial Black"/>
                <a:cs typeface="Arial Black"/>
              </a:rPr>
              <a:t>(</a:t>
            </a:r>
            <a:r>
              <a:rPr dirty="0" smtClean="0" sz="2000" spc="9">
                <a:latin typeface="΢"/>
                <a:cs typeface="΢"/>
              </a:rPr>
              <a:t>首席财务</a:t>
            </a:r>
            <a:r>
              <a:rPr dirty="0" smtClean="0" sz="2000" spc="14">
                <a:latin typeface="΢"/>
                <a:cs typeface="΢"/>
              </a:rPr>
              <a:t>官</a:t>
            </a:r>
            <a:r>
              <a:rPr dirty="0" smtClean="0" sz="2000" spc="0" b="1">
                <a:latin typeface="Arial Black"/>
                <a:cs typeface="Arial Black"/>
              </a:rPr>
              <a:t>)</a:t>
            </a:r>
            <a:r>
              <a:rPr dirty="0" smtClean="0" sz="2000" spc="0">
                <a:latin typeface="΢"/>
                <a:cs typeface="΢"/>
              </a:rPr>
              <a:t>一</a:t>
            </a:r>
            <a:r>
              <a:rPr dirty="0" smtClean="0" sz="2000" spc="9">
                <a:latin typeface="΢"/>
                <a:cs typeface="΢"/>
              </a:rPr>
              <a:t>起</a:t>
            </a:r>
            <a:r>
              <a:rPr dirty="0" smtClean="0" sz="2000" spc="9">
                <a:latin typeface="΢"/>
                <a:cs typeface="΢"/>
              </a:rPr>
              <a:t>，</a:t>
            </a:r>
            <a:r>
              <a:rPr dirty="0" smtClean="0" sz="2000" spc="0">
                <a:latin typeface="΢"/>
                <a:cs typeface="΢"/>
              </a:rPr>
              <a:t>成</a:t>
            </a:r>
            <a:r>
              <a:rPr dirty="0" smtClean="0" sz="2000" spc="19">
                <a:latin typeface="΢"/>
                <a:cs typeface="΢"/>
              </a:rPr>
              <a:t>为</a:t>
            </a:r>
            <a:r>
              <a:rPr dirty="0" smtClean="0" sz="2000" spc="-9" b="1">
                <a:latin typeface="Arial Black"/>
                <a:cs typeface="Arial Black"/>
              </a:rPr>
              <a:t>C</a:t>
            </a:r>
            <a:r>
              <a:rPr dirty="0" smtClean="0" sz="2000" spc="0" b="1">
                <a:latin typeface="Arial Black"/>
                <a:cs typeface="Arial Black"/>
              </a:rPr>
              <a:t>E</a:t>
            </a:r>
            <a:r>
              <a:rPr dirty="0" smtClean="0" sz="2000" spc="4" b="1">
                <a:latin typeface="Arial Black"/>
                <a:cs typeface="Arial Black"/>
              </a:rPr>
              <a:t>O</a:t>
            </a:r>
            <a:r>
              <a:rPr dirty="0" smtClean="0" sz="2000" spc="0">
                <a:latin typeface="΢"/>
                <a:cs typeface="΢"/>
              </a:rPr>
              <a:t>的</a:t>
            </a:r>
            <a:r>
              <a:rPr dirty="0" smtClean="0" sz="2000" spc="9">
                <a:latin typeface="΢"/>
                <a:cs typeface="΢"/>
              </a:rPr>
              <a:t>左</a:t>
            </a:r>
            <a:r>
              <a:rPr dirty="0" smtClean="0" sz="2000" spc="9">
                <a:latin typeface="΢"/>
                <a:cs typeface="΢"/>
              </a:rPr>
              <a:t>膀</a:t>
            </a:r>
            <a:r>
              <a:rPr dirty="0" smtClean="0" sz="2000" spc="9">
                <a:latin typeface="΢"/>
                <a:cs typeface="΢"/>
              </a:rPr>
              <a:t>右</a:t>
            </a:r>
            <a:r>
              <a:rPr dirty="0" smtClean="0" sz="2000" spc="0">
                <a:latin typeface="΢"/>
                <a:cs typeface="΢"/>
              </a:rPr>
              <a:t>臂。</a:t>
            </a:r>
            <a:endParaRPr sz="2000">
              <a:latin typeface="微软雅黑"/>
              <a:cs typeface="微软雅黑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04291" y="3113508"/>
            <a:ext cx="8538542" cy="64566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440"/>
              </a:lnSpc>
              <a:spcBef>
                <a:spcPts val="122"/>
              </a:spcBef>
            </a:pPr>
            <a:r>
              <a:rPr dirty="0" smtClean="0" baseline="4505" sz="3000" spc="-4">
                <a:latin typeface="Wingdings"/>
                <a:cs typeface="Wingdings"/>
              </a:rPr>
              <a:t></a:t>
            </a:r>
            <a:r>
              <a:rPr dirty="0" smtClean="0" baseline="2929" sz="3000" spc="9">
                <a:latin typeface="΢"/>
                <a:cs typeface="΢"/>
              </a:rPr>
              <a:t>通用电器</a:t>
            </a:r>
            <a:r>
              <a:rPr dirty="0" smtClean="0" baseline="2929" sz="3000" spc="14">
                <a:latin typeface="΢"/>
                <a:cs typeface="΢"/>
              </a:rPr>
              <a:t>前</a:t>
            </a:r>
            <a:r>
              <a:rPr dirty="0" smtClean="0" baseline="3545" sz="3000" spc="0" b="1">
                <a:latin typeface="Arial Black"/>
                <a:cs typeface="Arial Black"/>
              </a:rPr>
              <a:t>CE</a:t>
            </a:r>
            <a:r>
              <a:rPr dirty="0" smtClean="0" baseline="3545" sz="3000" spc="4" b="1">
                <a:latin typeface="Arial Black"/>
                <a:cs typeface="Arial Black"/>
              </a:rPr>
              <a:t>O</a:t>
            </a:r>
            <a:r>
              <a:rPr dirty="0" smtClean="0" baseline="2929" sz="3000" spc="9">
                <a:latin typeface="΢"/>
                <a:cs typeface="΢"/>
              </a:rPr>
              <a:t>杰克</a:t>
            </a:r>
            <a:r>
              <a:rPr dirty="0" smtClean="0" baseline="3545" sz="3000" spc="-4" b="1">
                <a:latin typeface="Arial Black"/>
                <a:cs typeface="Arial Black"/>
              </a:rPr>
              <a:t>.</a:t>
            </a:r>
            <a:r>
              <a:rPr dirty="0" smtClean="0" baseline="2929" sz="3000" spc="0">
                <a:latin typeface="΢"/>
                <a:cs typeface="΢"/>
              </a:rPr>
              <a:t>韦</a:t>
            </a:r>
            <a:r>
              <a:rPr dirty="0" smtClean="0" baseline="2929" sz="3000" spc="9">
                <a:latin typeface="΢"/>
                <a:cs typeface="΢"/>
              </a:rPr>
              <a:t>尔</a:t>
            </a:r>
            <a:r>
              <a:rPr dirty="0" smtClean="0" baseline="2929" sz="3000" spc="9">
                <a:latin typeface="΢"/>
                <a:cs typeface="΢"/>
              </a:rPr>
              <a:t>奇</a:t>
            </a:r>
            <a:r>
              <a:rPr dirty="0" smtClean="0" baseline="2929" sz="3000" spc="9">
                <a:latin typeface="΢"/>
                <a:cs typeface="΢"/>
              </a:rPr>
              <a:t>告</a:t>
            </a:r>
            <a:r>
              <a:rPr dirty="0" smtClean="0" baseline="2929" sz="3000" spc="0">
                <a:latin typeface="΢"/>
                <a:cs typeface="΢"/>
              </a:rPr>
              <a:t>戒</a:t>
            </a:r>
            <a:r>
              <a:rPr dirty="0" smtClean="0" baseline="2929" sz="3000" spc="9">
                <a:latin typeface="΢"/>
                <a:cs typeface="΢"/>
              </a:rPr>
              <a:t>他</a:t>
            </a:r>
            <a:r>
              <a:rPr dirty="0" smtClean="0" baseline="2929" sz="3000" spc="9">
                <a:latin typeface="΢"/>
                <a:cs typeface="΢"/>
              </a:rPr>
              <a:t>的</a:t>
            </a:r>
            <a:r>
              <a:rPr dirty="0" smtClean="0" baseline="2929" sz="3000" spc="0">
                <a:latin typeface="΢"/>
                <a:cs typeface="΢"/>
              </a:rPr>
              <a:t>下</a:t>
            </a:r>
            <a:r>
              <a:rPr dirty="0" smtClean="0" baseline="2929" sz="3000" spc="9">
                <a:latin typeface="΢"/>
                <a:cs typeface="΢"/>
              </a:rPr>
              <a:t>属</a:t>
            </a:r>
            <a:r>
              <a:rPr dirty="0" smtClean="0" baseline="2929" sz="3000" spc="9">
                <a:latin typeface="΢"/>
                <a:cs typeface="΢"/>
              </a:rPr>
              <a:t>说</a:t>
            </a:r>
            <a:r>
              <a:rPr dirty="0" smtClean="0" baseline="2929" sz="3000" spc="9">
                <a:latin typeface="΢"/>
                <a:cs typeface="΢"/>
              </a:rPr>
              <a:t>：</a:t>
            </a:r>
            <a:r>
              <a:rPr dirty="0" smtClean="0" baseline="2929" sz="3000" spc="0">
                <a:latin typeface="΢"/>
                <a:cs typeface="΢"/>
              </a:rPr>
              <a:t>“</a:t>
            </a:r>
            <a:r>
              <a:rPr dirty="0" smtClean="0" baseline="2929" sz="3000" spc="9">
                <a:latin typeface="΢"/>
                <a:cs typeface="΢"/>
              </a:rPr>
              <a:t>不</a:t>
            </a:r>
            <a:r>
              <a:rPr dirty="0" smtClean="0" baseline="2929" sz="3000" spc="9">
                <a:latin typeface="΢"/>
                <a:cs typeface="΢"/>
              </a:rPr>
              <a:t>要</a:t>
            </a:r>
            <a:r>
              <a:rPr dirty="0" smtClean="0" baseline="2929" sz="3000" spc="0">
                <a:latin typeface="΢"/>
                <a:cs typeface="΢"/>
              </a:rPr>
              <a:t>光</a:t>
            </a:r>
            <a:r>
              <a:rPr dirty="0" smtClean="0" baseline="2929" sz="3000" spc="9">
                <a:latin typeface="΢"/>
                <a:cs typeface="΢"/>
              </a:rPr>
              <a:t>顾</a:t>
            </a:r>
            <a:r>
              <a:rPr dirty="0" smtClean="0" baseline="2929" sz="3000" spc="9">
                <a:latin typeface="΢"/>
                <a:cs typeface="΢"/>
              </a:rPr>
              <a:t>着</a:t>
            </a:r>
            <a:r>
              <a:rPr dirty="0" smtClean="0" baseline="2929" sz="3000" spc="0">
                <a:latin typeface="΢"/>
                <a:cs typeface="΢"/>
              </a:rPr>
              <a:t>谈</a:t>
            </a:r>
            <a:r>
              <a:rPr dirty="0" smtClean="0" baseline="2929" sz="3000" spc="9">
                <a:latin typeface="΢"/>
                <a:cs typeface="΢"/>
              </a:rPr>
              <a:t>论</a:t>
            </a:r>
            <a:r>
              <a:rPr dirty="0" smtClean="0" baseline="2929" sz="3000" spc="9">
                <a:latin typeface="΢"/>
                <a:cs typeface="΢"/>
              </a:rPr>
              <a:t>新</a:t>
            </a:r>
            <a:r>
              <a:rPr dirty="0" smtClean="0" baseline="2929" sz="3000" spc="9">
                <a:latin typeface="΢"/>
                <a:cs typeface="΢"/>
              </a:rPr>
              <a:t>技</a:t>
            </a:r>
            <a:r>
              <a:rPr dirty="0" smtClean="0" baseline="2929" sz="3000" spc="0">
                <a:latin typeface="΢"/>
                <a:cs typeface="΢"/>
              </a:rPr>
              <a:t>术、</a:t>
            </a:r>
            <a:endParaRPr sz="2000">
              <a:latin typeface="微软雅黑"/>
              <a:cs typeface="微软雅黑"/>
            </a:endParaRPr>
          </a:p>
          <a:p>
            <a:pPr marL="12700" marR="41188">
              <a:lnSpc>
                <a:spcPts val="2645"/>
              </a:lnSpc>
              <a:spcBef>
                <a:spcPts val="10"/>
              </a:spcBef>
            </a:pPr>
            <a:r>
              <a:rPr dirty="0" smtClean="0" baseline="-2929" sz="3000" spc="9">
                <a:latin typeface="΢"/>
                <a:cs typeface="΢"/>
              </a:rPr>
              <a:t>新业务。忽略了人，什么技</a:t>
            </a:r>
            <a:r>
              <a:rPr dirty="0" smtClean="0" baseline="-2929" sz="3000" spc="0">
                <a:latin typeface="΢"/>
                <a:cs typeface="΢"/>
              </a:rPr>
              <a:t>术</a:t>
            </a:r>
            <a:r>
              <a:rPr dirty="0" smtClean="0" baseline="-2929" sz="3000" spc="9">
                <a:latin typeface="΢"/>
                <a:cs typeface="΢"/>
              </a:rPr>
              <a:t>、业</a:t>
            </a:r>
            <a:r>
              <a:rPr dirty="0" smtClean="0" baseline="-2929" sz="3000" spc="0">
                <a:latin typeface="΢"/>
                <a:cs typeface="΢"/>
              </a:rPr>
              <a:t>务</a:t>
            </a:r>
            <a:r>
              <a:rPr dirty="0" smtClean="0" baseline="-2929" sz="3000" spc="9">
                <a:latin typeface="΢"/>
                <a:cs typeface="΢"/>
              </a:rPr>
              <a:t>都不</a:t>
            </a:r>
            <a:r>
              <a:rPr dirty="0" smtClean="0" baseline="-2929" sz="3000" spc="0">
                <a:latin typeface="΢"/>
                <a:cs typeface="΢"/>
              </a:rPr>
              <a:t>会</a:t>
            </a:r>
            <a:r>
              <a:rPr dirty="0" smtClean="0" baseline="-2929" sz="3000" spc="9">
                <a:latin typeface="΢"/>
                <a:cs typeface="΢"/>
              </a:rPr>
              <a:t>成功。”</a:t>
            </a:r>
            <a:endParaRPr sz="2000">
              <a:latin typeface="微软雅黑"/>
              <a:cs typeface="微软雅黑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04291" y="4576802"/>
            <a:ext cx="8611910" cy="29998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360"/>
              </a:lnSpc>
              <a:spcBef>
                <a:spcPts val="118"/>
              </a:spcBef>
            </a:pPr>
            <a:r>
              <a:rPr dirty="0" smtClean="0" baseline="1501" sz="3000" spc="-4">
                <a:latin typeface="Wingdings"/>
                <a:cs typeface="Wingdings"/>
              </a:rPr>
              <a:t></a:t>
            </a:r>
            <a:r>
              <a:rPr dirty="0" smtClean="0" sz="2000" spc="9">
                <a:solidFill>
                  <a:srgbClr val="333333"/>
                </a:solidFill>
                <a:latin typeface="΢"/>
                <a:cs typeface="΢"/>
              </a:rPr>
              <a:t>罗勃特</a:t>
            </a:r>
            <a:r>
              <a:rPr dirty="0" smtClean="0" baseline="1449" sz="3000" spc="-884" b="1">
                <a:solidFill>
                  <a:srgbClr val="333333"/>
                </a:solidFill>
                <a:latin typeface="Times New Roman"/>
                <a:cs typeface="Times New Roman"/>
              </a:rPr>
              <a:t>·</a:t>
            </a:r>
            <a:r>
              <a:rPr dirty="0" smtClean="0" sz="2000" spc="9">
                <a:solidFill>
                  <a:srgbClr val="333333"/>
                </a:solidFill>
                <a:latin typeface="΢"/>
                <a:cs typeface="΢"/>
              </a:rPr>
              <a:t>卡</a:t>
            </a:r>
            <a:r>
              <a:rPr dirty="0" smtClean="0" sz="2000" spc="9">
                <a:solidFill>
                  <a:srgbClr val="333333"/>
                </a:solidFill>
                <a:latin typeface="΢"/>
                <a:cs typeface="΢"/>
              </a:rPr>
              <a:t>普</a:t>
            </a:r>
            <a:r>
              <a:rPr dirty="0" smtClean="0" sz="2000" spc="9">
                <a:solidFill>
                  <a:srgbClr val="333333"/>
                </a:solidFill>
                <a:latin typeface="΢"/>
                <a:cs typeface="΢"/>
              </a:rPr>
              <a:t>兰</a:t>
            </a:r>
            <a:r>
              <a:rPr dirty="0" smtClean="0" sz="2000" spc="9">
                <a:solidFill>
                  <a:srgbClr val="333333"/>
                </a:solidFill>
                <a:latin typeface="΢"/>
                <a:cs typeface="΢"/>
              </a:rPr>
              <a:t>教</a:t>
            </a:r>
            <a:r>
              <a:rPr dirty="0" smtClean="0" sz="2000" spc="9">
                <a:solidFill>
                  <a:srgbClr val="333333"/>
                </a:solidFill>
                <a:latin typeface="΢"/>
                <a:cs typeface="΢"/>
              </a:rPr>
              <a:t>授</a:t>
            </a:r>
            <a:r>
              <a:rPr dirty="0" smtClean="0" sz="2000" spc="9">
                <a:solidFill>
                  <a:srgbClr val="333333"/>
                </a:solidFill>
                <a:latin typeface="΢"/>
                <a:cs typeface="΢"/>
              </a:rPr>
              <a:t>提</a:t>
            </a:r>
            <a:r>
              <a:rPr dirty="0" smtClean="0" sz="2000" spc="0">
                <a:solidFill>
                  <a:srgbClr val="333333"/>
                </a:solidFill>
                <a:latin typeface="΢"/>
                <a:cs typeface="΢"/>
              </a:rPr>
              <a:t>出</a:t>
            </a:r>
            <a:r>
              <a:rPr dirty="0" smtClean="0" sz="2000" spc="25">
                <a:solidFill>
                  <a:srgbClr val="333333"/>
                </a:solidFill>
                <a:latin typeface="΢"/>
                <a:cs typeface="΢"/>
              </a:rPr>
              <a:t>的</a:t>
            </a:r>
            <a:r>
              <a:rPr dirty="0" smtClean="0" sz="2000" spc="9">
                <a:latin typeface="΢"/>
                <a:cs typeface="΢"/>
              </a:rPr>
              <a:t>平</a:t>
            </a:r>
            <a:r>
              <a:rPr dirty="0" smtClean="0" sz="2000" spc="0">
                <a:latin typeface="΢"/>
                <a:cs typeface="΢"/>
              </a:rPr>
              <a:t>衡</a:t>
            </a:r>
            <a:r>
              <a:rPr dirty="0" smtClean="0" sz="2000" spc="14">
                <a:latin typeface="΢"/>
                <a:cs typeface="΢"/>
              </a:rPr>
              <a:t>计</a:t>
            </a:r>
            <a:r>
              <a:rPr dirty="0" smtClean="0" sz="2000" spc="9">
                <a:latin typeface="΢"/>
                <a:cs typeface="΢"/>
              </a:rPr>
              <a:t>分</a:t>
            </a:r>
            <a:r>
              <a:rPr dirty="0" smtClean="0" sz="2000" spc="14">
                <a:latin typeface="΢"/>
                <a:cs typeface="΢"/>
              </a:rPr>
              <a:t>卡</a:t>
            </a:r>
            <a:r>
              <a:rPr dirty="0" smtClean="0" baseline="1181" sz="3000" spc="-9" b="1">
                <a:latin typeface="Arial Black"/>
                <a:cs typeface="Arial Black"/>
              </a:rPr>
              <a:t>(</a:t>
            </a:r>
            <a:r>
              <a:rPr dirty="0" smtClean="0" baseline="1181" sz="3000" spc="-9" b="1">
                <a:latin typeface="Arial Black"/>
                <a:cs typeface="Arial Black"/>
              </a:rPr>
              <a:t>B</a:t>
            </a:r>
            <a:r>
              <a:rPr dirty="0" smtClean="0" baseline="1181" sz="3000" spc="0" b="1">
                <a:latin typeface="Arial Black"/>
                <a:cs typeface="Arial Black"/>
              </a:rPr>
              <a:t>ala</a:t>
            </a:r>
            <a:r>
              <a:rPr dirty="0" smtClean="0" baseline="1181" sz="3000" spc="-9" b="1">
                <a:latin typeface="Arial Black"/>
                <a:cs typeface="Arial Black"/>
              </a:rPr>
              <a:t>n</a:t>
            </a:r>
            <a:r>
              <a:rPr dirty="0" smtClean="0" baseline="1181" sz="3000" spc="0" b="1">
                <a:latin typeface="Arial Black"/>
                <a:cs typeface="Arial Black"/>
              </a:rPr>
              <a:t>ce</a:t>
            </a:r>
            <a:r>
              <a:rPr dirty="0" smtClean="0" baseline="1181" sz="3000" spc="-29" b="1">
                <a:latin typeface="Arial Black"/>
                <a:cs typeface="Arial Black"/>
              </a:rPr>
              <a:t> </a:t>
            </a:r>
            <a:r>
              <a:rPr dirty="0" smtClean="0" baseline="1181" sz="3000" spc="0" b="1">
                <a:latin typeface="Arial Black"/>
                <a:cs typeface="Arial Black"/>
              </a:rPr>
              <a:t>Sco</a:t>
            </a:r>
            <a:r>
              <a:rPr dirty="0" smtClean="0" baseline="1181" sz="3000" spc="29" b="1">
                <a:latin typeface="Arial Black"/>
                <a:cs typeface="Arial Black"/>
              </a:rPr>
              <a:t>r</a:t>
            </a:r>
            <a:r>
              <a:rPr dirty="0" smtClean="0" baseline="1181" sz="3000" spc="0" b="1">
                <a:latin typeface="Arial Black"/>
                <a:cs typeface="Arial Black"/>
              </a:rPr>
              <a:t>e</a:t>
            </a:r>
            <a:r>
              <a:rPr dirty="0" smtClean="0" baseline="1181" sz="3000" spc="0" b="1">
                <a:latin typeface="Arial Black"/>
                <a:cs typeface="Arial Black"/>
              </a:rPr>
              <a:t> </a:t>
            </a:r>
            <a:r>
              <a:rPr dirty="0" smtClean="0" baseline="1181" sz="3000" spc="0" b="1">
                <a:latin typeface="Arial Black"/>
                <a:cs typeface="Arial Black"/>
              </a:rPr>
              <a:t>Ca</a:t>
            </a:r>
            <a:r>
              <a:rPr dirty="0" smtClean="0" baseline="1181" sz="3000" spc="39" b="1">
                <a:latin typeface="Arial Black"/>
                <a:cs typeface="Arial Black"/>
              </a:rPr>
              <a:t>r</a:t>
            </a:r>
            <a:r>
              <a:rPr dirty="0" smtClean="0" baseline="1181" sz="3000" spc="0" b="1">
                <a:latin typeface="Arial Black"/>
                <a:cs typeface="Arial Black"/>
              </a:rPr>
              <a:t>d</a:t>
            </a:r>
            <a:r>
              <a:rPr dirty="0" smtClean="0" baseline="1181" sz="3000" spc="9" b="1">
                <a:latin typeface="Arial Black"/>
                <a:cs typeface="Arial Black"/>
              </a:rPr>
              <a:t>)</a:t>
            </a:r>
            <a:r>
              <a:rPr dirty="0" smtClean="0" sz="2000" spc="9">
                <a:latin typeface="΢"/>
                <a:cs typeface="΢"/>
              </a:rPr>
              <a:t>理论认为：</a:t>
            </a:r>
            <a:endParaRPr sz="2000">
              <a:latin typeface="微软雅黑"/>
              <a:cs typeface="微软雅黑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04291" y="4942562"/>
            <a:ext cx="9025183" cy="2799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205"/>
              </a:lnSpc>
              <a:spcBef>
                <a:spcPts val="110"/>
              </a:spcBef>
            </a:pPr>
            <a:r>
              <a:rPr dirty="0" smtClean="0" sz="2000" spc="9">
                <a:latin typeface="΢"/>
                <a:cs typeface="΢"/>
              </a:rPr>
              <a:t>成功企业的“使命和战略”</a:t>
            </a:r>
            <a:r>
              <a:rPr dirty="0" smtClean="0" sz="2000" spc="0">
                <a:latin typeface="΢"/>
                <a:cs typeface="΢"/>
              </a:rPr>
              <a:t>应</a:t>
            </a:r>
            <a:r>
              <a:rPr dirty="0" smtClean="0" sz="2000" spc="9">
                <a:latin typeface="΢"/>
                <a:cs typeface="΢"/>
              </a:rPr>
              <a:t>该是</a:t>
            </a:r>
            <a:r>
              <a:rPr dirty="0" smtClean="0" sz="2000" spc="0">
                <a:latin typeface="΢"/>
                <a:cs typeface="΢"/>
              </a:rPr>
              <a:t>不</a:t>
            </a:r>
            <a:r>
              <a:rPr dirty="0" smtClean="0" sz="2000" spc="9">
                <a:latin typeface="΢"/>
                <a:cs typeface="΢"/>
              </a:rPr>
              <a:t>断地</a:t>
            </a:r>
            <a:r>
              <a:rPr dirty="0" smtClean="0" sz="2000" spc="0">
                <a:latin typeface="΢"/>
                <a:cs typeface="΢"/>
              </a:rPr>
              <a:t>“</a:t>
            </a:r>
            <a:r>
              <a:rPr dirty="0" smtClean="0" sz="2000" spc="9">
                <a:latin typeface="΢"/>
                <a:cs typeface="΢"/>
              </a:rPr>
              <a:t>学习和</a:t>
            </a:r>
            <a:r>
              <a:rPr dirty="0" smtClean="0" sz="2000" spc="0">
                <a:latin typeface="΢"/>
                <a:cs typeface="΢"/>
              </a:rPr>
              <a:t>成</a:t>
            </a:r>
            <a:r>
              <a:rPr dirty="0" smtClean="0" sz="2000" spc="9">
                <a:latin typeface="΢"/>
                <a:cs typeface="΢"/>
              </a:rPr>
              <a:t>长”</a:t>
            </a:r>
            <a:r>
              <a:rPr dirty="0" smtClean="0" sz="2000" spc="0">
                <a:latin typeface="΢"/>
                <a:cs typeface="΢"/>
              </a:rPr>
              <a:t>，</a:t>
            </a:r>
            <a:r>
              <a:rPr dirty="0" smtClean="0" sz="2000" spc="9">
                <a:latin typeface="΢"/>
                <a:cs typeface="΢"/>
              </a:rPr>
              <a:t>以“改</a:t>
            </a:r>
            <a:r>
              <a:rPr dirty="0" smtClean="0" sz="2000" spc="0">
                <a:latin typeface="΢"/>
                <a:cs typeface="΢"/>
              </a:rPr>
              <a:t>善</a:t>
            </a:r>
            <a:r>
              <a:rPr dirty="0" smtClean="0" sz="2000" spc="9">
                <a:latin typeface="΢"/>
                <a:cs typeface="΢"/>
              </a:rPr>
              <a:t>业务</a:t>
            </a:r>
            <a:r>
              <a:rPr dirty="0" smtClean="0" sz="2000" spc="0">
                <a:latin typeface="΢"/>
                <a:cs typeface="΢"/>
              </a:rPr>
              <a:t>流</a:t>
            </a:r>
            <a:r>
              <a:rPr dirty="0" smtClean="0" sz="2000" spc="9">
                <a:latin typeface="΢"/>
                <a:cs typeface="΢"/>
              </a:rPr>
              <a:t>程</a:t>
            </a:r>
            <a:r>
              <a:rPr dirty="0" smtClean="0" sz="2000" spc="0">
                <a:latin typeface="΢"/>
                <a:cs typeface="΢"/>
              </a:rPr>
              <a:t>”</a:t>
            </a:r>
            <a:endParaRPr sz="2000">
              <a:latin typeface="微软雅黑"/>
              <a:cs typeface="微软雅黑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04291" y="5308576"/>
            <a:ext cx="5704399" cy="2799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205"/>
              </a:lnSpc>
              <a:spcBef>
                <a:spcPts val="110"/>
              </a:spcBef>
            </a:pPr>
            <a:r>
              <a:rPr dirty="0" smtClean="0" sz="2000" spc="9">
                <a:latin typeface="΢"/>
                <a:cs typeface="΢"/>
              </a:rPr>
              <a:t>赢取“更大的市场”，取得</a:t>
            </a:r>
            <a:r>
              <a:rPr dirty="0" smtClean="0" sz="2000" spc="0">
                <a:latin typeface="΢"/>
                <a:cs typeface="΢"/>
              </a:rPr>
              <a:t>优</a:t>
            </a:r>
            <a:r>
              <a:rPr dirty="0" smtClean="0" sz="2000" spc="9">
                <a:latin typeface="΢"/>
                <a:cs typeface="΢"/>
              </a:rPr>
              <a:t>良的</a:t>
            </a:r>
            <a:r>
              <a:rPr dirty="0" smtClean="0" sz="2000" spc="0">
                <a:latin typeface="΢"/>
                <a:cs typeface="΢"/>
              </a:rPr>
              <a:t>“</a:t>
            </a:r>
            <a:r>
              <a:rPr dirty="0" smtClean="0" sz="2000" spc="9">
                <a:latin typeface="΢"/>
                <a:cs typeface="΢"/>
              </a:rPr>
              <a:t>财务</a:t>
            </a:r>
            <a:r>
              <a:rPr dirty="0" smtClean="0" sz="2000" spc="0">
                <a:latin typeface="΢"/>
                <a:cs typeface="΢"/>
              </a:rPr>
              <a:t>结</a:t>
            </a:r>
            <a:r>
              <a:rPr dirty="0" smtClean="0" sz="2000" spc="9">
                <a:latin typeface="΢"/>
                <a:cs typeface="΢"/>
              </a:rPr>
              <a:t>果”。</a:t>
            </a:r>
            <a:endParaRPr sz="2000">
              <a:latin typeface="微软雅黑"/>
              <a:cs typeface="微软雅黑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9524" y="6633699"/>
            <a:ext cx="2337762" cy="13208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975"/>
              </a:lnSpc>
              <a:spcBef>
                <a:spcPts val="48"/>
              </a:spcBef>
            </a:pPr>
            <a:r>
              <a:rPr dirty="0" smtClean="0" sz="850" spc="0">
                <a:solidFill>
                  <a:srgbClr val="B1B1B1"/>
                </a:solidFill>
                <a:latin typeface="Symbol"/>
                <a:cs typeface="Symbol"/>
              </a:rPr>
              <a:t></a:t>
            </a:r>
            <a:r>
              <a:rPr dirty="0" smtClean="0" sz="850" spc="0">
                <a:solidFill>
                  <a:srgbClr val="B1B1B1"/>
                </a:solidFill>
                <a:latin typeface="Times New Roman"/>
                <a:cs typeface="Times New Roman"/>
              </a:rPr>
              <a:t> </a:t>
            </a:r>
            <a:r>
              <a:rPr dirty="0" smtClean="0" sz="850" spc="51">
                <a:solidFill>
                  <a:srgbClr val="B1B1B1"/>
                </a:solidFill>
                <a:latin typeface="Times New Roman"/>
                <a:cs typeface="Times New Roman"/>
              </a:rPr>
              <a:t> 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S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A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P</a:t>
            </a:r>
            <a:r>
              <a:rPr dirty="0" smtClean="0" sz="700" spc="-23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A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G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2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0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0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2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,</a:t>
            </a:r>
            <a:r>
              <a:rPr dirty="0" smtClean="0" sz="700" spc="12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T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itle</a:t>
            </a:r>
            <a:r>
              <a:rPr dirty="0" smtClean="0" sz="700" spc="-18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o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f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P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r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e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s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e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n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t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a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ti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o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n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,</a:t>
            </a:r>
            <a:r>
              <a:rPr dirty="0" smtClean="0" sz="700" spc="13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S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p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e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a</a:t>
            </a:r>
            <a:r>
              <a:rPr dirty="0" smtClean="0" sz="700" spc="9">
                <a:solidFill>
                  <a:srgbClr val="B1B1B1"/>
                </a:solidFill>
                <a:latin typeface="Arial"/>
                <a:cs typeface="Arial"/>
              </a:rPr>
              <a:t>k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e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r</a:t>
            </a:r>
            <a:r>
              <a:rPr dirty="0" smtClean="0" sz="700" spc="-20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Na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m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e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1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3</a:t>
            </a:r>
            <a:endParaRPr sz="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7998"/>
          </a:xfrm>
          <a:custGeom>
            <a:avLst/>
            <a:gdLst/>
            <a:ahLst/>
            <a:cxnLst/>
            <a:rect l="l" t="t" r="r" b="b"/>
            <a:pathLst>
              <a:path w="9144000" h="6857998">
                <a:moveTo>
                  <a:pt x="9144000" y="6857998"/>
                </a:moveTo>
                <a:lnTo>
                  <a:pt x="9144000" y="0"/>
                </a:lnTo>
                <a:lnTo>
                  <a:pt x="0" y="0"/>
                </a:lnTo>
                <a:lnTo>
                  <a:pt x="0" y="6857998"/>
                </a:lnTo>
                <a:lnTo>
                  <a:pt x="9144000" y="6857998"/>
                </a:lnTo>
                <a:close/>
              </a:path>
            </a:pathLst>
          </a:custGeom>
          <a:solidFill>
            <a:srgbClr val="959595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/>
          <p:nvPr/>
        </p:nvSpPr>
        <p:spPr>
          <a:xfrm>
            <a:off x="0" y="0"/>
            <a:ext cx="9144000" cy="68579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3675888" y="2228088"/>
            <a:ext cx="3291840" cy="16154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3657600" y="2209800"/>
            <a:ext cx="3276600" cy="1600200"/>
          </a:xfrm>
          <a:custGeom>
            <a:avLst/>
            <a:gdLst/>
            <a:ahLst/>
            <a:cxnLst/>
            <a:rect l="l" t="t" r="r" b="b"/>
            <a:pathLst>
              <a:path w="3276600" h="1600200">
                <a:moveTo>
                  <a:pt x="0" y="1600200"/>
                </a:moveTo>
                <a:lnTo>
                  <a:pt x="3276600" y="1600200"/>
                </a:lnTo>
                <a:lnTo>
                  <a:pt x="3276600" y="0"/>
                </a:lnTo>
                <a:lnTo>
                  <a:pt x="0" y="0"/>
                </a:lnTo>
                <a:lnTo>
                  <a:pt x="0" y="160020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3657600" y="2209800"/>
            <a:ext cx="3276600" cy="1600200"/>
          </a:xfrm>
          <a:custGeom>
            <a:avLst/>
            <a:gdLst/>
            <a:ahLst/>
            <a:cxnLst/>
            <a:rect l="l" t="t" r="r" b="b"/>
            <a:pathLst>
              <a:path w="3276600" h="1600200">
                <a:moveTo>
                  <a:pt x="0" y="1600200"/>
                </a:moveTo>
                <a:lnTo>
                  <a:pt x="3276600" y="1600200"/>
                </a:lnTo>
                <a:lnTo>
                  <a:pt x="3276600" y="0"/>
                </a:lnTo>
                <a:lnTo>
                  <a:pt x="0" y="0"/>
                </a:lnTo>
                <a:lnTo>
                  <a:pt x="0" y="160020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3675888" y="3828288"/>
            <a:ext cx="3291840" cy="153924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" name="object 8"/>
          <p:cNvSpPr/>
          <p:nvPr/>
        </p:nvSpPr>
        <p:spPr>
          <a:xfrm>
            <a:off x="3657600" y="3810000"/>
            <a:ext cx="3276600" cy="1524000"/>
          </a:xfrm>
          <a:custGeom>
            <a:avLst/>
            <a:gdLst/>
            <a:ahLst/>
            <a:cxnLst/>
            <a:rect l="l" t="t" r="r" b="b"/>
            <a:pathLst>
              <a:path w="3276600" h="1524000">
                <a:moveTo>
                  <a:pt x="0" y="1524000"/>
                </a:moveTo>
                <a:lnTo>
                  <a:pt x="3276600" y="1524000"/>
                </a:lnTo>
                <a:lnTo>
                  <a:pt x="3276600" y="0"/>
                </a:lnTo>
                <a:lnTo>
                  <a:pt x="0" y="0"/>
                </a:lnTo>
                <a:lnTo>
                  <a:pt x="0" y="152400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" name="object 9"/>
          <p:cNvSpPr/>
          <p:nvPr/>
        </p:nvSpPr>
        <p:spPr>
          <a:xfrm>
            <a:off x="3657600" y="3810000"/>
            <a:ext cx="3276600" cy="1524000"/>
          </a:xfrm>
          <a:custGeom>
            <a:avLst/>
            <a:gdLst/>
            <a:ahLst/>
            <a:cxnLst/>
            <a:rect l="l" t="t" r="r" b="b"/>
            <a:pathLst>
              <a:path w="3276600" h="1524000">
                <a:moveTo>
                  <a:pt x="0" y="1524000"/>
                </a:moveTo>
                <a:lnTo>
                  <a:pt x="3276600" y="1524000"/>
                </a:lnTo>
                <a:lnTo>
                  <a:pt x="3276600" y="0"/>
                </a:lnTo>
                <a:lnTo>
                  <a:pt x="0" y="0"/>
                </a:lnTo>
                <a:lnTo>
                  <a:pt x="0" y="152400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" name="object 10"/>
          <p:cNvSpPr/>
          <p:nvPr/>
        </p:nvSpPr>
        <p:spPr>
          <a:xfrm>
            <a:off x="6032340" y="2210561"/>
            <a:ext cx="310026" cy="1600200"/>
          </a:xfrm>
          <a:custGeom>
            <a:avLst/>
            <a:gdLst/>
            <a:ahLst/>
            <a:cxnLst/>
            <a:rect l="l" t="t" r="r" b="b"/>
            <a:pathLst>
              <a:path w="310026" h="1600200">
                <a:moveTo>
                  <a:pt x="153321" y="0"/>
                </a:moveTo>
                <a:lnTo>
                  <a:pt x="179877" y="34328"/>
                </a:lnTo>
                <a:lnTo>
                  <a:pt x="205747" y="68884"/>
                </a:lnTo>
                <a:lnTo>
                  <a:pt x="230245" y="103898"/>
                </a:lnTo>
                <a:lnTo>
                  <a:pt x="252686" y="139598"/>
                </a:lnTo>
                <a:lnTo>
                  <a:pt x="272384" y="176212"/>
                </a:lnTo>
                <a:lnTo>
                  <a:pt x="288652" y="213969"/>
                </a:lnTo>
                <a:lnTo>
                  <a:pt x="300806" y="253098"/>
                </a:lnTo>
                <a:lnTo>
                  <a:pt x="308159" y="293827"/>
                </a:lnTo>
                <a:lnTo>
                  <a:pt x="310026" y="336384"/>
                </a:lnTo>
                <a:lnTo>
                  <a:pt x="308688" y="358420"/>
                </a:lnTo>
                <a:lnTo>
                  <a:pt x="300163" y="404050"/>
                </a:lnTo>
                <a:lnTo>
                  <a:pt x="279675" y="451294"/>
                </a:lnTo>
                <a:lnTo>
                  <a:pt x="249166" y="500062"/>
                </a:lnTo>
                <a:lnTo>
                  <a:pt x="211609" y="550354"/>
                </a:lnTo>
                <a:lnTo>
                  <a:pt x="169976" y="602170"/>
                </a:lnTo>
                <a:lnTo>
                  <a:pt x="148559" y="628650"/>
                </a:lnTo>
                <a:lnTo>
                  <a:pt x="106382" y="682752"/>
                </a:lnTo>
                <a:lnTo>
                  <a:pt x="67558" y="738378"/>
                </a:lnTo>
                <a:lnTo>
                  <a:pt x="35059" y="795527"/>
                </a:lnTo>
                <a:lnTo>
                  <a:pt x="11856" y="854201"/>
                </a:lnTo>
                <a:lnTo>
                  <a:pt x="921" y="914400"/>
                </a:lnTo>
                <a:lnTo>
                  <a:pt x="0" y="945160"/>
                </a:lnTo>
                <a:lnTo>
                  <a:pt x="978" y="976464"/>
                </a:lnTo>
                <a:lnTo>
                  <a:pt x="8236" y="1040587"/>
                </a:lnTo>
                <a:lnTo>
                  <a:pt x="21895" y="1106538"/>
                </a:lnTo>
                <a:lnTo>
                  <a:pt x="41155" y="1174089"/>
                </a:lnTo>
                <a:lnTo>
                  <a:pt x="65215" y="1243012"/>
                </a:lnTo>
                <a:lnTo>
                  <a:pt x="93275" y="1313078"/>
                </a:lnTo>
                <a:lnTo>
                  <a:pt x="108556" y="1348468"/>
                </a:lnTo>
                <a:lnTo>
                  <a:pt x="124536" y="1384058"/>
                </a:lnTo>
                <a:lnTo>
                  <a:pt x="141117" y="1419820"/>
                </a:lnTo>
                <a:lnTo>
                  <a:pt x="158198" y="1455724"/>
                </a:lnTo>
                <a:lnTo>
                  <a:pt x="175679" y="1491743"/>
                </a:lnTo>
                <a:lnTo>
                  <a:pt x="193459" y="1527848"/>
                </a:lnTo>
                <a:lnTo>
                  <a:pt x="211440" y="1564009"/>
                </a:lnTo>
                <a:lnTo>
                  <a:pt x="229521" y="1600200"/>
                </a:lnTo>
              </a:path>
            </a:pathLst>
          </a:custGeom>
          <a:ln w="19811">
            <a:solidFill>
              <a:srgbClr val="000000"/>
            </a:solidFill>
            <a:prstDash val="lgDash"/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" name="object 11"/>
          <p:cNvSpPr/>
          <p:nvPr/>
        </p:nvSpPr>
        <p:spPr>
          <a:xfrm>
            <a:off x="4915661" y="1219961"/>
            <a:ext cx="76200" cy="990600"/>
          </a:xfrm>
          <a:custGeom>
            <a:avLst/>
            <a:gdLst/>
            <a:ahLst/>
            <a:cxnLst/>
            <a:rect l="l" t="t" r="r" b="b"/>
            <a:pathLst>
              <a:path w="76200" h="990600">
                <a:moveTo>
                  <a:pt x="28193" y="914400"/>
                </a:moveTo>
                <a:lnTo>
                  <a:pt x="0" y="914400"/>
                </a:lnTo>
                <a:lnTo>
                  <a:pt x="38100" y="990600"/>
                </a:lnTo>
                <a:lnTo>
                  <a:pt x="69850" y="927100"/>
                </a:lnTo>
                <a:lnTo>
                  <a:pt x="28193" y="927100"/>
                </a:lnTo>
                <a:lnTo>
                  <a:pt x="28193" y="914400"/>
                </a:lnTo>
                <a:close/>
              </a:path>
              <a:path w="76200" h="990600">
                <a:moveTo>
                  <a:pt x="48005" y="0"/>
                </a:moveTo>
                <a:lnTo>
                  <a:pt x="28193" y="0"/>
                </a:lnTo>
                <a:lnTo>
                  <a:pt x="28193" y="927100"/>
                </a:lnTo>
                <a:lnTo>
                  <a:pt x="48005" y="927100"/>
                </a:lnTo>
                <a:lnTo>
                  <a:pt x="48005" y="0"/>
                </a:lnTo>
                <a:close/>
              </a:path>
              <a:path w="76200" h="990600">
                <a:moveTo>
                  <a:pt x="76200" y="914400"/>
                </a:moveTo>
                <a:lnTo>
                  <a:pt x="48005" y="914400"/>
                </a:lnTo>
                <a:lnTo>
                  <a:pt x="48005" y="927100"/>
                </a:lnTo>
                <a:lnTo>
                  <a:pt x="69850" y="927100"/>
                </a:lnTo>
                <a:lnTo>
                  <a:pt x="76200" y="9144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" name="object 12"/>
          <p:cNvSpPr/>
          <p:nvPr/>
        </p:nvSpPr>
        <p:spPr>
          <a:xfrm>
            <a:off x="4285488" y="856488"/>
            <a:ext cx="1234439" cy="39623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" name="object 13"/>
          <p:cNvSpPr/>
          <p:nvPr/>
        </p:nvSpPr>
        <p:spPr>
          <a:xfrm>
            <a:off x="4267200" y="838200"/>
            <a:ext cx="1219200" cy="381000"/>
          </a:xfrm>
          <a:custGeom>
            <a:avLst/>
            <a:gdLst/>
            <a:ahLst/>
            <a:cxnLst/>
            <a:rect l="l" t="t" r="r" b="b"/>
            <a:pathLst>
              <a:path w="1219200" h="381000">
                <a:moveTo>
                  <a:pt x="0" y="381000"/>
                </a:moveTo>
                <a:lnTo>
                  <a:pt x="1219200" y="381000"/>
                </a:lnTo>
                <a:lnTo>
                  <a:pt x="1219200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" name="object 14"/>
          <p:cNvSpPr/>
          <p:nvPr/>
        </p:nvSpPr>
        <p:spPr>
          <a:xfrm>
            <a:off x="4267200" y="838200"/>
            <a:ext cx="1219200" cy="381000"/>
          </a:xfrm>
          <a:custGeom>
            <a:avLst/>
            <a:gdLst/>
            <a:ahLst/>
            <a:cxnLst/>
            <a:rect l="l" t="t" r="r" b="b"/>
            <a:pathLst>
              <a:path w="1219200" h="381000">
                <a:moveTo>
                  <a:pt x="0" y="381000"/>
                </a:moveTo>
                <a:lnTo>
                  <a:pt x="1219200" y="381000"/>
                </a:lnTo>
                <a:lnTo>
                  <a:pt x="1219200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" name="object 15"/>
          <p:cNvSpPr/>
          <p:nvPr/>
        </p:nvSpPr>
        <p:spPr>
          <a:xfrm>
            <a:off x="4343400" y="914400"/>
            <a:ext cx="1066800" cy="274320"/>
          </a:xfrm>
          <a:custGeom>
            <a:avLst/>
            <a:gdLst/>
            <a:ahLst/>
            <a:cxnLst/>
            <a:rect l="l" t="t" r="r" b="b"/>
            <a:pathLst>
              <a:path w="1066800" h="274320">
                <a:moveTo>
                  <a:pt x="0" y="274320"/>
                </a:moveTo>
                <a:lnTo>
                  <a:pt x="1066800" y="274320"/>
                </a:lnTo>
                <a:lnTo>
                  <a:pt x="1066800" y="0"/>
                </a:lnTo>
                <a:lnTo>
                  <a:pt x="0" y="0"/>
                </a:lnTo>
                <a:lnTo>
                  <a:pt x="0" y="27432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" name="object 16"/>
          <p:cNvSpPr/>
          <p:nvPr/>
        </p:nvSpPr>
        <p:spPr>
          <a:xfrm>
            <a:off x="6363461" y="1829561"/>
            <a:ext cx="76200" cy="381000"/>
          </a:xfrm>
          <a:custGeom>
            <a:avLst/>
            <a:gdLst/>
            <a:ahLst/>
            <a:cxnLst/>
            <a:rect l="l" t="t" r="r" b="b"/>
            <a:pathLst>
              <a:path w="76200" h="381000">
                <a:moveTo>
                  <a:pt x="48005" y="0"/>
                </a:moveTo>
                <a:lnTo>
                  <a:pt x="28193" y="0"/>
                </a:lnTo>
                <a:lnTo>
                  <a:pt x="28193" y="79248"/>
                </a:lnTo>
                <a:lnTo>
                  <a:pt x="48005" y="79248"/>
                </a:lnTo>
                <a:lnTo>
                  <a:pt x="48005" y="0"/>
                </a:lnTo>
                <a:close/>
              </a:path>
              <a:path w="76200" h="381000">
                <a:moveTo>
                  <a:pt x="48005" y="138684"/>
                </a:moveTo>
                <a:lnTo>
                  <a:pt x="28193" y="138684"/>
                </a:lnTo>
                <a:lnTo>
                  <a:pt x="28193" y="217932"/>
                </a:lnTo>
                <a:lnTo>
                  <a:pt x="48005" y="217932"/>
                </a:lnTo>
                <a:lnTo>
                  <a:pt x="48005" y="138684"/>
                </a:lnTo>
                <a:close/>
              </a:path>
              <a:path w="76200" h="381000">
                <a:moveTo>
                  <a:pt x="28193" y="304800"/>
                </a:moveTo>
                <a:lnTo>
                  <a:pt x="0" y="304800"/>
                </a:lnTo>
                <a:lnTo>
                  <a:pt x="38100" y="381000"/>
                </a:lnTo>
                <a:lnTo>
                  <a:pt x="69850" y="317500"/>
                </a:lnTo>
                <a:lnTo>
                  <a:pt x="28193" y="317500"/>
                </a:lnTo>
                <a:lnTo>
                  <a:pt x="28193" y="304800"/>
                </a:lnTo>
                <a:close/>
              </a:path>
              <a:path w="76200" h="381000">
                <a:moveTo>
                  <a:pt x="48005" y="277367"/>
                </a:moveTo>
                <a:lnTo>
                  <a:pt x="28193" y="277367"/>
                </a:lnTo>
                <a:lnTo>
                  <a:pt x="28193" y="317500"/>
                </a:lnTo>
                <a:lnTo>
                  <a:pt x="48005" y="317500"/>
                </a:lnTo>
                <a:lnTo>
                  <a:pt x="48005" y="277367"/>
                </a:lnTo>
                <a:close/>
              </a:path>
              <a:path w="76200" h="381000">
                <a:moveTo>
                  <a:pt x="76200" y="304800"/>
                </a:moveTo>
                <a:lnTo>
                  <a:pt x="48005" y="304800"/>
                </a:lnTo>
                <a:lnTo>
                  <a:pt x="48005" y="317500"/>
                </a:lnTo>
                <a:lnTo>
                  <a:pt x="69850" y="317500"/>
                </a:lnTo>
                <a:lnTo>
                  <a:pt x="76200" y="3048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" name="object 17"/>
          <p:cNvSpPr/>
          <p:nvPr/>
        </p:nvSpPr>
        <p:spPr>
          <a:xfrm>
            <a:off x="4953761" y="1829561"/>
            <a:ext cx="1447800" cy="0"/>
          </a:xfrm>
          <a:custGeom>
            <a:avLst/>
            <a:gdLst/>
            <a:ahLst/>
            <a:cxnLst/>
            <a:rect l="l" t="t" r="r" b="b"/>
            <a:pathLst>
              <a:path w="1447800" h="0">
                <a:moveTo>
                  <a:pt x="0" y="0"/>
                </a:moveTo>
                <a:lnTo>
                  <a:pt x="1447800" y="0"/>
                </a:lnTo>
              </a:path>
            </a:pathLst>
          </a:custGeom>
          <a:ln w="19812">
            <a:solidFill>
              <a:srgbClr val="000000"/>
            </a:solidFill>
            <a:prstDash val="lgDash"/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" name="object 18"/>
          <p:cNvSpPr/>
          <p:nvPr/>
        </p:nvSpPr>
        <p:spPr>
          <a:xfrm>
            <a:off x="1770888" y="856488"/>
            <a:ext cx="1767839" cy="39623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9" name="object 19"/>
          <p:cNvSpPr/>
          <p:nvPr/>
        </p:nvSpPr>
        <p:spPr>
          <a:xfrm>
            <a:off x="1752600" y="838200"/>
            <a:ext cx="1752600" cy="381000"/>
          </a:xfrm>
          <a:custGeom>
            <a:avLst/>
            <a:gdLst/>
            <a:ahLst/>
            <a:cxnLst/>
            <a:rect l="l" t="t" r="r" b="b"/>
            <a:pathLst>
              <a:path w="1752600" h="381000">
                <a:moveTo>
                  <a:pt x="0" y="381000"/>
                </a:moveTo>
                <a:lnTo>
                  <a:pt x="1752600" y="381000"/>
                </a:lnTo>
                <a:lnTo>
                  <a:pt x="1752600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0" name="object 20"/>
          <p:cNvSpPr/>
          <p:nvPr/>
        </p:nvSpPr>
        <p:spPr>
          <a:xfrm>
            <a:off x="1752600" y="838200"/>
            <a:ext cx="1752600" cy="381000"/>
          </a:xfrm>
          <a:custGeom>
            <a:avLst/>
            <a:gdLst/>
            <a:ahLst/>
            <a:cxnLst/>
            <a:rect l="l" t="t" r="r" b="b"/>
            <a:pathLst>
              <a:path w="1752600" h="381000">
                <a:moveTo>
                  <a:pt x="0" y="381000"/>
                </a:moveTo>
                <a:lnTo>
                  <a:pt x="1752600" y="381000"/>
                </a:lnTo>
                <a:lnTo>
                  <a:pt x="1752600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1" name="object 21"/>
          <p:cNvSpPr/>
          <p:nvPr/>
        </p:nvSpPr>
        <p:spPr>
          <a:xfrm>
            <a:off x="1828800" y="914400"/>
            <a:ext cx="1533144" cy="274320"/>
          </a:xfrm>
          <a:custGeom>
            <a:avLst/>
            <a:gdLst/>
            <a:ahLst/>
            <a:cxnLst/>
            <a:rect l="l" t="t" r="r" b="b"/>
            <a:pathLst>
              <a:path w="1533144" h="274320">
                <a:moveTo>
                  <a:pt x="0" y="274320"/>
                </a:moveTo>
                <a:lnTo>
                  <a:pt x="1533144" y="274320"/>
                </a:lnTo>
                <a:lnTo>
                  <a:pt x="1533144" y="0"/>
                </a:lnTo>
                <a:lnTo>
                  <a:pt x="0" y="0"/>
                </a:lnTo>
                <a:lnTo>
                  <a:pt x="0" y="27432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2" name="object 22"/>
          <p:cNvSpPr/>
          <p:nvPr/>
        </p:nvSpPr>
        <p:spPr>
          <a:xfrm>
            <a:off x="3124961" y="1219961"/>
            <a:ext cx="0" cy="1143000"/>
          </a:xfrm>
          <a:custGeom>
            <a:avLst/>
            <a:gdLst/>
            <a:ahLst/>
            <a:cxnLst/>
            <a:rect l="l" t="t" r="r" b="b"/>
            <a:pathLst>
              <a:path w="0" h="1143000">
                <a:moveTo>
                  <a:pt x="0" y="0"/>
                </a:moveTo>
                <a:lnTo>
                  <a:pt x="0" y="1143000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3" name="object 23"/>
          <p:cNvSpPr/>
          <p:nvPr/>
        </p:nvSpPr>
        <p:spPr>
          <a:xfrm>
            <a:off x="3124961" y="2324861"/>
            <a:ext cx="533400" cy="76200"/>
          </a:xfrm>
          <a:custGeom>
            <a:avLst/>
            <a:gdLst/>
            <a:ahLst/>
            <a:cxnLst/>
            <a:rect l="l" t="t" r="r" b="b"/>
            <a:pathLst>
              <a:path w="533400" h="76200">
                <a:moveTo>
                  <a:pt x="457200" y="0"/>
                </a:moveTo>
                <a:lnTo>
                  <a:pt x="457200" y="76200"/>
                </a:lnTo>
                <a:lnTo>
                  <a:pt x="513588" y="48005"/>
                </a:lnTo>
                <a:lnTo>
                  <a:pt x="469900" y="48005"/>
                </a:lnTo>
                <a:lnTo>
                  <a:pt x="469900" y="28193"/>
                </a:lnTo>
                <a:lnTo>
                  <a:pt x="513587" y="28193"/>
                </a:lnTo>
                <a:lnTo>
                  <a:pt x="457200" y="0"/>
                </a:lnTo>
                <a:close/>
              </a:path>
              <a:path w="533400" h="76200">
                <a:moveTo>
                  <a:pt x="457200" y="28193"/>
                </a:moveTo>
                <a:lnTo>
                  <a:pt x="0" y="28193"/>
                </a:lnTo>
                <a:lnTo>
                  <a:pt x="0" y="48005"/>
                </a:lnTo>
                <a:lnTo>
                  <a:pt x="457200" y="48005"/>
                </a:lnTo>
                <a:lnTo>
                  <a:pt x="457200" y="28193"/>
                </a:lnTo>
                <a:close/>
              </a:path>
              <a:path w="533400" h="76200">
                <a:moveTo>
                  <a:pt x="513587" y="28193"/>
                </a:moveTo>
                <a:lnTo>
                  <a:pt x="469900" y="28193"/>
                </a:lnTo>
                <a:lnTo>
                  <a:pt x="469900" y="48005"/>
                </a:lnTo>
                <a:lnTo>
                  <a:pt x="513588" y="48005"/>
                </a:lnTo>
                <a:lnTo>
                  <a:pt x="533400" y="38100"/>
                </a:lnTo>
                <a:lnTo>
                  <a:pt x="513587" y="281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4" name="object 24"/>
          <p:cNvSpPr/>
          <p:nvPr/>
        </p:nvSpPr>
        <p:spPr>
          <a:xfrm>
            <a:off x="458723" y="2286000"/>
            <a:ext cx="601916" cy="603376"/>
          </a:xfrm>
          <a:custGeom>
            <a:avLst/>
            <a:gdLst/>
            <a:ahLst/>
            <a:cxnLst/>
            <a:rect l="l" t="t" r="r" b="b"/>
            <a:pathLst>
              <a:path w="601916" h="603376">
                <a:moveTo>
                  <a:pt x="301752" y="0"/>
                </a:moveTo>
                <a:lnTo>
                  <a:pt x="0" y="301751"/>
                </a:lnTo>
                <a:lnTo>
                  <a:pt x="300164" y="603376"/>
                </a:lnTo>
                <a:lnTo>
                  <a:pt x="601916" y="301751"/>
                </a:lnTo>
                <a:lnTo>
                  <a:pt x="301752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5" name="object 25"/>
          <p:cNvSpPr/>
          <p:nvPr/>
        </p:nvSpPr>
        <p:spPr>
          <a:xfrm>
            <a:off x="457200" y="2586227"/>
            <a:ext cx="300164" cy="452500"/>
          </a:xfrm>
          <a:custGeom>
            <a:avLst/>
            <a:gdLst/>
            <a:ahLst/>
            <a:cxnLst/>
            <a:rect l="l" t="t" r="r" b="b"/>
            <a:pathLst>
              <a:path w="300164" h="452500">
                <a:moveTo>
                  <a:pt x="1587" y="0"/>
                </a:moveTo>
                <a:lnTo>
                  <a:pt x="0" y="154050"/>
                </a:lnTo>
                <a:lnTo>
                  <a:pt x="300164" y="452500"/>
                </a:lnTo>
                <a:lnTo>
                  <a:pt x="300164" y="303275"/>
                </a:lnTo>
                <a:lnTo>
                  <a:pt x="1587" y="0"/>
                </a:lnTo>
                <a:close/>
              </a:path>
            </a:pathLst>
          </a:custGeom>
          <a:solidFill>
            <a:srgbClr val="B1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6" name="object 26"/>
          <p:cNvSpPr/>
          <p:nvPr/>
        </p:nvSpPr>
        <p:spPr>
          <a:xfrm>
            <a:off x="758951" y="2586227"/>
            <a:ext cx="301688" cy="452500"/>
          </a:xfrm>
          <a:custGeom>
            <a:avLst/>
            <a:gdLst/>
            <a:ahLst/>
            <a:cxnLst/>
            <a:rect l="l" t="t" r="r" b="b"/>
            <a:pathLst>
              <a:path w="301688" h="452500">
                <a:moveTo>
                  <a:pt x="301688" y="0"/>
                </a:moveTo>
                <a:lnTo>
                  <a:pt x="0" y="303275"/>
                </a:lnTo>
                <a:lnTo>
                  <a:pt x="0" y="452500"/>
                </a:lnTo>
                <a:lnTo>
                  <a:pt x="301688" y="149225"/>
                </a:lnTo>
                <a:lnTo>
                  <a:pt x="301688" y="0"/>
                </a:lnTo>
                <a:close/>
              </a:path>
            </a:pathLst>
          </a:custGeom>
          <a:solidFill>
            <a:srgbClr val="FF4B4B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7" name="object 27"/>
          <p:cNvSpPr/>
          <p:nvPr/>
        </p:nvSpPr>
        <p:spPr>
          <a:xfrm>
            <a:off x="501395" y="2363723"/>
            <a:ext cx="603504" cy="40386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8" name="object 28"/>
          <p:cNvSpPr/>
          <p:nvPr/>
        </p:nvSpPr>
        <p:spPr>
          <a:xfrm>
            <a:off x="1067561" y="2629661"/>
            <a:ext cx="2590800" cy="76200"/>
          </a:xfrm>
          <a:custGeom>
            <a:avLst/>
            <a:gdLst/>
            <a:ahLst/>
            <a:cxnLst/>
            <a:rect l="l" t="t" r="r" b="b"/>
            <a:pathLst>
              <a:path w="2590800" h="76200">
                <a:moveTo>
                  <a:pt x="2514600" y="0"/>
                </a:moveTo>
                <a:lnTo>
                  <a:pt x="2514600" y="76200"/>
                </a:lnTo>
                <a:lnTo>
                  <a:pt x="2570988" y="48005"/>
                </a:lnTo>
                <a:lnTo>
                  <a:pt x="2527300" y="48005"/>
                </a:lnTo>
                <a:lnTo>
                  <a:pt x="2527300" y="28193"/>
                </a:lnTo>
                <a:lnTo>
                  <a:pt x="2570987" y="28193"/>
                </a:lnTo>
                <a:lnTo>
                  <a:pt x="2514600" y="0"/>
                </a:lnTo>
                <a:close/>
              </a:path>
              <a:path w="2590800" h="76200">
                <a:moveTo>
                  <a:pt x="2514600" y="28193"/>
                </a:moveTo>
                <a:lnTo>
                  <a:pt x="0" y="28193"/>
                </a:lnTo>
                <a:lnTo>
                  <a:pt x="0" y="48005"/>
                </a:lnTo>
                <a:lnTo>
                  <a:pt x="2514600" y="48005"/>
                </a:lnTo>
                <a:lnTo>
                  <a:pt x="2514600" y="28193"/>
                </a:lnTo>
                <a:close/>
              </a:path>
              <a:path w="2590800" h="76200">
                <a:moveTo>
                  <a:pt x="2570987" y="28193"/>
                </a:moveTo>
                <a:lnTo>
                  <a:pt x="2527300" y="28193"/>
                </a:lnTo>
                <a:lnTo>
                  <a:pt x="2527300" y="48005"/>
                </a:lnTo>
                <a:lnTo>
                  <a:pt x="2570988" y="48005"/>
                </a:lnTo>
                <a:lnTo>
                  <a:pt x="2590800" y="38100"/>
                </a:lnTo>
                <a:lnTo>
                  <a:pt x="2570987" y="281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9" name="object 29"/>
          <p:cNvSpPr/>
          <p:nvPr/>
        </p:nvSpPr>
        <p:spPr>
          <a:xfrm>
            <a:off x="8307323" y="5410200"/>
            <a:ext cx="601852" cy="603440"/>
          </a:xfrm>
          <a:custGeom>
            <a:avLst/>
            <a:gdLst/>
            <a:ahLst/>
            <a:cxnLst/>
            <a:rect l="l" t="t" r="r" b="b"/>
            <a:pathLst>
              <a:path w="601852" h="603440">
                <a:moveTo>
                  <a:pt x="301751" y="0"/>
                </a:moveTo>
                <a:lnTo>
                  <a:pt x="0" y="301713"/>
                </a:lnTo>
                <a:lnTo>
                  <a:pt x="300100" y="603440"/>
                </a:lnTo>
                <a:lnTo>
                  <a:pt x="601852" y="301713"/>
                </a:lnTo>
                <a:lnTo>
                  <a:pt x="301751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0" name="object 30"/>
          <p:cNvSpPr/>
          <p:nvPr/>
        </p:nvSpPr>
        <p:spPr>
          <a:xfrm>
            <a:off x="8305800" y="5710428"/>
            <a:ext cx="300100" cy="452564"/>
          </a:xfrm>
          <a:custGeom>
            <a:avLst/>
            <a:gdLst/>
            <a:ahLst/>
            <a:cxnLst/>
            <a:rect l="l" t="t" r="r" b="b"/>
            <a:pathLst>
              <a:path w="300100" h="452564">
                <a:moveTo>
                  <a:pt x="1650" y="0"/>
                </a:moveTo>
                <a:lnTo>
                  <a:pt x="0" y="154025"/>
                </a:lnTo>
                <a:lnTo>
                  <a:pt x="300100" y="452564"/>
                </a:lnTo>
                <a:lnTo>
                  <a:pt x="300100" y="303301"/>
                </a:lnTo>
                <a:lnTo>
                  <a:pt x="1650" y="0"/>
                </a:lnTo>
                <a:close/>
              </a:path>
            </a:pathLst>
          </a:custGeom>
          <a:solidFill>
            <a:srgbClr val="B1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1" name="object 31"/>
          <p:cNvSpPr/>
          <p:nvPr/>
        </p:nvSpPr>
        <p:spPr>
          <a:xfrm>
            <a:off x="8607552" y="5710428"/>
            <a:ext cx="301625" cy="452564"/>
          </a:xfrm>
          <a:custGeom>
            <a:avLst/>
            <a:gdLst/>
            <a:ahLst/>
            <a:cxnLst/>
            <a:rect l="l" t="t" r="r" b="b"/>
            <a:pathLst>
              <a:path w="301625" h="452564">
                <a:moveTo>
                  <a:pt x="301625" y="0"/>
                </a:moveTo>
                <a:lnTo>
                  <a:pt x="0" y="303301"/>
                </a:lnTo>
                <a:lnTo>
                  <a:pt x="0" y="452564"/>
                </a:lnTo>
                <a:lnTo>
                  <a:pt x="301625" y="149263"/>
                </a:lnTo>
                <a:lnTo>
                  <a:pt x="301625" y="0"/>
                </a:lnTo>
                <a:close/>
              </a:path>
            </a:pathLst>
          </a:custGeom>
          <a:solidFill>
            <a:srgbClr val="FF4B4B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2" name="object 32"/>
          <p:cNvSpPr/>
          <p:nvPr/>
        </p:nvSpPr>
        <p:spPr>
          <a:xfrm>
            <a:off x="8349995" y="5487923"/>
            <a:ext cx="603503" cy="40385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3" name="object 33"/>
          <p:cNvSpPr/>
          <p:nvPr/>
        </p:nvSpPr>
        <p:spPr>
          <a:xfrm>
            <a:off x="8573261" y="4039361"/>
            <a:ext cx="76200" cy="1371600"/>
          </a:xfrm>
          <a:custGeom>
            <a:avLst/>
            <a:gdLst/>
            <a:ahLst/>
            <a:cxnLst/>
            <a:rect l="l" t="t" r="r" b="b"/>
            <a:pathLst>
              <a:path w="76200" h="1371600">
                <a:moveTo>
                  <a:pt x="28194" y="1295400"/>
                </a:moveTo>
                <a:lnTo>
                  <a:pt x="0" y="1295400"/>
                </a:lnTo>
                <a:lnTo>
                  <a:pt x="38100" y="1371600"/>
                </a:lnTo>
                <a:lnTo>
                  <a:pt x="69850" y="1308100"/>
                </a:lnTo>
                <a:lnTo>
                  <a:pt x="28194" y="1308100"/>
                </a:lnTo>
                <a:lnTo>
                  <a:pt x="28194" y="1295400"/>
                </a:lnTo>
                <a:close/>
              </a:path>
              <a:path w="76200" h="1371600">
                <a:moveTo>
                  <a:pt x="48006" y="0"/>
                </a:moveTo>
                <a:lnTo>
                  <a:pt x="28194" y="0"/>
                </a:lnTo>
                <a:lnTo>
                  <a:pt x="28194" y="1308100"/>
                </a:lnTo>
                <a:lnTo>
                  <a:pt x="48006" y="1308100"/>
                </a:lnTo>
                <a:lnTo>
                  <a:pt x="48006" y="0"/>
                </a:lnTo>
                <a:close/>
              </a:path>
              <a:path w="76200" h="1371600">
                <a:moveTo>
                  <a:pt x="76200" y="1295400"/>
                </a:moveTo>
                <a:lnTo>
                  <a:pt x="48006" y="1295400"/>
                </a:lnTo>
                <a:lnTo>
                  <a:pt x="48006" y="1308100"/>
                </a:lnTo>
                <a:lnTo>
                  <a:pt x="69850" y="1308100"/>
                </a:lnTo>
                <a:lnTo>
                  <a:pt x="76200" y="12954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4" name="object 34"/>
          <p:cNvSpPr/>
          <p:nvPr/>
        </p:nvSpPr>
        <p:spPr>
          <a:xfrm>
            <a:off x="8100059" y="5791200"/>
            <a:ext cx="600456" cy="603440"/>
          </a:xfrm>
          <a:custGeom>
            <a:avLst/>
            <a:gdLst/>
            <a:ahLst/>
            <a:cxnLst/>
            <a:rect l="l" t="t" r="r" b="b"/>
            <a:pathLst>
              <a:path w="600456" h="603440">
                <a:moveTo>
                  <a:pt x="300990" y="0"/>
                </a:moveTo>
                <a:lnTo>
                  <a:pt x="0" y="301713"/>
                </a:lnTo>
                <a:lnTo>
                  <a:pt x="299466" y="603440"/>
                </a:lnTo>
                <a:lnTo>
                  <a:pt x="600456" y="301713"/>
                </a:lnTo>
                <a:lnTo>
                  <a:pt x="30099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5" name="object 35"/>
          <p:cNvSpPr/>
          <p:nvPr/>
        </p:nvSpPr>
        <p:spPr>
          <a:xfrm>
            <a:off x="8098535" y="6091428"/>
            <a:ext cx="298704" cy="452564"/>
          </a:xfrm>
          <a:custGeom>
            <a:avLst/>
            <a:gdLst/>
            <a:ahLst/>
            <a:cxnLst/>
            <a:rect l="l" t="t" r="r" b="b"/>
            <a:pathLst>
              <a:path w="298704" h="452564">
                <a:moveTo>
                  <a:pt x="1524" y="0"/>
                </a:moveTo>
                <a:lnTo>
                  <a:pt x="0" y="154025"/>
                </a:lnTo>
                <a:lnTo>
                  <a:pt x="298704" y="452564"/>
                </a:lnTo>
                <a:lnTo>
                  <a:pt x="298704" y="303301"/>
                </a:lnTo>
                <a:lnTo>
                  <a:pt x="1524" y="0"/>
                </a:lnTo>
                <a:close/>
              </a:path>
            </a:pathLst>
          </a:custGeom>
          <a:solidFill>
            <a:srgbClr val="B1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6" name="object 36"/>
          <p:cNvSpPr/>
          <p:nvPr/>
        </p:nvSpPr>
        <p:spPr>
          <a:xfrm>
            <a:off x="8398764" y="6091428"/>
            <a:ext cx="301625" cy="452564"/>
          </a:xfrm>
          <a:custGeom>
            <a:avLst/>
            <a:gdLst/>
            <a:ahLst/>
            <a:cxnLst/>
            <a:rect l="l" t="t" r="r" b="b"/>
            <a:pathLst>
              <a:path w="301625" h="452564">
                <a:moveTo>
                  <a:pt x="301625" y="0"/>
                </a:moveTo>
                <a:lnTo>
                  <a:pt x="0" y="303301"/>
                </a:lnTo>
                <a:lnTo>
                  <a:pt x="0" y="452564"/>
                </a:lnTo>
                <a:lnTo>
                  <a:pt x="301625" y="149263"/>
                </a:lnTo>
                <a:lnTo>
                  <a:pt x="301625" y="0"/>
                </a:lnTo>
                <a:close/>
              </a:path>
            </a:pathLst>
          </a:custGeom>
          <a:solidFill>
            <a:srgbClr val="FF4B4B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7" name="object 37"/>
          <p:cNvSpPr/>
          <p:nvPr/>
        </p:nvSpPr>
        <p:spPr>
          <a:xfrm>
            <a:off x="8054340" y="5919215"/>
            <a:ext cx="603503" cy="40386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8" name="object 38"/>
          <p:cNvSpPr/>
          <p:nvPr/>
        </p:nvSpPr>
        <p:spPr>
          <a:xfrm>
            <a:off x="932688" y="5733288"/>
            <a:ext cx="1844039" cy="39624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9" name="object 39"/>
          <p:cNvSpPr/>
          <p:nvPr/>
        </p:nvSpPr>
        <p:spPr>
          <a:xfrm>
            <a:off x="914400" y="5715000"/>
            <a:ext cx="1828800" cy="381000"/>
          </a:xfrm>
          <a:custGeom>
            <a:avLst/>
            <a:gdLst/>
            <a:ahLst/>
            <a:cxnLst/>
            <a:rect l="l" t="t" r="r" b="b"/>
            <a:pathLst>
              <a:path w="1828800" h="381000">
                <a:moveTo>
                  <a:pt x="0" y="381000"/>
                </a:moveTo>
                <a:lnTo>
                  <a:pt x="1828800" y="381000"/>
                </a:lnTo>
                <a:lnTo>
                  <a:pt x="1828800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0" name="object 40"/>
          <p:cNvSpPr/>
          <p:nvPr/>
        </p:nvSpPr>
        <p:spPr>
          <a:xfrm>
            <a:off x="914400" y="5715000"/>
            <a:ext cx="1828800" cy="381000"/>
          </a:xfrm>
          <a:custGeom>
            <a:avLst/>
            <a:gdLst/>
            <a:ahLst/>
            <a:cxnLst/>
            <a:rect l="l" t="t" r="r" b="b"/>
            <a:pathLst>
              <a:path w="1828800" h="381000">
                <a:moveTo>
                  <a:pt x="0" y="381000"/>
                </a:moveTo>
                <a:lnTo>
                  <a:pt x="1828800" y="381000"/>
                </a:lnTo>
                <a:lnTo>
                  <a:pt x="1828800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1" name="object 41"/>
          <p:cNvSpPr/>
          <p:nvPr/>
        </p:nvSpPr>
        <p:spPr>
          <a:xfrm>
            <a:off x="1066800" y="5791200"/>
            <a:ext cx="1600200" cy="274320"/>
          </a:xfrm>
          <a:custGeom>
            <a:avLst/>
            <a:gdLst/>
            <a:ahLst/>
            <a:cxnLst/>
            <a:rect l="l" t="t" r="r" b="b"/>
            <a:pathLst>
              <a:path w="1600200" h="274320">
                <a:moveTo>
                  <a:pt x="0" y="274320"/>
                </a:moveTo>
                <a:lnTo>
                  <a:pt x="1600200" y="274320"/>
                </a:lnTo>
                <a:lnTo>
                  <a:pt x="1600200" y="0"/>
                </a:lnTo>
                <a:lnTo>
                  <a:pt x="0" y="0"/>
                </a:lnTo>
                <a:lnTo>
                  <a:pt x="0" y="27432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2" name="object 42"/>
          <p:cNvSpPr/>
          <p:nvPr/>
        </p:nvSpPr>
        <p:spPr>
          <a:xfrm>
            <a:off x="2743961" y="5906261"/>
            <a:ext cx="1828800" cy="76200"/>
          </a:xfrm>
          <a:custGeom>
            <a:avLst/>
            <a:gdLst/>
            <a:ahLst/>
            <a:cxnLst/>
            <a:rect l="l" t="t" r="r" b="b"/>
            <a:pathLst>
              <a:path w="1828800" h="76200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48006"/>
                </a:lnTo>
                <a:lnTo>
                  <a:pt x="63500" y="48006"/>
                </a:lnTo>
                <a:lnTo>
                  <a:pt x="63500" y="28193"/>
                </a:lnTo>
                <a:lnTo>
                  <a:pt x="76200" y="28193"/>
                </a:lnTo>
                <a:lnTo>
                  <a:pt x="76200" y="0"/>
                </a:lnTo>
                <a:close/>
              </a:path>
              <a:path w="1828800" h="76200">
                <a:moveTo>
                  <a:pt x="76200" y="28193"/>
                </a:moveTo>
                <a:lnTo>
                  <a:pt x="63500" y="28193"/>
                </a:lnTo>
                <a:lnTo>
                  <a:pt x="63500" y="48006"/>
                </a:lnTo>
                <a:lnTo>
                  <a:pt x="76200" y="48006"/>
                </a:lnTo>
                <a:lnTo>
                  <a:pt x="76200" y="28193"/>
                </a:lnTo>
                <a:close/>
              </a:path>
              <a:path w="1828800" h="76200">
                <a:moveTo>
                  <a:pt x="1828800" y="28193"/>
                </a:moveTo>
                <a:lnTo>
                  <a:pt x="76200" y="28193"/>
                </a:lnTo>
                <a:lnTo>
                  <a:pt x="76200" y="48006"/>
                </a:lnTo>
                <a:lnTo>
                  <a:pt x="1828800" y="48006"/>
                </a:lnTo>
                <a:lnTo>
                  <a:pt x="1828800" y="281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3" name="object 43"/>
          <p:cNvSpPr/>
          <p:nvPr/>
        </p:nvSpPr>
        <p:spPr>
          <a:xfrm>
            <a:off x="4572761" y="5334761"/>
            <a:ext cx="0" cy="609600"/>
          </a:xfrm>
          <a:custGeom>
            <a:avLst/>
            <a:gdLst/>
            <a:ahLst/>
            <a:cxnLst/>
            <a:rect l="l" t="t" r="r" b="b"/>
            <a:pathLst>
              <a:path w="0" h="609600">
                <a:moveTo>
                  <a:pt x="0" y="609600"/>
                </a:moveTo>
                <a:lnTo>
                  <a:pt x="0" y="0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4" name="object 44"/>
          <p:cNvSpPr/>
          <p:nvPr/>
        </p:nvSpPr>
        <p:spPr>
          <a:xfrm>
            <a:off x="6934961" y="5029961"/>
            <a:ext cx="1676400" cy="0"/>
          </a:xfrm>
          <a:custGeom>
            <a:avLst/>
            <a:gdLst/>
            <a:ahLst/>
            <a:cxnLst/>
            <a:rect l="l" t="t" r="r" b="b"/>
            <a:pathLst>
              <a:path w="1676400" h="0">
                <a:moveTo>
                  <a:pt x="0" y="0"/>
                </a:moveTo>
                <a:lnTo>
                  <a:pt x="1676400" y="0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5" name="object 45"/>
          <p:cNvSpPr/>
          <p:nvPr/>
        </p:nvSpPr>
        <p:spPr>
          <a:xfrm>
            <a:off x="6934961" y="4001261"/>
            <a:ext cx="1676400" cy="76200"/>
          </a:xfrm>
          <a:custGeom>
            <a:avLst/>
            <a:gdLst/>
            <a:ahLst/>
            <a:cxnLst/>
            <a:rect l="l" t="t" r="r" b="b"/>
            <a:pathLst>
              <a:path w="1676400" h="76200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48006"/>
                </a:lnTo>
                <a:lnTo>
                  <a:pt x="63500" y="48006"/>
                </a:lnTo>
                <a:lnTo>
                  <a:pt x="63500" y="28193"/>
                </a:lnTo>
                <a:lnTo>
                  <a:pt x="76200" y="28193"/>
                </a:lnTo>
                <a:lnTo>
                  <a:pt x="76200" y="0"/>
                </a:lnTo>
                <a:close/>
              </a:path>
              <a:path w="1676400" h="76200">
                <a:moveTo>
                  <a:pt x="76200" y="28193"/>
                </a:moveTo>
                <a:lnTo>
                  <a:pt x="63500" y="28193"/>
                </a:lnTo>
                <a:lnTo>
                  <a:pt x="63500" y="48006"/>
                </a:lnTo>
                <a:lnTo>
                  <a:pt x="76200" y="48006"/>
                </a:lnTo>
                <a:lnTo>
                  <a:pt x="76200" y="28193"/>
                </a:lnTo>
                <a:close/>
              </a:path>
              <a:path w="1676400" h="76200">
                <a:moveTo>
                  <a:pt x="1676400" y="28193"/>
                </a:moveTo>
                <a:lnTo>
                  <a:pt x="76200" y="28193"/>
                </a:lnTo>
                <a:lnTo>
                  <a:pt x="76200" y="48006"/>
                </a:lnTo>
                <a:lnTo>
                  <a:pt x="1676400" y="48006"/>
                </a:lnTo>
                <a:lnTo>
                  <a:pt x="1676400" y="281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6" name="object 46"/>
          <p:cNvSpPr/>
          <p:nvPr/>
        </p:nvSpPr>
        <p:spPr>
          <a:xfrm>
            <a:off x="5657088" y="856488"/>
            <a:ext cx="1234439" cy="39623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7" name="object 47"/>
          <p:cNvSpPr/>
          <p:nvPr/>
        </p:nvSpPr>
        <p:spPr>
          <a:xfrm>
            <a:off x="5638800" y="838200"/>
            <a:ext cx="1219200" cy="381000"/>
          </a:xfrm>
          <a:custGeom>
            <a:avLst/>
            <a:gdLst/>
            <a:ahLst/>
            <a:cxnLst/>
            <a:rect l="l" t="t" r="r" b="b"/>
            <a:pathLst>
              <a:path w="1219200" h="381000">
                <a:moveTo>
                  <a:pt x="0" y="381000"/>
                </a:moveTo>
                <a:lnTo>
                  <a:pt x="1219200" y="381000"/>
                </a:lnTo>
                <a:lnTo>
                  <a:pt x="1219200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8" name="object 48"/>
          <p:cNvSpPr/>
          <p:nvPr/>
        </p:nvSpPr>
        <p:spPr>
          <a:xfrm>
            <a:off x="5638800" y="838200"/>
            <a:ext cx="1219200" cy="381000"/>
          </a:xfrm>
          <a:custGeom>
            <a:avLst/>
            <a:gdLst/>
            <a:ahLst/>
            <a:cxnLst/>
            <a:rect l="l" t="t" r="r" b="b"/>
            <a:pathLst>
              <a:path w="1219200" h="381000">
                <a:moveTo>
                  <a:pt x="0" y="381000"/>
                </a:moveTo>
                <a:lnTo>
                  <a:pt x="1219200" y="381000"/>
                </a:lnTo>
                <a:lnTo>
                  <a:pt x="1219200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9" name="object 49"/>
          <p:cNvSpPr/>
          <p:nvPr/>
        </p:nvSpPr>
        <p:spPr>
          <a:xfrm>
            <a:off x="5715000" y="914400"/>
            <a:ext cx="1066800" cy="274320"/>
          </a:xfrm>
          <a:custGeom>
            <a:avLst/>
            <a:gdLst/>
            <a:ahLst/>
            <a:cxnLst/>
            <a:rect l="l" t="t" r="r" b="b"/>
            <a:pathLst>
              <a:path w="1066800" h="274320">
                <a:moveTo>
                  <a:pt x="0" y="274320"/>
                </a:moveTo>
                <a:lnTo>
                  <a:pt x="1066800" y="274320"/>
                </a:lnTo>
                <a:lnTo>
                  <a:pt x="1066800" y="0"/>
                </a:lnTo>
                <a:lnTo>
                  <a:pt x="0" y="0"/>
                </a:lnTo>
                <a:lnTo>
                  <a:pt x="0" y="27432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0" name="object 50"/>
          <p:cNvSpPr/>
          <p:nvPr/>
        </p:nvSpPr>
        <p:spPr>
          <a:xfrm>
            <a:off x="6249161" y="1219961"/>
            <a:ext cx="0" cy="152400"/>
          </a:xfrm>
          <a:custGeom>
            <a:avLst/>
            <a:gdLst/>
            <a:ahLst/>
            <a:cxnLst/>
            <a:rect l="l" t="t" r="r" b="b"/>
            <a:pathLst>
              <a:path w="0" h="152400">
                <a:moveTo>
                  <a:pt x="0" y="0"/>
                </a:moveTo>
                <a:lnTo>
                  <a:pt x="0" y="152400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1" name="object 51"/>
          <p:cNvSpPr/>
          <p:nvPr/>
        </p:nvSpPr>
        <p:spPr>
          <a:xfrm>
            <a:off x="4953761" y="1372361"/>
            <a:ext cx="1295400" cy="0"/>
          </a:xfrm>
          <a:custGeom>
            <a:avLst/>
            <a:gdLst/>
            <a:ahLst/>
            <a:cxnLst/>
            <a:rect l="l" t="t" r="r" b="b"/>
            <a:pathLst>
              <a:path w="1295400" h="0">
                <a:moveTo>
                  <a:pt x="1295400" y="0"/>
                </a:moveTo>
                <a:lnTo>
                  <a:pt x="0" y="0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2" name="object 52"/>
          <p:cNvSpPr/>
          <p:nvPr/>
        </p:nvSpPr>
        <p:spPr>
          <a:xfrm>
            <a:off x="7333488" y="1694688"/>
            <a:ext cx="1158240" cy="115823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3" name="object 53"/>
          <p:cNvSpPr/>
          <p:nvPr/>
        </p:nvSpPr>
        <p:spPr>
          <a:xfrm>
            <a:off x="7315200" y="1676400"/>
            <a:ext cx="1143000" cy="1143000"/>
          </a:xfrm>
          <a:custGeom>
            <a:avLst/>
            <a:gdLst/>
            <a:ahLst/>
            <a:cxnLst/>
            <a:rect l="l" t="t" r="r" b="b"/>
            <a:pathLst>
              <a:path w="1143000" h="1143000">
                <a:moveTo>
                  <a:pt x="0" y="1143000"/>
                </a:moveTo>
                <a:lnTo>
                  <a:pt x="1143000" y="1143000"/>
                </a:lnTo>
                <a:lnTo>
                  <a:pt x="1143000" y="0"/>
                </a:lnTo>
                <a:lnTo>
                  <a:pt x="0" y="0"/>
                </a:lnTo>
                <a:lnTo>
                  <a:pt x="0" y="114300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4" name="object 54"/>
          <p:cNvSpPr/>
          <p:nvPr/>
        </p:nvSpPr>
        <p:spPr>
          <a:xfrm>
            <a:off x="7315200" y="1676400"/>
            <a:ext cx="1143000" cy="1143000"/>
          </a:xfrm>
          <a:custGeom>
            <a:avLst/>
            <a:gdLst/>
            <a:ahLst/>
            <a:cxnLst/>
            <a:rect l="l" t="t" r="r" b="b"/>
            <a:pathLst>
              <a:path w="1143000" h="1143000">
                <a:moveTo>
                  <a:pt x="0" y="1143000"/>
                </a:moveTo>
                <a:lnTo>
                  <a:pt x="1143000" y="1143000"/>
                </a:lnTo>
                <a:lnTo>
                  <a:pt x="1143000" y="0"/>
                </a:lnTo>
                <a:lnTo>
                  <a:pt x="0" y="0"/>
                </a:lnTo>
                <a:lnTo>
                  <a:pt x="0" y="114300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5" name="object 55"/>
          <p:cNvSpPr/>
          <p:nvPr/>
        </p:nvSpPr>
        <p:spPr>
          <a:xfrm>
            <a:off x="6934961" y="2401061"/>
            <a:ext cx="381000" cy="76200"/>
          </a:xfrm>
          <a:custGeom>
            <a:avLst/>
            <a:gdLst/>
            <a:ahLst/>
            <a:cxnLst/>
            <a:rect l="l" t="t" r="r" b="b"/>
            <a:pathLst>
              <a:path w="381000" h="76200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48005"/>
                </a:lnTo>
                <a:lnTo>
                  <a:pt x="63500" y="48005"/>
                </a:lnTo>
                <a:lnTo>
                  <a:pt x="63500" y="28193"/>
                </a:lnTo>
                <a:lnTo>
                  <a:pt x="76200" y="28193"/>
                </a:lnTo>
                <a:lnTo>
                  <a:pt x="76200" y="0"/>
                </a:lnTo>
                <a:close/>
              </a:path>
              <a:path w="381000" h="76200">
                <a:moveTo>
                  <a:pt x="76200" y="28193"/>
                </a:moveTo>
                <a:lnTo>
                  <a:pt x="63500" y="28193"/>
                </a:lnTo>
                <a:lnTo>
                  <a:pt x="63500" y="48005"/>
                </a:lnTo>
                <a:lnTo>
                  <a:pt x="76200" y="48005"/>
                </a:lnTo>
                <a:lnTo>
                  <a:pt x="76200" y="28193"/>
                </a:lnTo>
                <a:close/>
              </a:path>
              <a:path w="381000" h="76200">
                <a:moveTo>
                  <a:pt x="381000" y="28193"/>
                </a:moveTo>
                <a:lnTo>
                  <a:pt x="76200" y="28193"/>
                </a:lnTo>
                <a:lnTo>
                  <a:pt x="76200" y="48005"/>
                </a:lnTo>
                <a:lnTo>
                  <a:pt x="381000" y="48005"/>
                </a:lnTo>
                <a:lnTo>
                  <a:pt x="381000" y="281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6" name="object 56"/>
          <p:cNvSpPr/>
          <p:nvPr/>
        </p:nvSpPr>
        <p:spPr>
          <a:xfrm>
            <a:off x="4953761" y="686562"/>
            <a:ext cx="0" cy="152400"/>
          </a:xfrm>
          <a:custGeom>
            <a:avLst/>
            <a:gdLst/>
            <a:ahLst/>
            <a:cxnLst/>
            <a:rect l="l" t="t" r="r" b="b"/>
            <a:pathLst>
              <a:path w="0" h="152400">
                <a:moveTo>
                  <a:pt x="0" y="0"/>
                </a:moveTo>
                <a:lnTo>
                  <a:pt x="0" y="152400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7" name="object 57"/>
          <p:cNvSpPr/>
          <p:nvPr/>
        </p:nvSpPr>
        <p:spPr>
          <a:xfrm>
            <a:off x="4953761" y="686562"/>
            <a:ext cx="2895599" cy="0"/>
          </a:xfrm>
          <a:custGeom>
            <a:avLst/>
            <a:gdLst/>
            <a:ahLst/>
            <a:cxnLst/>
            <a:rect l="l" t="t" r="r" b="b"/>
            <a:pathLst>
              <a:path w="2895600" h="0">
                <a:moveTo>
                  <a:pt x="0" y="0"/>
                </a:moveTo>
                <a:lnTo>
                  <a:pt x="2895599" y="0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8" name="object 58"/>
          <p:cNvSpPr/>
          <p:nvPr/>
        </p:nvSpPr>
        <p:spPr>
          <a:xfrm>
            <a:off x="7811261" y="686562"/>
            <a:ext cx="76200" cy="990600"/>
          </a:xfrm>
          <a:custGeom>
            <a:avLst/>
            <a:gdLst/>
            <a:ahLst/>
            <a:cxnLst/>
            <a:rect l="l" t="t" r="r" b="b"/>
            <a:pathLst>
              <a:path w="76200" h="990600">
                <a:moveTo>
                  <a:pt x="28194" y="914400"/>
                </a:moveTo>
                <a:lnTo>
                  <a:pt x="0" y="914400"/>
                </a:lnTo>
                <a:lnTo>
                  <a:pt x="38100" y="990600"/>
                </a:lnTo>
                <a:lnTo>
                  <a:pt x="69850" y="927100"/>
                </a:lnTo>
                <a:lnTo>
                  <a:pt x="28194" y="927100"/>
                </a:lnTo>
                <a:lnTo>
                  <a:pt x="28194" y="914400"/>
                </a:lnTo>
                <a:close/>
              </a:path>
              <a:path w="76200" h="990600">
                <a:moveTo>
                  <a:pt x="48006" y="0"/>
                </a:moveTo>
                <a:lnTo>
                  <a:pt x="28194" y="0"/>
                </a:lnTo>
                <a:lnTo>
                  <a:pt x="28194" y="927100"/>
                </a:lnTo>
                <a:lnTo>
                  <a:pt x="48006" y="927100"/>
                </a:lnTo>
                <a:lnTo>
                  <a:pt x="48006" y="0"/>
                </a:lnTo>
                <a:close/>
              </a:path>
              <a:path w="76200" h="990600">
                <a:moveTo>
                  <a:pt x="76200" y="914400"/>
                </a:moveTo>
                <a:lnTo>
                  <a:pt x="48006" y="914400"/>
                </a:lnTo>
                <a:lnTo>
                  <a:pt x="48006" y="927100"/>
                </a:lnTo>
                <a:lnTo>
                  <a:pt x="69850" y="927100"/>
                </a:lnTo>
                <a:lnTo>
                  <a:pt x="76200" y="9144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9" name="object 59"/>
          <p:cNvSpPr/>
          <p:nvPr/>
        </p:nvSpPr>
        <p:spPr>
          <a:xfrm>
            <a:off x="7811261" y="2820161"/>
            <a:ext cx="76200" cy="1219200"/>
          </a:xfrm>
          <a:custGeom>
            <a:avLst/>
            <a:gdLst/>
            <a:ahLst/>
            <a:cxnLst/>
            <a:rect l="l" t="t" r="r" b="b"/>
            <a:pathLst>
              <a:path w="76200" h="1219200">
                <a:moveTo>
                  <a:pt x="48006" y="63500"/>
                </a:moveTo>
                <a:lnTo>
                  <a:pt x="28194" y="63500"/>
                </a:lnTo>
                <a:lnTo>
                  <a:pt x="28194" y="1219200"/>
                </a:lnTo>
                <a:lnTo>
                  <a:pt x="48006" y="1219200"/>
                </a:lnTo>
                <a:lnTo>
                  <a:pt x="48006" y="63500"/>
                </a:lnTo>
                <a:close/>
              </a:path>
              <a:path w="76200" h="1219200">
                <a:moveTo>
                  <a:pt x="38100" y="0"/>
                </a:moveTo>
                <a:lnTo>
                  <a:pt x="0" y="76200"/>
                </a:lnTo>
                <a:lnTo>
                  <a:pt x="28194" y="76200"/>
                </a:lnTo>
                <a:lnTo>
                  <a:pt x="28194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1219200">
                <a:moveTo>
                  <a:pt x="69850" y="63500"/>
                </a:moveTo>
                <a:lnTo>
                  <a:pt x="48006" y="63500"/>
                </a:lnTo>
                <a:lnTo>
                  <a:pt x="48006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0" name="object 60"/>
          <p:cNvSpPr txBox="1"/>
          <p:nvPr/>
        </p:nvSpPr>
        <p:spPr>
          <a:xfrm>
            <a:off x="599643" y="161901"/>
            <a:ext cx="4285765" cy="3042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395"/>
              </a:lnSpc>
              <a:spcBef>
                <a:spcPts val="119"/>
              </a:spcBef>
            </a:pPr>
            <a:r>
              <a:rPr dirty="0" smtClean="0" sz="2200" spc="9">
                <a:latin typeface="΢"/>
                <a:cs typeface="΢"/>
              </a:rPr>
              <a:t>人力资源核心功能－中国薪资</a:t>
            </a:r>
            <a:r>
              <a:rPr dirty="0" smtClean="0" sz="2200" spc="19">
                <a:latin typeface="΢"/>
                <a:cs typeface="΢"/>
              </a:rPr>
              <a:t>计</a:t>
            </a:r>
            <a:r>
              <a:rPr dirty="0" smtClean="0" sz="2200" spc="0">
                <a:latin typeface="΢"/>
                <a:cs typeface="΢"/>
              </a:rPr>
              <a:t>算</a:t>
            </a:r>
            <a:endParaRPr sz="2200">
              <a:latin typeface="微软雅黑"/>
              <a:cs typeface="微软雅黑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3889375" y="1274833"/>
            <a:ext cx="1076565" cy="75577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598">
              <a:lnSpc>
                <a:spcPts val="1220"/>
              </a:lnSpc>
              <a:spcBef>
                <a:spcPts val="61"/>
              </a:spcBef>
            </a:pPr>
            <a:r>
              <a:rPr dirty="0" smtClean="0" sz="1000" spc="9">
                <a:latin typeface="΢"/>
                <a:cs typeface="΢"/>
              </a:rPr>
              <a:t>与</a:t>
            </a:r>
            <a:r>
              <a:rPr dirty="0" smtClean="0" sz="1000" spc="9">
                <a:latin typeface="΢"/>
                <a:cs typeface="΢"/>
              </a:rPr>
              <a:t>工</a:t>
            </a:r>
            <a:r>
              <a:rPr dirty="0" smtClean="0" sz="1000" spc="9">
                <a:latin typeface="΢"/>
                <a:cs typeface="΢"/>
              </a:rPr>
              <a:t>资</a:t>
            </a:r>
            <a:r>
              <a:rPr dirty="0" smtClean="0" sz="1000" spc="9">
                <a:latin typeface="΢"/>
                <a:cs typeface="΢"/>
              </a:rPr>
              <a:t>核</a:t>
            </a:r>
            <a:r>
              <a:rPr dirty="0" smtClean="0" sz="1000" spc="9">
                <a:latin typeface="΢"/>
                <a:cs typeface="΢"/>
              </a:rPr>
              <a:t>算</a:t>
            </a:r>
            <a:r>
              <a:rPr dirty="0" smtClean="0" sz="1000" spc="0">
                <a:latin typeface="΢"/>
                <a:cs typeface="΢"/>
              </a:rPr>
              <a:t>相关的</a:t>
            </a:r>
            <a:endParaRPr sz="1000">
              <a:latin typeface="微软雅黑"/>
              <a:cs typeface="微软雅黑"/>
            </a:endParaRPr>
          </a:p>
          <a:p>
            <a:pPr marL="12700" marR="598">
              <a:lnSpc>
                <a:spcPts val="1200"/>
              </a:lnSpc>
            </a:pPr>
            <a:r>
              <a:rPr dirty="0" smtClean="0" sz="1000" spc="9">
                <a:latin typeface="΢"/>
                <a:cs typeface="΢"/>
              </a:rPr>
              <a:t>主</a:t>
            </a:r>
            <a:r>
              <a:rPr dirty="0" smtClean="0" sz="1000" spc="9">
                <a:latin typeface="΢"/>
                <a:cs typeface="΢"/>
              </a:rPr>
              <a:t>数</a:t>
            </a:r>
            <a:r>
              <a:rPr dirty="0" smtClean="0" sz="1000" spc="9">
                <a:latin typeface="΢"/>
                <a:cs typeface="΢"/>
              </a:rPr>
              <a:t>据</a:t>
            </a:r>
            <a:r>
              <a:rPr dirty="0" smtClean="0" sz="1000" spc="9">
                <a:latin typeface="΢"/>
                <a:cs typeface="΢"/>
              </a:rPr>
              <a:t>：</a:t>
            </a:r>
            <a:r>
              <a:rPr dirty="0" smtClean="0" sz="1000" spc="9">
                <a:latin typeface="΢"/>
                <a:cs typeface="΢"/>
              </a:rPr>
              <a:t>住</a:t>
            </a:r>
            <a:r>
              <a:rPr dirty="0" smtClean="0" sz="1000" spc="0">
                <a:latin typeface="΢"/>
                <a:cs typeface="΢"/>
              </a:rPr>
              <a:t>房公积</a:t>
            </a:r>
            <a:endParaRPr sz="1000">
              <a:latin typeface="微软雅黑"/>
              <a:cs typeface="微软雅黑"/>
            </a:endParaRPr>
          </a:p>
          <a:p>
            <a:pPr marL="12700">
              <a:lnSpc>
                <a:spcPts val="1200"/>
              </a:lnSpc>
            </a:pPr>
            <a:r>
              <a:rPr dirty="0" smtClean="0" sz="1000" spc="9">
                <a:latin typeface="΢"/>
                <a:cs typeface="΢"/>
              </a:rPr>
              <a:t>金</a:t>
            </a:r>
            <a:r>
              <a:rPr dirty="0" smtClean="0" sz="1000" spc="9">
                <a:latin typeface="΢"/>
                <a:cs typeface="΢"/>
              </a:rPr>
              <a:t>，</a:t>
            </a:r>
            <a:r>
              <a:rPr dirty="0" smtClean="0" sz="1000" spc="9">
                <a:latin typeface="΢"/>
                <a:cs typeface="΢"/>
              </a:rPr>
              <a:t>个</a:t>
            </a:r>
            <a:r>
              <a:rPr dirty="0" smtClean="0" sz="1000" spc="9">
                <a:latin typeface="΢"/>
                <a:cs typeface="΢"/>
              </a:rPr>
              <a:t>人</a:t>
            </a:r>
            <a:r>
              <a:rPr dirty="0" smtClean="0" sz="1000" spc="9">
                <a:latin typeface="΢"/>
                <a:cs typeface="΢"/>
              </a:rPr>
              <a:t>所</a:t>
            </a:r>
            <a:r>
              <a:rPr dirty="0" smtClean="0" sz="1000" spc="0">
                <a:latin typeface="΢"/>
                <a:cs typeface="΢"/>
              </a:rPr>
              <a:t>得</a:t>
            </a:r>
            <a:r>
              <a:rPr dirty="0" smtClean="0" sz="1000" spc="-4">
                <a:latin typeface="΢"/>
                <a:cs typeface="΢"/>
              </a:rPr>
              <a:t>税</a:t>
            </a:r>
            <a:r>
              <a:rPr dirty="0" smtClean="0" sz="1000" spc="0">
                <a:latin typeface="΢"/>
                <a:cs typeface="΢"/>
              </a:rPr>
              <a:t>，</a:t>
            </a:r>
            <a:endParaRPr sz="1000">
              <a:latin typeface="微软雅黑"/>
              <a:cs typeface="微软雅黑"/>
            </a:endParaRPr>
          </a:p>
          <a:p>
            <a:pPr marL="12700" marR="598">
              <a:lnSpc>
                <a:spcPts val="1205"/>
              </a:lnSpc>
              <a:spcBef>
                <a:spcPts val="0"/>
              </a:spcBef>
            </a:pPr>
            <a:r>
              <a:rPr dirty="0" smtClean="0" sz="1000" spc="9">
                <a:latin typeface="΢"/>
                <a:cs typeface="΢"/>
              </a:rPr>
              <a:t>社</a:t>
            </a:r>
            <a:r>
              <a:rPr dirty="0" smtClean="0" sz="1000" spc="9">
                <a:latin typeface="΢"/>
                <a:cs typeface="΢"/>
              </a:rPr>
              <a:t>会</a:t>
            </a:r>
            <a:r>
              <a:rPr dirty="0" smtClean="0" sz="1000" spc="9">
                <a:latin typeface="΢"/>
                <a:cs typeface="΢"/>
              </a:rPr>
              <a:t>保</a:t>
            </a:r>
            <a:r>
              <a:rPr dirty="0" smtClean="0" sz="1000" spc="9">
                <a:latin typeface="΢"/>
                <a:cs typeface="΢"/>
              </a:rPr>
              <a:t>险</a:t>
            </a:r>
            <a:r>
              <a:rPr dirty="0" smtClean="0" sz="1000" spc="9">
                <a:latin typeface="΢"/>
                <a:cs typeface="΢"/>
              </a:rPr>
              <a:t>，</a:t>
            </a:r>
            <a:r>
              <a:rPr dirty="0" smtClean="0" sz="1000" spc="0">
                <a:latin typeface="΢"/>
                <a:cs typeface="΢"/>
              </a:rPr>
              <a:t>基本工</a:t>
            </a:r>
            <a:endParaRPr sz="1000">
              <a:latin typeface="微软雅黑"/>
              <a:cs typeface="微软雅黑"/>
            </a:endParaRPr>
          </a:p>
          <a:p>
            <a:pPr marL="12700" marR="19019">
              <a:lnSpc>
                <a:spcPts val="1130"/>
              </a:lnSpc>
            </a:pPr>
            <a:r>
              <a:rPr dirty="0" smtClean="0" sz="1000" spc="0">
                <a:latin typeface="΢"/>
                <a:cs typeface="΢"/>
              </a:rPr>
              <a:t>资</a:t>
            </a:r>
            <a:endParaRPr sz="1000">
              <a:latin typeface="微软雅黑"/>
              <a:cs typeface="微软雅黑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1602994" y="1344937"/>
            <a:ext cx="826004" cy="83807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19808">
              <a:lnSpc>
                <a:spcPts val="1220"/>
              </a:lnSpc>
              <a:spcBef>
                <a:spcPts val="61"/>
              </a:spcBef>
            </a:pPr>
            <a:r>
              <a:rPr dirty="0" smtClean="0" sz="1000" spc="9">
                <a:latin typeface="΢"/>
                <a:cs typeface="΢"/>
              </a:rPr>
              <a:t>工作时间表</a:t>
            </a:r>
            <a:endParaRPr sz="1000">
              <a:latin typeface="微软雅黑"/>
              <a:cs typeface="微软雅黑"/>
            </a:endParaRPr>
          </a:p>
          <a:p>
            <a:pPr marL="12700">
              <a:lnSpc>
                <a:spcPts val="1706"/>
              </a:lnSpc>
              <a:spcBef>
                <a:spcPts val="29"/>
              </a:spcBef>
            </a:pPr>
            <a:r>
              <a:rPr dirty="0" smtClean="0" sz="1000" spc="9">
                <a:latin typeface="΢"/>
                <a:cs typeface="΢"/>
              </a:rPr>
              <a:t>缺勤</a:t>
            </a:r>
            <a:r>
              <a:rPr dirty="0" smtClean="0" sz="1000" spc="0" b="1">
                <a:latin typeface="Arial"/>
                <a:cs typeface="Arial"/>
              </a:rPr>
              <a:t>,</a:t>
            </a:r>
            <a:r>
              <a:rPr dirty="0" smtClean="0" sz="1000" spc="-52" b="1">
                <a:latin typeface="Arial"/>
                <a:cs typeface="Arial"/>
              </a:rPr>
              <a:t> </a:t>
            </a:r>
            <a:r>
              <a:rPr dirty="0" smtClean="0" sz="1000" spc="9">
                <a:latin typeface="΢"/>
                <a:cs typeface="΢"/>
              </a:rPr>
              <a:t>替代</a:t>
            </a:r>
            <a:r>
              <a:rPr dirty="0" smtClean="0" sz="1000" spc="9">
                <a:latin typeface="΢"/>
                <a:cs typeface="΢"/>
              </a:rPr>
              <a:t> </a:t>
            </a:r>
            <a:r>
              <a:rPr dirty="0" smtClean="0" sz="1000" spc="9">
                <a:latin typeface="΢"/>
                <a:cs typeface="΢"/>
              </a:rPr>
              <a:t>报酬信息</a:t>
            </a:r>
            <a:r>
              <a:rPr dirty="0" smtClean="0" sz="1000" spc="9">
                <a:latin typeface="΢"/>
                <a:cs typeface="΢"/>
              </a:rPr>
              <a:t> </a:t>
            </a:r>
            <a:r>
              <a:rPr dirty="0" smtClean="0" sz="1000" spc="9">
                <a:latin typeface="΢"/>
                <a:cs typeface="΢"/>
              </a:rPr>
              <a:t>时间工资类型</a:t>
            </a:r>
            <a:endParaRPr sz="1000">
              <a:latin typeface="微软雅黑"/>
              <a:cs typeface="微软雅黑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5908928" y="1522991"/>
            <a:ext cx="441121" cy="1518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95"/>
              </a:lnSpc>
              <a:spcBef>
                <a:spcPts val="59"/>
              </a:spcBef>
            </a:pPr>
            <a:r>
              <a:rPr dirty="0" smtClean="0" sz="1000" spc="9">
                <a:latin typeface="΢"/>
                <a:cs typeface="΢"/>
              </a:rPr>
              <a:t>中国的</a:t>
            </a:r>
            <a:endParaRPr sz="1000">
              <a:latin typeface="微软雅黑"/>
              <a:cs typeface="微软雅黑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601776" y="2441884"/>
            <a:ext cx="424510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sz="1400" spc="9">
                <a:solidFill>
                  <a:srgbClr val="FFFFFF"/>
                </a:solidFill>
                <a:latin typeface="΢"/>
                <a:cs typeface="΢"/>
              </a:rPr>
              <a:t>财务</a:t>
            </a:r>
            <a:endParaRPr sz="1400">
              <a:latin typeface="微软雅黑"/>
              <a:cs typeface="微软雅黑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1526794" y="2716918"/>
            <a:ext cx="2106641" cy="15809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220"/>
              </a:lnSpc>
              <a:spcBef>
                <a:spcPts val="61"/>
              </a:spcBef>
            </a:pPr>
            <a:r>
              <a:rPr dirty="0" smtClean="0" sz="1000" spc="9">
                <a:latin typeface="΢"/>
                <a:cs typeface="΢"/>
              </a:rPr>
              <a:t>差旅数据</a:t>
            </a:r>
            <a:r>
              <a:rPr dirty="0" smtClean="0" sz="1000" spc="0" b="1">
                <a:latin typeface="Arial"/>
                <a:cs typeface="Arial"/>
              </a:rPr>
              <a:t>,</a:t>
            </a:r>
            <a:r>
              <a:rPr dirty="0" smtClean="0" sz="1000" spc="-82" b="1">
                <a:latin typeface="Arial"/>
                <a:cs typeface="Arial"/>
              </a:rPr>
              <a:t> </a:t>
            </a:r>
            <a:r>
              <a:rPr dirty="0" smtClean="0" sz="1000" spc="0">
                <a:latin typeface="΢"/>
                <a:cs typeface="΢"/>
              </a:rPr>
              <a:t>货</a:t>
            </a:r>
            <a:r>
              <a:rPr dirty="0" smtClean="0" sz="1000" spc="0">
                <a:latin typeface="΢"/>
                <a:cs typeface="΢"/>
              </a:rPr>
              <a:t>币</a:t>
            </a:r>
            <a:r>
              <a:rPr dirty="0" smtClean="0" sz="1000" spc="0">
                <a:latin typeface="΢"/>
                <a:cs typeface="΢"/>
              </a:rPr>
              <a:t>转</a:t>
            </a:r>
            <a:r>
              <a:rPr dirty="0" smtClean="0" sz="1000" spc="0">
                <a:latin typeface="΢"/>
                <a:cs typeface="΢"/>
              </a:rPr>
              <a:t>换</a:t>
            </a:r>
            <a:r>
              <a:rPr dirty="0" smtClean="0" sz="1000" spc="0">
                <a:latin typeface="΢"/>
                <a:cs typeface="΢"/>
              </a:rPr>
              <a:t>，</a:t>
            </a:r>
            <a:r>
              <a:rPr dirty="0" smtClean="0" sz="1000" spc="-9">
                <a:latin typeface="΢"/>
                <a:cs typeface="΢"/>
              </a:rPr>
              <a:t>银</a:t>
            </a:r>
            <a:r>
              <a:rPr dirty="0" smtClean="0" sz="1000" spc="0">
                <a:latin typeface="΢"/>
                <a:cs typeface="΢"/>
              </a:rPr>
              <a:t>行</a:t>
            </a:r>
            <a:r>
              <a:rPr dirty="0" smtClean="0" sz="1000" spc="-2" b="1">
                <a:latin typeface="Arial"/>
                <a:cs typeface="Arial"/>
              </a:rPr>
              <a:t>,</a:t>
            </a:r>
            <a:r>
              <a:rPr dirty="0" smtClean="0" sz="1000" spc="-39" b="1">
                <a:latin typeface="Arial"/>
                <a:cs typeface="Arial"/>
              </a:rPr>
              <a:t> </a:t>
            </a:r>
            <a:r>
              <a:rPr dirty="0" smtClean="0" sz="1000" spc="9">
                <a:latin typeface="΢"/>
                <a:cs typeface="΢"/>
              </a:rPr>
              <a:t>周期信息</a:t>
            </a:r>
            <a:endParaRPr sz="1000">
              <a:latin typeface="微软雅黑"/>
              <a:cs typeface="微软雅黑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8451595" y="5567049"/>
            <a:ext cx="425119" cy="2037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sz="1400" spc="14">
                <a:solidFill>
                  <a:srgbClr val="FFFFFF"/>
                </a:solidFill>
                <a:latin typeface="΢"/>
                <a:cs typeface="΢"/>
              </a:rPr>
              <a:t>财务</a:t>
            </a:r>
            <a:endParaRPr sz="1400">
              <a:latin typeface="微软雅黑"/>
              <a:cs typeface="微软雅黑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8156193" y="5998951"/>
            <a:ext cx="42511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sz="1400" spc="14">
                <a:solidFill>
                  <a:srgbClr val="FFFFFF"/>
                </a:solidFill>
                <a:latin typeface="΢"/>
                <a:cs typeface="΢"/>
              </a:rPr>
              <a:t>后勤</a:t>
            </a:r>
            <a:endParaRPr sz="1400">
              <a:latin typeface="微软雅黑"/>
              <a:cs typeface="微软雅黑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109524" y="6633699"/>
            <a:ext cx="2386151" cy="13208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975"/>
              </a:lnSpc>
              <a:spcBef>
                <a:spcPts val="48"/>
              </a:spcBef>
            </a:pPr>
            <a:r>
              <a:rPr dirty="0" smtClean="0" sz="850" spc="0">
                <a:solidFill>
                  <a:srgbClr val="B1B1B1"/>
                </a:solidFill>
                <a:latin typeface="Symbol"/>
                <a:cs typeface="Symbol"/>
              </a:rPr>
              <a:t></a:t>
            </a:r>
            <a:r>
              <a:rPr dirty="0" smtClean="0" sz="850" spc="0">
                <a:solidFill>
                  <a:srgbClr val="B1B1B1"/>
                </a:solidFill>
                <a:latin typeface="Times New Roman"/>
                <a:cs typeface="Times New Roman"/>
              </a:rPr>
              <a:t> </a:t>
            </a:r>
            <a:r>
              <a:rPr dirty="0" smtClean="0" sz="850" spc="51">
                <a:solidFill>
                  <a:srgbClr val="B1B1B1"/>
                </a:solidFill>
                <a:latin typeface="Times New Roman"/>
                <a:cs typeface="Times New Roman"/>
              </a:rPr>
              <a:t> 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S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A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P</a:t>
            </a:r>
            <a:r>
              <a:rPr dirty="0" smtClean="0" sz="700" spc="-23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A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G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2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0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0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2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,</a:t>
            </a:r>
            <a:r>
              <a:rPr dirty="0" smtClean="0" sz="700" spc="12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T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itle</a:t>
            </a:r>
            <a:r>
              <a:rPr dirty="0" smtClean="0" sz="700" spc="-18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o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f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P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r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e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s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e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n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t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a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ti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o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n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,</a:t>
            </a:r>
            <a:r>
              <a:rPr dirty="0" smtClean="0" sz="700" spc="13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S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p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e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a</a:t>
            </a:r>
            <a:r>
              <a:rPr dirty="0" smtClean="0" sz="700" spc="9">
                <a:solidFill>
                  <a:srgbClr val="B1B1B1"/>
                </a:solidFill>
                <a:latin typeface="Arial"/>
                <a:cs typeface="Arial"/>
              </a:rPr>
              <a:t>k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e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r</a:t>
            </a:r>
            <a:r>
              <a:rPr dirty="0" smtClean="0" sz="700" spc="-20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Na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m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e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1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30</a:t>
            </a:r>
            <a:endParaRPr sz="700">
              <a:latin typeface="Arial"/>
              <a:cs typeface="Arial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914400" y="5715000"/>
            <a:ext cx="1841500" cy="381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493141">
              <a:lnSpc>
                <a:spcPct val="142207"/>
              </a:lnSpc>
              <a:spcBef>
                <a:spcPts val="414"/>
              </a:spcBef>
            </a:pPr>
            <a:r>
              <a:rPr dirty="0" smtClean="0" sz="1200" spc="9">
                <a:latin typeface="΢"/>
                <a:cs typeface="΢"/>
              </a:rPr>
              <a:t>人</a:t>
            </a:r>
            <a:r>
              <a:rPr dirty="0" smtClean="0" sz="1200" spc="9">
                <a:latin typeface="΢"/>
                <a:cs typeface="΢"/>
              </a:rPr>
              <a:t>事</a:t>
            </a:r>
            <a:r>
              <a:rPr dirty="0" smtClean="0" sz="1200" spc="9">
                <a:latin typeface="΢"/>
                <a:cs typeface="΢"/>
              </a:rPr>
              <a:t>成</a:t>
            </a:r>
            <a:r>
              <a:rPr dirty="0" smtClean="0" sz="1200" spc="0">
                <a:latin typeface="΢"/>
                <a:cs typeface="΢"/>
              </a:rPr>
              <a:t>本管理</a:t>
            </a:r>
            <a:endParaRPr sz="1200">
              <a:latin typeface="微软雅黑"/>
              <a:cs typeface="微软雅黑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3657600" y="2209800"/>
            <a:ext cx="3289300" cy="160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92075">
              <a:lnSpc>
                <a:spcPts val="2110"/>
              </a:lnSpc>
              <a:spcBef>
                <a:spcPts val="105"/>
              </a:spcBef>
            </a:pPr>
            <a:r>
              <a:rPr dirty="0" smtClean="0" baseline="-1395" sz="2100" spc="9">
                <a:latin typeface="΢"/>
                <a:cs typeface="΢"/>
              </a:rPr>
              <a:t>总工资</a:t>
            </a:r>
            <a:endParaRPr sz="1400">
              <a:latin typeface="微软雅黑"/>
              <a:cs typeface="微软雅黑"/>
            </a:endParaRPr>
          </a:p>
          <a:p>
            <a:pPr marL="92075">
              <a:lnSpc>
                <a:spcPts val="1545"/>
              </a:lnSpc>
            </a:pPr>
            <a:r>
              <a:rPr dirty="0" smtClean="0" sz="1200" spc="0">
                <a:latin typeface="΢"/>
                <a:cs typeface="΢"/>
              </a:rPr>
              <a:t>通常包括：</a:t>
            </a:r>
            <a:endParaRPr sz="1200">
              <a:latin typeface="微软雅黑"/>
              <a:cs typeface="微软雅黑"/>
            </a:endParaRPr>
          </a:p>
          <a:p>
            <a:pPr marL="92075">
              <a:lnSpc>
                <a:spcPct val="142207"/>
              </a:lnSpc>
              <a:spcBef>
                <a:spcPts val="32"/>
              </a:spcBef>
            </a:pPr>
            <a:r>
              <a:rPr dirty="0" smtClean="0" sz="1200" spc="0">
                <a:latin typeface="Arial"/>
                <a:cs typeface="Arial"/>
              </a:rPr>
              <a:t>•</a:t>
            </a:r>
            <a:r>
              <a:rPr dirty="0" smtClean="0" sz="1200" spc="0">
                <a:latin typeface="Arial"/>
                <a:cs typeface="Arial"/>
              </a:rPr>
              <a:t> </a:t>
            </a:r>
            <a:r>
              <a:rPr dirty="0" smtClean="0" sz="1200" spc="0">
                <a:latin typeface="΢"/>
                <a:cs typeface="΢"/>
              </a:rPr>
              <a:t>基本报酬的计算</a:t>
            </a:r>
            <a:endParaRPr sz="1200">
              <a:latin typeface="微软雅黑"/>
              <a:cs typeface="微软雅黑"/>
            </a:endParaRPr>
          </a:p>
          <a:p>
            <a:pPr marL="92075">
              <a:lnSpc>
                <a:spcPts val="2147"/>
              </a:lnSpc>
              <a:spcBef>
                <a:spcPts val="15"/>
              </a:spcBef>
              <a:tabLst>
                <a:tab pos="2374900" algn="l"/>
              </a:tabLst>
            </a:pPr>
            <a:r>
              <a:rPr dirty="0" smtClean="0" sz="1200" spc="0">
                <a:latin typeface="Arial"/>
                <a:cs typeface="Arial"/>
              </a:rPr>
              <a:t>•</a:t>
            </a:r>
            <a:r>
              <a:rPr dirty="0" smtClean="0" sz="1200" spc="0">
                <a:latin typeface="Arial"/>
                <a:cs typeface="Arial"/>
              </a:rPr>
              <a:t> </a:t>
            </a:r>
            <a:r>
              <a:rPr dirty="0" smtClean="0" sz="1200" spc="0">
                <a:latin typeface="΢"/>
                <a:cs typeface="΢"/>
              </a:rPr>
              <a:t>时间工资项的估算	</a:t>
            </a:r>
            <a:r>
              <a:rPr dirty="0" smtClean="0" baseline="3255" sz="1800" spc="0">
                <a:latin typeface="΢"/>
                <a:cs typeface="΢"/>
              </a:rPr>
              <a:t>中国特定的</a:t>
            </a:r>
            <a:endParaRPr sz="1200">
              <a:latin typeface="微软雅黑"/>
              <a:cs typeface="微软雅黑"/>
            </a:endParaRPr>
          </a:p>
          <a:p>
            <a:pPr marL="92075">
              <a:lnSpc>
                <a:spcPct val="142207"/>
              </a:lnSpc>
              <a:spcBef>
                <a:spcPts val="110"/>
              </a:spcBef>
            </a:pPr>
            <a:r>
              <a:rPr dirty="0" smtClean="0" sz="1200" spc="0">
                <a:latin typeface="Arial"/>
                <a:cs typeface="Arial"/>
              </a:rPr>
              <a:t>•</a:t>
            </a:r>
            <a:r>
              <a:rPr dirty="0" smtClean="0" sz="1200" spc="0">
                <a:latin typeface="Arial"/>
                <a:cs typeface="Arial"/>
              </a:rPr>
              <a:t> </a:t>
            </a:r>
            <a:r>
              <a:rPr dirty="0" smtClean="0" sz="1200" spc="0">
                <a:latin typeface="΢"/>
                <a:cs typeface="΢"/>
              </a:rPr>
              <a:t>周期因数</a:t>
            </a:r>
            <a:endParaRPr sz="1200">
              <a:latin typeface="微软雅黑"/>
              <a:cs typeface="微软雅黑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6934200" y="2209800"/>
            <a:ext cx="1677161" cy="282016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1000"/>
              </a:lnSpc>
            </a:pPr>
            <a:endParaRPr sz="1000"/>
          </a:p>
          <a:p>
            <a:pPr marL="368555" marR="725933" algn="ctr">
              <a:lnSpc>
                <a:spcPct val="142207"/>
              </a:lnSpc>
              <a:spcBef>
                <a:spcPts val="13306"/>
              </a:spcBef>
            </a:pPr>
            <a:r>
              <a:rPr dirty="0" smtClean="0" sz="1000" spc="0">
                <a:latin typeface="΢"/>
                <a:cs typeface="΢"/>
              </a:rPr>
              <a:t>检查管理</a:t>
            </a:r>
            <a:endParaRPr sz="1000">
              <a:latin typeface="微软雅黑"/>
              <a:cs typeface="微软雅黑"/>
            </a:endParaRPr>
          </a:p>
          <a:p>
            <a:pPr marL="451523" marR="784517" algn="ctr">
              <a:lnSpc>
                <a:spcPct val="142207"/>
              </a:lnSpc>
              <a:spcBef>
                <a:spcPts val="4296"/>
              </a:spcBef>
            </a:pPr>
            <a:r>
              <a:rPr dirty="0" smtClean="0" sz="1000" spc="0">
                <a:latin typeface="΢"/>
                <a:cs typeface="΢"/>
              </a:rPr>
              <a:t>工资单</a:t>
            </a:r>
            <a:endParaRPr sz="1000">
              <a:latin typeface="微软雅黑"/>
              <a:cs typeface="微软雅黑"/>
            </a:endParaRPr>
          </a:p>
        </p:txBody>
      </p:sp>
      <p:sp>
        <p:nvSpPr>
          <p:cNvPr id="72" name="object 72"/>
          <p:cNvSpPr txBox="1"/>
          <p:nvPr/>
        </p:nvSpPr>
        <p:spPr>
          <a:xfrm>
            <a:off x="3657600" y="3810000"/>
            <a:ext cx="3289300" cy="152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92075">
              <a:lnSpc>
                <a:spcPts val="2115"/>
              </a:lnSpc>
              <a:spcBef>
                <a:spcPts val="105"/>
              </a:spcBef>
            </a:pPr>
            <a:r>
              <a:rPr dirty="0" smtClean="0" baseline="-1395" sz="2100" spc="9">
                <a:latin typeface="΢"/>
                <a:cs typeface="΢"/>
              </a:rPr>
              <a:t>净工资</a:t>
            </a:r>
            <a:endParaRPr sz="1400">
              <a:latin typeface="微软雅黑"/>
              <a:cs typeface="微软雅黑"/>
            </a:endParaRPr>
          </a:p>
          <a:p>
            <a:pPr marL="92075">
              <a:lnSpc>
                <a:spcPts val="1545"/>
              </a:lnSpc>
            </a:pPr>
            <a:r>
              <a:rPr dirty="0" smtClean="0" sz="1200" spc="0">
                <a:latin typeface="Arial"/>
                <a:cs typeface="Arial"/>
              </a:rPr>
              <a:t>•</a:t>
            </a:r>
            <a:r>
              <a:rPr dirty="0" smtClean="0" sz="1200" spc="0">
                <a:latin typeface="΢"/>
                <a:cs typeface="΢"/>
              </a:rPr>
              <a:t>住房公积金和社会保险个人部分先扣除</a:t>
            </a:r>
            <a:endParaRPr sz="1200">
              <a:latin typeface="微软雅黑"/>
              <a:cs typeface="微软雅黑"/>
            </a:endParaRPr>
          </a:p>
          <a:p>
            <a:pPr marL="92075">
              <a:lnSpc>
                <a:spcPct val="142207"/>
              </a:lnSpc>
              <a:spcBef>
                <a:spcPts val="37"/>
              </a:spcBef>
            </a:pPr>
            <a:r>
              <a:rPr dirty="0" smtClean="0" sz="1200" spc="0">
                <a:latin typeface="Arial"/>
                <a:cs typeface="Arial"/>
              </a:rPr>
              <a:t>•</a:t>
            </a:r>
            <a:r>
              <a:rPr dirty="0" smtClean="0" sz="1200" spc="0">
                <a:latin typeface="Arial"/>
                <a:cs typeface="Arial"/>
              </a:rPr>
              <a:t> </a:t>
            </a:r>
            <a:r>
              <a:rPr dirty="0" smtClean="0" sz="1200" spc="0">
                <a:latin typeface="΢"/>
                <a:cs typeface="΢"/>
              </a:rPr>
              <a:t>计算税</a:t>
            </a:r>
            <a:endParaRPr sz="1200">
              <a:latin typeface="微软雅黑"/>
              <a:cs typeface="微软雅黑"/>
            </a:endParaRPr>
          </a:p>
          <a:p>
            <a:pPr marL="92075">
              <a:lnSpc>
                <a:spcPct val="142207"/>
              </a:lnSpc>
              <a:spcBef>
                <a:spcPts val="110"/>
              </a:spcBef>
            </a:pPr>
            <a:r>
              <a:rPr dirty="0" smtClean="0" sz="1200" spc="0">
                <a:latin typeface="Arial"/>
                <a:cs typeface="Arial"/>
              </a:rPr>
              <a:t>•</a:t>
            </a:r>
            <a:r>
              <a:rPr dirty="0" smtClean="0" sz="1200" spc="0">
                <a:latin typeface="Arial"/>
                <a:cs typeface="Arial"/>
              </a:rPr>
              <a:t> </a:t>
            </a:r>
            <a:r>
              <a:rPr dirty="0" smtClean="0" sz="1200" spc="0">
                <a:latin typeface="΢"/>
                <a:cs typeface="΢"/>
              </a:rPr>
              <a:t>税扣除后，再扣其它应扣项</a:t>
            </a:r>
            <a:endParaRPr sz="1200">
              <a:latin typeface="微软雅黑"/>
              <a:cs typeface="微软雅黑"/>
            </a:endParaRPr>
          </a:p>
          <a:p>
            <a:pPr marL="92075">
              <a:lnSpc>
                <a:spcPct val="142207"/>
              </a:lnSpc>
              <a:spcBef>
                <a:spcPts val="110"/>
              </a:spcBef>
            </a:pPr>
            <a:r>
              <a:rPr dirty="0" smtClean="0" sz="1200" spc="0">
                <a:latin typeface="Arial"/>
                <a:cs typeface="Arial"/>
              </a:rPr>
              <a:t>•</a:t>
            </a:r>
            <a:r>
              <a:rPr dirty="0" smtClean="0" sz="1200" spc="0">
                <a:latin typeface="Arial"/>
                <a:cs typeface="Arial"/>
              </a:rPr>
              <a:t> </a:t>
            </a:r>
            <a:r>
              <a:rPr dirty="0" smtClean="0" sz="1200" spc="0">
                <a:latin typeface="΢"/>
                <a:cs typeface="΢"/>
              </a:rPr>
              <a:t>净工资</a:t>
            </a:r>
            <a:endParaRPr sz="1200">
              <a:latin typeface="微软雅黑"/>
              <a:cs typeface="微软雅黑"/>
            </a:endParaRPr>
          </a:p>
          <a:p>
            <a:pPr marL="92075">
              <a:lnSpc>
                <a:spcPts val="1750"/>
              </a:lnSpc>
              <a:spcBef>
                <a:spcPts val="197"/>
              </a:spcBef>
            </a:pPr>
            <a:r>
              <a:rPr dirty="0" smtClean="0" baseline="-16909" sz="1800" spc="0">
                <a:latin typeface="Arial"/>
                <a:cs typeface="Arial"/>
              </a:rPr>
              <a:t>•</a:t>
            </a:r>
            <a:r>
              <a:rPr dirty="0" smtClean="0" baseline="-16909" sz="1800" spc="0">
                <a:latin typeface="Arial"/>
                <a:cs typeface="Arial"/>
              </a:rPr>
              <a:t> </a:t>
            </a:r>
            <a:r>
              <a:rPr dirty="0" smtClean="0" baseline="-11394" sz="1800" spc="0">
                <a:latin typeface="΢"/>
                <a:cs typeface="΢"/>
              </a:rPr>
              <a:t>回溯计算，工资支付</a:t>
            </a:r>
            <a:endParaRPr sz="1200">
              <a:latin typeface="微软雅黑"/>
              <a:cs typeface="微软雅黑"/>
            </a:endParaRPr>
          </a:p>
        </p:txBody>
      </p:sp>
      <p:sp>
        <p:nvSpPr>
          <p:cNvPr id="73" name="object 73"/>
          <p:cNvSpPr txBox="1"/>
          <p:nvPr/>
        </p:nvSpPr>
        <p:spPr>
          <a:xfrm>
            <a:off x="6934200" y="5029961"/>
            <a:ext cx="1689861" cy="30403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473709">
              <a:lnSpc>
                <a:spcPts val="1610"/>
              </a:lnSpc>
              <a:spcBef>
                <a:spcPts val="80"/>
              </a:spcBef>
            </a:pPr>
            <a:r>
              <a:rPr dirty="0" smtClean="0" baseline="-1953" sz="1500" spc="9">
                <a:latin typeface="΢"/>
                <a:cs typeface="΢"/>
              </a:rPr>
              <a:t>转帐</a:t>
            </a:r>
            <a:r>
              <a:rPr dirty="0" smtClean="0" baseline="-2898" sz="1500" spc="0" b="1">
                <a:latin typeface="Arial"/>
                <a:cs typeface="Arial"/>
              </a:rPr>
              <a:t>/</a:t>
            </a:r>
            <a:r>
              <a:rPr dirty="0" smtClean="0" baseline="-1953" sz="1500" spc="9">
                <a:latin typeface="΢"/>
                <a:cs typeface="΢"/>
              </a:rPr>
              <a:t>工资支付</a:t>
            </a:r>
            <a:endParaRPr sz="1000">
              <a:latin typeface="微软雅黑"/>
              <a:cs typeface="微软雅黑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3657600" y="5334000"/>
            <a:ext cx="915162" cy="61036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75" name="object 75"/>
          <p:cNvSpPr txBox="1"/>
          <p:nvPr/>
        </p:nvSpPr>
        <p:spPr>
          <a:xfrm>
            <a:off x="4572761" y="5334000"/>
            <a:ext cx="4038599" cy="61036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76" name="object 76"/>
          <p:cNvSpPr txBox="1"/>
          <p:nvPr/>
        </p:nvSpPr>
        <p:spPr>
          <a:xfrm>
            <a:off x="7315200" y="1676400"/>
            <a:ext cx="1155700" cy="1143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R="12700">
              <a:lnSpc>
                <a:spcPts val="900"/>
              </a:lnSpc>
              <a:spcBef>
                <a:spcPts val="22"/>
              </a:spcBef>
            </a:pPr>
            <a:endParaRPr sz="900"/>
          </a:p>
          <a:p>
            <a:pPr marL="153034">
              <a:lnSpc>
                <a:spcPct val="142207"/>
              </a:lnSpc>
            </a:pPr>
            <a:r>
              <a:rPr dirty="0" smtClean="0" sz="1400" spc="9">
                <a:latin typeface="΢"/>
                <a:cs typeface="΢"/>
              </a:rPr>
              <a:t>管理</a:t>
            </a:r>
            <a:endParaRPr sz="1400">
              <a:latin typeface="微软雅黑"/>
              <a:cs typeface="微软雅黑"/>
            </a:endParaRPr>
          </a:p>
          <a:p>
            <a:pPr marL="153034">
              <a:lnSpc>
                <a:spcPct val="142207"/>
              </a:lnSpc>
              <a:spcBef>
                <a:spcPts val="355"/>
              </a:spcBef>
            </a:pPr>
            <a:r>
              <a:rPr dirty="0" smtClean="0" sz="1200" spc="0">
                <a:latin typeface="΢"/>
                <a:cs typeface="΢"/>
              </a:rPr>
              <a:t>控制记录，</a:t>
            </a:r>
            <a:endParaRPr sz="1200">
              <a:latin typeface="微软雅黑"/>
              <a:cs typeface="微软雅黑"/>
            </a:endParaRPr>
          </a:p>
          <a:p>
            <a:pPr marL="153034">
              <a:lnSpc>
                <a:spcPts val="1440"/>
              </a:lnSpc>
              <a:spcBef>
                <a:spcPts val="72"/>
              </a:spcBef>
            </a:pPr>
            <a:r>
              <a:rPr dirty="0" smtClean="0" baseline="1627" sz="1800" spc="0">
                <a:latin typeface="΢"/>
                <a:cs typeface="΢"/>
              </a:rPr>
              <a:t>非周期的</a:t>
            </a:r>
            <a:endParaRPr sz="1200">
              <a:latin typeface="微软雅黑"/>
              <a:cs typeface="微软雅黑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4953761" y="838200"/>
            <a:ext cx="685038" cy="381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78" name="object 78"/>
          <p:cNvSpPr txBox="1"/>
          <p:nvPr/>
        </p:nvSpPr>
        <p:spPr>
          <a:xfrm>
            <a:off x="5638800" y="838200"/>
            <a:ext cx="1219200" cy="381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79" name="object 79"/>
          <p:cNvSpPr txBox="1"/>
          <p:nvPr/>
        </p:nvSpPr>
        <p:spPr>
          <a:xfrm>
            <a:off x="4953761" y="1219200"/>
            <a:ext cx="1295400" cy="15316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80" name="object 80"/>
          <p:cNvSpPr txBox="1"/>
          <p:nvPr/>
        </p:nvSpPr>
        <p:spPr>
          <a:xfrm>
            <a:off x="6249161" y="1219200"/>
            <a:ext cx="608837" cy="15316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81" name="object 81"/>
          <p:cNvSpPr txBox="1"/>
          <p:nvPr/>
        </p:nvSpPr>
        <p:spPr>
          <a:xfrm>
            <a:off x="1752600" y="838200"/>
            <a:ext cx="1765300" cy="381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535813">
              <a:lnSpc>
                <a:spcPct val="142207"/>
              </a:lnSpc>
              <a:spcBef>
                <a:spcPts val="405"/>
              </a:spcBef>
            </a:pPr>
            <a:r>
              <a:rPr dirty="0" smtClean="0" sz="1200" spc="9">
                <a:latin typeface="΢"/>
                <a:cs typeface="΢"/>
              </a:rPr>
              <a:t>时间管理</a:t>
            </a:r>
            <a:endParaRPr sz="1200">
              <a:latin typeface="微软雅黑"/>
              <a:cs typeface="微软雅黑"/>
            </a:endParaRPr>
          </a:p>
        </p:txBody>
      </p:sp>
      <p:sp>
        <p:nvSpPr>
          <p:cNvPr id="82" name="object 82"/>
          <p:cNvSpPr txBox="1"/>
          <p:nvPr/>
        </p:nvSpPr>
        <p:spPr>
          <a:xfrm>
            <a:off x="1752600" y="1219200"/>
            <a:ext cx="1372362" cy="114376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83" name="object 83"/>
          <p:cNvSpPr txBox="1"/>
          <p:nvPr/>
        </p:nvSpPr>
        <p:spPr>
          <a:xfrm>
            <a:off x="3124961" y="1219200"/>
            <a:ext cx="380238" cy="114376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84" name="object 84"/>
          <p:cNvSpPr txBox="1"/>
          <p:nvPr/>
        </p:nvSpPr>
        <p:spPr>
          <a:xfrm>
            <a:off x="4267200" y="686562"/>
            <a:ext cx="686562" cy="15163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85" name="object 85"/>
          <p:cNvSpPr txBox="1"/>
          <p:nvPr/>
        </p:nvSpPr>
        <p:spPr>
          <a:xfrm>
            <a:off x="4953761" y="686562"/>
            <a:ext cx="2895599" cy="15163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86" name="object 86"/>
          <p:cNvSpPr txBox="1"/>
          <p:nvPr/>
        </p:nvSpPr>
        <p:spPr>
          <a:xfrm>
            <a:off x="4267200" y="838200"/>
            <a:ext cx="1231900" cy="381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379475">
              <a:lnSpc>
                <a:spcPct val="142207"/>
              </a:lnSpc>
              <a:spcBef>
                <a:spcPts val="405"/>
              </a:spcBef>
            </a:pPr>
            <a:r>
              <a:rPr dirty="0" smtClean="0" sz="1200" spc="9">
                <a:latin typeface="΢"/>
                <a:cs typeface="΢"/>
              </a:rPr>
              <a:t>主数据</a:t>
            </a:r>
            <a:endParaRPr sz="1200">
              <a:latin typeface="微软雅黑"/>
              <a:cs typeface="微软雅黑"/>
            </a:endParaRPr>
          </a:p>
        </p:txBody>
      </p:sp>
      <p:sp>
        <p:nvSpPr>
          <p:cNvPr id="87" name="object 87"/>
          <p:cNvSpPr txBox="1"/>
          <p:nvPr/>
        </p:nvSpPr>
        <p:spPr>
          <a:xfrm>
            <a:off x="5486400" y="838200"/>
            <a:ext cx="2375661" cy="381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608329">
              <a:lnSpc>
                <a:spcPct val="142207"/>
              </a:lnSpc>
              <a:spcBef>
                <a:spcPts val="405"/>
              </a:spcBef>
            </a:pPr>
            <a:r>
              <a:rPr dirty="0" smtClean="0" sz="1200" spc="9">
                <a:latin typeface="΢"/>
                <a:cs typeface="΢"/>
              </a:rPr>
              <a:t>福利</a:t>
            </a:r>
            <a:endParaRPr sz="1200">
              <a:latin typeface="微软雅黑"/>
              <a:cs typeface="微软雅黑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7998"/>
          </a:xfrm>
          <a:custGeom>
            <a:avLst/>
            <a:gdLst/>
            <a:ahLst/>
            <a:cxnLst/>
            <a:rect l="l" t="t" r="r" b="b"/>
            <a:pathLst>
              <a:path w="9144000" h="6857998">
                <a:moveTo>
                  <a:pt x="9144000" y="6857998"/>
                </a:moveTo>
                <a:lnTo>
                  <a:pt x="9144000" y="0"/>
                </a:lnTo>
                <a:lnTo>
                  <a:pt x="0" y="0"/>
                </a:lnTo>
                <a:lnTo>
                  <a:pt x="0" y="6857998"/>
                </a:lnTo>
                <a:lnTo>
                  <a:pt x="9144000" y="6857998"/>
                </a:lnTo>
                <a:close/>
              </a:path>
            </a:pathLst>
          </a:custGeom>
          <a:solidFill>
            <a:srgbClr val="959595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/>
          <p:nvPr/>
        </p:nvSpPr>
        <p:spPr>
          <a:xfrm>
            <a:off x="0" y="0"/>
            <a:ext cx="9144000" cy="68579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0" y="638555"/>
            <a:ext cx="9144000" cy="59146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0" y="4000500"/>
            <a:ext cx="4572000" cy="2552700"/>
          </a:xfrm>
          <a:custGeom>
            <a:avLst/>
            <a:gdLst/>
            <a:ahLst/>
            <a:cxnLst/>
            <a:rect l="l" t="t" r="r" b="b"/>
            <a:pathLst>
              <a:path w="4572000" h="2552700">
                <a:moveTo>
                  <a:pt x="0" y="2552700"/>
                </a:moveTo>
                <a:lnTo>
                  <a:pt x="4572000" y="2552700"/>
                </a:lnTo>
                <a:lnTo>
                  <a:pt x="4572000" y="0"/>
                </a:lnTo>
                <a:lnTo>
                  <a:pt x="0" y="0"/>
                </a:lnTo>
                <a:lnTo>
                  <a:pt x="0" y="2552700"/>
                </a:lnTo>
                <a:close/>
              </a:path>
            </a:pathLst>
          </a:custGeom>
          <a:solidFill>
            <a:srgbClr val="F3E8D4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599643" y="161901"/>
            <a:ext cx="3444925" cy="3042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395"/>
              </a:lnSpc>
              <a:spcBef>
                <a:spcPts val="119"/>
              </a:spcBef>
            </a:pPr>
            <a:r>
              <a:rPr dirty="0" smtClean="0" sz="2200" spc="9">
                <a:latin typeface="΢"/>
                <a:cs typeface="΢"/>
              </a:rPr>
              <a:t>人力资源核心功能－工资单</a:t>
            </a:r>
            <a:endParaRPr sz="2200">
              <a:latin typeface="微软雅黑"/>
              <a:cs typeface="微软雅黑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9524" y="6633699"/>
            <a:ext cx="2386151" cy="13208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975"/>
              </a:lnSpc>
              <a:spcBef>
                <a:spcPts val="48"/>
              </a:spcBef>
            </a:pPr>
            <a:r>
              <a:rPr dirty="0" smtClean="0" sz="850" spc="0">
                <a:solidFill>
                  <a:srgbClr val="B1B1B1"/>
                </a:solidFill>
                <a:latin typeface="Symbol"/>
                <a:cs typeface="Symbol"/>
              </a:rPr>
              <a:t></a:t>
            </a:r>
            <a:r>
              <a:rPr dirty="0" smtClean="0" sz="850" spc="0">
                <a:solidFill>
                  <a:srgbClr val="B1B1B1"/>
                </a:solidFill>
                <a:latin typeface="Times New Roman"/>
                <a:cs typeface="Times New Roman"/>
              </a:rPr>
              <a:t> </a:t>
            </a:r>
            <a:r>
              <a:rPr dirty="0" smtClean="0" sz="850" spc="51">
                <a:solidFill>
                  <a:srgbClr val="B1B1B1"/>
                </a:solidFill>
                <a:latin typeface="Times New Roman"/>
                <a:cs typeface="Times New Roman"/>
              </a:rPr>
              <a:t> 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S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A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P</a:t>
            </a:r>
            <a:r>
              <a:rPr dirty="0" smtClean="0" sz="700" spc="-23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A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G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2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0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0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2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,</a:t>
            </a:r>
            <a:r>
              <a:rPr dirty="0" smtClean="0" sz="700" spc="12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T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itle</a:t>
            </a:r>
            <a:r>
              <a:rPr dirty="0" smtClean="0" sz="700" spc="-18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o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f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P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r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e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s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e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n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t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a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ti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o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n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,</a:t>
            </a:r>
            <a:r>
              <a:rPr dirty="0" smtClean="0" sz="700" spc="13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S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p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e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a</a:t>
            </a:r>
            <a:r>
              <a:rPr dirty="0" smtClean="0" sz="700" spc="9">
                <a:solidFill>
                  <a:srgbClr val="B1B1B1"/>
                </a:solidFill>
                <a:latin typeface="Arial"/>
                <a:cs typeface="Arial"/>
              </a:rPr>
              <a:t>k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e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r</a:t>
            </a:r>
            <a:r>
              <a:rPr dirty="0" smtClean="0" sz="700" spc="-20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Na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m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e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1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31</a:t>
            </a:r>
            <a:endParaRPr sz="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7998"/>
          </a:xfrm>
          <a:custGeom>
            <a:avLst/>
            <a:gdLst/>
            <a:ahLst/>
            <a:cxnLst/>
            <a:rect l="l" t="t" r="r" b="b"/>
            <a:pathLst>
              <a:path w="9144000" h="6857998">
                <a:moveTo>
                  <a:pt x="9144000" y="6857998"/>
                </a:moveTo>
                <a:lnTo>
                  <a:pt x="9144000" y="0"/>
                </a:lnTo>
                <a:lnTo>
                  <a:pt x="0" y="0"/>
                </a:lnTo>
                <a:lnTo>
                  <a:pt x="0" y="6857998"/>
                </a:lnTo>
                <a:lnTo>
                  <a:pt x="9144000" y="6857998"/>
                </a:lnTo>
                <a:close/>
              </a:path>
            </a:pathLst>
          </a:custGeom>
          <a:solidFill>
            <a:srgbClr val="959595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/>
          <p:nvPr/>
        </p:nvSpPr>
        <p:spPr>
          <a:xfrm>
            <a:off x="0" y="0"/>
            <a:ext cx="9144000" cy="68579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228600" y="914400"/>
            <a:ext cx="8648700" cy="5067300"/>
          </a:xfrm>
          <a:custGeom>
            <a:avLst/>
            <a:gdLst/>
            <a:ahLst/>
            <a:cxnLst/>
            <a:rect l="l" t="t" r="r" b="b"/>
            <a:pathLst>
              <a:path w="8648700" h="5067300">
                <a:moveTo>
                  <a:pt x="0" y="5067300"/>
                </a:moveTo>
                <a:lnTo>
                  <a:pt x="8648700" y="5067300"/>
                </a:lnTo>
                <a:lnTo>
                  <a:pt x="8648700" y="0"/>
                </a:lnTo>
                <a:lnTo>
                  <a:pt x="0" y="0"/>
                </a:lnTo>
                <a:lnTo>
                  <a:pt x="0" y="50673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228600" y="914400"/>
            <a:ext cx="8648700" cy="50673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1980787" y="4264025"/>
            <a:ext cx="3125012" cy="841414"/>
          </a:xfrm>
          <a:custGeom>
            <a:avLst/>
            <a:gdLst/>
            <a:ahLst/>
            <a:cxnLst/>
            <a:rect l="l" t="t" r="r" b="b"/>
            <a:pathLst>
              <a:path w="3125012" h="841414">
                <a:moveTo>
                  <a:pt x="1911889" y="0"/>
                </a:moveTo>
                <a:lnTo>
                  <a:pt x="1460023" y="232410"/>
                </a:lnTo>
                <a:lnTo>
                  <a:pt x="1365415" y="234183"/>
                </a:lnTo>
                <a:lnTo>
                  <a:pt x="1272334" y="237045"/>
                </a:lnTo>
                <a:lnTo>
                  <a:pt x="1180974" y="240967"/>
                </a:lnTo>
                <a:lnTo>
                  <a:pt x="1091529" y="245918"/>
                </a:lnTo>
                <a:lnTo>
                  <a:pt x="1004192" y="251870"/>
                </a:lnTo>
                <a:lnTo>
                  <a:pt x="919158" y="258793"/>
                </a:lnTo>
                <a:lnTo>
                  <a:pt x="836619" y="266658"/>
                </a:lnTo>
                <a:lnTo>
                  <a:pt x="756770" y="275435"/>
                </a:lnTo>
                <a:lnTo>
                  <a:pt x="679805" y="285095"/>
                </a:lnTo>
                <a:lnTo>
                  <a:pt x="605916" y="295608"/>
                </a:lnTo>
                <a:lnTo>
                  <a:pt x="535190" y="306964"/>
                </a:lnTo>
                <a:lnTo>
                  <a:pt x="468146" y="319076"/>
                </a:lnTo>
                <a:lnTo>
                  <a:pt x="404651" y="331973"/>
                </a:lnTo>
                <a:lnTo>
                  <a:pt x="345009" y="345605"/>
                </a:lnTo>
                <a:lnTo>
                  <a:pt x="289412" y="359943"/>
                </a:lnTo>
                <a:lnTo>
                  <a:pt x="238055" y="374958"/>
                </a:lnTo>
                <a:lnTo>
                  <a:pt x="191132" y="390621"/>
                </a:lnTo>
                <a:lnTo>
                  <a:pt x="148835" y="406901"/>
                </a:lnTo>
                <a:lnTo>
                  <a:pt x="111359" y="423770"/>
                </a:lnTo>
                <a:lnTo>
                  <a:pt x="43720" y="465258"/>
                </a:lnTo>
                <a:lnTo>
                  <a:pt x="4526" y="513543"/>
                </a:lnTo>
                <a:lnTo>
                  <a:pt x="0" y="537569"/>
                </a:lnTo>
                <a:lnTo>
                  <a:pt x="5178" y="561385"/>
                </a:lnTo>
                <a:lnTo>
                  <a:pt x="43630" y="607991"/>
                </a:lnTo>
                <a:lnTo>
                  <a:pt x="76391" y="630582"/>
                </a:lnTo>
                <a:lnTo>
                  <a:pt x="117833" y="652567"/>
                </a:lnTo>
                <a:lnTo>
                  <a:pt x="167703" y="673846"/>
                </a:lnTo>
                <a:lnTo>
                  <a:pt x="225743" y="694320"/>
                </a:lnTo>
                <a:lnTo>
                  <a:pt x="291697" y="713890"/>
                </a:lnTo>
                <a:lnTo>
                  <a:pt x="365311" y="732457"/>
                </a:lnTo>
                <a:lnTo>
                  <a:pt x="446327" y="749921"/>
                </a:lnTo>
                <a:lnTo>
                  <a:pt x="534491" y="766185"/>
                </a:lnTo>
                <a:lnTo>
                  <a:pt x="629546" y="781147"/>
                </a:lnTo>
                <a:lnTo>
                  <a:pt x="731236" y="794710"/>
                </a:lnTo>
                <a:lnTo>
                  <a:pt x="839306" y="806773"/>
                </a:lnTo>
                <a:lnTo>
                  <a:pt x="953500" y="817239"/>
                </a:lnTo>
                <a:lnTo>
                  <a:pt x="1073562" y="826007"/>
                </a:lnTo>
                <a:lnTo>
                  <a:pt x="1196866" y="832875"/>
                </a:lnTo>
                <a:lnTo>
                  <a:pt x="1320619" y="837698"/>
                </a:lnTo>
                <a:lnTo>
                  <a:pt x="1444313" y="840528"/>
                </a:lnTo>
                <a:lnTo>
                  <a:pt x="1567440" y="841414"/>
                </a:lnTo>
                <a:lnTo>
                  <a:pt x="1689492" y="840406"/>
                </a:lnTo>
                <a:lnTo>
                  <a:pt x="1809963" y="837554"/>
                </a:lnTo>
                <a:lnTo>
                  <a:pt x="1928343" y="832908"/>
                </a:lnTo>
                <a:lnTo>
                  <a:pt x="2044126" y="826518"/>
                </a:lnTo>
                <a:lnTo>
                  <a:pt x="2156805" y="818433"/>
                </a:lnTo>
                <a:lnTo>
                  <a:pt x="2265870" y="808704"/>
                </a:lnTo>
                <a:lnTo>
                  <a:pt x="2370814" y="797380"/>
                </a:lnTo>
                <a:lnTo>
                  <a:pt x="2471131" y="784512"/>
                </a:lnTo>
                <a:lnTo>
                  <a:pt x="2566312" y="770149"/>
                </a:lnTo>
                <a:lnTo>
                  <a:pt x="2655849" y="754342"/>
                </a:lnTo>
                <a:lnTo>
                  <a:pt x="2739234" y="737139"/>
                </a:lnTo>
                <a:lnTo>
                  <a:pt x="2815961" y="718592"/>
                </a:lnTo>
                <a:lnTo>
                  <a:pt x="2885522" y="698750"/>
                </a:lnTo>
                <a:lnTo>
                  <a:pt x="2947408" y="677662"/>
                </a:lnTo>
                <a:lnTo>
                  <a:pt x="3001112" y="655379"/>
                </a:lnTo>
                <a:lnTo>
                  <a:pt x="3046126" y="631951"/>
                </a:lnTo>
                <a:lnTo>
                  <a:pt x="3081304" y="607891"/>
                </a:lnTo>
                <a:lnTo>
                  <a:pt x="3120491" y="559606"/>
                </a:lnTo>
                <a:lnTo>
                  <a:pt x="3125012" y="535580"/>
                </a:lnTo>
                <a:lnTo>
                  <a:pt x="3119828" y="511764"/>
                </a:lnTo>
                <a:lnTo>
                  <a:pt x="3081364" y="465158"/>
                </a:lnTo>
                <a:lnTo>
                  <a:pt x="3048597" y="442567"/>
                </a:lnTo>
                <a:lnTo>
                  <a:pt x="3007148" y="420582"/>
                </a:lnTo>
                <a:lnTo>
                  <a:pt x="2957274" y="399303"/>
                </a:lnTo>
                <a:lnTo>
                  <a:pt x="2899230" y="378829"/>
                </a:lnTo>
                <a:lnTo>
                  <a:pt x="2833272" y="359259"/>
                </a:lnTo>
                <a:lnTo>
                  <a:pt x="2759657" y="340692"/>
                </a:lnTo>
                <a:lnTo>
                  <a:pt x="2678641" y="323228"/>
                </a:lnTo>
                <a:lnTo>
                  <a:pt x="2590355" y="306945"/>
                </a:lnTo>
                <a:lnTo>
                  <a:pt x="2495430" y="292002"/>
                </a:lnTo>
                <a:lnTo>
                  <a:pt x="2393747" y="278439"/>
                </a:lnTo>
                <a:lnTo>
                  <a:pt x="2285687" y="266376"/>
                </a:lnTo>
                <a:lnTo>
                  <a:pt x="2171507" y="255910"/>
                </a:lnTo>
                <a:lnTo>
                  <a:pt x="2051462" y="247142"/>
                </a:lnTo>
                <a:lnTo>
                  <a:pt x="191188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1980787" y="4264025"/>
            <a:ext cx="3125012" cy="841414"/>
          </a:xfrm>
          <a:custGeom>
            <a:avLst/>
            <a:gdLst/>
            <a:ahLst/>
            <a:cxnLst/>
            <a:rect l="l" t="t" r="r" b="b"/>
            <a:pathLst>
              <a:path w="3125012" h="841414">
                <a:moveTo>
                  <a:pt x="1911889" y="0"/>
                </a:moveTo>
                <a:lnTo>
                  <a:pt x="2051462" y="247142"/>
                </a:lnTo>
                <a:lnTo>
                  <a:pt x="2171507" y="255910"/>
                </a:lnTo>
                <a:lnTo>
                  <a:pt x="2285687" y="266376"/>
                </a:lnTo>
                <a:lnTo>
                  <a:pt x="2393747" y="278439"/>
                </a:lnTo>
                <a:lnTo>
                  <a:pt x="2495430" y="292002"/>
                </a:lnTo>
                <a:lnTo>
                  <a:pt x="2590480" y="306964"/>
                </a:lnTo>
                <a:lnTo>
                  <a:pt x="2678641" y="323228"/>
                </a:lnTo>
                <a:lnTo>
                  <a:pt x="2759657" y="340692"/>
                </a:lnTo>
                <a:lnTo>
                  <a:pt x="2833272" y="359259"/>
                </a:lnTo>
                <a:lnTo>
                  <a:pt x="2899230" y="378829"/>
                </a:lnTo>
                <a:lnTo>
                  <a:pt x="2957274" y="399303"/>
                </a:lnTo>
                <a:lnTo>
                  <a:pt x="3007148" y="420582"/>
                </a:lnTo>
                <a:lnTo>
                  <a:pt x="3048597" y="442567"/>
                </a:lnTo>
                <a:lnTo>
                  <a:pt x="3081364" y="465158"/>
                </a:lnTo>
                <a:lnTo>
                  <a:pt x="3119828" y="511764"/>
                </a:lnTo>
                <a:lnTo>
                  <a:pt x="3125012" y="535580"/>
                </a:lnTo>
                <a:lnTo>
                  <a:pt x="3120491" y="559606"/>
                </a:lnTo>
                <a:lnTo>
                  <a:pt x="3081304" y="607891"/>
                </a:lnTo>
                <a:lnTo>
                  <a:pt x="3046126" y="631951"/>
                </a:lnTo>
                <a:lnTo>
                  <a:pt x="3001112" y="655379"/>
                </a:lnTo>
                <a:lnTo>
                  <a:pt x="2947408" y="677662"/>
                </a:lnTo>
                <a:lnTo>
                  <a:pt x="2885522" y="698750"/>
                </a:lnTo>
                <a:lnTo>
                  <a:pt x="2815961" y="718592"/>
                </a:lnTo>
                <a:lnTo>
                  <a:pt x="2739234" y="737139"/>
                </a:lnTo>
                <a:lnTo>
                  <a:pt x="2655849" y="754342"/>
                </a:lnTo>
                <a:lnTo>
                  <a:pt x="2566312" y="770149"/>
                </a:lnTo>
                <a:lnTo>
                  <a:pt x="2471131" y="784512"/>
                </a:lnTo>
                <a:lnTo>
                  <a:pt x="2370814" y="797380"/>
                </a:lnTo>
                <a:lnTo>
                  <a:pt x="2265870" y="808704"/>
                </a:lnTo>
                <a:lnTo>
                  <a:pt x="2156805" y="818433"/>
                </a:lnTo>
                <a:lnTo>
                  <a:pt x="2044126" y="826518"/>
                </a:lnTo>
                <a:lnTo>
                  <a:pt x="1928343" y="832908"/>
                </a:lnTo>
                <a:lnTo>
                  <a:pt x="1809963" y="837554"/>
                </a:lnTo>
                <a:lnTo>
                  <a:pt x="1689492" y="840406"/>
                </a:lnTo>
                <a:lnTo>
                  <a:pt x="1567440" y="841414"/>
                </a:lnTo>
                <a:lnTo>
                  <a:pt x="1444313" y="840528"/>
                </a:lnTo>
                <a:lnTo>
                  <a:pt x="1320619" y="837698"/>
                </a:lnTo>
                <a:lnTo>
                  <a:pt x="1196866" y="832875"/>
                </a:lnTo>
                <a:lnTo>
                  <a:pt x="1073562" y="826007"/>
                </a:lnTo>
                <a:lnTo>
                  <a:pt x="953500" y="817239"/>
                </a:lnTo>
                <a:lnTo>
                  <a:pt x="839306" y="806773"/>
                </a:lnTo>
                <a:lnTo>
                  <a:pt x="731236" y="794710"/>
                </a:lnTo>
                <a:lnTo>
                  <a:pt x="629546" y="781147"/>
                </a:lnTo>
                <a:lnTo>
                  <a:pt x="534491" y="766185"/>
                </a:lnTo>
                <a:lnTo>
                  <a:pt x="446327" y="749921"/>
                </a:lnTo>
                <a:lnTo>
                  <a:pt x="365311" y="732457"/>
                </a:lnTo>
                <a:lnTo>
                  <a:pt x="291697" y="713890"/>
                </a:lnTo>
                <a:lnTo>
                  <a:pt x="225743" y="694320"/>
                </a:lnTo>
                <a:lnTo>
                  <a:pt x="167703" y="673846"/>
                </a:lnTo>
                <a:lnTo>
                  <a:pt x="117833" y="652567"/>
                </a:lnTo>
                <a:lnTo>
                  <a:pt x="76391" y="630582"/>
                </a:lnTo>
                <a:lnTo>
                  <a:pt x="43630" y="607991"/>
                </a:lnTo>
                <a:lnTo>
                  <a:pt x="5178" y="561385"/>
                </a:lnTo>
                <a:lnTo>
                  <a:pt x="0" y="537569"/>
                </a:lnTo>
                <a:lnTo>
                  <a:pt x="4526" y="513543"/>
                </a:lnTo>
                <a:lnTo>
                  <a:pt x="43720" y="465258"/>
                </a:lnTo>
                <a:lnTo>
                  <a:pt x="78898" y="441198"/>
                </a:lnTo>
                <a:lnTo>
                  <a:pt x="148835" y="406901"/>
                </a:lnTo>
                <a:lnTo>
                  <a:pt x="191132" y="390621"/>
                </a:lnTo>
                <a:lnTo>
                  <a:pt x="238055" y="374958"/>
                </a:lnTo>
                <a:lnTo>
                  <a:pt x="289412" y="359943"/>
                </a:lnTo>
                <a:lnTo>
                  <a:pt x="345009" y="345605"/>
                </a:lnTo>
                <a:lnTo>
                  <a:pt x="404651" y="331973"/>
                </a:lnTo>
                <a:lnTo>
                  <a:pt x="468146" y="319076"/>
                </a:lnTo>
                <a:lnTo>
                  <a:pt x="535299" y="306945"/>
                </a:lnTo>
                <a:lnTo>
                  <a:pt x="605916" y="295608"/>
                </a:lnTo>
                <a:lnTo>
                  <a:pt x="679805" y="285095"/>
                </a:lnTo>
                <a:lnTo>
                  <a:pt x="756770" y="275435"/>
                </a:lnTo>
                <a:lnTo>
                  <a:pt x="836619" y="266658"/>
                </a:lnTo>
                <a:lnTo>
                  <a:pt x="919158" y="258793"/>
                </a:lnTo>
                <a:lnTo>
                  <a:pt x="1004192" y="251870"/>
                </a:lnTo>
                <a:lnTo>
                  <a:pt x="1091529" y="245918"/>
                </a:lnTo>
                <a:lnTo>
                  <a:pt x="1180974" y="240967"/>
                </a:lnTo>
                <a:lnTo>
                  <a:pt x="1272334" y="237045"/>
                </a:lnTo>
                <a:lnTo>
                  <a:pt x="1365415" y="234183"/>
                </a:lnTo>
                <a:lnTo>
                  <a:pt x="1460023" y="232410"/>
                </a:lnTo>
                <a:lnTo>
                  <a:pt x="1911889" y="0"/>
                </a:lnTo>
                <a:close/>
              </a:path>
            </a:pathLst>
          </a:custGeom>
          <a:ln w="914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" name="object 8"/>
          <p:cNvSpPr/>
          <p:nvPr/>
        </p:nvSpPr>
        <p:spPr>
          <a:xfrm>
            <a:off x="3201161" y="3353561"/>
            <a:ext cx="762000" cy="228600"/>
          </a:xfrm>
          <a:custGeom>
            <a:avLst/>
            <a:gdLst/>
            <a:ahLst/>
            <a:cxnLst/>
            <a:rect l="l" t="t" r="r" b="b"/>
            <a:pathLst>
              <a:path w="762000" h="228600">
                <a:moveTo>
                  <a:pt x="0" y="114300"/>
                </a:moveTo>
                <a:lnTo>
                  <a:pt x="19421" y="78175"/>
                </a:lnTo>
                <a:lnTo>
                  <a:pt x="57078" y="54094"/>
                </a:lnTo>
                <a:lnTo>
                  <a:pt x="111585" y="33480"/>
                </a:lnTo>
                <a:lnTo>
                  <a:pt x="155978" y="22055"/>
                </a:lnTo>
                <a:lnTo>
                  <a:pt x="205900" y="12759"/>
                </a:lnTo>
                <a:lnTo>
                  <a:pt x="260567" y="5827"/>
                </a:lnTo>
                <a:lnTo>
                  <a:pt x="319195" y="1496"/>
                </a:lnTo>
                <a:lnTo>
                  <a:pt x="381000" y="0"/>
                </a:lnTo>
                <a:lnTo>
                  <a:pt x="412250" y="378"/>
                </a:lnTo>
                <a:lnTo>
                  <a:pt x="472564" y="3322"/>
                </a:lnTo>
                <a:lnTo>
                  <a:pt x="529310" y="8983"/>
                </a:lnTo>
                <a:lnTo>
                  <a:pt x="581702" y="17126"/>
                </a:lnTo>
                <a:lnTo>
                  <a:pt x="628958" y="27516"/>
                </a:lnTo>
                <a:lnTo>
                  <a:pt x="670292" y="39917"/>
                </a:lnTo>
                <a:lnTo>
                  <a:pt x="719476" y="61775"/>
                </a:lnTo>
                <a:lnTo>
                  <a:pt x="750928" y="86834"/>
                </a:lnTo>
                <a:lnTo>
                  <a:pt x="762000" y="114300"/>
                </a:lnTo>
                <a:lnTo>
                  <a:pt x="760737" y="123673"/>
                </a:lnTo>
                <a:lnTo>
                  <a:pt x="732061" y="158787"/>
                </a:lnTo>
                <a:lnTo>
                  <a:pt x="688494" y="181801"/>
                </a:lnTo>
                <a:lnTo>
                  <a:pt x="650414" y="195119"/>
                </a:lnTo>
                <a:lnTo>
                  <a:pt x="606021" y="206544"/>
                </a:lnTo>
                <a:lnTo>
                  <a:pt x="556099" y="215840"/>
                </a:lnTo>
                <a:lnTo>
                  <a:pt x="501432" y="222772"/>
                </a:lnTo>
                <a:lnTo>
                  <a:pt x="442804" y="227103"/>
                </a:lnTo>
                <a:lnTo>
                  <a:pt x="381000" y="228600"/>
                </a:lnTo>
                <a:lnTo>
                  <a:pt x="349749" y="228221"/>
                </a:lnTo>
                <a:lnTo>
                  <a:pt x="289435" y="225277"/>
                </a:lnTo>
                <a:lnTo>
                  <a:pt x="232689" y="219616"/>
                </a:lnTo>
                <a:lnTo>
                  <a:pt x="180297" y="211473"/>
                </a:lnTo>
                <a:lnTo>
                  <a:pt x="133041" y="201083"/>
                </a:lnTo>
                <a:lnTo>
                  <a:pt x="91707" y="188682"/>
                </a:lnTo>
                <a:lnTo>
                  <a:pt x="42523" y="166824"/>
                </a:lnTo>
                <a:lnTo>
                  <a:pt x="11071" y="141765"/>
                </a:lnTo>
                <a:lnTo>
                  <a:pt x="0" y="114300"/>
                </a:lnTo>
                <a:close/>
              </a:path>
            </a:pathLst>
          </a:custGeom>
          <a:ln w="28956">
            <a:solidFill>
              <a:srgbClr val="FF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" name="object 9"/>
          <p:cNvSpPr/>
          <p:nvPr/>
        </p:nvSpPr>
        <p:spPr>
          <a:xfrm>
            <a:off x="4115561" y="3353561"/>
            <a:ext cx="762000" cy="228600"/>
          </a:xfrm>
          <a:custGeom>
            <a:avLst/>
            <a:gdLst/>
            <a:ahLst/>
            <a:cxnLst/>
            <a:rect l="l" t="t" r="r" b="b"/>
            <a:pathLst>
              <a:path w="762000" h="228600">
                <a:moveTo>
                  <a:pt x="0" y="114300"/>
                </a:moveTo>
                <a:lnTo>
                  <a:pt x="19421" y="78175"/>
                </a:lnTo>
                <a:lnTo>
                  <a:pt x="57078" y="54094"/>
                </a:lnTo>
                <a:lnTo>
                  <a:pt x="111585" y="33480"/>
                </a:lnTo>
                <a:lnTo>
                  <a:pt x="155978" y="22055"/>
                </a:lnTo>
                <a:lnTo>
                  <a:pt x="205900" y="12759"/>
                </a:lnTo>
                <a:lnTo>
                  <a:pt x="260567" y="5827"/>
                </a:lnTo>
                <a:lnTo>
                  <a:pt x="319195" y="1496"/>
                </a:lnTo>
                <a:lnTo>
                  <a:pt x="381000" y="0"/>
                </a:lnTo>
                <a:lnTo>
                  <a:pt x="412250" y="378"/>
                </a:lnTo>
                <a:lnTo>
                  <a:pt x="472564" y="3322"/>
                </a:lnTo>
                <a:lnTo>
                  <a:pt x="529310" y="8983"/>
                </a:lnTo>
                <a:lnTo>
                  <a:pt x="581702" y="17126"/>
                </a:lnTo>
                <a:lnTo>
                  <a:pt x="628958" y="27516"/>
                </a:lnTo>
                <a:lnTo>
                  <a:pt x="670292" y="39917"/>
                </a:lnTo>
                <a:lnTo>
                  <a:pt x="719476" y="61775"/>
                </a:lnTo>
                <a:lnTo>
                  <a:pt x="750928" y="86834"/>
                </a:lnTo>
                <a:lnTo>
                  <a:pt x="762000" y="114300"/>
                </a:lnTo>
                <a:lnTo>
                  <a:pt x="760737" y="123673"/>
                </a:lnTo>
                <a:lnTo>
                  <a:pt x="732061" y="158787"/>
                </a:lnTo>
                <a:lnTo>
                  <a:pt x="688494" y="181801"/>
                </a:lnTo>
                <a:lnTo>
                  <a:pt x="650414" y="195119"/>
                </a:lnTo>
                <a:lnTo>
                  <a:pt x="606021" y="206544"/>
                </a:lnTo>
                <a:lnTo>
                  <a:pt x="556099" y="215840"/>
                </a:lnTo>
                <a:lnTo>
                  <a:pt x="501432" y="222772"/>
                </a:lnTo>
                <a:lnTo>
                  <a:pt x="442804" y="227103"/>
                </a:lnTo>
                <a:lnTo>
                  <a:pt x="381000" y="228600"/>
                </a:lnTo>
                <a:lnTo>
                  <a:pt x="349749" y="228221"/>
                </a:lnTo>
                <a:lnTo>
                  <a:pt x="289435" y="225277"/>
                </a:lnTo>
                <a:lnTo>
                  <a:pt x="232689" y="219616"/>
                </a:lnTo>
                <a:lnTo>
                  <a:pt x="180297" y="211473"/>
                </a:lnTo>
                <a:lnTo>
                  <a:pt x="133041" y="201083"/>
                </a:lnTo>
                <a:lnTo>
                  <a:pt x="91707" y="188682"/>
                </a:lnTo>
                <a:lnTo>
                  <a:pt x="42523" y="166824"/>
                </a:lnTo>
                <a:lnTo>
                  <a:pt x="11071" y="141765"/>
                </a:lnTo>
                <a:lnTo>
                  <a:pt x="0" y="114300"/>
                </a:lnTo>
                <a:close/>
              </a:path>
            </a:pathLst>
          </a:custGeom>
          <a:ln w="28956">
            <a:solidFill>
              <a:srgbClr val="FF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" name="object 10"/>
          <p:cNvSpPr/>
          <p:nvPr/>
        </p:nvSpPr>
        <p:spPr>
          <a:xfrm>
            <a:off x="3582161" y="3582161"/>
            <a:ext cx="304800" cy="685800"/>
          </a:xfrm>
          <a:custGeom>
            <a:avLst/>
            <a:gdLst/>
            <a:ahLst/>
            <a:cxnLst/>
            <a:rect l="l" t="t" r="r" b="b"/>
            <a:pathLst>
              <a:path w="304800" h="685800">
                <a:moveTo>
                  <a:pt x="0" y="0"/>
                </a:moveTo>
                <a:lnTo>
                  <a:pt x="304800" y="685800"/>
                </a:lnTo>
              </a:path>
            </a:pathLst>
          </a:custGeom>
          <a:ln w="28956">
            <a:solidFill>
              <a:srgbClr val="FF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" name="object 11"/>
          <p:cNvSpPr/>
          <p:nvPr/>
        </p:nvSpPr>
        <p:spPr>
          <a:xfrm>
            <a:off x="3886961" y="3582161"/>
            <a:ext cx="609600" cy="685800"/>
          </a:xfrm>
          <a:custGeom>
            <a:avLst/>
            <a:gdLst/>
            <a:ahLst/>
            <a:cxnLst/>
            <a:rect l="l" t="t" r="r" b="b"/>
            <a:pathLst>
              <a:path w="609600" h="685800">
                <a:moveTo>
                  <a:pt x="609600" y="0"/>
                </a:moveTo>
                <a:lnTo>
                  <a:pt x="0" y="685800"/>
                </a:lnTo>
              </a:path>
            </a:pathLst>
          </a:custGeom>
          <a:ln w="28956">
            <a:solidFill>
              <a:srgbClr val="FF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" name="object 12"/>
          <p:cNvSpPr/>
          <p:nvPr/>
        </p:nvSpPr>
        <p:spPr>
          <a:xfrm>
            <a:off x="5562922" y="3741801"/>
            <a:ext cx="2437755" cy="1287309"/>
          </a:xfrm>
          <a:custGeom>
            <a:avLst/>
            <a:gdLst/>
            <a:ahLst/>
            <a:cxnLst/>
            <a:rect l="l" t="t" r="r" b="b"/>
            <a:pathLst>
              <a:path w="2437755" h="1287309">
                <a:moveTo>
                  <a:pt x="1696778" y="0"/>
                </a:moveTo>
                <a:lnTo>
                  <a:pt x="1183825" y="525526"/>
                </a:lnTo>
                <a:lnTo>
                  <a:pt x="1109784" y="526890"/>
                </a:lnTo>
                <a:lnTo>
                  <a:pt x="1036772" y="529628"/>
                </a:lnTo>
                <a:lnTo>
                  <a:pt x="964946" y="533704"/>
                </a:lnTo>
                <a:lnTo>
                  <a:pt x="894459" y="539083"/>
                </a:lnTo>
                <a:lnTo>
                  <a:pt x="825469" y="545730"/>
                </a:lnTo>
                <a:lnTo>
                  <a:pt x="758130" y="553611"/>
                </a:lnTo>
                <a:lnTo>
                  <a:pt x="692597" y="562691"/>
                </a:lnTo>
                <a:lnTo>
                  <a:pt x="629026" y="572934"/>
                </a:lnTo>
                <a:lnTo>
                  <a:pt x="567573" y="584306"/>
                </a:lnTo>
                <a:lnTo>
                  <a:pt x="508392" y="596772"/>
                </a:lnTo>
                <a:lnTo>
                  <a:pt x="451639" y="610298"/>
                </a:lnTo>
                <a:lnTo>
                  <a:pt x="397469" y="624848"/>
                </a:lnTo>
                <a:lnTo>
                  <a:pt x="346038" y="640387"/>
                </a:lnTo>
                <a:lnTo>
                  <a:pt x="297500" y="656881"/>
                </a:lnTo>
                <a:lnTo>
                  <a:pt x="252013" y="674294"/>
                </a:lnTo>
                <a:lnTo>
                  <a:pt x="209729" y="692592"/>
                </a:lnTo>
                <a:lnTo>
                  <a:pt x="170806" y="711741"/>
                </a:lnTo>
                <a:lnTo>
                  <a:pt x="135398" y="731704"/>
                </a:lnTo>
                <a:lnTo>
                  <a:pt x="75750" y="773938"/>
                </a:lnTo>
                <a:lnTo>
                  <a:pt x="44762" y="803666"/>
                </a:lnTo>
                <a:lnTo>
                  <a:pt x="7072" y="863608"/>
                </a:lnTo>
                <a:lnTo>
                  <a:pt x="0" y="893569"/>
                </a:lnTo>
                <a:lnTo>
                  <a:pt x="529" y="923357"/>
                </a:lnTo>
                <a:lnTo>
                  <a:pt x="23652" y="981906"/>
                </a:lnTo>
                <a:lnTo>
                  <a:pt x="74961" y="1038247"/>
                </a:lnTo>
                <a:lnTo>
                  <a:pt x="110723" y="1065276"/>
                </a:lnTo>
                <a:lnTo>
                  <a:pt x="152976" y="1091374"/>
                </a:lnTo>
                <a:lnTo>
                  <a:pt x="201535" y="1116417"/>
                </a:lnTo>
                <a:lnTo>
                  <a:pt x="256216" y="1140278"/>
                </a:lnTo>
                <a:lnTo>
                  <a:pt x="316832" y="1162832"/>
                </a:lnTo>
                <a:lnTo>
                  <a:pt x="383200" y="1183953"/>
                </a:lnTo>
                <a:lnTo>
                  <a:pt x="455133" y="1203514"/>
                </a:lnTo>
                <a:lnTo>
                  <a:pt x="532447" y="1221391"/>
                </a:lnTo>
                <a:lnTo>
                  <a:pt x="614957" y="1237456"/>
                </a:lnTo>
                <a:lnTo>
                  <a:pt x="702478" y="1251584"/>
                </a:lnTo>
                <a:lnTo>
                  <a:pt x="794824" y="1263650"/>
                </a:lnTo>
                <a:lnTo>
                  <a:pt x="889982" y="1273329"/>
                </a:lnTo>
                <a:lnTo>
                  <a:pt x="985789" y="1280460"/>
                </a:lnTo>
                <a:lnTo>
                  <a:pt x="1081844" y="1285101"/>
                </a:lnTo>
                <a:lnTo>
                  <a:pt x="1177743" y="1287309"/>
                </a:lnTo>
                <a:lnTo>
                  <a:pt x="1273083" y="1287143"/>
                </a:lnTo>
                <a:lnTo>
                  <a:pt x="1367461" y="1284659"/>
                </a:lnTo>
                <a:lnTo>
                  <a:pt x="1460473" y="1279916"/>
                </a:lnTo>
                <a:lnTo>
                  <a:pt x="1551718" y="1272972"/>
                </a:lnTo>
                <a:lnTo>
                  <a:pt x="1640791" y="1263885"/>
                </a:lnTo>
                <a:lnTo>
                  <a:pt x="1727290" y="1252712"/>
                </a:lnTo>
                <a:lnTo>
                  <a:pt x="1810812" y="1239511"/>
                </a:lnTo>
                <a:lnTo>
                  <a:pt x="1890952" y="1224339"/>
                </a:lnTo>
                <a:lnTo>
                  <a:pt x="1967309" y="1207256"/>
                </a:lnTo>
                <a:lnTo>
                  <a:pt x="2039480" y="1188318"/>
                </a:lnTo>
                <a:lnTo>
                  <a:pt x="2107060" y="1167584"/>
                </a:lnTo>
                <a:lnTo>
                  <a:pt x="2169647" y="1145111"/>
                </a:lnTo>
                <a:lnTo>
                  <a:pt x="2226838" y="1120957"/>
                </a:lnTo>
                <a:lnTo>
                  <a:pt x="2278230" y="1095179"/>
                </a:lnTo>
                <a:lnTo>
                  <a:pt x="2323420" y="1067837"/>
                </a:lnTo>
                <a:lnTo>
                  <a:pt x="2362004" y="1038987"/>
                </a:lnTo>
                <a:lnTo>
                  <a:pt x="2392992" y="1009240"/>
                </a:lnTo>
                <a:lnTo>
                  <a:pt x="2430683" y="949267"/>
                </a:lnTo>
                <a:lnTo>
                  <a:pt x="2437755" y="919293"/>
                </a:lnTo>
                <a:lnTo>
                  <a:pt x="2437226" y="889494"/>
                </a:lnTo>
                <a:lnTo>
                  <a:pt x="2414103" y="830926"/>
                </a:lnTo>
                <a:lnTo>
                  <a:pt x="2362794" y="774571"/>
                </a:lnTo>
                <a:lnTo>
                  <a:pt x="2327032" y="747537"/>
                </a:lnTo>
                <a:lnTo>
                  <a:pt x="2284779" y="721435"/>
                </a:lnTo>
                <a:lnTo>
                  <a:pt x="2236220" y="696388"/>
                </a:lnTo>
                <a:lnTo>
                  <a:pt x="2181539" y="672524"/>
                </a:lnTo>
                <a:lnTo>
                  <a:pt x="2120923" y="649968"/>
                </a:lnTo>
                <a:lnTo>
                  <a:pt x="2054555" y="628846"/>
                </a:lnTo>
                <a:lnTo>
                  <a:pt x="1982622" y="609284"/>
                </a:lnTo>
                <a:lnTo>
                  <a:pt x="1905308" y="591407"/>
                </a:lnTo>
                <a:lnTo>
                  <a:pt x="1822798" y="575341"/>
                </a:lnTo>
                <a:lnTo>
                  <a:pt x="1735277" y="561213"/>
                </a:lnTo>
                <a:lnTo>
                  <a:pt x="1642930" y="549148"/>
                </a:lnTo>
                <a:lnTo>
                  <a:pt x="169677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" name="object 13"/>
          <p:cNvSpPr/>
          <p:nvPr/>
        </p:nvSpPr>
        <p:spPr>
          <a:xfrm>
            <a:off x="5562922" y="3741801"/>
            <a:ext cx="2437755" cy="1287309"/>
          </a:xfrm>
          <a:custGeom>
            <a:avLst/>
            <a:gdLst/>
            <a:ahLst/>
            <a:cxnLst/>
            <a:rect l="l" t="t" r="r" b="b"/>
            <a:pathLst>
              <a:path w="2437755" h="1287309">
                <a:moveTo>
                  <a:pt x="1696778" y="0"/>
                </a:moveTo>
                <a:lnTo>
                  <a:pt x="1642930" y="549148"/>
                </a:lnTo>
                <a:lnTo>
                  <a:pt x="1735277" y="561213"/>
                </a:lnTo>
                <a:lnTo>
                  <a:pt x="1822798" y="575341"/>
                </a:lnTo>
                <a:lnTo>
                  <a:pt x="1905308" y="591407"/>
                </a:lnTo>
                <a:lnTo>
                  <a:pt x="1982622" y="609284"/>
                </a:lnTo>
                <a:lnTo>
                  <a:pt x="2054555" y="628846"/>
                </a:lnTo>
                <a:lnTo>
                  <a:pt x="2120923" y="649968"/>
                </a:lnTo>
                <a:lnTo>
                  <a:pt x="2181539" y="672524"/>
                </a:lnTo>
                <a:lnTo>
                  <a:pt x="2236220" y="696388"/>
                </a:lnTo>
                <a:lnTo>
                  <a:pt x="2284779" y="721435"/>
                </a:lnTo>
                <a:lnTo>
                  <a:pt x="2327032" y="747537"/>
                </a:lnTo>
                <a:lnTo>
                  <a:pt x="2362794" y="774571"/>
                </a:lnTo>
                <a:lnTo>
                  <a:pt x="2391879" y="802409"/>
                </a:lnTo>
                <a:lnTo>
                  <a:pt x="2429280" y="859996"/>
                </a:lnTo>
                <a:lnTo>
                  <a:pt x="2437755" y="919293"/>
                </a:lnTo>
                <a:lnTo>
                  <a:pt x="2430683" y="949267"/>
                </a:lnTo>
                <a:lnTo>
                  <a:pt x="2392992" y="1009240"/>
                </a:lnTo>
                <a:lnTo>
                  <a:pt x="2362004" y="1038987"/>
                </a:lnTo>
                <a:lnTo>
                  <a:pt x="2323420" y="1067837"/>
                </a:lnTo>
                <a:lnTo>
                  <a:pt x="2278230" y="1095179"/>
                </a:lnTo>
                <a:lnTo>
                  <a:pt x="2226838" y="1120957"/>
                </a:lnTo>
                <a:lnTo>
                  <a:pt x="2169647" y="1145111"/>
                </a:lnTo>
                <a:lnTo>
                  <a:pt x="2107060" y="1167584"/>
                </a:lnTo>
                <a:lnTo>
                  <a:pt x="2039480" y="1188318"/>
                </a:lnTo>
                <a:lnTo>
                  <a:pt x="1967309" y="1207256"/>
                </a:lnTo>
                <a:lnTo>
                  <a:pt x="1890952" y="1224339"/>
                </a:lnTo>
                <a:lnTo>
                  <a:pt x="1810812" y="1239511"/>
                </a:lnTo>
                <a:lnTo>
                  <a:pt x="1727290" y="1252712"/>
                </a:lnTo>
                <a:lnTo>
                  <a:pt x="1640791" y="1263885"/>
                </a:lnTo>
                <a:lnTo>
                  <a:pt x="1551718" y="1272972"/>
                </a:lnTo>
                <a:lnTo>
                  <a:pt x="1460473" y="1279916"/>
                </a:lnTo>
                <a:lnTo>
                  <a:pt x="1367461" y="1284659"/>
                </a:lnTo>
                <a:lnTo>
                  <a:pt x="1273083" y="1287143"/>
                </a:lnTo>
                <a:lnTo>
                  <a:pt x="1177743" y="1287309"/>
                </a:lnTo>
                <a:lnTo>
                  <a:pt x="1081844" y="1285101"/>
                </a:lnTo>
                <a:lnTo>
                  <a:pt x="985789" y="1280460"/>
                </a:lnTo>
                <a:lnTo>
                  <a:pt x="889982" y="1273329"/>
                </a:lnTo>
                <a:lnTo>
                  <a:pt x="794824" y="1263650"/>
                </a:lnTo>
                <a:lnTo>
                  <a:pt x="702478" y="1251584"/>
                </a:lnTo>
                <a:lnTo>
                  <a:pt x="614957" y="1237456"/>
                </a:lnTo>
                <a:lnTo>
                  <a:pt x="532447" y="1221391"/>
                </a:lnTo>
                <a:lnTo>
                  <a:pt x="455133" y="1203514"/>
                </a:lnTo>
                <a:lnTo>
                  <a:pt x="383200" y="1183953"/>
                </a:lnTo>
                <a:lnTo>
                  <a:pt x="316832" y="1162832"/>
                </a:lnTo>
                <a:lnTo>
                  <a:pt x="256216" y="1140278"/>
                </a:lnTo>
                <a:lnTo>
                  <a:pt x="201535" y="1116417"/>
                </a:lnTo>
                <a:lnTo>
                  <a:pt x="152976" y="1091374"/>
                </a:lnTo>
                <a:lnTo>
                  <a:pt x="110723" y="1065276"/>
                </a:lnTo>
                <a:lnTo>
                  <a:pt x="74961" y="1038247"/>
                </a:lnTo>
                <a:lnTo>
                  <a:pt x="45876" y="1010416"/>
                </a:lnTo>
                <a:lnTo>
                  <a:pt x="8475" y="952844"/>
                </a:lnTo>
                <a:lnTo>
                  <a:pt x="0" y="893569"/>
                </a:lnTo>
                <a:lnTo>
                  <a:pt x="7072" y="863608"/>
                </a:lnTo>
                <a:lnTo>
                  <a:pt x="44762" y="803666"/>
                </a:lnTo>
                <a:lnTo>
                  <a:pt x="75750" y="773938"/>
                </a:lnTo>
                <a:lnTo>
                  <a:pt x="135398" y="731704"/>
                </a:lnTo>
                <a:lnTo>
                  <a:pt x="170806" y="711741"/>
                </a:lnTo>
                <a:lnTo>
                  <a:pt x="209729" y="692592"/>
                </a:lnTo>
                <a:lnTo>
                  <a:pt x="252013" y="674294"/>
                </a:lnTo>
                <a:lnTo>
                  <a:pt x="297500" y="656881"/>
                </a:lnTo>
                <a:lnTo>
                  <a:pt x="346038" y="640387"/>
                </a:lnTo>
                <a:lnTo>
                  <a:pt x="397469" y="624848"/>
                </a:lnTo>
                <a:lnTo>
                  <a:pt x="451639" y="610298"/>
                </a:lnTo>
                <a:lnTo>
                  <a:pt x="508392" y="596772"/>
                </a:lnTo>
                <a:lnTo>
                  <a:pt x="567573" y="584306"/>
                </a:lnTo>
                <a:lnTo>
                  <a:pt x="629026" y="572934"/>
                </a:lnTo>
                <a:lnTo>
                  <a:pt x="692597" y="562691"/>
                </a:lnTo>
                <a:lnTo>
                  <a:pt x="758130" y="553611"/>
                </a:lnTo>
                <a:lnTo>
                  <a:pt x="825469" y="545730"/>
                </a:lnTo>
                <a:lnTo>
                  <a:pt x="894459" y="539083"/>
                </a:lnTo>
                <a:lnTo>
                  <a:pt x="964946" y="533704"/>
                </a:lnTo>
                <a:lnTo>
                  <a:pt x="1036772" y="529628"/>
                </a:lnTo>
                <a:lnTo>
                  <a:pt x="1109784" y="526890"/>
                </a:lnTo>
                <a:lnTo>
                  <a:pt x="1183825" y="525526"/>
                </a:lnTo>
                <a:lnTo>
                  <a:pt x="1696778" y="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" name="object 14"/>
          <p:cNvSpPr/>
          <p:nvPr/>
        </p:nvSpPr>
        <p:spPr>
          <a:xfrm>
            <a:off x="7239761" y="2820161"/>
            <a:ext cx="457200" cy="914400"/>
          </a:xfrm>
          <a:custGeom>
            <a:avLst/>
            <a:gdLst/>
            <a:ahLst/>
            <a:cxnLst/>
            <a:rect l="l" t="t" r="r" b="b"/>
            <a:pathLst>
              <a:path w="457200" h="914400">
                <a:moveTo>
                  <a:pt x="457200" y="0"/>
                </a:moveTo>
                <a:lnTo>
                  <a:pt x="0" y="914400"/>
                </a:lnTo>
              </a:path>
            </a:pathLst>
          </a:custGeom>
          <a:ln w="28956">
            <a:solidFill>
              <a:srgbClr val="FF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" name="object 15"/>
          <p:cNvSpPr/>
          <p:nvPr/>
        </p:nvSpPr>
        <p:spPr>
          <a:xfrm>
            <a:off x="6934961" y="2820161"/>
            <a:ext cx="304800" cy="914400"/>
          </a:xfrm>
          <a:custGeom>
            <a:avLst/>
            <a:gdLst/>
            <a:ahLst/>
            <a:cxnLst/>
            <a:rect l="l" t="t" r="r" b="b"/>
            <a:pathLst>
              <a:path w="304800" h="914400">
                <a:moveTo>
                  <a:pt x="0" y="0"/>
                </a:moveTo>
                <a:lnTo>
                  <a:pt x="304800" y="914400"/>
                </a:lnTo>
              </a:path>
            </a:pathLst>
          </a:custGeom>
          <a:ln w="28956">
            <a:solidFill>
              <a:srgbClr val="FF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" name="object 16"/>
          <p:cNvSpPr/>
          <p:nvPr/>
        </p:nvSpPr>
        <p:spPr>
          <a:xfrm>
            <a:off x="6477761" y="2591561"/>
            <a:ext cx="761999" cy="228600"/>
          </a:xfrm>
          <a:custGeom>
            <a:avLst/>
            <a:gdLst/>
            <a:ahLst/>
            <a:cxnLst/>
            <a:rect l="l" t="t" r="r" b="b"/>
            <a:pathLst>
              <a:path w="762000" h="228600">
                <a:moveTo>
                  <a:pt x="0" y="114300"/>
                </a:moveTo>
                <a:lnTo>
                  <a:pt x="19421" y="78175"/>
                </a:lnTo>
                <a:lnTo>
                  <a:pt x="57078" y="54094"/>
                </a:lnTo>
                <a:lnTo>
                  <a:pt x="111585" y="33480"/>
                </a:lnTo>
                <a:lnTo>
                  <a:pt x="155978" y="22055"/>
                </a:lnTo>
                <a:lnTo>
                  <a:pt x="205900" y="12759"/>
                </a:lnTo>
                <a:lnTo>
                  <a:pt x="260567" y="5827"/>
                </a:lnTo>
                <a:lnTo>
                  <a:pt x="319195" y="1496"/>
                </a:lnTo>
                <a:lnTo>
                  <a:pt x="380999" y="0"/>
                </a:lnTo>
                <a:lnTo>
                  <a:pt x="412250" y="378"/>
                </a:lnTo>
                <a:lnTo>
                  <a:pt x="472564" y="3322"/>
                </a:lnTo>
                <a:lnTo>
                  <a:pt x="529310" y="8983"/>
                </a:lnTo>
                <a:lnTo>
                  <a:pt x="581702" y="17126"/>
                </a:lnTo>
                <a:lnTo>
                  <a:pt x="628958" y="27516"/>
                </a:lnTo>
                <a:lnTo>
                  <a:pt x="670292" y="39917"/>
                </a:lnTo>
                <a:lnTo>
                  <a:pt x="719476" y="61775"/>
                </a:lnTo>
                <a:lnTo>
                  <a:pt x="750928" y="86834"/>
                </a:lnTo>
                <a:lnTo>
                  <a:pt x="761999" y="114300"/>
                </a:lnTo>
                <a:lnTo>
                  <a:pt x="760737" y="123673"/>
                </a:lnTo>
                <a:lnTo>
                  <a:pt x="732061" y="158787"/>
                </a:lnTo>
                <a:lnTo>
                  <a:pt x="688494" y="181801"/>
                </a:lnTo>
                <a:lnTo>
                  <a:pt x="650414" y="195119"/>
                </a:lnTo>
                <a:lnTo>
                  <a:pt x="606021" y="206544"/>
                </a:lnTo>
                <a:lnTo>
                  <a:pt x="556099" y="215840"/>
                </a:lnTo>
                <a:lnTo>
                  <a:pt x="501432" y="222772"/>
                </a:lnTo>
                <a:lnTo>
                  <a:pt x="442804" y="227103"/>
                </a:lnTo>
                <a:lnTo>
                  <a:pt x="380999" y="228600"/>
                </a:lnTo>
                <a:lnTo>
                  <a:pt x="349749" y="228221"/>
                </a:lnTo>
                <a:lnTo>
                  <a:pt x="289435" y="225277"/>
                </a:lnTo>
                <a:lnTo>
                  <a:pt x="232689" y="219616"/>
                </a:lnTo>
                <a:lnTo>
                  <a:pt x="180297" y="211473"/>
                </a:lnTo>
                <a:lnTo>
                  <a:pt x="133041" y="201083"/>
                </a:lnTo>
                <a:lnTo>
                  <a:pt x="91707" y="188682"/>
                </a:lnTo>
                <a:lnTo>
                  <a:pt x="42523" y="166824"/>
                </a:lnTo>
                <a:lnTo>
                  <a:pt x="11071" y="141765"/>
                </a:lnTo>
                <a:lnTo>
                  <a:pt x="0" y="114300"/>
                </a:lnTo>
                <a:close/>
              </a:path>
            </a:pathLst>
          </a:custGeom>
          <a:ln w="28956">
            <a:solidFill>
              <a:srgbClr val="FF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" name="object 17"/>
          <p:cNvSpPr/>
          <p:nvPr/>
        </p:nvSpPr>
        <p:spPr>
          <a:xfrm>
            <a:off x="7468361" y="2591561"/>
            <a:ext cx="762000" cy="228600"/>
          </a:xfrm>
          <a:custGeom>
            <a:avLst/>
            <a:gdLst/>
            <a:ahLst/>
            <a:cxnLst/>
            <a:rect l="l" t="t" r="r" b="b"/>
            <a:pathLst>
              <a:path w="762000" h="228600">
                <a:moveTo>
                  <a:pt x="0" y="114300"/>
                </a:moveTo>
                <a:lnTo>
                  <a:pt x="19421" y="78175"/>
                </a:lnTo>
                <a:lnTo>
                  <a:pt x="57078" y="54094"/>
                </a:lnTo>
                <a:lnTo>
                  <a:pt x="111585" y="33480"/>
                </a:lnTo>
                <a:lnTo>
                  <a:pt x="155978" y="22055"/>
                </a:lnTo>
                <a:lnTo>
                  <a:pt x="205900" y="12759"/>
                </a:lnTo>
                <a:lnTo>
                  <a:pt x="260567" y="5827"/>
                </a:lnTo>
                <a:lnTo>
                  <a:pt x="319195" y="1496"/>
                </a:lnTo>
                <a:lnTo>
                  <a:pt x="381000" y="0"/>
                </a:lnTo>
                <a:lnTo>
                  <a:pt x="412250" y="378"/>
                </a:lnTo>
                <a:lnTo>
                  <a:pt x="472564" y="3322"/>
                </a:lnTo>
                <a:lnTo>
                  <a:pt x="529310" y="8983"/>
                </a:lnTo>
                <a:lnTo>
                  <a:pt x="581702" y="17126"/>
                </a:lnTo>
                <a:lnTo>
                  <a:pt x="628958" y="27516"/>
                </a:lnTo>
                <a:lnTo>
                  <a:pt x="670292" y="39917"/>
                </a:lnTo>
                <a:lnTo>
                  <a:pt x="719476" y="61775"/>
                </a:lnTo>
                <a:lnTo>
                  <a:pt x="750928" y="86834"/>
                </a:lnTo>
                <a:lnTo>
                  <a:pt x="762000" y="114300"/>
                </a:lnTo>
                <a:lnTo>
                  <a:pt x="760737" y="123673"/>
                </a:lnTo>
                <a:lnTo>
                  <a:pt x="732061" y="158787"/>
                </a:lnTo>
                <a:lnTo>
                  <a:pt x="688494" y="181801"/>
                </a:lnTo>
                <a:lnTo>
                  <a:pt x="650414" y="195119"/>
                </a:lnTo>
                <a:lnTo>
                  <a:pt x="606021" y="206544"/>
                </a:lnTo>
                <a:lnTo>
                  <a:pt x="556099" y="215840"/>
                </a:lnTo>
                <a:lnTo>
                  <a:pt x="501432" y="222772"/>
                </a:lnTo>
                <a:lnTo>
                  <a:pt x="442804" y="227103"/>
                </a:lnTo>
                <a:lnTo>
                  <a:pt x="381000" y="228600"/>
                </a:lnTo>
                <a:lnTo>
                  <a:pt x="349749" y="228221"/>
                </a:lnTo>
                <a:lnTo>
                  <a:pt x="289435" y="225277"/>
                </a:lnTo>
                <a:lnTo>
                  <a:pt x="232689" y="219616"/>
                </a:lnTo>
                <a:lnTo>
                  <a:pt x="180297" y="211473"/>
                </a:lnTo>
                <a:lnTo>
                  <a:pt x="133041" y="201083"/>
                </a:lnTo>
                <a:lnTo>
                  <a:pt x="91707" y="188682"/>
                </a:lnTo>
                <a:lnTo>
                  <a:pt x="42523" y="166824"/>
                </a:lnTo>
                <a:lnTo>
                  <a:pt x="11071" y="141765"/>
                </a:lnTo>
                <a:lnTo>
                  <a:pt x="0" y="114300"/>
                </a:lnTo>
                <a:close/>
              </a:path>
            </a:pathLst>
          </a:custGeom>
          <a:ln w="28956">
            <a:solidFill>
              <a:srgbClr val="FF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" name="object 18"/>
          <p:cNvSpPr/>
          <p:nvPr/>
        </p:nvSpPr>
        <p:spPr>
          <a:xfrm>
            <a:off x="4191772" y="1524281"/>
            <a:ext cx="2436856" cy="963394"/>
          </a:xfrm>
          <a:custGeom>
            <a:avLst/>
            <a:gdLst/>
            <a:ahLst/>
            <a:cxnLst/>
            <a:rect l="l" t="t" r="r" b="b"/>
            <a:pathLst>
              <a:path w="2436856" h="963394">
                <a:moveTo>
                  <a:pt x="1262617" y="0"/>
                </a:moveTo>
                <a:lnTo>
                  <a:pt x="1168917" y="57"/>
                </a:lnTo>
                <a:lnTo>
                  <a:pt x="1075293" y="2814"/>
                </a:lnTo>
                <a:lnTo>
                  <a:pt x="982187" y="8290"/>
                </a:lnTo>
                <a:lnTo>
                  <a:pt x="890039" y="16504"/>
                </a:lnTo>
                <a:lnTo>
                  <a:pt x="799290" y="27473"/>
                </a:lnTo>
                <a:lnTo>
                  <a:pt x="710380" y="41217"/>
                </a:lnTo>
                <a:lnTo>
                  <a:pt x="623750" y="57755"/>
                </a:lnTo>
                <a:lnTo>
                  <a:pt x="539842" y="77105"/>
                </a:lnTo>
                <a:lnTo>
                  <a:pt x="459095" y="99286"/>
                </a:lnTo>
                <a:lnTo>
                  <a:pt x="383381" y="123820"/>
                </a:lnTo>
                <a:lnTo>
                  <a:pt x="314313" y="150146"/>
                </a:lnTo>
                <a:lnTo>
                  <a:pt x="251940" y="178097"/>
                </a:lnTo>
                <a:lnTo>
                  <a:pt x="196312" y="207508"/>
                </a:lnTo>
                <a:lnTo>
                  <a:pt x="147480" y="238214"/>
                </a:lnTo>
                <a:lnTo>
                  <a:pt x="105494" y="270049"/>
                </a:lnTo>
                <a:lnTo>
                  <a:pt x="70403" y="302848"/>
                </a:lnTo>
                <a:lnTo>
                  <a:pt x="42258" y="336445"/>
                </a:lnTo>
                <a:lnTo>
                  <a:pt x="21109" y="370674"/>
                </a:lnTo>
                <a:lnTo>
                  <a:pt x="0" y="440371"/>
                </a:lnTo>
                <a:lnTo>
                  <a:pt x="139" y="475507"/>
                </a:lnTo>
                <a:lnTo>
                  <a:pt x="22057" y="545526"/>
                </a:lnTo>
                <a:lnTo>
                  <a:pt x="43936" y="580078"/>
                </a:lnTo>
                <a:lnTo>
                  <a:pt x="73161" y="614105"/>
                </a:lnTo>
                <a:lnTo>
                  <a:pt x="109783" y="647442"/>
                </a:lnTo>
                <a:lnTo>
                  <a:pt x="153852" y="679922"/>
                </a:lnTo>
                <a:lnTo>
                  <a:pt x="205418" y="711380"/>
                </a:lnTo>
                <a:lnTo>
                  <a:pt x="264531" y="741652"/>
                </a:lnTo>
                <a:lnTo>
                  <a:pt x="65903" y="963394"/>
                </a:lnTo>
                <a:lnTo>
                  <a:pt x="618480" y="854936"/>
                </a:lnTo>
                <a:lnTo>
                  <a:pt x="1817137" y="854936"/>
                </a:lnTo>
                <a:lnTo>
                  <a:pt x="1856918" y="846363"/>
                </a:lnTo>
                <a:lnTo>
                  <a:pt x="1918362" y="831210"/>
                </a:lnTo>
                <a:lnTo>
                  <a:pt x="1977761" y="814550"/>
                </a:lnTo>
                <a:lnTo>
                  <a:pt x="2053474" y="790015"/>
                </a:lnTo>
                <a:lnTo>
                  <a:pt x="2122542" y="763690"/>
                </a:lnTo>
                <a:lnTo>
                  <a:pt x="2184915" y="735739"/>
                </a:lnTo>
                <a:lnTo>
                  <a:pt x="2240543" y="706327"/>
                </a:lnTo>
                <a:lnTo>
                  <a:pt x="2289375" y="675622"/>
                </a:lnTo>
                <a:lnTo>
                  <a:pt x="2331361" y="643787"/>
                </a:lnTo>
                <a:lnTo>
                  <a:pt x="2366452" y="610988"/>
                </a:lnTo>
                <a:lnTo>
                  <a:pt x="2394597" y="577391"/>
                </a:lnTo>
                <a:lnTo>
                  <a:pt x="2415746" y="543161"/>
                </a:lnTo>
                <a:lnTo>
                  <a:pt x="2436856" y="473465"/>
                </a:lnTo>
                <a:lnTo>
                  <a:pt x="2436716" y="438329"/>
                </a:lnTo>
                <a:lnTo>
                  <a:pt x="2414798" y="368310"/>
                </a:lnTo>
                <a:lnTo>
                  <a:pt x="2392920" y="333758"/>
                </a:lnTo>
                <a:lnTo>
                  <a:pt x="2363694" y="299730"/>
                </a:lnTo>
                <a:lnTo>
                  <a:pt x="2327072" y="266394"/>
                </a:lnTo>
                <a:lnTo>
                  <a:pt x="2283003" y="233914"/>
                </a:lnTo>
                <a:lnTo>
                  <a:pt x="2231437" y="202455"/>
                </a:lnTo>
                <a:lnTo>
                  <a:pt x="2172325" y="172184"/>
                </a:lnTo>
                <a:lnTo>
                  <a:pt x="2106870" y="143782"/>
                </a:lnTo>
                <a:lnTo>
                  <a:pt x="2036644" y="117874"/>
                </a:lnTo>
                <a:lnTo>
                  <a:pt x="1962087" y="94478"/>
                </a:lnTo>
                <a:lnTo>
                  <a:pt x="1883640" y="73613"/>
                </a:lnTo>
                <a:lnTo>
                  <a:pt x="1801745" y="55298"/>
                </a:lnTo>
                <a:lnTo>
                  <a:pt x="1716840" y="39551"/>
                </a:lnTo>
                <a:lnTo>
                  <a:pt x="1629368" y="26391"/>
                </a:lnTo>
                <a:lnTo>
                  <a:pt x="1539769" y="15838"/>
                </a:lnTo>
                <a:lnTo>
                  <a:pt x="1448484" y="7909"/>
                </a:lnTo>
                <a:lnTo>
                  <a:pt x="1355953" y="2623"/>
                </a:lnTo>
                <a:lnTo>
                  <a:pt x="1262617" y="0"/>
                </a:lnTo>
                <a:close/>
              </a:path>
              <a:path w="2436856" h="963394">
                <a:moveTo>
                  <a:pt x="1817137" y="854936"/>
                </a:moveTo>
                <a:lnTo>
                  <a:pt x="618480" y="854936"/>
                </a:lnTo>
                <a:lnTo>
                  <a:pt x="684140" y="867883"/>
                </a:lnTo>
                <a:lnTo>
                  <a:pt x="751187" y="879221"/>
                </a:lnTo>
                <a:lnTo>
                  <a:pt x="819430" y="888954"/>
                </a:lnTo>
                <a:lnTo>
                  <a:pt x="888678" y="897090"/>
                </a:lnTo>
                <a:lnTo>
                  <a:pt x="958740" y="903632"/>
                </a:lnTo>
                <a:lnTo>
                  <a:pt x="1029427" y="908588"/>
                </a:lnTo>
                <a:lnTo>
                  <a:pt x="1100547" y="911963"/>
                </a:lnTo>
                <a:lnTo>
                  <a:pt x="1171909" y="913762"/>
                </a:lnTo>
                <a:lnTo>
                  <a:pt x="1243323" y="913992"/>
                </a:lnTo>
                <a:lnTo>
                  <a:pt x="1314598" y="912657"/>
                </a:lnTo>
                <a:lnTo>
                  <a:pt x="1385544" y="909765"/>
                </a:lnTo>
                <a:lnTo>
                  <a:pt x="1455969" y="905319"/>
                </a:lnTo>
                <a:lnTo>
                  <a:pt x="1525684" y="899327"/>
                </a:lnTo>
                <a:lnTo>
                  <a:pt x="1594497" y="891794"/>
                </a:lnTo>
                <a:lnTo>
                  <a:pt x="1662217" y="882725"/>
                </a:lnTo>
                <a:lnTo>
                  <a:pt x="1728655" y="872126"/>
                </a:lnTo>
                <a:lnTo>
                  <a:pt x="1793618" y="860004"/>
                </a:lnTo>
                <a:lnTo>
                  <a:pt x="1817137" y="85493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9" name="object 19"/>
          <p:cNvSpPr/>
          <p:nvPr/>
        </p:nvSpPr>
        <p:spPr>
          <a:xfrm>
            <a:off x="4191772" y="1524281"/>
            <a:ext cx="2436856" cy="963394"/>
          </a:xfrm>
          <a:custGeom>
            <a:avLst/>
            <a:gdLst/>
            <a:ahLst/>
            <a:cxnLst/>
            <a:rect l="l" t="t" r="r" b="b"/>
            <a:pathLst>
              <a:path w="2436856" h="963394">
                <a:moveTo>
                  <a:pt x="65903" y="963394"/>
                </a:moveTo>
                <a:lnTo>
                  <a:pt x="264531" y="741652"/>
                </a:lnTo>
                <a:lnTo>
                  <a:pt x="205418" y="711380"/>
                </a:lnTo>
                <a:lnTo>
                  <a:pt x="153852" y="679922"/>
                </a:lnTo>
                <a:lnTo>
                  <a:pt x="109783" y="647442"/>
                </a:lnTo>
                <a:lnTo>
                  <a:pt x="73161" y="614105"/>
                </a:lnTo>
                <a:lnTo>
                  <a:pt x="43936" y="580078"/>
                </a:lnTo>
                <a:lnTo>
                  <a:pt x="22057" y="545526"/>
                </a:lnTo>
                <a:lnTo>
                  <a:pt x="139" y="475507"/>
                </a:lnTo>
                <a:lnTo>
                  <a:pt x="0" y="440371"/>
                </a:lnTo>
                <a:lnTo>
                  <a:pt x="7006" y="405372"/>
                </a:lnTo>
                <a:lnTo>
                  <a:pt x="42258" y="336445"/>
                </a:lnTo>
                <a:lnTo>
                  <a:pt x="70403" y="302848"/>
                </a:lnTo>
                <a:lnTo>
                  <a:pt x="105494" y="270049"/>
                </a:lnTo>
                <a:lnTo>
                  <a:pt x="147480" y="238214"/>
                </a:lnTo>
                <a:lnTo>
                  <a:pt x="196312" y="207508"/>
                </a:lnTo>
                <a:lnTo>
                  <a:pt x="251940" y="178097"/>
                </a:lnTo>
                <a:lnTo>
                  <a:pt x="314313" y="150146"/>
                </a:lnTo>
                <a:lnTo>
                  <a:pt x="383381" y="123820"/>
                </a:lnTo>
                <a:lnTo>
                  <a:pt x="459095" y="99286"/>
                </a:lnTo>
                <a:lnTo>
                  <a:pt x="539842" y="77105"/>
                </a:lnTo>
                <a:lnTo>
                  <a:pt x="623750" y="57755"/>
                </a:lnTo>
                <a:lnTo>
                  <a:pt x="710380" y="41217"/>
                </a:lnTo>
                <a:lnTo>
                  <a:pt x="799290" y="27473"/>
                </a:lnTo>
                <a:lnTo>
                  <a:pt x="890039" y="16504"/>
                </a:lnTo>
                <a:lnTo>
                  <a:pt x="982187" y="8290"/>
                </a:lnTo>
                <a:lnTo>
                  <a:pt x="1075293" y="2814"/>
                </a:lnTo>
                <a:lnTo>
                  <a:pt x="1168917" y="57"/>
                </a:lnTo>
                <a:lnTo>
                  <a:pt x="1262617" y="0"/>
                </a:lnTo>
                <a:lnTo>
                  <a:pt x="1355953" y="2623"/>
                </a:lnTo>
                <a:lnTo>
                  <a:pt x="1448484" y="7909"/>
                </a:lnTo>
                <a:lnTo>
                  <a:pt x="1539769" y="15838"/>
                </a:lnTo>
                <a:lnTo>
                  <a:pt x="1629368" y="26391"/>
                </a:lnTo>
                <a:lnTo>
                  <a:pt x="1716840" y="39551"/>
                </a:lnTo>
                <a:lnTo>
                  <a:pt x="1801745" y="55298"/>
                </a:lnTo>
                <a:lnTo>
                  <a:pt x="1883640" y="73613"/>
                </a:lnTo>
                <a:lnTo>
                  <a:pt x="1962087" y="94478"/>
                </a:lnTo>
                <a:lnTo>
                  <a:pt x="2036644" y="117874"/>
                </a:lnTo>
                <a:lnTo>
                  <a:pt x="2106870" y="143782"/>
                </a:lnTo>
                <a:lnTo>
                  <a:pt x="2172325" y="172184"/>
                </a:lnTo>
                <a:lnTo>
                  <a:pt x="2231437" y="202455"/>
                </a:lnTo>
                <a:lnTo>
                  <a:pt x="2283003" y="233914"/>
                </a:lnTo>
                <a:lnTo>
                  <a:pt x="2327072" y="266394"/>
                </a:lnTo>
                <a:lnTo>
                  <a:pt x="2363694" y="299730"/>
                </a:lnTo>
                <a:lnTo>
                  <a:pt x="2392920" y="333758"/>
                </a:lnTo>
                <a:lnTo>
                  <a:pt x="2414798" y="368310"/>
                </a:lnTo>
                <a:lnTo>
                  <a:pt x="2436716" y="438329"/>
                </a:lnTo>
                <a:lnTo>
                  <a:pt x="2436856" y="473465"/>
                </a:lnTo>
                <a:lnTo>
                  <a:pt x="2429849" y="508464"/>
                </a:lnTo>
                <a:lnTo>
                  <a:pt x="2394597" y="577391"/>
                </a:lnTo>
                <a:lnTo>
                  <a:pt x="2366452" y="610988"/>
                </a:lnTo>
                <a:lnTo>
                  <a:pt x="2331361" y="643787"/>
                </a:lnTo>
                <a:lnTo>
                  <a:pt x="2289375" y="675622"/>
                </a:lnTo>
                <a:lnTo>
                  <a:pt x="2240543" y="706327"/>
                </a:lnTo>
                <a:lnTo>
                  <a:pt x="2184915" y="735739"/>
                </a:lnTo>
                <a:lnTo>
                  <a:pt x="2122542" y="763690"/>
                </a:lnTo>
                <a:lnTo>
                  <a:pt x="2053474" y="790015"/>
                </a:lnTo>
                <a:lnTo>
                  <a:pt x="1977761" y="814550"/>
                </a:lnTo>
                <a:lnTo>
                  <a:pt x="1918362" y="831210"/>
                </a:lnTo>
                <a:lnTo>
                  <a:pt x="1856918" y="846363"/>
                </a:lnTo>
                <a:lnTo>
                  <a:pt x="1793618" y="860004"/>
                </a:lnTo>
                <a:lnTo>
                  <a:pt x="1728655" y="872126"/>
                </a:lnTo>
                <a:lnTo>
                  <a:pt x="1662217" y="882725"/>
                </a:lnTo>
                <a:lnTo>
                  <a:pt x="1594497" y="891794"/>
                </a:lnTo>
                <a:lnTo>
                  <a:pt x="1525684" y="899327"/>
                </a:lnTo>
                <a:lnTo>
                  <a:pt x="1455969" y="905319"/>
                </a:lnTo>
                <a:lnTo>
                  <a:pt x="1385544" y="909765"/>
                </a:lnTo>
                <a:lnTo>
                  <a:pt x="1314598" y="912657"/>
                </a:lnTo>
                <a:lnTo>
                  <a:pt x="1243323" y="913992"/>
                </a:lnTo>
                <a:lnTo>
                  <a:pt x="1171909" y="913762"/>
                </a:lnTo>
                <a:lnTo>
                  <a:pt x="1100547" y="911963"/>
                </a:lnTo>
                <a:lnTo>
                  <a:pt x="1029427" y="908588"/>
                </a:lnTo>
                <a:lnTo>
                  <a:pt x="958740" y="903632"/>
                </a:lnTo>
                <a:lnTo>
                  <a:pt x="888678" y="897090"/>
                </a:lnTo>
                <a:lnTo>
                  <a:pt x="819430" y="888954"/>
                </a:lnTo>
                <a:lnTo>
                  <a:pt x="751187" y="879221"/>
                </a:lnTo>
                <a:lnTo>
                  <a:pt x="684140" y="867883"/>
                </a:lnTo>
                <a:lnTo>
                  <a:pt x="618480" y="854936"/>
                </a:lnTo>
                <a:lnTo>
                  <a:pt x="65903" y="963394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0" name="object 20"/>
          <p:cNvSpPr/>
          <p:nvPr/>
        </p:nvSpPr>
        <p:spPr>
          <a:xfrm>
            <a:off x="4267961" y="2515361"/>
            <a:ext cx="1676400" cy="76200"/>
          </a:xfrm>
          <a:custGeom>
            <a:avLst/>
            <a:gdLst/>
            <a:ahLst/>
            <a:cxnLst/>
            <a:rect l="l" t="t" r="r" b="b"/>
            <a:pathLst>
              <a:path w="1676400" h="76200">
                <a:moveTo>
                  <a:pt x="0" y="0"/>
                </a:moveTo>
                <a:lnTo>
                  <a:pt x="1676400" y="76200"/>
                </a:lnTo>
              </a:path>
            </a:pathLst>
          </a:custGeom>
          <a:ln w="28956">
            <a:solidFill>
              <a:srgbClr val="FF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1" name="object 21"/>
          <p:cNvSpPr/>
          <p:nvPr/>
        </p:nvSpPr>
        <p:spPr>
          <a:xfrm>
            <a:off x="4115561" y="2515361"/>
            <a:ext cx="152400" cy="76200"/>
          </a:xfrm>
          <a:custGeom>
            <a:avLst/>
            <a:gdLst/>
            <a:ahLst/>
            <a:cxnLst/>
            <a:rect l="l" t="t" r="r" b="b"/>
            <a:pathLst>
              <a:path w="152400" h="76200">
                <a:moveTo>
                  <a:pt x="0" y="76200"/>
                </a:moveTo>
                <a:lnTo>
                  <a:pt x="152400" y="0"/>
                </a:lnTo>
              </a:path>
            </a:pathLst>
          </a:custGeom>
          <a:ln w="28956">
            <a:solidFill>
              <a:srgbClr val="FF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2" name="object 22"/>
          <p:cNvSpPr/>
          <p:nvPr/>
        </p:nvSpPr>
        <p:spPr>
          <a:xfrm>
            <a:off x="3734561" y="2591561"/>
            <a:ext cx="762000" cy="228600"/>
          </a:xfrm>
          <a:custGeom>
            <a:avLst/>
            <a:gdLst/>
            <a:ahLst/>
            <a:cxnLst/>
            <a:rect l="l" t="t" r="r" b="b"/>
            <a:pathLst>
              <a:path w="762000" h="228600">
                <a:moveTo>
                  <a:pt x="0" y="114300"/>
                </a:moveTo>
                <a:lnTo>
                  <a:pt x="19421" y="78175"/>
                </a:lnTo>
                <a:lnTo>
                  <a:pt x="57078" y="54094"/>
                </a:lnTo>
                <a:lnTo>
                  <a:pt x="111585" y="33480"/>
                </a:lnTo>
                <a:lnTo>
                  <a:pt x="155978" y="22055"/>
                </a:lnTo>
                <a:lnTo>
                  <a:pt x="205900" y="12759"/>
                </a:lnTo>
                <a:lnTo>
                  <a:pt x="260567" y="5827"/>
                </a:lnTo>
                <a:lnTo>
                  <a:pt x="319195" y="1496"/>
                </a:lnTo>
                <a:lnTo>
                  <a:pt x="381000" y="0"/>
                </a:lnTo>
                <a:lnTo>
                  <a:pt x="412250" y="378"/>
                </a:lnTo>
                <a:lnTo>
                  <a:pt x="472564" y="3322"/>
                </a:lnTo>
                <a:lnTo>
                  <a:pt x="529310" y="8983"/>
                </a:lnTo>
                <a:lnTo>
                  <a:pt x="581702" y="17126"/>
                </a:lnTo>
                <a:lnTo>
                  <a:pt x="628958" y="27516"/>
                </a:lnTo>
                <a:lnTo>
                  <a:pt x="670292" y="39917"/>
                </a:lnTo>
                <a:lnTo>
                  <a:pt x="719476" y="61775"/>
                </a:lnTo>
                <a:lnTo>
                  <a:pt x="750928" y="86834"/>
                </a:lnTo>
                <a:lnTo>
                  <a:pt x="762000" y="114300"/>
                </a:lnTo>
                <a:lnTo>
                  <a:pt x="760737" y="123673"/>
                </a:lnTo>
                <a:lnTo>
                  <a:pt x="732061" y="158787"/>
                </a:lnTo>
                <a:lnTo>
                  <a:pt x="688494" y="181801"/>
                </a:lnTo>
                <a:lnTo>
                  <a:pt x="650414" y="195119"/>
                </a:lnTo>
                <a:lnTo>
                  <a:pt x="606021" y="206544"/>
                </a:lnTo>
                <a:lnTo>
                  <a:pt x="556099" y="215840"/>
                </a:lnTo>
                <a:lnTo>
                  <a:pt x="501432" y="222772"/>
                </a:lnTo>
                <a:lnTo>
                  <a:pt x="442804" y="227103"/>
                </a:lnTo>
                <a:lnTo>
                  <a:pt x="381000" y="228600"/>
                </a:lnTo>
                <a:lnTo>
                  <a:pt x="349749" y="228221"/>
                </a:lnTo>
                <a:lnTo>
                  <a:pt x="289435" y="225277"/>
                </a:lnTo>
                <a:lnTo>
                  <a:pt x="232689" y="219616"/>
                </a:lnTo>
                <a:lnTo>
                  <a:pt x="180297" y="211473"/>
                </a:lnTo>
                <a:lnTo>
                  <a:pt x="133041" y="201083"/>
                </a:lnTo>
                <a:lnTo>
                  <a:pt x="91707" y="188682"/>
                </a:lnTo>
                <a:lnTo>
                  <a:pt x="42523" y="166824"/>
                </a:lnTo>
                <a:lnTo>
                  <a:pt x="11071" y="141765"/>
                </a:lnTo>
                <a:lnTo>
                  <a:pt x="0" y="114300"/>
                </a:lnTo>
                <a:close/>
              </a:path>
            </a:pathLst>
          </a:custGeom>
          <a:ln w="28956">
            <a:solidFill>
              <a:srgbClr val="FF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3" name="object 23"/>
          <p:cNvSpPr/>
          <p:nvPr/>
        </p:nvSpPr>
        <p:spPr>
          <a:xfrm>
            <a:off x="5563361" y="2591561"/>
            <a:ext cx="762000" cy="228600"/>
          </a:xfrm>
          <a:custGeom>
            <a:avLst/>
            <a:gdLst/>
            <a:ahLst/>
            <a:cxnLst/>
            <a:rect l="l" t="t" r="r" b="b"/>
            <a:pathLst>
              <a:path w="762000" h="228600">
                <a:moveTo>
                  <a:pt x="0" y="114300"/>
                </a:moveTo>
                <a:lnTo>
                  <a:pt x="19421" y="78175"/>
                </a:lnTo>
                <a:lnTo>
                  <a:pt x="57078" y="54094"/>
                </a:lnTo>
                <a:lnTo>
                  <a:pt x="111585" y="33480"/>
                </a:lnTo>
                <a:lnTo>
                  <a:pt x="155978" y="22055"/>
                </a:lnTo>
                <a:lnTo>
                  <a:pt x="205900" y="12759"/>
                </a:lnTo>
                <a:lnTo>
                  <a:pt x="260567" y="5827"/>
                </a:lnTo>
                <a:lnTo>
                  <a:pt x="319195" y="1496"/>
                </a:lnTo>
                <a:lnTo>
                  <a:pt x="381000" y="0"/>
                </a:lnTo>
                <a:lnTo>
                  <a:pt x="412250" y="378"/>
                </a:lnTo>
                <a:lnTo>
                  <a:pt x="472564" y="3322"/>
                </a:lnTo>
                <a:lnTo>
                  <a:pt x="529310" y="8983"/>
                </a:lnTo>
                <a:lnTo>
                  <a:pt x="581702" y="17126"/>
                </a:lnTo>
                <a:lnTo>
                  <a:pt x="628958" y="27516"/>
                </a:lnTo>
                <a:lnTo>
                  <a:pt x="670292" y="39917"/>
                </a:lnTo>
                <a:lnTo>
                  <a:pt x="719476" y="61775"/>
                </a:lnTo>
                <a:lnTo>
                  <a:pt x="750928" y="86834"/>
                </a:lnTo>
                <a:lnTo>
                  <a:pt x="762000" y="114300"/>
                </a:lnTo>
                <a:lnTo>
                  <a:pt x="760737" y="123673"/>
                </a:lnTo>
                <a:lnTo>
                  <a:pt x="732061" y="158787"/>
                </a:lnTo>
                <a:lnTo>
                  <a:pt x="688494" y="181801"/>
                </a:lnTo>
                <a:lnTo>
                  <a:pt x="650414" y="195119"/>
                </a:lnTo>
                <a:lnTo>
                  <a:pt x="606021" y="206544"/>
                </a:lnTo>
                <a:lnTo>
                  <a:pt x="556099" y="215840"/>
                </a:lnTo>
                <a:lnTo>
                  <a:pt x="501432" y="222772"/>
                </a:lnTo>
                <a:lnTo>
                  <a:pt x="442804" y="227103"/>
                </a:lnTo>
                <a:lnTo>
                  <a:pt x="381000" y="228600"/>
                </a:lnTo>
                <a:lnTo>
                  <a:pt x="349749" y="228221"/>
                </a:lnTo>
                <a:lnTo>
                  <a:pt x="289435" y="225277"/>
                </a:lnTo>
                <a:lnTo>
                  <a:pt x="232689" y="219616"/>
                </a:lnTo>
                <a:lnTo>
                  <a:pt x="180297" y="211473"/>
                </a:lnTo>
                <a:lnTo>
                  <a:pt x="133041" y="201083"/>
                </a:lnTo>
                <a:lnTo>
                  <a:pt x="91707" y="188682"/>
                </a:lnTo>
                <a:lnTo>
                  <a:pt x="42523" y="166824"/>
                </a:lnTo>
                <a:lnTo>
                  <a:pt x="11071" y="141765"/>
                </a:lnTo>
                <a:lnTo>
                  <a:pt x="0" y="114300"/>
                </a:lnTo>
                <a:close/>
              </a:path>
            </a:pathLst>
          </a:custGeom>
          <a:ln w="28956">
            <a:solidFill>
              <a:srgbClr val="FF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4" name="object 24"/>
          <p:cNvSpPr txBox="1"/>
          <p:nvPr/>
        </p:nvSpPr>
        <p:spPr>
          <a:xfrm>
            <a:off x="574040" y="161901"/>
            <a:ext cx="4290032" cy="3042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395"/>
              </a:lnSpc>
              <a:spcBef>
                <a:spcPts val="119"/>
              </a:spcBef>
            </a:pPr>
            <a:r>
              <a:rPr dirty="0" smtClean="0" sz="2200" spc="14">
                <a:latin typeface="΢"/>
                <a:cs typeface="΢"/>
              </a:rPr>
              <a:t>人力资源核心功能－中国福利</a:t>
            </a:r>
            <a:r>
              <a:rPr dirty="0" smtClean="0" sz="2200" spc="25">
                <a:latin typeface="΢"/>
                <a:cs typeface="΢"/>
              </a:rPr>
              <a:t>报</a:t>
            </a:r>
            <a:r>
              <a:rPr dirty="0" smtClean="0" sz="2200" spc="0">
                <a:latin typeface="΢"/>
                <a:cs typeface="΢"/>
              </a:rPr>
              <a:t>表</a:t>
            </a:r>
            <a:endParaRPr sz="2200">
              <a:latin typeface="微软雅黑"/>
              <a:cs typeface="微软雅黑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558410" y="1896078"/>
            <a:ext cx="1741474" cy="177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400"/>
              </a:lnSpc>
              <a:spcBef>
                <a:spcPts val="70"/>
              </a:spcBef>
            </a:pPr>
            <a:r>
              <a:rPr dirty="0" smtClean="0" sz="1200" spc="9">
                <a:solidFill>
                  <a:srgbClr val="FF0000"/>
                </a:solidFill>
                <a:latin typeface="΢"/>
                <a:cs typeface="΢"/>
              </a:rPr>
              <a:t>分</a:t>
            </a:r>
            <a:r>
              <a:rPr dirty="0" smtClean="0" sz="1200" spc="9">
                <a:solidFill>
                  <a:srgbClr val="FF0000"/>
                </a:solidFill>
                <a:latin typeface="΢"/>
                <a:cs typeface="΢"/>
              </a:rPr>
              <a:t>列</a:t>
            </a:r>
            <a:r>
              <a:rPr dirty="0" smtClean="0" sz="1200" spc="9">
                <a:solidFill>
                  <a:srgbClr val="FF0000"/>
                </a:solidFill>
                <a:latin typeface="΢"/>
                <a:cs typeface="΢"/>
              </a:rPr>
              <a:t>个</a:t>
            </a:r>
            <a:r>
              <a:rPr dirty="0" smtClean="0" sz="1200" spc="0">
                <a:solidFill>
                  <a:srgbClr val="FF0000"/>
                </a:solidFill>
                <a:latin typeface="΢"/>
                <a:cs typeface="΢"/>
              </a:rPr>
              <a:t>人和单位的缴纳额</a:t>
            </a:r>
            <a:endParaRPr sz="1200">
              <a:latin typeface="微软雅黑"/>
              <a:cs typeface="微软雅黑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5930010" y="4563713"/>
            <a:ext cx="1741474" cy="177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400"/>
              </a:lnSpc>
              <a:spcBef>
                <a:spcPts val="70"/>
              </a:spcBef>
            </a:pPr>
            <a:r>
              <a:rPr dirty="0" smtClean="0" sz="1200" spc="9">
                <a:solidFill>
                  <a:srgbClr val="FF0000"/>
                </a:solidFill>
                <a:latin typeface="΢"/>
                <a:cs typeface="΢"/>
              </a:rPr>
              <a:t>企</a:t>
            </a:r>
            <a:r>
              <a:rPr dirty="0" smtClean="0" sz="1200" spc="9">
                <a:solidFill>
                  <a:srgbClr val="FF0000"/>
                </a:solidFill>
                <a:latin typeface="΢"/>
                <a:cs typeface="΢"/>
              </a:rPr>
              <a:t>业</a:t>
            </a:r>
            <a:r>
              <a:rPr dirty="0" smtClean="0" sz="1200" spc="9">
                <a:solidFill>
                  <a:srgbClr val="FF0000"/>
                </a:solidFill>
                <a:latin typeface="΢"/>
                <a:cs typeface="΢"/>
              </a:rPr>
              <a:t>缴</a:t>
            </a:r>
            <a:r>
              <a:rPr dirty="0" smtClean="0" sz="1200" spc="0">
                <a:solidFill>
                  <a:srgbClr val="FF0000"/>
                </a:solidFill>
                <a:latin typeface="΢"/>
                <a:cs typeface="΢"/>
              </a:rPr>
              <a:t>纳部分的划转规则</a:t>
            </a:r>
            <a:endParaRPr sz="1200">
              <a:latin typeface="微软雅黑"/>
              <a:cs typeface="微软雅黑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2690622" y="4716113"/>
            <a:ext cx="1741474" cy="177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400"/>
              </a:lnSpc>
              <a:spcBef>
                <a:spcPts val="70"/>
              </a:spcBef>
            </a:pPr>
            <a:r>
              <a:rPr dirty="0" smtClean="0" sz="1200" spc="9">
                <a:solidFill>
                  <a:srgbClr val="FF0000"/>
                </a:solidFill>
                <a:latin typeface="΢"/>
                <a:cs typeface="΢"/>
              </a:rPr>
              <a:t>缴</a:t>
            </a:r>
            <a:r>
              <a:rPr dirty="0" smtClean="0" sz="1200" spc="9">
                <a:solidFill>
                  <a:srgbClr val="FF0000"/>
                </a:solidFill>
                <a:latin typeface="΢"/>
                <a:cs typeface="΢"/>
              </a:rPr>
              <a:t>纳</a:t>
            </a:r>
            <a:r>
              <a:rPr dirty="0" smtClean="0" sz="1200" spc="9">
                <a:solidFill>
                  <a:srgbClr val="FF0000"/>
                </a:solidFill>
                <a:latin typeface="΢"/>
                <a:cs typeface="΢"/>
              </a:rPr>
              <a:t>基</a:t>
            </a:r>
            <a:r>
              <a:rPr dirty="0" smtClean="0" sz="1200" spc="0">
                <a:solidFill>
                  <a:srgbClr val="FF0000"/>
                </a:solidFill>
                <a:latin typeface="΢"/>
                <a:cs typeface="΢"/>
              </a:rPr>
              <a:t>数和缴纳额的总计</a:t>
            </a:r>
            <a:endParaRPr sz="1200">
              <a:latin typeface="微软雅黑"/>
              <a:cs typeface="微软雅黑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09524" y="6633699"/>
            <a:ext cx="2386151" cy="13208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975"/>
              </a:lnSpc>
              <a:spcBef>
                <a:spcPts val="48"/>
              </a:spcBef>
            </a:pPr>
            <a:r>
              <a:rPr dirty="0" smtClean="0" sz="850" spc="0">
                <a:solidFill>
                  <a:srgbClr val="B1B1B1"/>
                </a:solidFill>
                <a:latin typeface="Symbol"/>
                <a:cs typeface="Symbol"/>
              </a:rPr>
              <a:t></a:t>
            </a:r>
            <a:r>
              <a:rPr dirty="0" smtClean="0" sz="850" spc="0">
                <a:solidFill>
                  <a:srgbClr val="B1B1B1"/>
                </a:solidFill>
                <a:latin typeface="Times New Roman"/>
                <a:cs typeface="Times New Roman"/>
              </a:rPr>
              <a:t> </a:t>
            </a:r>
            <a:r>
              <a:rPr dirty="0" smtClean="0" sz="850" spc="51">
                <a:solidFill>
                  <a:srgbClr val="B1B1B1"/>
                </a:solidFill>
                <a:latin typeface="Times New Roman"/>
                <a:cs typeface="Times New Roman"/>
              </a:rPr>
              <a:t> 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S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A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P</a:t>
            </a:r>
            <a:r>
              <a:rPr dirty="0" smtClean="0" sz="700" spc="-23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A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G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2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0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0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2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,</a:t>
            </a:r>
            <a:r>
              <a:rPr dirty="0" smtClean="0" sz="700" spc="12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T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itle</a:t>
            </a:r>
            <a:r>
              <a:rPr dirty="0" smtClean="0" sz="700" spc="-18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o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f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P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r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e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s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e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n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t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a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ti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o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n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,</a:t>
            </a:r>
            <a:r>
              <a:rPr dirty="0" smtClean="0" sz="700" spc="13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S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p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e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a</a:t>
            </a:r>
            <a:r>
              <a:rPr dirty="0" smtClean="0" sz="700" spc="9">
                <a:solidFill>
                  <a:srgbClr val="B1B1B1"/>
                </a:solidFill>
                <a:latin typeface="Arial"/>
                <a:cs typeface="Arial"/>
              </a:rPr>
              <a:t>k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e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r</a:t>
            </a:r>
            <a:r>
              <a:rPr dirty="0" smtClean="0" sz="700" spc="-20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Na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m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e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1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32</a:t>
            </a:r>
            <a:endParaRPr sz="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7998"/>
          </a:xfrm>
          <a:custGeom>
            <a:avLst/>
            <a:gdLst/>
            <a:ahLst/>
            <a:cxnLst/>
            <a:rect l="l" t="t" r="r" b="b"/>
            <a:pathLst>
              <a:path w="9144000" h="6857998">
                <a:moveTo>
                  <a:pt x="9144000" y="6857998"/>
                </a:moveTo>
                <a:lnTo>
                  <a:pt x="9144000" y="0"/>
                </a:lnTo>
                <a:lnTo>
                  <a:pt x="0" y="0"/>
                </a:lnTo>
                <a:lnTo>
                  <a:pt x="0" y="6857998"/>
                </a:lnTo>
                <a:lnTo>
                  <a:pt x="9144000" y="6857998"/>
                </a:lnTo>
                <a:close/>
              </a:path>
            </a:pathLst>
          </a:custGeom>
          <a:solidFill>
            <a:srgbClr val="959595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/>
          <p:nvPr/>
        </p:nvSpPr>
        <p:spPr>
          <a:xfrm>
            <a:off x="0" y="0"/>
            <a:ext cx="9144000" cy="68579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228600" y="685800"/>
            <a:ext cx="6768083" cy="42108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2552700" y="3619498"/>
            <a:ext cx="6400800" cy="32004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1067561" y="1753361"/>
            <a:ext cx="457200" cy="228600"/>
          </a:xfrm>
          <a:custGeom>
            <a:avLst/>
            <a:gdLst/>
            <a:ahLst/>
            <a:cxnLst/>
            <a:rect l="l" t="t" r="r" b="b"/>
            <a:pathLst>
              <a:path w="457200" h="228600">
                <a:moveTo>
                  <a:pt x="0" y="114300"/>
                </a:moveTo>
                <a:lnTo>
                  <a:pt x="17964" y="69812"/>
                </a:lnTo>
                <a:lnTo>
                  <a:pt x="55028" y="39917"/>
                </a:lnTo>
                <a:lnTo>
                  <a:pt x="93592" y="22055"/>
                </a:lnTo>
                <a:lnTo>
                  <a:pt x="139619" y="8983"/>
                </a:lnTo>
                <a:lnTo>
                  <a:pt x="191520" y="1496"/>
                </a:lnTo>
                <a:lnTo>
                  <a:pt x="228600" y="0"/>
                </a:lnTo>
                <a:lnTo>
                  <a:pt x="247346" y="378"/>
                </a:lnTo>
                <a:lnTo>
                  <a:pt x="300849" y="5827"/>
                </a:lnTo>
                <a:lnTo>
                  <a:pt x="349010" y="17126"/>
                </a:lnTo>
                <a:lnTo>
                  <a:pt x="390239" y="33480"/>
                </a:lnTo>
                <a:lnTo>
                  <a:pt x="422947" y="54094"/>
                </a:lnTo>
                <a:lnTo>
                  <a:pt x="450555" y="86834"/>
                </a:lnTo>
                <a:lnTo>
                  <a:pt x="457200" y="114300"/>
                </a:lnTo>
                <a:lnTo>
                  <a:pt x="456442" y="123673"/>
                </a:lnTo>
                <a:lnTo>
                  <a:pt x="439233" y="158787"/>
                </a:lnTo>
                <a:lnTo>
                  <a:pt x="402167" y="188682"/>
                </a:lnTo>
                <a:lnTo>
                  <a:pt x="363602" y="206544"/>
                </a:lnTo>
                <a:lnTo>
                  <a:pt x="317575" y="219616"/>
                </a:lnTo>
                <a:lnTo>
                  <a:pt x="265676" y="227103"/>
                </a:lnTo>
                <a:lnTo>
                  <a:pt x="228600" y="228600"/>
                </a:lnTo>
                <a:lnTo>
                  <a:pt x="209851" y="228221"/>
                </a:lnTo>
                <a:lnTo>
                  <a:pt x="156345" y="222772"/>
                </a:lnTo>
                <a:lnTo>
                  <a:pt x="108183" y="211473"/>
                </a:lnTo>
                <a:lnTo>
                  <a:pt x="66955" y="195119"/>
                </a:lnTo>
                <a:lnTo>
                  <a:pt x="34249" y="174505"/>
                </a:lnTo>
                <a:lnTo>
                  <a:pt x="6643" y="141765"/>
                </a:lnTo>
                <a:lnTo>
                  <a:pt x="0" y="114300"/>
                </a:lnTo>
                <a:close/>
              </a:path>
            </a:pathLst>
          </a:custGeom>
          <a:ln w="28956">
            <a:solidFill>
              <a:srgbClr val="FF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3353561" y="4420361"/>
            <a:ext cx="457200" cy="228600"/>
          </a:xfrm>
          <a:custGeom>
            <a:avLst/>
            <a:gdLst/>
            <a:ahLst/>
            <a:cxnLst/>
            <a:rect l="l" t="t" r="r" b="b"/>
            <a:pathLst>
              <a:path w="457200" h="228600">
                <a:moveTo>
                  <a:pt x="0" y="114300"/>
                </a:moveTo>
                <a:lnTo>
                  <a:pt x="17966" y="69812"/>
                </a:lnTo>
                <a:lnTo>
                  <a:pt x="55032" y="39917"/>
                </a:lnTo>
                <a:lnTo>
                  <a:pt x="93597" y="22055"/>
                </a:lnTo>
                <a:lnTo>
                  <a:pt x="139624" y="8983"/>
                </a:lnTo>
                <a:lnTo>
                  <a:pt x="191523" y="1496"/>
                </a:lnTo>
                <a:lnTo>
                  <a:pt x="228600" y="0"/>
                </a:lnTo>
                <a:lnTo>
                  <a:pt x="247346" y="378"/>
                </a:lnTo>
                <a:lnTo>
                  <a:pt x="300849" y="5827"/>
                </a:lnTo>
                <a:lnTo>
                  <a:pt x="349010" y="17126"/>
                </a:lnTo>
                <a:lnTo>
                  <a:pt x="390239" y="33480"/>
                </a:lnTo>
                <a:lnTo>
                  <a:pt x="422947" y="54094"/>
                </a:lnTo>
                <a:lnTo>
                  <a:pt x="450555" y="86834"/>
                </a:lnTo>
                <a:lnTo>
                  <a:pt x="457200" y="114300"/>
                </a:lnTo>
                <a:lnTo>
                  <a:pt x="456442" y="123673"/>
                </a:lnTo>
                <a:lnTo>
                  <a:pt x="439233" y="158787"/>
                </a:lnTo>
                <a:lnTo>
                  <a:pt x="402167" y="188682"/>
                </a:lnTo>
                <a:lnTo>
                  <a:pt x="363602" y="206544"/>
                </a:lnTo>
                <a:lnTo>
                  <a:pt x="317575" y="219616"/>
                </a:lnTo>
                <a:lnTo>
                  <a:pt x="265676" y="227103"/>
                </a:lnTo>
                <a:lnTo>
                  <a:pt x="228600" y="228600"/>
                </a:lnTo>
                <a:lnTo>
                  <a:pt x="209853" y="228221"/>
                </a:lnTo>
                <a:lnTo>
                  <a:pt x="156350" y="222772"/>
                </a:lnTo>
                <a:lnTo>
                  <a:pt x="108189" y="211473"/>
                </a:lnTo>
                <a:lnTo>
                  <a:pt x="66960" y="195119"/>
                </a:lnTo>
                <a:lnTo>
                  <a:pt x="34252" y="174505"/>
                </a:lnTo>
                <a:lnTo>
                  <a:pt x="6644" y="141765"/>
                </a:lnTo>
                <a:lnTo>
                  <a:pt x="0" y="114300"/>
                </a:lnTo>
                <a:close/>
              </a:path>
            </a:pathLst>
          </a:custGeom>
          <a:ln w="28956">
            <a:solidFill>
              <a:srgbClr val="FF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" name="object 8"/>
          <p:cNvSpPr/>
          <p:nvPr/>
        </p:nvSpPr>
        <p:spPr>
          <a:xfrm>
            <a:off x="457886" y="4485385"/>
            <a:ext cx="1905137" cy="1687626"/>
          </a:xfrm>
          <a:custGeom>
            <a:avLst/>
            <a:gdLst/>
            <a:ahLst/>
            <a:cxnLst/>
            <a:rect l="l" t="t" r="r" b="b"/>
            <a:pathLst>
              <a:path w="1905137" h="1687626">
                <a:moveTo>
                  <a:pt x="941498" y="468425"/>
                </a:moveTo>
                <a:lnTo>
                  <a:pt x="884509" y="469932"/>
                </a:lnTo>
                <a:lnTo>
                  <a:pt x="828109" y="473596"/>
                </a:lnTo>
                <a:lnTo>
                  <a:pt x="772430" y="479371"/>
                </a:lnTo>
                <a:lnTo>
                  <a:pt x="717605" y="487214"/>
                </a:lnTo>
                <a:lnTo>
                  <a:pt x="663765" y="497079"/>
                </a:lnTo>
                <a:lnTo>
                  <a:pt x="611044" y="508923"/>
                </a:lnTo>
                <a:lnTo>
                  <a:pt x="559573" y="522701"/>
                </a:lnTo>
                <a:lnTo>
                  <a:pt x="509485" y="538368"/>
                </a:lnTo>
                <a:lnTo>
                  <a:pt x="460912" y="555881"/>
                </a:lnTo>
                <a:lnTo>
                  <a:pt x="413986" y="575194"/>
                </a:lnTo>
                <a:lnTo>
                  <a:pt x="368839" y="596263"/>
                </a:lnTo>
                <a:lnTo>
                  <a:pt x="325603" y="619043"/>
                </a:lnTo>
                <a:lnTo>
                  <a:pt x="284412" y="643491"/>
                </a:lnTo>
                <a:lnTo>
                  <a:pt x="245396" y="669561"/>
                </a:lnTo>
                <a:lnTo>
                  <a:pt x="208689" y="697209"/>
                </a:lnTo>
                <a:lnTo>
                  <a:pt x="174423" y="726391"/>
                </a:lnTo>
                <a:lnTo>
                  <a:pt x="142729" y="757062"/>
                </a:lnTo>
                <a:lnTo>
                  <a:pt x="113740" y="789177"/>
                </a:lnTo>
                <a:lnTo>
                  <a:pt x="79513" y="834172"/>
                </a:lnTo>
                <a:lnTo>
                  <a:pt x="51526" y="880050"/>
                </a:lnTo>
                <a:lnTo>
                  <a:pt x="29681" y="926599"/>
                </a:lnTo>
                <a:lnTo>
                  <a:pt x="13879" y="973607"/>
                </a:lnTo>
                <a:lnTo>
                  <a:pt x="4018" y="1020861"/>
                </a:lnTo>
                <a:lnTo>
                  <a:pt x="0" y="1068149"/>
                </a:lnTo>
                <a:lnTo>
                  <a:pt x="1724" y="1115259"/>
                </a:lnTo>
                <a:lnTo>
                  <a:pt x="9091" y="1161979"/>
                </a:lnTo>
                <a:lnTo>
                  <a:pt x="22001" y="1208095"/>
                </a:lnTo>
                <a:lnTo>
                  <a:pt x="40355" y="1253396"/>
                </a:lnTo>
                <a:lnTo>
                  <a:pt x="64052" y="1297669"/>
                </a:lnTo>
                <a:lnTo>
                  <a:pt x="92994" y="1340702"/>
                </a:lnTo>
                <a:lnTo>
                  <a:pt x="127079" y="1382282"/>
                </a:lnTo>
                <a:lnTo>
                  <a:pt x="166209" y="1422197"/>
                </a:lnTo>
                <a:lnTo>
                  <a:pt x="210283" y="1460235"/>
                </a:lnTo>
                <a:lnTo>
                  <a:pt x="259202" y="1496183"/>
                </a:lnTo>
                <a:lnTo>
                  <a:pt x="312866" y="1529829"/>
                </a:lnTo>
                <a:lnTo>
                  <a:pt x="371176" y="1560960"/>
                </a:lnTo>
                <a:lnTo>
                  <a:pt x="434031" y="1589365"/>
                </a:lnTo>
                <a:lnTo>
                  <a:pt x="501332" y="1614830"/>
                </a:lnTo>
                <a:lnTo>
                  <a:pt x="571630" y="1636736"/>
                </a:lnTo>
                <a:lnTo>
                  <a:pt x="643310" y="1654648"/>
                </a:lnTo>
                <a:lnTo>
                  <a:pt x="716041" y="1668629"/>
                </a:lnTo>
                <a:lnTo>
                  <a:pt x="789490" y="1678743"/>
                </a:lnTo>
                <a:lnTo>
                  <a:pt x="863325" y="1685054"/>
                </a:lnTo>
                <a:lnTo>
                  <a:pt x="937214" y="1687626"/>
                </a:lnTo>
                <a:lnTo>
                  <a:pt x="1010825" y="1686523"/>
                </a:lnTo>
                <a:lnTo>
                  <a:pt x="1083827" y="1681808"/>
                </a:lnTo>
                <a:lnTo>
                  <a:pt x="1155886" y="1673546"/>
                </a:lnTo>
                <a:lnTo>
                  <a:pt x="1226672" y="1661799"/>
                </a:lnTo>
                <a:lnTo>
                  <a:pt x="1295851" y="1646633"/>
                </a:lnTo>
                <a:lnTo>
                  <a:pt x="1363092" y="1628111"/>
                </a:lnTo>
                <a:lnTo>
                  <a:pt x="1428064" y="1606296"/>
                </a:lnTo>
                <a:lnTo>
                  <a:pt x="1490433" y="1581253"/>
                </a:lnTo>
                <a:lnTo>
                  <a:pt x="1549868" y="1553045"/>
                </a:lnTo>
                <a:lnTo>
                  <a:pt x="1606037" y="1521737"/>
                </a:lnTo>
                <a:lnTo>
                  <a:pt x="1658608" y="1487392"/>
                </a:lnTo>
                <a:lnTo>
                  <a:pt x="1707248" y="1450074"/>
                </a:lnTo>
                <a:lnTo>
                  <a:pt x="1751627" y="1409846"/>
                </a:lnTo>
                <a:lnTo>
                  <a:pt x="1791410" y="1366773"/>
                </a:lnTo>
                <a:lnTo>
                  <a:pt x="1825633" y="1321779"/>
                </a:lnTo>
                <a:lnTo>
                  <a:pt x="1853616" y="1275902"/>
                </a:lnTo>
                <a:lnTo>
                  <a:pt x="1875458" y="1229354"/>
                </a:lnTo>
                <a:lnTo>
                  <a:pt x="1891259" y="1182348"/>
                </a:lnTo>
                <a:lnTo>
                  <a:pt x="1901119" y="1135096"/>
                </a:lnTo>
                <a:lnTo>
                  <a:pt x="1905137" y="1087809"/>
                </a:lnTo>
                <a:lnTo>
                  <a:pt x="1903413" y="1040702"/>
                </a:lnTo>
                <a:lnTo>
                  <a:pt x="1896046" y="993985"/>
                </a:lnTo>
                <a:lnTo>
                  <a:pt x="1883137" y="947871"/>
                </a:lnTo>
                <a:lnTo>
                  <a:pt x="1864785" y="902573"/>
                </a:lnTo>
                <a:lnTo>
                  <a:pt x="1841089" y="858302"/>
                </a:lnTo>
                <a:lnTo>
                  <a:pt x="1812149" y="815271"/>
                </a:lnTo>
                <a:lnTo>
                  <a:pt x="1778065" y="773693"/>
                </a:lnTo>
                <a:lnTo>
                  <a:pt x="1738936" y="733780"/>
                </a:lnTo>
                <a:lnTo>
                  <a:pt x="1694863" y="695743"/>
                </a:lnTo>
                <a:lnTo>
                  <a:pt x="1645944" y="659796"/>
                </a:lnTo>
                <a:lnTo>
                  <a:pt x="1592279" y="626150"/>
                </a:lnTo>
                <a:lnTo>
                  <a:pt x="1533968" y="595019"/>
                </a:lnTo>
                <a:lnTo>
                  <a:pt x="1471111" y="566613"/>
                </a:lnTo>
                <a:lnTo>
                  <a:pt x="1403806" y="541146"/>
                </a:lnTo>
                <a:lnTo>
                  <a:pt x="1413081" y="472058"/>
                </a:lnTo>
                <a:lnTo>
                  <a:pt x="1056715" y="472058"/>
                </a:lnTo>
                <a:lnTo>
                  <a:pt x="998945" y="469119"/>
                </a:lnTo>
                <a:lnTo>
                  <a:pt x="941498" y="468425"/>
                </a:lnTo>
                <a:close/>
              </a:path>
              <a:path w="1905137" h="1687626">
                <a:moveTo>
                  <a:pt x="1476450" y="0"/>
                </a:moveTo>
                <a:lnTo>
                  <a:pt x="1056715" y="472058"/>
                </a:lnTo>
                <a:lnTo>
                  <a:pt x="1413081" y="472058"/>
                </a:lnTo>
                <a:lnTo>
                  <a:pt x="147645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" name="object 9"/>
          <p:cNvSpPr/>
          <p:nvPr/>
        </p:nvSpPr>
        <p:spPr>
          <a:xfrm>
            <a:off x="457886" y="4485385"/>
            <a:ext cx="1905137" cy="1687626"/>
          </a:xfrm>
          <a:custGeom>
            <a:avLst/>
            <a:gdLst/>
            <a:ahLst/>
            <a:cxnLst/>
            <a:rect l="l" t="t" r="r" b="b"/>
            <a:pathLst>
              <a:path w="1905137" h="1687626">
                <a:moveTo>
                  <a:pt x="1476450" y="0"/>
                </a:moveTo>
                <a:lnTo>
                  <a:pt x="1403806" y="541146"/>
                </a:lnTo>
                <a:lnTo>
                  <a:pt x="1471111" y="566613"/>
                </a:lnTo>
                <a:lnTo>
                  <a:pt x="1533968" y="595019"/>
                </a:lnTo>
                <a:lnTo>
                  <a:pt x="1592279" y="626150"/>
                </a:lnTo>
                <a:lnTo>
                  <a:pt x="1645944" y="659796"/>
                </a:lnTo>
                <a:lnTo>
                  <a:pt x="1694863" y="695743"/>
                </a:lnTo>
                <a:lnTo>
                  <a:pt x="1738936" y="733780"/>
                </a:lnTo>
                <a:lnTo>
                  <a:pt x="1778065" y="773693"/>
                </a:lnTo>
                <a:lnTo>
                  <a:pt x="1812149" y="815271"/>
                </a:lnTo>
                <a:lnTo>
                  <a:pt x="1841089" y="858302"/>
                </a:lnTo>
                <a:lnTo>
                  <a:pt x="1864785" y="902573"/>
                </a:lnTo>
                <a:lnTo>
                  <a:pt x="1883137" y="947871"/>
                </a:lnTo>
                <a:lnTo>
                  <a:pt x="1896046" y="993985"/>
                </a:lnTo>
                <a:lnTo>
                  <a:pt x="1903413" y="1040702"/>
                </a:lnTo>
                <a:lnTo>
                  <a:pt x="1905137" y="1087809"/>
                </a:lnTo>
                <a:lnTo>
                  <a:pt x="1901119" y="1135096"/>
                </a:lnTo>
                <a:lnTo>
                  <a:pt x="1891259" y="1182348"/>
                </a:lnTo>
                <a:lnTo>
                  <a:pt x="1875458" y="1229354"/>
                </a:lnTo>
                <a:lnTo>
                  <a:pt x="1853616" y="1275902"/>
                </a:lnTo>
                <a:lnTo>
                  <a:pt x="1825633" y="1321779"/>
                </a:lnTo>
                <a:lnTo>
                  <a:pt x="1791410" y="1366773"/>
                </a:lnTo>
                <a:lnTo>
                  <a:pt x="1751627" y="1409846"/>
                </a:lnTo>
                <a:lnTo>
                  <a:pt x="1707248" y="1450074"/>
                </a:lnTo>
                <a:lnTo>
                  <a:pt x="1658608" y="1487392"/>
                </a:lnTo>
                <a:lnTo>
                  <a:pt x="1606037" y="1521737"/>
                </a:lnTo>
                <a:lnTo>
                  <a:pt x="1549868" y="1553045"/>
                </a:lnTo>
                <a:lnTo>
                  <a:pt x="1490433" y="1581253"/>
                </a:lnTo>
                <a:lnTo>
                  <a:pt x="1428064" y="1606296"/>
                </a:lnTo>
                <a:lnTo>
                  <a:pt x="1363092" y="1628111"/>
                </a:lnTo>
                <a:lnTo>
                  <a:pt x="1295851" y="1646633"/>
                </a:lnTo>
                <a:lnTo>
                  <a:pt x="1226672" y="1661799"/>
                </a:lnTo>
                <a:lnTo>
                  <a:pt x="1155886" y="1673546"/>
                </a:lnTo>
                <a:lnTo>
                  <a:pt x="1083827" y="1681808"/>
                </a:lnTo>
                <a:lnTo>
                  <a:pt x="1010825" y="1686523"/>
                </a:lnTo>
                <a:lnTo>
                  <a:pt x="937214" y="1687626"/>
                </a:lnTo>
                <a:lnTo>
                  <a:pt x="863325" y="1685054"/>
                </a:lnTo>
                <a:lnTo>
                  <a:pt x="789490" y="1678743"/>
                </a:lnTo>
                <a:lnTo>
                  <a:pt x="716041" y="1668629"/>
                </a:lnTo>
                <a:lnTo>
                  <a:pt x="643310" y="1654648"/>
                </a:lnTo>
                <a:lnTo>
                  <a:pt x="571630" y="1636736"/>
                </a:lnTo>
                <a:lnTo>
                  <a:pt x="501332" y="1614830"/>
                </a:lnTo>
                <a:lnTo>
                  <a:pt x="434031" y="1589365"/>
                </a:lnTo>
                <a:lnTo>
                  <a:pt x="371176" y="1560960"/>
                </a:lnTo>
                <a:lnTo>
                  <a:pt x="312866" y="1529829"/>
                </a:lnTo>
                <a:lnTo>
                  <a:pt x="259202" y="1496183"/>
                </a:lnTo>
                <a:lnTo>
                  <a:pt x="210283" y="1460235"/>
                </a:lnTo>
                <a:lnTo>
                  <a:pt x="166209" y="1422197"/>
                </a:lnTo>
                <a:lnTo>
                  <a:pt x="127079" y="1382282"/>
                </a:lnTo>
                <a:lnTo>
                  <a:pt x="92994" y="1340702"/>
                </a:lnTo>
                <a:lnTo>
                  <a:pt x="64052" y="1297669"/>
                </a:lnTo>
                <a:lnTo>
                  <a:pt x="40355" y="1253396"/>
                </a:lnTo>
                <a:lnTo>
                  <a:pt x="22001" y="1208095"/>
                </a:lnTo>
                <a:lnTo>
                  <a:pt x="9091" y="1161979"/>
                </a:lnTo>
                <a:lnTo>
                  <a:pt x="1724" y="1115259"/>
                </a:lnTo>
                <a:lnTo>
                  <a:pt x="0" y="1068149"/>
                </a:lnTo>
                <a:lnTo>
                  <a:pt x="4018" y="1020861"/>
                </a:lnTo>
                <a:lnTo>
                  <a:pt x="13879" y="973607"/>
                </a:lnTo>
                <a:lnTo>
                  <a:pt x="29681" y="926599"/>
                </a:lnTo>
                <a:lnTo>
                  <a:pt x="51526" y="880050"/>
                </a:lnTo>
                <a:lnTo>
                  <a:pt x="79513" y="834172"/>
                </a:lnTo>
                <a:lnTo>
                  <a:pt x="113740" y="789177"/>
                </a:lnTo>
                <a:lnTo>
                  <a:pt x="142729" y="757062"/>
                </a:lnTo>
                <a:lnTo>
                  <a:pt x="174423" y="726391"/>
                </a:lnTo>
                <a:lnTo>
                  <a:pt x="208689" y="697209"/>
                </a:lnTo>
                <a:lnTo>
                  <a:pt x="245396" y="669561"/>
                </a:lnTo>
                <a:lnTo>
                  <a:pt x="284412" y="643491"/>
                </a:lnTo>
                <a:lnTo>
                  <a:pt x="325603" y="619043"/>
                </a:lnTo>
                <a:lnTo>
                  <a:pt x="368839" y="596263"/>
                </a:lnTo>
                <a:lnTo>
                  <a:pt x="413986" y="575194"/>
                </a:lnTo>
                <a:lnTo>
                  <a:pt x="460912" y="555881"/>
                </a:lnTo>
                <a:lnTo>
                  <a:pt x="509485" y="538368"/>
                </a:lnTo>
                <a:lnTo>
                  <a:pt x="559573" y="522701"/>
                </a:lnTo>
                <a:lnTo>
                  <a:pt x="611044" y="508923"/>
                </a:lnTo>
                <a:lnTo>
                  <a:pt x="663765" y="497079"/>
                </a:lnTo>
                <a:lnTo>
                  <a:pt x="717605" y="487214"/>
                </a:lnTo>
                <a:lnTo>
                  <a:pt x="772430" y="479371"/>
                </a:lnTo>
                <a:lnTo>
                  <a:pt x="828109" y="473596"/>
                </a:lnTo>
                <a:lnTo>
                  <a:pt x="884509" y="469932"/>
                </a:lnTo>
                <a:lnTo>
                  <a:pt x="941498" y="468425"/>
                </a:lnTo>
                <a:lnTo>
                  <a:pt x="998945" y="469119"/>
                </a:lnTo>
                <a:lnTo>
                  <a:pt x="1056715" y="472058"/>
                </a:lnTo>
                <a:lnTo>
                  <a:pt x="1476450" y="0"/>
                </a:lnTo>
                <a:close/>
              </a:path>
            </a:pathLst>
          </a:custGeom>
          <a:ln w="177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" name="object 10"/>
          <p:cNvSpPr/>
          <p:nvPr/>
        </p:nvSpPr>
        <p:spPr>
          <a:xfrm>
            <a:off x="1372361" y="1981961"/>
            <a:ext cx="533400" cy="2514600"/>
          </a:xfrm>
          <a:custGeom>
            <a:avLst/>
            <a:gdLst/>
            <a:ahLst/>
            <a:cxnLst/>
            <a:rect l="l" t="t" r="r" b="b"/>
            <a:pathLst>
              <a:path w="533400" h="2514600">
                <a:moveTo>
                  <a:pt x="0" y="0"/>
                </a:moveTo>
                <a:lnTo>
                  <a:pt x="533400" y="2514600"/>
                </a:lnTo>
              </a:path>
            </a:pathLst>
          </a:custGeom>
          <a:ln w="28956">
            <a:solidFill>
              <a:srgbClr val="FF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" name="object 11"/>
          <p:cNvSpPr/>
          <p:nvPr/>
        </p:nvSpPr>
        <p:spPr>
          <a:xfrm>
            <a:off x="1981961" y="4496561"/>
            <a:ext cx="1371600" cy="76200"/>
          </a:xfrm>
          <a:custGeom>
            <a:avLst/>
            <a:gdLst/>
            <a:ahLst/>
            <a:cxnLst/>
            <a:rect l="l" t="t" r="r" b="b"/>
            <a:pathLst>
              <a:path w="1371600" h="76200">
                <a:moveTo>
                  <a:pt x="1371600" y="76200"/>
                </a:moveTo>
                <a:lnTo>
                  <a:pt x="0" y="0"/>
                </a:lnTo>
              </a:path>
            </a:pathLst>
          </a:custGeom>
          <a:ln w="28956">
            <a:solidFill>
              <a:srgbClr val="FF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" name="object 12"/>
          <p:cNvSpPr/>
          <p:nvPr/>
        </p:nvSpPr>
        <p:spPr>
          <a:xfrm>
            <a:off x="6249161" y="2896628"/>
            <a:ext cx="457199" cy="151867"/>
          </a:xfrm>
          <a:custGeom>
            <a:avLst/>
            <a:gdLst/>
            <a:ahLst/>
            <a:cxnLst/>
            <a:rect l="l" t="t" r="r" b="b"/>
            <a:pathLst>
              <a:path w="457200" h="151867">
                <a:moveTo>
                  <a:pt x="0" y="75933"/>
                </a:moveTo>
                <a:lnTo>
                  <a:pt x="28226" y="39247"/>
                </a:lnTo>
                <a:lnTo>
                  <a:pt x="73811" y="19877"/>
                </a:lnTo>
                <a:lnTo>
                  <a:pt x="118915" y="9072"/>
                </a:lnTo>
                <a:lnTo>
                  <a:pt x="171307" y="2149"/>
                </a:lnTo>
                <a:lnTo>
                  <a:pt x="209364" y="0"/>
                </a:lnTo>
                <a:lnTo>
                  <a:pt x="230855" y="214"/>
                </a:lnTo>
                <a:lnTo>
                  <a:pt x="271717" y="2114"/>
                </a:lnTo>
                <a:lnTo>
                  <a:pt x="327050" y="8339"/>
                </a:lnTo>
                <a:lnTo>
                  <a:pt x="374164" y="18136"/>
                </a:lnTo>
                <a:lnTo>
                  <a:pt x="411858" y="30968"/>
                </a:lnTo>
                <a:lnTo>
                  <a:pt x="445390" y="51868"/>
                </a:lnTo>
                <a:lnTo>
                  <a:pt x="457199" y="75933"/>
                </a:lnTo>
                <a:lnTo>
                  <a:pt x="456358" y="82510"/>
                </a:lnTo>
                <a:lnTo>
                  <a:pt x="428973" y="112619"/>
                </a:lnTo>
                <a:lnTo>
                  <a:pt x="383388" y="131989"/>
                </a:lnTo>
                <a:lnTo>
                  <a:pt x="338284" y="142794"/>
                </a:lnTo>
                <a:lnTo>
                  <a:pt x="285892" y="149717"/>
                </a:lnTo>
                <a:lnTo>
                  <a:pt x="247835" y="151867"/>
                </a:lnTo>
                <a:lnTo>
                  <a:pt x="226344" y="151652"/>
                </a:lnTo>
                <a:lnTo>
                  <a:pt x="185482" y="149752"/>
                </a:lnTo>
                <a:lnTo>
                  <a:pt x="130149" y="143528"/>
                </a:lnTo>
                <a:lnTo>
                  <a:pt x="83035" y="133730"/>
                </a:lnTo>
                <a:lnTo>
                  <a:pt x="45341" y="120898"/>
                </a:lnTo>
                <a:lnTo>
                  <a:pt x="11809" y="99998"/>
                </a:lnTo>
                <a:lnTo>
                  <a:pt x="0" y="75933"/>
                </a:lnTo>
                <a:close/>
              </a:path>
            </a:pathLst>
          </a:custGeom>
          <a:ln w="28956">
            <a:solidFill>
              <a:srgbClr val="FF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" name="object 13"/>
          <p:cNvSpPr/>
          <p:nvPr/>
        </p:nvSpPr>
        <p:spPr>
          <a:xfrm>
            <a:off x="6172961" y="3353828"/>
            <a:ext cx="457199" cy="151867"/>
          </a:xfrm>
          <a:custGeom>
            <a:avLst/>
            <a:gdLst/>
            <a:ahLst/>
            <a:cxnLst/>
            <a:rect l="l" t="t" r="r" b="b"/>
            <a:pathLst>
              <a:path w="457200" h="151867">
                <a:moveTo>
                  <a:pt x="0" y="75933"/>
                </a:moveTo>
                <a:lnTo>
                  <a:pt x="28226" y="39247"/>
                </a:lnTo>
                <a:lnTo>
                  <a:pt x="73811" y="19877"/>
                </a:lnTo>
                <a:lnTo>
                  <a:pt x="118915" y="9072"/>
                </a:lnTo>
                <a:lnTo>
                  <a:pt x="171307" y="2149"/>
                </a:lnTo>
                <a:lnTo>
                  <a:pt x="209364" y="0"/>
                </a:lnTo>
                <a:lnTo>
                  <a:pt x="230855" y="214"/>
                </a:lnTo>
                <a:lnTo>
                  <a:pt x="271717" y="2114"/>
                </a:lnTo>
                <a:lnTo>
                  <a:pt x="327050" y="8339"/>
                </a:lnTo>
                <a:lnTo>
                  <a:pt x="374164" y="18136"/>
                </a:lnTo>
                <a:lnTo>
                  <a:pt x="411858" y="30968"/>
                </a:lnTo>
                <a:lnTo>
                  <a:pt x="445390" y="51868"/>
                </a:lnTo>
                <a:lnTo>
                  <a:pt x="457199" y="75933"/>
                </a:lnTo>
                <a:lnTo>
                  <a:pt x="456358" y="82510"/>
                </a:lnTo>
                <a:lnTo>
                  <a:pt x="428973" y="112619"/>
                </a:lnTo>
                <a:lnTo>
                  <a:pt x="383388" y="131989"/>
                </a:lnTo>
                <a:lnTo>
                  <a:pt x="338284" y="142794"/>
                </a:lnTo>
                <a:lnTo>
                  <a:pt x="285892" y="149717"/>
                </a:lnTo>
                <a:lnTo>
                  <a:pt x="247835" y="151867"/>
                </a:lnTo>
                <a:lnTo>
                  <a:pt x="226344" y="151652"/>
                </a:lnTo>
                <a:lnTo>
                  <a:pt x="185482" y="149752"/>
                </a:lnTo>
                <a:lnTo>
                  <a:pt x="130149" y="143528"/>
                </a:lnTo>
                <a:lnTo>
                  <a:pt x="83035" y="133730"/>
                </a:lnTo>
                <a:lnTo>
                  <a:pt x="45341" y="120898"/>
                </a:lnTo>
                <a:lnTo>
                  <a:pt x="11809" y="99998"/>
                </a:lnTo>
                <a:lnTo>
                  <a:pt x="0" y="75933"/>
                </a:lnTo>
                <a:close/>
              </a:path>
            </a:pathLst>
          </a:custGeom>
          <a:ln w="28956">
            <a:solidFill>
              <a:srgbClr val="FF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" name="object 14"/>
          <p:cNvSpPr/>
          <p:nvPr/>
        </p:nvSpPr>
        <p:spPr>
          <a:xfrm>
            <a:off x="6715125" y="1600166"/>
            <a:ext cx="2428874" cy="1347884"/>
          </a:xfrm>
          <a:custGeom>
            <a:avLst/>
            <a:gdLst/>
            <a:ahLst/>
            <a:cxnLst/>
            <a:rect l="l" t="t" r="r" b="b"/>
            <a:pathLst>
              <a:path w="2428874" h="1347884">
                <a:moveTo>
                  <a:pt x="0" y="1347884"/>
                </a:moveTo>
                <a:lnTo>
                  <a:pt x="496570" y="905670"/>
                </a:lnTo>
                <a:lnTo>
                  <a:pt x="448291" y="866523"/>
                </a:lnTo>
                <a:lnTo>
                  <a:pt x="406742" y="826067"/>
                </a:lnTo>
                <a:lnTo>
                  <a:pt x="371859" y="784507"/>
                </a:lnTo>
                <a:lnTo>
                  <a:pt x="343581" y="742047"/>
                </a:lnTo>
                <a:lnTo>
                  <a:pt x="321845" y="698894"/>
                </a:lnTo>
                <a:lnTo>
                  <a:pt x="306589" y="655252"/>
                </a:lnTo>
                <a:lnTo>
                  <a:pt x="297751" y="611327"/>
                </a:lnTo>
                <a:lnTo>
                  <a:pt x="295267" y="567324"/>
                </a:lnTo>
                <a:lnTo>
                  <a:pt x="299077" y="523447"/>
                </a:lnTo>
                <a:lnTo>
                  <a:pt x="309117" y="479903"/>
                </a:lnTo>
                <a:lnTo>
                  <a:pt x="325326" y="436895"/>
                </a:lnTo>
                <a:lnTo>
                  <a:pt x="347641" y="394630"/>
                </a:lnTo>
                <a:lnTo>
                  <a:pt x="376000" y="353313"/>
                </a:lnTo>
                <a:lnTo>
                  <a:pt x="410340" y="313148"/>
                </a:lnTo>
                <a:lnTo>
                  <a:pt x="450599" y="274341"/>
                </a:lnTo>
                <a:lnTo>
                  <a:pt x="496716" y="237097"/>
                </a:lnTo>
                <a:lnTo>
                  <a:pt x="548627" y="201622"/>
                </a:lnTo>
                <a:lnTo>
                  <a:pt x="606270" y="168120"/>
                </a:lnTo>
                <a:lnTo>
                  <a:pt x="669583" y="136796"/>
                </a:lnTo>
                <a:lnTo>
                  <a:pt x="738504" y="107856"/>
                </a:lnTo>
                <a:lnTo>
                  <a:pt x="811542" y="81990"/>
                </a:lnTo>
                <a:lnTo>
                  <a:pt x="887029" y="59729"/>
                </a:lnTo>
                <a:lnTo>
                  <a:pt x="964582" y="41040"/>
                </a:lnTo>
                <a:lnTo>
                  <a:pt x="1043818" y="25889"/>
                </a:lnTo>
                <a:lnTo>
                  <a:pt x="1124352" y="14243"/>
                </a:lnTo>
                <a:lnTo>
                  <a:pt x="1205803" y="6068"/>
                </a:lnTo>
                <a:lnTo>
                  <a:pt x="1287786" y="1332"/>
                </a:lnTo>
                <a:lnTo>
                  <a:pt x="1369918" y="0"/>
                </a:lnTo>
                <a:lnTo>
                  <a:pt x="1451816" y="2038"/>
                </a:lnTo>
                <a:lnTo>
                  <a:pt x="1533096" y="7415"/>
                </a:lnTo>
                <a:lnTo>
                  <a:pt x="1613375" y="16096"/>
                </a:lnTo>
                <a:lnTo>
                  <a:pt x="1692269" y="28047"/>
                </a:lnTo>
                <a:lnTo>
                  <a:pt x="1769396" y="43236"/>
                </a:lnTo>
                <a:lnTo>
                  <a:pt x="1844372" y="61629"/>
                </a:lnTo>
                <a:lnTo>
                  <a:pt x="1916812" y="83192"/>
                </a:lnTo>
                <a:lnTo>
                  <a:pt x="1986335" y="107893"/>
                </a:lnTo>
                <a:lnTo>
                  <a:pt x="2052557" y="135697"/>
                </a:lnTo>
                <a:lnTo>
                  <a:pt x="2115094" y="166571"/>
                </a:lnTo>
                <a:lnTo>
                  <a:pt x="2173562" y="200482"/>
                </a:lnTo>
                <a:lnTo>
                  <a:pt x="2227579" y="237396"/>
                </a:lnTo>
                <a:lnTo>
                  <a:pt x="2275858" y="276543"/>
                </a:lnTo>
                <a:lnTo>
                  <a:pt x="2317407" y="316999"/>
                </a:lnTo>
                <a:lnTo>
                  <a:pt x="2352290" y="358559"/>
                </a:lnTo>
                <a:lnTo>
                  <a:pt x="2380568" y="401019"/>
                </a:lnTo>
                <a:lnTo>
                  <a:pt x="2402304" y="444172"/>
                </a:lnTo>
                <a:lnTo>
                  <a:pt x="2417560" y="487814"/>
                </a:lnTo>
                <a:lnTo>
                  <a:pt x="2426398" y="531739"/>
                </a:lnTo>
                <a:lnTo>
                  <a:pt x="2428874" y="575603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" name="object 15"/>
          <p:cNvSpPr/>
          <p:nvPr/>
        </p:nvSpPr>
        <p:spPr>
          <a:xfrm>
            <a:off x="6715125" y="2176000"/>
            <a:ext cx="2428874" cy="772050"/>
          </a:xfrm>
          <a:custGeom>
            <a:avLst/>
            <a:gdLst/>
            <a:ahLst/>
            <a:cxnLst/>
            <a:rect l="l" t="t" r="r" b="b"/>
            <a:pathLst>
              <a:path w="2428874" h="772050">
                <a:moveTo>
                  <a:pt x="2428874" y="0"/>
                </a:moveTo>
                <a:lnTo>
                  <a:pt x="2425072" y="43785"/>
                </a:lnTo>
                <a:lnTo>
                  <a:pt x="2415032" y="87330"/>
                </a:lnTo>
                <a:lnTo>
                  <a:pt x="2398823" y="130337"/>
                </a:lnTo>
                <a:lnTo>
                  <a:pt x="2376508" y="172602"/>
                </a:lnTo>
                <a:lnTo>
                  <a:pt x="2348149" y="213920"/>
                </a:lnTo>
                <a:lnTo>
                  <a:pt x="2313809" y="254084"/>
                </a:lnTo>
                <a:lnTo>
                  <a:pt x="2273550" y="292891"/>
                </a:lnTo>
                <a:lnTo>
                  <a:pt x="2227433" y="330135"/>
                </a:lnTo>
                <a:lnTo>
                  <a:pt x="2175522" y="365611"/>
                </a:lnTo>
                <a:lnTo>
                  <a:pt x="2117879" y="399113"/>
                </a:lnTo>
                <a:lnTo>
                  <a:pt x="2054566" y="430436"/>
                </a:lnTo>
                <a:lnTo>
                  <a:pt x="1985645" y="459376"/>
                </a:lnTo>
                <a:lnTo>
                  <a:pt x="1931859" y="478835"/>
                </a:lnTo>
                <a:lnTo>
                  <a:pt x="1876456" y="496368"/>
                </a:lnTo>
                <a:lnTo>
                  <a:pt x="1819602" y="511970"/>
                </a:lnTo>
                <a:lnTo>
                  <a:pt x="1761465" y="525640"/>
                </a:lnTo>
                <a:lnTo>
                  <a:pt x="1702212" y="537374"/>
                </a:lnTo>
                <a:lnTo>
                  <a:pt x="1642011" y="547170"/>
                </a:lnTo>
                <a:lnTo>
                  <a:pt x="1581028" y="555025"/>
                </a:lnTo>
                <a:lnTo>
                  <a:pt x="1519431" y="560936"/>
                </a:lnTo>
                <a:lnTo>
                  <a:pt x="1457386" y="564900"/>
                </a:lnTo>
                <a:lnTo>
                  <a:pt x="1395063" y="566914"/>
                </a:lnTo>
                <a:lnTo>
                  <a:pt x="1332627" y="566975"/>
                </a:lnTo>
                <a:lnTo>
                  <a:pt x="1270245" y="565081"/>
                </a:lnTo>
                <a:lnTo>
                  <a:pt x="1208086" y="561229"/>
                </a:lnTo>
                <a:lnTo>
                  <a:pt x="1146316" y="555415"/>
                </a:lnTo>
                <a:lnTo>
                  <a:pt x="1085103" y="547637"/>
                </a:lnTo>
                <a:lnTo>
                  <a:pt x="1024614" y="537893"/>
                </a:lnTo>
                <a:lnTo>
                  <a:pt x="965016" y="526179"/>
                </a:lnTo>
                <a:lnTo>
                  <a:pt x="906476" y="512492"/>
                </a:lnTo>
                <a:lnTo>
                  <a:pt x="849163" y="496829"/>
                </a:lnTo>
                <a:lnTo>
                  <a:pt x="793242" y="479188"/>
                </a:lnTo>
                <a:lnTo>
                  <a:pt x="0" y="772050"/>
                </a:lnTo>
              </a:path>
            </a:pathLst>
          </a:custGeom>
          <a:ln w="914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" name="object 16"/>
          <p:cNvSpPr/>
          <p:nvPr/>
        </p:nvSpPr>
        <p:spPr>
          <a:xfrm>
            <a:off x="6553961" y="2972561"/>
            <a:ext cx="152400" cy="381000"/>
          </a:xfrm>
          <a:custGeom>
            <a:avLst/>
            <a:gdLst/>
            <a:ahLst/>
            <a:cxnLst/>
            <a:rect l="l" t="t" r="r" b="b"/>
            <a:pathLst>
              <a:path w="152400" h="381000">
                <a:moveTo>
                  <a:pt x="152400" y="0"/>
                </a:moveTo>
                <a:lnTo>
                  <a:pt x="0" y="381000"/>
                </a:lnTo>
              </a:path>
            </a:pathLst>
          </a:custGeom>
          <a:ln w="28956">
            <a:solidFill>
              <a:srgbClr val="FF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" name="object 17"/>
          <p:cNvSpPr/>
          <p:nvPr/>
        </p:nvSpPr>
        <p:spPr>
          <a:xfrm>
            <a:off x="1636648" y="990611"/>
            <a:ext cx="2695884" cy="609581"/>
          </a:xfrm>
          <a:custGeom>
            <a:avLst/>
            <a:gdLst/>
            <a:ahLst/>
            <a:cxnLst/>
            <a:rect l="l" t="t" r="r" b="b"/>
            <a:pathLst>
              <a:path w="2695884" h="609581">
                <a:moveTo>
                  <a:pt x="2695884" y="466459"/>
                </a:moveTo>
                <a:lnTo>
                  <a:pt x="887857" y="466459"/>
                </a:lnTo>
                <a:lnTo>
                  <a:pt x="923932" y="481870"/>
                </a:lnTo>
                <a:lnTo>
                  <a:pt x="962866" y="496505"/>
                </a:lnTo>
                <a:lnTo>
                  <a:pt x="1004506" y="510345"/>
                </a:lnTo>
                <a:lnTo>
                  <a:pt x="1048698" y="523369"/>
                </a:lnTo>
                <a:lnTo>
                  <a:pt x="1095291" y="535559"/>
                </a:lnTo>
                <a:lnTo>
                  <a:pt x="1144131" y="546894"/>
                </a:lnTo>
                <a:lnTo>
                  <a:pt x="1195064" y="557355"/>
                </a:lnTo>
                <a:lnTo>
                  <a:pt x="1247939" y="566923"/>
                </a:lnTo>
                <a:lnTo>
                  <a:pt x="1302602" y="575577"/>
                </a:lnTo>
                <a:lnTo>
                  <a:pt x="1358900" y="583299"/>
                </a:lnTo>
                <a:lnTo>
                  <a:pt x="1416679" y="590068"/>
                </a:lnTo>
                <a:lnTo>
                  <a:pt x="1475788" y="595865"/>
                </a:lnTo>
                <a:lnTo>
                  <a:pt x="1536073" y="600670"/>
                </a:lnTo>
                <a:lnTo>
                  <a:pt x="1597382" y="604464"/>
                </a:lnTo>
                <a:lnTo>
                  <a:pt x="1659560" y="607226"/>
                </a:lnTo>
                <a:lnTo>
                  <a:pt x="1722456" y="608939"/>
                </a:lnTo>
                <a:lnTo>
                  <a:pt x="1785916" y="609581"/>
                </a:lnTo>
                <a:lnTo>
                  <a:pt x="1849787" y="609133"/>
                </a:lnTo>
                <a:lnTo>
                  <a:pt x="1913917" y="607575"/>
                </a:lnTo>
                <a:lnTo>
                  <a:pt x="1978152" y="604889"/>
                </a:lnTo>
                <a:lnTo>
                  <a:pt x="2063687" y="599555"/>
                </a:lnTo>
                <a:lnTo>
                  <a:pt x="2146105" y="592376"/>
                </a:lnTo>
                <a:lnTo>
                  <a:pt x="2225182" y="583445"/>
                </a:lnTo>
                <a:lnTo>
                  <a:pt x="2300696" y="572851"/>
                </a:lnTo>
                <a:lnTo>
                  <a:pt x="2372425" y="560687"/>
                </a:lnTo>
                <a:lnTo>
                  <a:pt x="2440146" y="547043"/>
                </a:lnTo>
                <a:lnTo>
                  <a:pt x="2503638" y="532010"/>
                </a:lnTo>
                <a:lnTo>
                  <a:pt x="2562677" y="515680"/>
                </a:lnTo>
                <a:lnTo>
                  <a:pt x="2617041" y="498144"/>
                </a:lnTo>
                <a:lnTo>
                  <a:pt x="2666507" y="479492"/>
                </a:lnTo>
                <a:lnTo>
                  <a:pt x="2695884" y="466459"/>
                </a:lnTo>
                <a:close/>
              </a:path>
              <a:path w="2695884" h="609581">
                <a:moveTo>
                  <a:pt x="1779400" y="0"/>
                </a:moveTo>
                <a:lnTo>
                  <a:pt x="1693335" y="1325"/>
                </a:lnTo>
                <a:lnTo>
                  <a:pt x="1606550" y="4687"/>
                </a:lnTo>
                <a:lnTo>
                  <a:pt x="1521014" y="10021"/>
                </a:lnTo>
                <a:lnTo>
                  <a:pt x="1438596" y="17199"/>
                </a:lnTo>
                <a:lnTo>
                  <a:pt x="1359519" y="26131"/>
                </a:lnTo>
                <a:lnTo>
                  <a:pt x="1284005" y="36724"/>
                </a:lnTo>
                <a:lnTo>
                  <a:pt x="1212276" y="48889"/>
                </a:lnTo>
                <a:lnTo>
                  <a:pt x="1144555" y="62533"/>
                </a:lnTo>
                <a:lnTo>
                  <a:pt x="1081063" y="77566"/>
                </a:lnTo>
                <a:lnTo>
                  <a:pt x="1022024" y="93896"/>
                </a:lnTo>
                <a:lnTo>
                  <a:pt x="967660" y="111432"/>
                </a:lnTo>
                <a:lnTo>
                  <a:pt x="918194" y="130083"/>
                </a:lnTo>
                <a:lnTo>
                  <a:pt x="873847" y="149759"/>
                </a:lnTo>
                <a:lnTo>
                  <a:pt x="834842" y="170367"/>
                </a:lnTo>
                <a:lnTo>
                  <a:pt x="801401" y="191817"/>
                </a:lnTo>
                <a:lnTo>
                  <a:pt x="752103" y="236877"/>
                </a:lnTo>
                <a:lnTo>
                  <a:pt x="727733" y="284209"/>
                </a:lnTo>
                <a:lnTo>
                  <a:pt x="725451" y="308500"/>
                </a:lnTo>
                <a:lnTo>
                  <a:pt x="730068" y="333085"/>
                </a:lnTo>
                <a:lnTo>
                  <a:pt x="741807" y="357874"/>
                </a:lnTo>
                <a:lnTo>
                  <a:pt x="0" y="501638"/>
                </a:lnTo>
                <a:lnTo>
                  <a:pt x="887857" y="466459"/>
                </a:lnTo>
                <a:lnTo>
                  <a:pt x="2695884" y="466459"/>
                </a:lnTo>
                <a:lnTo>
                  <a:pt x="2710854" y="459817"/>
                </a:lnTo>
                <a:lnTo>
                  <a:pt x="2749859" y="439209"/>
                </a:lnTo>
                <a:lnTo>
                  <a:pt x="2783300" y="417759"/>
                </a:lnTo>
                <a:lnTo>
                  <a:pt x="2832598" y="372699"/>
                </a:lnTo>
                <a:lnTo>
                  <a:pt x="2856968" y="325367"/>
                </a:lnTo>
                <a:lnTo>
                  <a:pt x="2859250" y="301076"/>
                </a:lnTo>
                <a:lnTo>
                  <a:pt x="2854633" y="276491"/>
                </a:lnTo>
                <a:lnTo>
                  <a:pt x="2824174" y="227266"/>
                </a:lnTo>
                <a:lnTo>
                  <a:pt x="2767716" y="181128"/>
                </a:lnTo>
                <a:lnTo>
                  <a:pt x="2730615" y="159554"/>
                </a:lnTo>
                <a:lnTo>
                  <a:pt x="2688024" y="139061"/>
                </a:lnTo>
                <a:lnTo>
                  <a:pt x="2640260" y="119713"/>
                </a:lnTo>
                <a:lnTo>
                  <a:pt x="2587642" y="101573"/>
                </a:lnTo>
                <a:lnTo>
                  <a:pt x="2530487" y="84706"/>
                </a:lnTo>
                <a:lnTo>
                  <a:pt x="2469113" y="69174"/>
                </a:lnTo>
                <a:lnTo>
                  <a:pt x="2403840" y="55042"/>
                </a:lnTo>
                <a:lnTo>
                  <a:pt x="2334984" y="42373"/>
                </a:lnTo>
                <a:lnTo>
                  <a:pt x="2262863" y="31231"/>
                </a:lnTo>
                <a:lnTo>
                  <a:pt x="2187796" y="21679"/>
                </a:lnTo>
                <a:lnTo>
                  <a:pt x="2110102" y="13781"/>
                </a:lnTo>
                <a:lnTo>
                  <a:pt x="2030096" y="7600"/>
                </a:lnTo>
                <a:lnTo>
                  <a:pt x="1948099" y="3200"/>
                </a:lnTo>
                <a:lnTo>
                  <a:pt x="1864428" y="646"/>
                </a:lnTo>
                <a:lnTo>
                  <a:pt x="17794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" name="object 18"/>
          <p:cNvSpPr/>
          <p:nvPr/>
        </p:nvSpPr>
        <p:spPr>
          <a:xfrm>
            <a:off x="1636648" y="990611"/>
            <a:ext cx="2859250" cy="609581"/>
          </a:xfrm>
          <a:custGeom>
            <a:avLst/>
            <a:gdLst/>
            <a:ahLst/>
            <a:cxnLst/>
            <a:rect l="l" t="t" r="r" b="b"/>
            <a:pathLst>
              <a:path w="2859250" h="609581">
                <a:moveTo>
                  <a:pt x="0" y="501638"/>
                </a:moveTo>
                <a:lnTo>
                  <a:pt x="741807" y="357874"/>
                </a:lnTo>
                <a:lnTo>
                  <a:pt x="730068" y="333085"/>
                </a:lnTo>
                <a:lnTo>
                  <a:pt x="725451" y="308500"/>
                </a:lnTo>
                <a:lnTo>
                  <a:pt x="736691" y="260304"/>
                </a:lnTo>
                <a:lnTo>
                  <a:pt x="773748" y="214017"/>
                </a:lnTo>
                <a:lnTo>
                  <a:pt x="834842" y="170367"/>
                </a:lnTo>
                <a:lnTo>
                  <a:pt x="873847" y="149759"/>
                </a:lnTo>
                <a:lnTo>
                  <a:pt x="918194" y="130083"/>
                </a:lnTo>
                <a:lnTo>
                  <a:pt x="967660" y="111432"/>
                </a:lnTo>
                <a:lnTo>
                  <a:pt x="1022024" y="93896"/>
                </a:lnTo>
                <a:lnTo>
                  <a:pt x="1081063" y="77566"/>
                </a:lnTo>
                <a:lnTo>
                  <a:pt x="1144555" y="62533"/>
                </a:lnTo>
                <a:lnTo>
                  <a:pt x="1212276" y="48889"/>
                </a:lnTo>
                <a:lnTo>
                  <a:pt x="1284005" y="36724"/>
                </a:lnTo>
                <a:lnTo>
                  <a:pt x="1359519" y="26131"/>
                </a:lnTo>
                <a:lnTo>
                  <a:pt x="1438596" y="17199"/>
                </a:lnTo>
                <a:lnTo>
                  <a:pt x="1521014" y="10021"/>
                </a:lnTo>
                <a:lnTo>
                  <a:pt x="1606550" y="4687"/>
                </a:lnTo>
                <a:lnTo>
                  <a:pt x="1693335" y="1325"/>
                </a:lnTo>
                <a:lnTo>
                  <a:pt x="1779400" y="0"/>
                </a:lnTo>
                <a:lnTo>
                  <a:pt x="1864428" y="646"/>
                </a:lnTo>
                <a:lnTo>
                  <a:pt x="1948099" y="3200"/>
                </a:lnTo>
                <a:lnTo>
                  <a:pt x="2030096" y="7600"/>
                </a:lnTo>
                <a:lnTo>
                  <a:pt x="2110102" y="13781"/>
                </a:lnTo>
                <a:lnTo>
                  <a:pt x="2187796" y="21679"/>
                </a:lnTo>
                <a:lnTo>
                  <a:pt x="2262863" y="31231"/>
                </a:lnTo>
                <a:lnTo>
                  <a:pt x="2334984" y="42373"/>
                </a:lnTo>
                <a:lnTo>
                  <a:pt x="2403840" y="55042"/>
                </a:lnTo>
                <a:lnTo>
                  <a:pt x="2469113" y="69174"/>
                </a:lnTo>
                <a:lnTo>
                  <a:pt x="2530487" y="84706"/>
                </a:lnTo>
                <a:lnTo>
                  <a:pt x="2587642" y="101573"/>
                </a:lnTo>
                <a:lnTo>
                  <a:pt x="2640260" y="119713"/>
                </a:lnTo>
                <a:lnTo>
                  <a:pt x="2688024" y="139061"/>
                </a:lnTo>
                <a:lnTo>
                  <a:pt x="2730615" y="159554"/>
                </a:lnTo>
                <a:lnTo>
                  <a:pt x="2767716" y="181128"/>
                </a:lnTo>
                <a:lnTo>
                  <a:pt x="2799008" y="203720"/>
                </a:lnTo>
                <a:lnTo>
                  <a:pt x="2842895" y="251702"/>
                </a:lnTo>
                <a:lnTo>
                  <a:pt x="2859250" y="301076"/>
                </a:lnTo>
                <a:lnTo>
                  <a:pt x="2856968" y="325367"/>
                </a:lnTo>
                <a:lnTo>
                  <a:pt x="2832598" y="372699"/>
                </a:lnTo>
                <a:lnTo>
                  <a:pt x="2783300" y="417759"/>
                </a:lnTo>
                <a:lnTo>
                  <a:pt x="2749859" y="439209"/>
                </a:lnTo>
                <a:lnTo>
                  <a:pt x="2710854" y="459817"/>
                </a:lnTo>
                <a:lnTo>
                  <a:pt x="2666507" y="479492"/>
                </a:lnTo>
                <a:lnTo>
                  <a:pt x="2617041" y="498144"/>
                </a:lnTo>
                <a:lnTo>
                  <a:pt x="2562677" y="515680"/>
                </a:lnTo>
                <a:lnTo>
                  <a:pt x="2503638" y="532010"/>
                </a:lnTo>
                <a:lnTo>
                  <a:pt x="2440146" y="547043"/>
                </a:lnTo>
                <a:lnTo>
                  <a:pt x="2372425" y="560687"/>
                </a:lnTo>
                <a:lnTo>
                  <a:pt x="2300696" y="572851"/>
                </a:lnTo>
                <a:lnTo>
                  <a:pt x="2225182" y="583445"/>
                </a:lnTo>
                <a:lnTo>
                  <a:pt x="2146105" y="592376"/>
                </a:lnTo>
                <a:lnTo>
                  <a:pt x="2063687" y="599555"/>
                </a:lnTo>
                <a:lnTo>
                  <a:pt x="1978152" y="604889"/>
                </a:lnTo>
                <a:lnTo>
                  <a:pt x="1913917" y="607575"/>
                </a:lnTo>
                <a:lnTo>
                  <a:pt x="1849787" y="609133"/>
                </a:lnTo>
                <a:lnTo>
                  <a:pt x="1785916" y="609581"/>
                </a:lnTo>
                <a:lnTo>
                  <a:pt x="1722456" y="608939"/>
                </a:lnTo>
                <a:lnTo>
                  <a:pt x="1659560" y="607226"/>
                </a:lnTo>
                <a:lnTo>
                  <a:pt x="1597382" y="604464"/>
                </a:lnTo>
                <a:lnTo>
                  <a:pt x="1536073" y="600670"/>
                </a:lnTo>
                <a:lnTo>
                  <a:pt x="1475788" y="595865"/>
                </a:lnTo>
                <a:lnTo>
                  <a:pt x="1416679" y="590068"/>
                </a:lnTo>
                <a:lnTo>
                  <a:pt x="1358900" y="583299"/>
                </a:lnTo>
                <a:lnTo>
                  <a:pt x="1302602" y="575577"/>
                </a:lnTo>
                <a:lnTo>
                  <a:pt x="1247939" y="566923"/>
                </a:lnTo>
                <a:lnTo>
                  <a:pt x="1195064" y="557355"/>
                </a:lnTo>
                <a:lnTo>
                  <a:pt x="1144131" y="546894"/>
                </a:lnTo>
                <a:lnTo>
                  <a:pt x="1095291" y="535559"/>
                </a:lnTo>
                <a:lnTo>
                  <a:pt x="1048698" y="523369"/>
                </a:lnTo>
                <a:lnTo>
                  <a:pt x="1004506" y="510345"/>
                </a:lnTo>
                <a:lnTo>
                  <a:pt x="962866" y="496505"/>
                </a:lnTo>
                <a:lnTo>
                  <a:pt x="923932" y="481870"/>
                </a:lnTo>
                <a:lnTo>
                  <a:pt x="887857" y="466459"/>
                </a:lnTo>
                <a:lnTo>
                  <a:pt x="0" y="501638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9" name="object 19"/>
          <p:cNvSpPr txBox="1"/>
          <p:nvPr/>
        </p:nvSpPr>
        <p:spPr>
          <a:xfrm>
            <a:off x="586841" y="161901"/>
            <a:ext cx="5690076" cy="3042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395"/>
              </a:lnSpc>
              <a:spcBef>
                <a:spcPts val="119"/>
              </a:spcBef>
            </a:pPr>
            <a:r>
              <a:rPr dirty="0" smtClean="0" sz="2200" spc="9">
                <a:latin typeface="΢"/>
                <a:cs typeface="΢"/>
              </a:rPr>
              <a:t>人力资源核心功能－中国个人</a:t>
            </a:r>
            <a:r>
              <a:rPr dirty="0" smtClean="0" sz="2200" spc="19">
                <a:latin typeface="΢"/>
                <a:cs typeface="΢"/>
              </a:rPr>
              <a:t>收</a:t>
            </a:r>
            <a:r>
              <a:rPr dirty="0" smtClean="0" sz="2200" spc="9">
                <a:latin typeface="΢"/>
                <a:cs typeface="΢"/>
              </a:rPr>
              <a:t>入所</a:t>
            </a:r>
            <a:r>
              <a:rPr dirty="0" smtClean="0" sz="2200" spc="19">
                <a:latin typeface="΢"/>
                <a:cs typeface="΢"/>
              </a:rPr>
              <a:t>得</a:t>
            </a:r>
            <a:r>
              <a:rPr dirty="0" smtClean="0" sz="2200" spc="9">
                <a:latin typeface="΢"/>
                <a:cs typeface="΢"/>
              </a:rPr>
              <a:t>税</a:t>
            </a:r>
            <a:r>
              <a:rPr dirty="0" smtClean="0" sz="2200" spc="19">
                <a:latin typeface="΢"/>
                <a:cs typeface="΢"/>
              </a:rPr>
              <a:t>报</a:t>
            </a:r>
            <a:r>
              <a:rPr dirty="0" smtClean="0" sz="2200" spc="0">
                <a:latin typeface="΢"/>
                <a:cs typeface="΢"/>
              </a:rPr>
              <a:t>表</a:t>
            </a:r>
            <a:endParaRPr sz="2200">
              <a:latin typeface="微软雅黑"/>
              <a:cs typeface="微软雅黑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676270" y="1209897"/>
            <a:ext cx="1544019" cy="18527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445"/>
              </a:lnSpc>
              <a:spcBef>
                <a:spcPts val="72"/>
              </a:spcBef>
            </a:pPr>
            <a:r>
              <a:rPr dirty="0" smtClean="0" baseline="1627" sz="1800" spc="9">
                <a:solidFill>
                  <a:srgbClr val="FF0000"/>
                </a:solidFill>
                <a:latin typeface="΢"/>
                <a:cs typeface="΢"/>
              </a:rPr>
              <a:t>可下载</a:t>
            </a:r>
            <a:r>
              <a:rPr dirty="0" smtClean="0" baseline="1627" sz="1800" spc="0">
                <a:solidFill>
                  <a:srgbClr val="FF0000"/>
                </a:solidFill>
                <a:latin typeface="΢"/>
                <a:cs typeface="΢"/>
              </a:rPr>
              <a:t>到</a:t>
            </a:r>
            <a:r>
              <a:rPr dirty="0" smtClean="0" baseline="1627" sz="1800" spc="-54">
                <a:solidFill>
                  <a:srgbClr val="FF0000"/>
                </a:solidFill>
                <a:latin typeface="΢"/>
                <a:cs typeface="΢"/>
              </a:rPr>
              <a:t> </a:t>
            </a:r>
            <a:r>
              <a:rPr dirty="0" smtClean="0" baseline="2415" sz="1800" spc="-14" b="1">
                <a:solidFill>
                  <a:srgbClr val="FF0000"/>
                </a:solidFill>
                <a:latin typeface="Arial"/>
                <a:cs typeface="Arial"/>
              </a:rPr>
              <a:t>W</a:t>
            </a:r>
            <a:r>
              <a:rPr dirty="0" smtClean="0" baseline="2415" sz="1800" spc="0" b="1">
                <a:solidFill>
                  <a:srgbClr val="FF0000"/>
                </a:solidFill>
                <a:latin typeface="Arial"/>
                <a:cs typeface="Arial"/>
              </a:rPr>
              <a:t>ord/</a:t>
            </a:r>
            <a:r>
              <a:rPr dirty="0" smtClean="0" baseline="2415" sz="1800" spc="4" b="1">
                <a:solidFill>
                  <a:srgbClr val="FF0000"/>
                </a:solidFill>
                <a:latin typeface="Arial"/>
                <a:cs typeface="Arial"/>
              </a:rPr>
              <a:t>E</a:t>
            </a:r>
            <a:r>
              <a:rPr dirty="0" smtClean="0" baseline="2415" sz="1800" spc="4" b="1">
                <a:solidFill>
                  <a:srgbClr val="FF0000"/>
                </a:solidFill>
                <a:latin typeface="Arial"/>
                <a:cs typeface="Arial"/>
              </a:rPr>
              <a:t>x</a:t>
            </a:r>
            <a:r>
              <a:rPr dirty="0" smtClean="0" baseline="2415" sz="1800" spc="4" b="1">
                <a:solidFill>
                  <a:srgbClr val="FF0000"/>
                </a:solidFill>
                <a:latin typeface="Arial"/>
                <a:cs typeface="Arial"/>
              </a:rPr>
              <a:t>c</a:t>
            </a:r>
            <a:r>
              <a:rPr dirty="0" smtClean="0" baseline="2415" sz="1800" spc="4" b="1">
                <a:solidFill>
                  <a:srgbClr val="FF0000"/>
                </a:solidFill>
                <a:latin typeface="Arial"/>
                <a:cs typeface="Arial"/>
              </a:rPr>
              <a:t>e</a:t>
            </a:r>
            <a:r>
              <a:rPr dirty="0" smtClean="0" baseline="2415" sz="1800" spc="0" b="1">
                <a:solidFill>
                  <a:srgbClr val="FF0000"/>
                </a:solidFill>
                <a:latin typeface="Arial"/>
                <a:cs typeface="Arial"/>
              </a:rPr>
              <a:t>l</a:t>
            </a:r>
            <a:endParaRPr sz="12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378700" y="2086578"/>
            <a:ext cx="1436674" cy="177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400"/>
              </a:lnSpc>
              <a:spcBef>
                <a:spcPts val="70"/>
              </a:spcBef>
            </a:pPr>
            <a:r>
              <a:rPr dirty="0" smtClean="0" sz="1200" spc="9">
                <a:solidFill>
                  <a:srgbClr val="FF0000"/>
                </a:solidFill>
                <a:latin typeface="΢"/>
                <a:cs typeface="΢"/>
              </a:rPr>
              <a:t>按</a:t>
            </a:r>
            <a:r>
              <a:rPr dirty="0" smtClean="0" sz="1200" spc="9">
                <a:solidFill>
                  <a:srgbClr val="FF0000"/>
                </a:solidFill>
                <a:latin typeface="΢"/>
                <a:cs typeface="΢"/>
              </a:rPr>
              <a:t>不</a:t>
            </a:r>
            <a:r>
              <a:rPr dirty="0" smtClean="0" sz="1200" spc="9">
                <a:solidFill>
                  <a:srgbClr val="FF0000"/>
                </a:solidFill>
                <a:latin typeface="΢"/>
                <a:cs typeface="΢"/>
              </a:rPr>
              <a:t>同</a:t>
            </a:r>
            <a:r>
              <a:rPr dirty="0" smtClean="0" sz="1200" spc="0">
                <a:solidFill>
                  <a:srgbClr val="FF0000"/>
                </a:solidFill>
                <a:latin typeface="΢"/>
                <a:cs typeface="΢"/>
              </a:rPr>
              <a:t>的税率作小计</a:t>
            </a:r>
            <a:endParaRPr sz="1200">
              <a:latin typeface="微软雅黑"/>
              <a:cs typeface="微软雅黑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81380" y="5478367"/>
            <a:ext cx="1893874" cy="177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400"/>
              </a:lnSpc>
              <a:spcBef>
                <a:spcPts val="70"/>
              </a:spcBef>
            </a:pPr>
            <a:r>
              <a:rPr dirty="0" smtClean="0" sz="1200" spc="9">
                <a:solidFill>
                  <a:srgbClr val="FF0000"/>
                </a:solidFill>
                <a:latin typeface="΢"/>
                <a:cs typeface="΢"/>
              </a:rPr>
              <a:t>本</a:t>
            </a:r>
            <a:r>
              <a:rPr dirty="0" smtClean="0" sz="1200" spc="9">
                <a:solidFill>
                  <a:srgbClr val="FF0000"/>
                </a:solidFill>
                <a:latin typeface="΢"/>
                <a:cs typeface="΢"/>
              </a:rPr>
              <a:t>地</a:t>
            </a:r>
            <a:r>
              <a:rPr dirty="0" smtClean="0" sz="1200" spc="9">
                <a:solidFill>
                  <a:srgbClr val="FF0000"/>
                </a:solidFill>
                <a:latin typeface="΢"/>
                <a:cs typeface="΢"/>
              </a:rPr>
              <a:t>居</a:t>
            </a:r>
            <a:r>
              <a:rPr dirty="0" smtClean="0" sz="1200" spc="0">
                <a:solidFill>
                  <a:srgbClr val="FF0000"/>
                </a:solidFill>
                <a:latin typeface="΢"/>
                <a:cs typeface="΢"/>
              </a:rPr>
              <a:t>民和外国人分别申报</a:t>
            </a:r>
            <a:endParaRPr sz="1200">
              <a:latin typeface="微软雅黑"/>
              <a:cs typeface="微软雅黑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09524" y="6633699"/>
            <a:ext cx="2386151" cy="13208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975"/>
              </a:lnSpc>
              <a:spcBef>
                <a:spcPts val="48"/>
              </a:spcBef>
            </a:pPr>
            <a:r>
              <a:rPr dirty="0" smtClean="0" sz="850" spc="0">
                <a:solidFill>
                  <a:srgbClr val="B1B1B1"/>
                </a:solidFill>
                <a:latin typeface="Symbol"/>
                <a:cs typeface="Symbol"/>
              </a:rPr>
              <a:t></a:t>
            </a:r>
            <a:r>
              <a:rPr dirty="0" smtClean="0" sz="850" spc="0">
                <a:solidFill>
                  <a:srgbClr val="B1B1B1"/>
                </a:solidFill>
                <a:latin typeface="Times New Roman"/>
                <a:cs typeface="Times New Roman"/>
              </a:rPr>
              <a:t> </a:t>
            </a:r>
            <a:r>
              <a:rPr dirty="0" smtClean="0" sz="850" spc="51">
                <a:solidFill>
                  <a:srgbClr val="B1B1B1"/>
                </a:solidFill>
                <a:latin typeface="Times New Roman"/>
                <a:cs typeface="Times New Roman"/>
              </a:rPr>
              <a:t> 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S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A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P</a:t>
            </a:r>
            <a:r>
              <a:rPr dirty="0" smtClean="0" sz="700" spc="-23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A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G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2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0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0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2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,</a:t>
            </a:r>
            <a:r>
              <a:rPr dirty="0" smtClean="0" sz="700" spc="12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T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itle</a:t>
            </a:r>
            <a:r>
              <a:rPr dirty="0" smtClean="0" sz="700" spc="-18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o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f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P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r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e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s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e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n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t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a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ti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o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n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,</a:t>
            </a:r>
            <a:r>
              <a:rPr dirty="0" smtClean="0" sz="700" spc="13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S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p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e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a</a:t>
            </a:r>
            <a:r>
              <a:rPr dirty="0" smtClean="0" sz="700" spc="9">
                <a:solidFill>
                  <a:srgbClr val="B1B1B1"/>
                </a:solidFill>
                <a:latin typeface="Arial"/>
                <a:cs typeface="Arial"/>
              </a:rPr>
              <a:t>k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e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r</a:t>
            </a:r>
            <a:r>
              <a:rPr dirty="0" smtClean="0" sz="700" spc="-20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Na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m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e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1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33</a:t>
            </a:r>
            <a:endParaRPr sz="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7998"/>
          </a:xfrm>
          <a:custGeom>
            <a:avLst/>
            <a:gdLst/>
            <a:ahLst/>
            <a:cxnLst/>
            <a:rect l="l" t="t" r="r" b="b"/>
            <a:pathLst>
              <a:path w="9144000" h="6857998">
                <a:moveTo>
                  <a:pt x="9144000" y="6857998"/>
                </a:moveTo>
                <a:lnTo>
                  <a:pt x="9144000" y="0"/>
                </a:lnTo>
                <a:lnTo>
                  <a:pt x="0" y="0"/>
                </a:lnTo>
                <a:lnTo>
                  <a:pt x="0" y="6857998"/>
                </a:lnTo>
                <a:lnTo>
                  <a:pt x="9144000" y="6857998"/>
                </a:lnTo>
                <a:close/>
              </a:path>
            </a:pathLst>
          </a:custGeom>
          <a:solidFill>
            <a:srgbClr val="959595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/>
          <p:nvPr/>
        </p:nvSpPr>
        <p:spPr>
          <a:xfrm>
            <a:off x="0" y="0"/>
            <a:ext cx="9144000" cy="68579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7667243" y="1552955"/>
            <a:ext cx="76200" cy="0"/>
          </a:xfrm>
          <a:custGeom>
            <a:avLst/>
            <a:gdLst/>
            <a:ahLst/>
            <a:cxnLst/>
            <a:rect l="l" t="t" r="r" b="b"/>
            <a:pathLst>
              <a:path w="76200" h="0">
                <a:moveTo>
                  <a:pt x="0" y="0"/>
                </a:moveTo>
                <a:lnTo>
                  <a:pt x="76200" y="0"/>
                </a:lnTo>
              </a:path>
            </a:pathLst>
          </a:custGeom>
          <a:ln w="76200">
            <a:solidFill>
              <a:srgbClr val="A35F8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6502907" y="1514855"/>
            <a:ext cx="0" cy="76200"/>
          </a:xfrm>
          <a:custGeom>
            <a:avLst/>
            <a:gdLst/>
            <a:ahLst/>
            <a:cxnLst/>
            <a:rect l="l" t="t" r="r" b="b"/>
            <a:pathLst>
              <a:path w="0" h="76200">
                <a:moveTo>
                  <a:pt x="0" y="0"/>
                </a:moveTo>
                <a:lnTo>
                  <a:pt x="0" y="76200"/>
                </a:lnTo>
              </a:path>
            </a:pathLst>
          </a:custGeom>
          <a:ln w="76200">
            <a:solidFill>
              <a:srgbClr val="A35F8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5314950" y="1514855"/>
            <a:ext cx="0" cy="76200"/>
          </a:xfrm>
          <a:custGeom>
            <a:avLst/>
            <a:gdLst/>
            <a:ahLst/>
            <a:cxnLst/>
            <a:rect l="l" t="t" r="r" b="b"/>
            <a:pathLst>
              <a:path w="0" h="76200">
                <a:moveTo>
                  <a:pt x="0" y="0"/>
                </a:moveTo>
                <a:lnTo>
                  <a:pt x="0" y="76200"/>
                </a:lnTo>
              </a:path>
            </a:pathLst>
          </a:custGeom>
          <a:ln w="76200">
            <a:solidFill>
              <a:srgbClr val="A35F8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4069079" y="1552955"/>
            <a:ext cx="77724" cy="0"/>
          </a:xfrm>
          <a:custGeom>
            <a:avLst/>
            <a:gdLst/>
            <a:ahLst/>
            <a:cxnLst/>
            <a:rect l="l" t="t" r="r" b="b"/>
            <a:pathLst>
              <a:path w="77724" h="0">
                <a:moveTo>
                  <a:pt x="0" y="0"/>
                </a:moveTo>
                <a:lnTo>
                  <a:pt x="77724" y="0"/>
                </a:lnTo>
              </a:path>
            </a:pathLst>
          </a:custGeom>
          <a:ln w="76200">
            <a:solidFill>
              <a:srgbClr val="A35F8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" name="object 8"/>
          <p:cNvSpPr/>
          <p:nvPr/>
        </p:nvSpPr>
        <p:spPr>
          <a:xfrm>
            <a:off x="2743200" y="1552955"/>
            <a:ext cx="182880" cy="0"/>
          </a:xfrm>
          <a:custGeom>
            <a:avLst/>
            <a:gdLst/>
            <a:ahLst/>
            <a:cxnLst/>
            <a:rect l="l" t="t" r="r" b="b"/>
            <a:pathLst>
              <a:path w="182880" h="0">
                <a:moveTo>
                  <a:pt x="0" y="0"/>
                </a:moveTo>
                <a:lnTo>
                  <a:pt x="182880" y="0"/>
                </a:lnTo>
              </a:path>
            </a:pathLst>
          </a:custGeom>
          <a:ln w="76200">
            <a:solidFill>
              <a:srgbClr val="A35F8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" name="object 9"/>
          <p:cNvSpPr/>
          <p:nvPr/>
        </p:nvSpPr>
        <p:spPr>
          <a:xfrm>
            <a:off x="1491996" y="1552955"/>
            <a:ext cx="108203" cy="0"/>
          </a:xfrm>
          <a:custGeom>
            <a:avLst/>
            <a:gdLst/>
            <a:ahLst/>
            <a:cxnLst/>
            <a:rect l="l" t="t" r="r" b="b"/>
            <a:pathLst>
              <a:path w="108203" h="0">
                <a:moveTo>
                  <a:pt x="0" y="0"/>
                </a:moveTo>
                <a:lnTo>
                  <a:pt x="108203" y="0"/>
                </a:lnTo>
              </a:path>
            </a:pathLst>
          </a:custGeom>
          <a:ln w="76200">
            <a:solidFill>
              <a:srgbClr val="A35F8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" name="object 10"/>
          <p:cNvSpPr/>
          <p:nvPr/>
        </p:nvSpPr>
        <p:spPr>
          <a:xfrm>
            <a:off x="178307" y="1552955"/>
            <a:ext cx="170688" cy="0"/>
          </a:xfrm>
          <a:custGeom>
            <a:avLst/>
            <a:gdLst/>
            <a:ahLst/>
            <a:cxnLst/>
            <a:rect l="l" t="t" r="r" b="b"/>
            <a:pathLst>
              <a:path w="170688" h="0">
                <a:moveTo>
                  <a:pt x="0" y="0"/>
                </a:moveTo>
                <a:lnTo>
                  <a:pt x="170688" y="0"/>
                </a:lnTo>
              </a:path>
            </a:pathLst>
          </a:custGeom>
          <a:ln w="76200">
            <a:solidFill>
              <a:srgbClr val="A35F8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" name="object 11"/>
          <p:cNvSpPr/>
          <p:nvPr/>
        </p:nvSpPr>
        <p:spPr>
          <a:xfrm>
            <a:off x="373379" y="1336547"/>
            <a:ext cx="1146047" cy="4968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" name="object 12"/>
          <p:cNvSpPr/>
          <p:nvPr/>
        </p:nvSpPr>
        <p:spPr>
          <a:xfrm>
            <a:off x="301752" y="1414272"/>
            <a:ext cx="1287780" cy="37642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" name="object 13"/>
          <p:cNvSpPr/>
          <p:nvPr/>
        </p:nvSpPr>
        <p:spPr>
          <a:xfrm>
            <a:off x="348995" y="1312163"/>
            <a:ext cx="1143000" cy="493775"/>
          </a:xfrm>
          <a:custGeom>
            <a:avLst/>
            <a:gdLst/>
            <a:ahLst/>
            <a:cxnLst/>
            <a:rect l="l" t="t" r="r" b="b"/>
            <a:pathLst>
              <a:path w="1143000" h="493775">
                <a:moveTo>
                  <a:pt x="0" y="493775"/>
                </a:moveTo>
                <a:lnTo>
                  <a:pt x="1143000" y="493775"/>
                </a:lnTo>
                <a:lnTo>
                  <a:pt x="1143000" y="0"/>
                </a:lnTo>
                <a:lnTo>
                  <a:pt x="0" y="0"/>
                </a:lnTo>
                <a:lnTo>
                  <a:pt x="0" y="493775"/>
                </a:lnTo>
                <a:close/>
              </a:path>
            </a:pathLst>
          </a:custGeom>
          <a:solidFill>
            <a:srgbClr val="EF9F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" name="object 14"/>
          <p:cNvSpPr/>
          <p:nvPr/>
        </p:nvSpPr>
        <p:spPr>
          <a:xfrm>
            <a:off x="2950464" y="1339596"/>
            <a:ext cx="1146048" cy="4953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" name="object 15"/>
          <p:cNvSpPr/>
          <p:nvPr/>
        </p:nvSpPr>
        <p:spPr>
          <a:xfrm>
            <a:off x="3233927" y="1415796"/>
            <a:ext cx="576072" cy="37642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" name="object 16"/>
          <p:cNvSpPr/>
          <p:nvPr/>
        </p:nvSpPr>
        <p:spPr>
          <a:xfrm>
            <a:off x="2926079" y="1315211"/>
            <a:ext cx="1142999" cy="492251"/>
          </a:xfrm>
          <a:custGeom>
            <a:avLst/>
            <a:gdLst/>
            <a:ahLst/>
            <a:cxnLst/>
            <a:rect l="l" t="t" r="r" b="b"/>
            <a:pathLst>
              <a:path w="1143000" h="492251">
                <a:moveTo>
                  <a:pt x="0" y="492251"/>
                </a:moveTo>
                <a:lnTo>
                  <a:pt x="1142999" y="492251"/>
                </a:lnTo>
                <a:lnTo>
                  <a:pt x="1142999" y="0"/>
                </a:lnTo>
                <a:lnTo>
                  <a:pt x="0" y="0"/>
                </a:lnTo>
                <a:lnTo>
                  <a:pt x="0" y="492251"/>
                </a:lnTo>
                <a:close/>
              </a:path>
            </a:pathLst>
          </a:custGeom>
          <a:solidFill>
            <a:srgbClr val="EF9F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" name="object 17"/>
          <p:cNvSpPr/>
          <p:nvPr/>
        </p:nvSpPr>
        <p:spPr>
          <a:xfrm>
            <a:off x="4171188" y="1335024"/>
            <a:ext cx="1146048" cy="49682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" name="object 18"/>
          <p:cNvSpPr/>
          <p:nvPr/>
        </p:nvSpPr>
        <p:spPr>
          <a:xfrm>
            <a:off x="4276344" y="1412747"/>
            <a:ext cx="932688" cy="37642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9" name="object 19"/>
          <p:cNvSpPr/>
          <p:nvPr/>
        </p:nvSpPr>
        <p:spPr>
          <a:xfrm>
            <a:off x="4146803" y="1310639"/>
            <a:ext cx="1143000" cy="493775"/>
          </a:xfrm>
          <a:custGeom>
            <a:avLst/>
            <a:gdLst/>
            <a:ahLst/>
            <a:cxnLst/>
            <a:rect l="l" t="t" r="r" b="b"/>
            <a:pathLst>
              <a:path w="1143000" h="493775">
                <a:moveTo>
                  <a:pt x="0" y="493775"/>
                </a:moveTo>
                <a:lnTo>
                  <a:pt x="1143000" y="493775"/>
                </a:lnTo>
                <a:lnTo>
                  <a:pt x="1143000" y="0"/>
                </a:lnTo>
                <a:lnTo>
                  <a:pt x="0" y="0"/>
                </a:lnTo>
                <a:lnTo>
                  <a:pt x="0" y="493775"/>
                </a:lnTo>
                <a:close/>
              </a:path>
            </a:pathLst>
          </a:custGeom>
          <a:solidFill>
            <a:srgbClr val="EF9F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0" name="object 20"/>
          <p:cNvSpPr/>
          <p:nvPr/>
        </p:nvSpPr>
        <p:spPr>
          <a:xfrm>
            <a:off x="5364479" y="1350263"/>
            <a:ext cx="1143000" cy="49682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1" name="object 21"/>
          <p:cNvSpPr/>
          <p:nvPr/>
        </p:nvSpPr>
        <p:spPr>
          <a:xfrm>
            <a:off x="5469635" y="1426463"/>
            <a:ext cx="932688" cy="37642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2" name="object 22"/>
          <p:cNvSpPr/>
          <p:nvPr/>
        </p:nvSpPr>
        <p:spPr>
          <a:xfrm>
            <a:off x="5340096" y="1325880"/>
            <a:ext cx="1139952" cy="493775"/>
          </a:xfrm>
          <a:custGeom>
            <a:avLst/>
            <a:gdLst/>
            <a:ahLst/>
            <a:cxnLst/>
            <a:rect l="l" t="t" r="r" b="b"/>
            <a:pathLst>
              <a:path w="1139952" h="493775">
                <a:moveTo>
                  <a:pt x="0" y="493775"/>
                </a:moveTo>
                <a:lnTo>
                  <a:pt x="1139952" y="493775"/>
                </a:lnTo>
                <a:lnTo>
                  <a:pt x="1139952" y="0"/>
                </a:lnTo>
                <a:lnTo>
                  <a:pt x="0" y="0"/>
                </a:lnTo>
                <a:lnTo>
                  <a:pt x="0" y="493775"/>
                </a:lnTo>
                <a:close/>
              </a:path>
            </a:pathLst>
          </a:custGeom>
          <a:solidFill>
            <a:srgbClr val="EF9F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3" name="object 23"/>
          <p:cNvSpPr/>
          <p:nvPr/>
        </p:nvSpPr>
        <p:spPr>
          <a:xfrm>
            <a:off x="6550152" y="1351788"/>
            <a:ext cx="1144524" cy="49682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4" name="object 24"/>
          <p:cNvSpPr/>
          <p:nvPr/>
        </p:nvSpPr>
        <p:spPr>
          <a:xfrm>
            <a:off x="6477000" y="1427988"/>
            <a:ext cx="1287779" cy="376427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5" name="object 25"/>
          <p:cNvSpPr/>
          <p:nvPr/>
        </p:nvSpPr>
        <p:spPr>
          <a:xfrm>
            <a:off x="6525768" y="1327403"/>
            <a:ext cx="1141476" cy="493775"/>
          </a:xfrm>
          <a:custGeom>
            <a:avLst/>
            <a:gdLst/>
            <a:ahLst/>
            <a:cxnLst/>
            <a:rect l="l" t="t" r="r" b="b"/>
            <a:pathLst>
              <a:path w="1141476" h="493775">
                <a:moveTo>
                  <a:pt x="0" y="493775"/>
                </a:moveTo>
                <a:lnTo>
                  <a:pt x="1141476" y="493775"/>
                </a:lnTo>
                <a:lnTo>
                  <a:pt x="1141476" y="0"/>
                </a:lnTo>
                <a:lnTo>
                  <a:pt x="0" y="0"/>
                </a:lnTo>
                <a:lnTo>
                  <a:pt x="0" y="493775"/>
                </a:lnTo>
                <a:close/>
              </a:path>
            </a:pathLst>
          </a:custGeom>
          <a:solidFill>
            <a:srgbClr val="EF9F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6" name="object 26"/>
          <p:cNvSpPr/>
          <p:nvPr/>
        </p:nvSpPr>
        <p:spPr>
          <a:xfrm>
            <a:off x="7767828" y="1348739"/>
            <a:ext cx="1147572" cy="49682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7" name="object 27"/>
          <p:cNvSpPr/>
          <p:nvPr/>
        </p:nvSpPr>
        <p:spPr>
          <a:xfrm>
            <a:off x="7697723" y="1325880"/>
            <a:ext cx="1287779" cy="58216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8" name="object 28"/>
          <p:cNvSpPr/>
          <p:nvPr/>
        </p:nvSpPr>
        <p:spPr>
          <a:xfrm>
            <a:off x="7743443" y="1324355"/>
            <a:ext cx="1144524" cy="493775"/>
          </a:xfrm>
          <a:custGeom>
            <a:avLst/>
            <a:gdLst/>
            <a:ahLst/>
            <a:cxnLst/>
            <a:rect l="l" t="t" r="r" b="b"/>
            <a:pathLst>
              <a:path w="1144524" h="493775">
                <a:moveTo>
                  <a:pt x="0" y="493775"/>
                </a:moveTo>
                <a:lnTo>
                  <a:pt x="1144524" y="493775"/>
                </a:lnTo>
                <a:lnTo>
                  <a:pt x="1144524" y="0"/>
                </a:lnTo>
                <a:lnTo>
                  <a:pt x="0" y="0"/>
                </a:lnTo>
                <a:lnTo>
                  <a:pt x="0" y="493775"/>
                </a:lnTo>
                <a:close/>
              </a:path>
            </a:pathLst>
          </a:custGeom>
          <a:solidFill>
            <a:srgbClr val="EF9F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9" name="object 29"/>
          <p:cNvSpPr/>
          <p:nvPr/>
        </p:nvSpPr>
        <p:spPr>
          <a:xfrm>
            <a:off x="1624583" y="1362455"/>
            <a:ext cx="1146048" cy="49682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0" name="object 30"/>
          <p:cNvSpPr/>
          <p:nvPr/>
        </p:nvSpPr>
        <p:spPr>
          <a:xfrm>
            <a:off x="1731264" y="1440180"/>
            <a:ext cx="932688" cy="376427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1" name="object 31"/>
          <p:cNvSpPr/>
          <p:nvPr/>
        </p:nvSpPr>
        <p:spPr>
          <a:xfrm>
            <a:off x="1600200" y="1338072"/>
            <a:ext cx="1143000" cy="493775"/>
          </a:xfrm>
          <a:custGeom>
            <a:avLst/>
            <a:gdLst/>
            <a:ahLst/>
            <a:cxnLst/>
            <a:rect l="l" t="t" r="r" b="b"/>
            <a:pathLst>
              <a:path w="1143000" h="493775">
                <a:moveTo>
                  <a:pt x="0" y="493775"/>
                </a:moveTo>
                <a:lnTo>
                  <a:pt x="1143000" y="493775"/>
                </a:lnTo>
                <a:lnTo>
                  <a:pt x="1143000" y="0"/>
                </a:lnTo>
                <a:lnTo>
                  <a:pt x="0" y="0"/>
                </a:lnTo>
                <a:lnTo>
                  <a:pt x="0" y="493775"/>
                </a:lnTo>
                <a:close/>
              </a:path>
            </a:pathLst>
          </a:custGeom>
          <a:solidFill>
            <a:srgbClr val="EF9F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2" name="object 32"/>
          <p:cNvSpPr txBox="1"/>
          <p:nvPr/>
        </p:nvSpPr>
        <p:spPr>
          <a:xfrm>
            <a:off x="574040" y="183237"/>
            <a:ext cx="4153839" cy="3042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395"/>
              </a:lnSpc>
              <a:spcBef>
                <a:spcPts val="119"/>
              </a:spcBef>
            </a:pPr>
            <a:r>
              <a:rPr dirty="0" smtClean="0" baseline="-1317" sz="3300" spc="-361">
                <a:latin typeface="Arial"/>
                <a:cs typeface="Arial"/>
              </a:rPr>
              <a:t>mySAP</a:t>
            </a:r>
            <a:r>
              <a:rPr dirty="0" smtClean="0" sz="2200" spc="-12">
                <a:latin typeface="΢"/>
                <a:cs typeface="΢"/>
              </a:rPr>
              <a:t>人力资源管理－－战略功能</a:t>
            </a:r>
            <a:endParaRPr sz="2200">
              <a:latin typeface="微软雅黑"/>
              <a:cs typeface="微软雅黑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7857490" y="1580570"/>
            <a:ext cx="9592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sz="1400" spc="9">
                <a:solidFill>
                  <a:srgbClr val="FFFFFF"/>
                </a:solidFill>
                <a:latin typeface="΢"/>
                <a:cs typeface="΢"/>
              </a:rPr>
              <a:t>力</a:t>
            </a:r>
            <a:r>
              <a:rPr dirty="0" smtClean="0" sz="1400" spc="9">
                <a:solidFill>
                  <a:srgbClr val="FFFFFF"/>
                </a:solidFill>
                <a:latin typeface="΢"/>
                <a:cs typeface="΢"/>
              </a:rPr>
              <a:t>成</a:t>
            </a:r>
            <a:r>
              <a:rPr dirty="0" smtClean="0" sz="1400" spc="0">
                <a:solidFill>
                  <a:srgbClr val="FFFFFF"/>
                </a:solidFill>
                <a:latin typeface="΢"/>
                <a:cs typeface="΢"/>
              </a:rPr>
              <a:t>本规划</a:t>
            </a:r>
            <a:endParaRPr sz="1400">
              <a:latin typeface="微软雅黑"/>
              <a:cs typeface="微软雅黑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393903" y="2074386"/>
            <a:ext cx="979932" cy="90195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457">
              <a:lnSpc>
                <a:spcPts val="1445"/>
              </a:lnSpc>
              <a:spcBef>
                <a:spcPts val="72"/>
              </a:spcBef>
            </a:pPr>
            <a:r>
              <a:rPr dirty="0" smtClean="0" baseline="1627" sz="1800" spc="9">
                <a:latin typeface="΢"/>
                <a:cs typeface="΢"/>
              </a:rPr>
              <a:t>以</a:t>
            </a:r>
            <a:r>
              <a:rPr dirty="0" smtClean="0" baseline="1627" sz="1800" spc="9">
                <a:latin typeface="΢"/>
                <a:cs typeface="΢"/>
              </a:rPr>
              <a:t>目</a:t>
            </a:r>
            <a:r>
              <a:rPr dirty="0" smtClean="0" baseline="1627" sz="1800" spc="9">
                <a:latin typeface="΢"/>
                <a:cs typeface="΢"/>
              </a:rPr>
              <a:t>录</a:t>
            </a:r>
            <a:r>
              <a:rPr dirty="0" smtClean="0" baseline="1627" sz="1800" spc="0">
                <a:latin typeface="΢"/>
                <a:cs typeface="΢"/>
              </a:rPr>
              <a:t>分层方</a:t>
            </a:r>
            <a:endParaRPr sz="1200">
              <a:latin typeface="微软雅黑"/>
              <a:cs typeface="微软雅黑"/>
            </a:endParaRPr>
          </a:p>
          <a:p>
            <a:pPr marL="12700" marR="101">
              <a:lnSpc>
                <a:spcPts val="1440"/>
              </a:lnSpc>
            </a:pPr>
            <a:r>
              <a:rPr dirty="0" smtClean="0" baseline="1627" sz="1800" spc="9">
                <a:latin typeface="΢"/>
                <a:cs typeface="΢"/>
              </a:rPr>
              <a:t>式</a:t>
            </a:r>
            <a:r>
              <a:rPr dirty="0" smtClean="0" baseline="1627" sz="1800" spc="9">
                <a:latin typeface="΢"/>
                <a:cs typeface="΢"/>
              </a:rPr>
              <a:t>记</a:t>
            </a:r>
            <a:r>
              <a:rPr dirty="0" smtClean="0" baseline="1627" sz="1800" spc="9">
                <a:latin typeface="΢"/>
                <a:cs typeface="΢"/>
              </a:rPr>
              <a:t>录</a:t>
            </a:r>
            <a:r>
              <a:rPr dirty="0" smtClean="0" baseline="1627" sz="1800" spc="0">
                <a:latin typeface="΢"/>
                <a:cs typeface="΢"/>
              </a:rPr>
              <a:t>公</a:t>
            </a:r>
            <a:r>
              <a:rPr dirty="0" smtClean="0" baseline="1627" sz="1800" spc="-4">
                <a:latin typeface="΢"/>
                <a:cs typeface="΢"/>
              </a:rPr>
              <a:t>司</a:t>
            </a:r>
            <a:r>
              <a:rPr dirty="0" smtClean="0" baseline="1627" sz="1800" spc="0">
                <a:latin typeface="΢"/>
                <a:cs typeface="΢"/>
              </a:rPr>
              <a:t>所</a:t>
            </a:r>
            <a:endParaRPr sz="1200">
              <a:latin typeface="微软雅黑"/>
              <a:cs typeface="微软雅黑"/>
            </a:endParaRPr>
          </a:p>
          <a:p>
            <a:pPr marL="12700">
              <a:lnSpc>
                <a:spcPts val="1440"/>
              </a:lnSpc>
            </a:pPr>
            <a:r>
              <a:rPr dirty="0" smtClean="0" baseline="1627" sz="1800" spc="9">
                <a:latin typeface="΢"/>
                <a:cs typeface="΢"/>
              </a:rPr>
              <a:t>需的知</a:t>
            </a:r>
            <a:r>
              <a:rPr dirty="0" smtClean="0" baseline="1627" sz="1800" spc="0">
                <a:latin typeface="΢"/>
                <a:cs typeface="΢"/>
              </a:rPr>
              <a:t>识、技</a:t>
            </a:r>
            <a:endParaRPr sz="1200">
              <a:latin typeface="微软雅黑"/>
              <a:cs typeface="微软雅黑"/>
            </a:endParaRPr>
          </a:p>
          <a:p>
            <a:pPr marL="12700" marR="152">
              <a:lnSpc>
                <a:spcPts val="1440"/>
              </a:lnSpc>
            </a:pPr>
            <a:r>
              <a:rPr dirty="0" smtClean="0" baseline="1627" sz="1800" spc="9">
                <a:latin typeface="΢"/>
                <a:cs typeface="΢"/>
              </a:rPr>
              <a:t>能</a:t>
            </a:r>
            <a:r>
              <a:rPr dirty="0" smtClean="0" baseline="1627" sz="1800" spc="9">
                <a:latin typeface="΢"/>
                <a:cs typeface="΢"/>
              </a:rPr>
              <a:t>、</a:t>
            </a:r>
            <a:r>
              <a:rPr dirty="0" smtClean="0" baseline="1627" sz="1800" spc="9">
                <a:latin typeface="΢"/>
                <a:cs typeface="΢"/>
              </a:rPr>
              <a:t>教</a:t>
            </a:r>
            <a:r>
              <a:rPr dirty="0" smtClean="0" baseline="1627" sz="1800" spc="0">
                <a:latin typeface="΢"/>
                <a:cs typeface="΢"/>
              </a:rPr>
              <a:t>育和各</a:t>
            </a:r>
            <a:endParaRPr sz="1200">
              <a:latin typeface="微软雅黑"/>
              <a:cs typeface="微软雅黑"/>
            </a:endParaRPr>
          </a:p>
          <a:p>
            <a:pPr marL="12700" marR="22859">
              <a:lnSpc>
                <a:spcPts val="1335"/>
              </a:lnSpc>
            </a:pPr>
            <a:r>
              <a:rPr dirty="0" smtClean="0" sz="1200" spc="9">
                <a:latin typeface="΢"/>
                <a:cs typeface="΢"/>
              </a:rPr>
              <a:t>项资格</a:t>
            </a:r>
            <a:endParaRPr sz="1200">
              <a:latin typeface="微软雅黑"/>
              <a:cs typeface="微软雅黑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587753" y="2074386"/>
            <a:ext cx="1132535" cy="109245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660">
              <a:lnSpc>
                <a:spcPts val="1445"/>
              </a:lnSpc>
              <a:spcBef>
                <a:spcPts val="72"/>
              </a:spcBef>
            </a:pPr>
            <a:r>
              <a:rPr dirty="0" smtClean="0" baseline="1627" sz="1800" spc="9">
                <a:latin typeface="΢"/>
                <a:cs typeface="΢"/>
              </a:rPr>
              <a:t>模</a:t>
            </a:r>
            <a:r>
              <a:rPr dirty="0" smtClean="0" baseline="1627" sz="1800" spc="9">
                <a:latin typeface="΢"/>
                <a:cs typeface="΢"/>
              </a:rPr>
              <a:t>拟</a:t>
            </a:r>
            <a:r>
              <a:rPr dirty="0" smtClean="0" baseline="1627" sz="1800" spc="9">
                <a:latin typeface="΢"/>
                <a:cs typeface="΢"/>
              </a:rPr>
              <a:t>不</a:t>
            </a:r>
            <a:r>
              <a:rPr dirty="0" smtClean="0" baseline="1627" sz="1800" spc="0">
                <a:latin typeface="΢"/>
                <a:cs typeface="΢"/>
              </a:rPr>
              <a:t>同的组织</a:t>
            </a:r>
            <a:endParaRPr sz="1200">
              <a:latin typeface="微软雅黑"/>
              <a:cs typeface="微软雅黑"/>
            </a:endParaRPr>
          </a:p>
          <a:p>
            <a:pPr marL="12700">
              <a:lnSpc>
                <a:spcPts val="1440"/>
              </a:lnSpc>
            </a:pPr>
            <a:r>
              <a:rPr dirty="0" smtClean="0" baseline="1627" sz="1800" spc="9">
                <a:latin typeface="΢"/>
                <a:cs typeface="΢"/>
              </a:rPr>
              <a:t>结</a:t>
            </a:r>
            <a:r>
              <a:rPr dirty="0" smtClean="0" baseline="1627" sz="1800" spc="9">
                <a:latin typeface="΢"/>
                <a:cs typeface="΢"/>
              </a:rPr>
              <a:t>构</a:t>
            </a:r>
            <a:r>
              <a:rPr dirty="0" smtClean="0" baseline="1627" sz="1800" spc="9">
                <a:latin typeface="΢"/>
                <a:cs typeface="΢"/>
              </a:rPr>
              <a:t>，</a:t>
            </a:r>
            <a:r>
              <a:rPr dirty="0" smtClean="0" baseline="1627" sz="1800" spc="0">
                <a:latin typeface="΢"/>
                <a:cs typeface="΢"/>
              </a:rPr>
              <a:t>考</a:t>
            </a:r>
            <a:r>
              <a:rPr dirty="0" smtClean="0" baseline="1627" sz="1800" spc="-4">
                <a:latin typeface="΢"/>
                <a:cs typeface="΢"/>
              </a:rPr>
              <a:t>量</a:t>
            </a:r>
            <a:r>
              <a:rPr dirty="0" smtClean="0" baseline="1627" sz="1800" spc="0">
                <a:latin typeface="΢"/>
                <a:cs typeface="΢"/>
              </a:rPr>
              <a:t>相应</a:t>
            </a:r>
            <a:endParaRPr sz="1200">
              <a:latin typeface="微软雅黑"/>
              <a:cs typeface="微软雅黑"/>
            </a:endParaRPr>
          </a:p>
          <a:p>
            <a:pPr marL="12700" marR="660">
              <a:lnSpc>
                <a:spcPts val="1440"/>
              </a:lnSpc>
            </a:pPr>
            <a:r>
              <a:rPr dirty="0" smtClean="0" baseline="1627" sz="1800" spc="9">
                <a:latin typeface="΢"/>
                <a:cs typeface="΢"/>
              </a:rPr>
              <a:t>的</a:t>
            </a:r>
            <a:r>
              <a:rPr dirty="0" smtClean="0" baseline="1627" sz="1800" spc="9">
                <a:latin typeface="΢"/>
                <a:cs typeface="΢"/>
              </a:rPr>
              <a:t>人</a:t>
            </a:r>
            <a:r>
              <a:rPr dirty="0" smtClean="0" baseline="1627" sz="1800" spc="9">
                <a:latin typeface="΢"/>
                <a:cs typeface="΢"/>
              </a:rPr>
              <a:t>力</a:t>
            </a:r>
            <a:r>
              <a:rPr dirty="0" smtClean="0" baseline="1627" sz="1800" spc="0">
                <a:latin typeface="΢"/>
                <a:cs typeface="΢"/>
              </a:rPr>
              <a:t>成本，预</a:t>
            </a:r>
            <a:endParaRPr sz="1200">
              <a:latin typeface="微软雅黑"/>
              <a:cs typeface="微软雅黑"/>
            </a:endParaRPr>
          </a:p>
          <a:p>
            <a:pPr marL="12700" marR="660">
              <a:lnSpc>
                <a:spcPts val="1440"/>
              </a:lnSpc>
            </a:pPr>
            <a:r>
              <a:rPr dirty="0" smtClean="0" baseline="1627" sz="1800" spc="9">
                <a:latin typeface="΢"/>
                <a:cs typeface="΢"/>
              </a:rPr>
              <a:t>测</a:t>
            </a:r>
            <a:r>
              <a:rPr dirty="0" smtClean="0" baseline="1627" sz="1800" spc="9">
                <a:latin typeface="΢"/>
                <a:cs typeface="΢"/>
              </a:rPr>
              <a:t>是</a:t>
            </a:r>
            <a:r>
              <a:rPr dirty="0" smtClean="0" baseline="1627" sz="1800" spc="9">
                <a:latin typeface="΢"/>
                <a:cs typeface="΢"/>
              </a:rPr>
              <a:t>否</a:t>
            </a:r>
            <a:r>
              <a:rPr dirty="0" smtClean="0" baseline="1627" sz="1800" spc="0">
                <a:latin typeface="΢"/>
                <a:cs typeface="΢"/>
              </a:rPr>
              <a:t>符合公司</a:t>
            </a:r>
            <a:endParaRPr sz="1200">
              <a:latin typeface="微软雅黑"/>
              <a:cs typeface="微软雅黑"/>
            </a:endParaRPr>
          </a:p>
          <a:p>
            <a:pPr marL="12700" marR="203">
              <a:lnSpc>
                <a:spcPts val="1440"/>
              </a:lnSpc>
            </a:pPr>
            <a:r>
              <a:rPr dirty="0" smtClean="0" baseline="1627" sz="1800" spc="9">
                <a:latin typeface="΢"/>
                <a:cs typeface="΢"/>
              </a:rPr>
              <a:t>对成本</a:t>
            </a:r>
            <a:r>
              <a:rPr dirty="0" smtClean="0" baseline="1627" sz="1800" spc="0">
                <a:latin typeface="΢"/>
                <a:cs typeface="΢"/>
              </a:rPr>
              <a:t>、利润及</a:t>
            </a:r>
            <a:endParaRPr sz="1200">
              <a:latin typeface="微软雅黑"/>
              <a:cs typeface="微软雅黑"/>
            </a:endParaRPr>
          </a:p>
          <a:p>
            <a:pPr marL="12700" marR="22905">
              <a:lnSpc>
                <a:spcPts val="1395"/>
              </a:lnSpc>
            </a:pPr>
            <a:r>
              <a:rPr dirty="0" smtClean="0" sz="1200" spc="9">
                <a:latin typeface="΢"/>
                <a:cs typeface="΢"/>
              </a:rPr>
              <a:t>战</a:t>
            </a:r>
            <a:r>
              <a:rPr dirty="0" smtClean="0" sz="1200" spc="9">
                <a:latin typeface="΢"/>
                <a:cs typeface="΢"/>
              </a:rPr>
              <a:t>略</a:t>
            </a:r>
            <a:r>
              <a:rPr dirty="0" smtClean="0" sz="1200" spc="9">
                <a:latin typeface="΢"/>
                <a:cs typeface="΢"/>
              </a:rPr>
              <a:t>上</a:t>
            </a:r>
            <a:r>
              <a:rPr dirty="0" smtClean="0" sz="1200" spc="0">
                <a:latin typeface="΢"/>
                <a:cs typeface="΢"/>
              </a:rPr>
              <a:t>的需求</a:t>
            </a:r>
            <a:endParaRPr sz="1200">
              <a:latin typeface="微软雅黑"/>
              <a:cs typeface="微软雅黑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3037458" y="2066766"/>
            <a:ext cx="676656" cy="177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400"/>
              </a:lnSpc>
              <a:spcBef>
                <a:spcPts val="70"/>
              </a:spcBef>
            </a:pPr>
            <a:r>
              <a:rPr dirty="0" smtClean="0" sz="1200" spc="9">
                <a:latin typeface="΢"/>
                <a:cs typeface="΢"/>
              </a:rPr>
              <a:t>空缺管理</a:t>
            </a:r>
            <a:endParaRPr sz="1200">
              <a:latin typeface="微软雅黑"/>
              <a:cs typeface="微软雅黑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4250563" y="2074386"/>
            <a:ext cx="1132535" cy="71907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660">
              <a:lnSpc>
                <a:spcPts val="1445"/>
              </a:lnSpc>
              <a:spcBef>
                <a:spcPts val="72"/>
              </a:spcBef>
            </a:pPr>
            <a:r>
              <a:rPr dirty="0" smtClean="0" baseline="1627" sz="1800" spc="9">
                <a:latin typeface="΢"/>
                <a:cs typeface="΢"/>
              </a:rPr>
              <a:t>比</a:t>
            </a:r>
            <a:r>
              <a:rPr dirty="0" smtClean="0" baseline="1627" sz="1800" spc="9">
                <a:latin typeface="΢"/>
                <a:cs typeface="΢"/>
              </a:rPr>
              <a:t>较</a:t>
            </a:r>
            <a:r>
              <a:rPr dirty="0" smtClean="0" baseline="1627" sz="1800" spc="9">
                <a:latin typeface="΢"/>
                <a:cs typeface="΢"/>
              </a:rPr>
              <a:t>员</a:t>
            </a:r>
            <a:r>
              <a:rPr dirty="0" smtClean="0" baseline="1627" sz="1800" spc="0">
                <a:latin typeface="΢"/>
                <a:cs typeface="΢"/>
              </a:rPr>
              <a:t>工目前技</a:t>
            </a:r>
            <a:endParaRPr sz="1200">
              <a:latin typeface="微软雅黑"/>
              <a:cs typeface="微软雅黑"/>
            </a:endParaRPr>
          </a:p>
          <a:p>
            <a:pPr marL="12700">
              <a:lnSpc>
                <a:spcPts val="1440"/>
              </a:lnSpc>
            </a:pPr>
            <a:r>
              <a:rPr dirty="0" smtClean="0" baseline="1627" sz="1800" spc="9">
                <a:latin typeface="΢"/>
                <a:cs typeface="΢"/>
              </a:rPr>
              <a:t>能</a:t>
            </a:r>
            <a:r>
              <a:rPr dirty="0" smtClean="0" baseline="1627" sz="1800" spc="9">
                <a:latin typeface="΢"/>
                <a:cs typeface="΢"/>
              </a:rPr>
              <a:t>与</a:t>
            </a:r>
            <a:r>
              <a:rPr dirty="0" smtClean="0" baseline="1627" sz="1800" spc="9">
                <a:latin typeface="΢"/>
                <a:cs typeface="΢"/>
              </a:rPr>
              <a:t>未</a:t>
            </a:r>
            <a:r>
              <a:rPr dirty="0" smtClean="0" baseline="1627" sz="1800" spc="0">
                <a:latin typeface="΢"/>
                <a:cs typeface="΢"/>
              </a:rPr>
              <a:t>来</a:t>
            </a:r>
            <a:r>
              <a:rPr dirty="0" smtClean="0" baseline="1627" sz="1800" spc="-4">
                <a:latin typeface="΢"/>
                <a:cs typeface="΢"/>
              </a:rPr>
              <a:t>职</a:t>
            </a:r>
            <a:r>
              <a:rPr dirty="0" smtClean="0" baseline="1627" sz="1800" spc="0">
                <a:latin typeface="΢"/>
                <a:cs typeface="΢"/>
              </a:rPr>
              <a:t>位发</a:t>
            </a:r>
            <a:endParaRPr sz="1200">
              <a:latin typeface="微软雅黑"/>
              <a:cs typeface="微软雅黑"/>
            </a:endParaRPr>
          </a:p>
          <a:p>
            <a:pPr marL="12700" marR="660">
              <a:lnSpc>
                <a:spcPts val="1440"/>
              </a:lnSpc>
            </a:pPr>
            <a:r>
              <a:rPr dirty="0" smtClean="0" baseline="1627" sz="1800" spc="9">
                <a:latin typeface="΢"/>
                <a:cs typeface="΢"/>
              </a:rPr>
              <a:t>展</a:t>
            </a:r>
            <a:r>
              <a:rPr dirty="0" smtClean="0" baseline="1627" sz="1800" spc="9">
                <a:latin typeface="΢"/>
                <a:cs typeface="΢"/>
              </a:rPr>
              <a:t>所</a:t>
            </a:r>
            <a:r>
              <a:rPr dirty="0" smtClean="0" baseline="1627" sz="1800" spc="9">
                <a:latin typeface="΢"/>
                <a:cs typeface="΢"/>
              </a:rPr>
              <a:t>需</a:t>
            </a:r>
            <a:r>
              <a:rPr dirty="0" smtClean="0" baseline="1627" sz="1800" spc="0">
                <a:latin typeface="΢"/>
                <a:cs typeface="΢"/>
              </a:rPr>
              <a:t>技能，提</a:t>
            </a:r>
            <a:endParaRPr sz="1200">
              <a:latin typeface="微软雅黑"/>
              <a:cs typeface="微软雅黑"/>
            </a:endParaRPr>
          </a:p>
          <a:p>
            <a:pPr marL="12700" marR="660">
              <a:lnSpc>
                <a:spcPts val="1335"/>
              </a:lnSpc>
            </a:pPr>
            <a:r>
              <a:rPr dirty="0" smtClean="0" sz="1200" spc="9">
                <a:latin typeface="΢"/>
                <a:cs typeface="΢"/>
              </a:rPr>
              <a:t>供</a:t>
            </a:r>
            <a:r>
              <a:rPr dirty="0" smtClean="0" sz="1200" spc="9">
                <a:latin typeface="΢"/>
                <a:cs typeface="΢"/>
              </a:rPr>
              <a:t>培</a:t>
            </a:r>
            <a:r>
              <a:rPr dirty="0" smtClean="0" sz="1200" spc="9">
                <a:latin typeface="΢"/>
                <a:cs typeface="΢"/>
              </a:rPr>
              <a:t>训</a:t>
            </a:r>
            <a:r>
              <a:rPr dirty="0" smtClean="0" sz="1200" spc="0">
                <a:latin typeface="΢"/>
                <a:cs typeface="΢"/>
              </a:rPr>
              <a:t>需求调查</a:t>
            </a:r>
            <a:endParaRPr sz="1200">
              <a:latin typeface="微软雅黑"/>
              <a:cs typeface="微软雅黑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5463666" y="2074386"/>
            <a:ext cx="979474" cy="35310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445"/>
              </a:lnSpc>
              <a:spcBef>
                <a:spcPts val="72"/>
              </a:spcBef>
            </a:pPr>
            <a:r>
              <a:rPr dirty="0" smtClean="0" baseline="1627" sz="1800" spc="9">
                <a:latin typeface="΢"/>
                <a:cs typeface="΢"/>
              </a:rPr>
              <a:t>绩</a:t>
            </a:r>
            <a:r>
              <a:rPr dirty="0" smtClean="0" baseline="1627" sz="1800" spc="9">
                <a:latin typeface="΢"/>
                <a:cs typeface="΢"/>
              </a:rPr>
              <a:t>效</a:t>
            </a:r>
            <a:r>
              <a:rPr dirty="0" smtClean="0" baseline="1627" sz="1800" spc="9">
                <a:latin typeface="΢"/>
                <a:cs typeface="΢"/>
              </a:rPr>
              <a:t>评</a:t>
            </a:r>
            <a:r>
              <a:rPr dirty="0" smtClean="0" baseline="1627" sz="1800" spc="0">
                <a:latin typeface="΢"/>
                <a:cs typeface="΢"/>
              </a:rPr>
              <a:t>估模式</a:t>
            </a:r>
            <a:endParaRPr sz="1200">
              <a:latin typeface="微软雅黑"/>
              <a:cs typeface="微软雅黑"/>
            </a:endParaRPr>
          </a:p>
          <a:p>
            <a:pPr marL="12700" marR="22860">
              <a:lnSpc>
                <a:spcPts val="1335"/>
              </a:lnSpc>
            </a:pPr>
            <a:r>
              <a:rPr dirty="0" smtClean="0" sz="1200" spc="9">
                <a:latin typeface="΢"/>
                <a:cs typeface="΢"/>
              </a:rPr>
              <a:t>定义</a:t>
            </a:r>
            <a:endParaRPr sz="1200">
              <a:latin typeface="微软雅黑"/>
              <a:cs typeface="微软雅黑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6676390" y="2066766"/>
            <a:ext cx="980846" cy="177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400"/>
              </a:lnSpc>
              <a:spcBef>
                <a:spcPts val="70"/>
              </a:spcBef>
            </a:pPr>
            <a:r>
              <a:rPr dirty="0" smtClean="0" sz="1200" spc="14">
                <a:latin typeface="΢"/>
                <a:cs typeface="΢"/>
              </a:rPr>
              <a:t>课</a:t>
            </a:r>
            <a:r>
              <a:rPr dirty="0" smtClean="0" sz="1200" spc="14">
                <a:latin typeface="΢"/>
                <a:cs typeface="΢"/>
              </a:rPr>
              <a:t>程</a:t>
            </a:r>
            <a:r>
              <a:rPr dirty="0" smtClean="0" sz="1200" spc="14">
                <a:latin typeface="΢"/>
                <a:cs typeface="΢"/>
              </a:rPr>
              <a:t>规</a:t>
            </a:r>
            <a:r>
              <a:rPr dirty="0" smtClean="0" sz="1200" spc="0">
                <a:latin typeface="΢"/>
                <a:cs typeface="΢"/>
              </a:rPr>
              <a:t>划</a:t>
            </a:r>
            <a:r>
              <a:rPr dirty="0" smtClean="0" sz="1200" spc="4">
                <a:latin typeface="΢"/>
                <a:cs typeface="΢"/>
              </a:rPr>
              <a:t>功</a:t>
            </a:r>
            <a:r>
              <a:rPr dirty="0" smtClean="0" sz="1200" spc="0">
                <a:latin typeface="΢"/>
                <a:cs typeface="΢"/>
              </a:rPr>
              <a:t>能</a:t>
            </a:r>
            <a:endParaRPr sz="1200">
              <a:latin typeface="微软雅黑"/>
              <a:cs typeface="微软雅黑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7903844" y="2074386"/>
            <a:ext cx="1059963" cy="394587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26310">
              <a:lnSpc>
                <a:spcPts val="1445"/>
              </a:lnSpc>
              <a:spcBef>
                <a:spcPts val="72"/>
              </a:spcBef>
            </a:pPr>
            <a:r>
              <a:rPr dirty="0" smtClean="0" baseline="1627" sz="1800" spc="9">
                <a:latin typeface="΢"/>
                <a:cs typeface="΢"/>
              </a:rPr>
              <a:t>依</a:t>
            </a:r>
            <a:r>
              <a:rPr dirty="0" smtClean="0" baseline="1627" sz="1800" spc="9">
                <a:latin typeface="΢"/>
                <a:cs typeface="΢"/>
              </a:rPr>
              <a:t>据</a:t>
            </a:r>
            <a:r>
              <a:rPr dirty="0" smtClean="0" baseline="1627" sz="1800" spc="9">
                <a:latin typeface="΢"/>
                <a:cs typeface="΢"/>
              </a:rPr>
              <a:t>部</a:t>
            </a:r>
            <a:r>
              <a:rPr dirty="0" smtClean="0" baseline="1627" sz="1800" spc="0">
                <a:latin typeface="΢"/>
                <a:cs typeface="΢"/>
              </a:rPr>
              <a:t>门由下</a:t>
            </a:r>
            <a:endParaRPr sz="1200">
              <a:latin typeface="微软雅黑"/>
              <a:cs typeface="微软雅黑"/>
            </a:endParaRPr>
          </a:p>
          <a:p>
            <a:pPr marL="12700" marR="26310">
              <a:lnSpc>
                <a:spcPts val="1440"/>
              </a:lnSpc>
            </a:pPr>
            <a:r>
              <a:rPr dirty="0" smtClean="0" baseline="1627" sz="1800" spc="9">
                <a:latin typeface="΢"/>
                <a:cs typeface="΢"/>
              </a:rPr>
              <a:t>而</a:t>
            </a:r>
            <a:r>
              <a:rPr dirty="0" smtClean="0" baseline="1627" sz="1800" spc="9">
                <a:latin typeface="΢"/>
                <a:cs typeface="΢"/>
              </a:rPr>
              <a:t>上</a:t>
            </a:r>
            <a:r>
              <a:rPr dirty="0" smtClean="0" baseline="1627" sz="1800" spc="9">
                <a:latin typeface="΢"/>
                <a:cs typeface="΢"/>
              </a:rPr>
              <a:t>或</a:t>
            </a:r>
            <a:r>
              <a:rPr dirty="0" smtClean="0" baseline="1627" sz="1800" spc="0">
                <a:latin typeface="΢"/>
                <a:cs typeface="΢"/>
              </a:rPr>
              <a:t>由</a:t>
            </a:r>
            <a:r>
              <a:rPr dirty="0" smtClean="0" baseline="1627" sz="1800" spc="-4">
                <a:latin typeface="΢"/>
                <a:cs typeface="΢"/>
              </a:rPr>
              <a:t>上</a:t>
            </a:r>
            <a:r>
              <a:rPr dirty="0" smtClean="0" baseline="1627" sz="1800" spc="0">
                <a:latin typeface="΢"/>
                <a:cs typeface="΢"/>
              </a:rPr>
              <a:t>而</a:t>
            </a:r>
            <a:endParaRPr sz="1200">
              <a:latin typeface="微软雅黑"/>
              <a:cs typeface="微软雅黑"/>
            </a:endParaRPr>
          </a:p>
          <a:p>
            <a:pPr marL="12700" marR="26310">
              <a:lnSpc>
                <a:spcPts val="1440"/>
              </a:lnSpc>
            </a:pPr>
            <a:r>
              <a:rPr dirty="0" smtClean="0" baseline="1627" sz="1800" spc="9">
                <a:latin typeface="΢"/>
                <a:cs typeface="΢"/>
              </a:rPr>
              <a:t>下</a:t>
            </a:r>
            <a:r>
              <a:rPr dirty="0" smtClean="0" baseline="1627" sz="1800" spc="9">
                <a:latin typeface="΢"/>
                <a:cs typeface="΢"/>
              </a:rPr>
              <a:t>编</a:t>
            </a:r>
            <a:r>
              <a:rPr dirty="0" smtClean="0" baseline="1627" sz="1800" spc="9">
                <a:latin typeface="΢"/>
                <a:cs typeface="΢"/>
              </a:rPr>
              <a:t>列</a:t>
            </a:r>
            <a:r>
              <a:rPr dirty="0" smtClean="0" baseline="1627" sz="1800" spc="0">
                <a:latin typeface="΢"/>
                <a:cs typeface="΢"/>
              </a:rPr>
              <a:t>薪资预</a:t>
            </a:r>
            <a:endParaRPr sz="1200">
              <a:latin typeface="微软雅黑"/>
              <a:cs typeface="微软雅黑"/>
            </a:endParaRPr>
          </a:p>
          <a:p>
            <a:pPr marL="12700" marR="26310">
              <a:lnSpc>
                <a:spcPts val="1440"/>
              </a:lnSpc>
            </a:pPr>
            <a:r>
              <a:rPr dirty="0" smtClean="0" baseline="1627" sz="1800" spc="9">
                <a:latin typeface="΢"/>
                <a:cs typeface="΢"/>
              </a:rPr>
              <a:t>算</a:t>
            </a:r>
            <a:r>
              <a:rPr dirty="0" smtClean="0" baseline="1627" sz="1800" spc="9">
                <a:latin typeface="΢"/>
                <a:cs typeface="΢"/>
              </a:rPr>
              <a:t>；</a:t>
            </a:r>
            <a:r>
              <a:rPr dirty="0" smtClean="0" baseline="1627" sz="1800" spc="9">
                <a:latin typeface="΢"/>
                <a:cs typeface="΢"/>
              </a:rPr>
              <a:t>根</a:t>
            </a:r>
            <a:r>
              <a:rPr dirty="0" smtClean="0" baseline="1627" sz="1800" spc="0">
                <a:latin typeface="΢"/>
                <a:cs typeface="΢"/>
              </a:rPr>
              <a:t>据预算</a:t>
            </a:r>
            <a:endParaRPr sz="1200">
              <a:latin typeface="微软雅黑"/>
              <a:cs typeface="微软雅黑"/>
            </a:endParaRPr>
          </a:p>
          <a:p>
            <a:pPr marL="12700" marR="26310">
              <a:lnSpc>
                <a:spcPts val="1440"/>
              </a:lnSpc>
            </a:pPr>
            <a:r>
              <a:rPr dirty="0" smtClean="0" baseline="1627" sz="1800" spc="9">
                <a:latin typeface="΢"/>
                <a:cs typeface="΢"/>
              </a:rPr>
              <a:t>管</a:t>
            </a:r>
            <a:r>
              <a:rPr dirty="0" smtClean="0" baseline="1627" sz="1800" spc="9">
                <a:latin typeface="΢"/>
                <a:cs typeface="΢"/>
              </a:rPr>
              <a:t>理</a:t>
            </a:r>
            <a:r>
              <a:rPr dirty="0" smtClean="0" baseline="1627" sz="1800" spc="9">
                <a:latin typeface="΢"/>
                <a:cs typeface="΢"/>
              </a:rPr>
              <a:t>各</a:t>
            </a:r>
            <a:r>
              <a:rPr dirty="0" smtClean="0" baseline="1627" sz="1800" spc="0">
                <a:latin typeface="΢"/>
                <a:cs typeface="΢"/>
              </a:rPr>
              <a:t>项薪资</a:t>
            </a:r>
            <a:endParaRPr sz="1200">
              <a:latin typeface="微软雅黑"/>
              <a:cs typeface="微软雅黑"/>
            </a:endParaRPr>
          </a:p>
          <a:p>
            <a:pPr marL="12700" marR="26310">
              <a:lnSpc>
                <a:spcPts val="1440"/>
              </a:lnSpc>
            </a:pPr>
            <a:r>
              <a:rPr dirty="0" smtClean="0" baseline="1627" sz="1800" spc="9">
                <a:latin typeface="΢"/>
                <a:cs typeface="΢"/>
              </a:rPr>
              <a:t>措</a:t>
            </a:r>
            <a:r>
              <a:rPr dirty="0" smtClean="0" baseline="1627" sz="1800" spc="9">
                <a:latin typeface="΢"/>
                <a:cs typeface="΢"/>
              </a:rPr>
              <a:t>施</a:t>
            </a:r>
            <a:r>
              <a:rPr dirty="0" smtClean="0" baseline="1627" sz="1800" spc="9">
                <a:latin typeface="΢"/>
                <a:cs typeface="΢"/>
              </a:rPr>
              <a:t>；</a:t>
            </a:r>
            <a:r>
              <a:rPr dirty="0" smtClean="0" baseline="1627" sz="1800" spc="0">
                <a:latin typeface="΢"/>
                <a:cs typeface="΢"/>
              </a:rPr>
              <a:t>依据公</a:t>
            </a:r>
            <a:endParaRPr sz="1200">
              <a:latin typeface="微软雅黑"/>
              <a:cs typeface="微软雅黑"/>
            </a:endParaRPr>
          </a:p>
          <a:p>
            <a:pPr marL="12700" marR="26310">
              <a:lnSpc>
                <a:spcPts val="1440"/>
              </a:lnSpc>
            </a:pPr>
            <a:r>
              <a:rPr dirty="0" smtClean="0" baseline="1627" sz="1800" spc="9">
                <a:latin typeface="΢"/>
                <a:cs typeface="΢"/>
              </a:rPr>
              <a:t>司</a:t>
            </a:r>
            <a:r>
              <a:rPr dirty="0" smtClean="0" baseline="1627" sz="1800" spc="9">
                <a:latin typeface="΢"/>
                <a:cs typeface="΢"/>
              </a:rPr>
              <a:t>薪</a:t>
            </a:r>
            <a:r>
              <a:rPr dirty="0" smtClean="0" baseline="1627" sz="1800" spc="9">
                <a:latin typeface="΢"/>
                <a:cs typeface="΢"/>
              </a:rPr>
              <a:t>资</a:t>
            </a:r>
            <a:r>
              <a:rPr dirty="0" smtClean="0" baseline="1627" sz="1800" spc="0">
                <a:latin typeface="΢"/>
                <a:cs typeface="΢"/>
              </a:rPr>
              <a:t>政策设</a:t>
            </a:r>
            <a:endParaRPr sz="1200">
              <a:latin typeface="微软雅黑"/>
              <a:cs typeface="微软雅黑"/>
            </a:endParaRPr>
          </a:p>
          <a:p>
            <a:pPr marL="12700" marR="26310">
              <a:lnSpc>
                <a:spcPts val="1440"/>
              </a:lnSpc>
            </a:pPr>
            <a:r>
              <a:rPr dirty="0" smtClean="0" baseline="1627" sz="1800" spc="9">
                <a:latin typeface="΢"/>
                <a:cs typeface="΢"/>
              </a:rPr>
              <a:t>定</a:t>
            </a:r>
            <a:r>
              <a:rPr dirty="0" smtClean="0" baseline="1627" sz="1800" spc="9">
                <a:latin typeface="΢"/>
                <a:cs typeface="΢"/>
              </a:rPr>
              <a:t>薪</a:t>
            </a:r>
            <a:r>
              <a:rPr dirty="0" smtClean="0" baseline="1627" sz="1800" spc="9">
                <a:latin typeface="΢"/>
                <a:cs typeface="΢"/>
              </a:rPr>
              <a:t>酬</a:t>
            </a:r>
            <a:r>
              <a:rPr dirty="0" smtClean="0" baseline="1627" sz="1800" spc="0">
                <a:latin typeface="΢"/>
                <a:cs typeface="΢"/>
              </a:rPr>
              <a:t>的各项</a:t>
            </a:r>
            <a:endParaRPr sz="1200">
              <a:latin typeface="微软雅黑"/>
              <a:cs typeface="微软雅黑"/>
            </a:endParaRPr>
          </a:p>
          <a:p>
            <a:pPr marL="12700" marR="26310">
              <a:lnSpc>
                <a:spcPts val="1440"/>
              </a:lnSpc>
            </a:pPr>
            <a:r>
              <a:rPr dirty="0" smtClean="0" baseline="1627" sz="1800" spc="9">
                <a:latin typeface="΢"/>
                <a:cs typeface="΢"/>
              </a:rPr>
              <a:t>分</a:t>
            </a:r>
            <a:r>
              <a:rPr dirty="0" smtClean="0" baseline="1627" sz="1800" spc="9">
                <a:latin typeface="΢"/>
                <a:cs typeface="΢"/>
              </a:rPr>
              <a:t>配</a:t>
            </a:r>
            <a:r>
              <a:rPr dirty="0" smtClean="0" baseline="1627" sz="1800" spc="9">
                <a:latin typeface="΢"/>
                <a:cs typeface="΢"/>
              </a:rPr>
              <a:t>机</a:t>
            </a:r>
            <a:r>
              <a:rPr dirty="0" smtClean="0" baseline="1627" sz="1800" spc="0">
                <a:latin typeface="΢"/>
                <a:cs typeface="΢"/>
              </a:rPr>
              <a:t>制</a:t>
            </a:r>
            <a:r>
              <a:rPr dirty="0" smtClean="0" baseline="1627" sz="1800" spc="-4">
                <a:latin typeface="΢"/>
                <a:cs typeface="΢"/>
              </a:rPr>
              <a:t>和</a:t>
            </a:r>
            <a:r>
              <a:rPr dirty="0" smtClean="0" baseline="1627" sz="1800" spc="0">
                <a:latin typeface="΢"/>
                <a:cs typeface="΢"/>
              </a:rPr>
              <a:t>准</a:t>
            </a:r>
            <a:endParaRPr sz="1200">
              <a:latin typeface="微软雅黑"/>
              <a:cs typeface="微软雅黑"/>
            </a:endParaRPr>
          </a:p>
          <a:p>
            <a:pPr marL="12700" marR="26310">
              <a:lnSpc>
                <a:spcPts val="1445"/>
              </a:lnSpc>
              <a:spcBef>
                <a:spcPts val="0"/>
              </a:spcBef>
            </a:pPr>
            <a:r>
              <a:rPr dirty="0" smtClean="0" baseline="1627" sz="1800" spc="9">
                <a:latin typeface="΢"/>
                <a:cs typeface="΢"/>
              </a:rPr>
              <a:t>则；</a:t>
            </a:r>
            <a:endParaRPr sz="1200">
              <a:latin typeface="微软雅黑"/>
              <a:cs typeface="微软雅黑"/>
            </a:endParaRPr>
          </a:p>
          <a:p>
            <a:pPr marL="12700">
              <a:lnSpc>
                <a:spcPts val="2047"/>
              </a:lnSpc>
              <a:spcBef>
                <a:spcPts val="407"/>
              </a:spcBef>
            </a:pPr>
            <a:r>
              <a:rPr dirty="0" smtClean="0" sz="1200" spc="9">
                <a:latin typeface="΢"/>
                <a:cs typeface="΢"/>
              </a:rPr>
              <a:t>记</a:t>
            </a:r>
            <a:r>
              <a:rPr dirty="0" smtClean="0" sz="1200" spc="9">
                <a:latin typeface="΢"/>
                <a:cs typeface="΢"/>
              </a:rPr>
              <a:t>录</a:t>
            </a:r>
            <a:r>
              <a:rPr dirty="0" smtClean="0" sz="1200" spc="9">
                <a:latin typeface="΢"/>
                <a:cs typeface="΢"/>
              </a:rPr>
              <a:t>公</a:t>
            </a:r>
            <a:r>
              <a:rPr dirty="0" smtClean="0" sz="1200" spc="0">
                <a:latin typeface="΢"/>
                <a:cs typeface="΢"/>
              </a:rPr>
              <a:t>司</a:t>
            </a:r>
            <a:r>
              <a:rPr dirty="0" smtClean="0" sz="1200" spc="4">
                <a:latin typeface="΢"/>
                <a:cs typeface="΢"/>
              </a:rPr>
              <a:t>外</a:t>
            </a:r>
            <a:r>
              <a:rPr dirty="0" smtClean="0" sz="1200" spc="263">
                <a:latin typeface="Arial"/>
                <a:cs typeface="Arial"/>
              </a:rPr>
              <a:t>/</a:t>
            </a:r>
            <a:r>
              <a:rPr dirty="0" smtClean="0" sz="1200" spc="263">
                <a:latin typeface="΢"/>
                <a:cs typeface="΢"/>
              </a:rPr>
              <a:t>内</a:t>
            </a:r>
            <a:r>
              <a:rPr dirty="0" smtClean="0" sz="1200" spc="263">
                <a:latin typeface="΢"/>
                <a:cs typeface="΢"/>
              </a:rPr>
              <a:t> </a:t>
            </a:r>
            <a:endParaRPr sz="1200">
              <a:latin typeface="微软雅黑"/>
              <a:cs typeface="微软雅黑"/>
            </a:endParaRPr>
          </a:p>
          <a:p>
            <a:pPr marL="12700">
              <a:lnSpc>
                <a:spcPts val="1439"/>
              </a:lnSpc>
            </a:pPr>
            <a:r>
              <a:rPr dirty="0" smtClean="0" sz="1200" spc="9">
                <a:latin typeface="΢"/>
                <a:cs typeface="΢"/>
              </a:rPr>
              <a:t>部</a:t>
            </a:r>
            <a:r>
              <a:rPr dirty="0" smtClean="0" sz="1200" spc="9">
                <a:latin typeface="΢"/>
                <a:cs typeface="΢"/>
              </a:rPr>
              <a:t>工</a:t>
            </a:r>
            <a:r>
              <a:rPr dirty="0" smtClean="0" sz="1200" spc="9">
                <a:latin typeface="΢"/>
                <a:cs typeface="΢"/>
              </a:rPr>
              <a:t>作</a:t>
            </a:r>
            <a:r>
              <a:rPr dirty="0" smtClean="0" sz="1200" spc="0">
                <a:latin typeface="΢"/>
                <a:cs typeface="΢"/>
              </a:rPr>
              <a:t>评估结</a:t>
            </a:r>
            <a:r>
              <a:rPr dirty="0" smtClean="0" sz="1200" spc="0">
                <a:latin typeface="΢"/>
                <a:cs typeface="΢"/>
              </a:rPr>
              <a:t> </a:t>
            </a:r>
            <a:endParaRPr sz="1200">
              <a:latin typeface="微软雅黑"/>
              <a:cs typeface="微软雅黑"/>
            </a:endParaRPr>
          </a:p>
          <a:p>
            <a:pPr marL="12700">
              <a:lnSpc>
                <a:spcPts val="1439"/>
              </a:lnSpc>
            </a:pPr>
            <a:r>
              <a:rPr dirty="0" smtClean="0" sz="1200" spc="0">
                <a:latin typeface="΢"/>
                <a:cs typeface="΢"/>
              </a:rPr>
              <a:t>果</a:t>
            </a:r>
            <a:endParaRPr sz="1200">
              <a:latin typeface="微软雅黑"/>
              <a:cs typeface="微软雅黑"/>
            </a:endParaRPr>
          </a:p>
          <a:p>
            <a:pPr marL="12700" marR="26310">
              <a:lnSpc>
                <a:spcPct val="142207"/>
              </a:lnSpc>
            </a:pPr>
            <a:r>
              <a:rPr dirty="0" smtClean="0" sz="1200" spc="9">
                <a:latin typeface="΢"/>
                <a:cs typeface="΢"/>
              </a:rPr>
              <a:t>对</a:t>
            </a:r>
            <a:r>
              <a:rPr dirty="0" smtClean="0" sz="1200" spc="9">
                <a:latin typeface="΢"/>
                <a:cs typeface="΢"/>
              </a:rPr>
              <a:t>比</a:t>
            </a:r>
            <a:r>
              <a:rPr dirty="0" smtClean="0" sz="1200" spc="9">
                <a:latin typeface="΢"/>
                <a:cs typeface="΢"/>
              </a:rPr>
              <a:t>实</a:t>
            </a:r>
            <a:r>
              <a:rPr dirty="0" smtClean="0" sz="1200" spc="0">
                <a:latin typeface="΢"/>
                <a:cs typeface="΢"/>
              </a:rPr>
              <a:t>际成本</a:t>
            </a:r>
            <a:endParaRPr sz="1200">
              <a:latin typeface="微软雅黑"/>
              <a:cs typeface="微软雅黑"/>
            </a:endParaRPr>
          </a:p>
          <a:p>
            <a:pPr marL="12700" marR="26310">
              <a:lnSpc>
                <a:spcPts val="1380"/>
              </a:lnSpc>
              <a:spcBef>
                <a:spcPts val="69"/>
              </a:spcBef>
            </a:pPr>
            <a:r>
              <a:rPr dirty="0" smtClean="0" baseline="1627" sz="1800" spc="9">
                <a:latin typeface="΢"/>
                <a:cs typeface="΢"/>
              </a:rPr>
              <a:t>与</a:t>
            </a:r>
            <a:r>
              <a:rPr dirty="0" smtClean="0" baseline="1627" sz="1800" spc="9">
                <a:latin typeface="΢"/>
                <a:cs typeface="΢"/>
              </a:rPr>
              <a:t>预</a:t>
            </a:r>
            <a:r>
              <a:rPr dirty="0" smtClean="0" baseline="1627" sz="1800" spc="9">
                <a:latin typeface="΢"/>
                <a:cs typeface="΢"/>
              </a:rPr>
              <a:t>测</a:t>
            </a:r>
            <a:r>
              <a:rPr dirty="0" smtClean="0" baseline="1627" sz="1800" spc="0">
                <a:latin typeface="΢"/>
                <a:cs typeface="΢"/>
              </a:rPr>
              <a:t>成</a:t>
            </a:r>
            <a:r>
              <a:rPr dirty="0" smtClean="0" baseline="1627" sz="1800" spc="-4">
                <a:latin typeface="΢"/>
                <a:cs typeface="΢"/>
              </a:rPr>
              <a:t>本</a:t>
            </a:r>
            <a:r>
              <a:rPr dirty="0" smtClean="0" baseline="1627" sz="1800" spc="0">
                <a:latin typeface="΢"/>
                <a:cs typeface="΢"/>
              </a:rPr>
              <a:t>；</a:t>
            </a:r>
            <a:endParaRPr sz="1200">
              <a:latin typeface="微软雅黑"/>
              <a:cs typeface="微软雅黑"/>
            </a:endParaRPr>
          </a:p>
          <a:p>
            <a:pPr marL="12700" marR="77038" algn="just">
              <a:lnSpc>
                <a:spcPts val="2047"/>
              </a:lnSpc>
              <a:spcBef>
                <a:spcPts val="493"/>
              </a:spcBef>
            </a:pPr>
            <a:r>
              <a:rPr dirty="0" smtClean="0" sz="1200" spc="9">
                <a:latin typeface="΢"/>
                <a:cs typeface="΢"/>
              </a:rPr>
              <a:t>规</a:t>
            </a:r>
            <a:r>
              <a:rPr dirty="0" smtClean="0" sz="1200" spc="9">
                <a:latin typeface="΢"/>
                <a:cs typeface="΢"/>
              </a:rPr>
              <a:t>划</a:t>
            </a:r>
            <a:r>
              <a:rPr dirty="0" smtClean="0" sz="1200" spc="9">
                <a:latin typeface="΢"/>
                <a:cs typeface="΢"/>
              </a:rPr>
              <a:t>各</a:t>
            </a:r>
            <a:r>
              <a:rPr dirty="0" smtClean="0" sz="1200" spc="0">
                <a:latin typeface="΢"/>
                <a:cs typeface="΢"/>
              </a:rPr>
              <a:t>职位的</a:t>
            </a:r>
            <a:r>
              <a:rPr dirty="0" smtClean="0" sz="1200" spc="0">
                <a:latin typeface="΢"/>
                <a:cs typeface="΢"/>
              </a:rPr>
              <a:t> </a:t>
            </a:r>
            <a:endParaRPr sz="1200">
              <a:latin typeface="微软雅黑"/>
              <a:cs typeface="微软雅黑"/>
            </a:endParaRPr>
          </a:p>
          <a:p>
            <a:pPr marL="12700" marR="77038" algn="just">
              <a:lnSpc>
                <a:spcPts val="1419"/>
              </a:lnSpc>
            </a:pPr>
            <a:r>
              <a:rPr dirty="0" smtClean="0" sz="1200" spc="9">
                <a:latin typeface="΢"/>
                <a:cs typeface="΢"/>
              </a:rPr>
              <a:t>等</a:t>
            </a:r>
            <a:r>
              <a:rPr dirty="0" smtClean="0" sz="1200" spc="9">
                <a:latin typeface="΢"/>
                <a:cs typeface="΢"/>
              </a:rPr>
              <a:t>级</a:t>
            </a:r>
            <a:r>
              <a:rPr dirty="0" smtClean="0" sz="1200" spc="9">
                <a:latin typeface="΢"/>
                <a:cs typeface="΢"/>
              </a:rPr>
              <a:t>及</a:t>
            </a:r>
            <a:r>
              <a:rPr dirty="0" smtClean="0" sz="1200" spc="0">
                <a:latin typeface="΢"/>
                <a:cs typeface="΢"/>
              </a:rPr>
              <a:t>对应薪</a:t>
            </a:r>
            <a:r>
              <a:rPr dirty="0" smtClean="0" sz="1200" spc="0">
                <a:latin typeface="΢"/>
                <a:cs typeface="΢"/>
              </a:rPr>
              <a:t> </a:t>
            </a:r>
            <a:endParaRPr sz="1200">
              <a:latin typeface="微软雅黑"/>
              <a:cs typeface="微软雅黑"/>
            </a:endParaRPr>
          </a:p>
          <a:p>
            <a:pPr marL="12700" marR="77038" algn="just">
              <a:lnSpc>
                <a:spcPts val="1419"/>
              </a:lnSpc>
            </a:pPr>
            <a:r>
              <a:rPr dirty="0" smtClean="0" sz="1200" spc="9">
                <a:latin typeface="΢"/>
                <a:cs typeface="΢"/>
              </a:rPr>
              <a:t>资</a:t>
            </a:r>
            <a:r>
              <a:rPr dirty="0" smtClean="0" sz="1200" spc="9">
                <a:latin typeface="΢"/>
                <a:cs typeface="΢"/>
              </a:rPr>
              <a:t>级</a:t>
            </a:r>
            <a:r>
              <a:rPr dirty="0" smtClean="0" sz="1200" spc="9">
                <a:latin typeface="΢"/>
                <a:cs typeface="΢"/>
              </a:rPr>
              <a:t>别</a:t>
            </a:r>
            <a:r>
              <a:rPr dirty="0" smtClean="0" sz="1200" spc="0">
                <a:latin typeface="΢"/>
                <a:cs typeface="΢"/>
              </a:rPr>
              <a:t>，建立</a:t>
            </a:r>
            <a:r>
              <a:rPr dirty="0" smtClean="0" sz="1200" spc="0">
                <a:latin typeface="΢"/>
                <a:cs typeface="΢"/>
              </a:rPr>
              <a:t> </a:t>
            </a:r>
            <a:endParaRPr sz="1200">
              <a:latin typeface="微软雅黑"/>
              <a:cs typeface="微软雅黑"/>
            </a:endParaRPr>
          </a:p>
          <a:p>
            <a:pPr marL="12700" marR="77038" algn="just">
              <a:lnSpc>
                <a:spcPts val="1419"/>
              </a:lnSpc>
            </a:pPr>
            <a:r>
              <a:rPr dirty="0" smtClean="0" sz="1200" spc="9">
                <a:latin typeface="΢"/>
                <a:cs typeface="΢"/>
              </a:rPr>
              <a:t>公</a:t>
            </a:r>
            <a:r>
              <a:rPr dirty="0" smtClean="0" sz="1200" spc="9">
                <a:latin typeface="΢"/>
                <a:cs typeface="΢"/>
              </a:rPr>
              <a:t>司</a:t>
            </a:r>
            <a:r>
              <a:rPr dirty="0" smtClean="0" sz="1200" spc="9">
                <a:latin typeface="΢"/>
                <a:cs typeface="΢"/>
              </a:rPr>
              <a:t>薪</a:t>
            </a:r>
            <a:r>
              <a:rPr dirty="0" smtClean="0" sz="1200" spc="0">
                <a:latin typeface="΢"/>
                <a:cs typeface="΢"/>
              </a:rPr>
              <a:t>酬系统</a:t>
            </a:r>
            <a:endParaRPr sz="1200">
              <a:latin typeface="微软雅黑"/>
              <a:cs typeface="微软雅黑"/>
            </a:endParaRPr>
          </a:p>
          <a:p>
            <a:pPr marL="12700" marR="26310">
              <a:lnSpc>
                <a:spcPct val="95825"/>
              </a:lnSpc>
              <a:spcBef>
                <a:spcPts val="44"/>
              </a:spcBef>
            </a:pPr>
            <a:r>
              <a:rPr dirty="0" smtClean="0" sz="1200" spc="0" b="1">
                <a:latin typeface="Arial"/>
                <a:cs typeface="Arial"/>
              </a:rPr>
              <a:t>……</a:t>
            </a:r>
            <a:endParaRPr sz="1200">
              <a:latin typeface="Arial"/>
              <a:cs typeface="Arial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3037458" y="2586704"/>
            <a:ext cx="1056132" cy="71881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22860">
              <a:lnSpc>
                <a:spcPts val="1445"/>
              </a:lnSpc>
              <a:spcBef>
                <a:spcPts val="72"/>
              </a:spcBef>
            </a:pPr>
            <a:r>
              <a:rPr dirty="0" smtClean="0" baseline="1627" sz="1800" spc="9">
                <a:latin typeface="΢"/>
                <a:cs typeface="΢"/>
              </a:rPr>
              <a:t>把</a:t>
            </a:r>
            <a:r>
              <a:rPr dirty="0" smtClean="0" baseline="1627" sz="1800" spc="9">
                <a:latin typeface="΢"/>
                <a:cs typeface="΢"/>
              </a:rPr>
              <a:t>空</a:t>
            </a:r>
            <a:r>
              <a:rPr dirty="0" smtClean="0" baseline="1627" sz="1800" spc="9">
                <a:latin typeface="΢"/>
                <a:cs typeface="΢"/>
              </a:rPr>
              <a:t>缺</a:t>
            </a:r>
            <a:r>
              <a:rPr dirty="0" smtClean="0" baseline="1627" sz="1800" spc="0">
                <a:latin typeface="΢"/>
                <a:cs typeface="΢"/>
              </a:rPr>
              <a:t>职位信</a:t>
            </a:r>
            <a:endParaRPr sz="1200">
              <a:latin typeface="微软雅黑"/>
              <a:cs typeface="微软雅黑"/>
            </a:endParaRPr>
          </a:p>
          <a:p>
            <a:pPr marL="12700">
              <a:lnSpc>
                <a:spcPts val="1440"/>
              </a:lnSpc>
            </a:pPr>
            <a:r>
              <a:rPr dirty="0" smtClean="0" baseline="1627" sz="1800" spc="9">
                <a:latin typeface="΢"/>
                <a:cs typeface="΢"/>
              </a:rPr>
              <a:t>息</a:t>
            </a:r>
            <a:r>
              <a:rPr dirty="0" smtClean="0" baseline="1627" sz="1800" spc="9">
                <a:latin typeface="΢"/>
                <a:cs typeface="΢"/>
              </a:rPr>
              <a:t>在</a:t>
            </a:r>
            <a:r>
              <a:rPr dirty="0" smtClean="0" baseline="1627" sz="1800" spc="9">
                <a:latin typeface="΢"/>
                <a:cs typeface="΢"/>
              </a:rPr>
              <a:t>内</a:t>
            </a:r>
            <a:r>
              <a:rPr dirty="0" smtClean="0" baseline="1627" sz="1800" spc="0">
                <a:latin typeface="΢"/>
                <a:cs typeface="΢"/>
              </a:rPr>
              <a:t>部网</a:t>
            </a:r>
            <a:r>
              <a:rPr dirty="0" smtClean="0" baseline="1627" sz="1800" spc="4">
                <a:latin typeface="΢"/>
                <a:cs typeface="΢"/>
              </a:rPr>
              <a:t>站</a:t>
            </a:r>
            <a:r>
              <a:rPr dirty="0" smtClean="0" baseline="2415" sz="1800" spc="263">
                <a:latin typeface="Arial"/>
                <a:cs typeface="Arial"/>
              </a:rPr>
              <a:t>/</a:t>
            </a:r>
            <a:endParaRPr sz="1200">
              <a:latin typeface="Arial"/>
              <a:cs typeface="Arial"/>
            </a:endParaRPr>
          </a:p>
          <a:p>
            <a:pPr marL="12700" marR="22860">
              <a:lnSpc>
                <a:spcPts val="1440"/>
              </a:lnSpc>
            </a:pPr>
            <a:r>
              <a:rPr dirty="0" smtClean="0" baseline="1627" sz="1800" spc="9">
                <a:latin typeface="΢"/>
                <a:cs typeface="΢"/>
              </a:rPr>
              <a:t>企</a:t>
            </a:r>
            <a:r>
              <a:rPr dirty="0" smtClean="0" baseline="1627" sz="1800" spc="9">
                <a:latin typeface="΢"/>
                <a:cs typeface="΢"/>
              </a:rPr>
              <a:t>业</a:t>
            </a:r>
            <a:r>
              <a:rPr dirty="0" smtClean="0" baseline="1627" sz="1800" spc="9">
                <a:latin typeface="΢"/>
                <a:cs typeface="΢"/>
              </a:rPr>
              <a:t>网</a:t>
            </a:r>
            <a:r>
              <a:rPr dirty="0" smtClean="0" baseline="1627" sz="1800" spc="0">
                <a:latin typeface="΢"/>
                <a:cs typeface="΢"/>
              </a:rPr>
              <a:t>站上发</a:t>
            </a:r>
            <a:endParaRPr sz="1200">
              <a:latin typeface="微软雅黑"/>
              <a:cs typeface="微软雅黑"/>
            </a:endParaRPr>
          </a:p>
          <a:p>
            <a:pPr marL="12700" marR="22860">
              <a:lnSpc>
                <a:spcPts val="1335"/>
              </a:lnSpc>
            </a:pPr>
            <a:r>
              <a:rPr dirty="0" smtClean="0" sz="1200" spc="0">
                <a:latin typeface="΢"/>
                <a:cs typeface="΢"/>
              </a:rPr>
              <a:t>布</a:t>
            </a:r>
            <a:endParaRPr sz="1200">
              <a:latin typeface="微软雅黑"/>
              <a:cs typeface="微软雅黑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6676390" y="2586704"/>
            <a:ext cx="980846" cy="35306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445"/>
              </a:lnSpc>
              <a:spcBef>
                <a:spcPts val="72"/>
              </a:spcBef>
            </a:pPr>
            <a:r>
              <a:rPr dirty="0" smtClean="0" baseline="1627" sz="1800" spc="14">
                <a:latin typeface="΢"/>
                <a:cs typeface="΢"/>
              </a:rPr>
              <a:t>培</a:t>
            </a:r>
            <a:r>
              <a:rPr dirty="0" smtClean="0" baseline="1627" sz="1800" spc="14">
                <a:latin typeface="΢"/>
                <a:cs typeface="΢"/>
              </a:rPr>
              <a:t>训</a:t>
            </a:r>
            <a:r>
              <a:rPr dirty="0" smtClean="0" baseline="1627" sz="1800" spc="14">
                <a:latin typeface="΢"/>
                <a:cs typeface="΢"/>
              </a:rPr>
              <a:t>活</a:t>
            </a:r>
            <a:r>
              <a:rPr dirty="0" smtClean="0" baseline="1627" sz="1800" spc="0">
                <a:latin typeface="΢"/>
                <a:cs typeface="΢"/>
              </a:rPr>
              <a:t>动</a:t>
            </a:r>
            <a:r>
              <a:rPr dirty="0" smtClean="0" baseline="1627" sz="1800" spc="4">
                <a:latin typeface="΢"/>
                <a:cs typeface="΢"/>
              </a:rPr>
              <a:t>在</a:t>
            </a:r>
            <a:r>
              <a:rPr dirty="0" smtClean="0" baseline="1627" sz="1800" spc="0">
                <a:latin typeface="΢"/>
                <a:cs typeface="΢"/>
              </a:rPr>
              <a:t>线</a:t>
            </a:r>
            <a:endParaRPr sz="1200">
              <a:latin typeface="微软雅黑"/>
              <a:cs typeface="微软雅黑"/>
            </a:endParaRPr>
          </a:p>
          <a:p>
            <a:pPr marL="12700" marR="22859">
              <a:lnSpc>
                <a:spcPts val="1335"/>
              </a:lnSpc>
            </a:pPr>
            <a:r>
              <a:rPr dirty="0" smtClean="0" sz="1200" spc="14">
                <a:latin typeface="΢"/>
                <a:cs typeface="΢"/>
              </a:rPr>
              <a:t>查询功能</a:t>
            </a:r>
            <a:endParaRPr sz="1200">
              <a:latin typeface="微软雅黑"/>
              <a:cs typeface="微软雅黑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5463666" y="2769584"/>
            <a:ext cx="979830" cy="145072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355">
              <a:lnSpc>
                <a:spcPts val="1445"/>
              </a:lnSpc>
              <a:spcBef>
                <a:spcPts val="72"/>
              </a:spcBef>
            </a:pPr>
            <a:r>
              <a:rPr dirty="0" smtClean="0" baseline="1627" sz="1800" spc="9">
                <a:latin typeface="΢"/>
                <a:cs typeface="΢"/>
              </a:rPr>
              <a:t>绩</a:t>
            </a:r>
            <a:r>
              <a:rPr dirty="0" smtClean="0" baseline="1627" sz="1800" spc="9">
                <a:latin typeface="΢"/>
                <a:cs typeface="΢"/>
              </a:rPr>
              <a:t>效</a:t>
            </a:r>
            <a:r>
              <a:rPr dirty="0" smtClean="0" baseline="1627" sz="1800" spc="9">
                <a:latin typeface="΢"/>
                <a:cs typeface="΢"/>
              </a:rPr>
              <a:t>评</a:t>
            </a:r>
            <a:r>
              <a:rPr dirty="0" smtClean="0" baseline="1627" sz="1800" spc="0">
                <a:latin typeface="΢"/>
                <a:cs typeface="΢"/>
              </a:rPr>
              <a:t>估的结</a:t>
            </a:r>
            <a:endParaRPr sz="1200">
              <a:latin typeface="微软雅黑"/>
              <a:cs typeface="微软雅黑"/>
            </a:endParaRPr>
          </a:p>
          <a:p>
            <a:pPr marL="12700" marR="355">
              <a:lnSpc>
                <a:spcPts val="1440"/>
              </a:lnSpc>
            </a:pPr>
            <a:r>
              <a:rPr dirty="0" smtClean="0" baseline="1627" sz="1800" spc="9">
                <a:latin typeface="΢"/>
                <a:cs typeface="΢"/>
              </a:rPr>
              <a:t>果</a:t>
            </a:r>
            <a:r>
              <a:rPr dirty="0" smtClean="0" baseline="1627" sz="1800" spc="9">
                <a:latin typeface="΢"/>
                <a:cs typeface="΢"/>
              </a:rPr>
              <a:t>跟</a:t>
            </a:r>
            <a:r>
              <a:rPr dirty="0" smtClean="0" baseline="1627" sz="1800" spc="9">
                <a:latin typeface="΢"/>
                <a:cs typeface="΢"/>
              </a:rPr>
              <a:t>培</a:t>
            </a:r>
            <a:r>
              <a:rPr dirty="0" smtClean="0" baseline="1627" sz="1800" spc="0">
                <a:latin typeface="΢"/>
                <a:cs typeface="΢"/>
              </a:rPr>
              <a:t>训模块</a:t>
            </a:r>
            <a:endParaRPr sz="1200">
              <a:latin typeface="微软雅黑"/>
              <a:cs typeface="微软雅黑"/>
            </a:endParaRPr>
          </a:p>
          <a:p>
            <a:pPr marL="12700" marR="355">
              <a:lnSpc>
                <a:spcPts val="1440"/>
              </a:lnSpc>
            </a:pPr>
            <a:r>
              <a:rPr dirty="0" smtClean="0" baseline="1627" sz="1800" spc="9">
                <a:latin typeface="΢"/>
                <a:cs typeface="΢"/>
              </a:rPr>
              <a:t>紧</a:t>
            </a:r>
            <a:r>
              <a:rPr dirty="0" smtClean="0" baseline="1627" sz="1800" spc="9">
                <a:latin typeface="΢"/>
                <a:cs typeface="΢"/>
              </a:rPr>
              <a:t>密</a:t>
            </a:r>
            <a:r>
              <a:rPr dirty="0" smtClean="0" baseline="1627" sz="1800" spc="9">
                <a:latin typeface="΢"/>
                <a:cs typeface="΢"/>
              </a:rPr>
              <a:t>结</a:t>
            </a:r>
            <a:r>
              <a:rPr dirty="0" smtClean="0" baseline="1627" sz="1800" spc="0">
                <a:latin typeface="΢"/>
                <a:cs typeface="΢"/>
              </a:rPr>
              <a:t>合，对</a:t>
            </a:r>
            <a:endParaRPr sz="1200">
              <a:latin typeface="微软雅黑"/>
              <a:cs typeface="微软雅黑"/>
            </a:endParaRPr>
          </a:p>
          <a:p>
            <a:pPr marL="12700" marR="355">
              <a:lnSpc>
                <a:spcPts val="1440"/>
              </a:lnSpc>
            </a:pPr>
            <a:r>
              <a:rPr dirty="0" smtClean="0" baseline="1627" sz="1800" spc="9">
                <a:latin typeface="΢"/>
                <a:cs typeface="΢"/>
              </a:rPr>
              <a:t>绩</a:t>
            </a:r>
            <a:r>
              <a:rPr dirty="0" smtClean="0" baseline="1627" sz="1800" spc="9">
                <a:latin typeface="΢"/>
                <a:cs typeface="΢"/>
              </a:rPr>
              <a:t>效</a:t>
            </a:r>
            <a:r>
              <a:rPr dirty="0" smtClean="0" baseline="1627" sz="1800" spc="9">
                <a:latin typeface="΢"/>
                <a:cs typeface="΢"/>
              </a:rPr>
              <a:t>不</a:t>
            </a:r>
            <a:r>
              <a:rPr dirty="0" smtClean="0" baseline="1627" sz="1800" spc="0">
                <a:latin typeface="΢"/>
                <a:cs typeface="΢"/>
              </a:rPr>
              <a:t>佳的员</a:t>
            </a:r>
            <a:endParaRPr sz="1200">
              <a:latin typeface="微软雅黑"/>
              <a:cs typeface="微软雅黑"/>
            </a:endParaRPr>
          </a:p>
          <a:p>
            <a:pPr marL="12700">
              <a:lnSpc>
                <a:spcPts val="1440"/>
              </a:lnSpc>
            </a:pPr>
            <a:r>
              <a:rPr dirty="0" smtClean="0" baseline="1627" sz="1800" spc="9">
                <a:latin typeface="΢"/>
                <a:cs typeface="΢"/>
              </a:rPr>
              <a:t>工</a:t>
            </a:r>
            <a:r>
              <a:rPr dirty="0" smtClean="0" baseline="1627" sz="1800" spc="9">
                <a:latin typeface="΢"/>
                <a:cs typeface="΢"/>
              </a:rPr>
              <a:t>，</a:t>
            </a:r>
            <a:r>
              <a:rPr dirty="0" smtClean="0" baseline="1627" sz="1800" spc="9">
                <a:latin typeface="΢"/>
                <a:cs typeface="΢"/>
              </a:rPr>
              <a:t>系</a:t>
            </a:r>
            <a:r>
              <a:rPr dirty="0" smtClean="0" baseline="1627" sz="1800" spc="0">
                <a:latin typeface="΢"/>
                <a:cs typeface="΢"/>
              </a:rPr>
              <a:t>统</a:t>
            </a:r>
            <a:r>
              <a:rPr dirty="0" smtClean="0" baseline="1627" sz="1800" spc="-4">
                <a:latin typeface="΢"/>
                <a:cs typeface="΢"/>
              </a:rPr>
              <a:t>自</a:t>
            </a:r>
            <a:r>
              <a:rPr dirty="0" smtClean="0" baseline="1627" sz="1800" spc="0">
                <a:latin typeface="΢"/>
                <a:cs typeface="΢"/>
              </a:rPr>
              <a:t>动</a:t>
            </a:r>
            <a:endParaRPr sz="1200">
              <a:latin typeface="微软雅黑"/>
              <a:cs typeface="微软雅黑"/>
            </a:endParaRPr>
          </a:p>
          <a:p>
            <a:pPr marL="12700" marR="355">
              <a:lnSpc>
                <a:spcPts val="1445"/>
              </a:lnSpc>
              <a:spcBef>
                <a:spcPts val="0"/>
              </a:spcBef>
            </a:pPr>
            <a:r>
              <a:rPr dirty="0" smtClean="0" baseline="1627" sz="1800" spc="9">
                <a:latin typeface="΢"/>
                <a:cs typeface="΢"/>
              </a:rPr>
              <a:t>提</a:t>
            </a:r>
            <a:r>
              <a:rPr dirty="0" smtClean="0" baseline="1627" sz="1800" spc="9">
                <a:latin typeface="΢"/>
                <a:cs typeface="΢"/>
              </a:rPr>
              <a:t>出</a:t>
            </a:r>
            <a:r>
              <a:rPr dirty="0" smtClean="0" baseline="1627" sz="1800" spc="9">
                <a:latin typeface="΢"/>
                <a:cs typeface="΢"/>
              </a:rPr>
              <a:t>培</a:t>
            </a:r>
            <a:r>
              <a:rPr dirty="0" smtClean="0" baseline="1627" sz="1800" spc="0">
                <a:latin typeface="΢"/>
                <a:cs typeface="΢"/>
              </a:rPr>
              <a:t>训计划</a:t>
            </a:r>
            <a:endParaRPr sz="1200">
              <a:latin typeface="微软雅黑"/>
              <a:cs typeface="微软雅黑"/>
            </a:endParaRPr>
          </a:p>
          <a:p>
            <a:pPr marL="12700" marR="355">
              <a:lnSpc>
                <a:spcPts val="1440"/>
              </a:lnSpc>
            </a:pPr>
            <a:r>
              <a:rPr dirty="0" smtClean="0" baseline="1627" sz="1800" spc="9">
                <a:latin typeface="΢"/>
                <a:cs typeface="΢"/>
              </a:rPr>
              <a:t>建</a:t>
            </a:r>
            <a:r>
              <a:rPr dirty="0" smtClean="0" baseline="1627" sz="1800" spc="9">
                <a:latin typeface="΢"/>
                <a:cs typeface="΢"/>
              </a:rPr>
              <a:t>议</a:t>
            </a:r>
            <a:r>
              <a:rPr dirty="0" smtClean="0" baseline="1627" sz="1800" spc="9">
                <a:latin typeface="΢"/>
                <a:cs typeface="΢"/>
              </a:rPr>
              <a:t>，</a:t>
            </a:r>
            <a:r>
              <a:rPr dirty="0" smtClean="0" baseline="1627" sz="1800" spc="0">
                <a:latin typeface="΢"/>
                <a:cs typeface="΢"/>
              </a:rPr>
              <a:t>并可进</a:t>
            </a:r>
            <a:endParaRPr sz="1200">
              <a:latin typeface="微软雅黑"/>
              <a:cs typeface="微软雅黑"/>
            </a:endParaRPr>
          </a:p>
          <a:p>
            <a:pPr marL="12700" marR="355">
              <a:lnSpc>
                <a:spcPts val="1335"/>
              </a:lnSpc>
            </a:pPr>
            <a:r>
              <a:rPr dirty="0" smtClean="0" sz="1200" spc="9">
                <a:latin typeface="΢"/>
                <a:cs typeface="΢"/>
              </a:rPr>
              <a:t>一</a:t>
            </a:r>
            <a:r>
              <a:rPr dirty="0" smtClean="0" sz="1200" spc="9">
                <a:latin typeface="΢"/>
                <a:cs typeface="΢"/>
              </a:rPr>
              <a:t>步</a:t>
            </a:r>
            <a:r>
              <a:rPr dirty="0" smtClean="0" sz="1200" spc="9">
                <a:latin typeface="΢"/>
                <a:cs typeface="΢"/>
              </a:rPr>
              <a:t>在</a:t>
            </a:r>
            <a:r>
              <a:rPr dirty="0" smtClean="0" sz="1200" spc="0">
                <a:latin typeface="΢"/>
                <a:cs typeface="΢"/>
              </a:rPr>
              <a:t>线报名</a:t>
            </a:r>
            <a:endParaRPr sz="1200">
              <a:latin typeface="微软雅黑"/>
              <a:cs typeface="微软雅黑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4250563" y="3135344"/>
            <a:ext cx="1132535" cy="90970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660">
              <a:lnSpc>
                <a:spcPts val="1445"/>
              </a:lnSpc>
              <a:spcBef>
                <a:spcPts val="72"/>
              </a:spcBef>
            </a:pPr>
            <a:r>
              <a:rPr dirty="0" smtClean="0" baseline="1627" sz="1800" spc="9">
                <a:latin typeface="΢"/>
                <a:cs typeface="΢"/>
              </a:rPr>
              <a:t>建</a:t>
            </a:r>
            <a:r>
              <a:rPr dirty="0" smtClean="0" baseline="1627" sz="1800" spc="9">
                <a:latin typeface="΢"/>
                <a:cs typeface="΢"/>
              </a:rPr>
              <a:t>立</a:t>
            </a:r>
            <a:r>
              <a:rPr dirty="0" smtClean="0" baseline="1627" sz="1800" spc="9">
                <a:latin typeface="΢"/>
                <a:cs typeface="΢"/>
              </a:rPr>
              <a:t>岗</a:t>
            </a:r>
            <a:r>
              <a:rPr dirty="0" smtClean="0" baseline="1627" sz="1800" spc="0">
                <a:latin typeface="΢"/>
                <a:cs typeface="΢"/>
              </a:rPr>
              <a:t>位工作技</a:t>
            </a:r>
            <a:endParaRPr sz="1200">
              <a:latin typeface="微软雅黑"/>
              <a:cs typeface="微软雅黑"/>
            </a:endParaRPr>
          </a:p>
          <a:p>
            <a:pPr marL="12700" marR="660">
              <a:lnSpc>
                <a:spcPts val="1440"/>
              </a:lnSpc>
            </a:pPr>
            <a:r>
              <a:rPr dirty="0" smtClean="0" baseline="1627" sz="1800" spc="9">
                <a:latin typeface="΢"/>
                <a:cs typeface="΢"/>
              </a:rPr>
              <a:t>能</a:t>
            </a:r>
            <a:r>
              <a:rPr dirty="0" smtClean="0" baseline="1627" sz="1800" spc="9">
                <a:latin typeface="΢"/>
                <a:cs typeface="΢"/>
              </a:rPr>
              <a:t>标</a:t>
            </a:r>
            <a:r>
              <a:rPr dirty="0" smtClean="0" baseline="1627" sz="1800" spc="9">
                <a:latin typeface="΢"/>
                <a:cs typeface="΢"/>
              </a:rPr>
              <a:t>准</a:t>
            </a:r>
            <a:r>
              <a:rPr dirty="0" smtClean="0" baseline="1627" sz="1800" spc="0">
                <a:latin typeface="΢"/>
                <a:cs typeface="΢"/>
              </a:rPr>
              <a:t>，及相应</a:t>
            </a:r>
            <a:endParaRPr sz="1200">
              <a:latin typeface="微软雅黑"/>
              <a:cs typeface="微软雅黑"/>
            </a:endParaRPr>
          </a:p>
          <a:p>
            <a:pPr marL="12700">
              <a:lnSpc>
                <a:spcPts val="1440"/>
              </a:lnSpc>
            </a:pPr>
            <a:r>
              <a:rPr dirty="0" smtClean="0" baseline="1627" sz="1800" spc="9">
                <a:latin typeface="΢"/>
                <a:cs typeface="΢"/>
              </a:rPr>
              <a:t>训</a:t>
            </a:r>
            <a:r>
              <a:rPr dirty="0" smtClean="0" baseline="1627" sz="1800" spc="9">
                <a:latin typeface="΢"/>
                <a:cs typeface="΢"/>
              </a:rPr>
              <a:t>练</a:t>
            </a:r>
            <a:r>
              <a:rPr dirty="0" smtClean="0" baseline="1627" sz="1800" spc="9">
                <a:latin typeface="΢"/>
                <a:cs typeface="΢"/>
              </a:rPr>
              <a:t>课</a:t>
            </a:r>
            <a:r>
              <a:rPr dirty="0" smtClean="0" baseline="1627" sz="1800" spc="0">
                <a:latin typeface="΢"/>
                <a:cs typeface="΢"/>
              </a:rPr>
              <a:t>程</a:t>
            </a:r>
            <a:r>
              <a:rPr dirty="0" smtClean="0" baseline="1627" sz="1800" spc="-4">
                <a:latin typeface="΢"/>
                <a:cs typeface="΢"/>
              </a:rPr>
              <a:t>，</a:t>
            </a:r>
            <a:r>
              <a:rPr dirty="0" smtClean="0" baseline="1627" sz="1800" spc="0">
                <a:latin typeface="΢"/>
                <a:cs typeface="΢"/>
              </a:rPr>
              <a:t>让员</a:t>
            </a:r>
            <a:endParaRPr sz="1200">
              <a:latin typeface="微软雅黑"/>
              <a:cs typeface="微软雅黑"/>
            </a:endParaRPr>
          </a:p>
          <a:p>
            <a:pPr marL="12700" marR="660">
              <a:lnSpc>
                <a:spcPts val="1445"/>
              </a:lnSpc>
              <a:spcBef>
                <a:spcPts val="0"/>
              </a:spcBef>
            </a:pPr>
            <a:r>
              <a:rPr dirty="0" smtClean="0" baseline="1627" sz="1800" spc="9">
                <a:latin typeface="΢"/>
                <a:cs typeface="΢"/>
              </a:rPr>
              <a:t>工</a:t>
            </a:r>
            <a:r>
              <a:rPr dirty="0" smtClean="0" baseline="1627" sz="1800" spc="9">
                <a:latin typeface="΢"/>
                <a:cs typeface="΢"/>
              </a:rPr>
              <a:t>明</a:t>
            </a:r>
            <a:r>
              <a:rPr dirty="0" smtClean="0" baseline="1627" sz="1800" spc="9">
                <a:latin typeface="΢"/>
                <a:cs typeface="΢"/>
              </a:rPr>
              <a:t>确</a:t>
            </a:r>
            <a:r>
              <a:rPr dirty="0" smtClean="0" baseline="1627" sz="1800" spc="0">
                <a:latin typeface="΢"/>
                <a:cs typeface="΢"/>
              </a:rPr>
              <a:t>自我发展</a:t>
            </a:r>
            <a:endParaRPr sz="1200">
              <a:latin typeface="微软雅黑"/>
              <a:cs typeface="微软雅黑"/>
            </a:endParaRPr>
          </a:p>
          <a:p>
            <a:pPr marL="12700" marR="22905">
              <a:lnSpc>
                <a:spcPts val="1395"/>
              </a:lnSpc>
            </a:pPr>
            <a:r>
              <a:rPr dirty="0" smtClean="0" sz="1200" spc="9">
                <a:latin typeface="΢"/>
                <a:cs typeface="΢"/>
              </a:rPr>
              <a:t>途径</a:t>
            </a:r>
            <a:endParaRPr sz="1200">
              <a:latin typeface="微软雅黑"/>
              <a:cs typeface="微软雅黑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6676390" y="3281648"/>
            <a:ext cx="980846" cy="36068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445"/>
              </a:lnSpc>
              <a:spcBef>
                <a:spcPts val="72"/>
              </a:spcBef>
            </a:pPr>
            <a:r>
              <a:rPr dirty="0" smtClean="0" baseline="1627" sz="1800" spc="14">
                <a:latin typeface="΢"/>
                <a:cs typeface="΢"/>
              </a:rPr>
              <a:t>培</a:t>
            </a:r>
            <a:r>
              <a:rPr dirty="0" smtClean="0" baseline="1627" sz="1800" spc="14">
                <a:latin typeface="΢"/>
                <a:cs typeface="΢"/>
              </a:rPr>
              <a:t>训</a:t>
            </a:r>
            <a:r>
              <a:rPr dirty="0" smtClean="0" baseline="1627" sz="1800" spc="14">
                <a:latin typeface="΢"/>
                <a:cs typeface="΢"/>
              </a:rPr>
              <a:t>跟</a:t>
            </a:r>
            <a:r>
              <a:rPr dirty="0" smtClean="0" baseline="1627" sz="1800" spc="0">
                <a:latin typeface="΢"/>
                <a:cs typeface="΢"/>
              </a:rPr>
              <a:t>踪</a:t>
            </a:r>
            <a:r>
              <a:rPr dirty="0" smtClean="0" baseline="1627" sz="1800" spc="4">
                <a:latin typeface="΢"/>
                <a:cs typeface="΢"/>
              </a:rPr>
              <a:t>分</a:t>
            </a:r>
            <a:r>
              <a:rPr dirty="0" smtClean="0" baseline="1627" sz="1800" spc="0">
                <a:latin typeface="΢"/>
                <a:cs typeface="΢"/>
              </a:rPr>
              <a:t>析</a:t>
            </a:r>
            <a:endParaRPr sz="1200">
              <a:latin typeface="微软雅黑"/>
              <a:cs typeface="微软雅黑"/>
            </a:endParaRPr>
          </a:p>
          <a:p>
            <a:pPr marL="12700" marR="22859">
              <a:lnSpc>
                <a:spcPts val="1395"/>
              </a:lnSpc>
            </a:pPr>
            <a:r>
              <a:rPr dirty="0" smtClean="0" sz="1200" spc="14">
                <a:latin typeface="΢"/>
                <a:cs typeface="΢"/>
              </a:rPr>
              <a:t>工具</a:t>
            </a:r>
            <a:endParaRPr sz="1200">
              <a:latin typeface="微软雅黑"/>
              <a:cs typeface="微软雅黑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393903" y="3318224"/>
            <a:ext cx="979977" cy="71920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502">
              <a:lnSpc>
                <a:spcPts val="1445"/>
              </a:lnSpc>
              <a:spcBef>
                <a:spcPts val="72"/>
              </a:spcBef>
            </a:pPr>
            <a:r>
              <a:rPr dirty="0" smtClean="0" baseline="1627" sz="1800" spc="9">
                <a:latin typeface="΢"/>
                <a:cs typeface="΢"/>
              </a:rPr>
              <a:t>针</a:t>
            </a:r>
            <a:r>
              <a:rPr dirty="0" smtClean="0" baseline="1627" sz="1800" spc="9">
                <a:latin typeface="΢"/>
                <a:cs typeface="΢"/>
              </a:rPr>
              <a:t>对</a:t>
            </a:r>
            <a:r>
              <a:rPr dirty="0" smtClean="0" baseline="1627" sz="1800" spc="9">
                <a:latin typeface="΢"/>
                <a:cs typeface="΢"/>
              </a:rPr>
              <a:t>各</a:t>
            </a:r>
            <a:r>
              <a:rPr dirty="0" smtClean="0" baseline="1627" sz="1800" spc="0">
                <a:latin typeface="΢"/>
                <a:cs typeface="΢"/>
              </a:rPr>
              <a:t>项核心</a:t>
            </a:r>
            <a:endParaRPr sz="1200">
              <a:latin typeface="微软雅黑"/>
              <a:cs typeface="微软雅黑"/>
            </a:endParaRPr>
          </a:p>
          <a:p>
            <a:pPr marL="12700">
              <a:lnSpc>
                <a:spcPts val="1440"/>
              </a:lnSpc>
            </a:pPr>
            <a:r>
              <a:rPr dirty="0" smtClean="0" baseline="1627" sz="1800" spc="9">
                <a:latin typeface="΢"/>
                <a:cs typeface="΢"/>
              </a:rPr>
              <a:t>能力</a:t>
            </a:r>
            <a:r>
              <a:rPr dirty="0" smtClean="0" baseline="1627" sz="1800" spc="9">
                <a:latin typeface="΢"/>
                <a:cs typeface="΢"/>
              </a:rPr>
              <a:t>，</a:t>
            </a:r>
            <a:r>
              <a:rPr dirty="0" smtClean="0" baseline="1627" sz="1800" spc="0">
                <a:latin typeface="΢"/>
                <a:cs typeface="΢"/>
              </a:rPr>
              <a:t>设计考</a:t>
            </a:r>
            <a:endParaRPr sz="1200">
              <a:latin typeface="微软雅黑"/>
              <a:cs typeface="微软雅黑"/>
            </a:endParaRPr>
          </a:p>
          <a:p>
            <a:pPr marL="12700" marR="502">
              <a:lnSpc>
                <a:spcPts val="1445"/>
              </a:lnSpc>
              <a:spcBef>
                <a:spcPts val="0"/>
              </a:spcBef>
            </a:pPr>
            <a:r>
              <a:rPr dirty="0" smtClean="0" baseline="1627" sz="1800" spc="9">
                <a:latin typeface="΢"/>
                <a:cs typeface="΢"/>
              </a:rPr>
              <a:t>评</a:t>
            </a:r>
            <a:r>
              <a:rPr dirty="0" smtClean="0" baseline="1627" sz="1800" spc="9">
                <a:latin typeface="΢"/>
                <a:cs typeface="΢"/>
              </a:rPr>
              <a:t>指</a:t>
            </a:r>
            <a:r>
              <a:rPr dirty="0" smtClean="0" baseline="1627" sz="1800" spc="9">
                <a:latin typeface="΢"/>
                <a:cs typeface="΢"/>
              </a:rPr>
              <a:t>标</a:t>
            </a:r>
            <a:r>
              <a:rPr dirty="0" smtClean="0" baseline="1627" sz="1800" spc="0">
                <a:latin typeface="΢"/>
                <a:cs typeface="΢"/>
              </a:rPr>
              <a:t>以及衰</a:t>
            </a:r>
            <a:endParaRPr sz="1200">
              <a:latin typeface="微软雅黑"/>
              <a:cs typeface="微软雅黑"/>
            </a:endParaRPr>
          </a:p>
          <a:p>
            <a:pPr marL="12700" marR="22905">
              <a:lnSpc>
                <a:spcPts val="1335"/>
              </a:lnSpc>
            </a:pPr>
            <a:r>
              <a:rPr dirty="0" smtClean="0" sz="1200" spc="9">
                <a:latin typeface="΢"/>
                <a:cs typeface="΢"/>
              </a:rPr>
              <a:t>退时间</a:t>
            </a:r>
            <a:endParaRPr sz="1200">
              <a:latin typeface="微软雅黑"/>
              <a:cs typeface="微软雅黑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1587753" y="3500842"/>
            <a:ext cx="1132535" cy="35370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445"/>
              </a:lnSpc>
              <a:spcBef>
                <a:spcPts val="72"/>
              </a:spcBef>
            </a:pPr>
            <a:r>
              <a:rPr dirty="0" smtClean="0" baseline="1627" sz="1800" spc="9">
                <a:latin typeface="΢"/>
                <a:cs typeface="΢"/>
              </a:rPr>
              <a:t>按</a:t>
            </a:r>
            <a:r>
              <a:rPr dirty="0" smtClean="0" baseline="1627" sz="1800" spc="9">
                <a:latin typeface="΢"/>
                <a:cs typeface="΢"/>
              </a:rPr>
              <a:t>生</a:t>
            </a:r>
            <a:r>
              <a:rPr dirty="0" smtClean="0" baseline="1627" sz="1800" spc="9">
                <a:latin typeface="΢"/>
                <a:cs typeface="΢"/>
              </a:rPr>
              <a:t>效</a:t>
            </a:r>
            <a:r>
              <a:rPr dirty="0" smtClean="0" baseline="1627" sz="1800" spc="0">
                <a:latin typeface="΢"/>
                <a:cs typeface="΢"/>
              </a:rPr>
              <a:t>日</a:t>
            </a:r>
            <a:r>
              <a:rPr dirty="0" smtClean="0" baseline="1627" sz="1800" spc="-4">
                <a:latin typeface="΢"/>
                <a:cs typeface="΢"/>
              </a:rPr>
              <a:t>期</a:t>
            </a:r>
            <a:r>
              <a:rPr dirty="0" smtClean="0" baseline="1627" sz="1800" spc="0">
                <a:latin typeface="΢"/>
                <a:cs typeface="΢"/>
              </a:rPr>
              <a:t>，自</a:t>
            </a:r>
            <a:endParaRPr sz="1200">
              <a:latin typeface="微软雅黑"/>
              <a:cs typeface="微软雅黑"/>
            </a:endParaRPr>
          </a:p>
          <a:p>
            <a:pPr marL="12700" marR="660">
              <a:lnSpc>
                <a:spcPts val="1340"/>
              </a:lnSpc>
            </a:pPr>
            <a:r>
              <a:rPr dirty="0" smtClean="0" sz="1200" spc="9">
                <a:latin typeface="΢"/>
                <a:cs typeface="΢"/>
              </a:rPr>
              <a:t>动</a:t>
            </a:r>
            <a:r>
              <a:rPr dirty="0" smtClean="0" sz="1200" spc="9">
                <a:latin typeface="΢"/>
                <a:cs typeface="΢"/>
              </a:rPr>
              <a:t>更</a:t>
            </a:r>
            <a:r>
              <a:rPr dirty="0" smtClean="0" sz="1200" spc="9">
                <a:latin typeface="΢"/>
                <a:cs typeface="΢"/>
              </a:rPr>
              <a:t>新</a:t>
            </a:r>
            <a:r>
              <a:rPr dirty="0" smtClean="0" sz="1200" spc="0">
                <a:latin typeface="΢"/>
                <a:cs typeface="΢"/>
              </a:rPr>
              <a:t>组织结构</a:t>
            </a:r>
            <a:endParaRPr sz="1200">
              <a:latin typeface="微软雅黑"/>
              <a:cs typeface="微软雅黑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3037458" y="3639526"/>
            <a:ext cx="982925" cy="80023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318923" algn="just">
              <a:lnSpc>
                <a:spcPts val="1445"/>
              </a:lnSpc>
              <a:spcBef>
                <a:spcPts val="72"/>
              </a:spcBef>
            </a:pPr>
            <a:r>
              <a:rPr dirty="0" smtClean="0" baseline="1627" sz="1800" spc="9">
                <a:latin typeface="΢"/>
                <a:cs typeface="΢"/>
              </a:rPr>
              <a:t>人才跟踪</a:t>
            </a:r>
            <a:endParaRPr sz="1200">
              <a:latin typeface="微软雅黑"/>
              <a:cs typeface="微软雅黑"/>
            </a:endParaRPr>
          </a:p>
          <a:p>
            <a:pPr marL="12700" algn="just">
              <a:lnSpc>
                <a:spcPts val="2047"/>
              </a:lnSpc>
              <a:spcBef>
                <a:spcPts val="498"/>
              </a:spcBef>
            </a:pPr>
            <a:r>
              <a:rPr dirty="0" smtClean="0" sz="1200" spc="9">
                <a:latin typeface="΢"/>
                <a:cs typeface="΢"/>
              </a:rPr>
              <a:t>应</a:t>
            </a:r>
            <a:r>
              <a:rPr dirty="0" smtClean="0" sz="1200" spc="9">
                <a:latin typeface="΢"/>
                <a:cs typeface="΢"/>
              </a:rPr>
              <a:t>聘</a:t>
            </a:r>
            <a:r>
              <a:rPr dirty="0" smtClean="0" sz="1200" spc="9">
                <a:latin typeface="΢"/>
                <a:cs typeface="΢"/>
              </a:rPr>
              <a:t>者</a:t>
            </a:r>
            <a:r>
              <a:rPr dirty="0" smtClean="0" sz="1200" spc="0">
                <a:latin typeface="΢"/>
                <a:cs typeface="΢"/>
              </a:rPr>
              <a:t>挑选、</a:t>
            </a:r>
            <a:r>
              <a:rPr dirty="0" smtClean="0" sz="1200" spc="0">
                <a:latin typeface="΢"/>
                <a:cs typeface="΢"/>
              </a:rPr>
              <a:t> </a:t>
            </a:r>
            <a:endParaRPr sz="1200">
              <a:latin typeface="微软雅黑"/>
              <a:cs typeface="微软雅黑"/>
            </a:endParaRPr>
          </a:p>
          <a:p>
            <a:pPr marL="12700" algn="just">
              <a:lnSpc>
                <a:spcPts val="1410"/>
              </a:lnSpc>
            </a:pPr>
            <a:r>
              <a:rPr dirty="0" smtClean="0" sz="1200" spc="9">
                <a:latin typeface="΢"/>
                <a:cs typeface="΢"/>
              </a:rPr>
              <a:t>面</a:t>
            </a:r>
            <a:r>
              <a:rPr dirty="0" smtClean="0" sz="1200" spc="9">
                <a:latin typeface="΢"/>
                <a:cs typeface="΢"/>
              </a:rPr>
              <a:t>试</a:t>
            </a:r>
            <a:r>
              <a:rPr dirty="0" smtClean="0" sz="1200" spc="9">
                <a:latin typeface="΢"/>
                <a:cs typeface="΢"/>
              </a:rPr>
              <a:t>、</a:t>
            </a:r>
            <a:r>
              <a:rPr dirty="0" smtClean="0" sz="1200" spc="0">
                <a:latin typeface="΢"/>
                <a:cs typeface="΢"/>
              </a:rPr>
              <a:t>职务匹</a:t>
            </a:r>
            <a:r>
              <a:rPr dirty="0" smtClean="0" sz="1200" spc="0">
                <a:latin typeface="΢"/>
                <a:cs typeface="΢"/>
              </a:rPr>
              <a:t> </a:t>
            </a:r>
            <a:endParaRPr sz="1200">
              <a:latin typeface="微软雅黑"/>
              <a:cs typeface="微软雅黑"/>
            </a:endParaRPr>
          </a:p>
          <a:p>
            <a:pPr marL="12700" algn="just">
              <a:lnSpc>
                <a:spcPts val="1410"/>
              </a:lnSpc>
            </a:pPr>
            <a:r>
              <a:rPr dirty="0" smtClean="0" sz="1200" spc="0">
                <a:latin typeface="΢"/>
                <a:cs typeface="΢"/>
              </a:rPr>
              <a:t>配</a:t>
            </a:r>
            <a:endParaRPr sz="1200">
              <a:latin typeface="微软雅黑"/>
              <a:cs typeface="微软雅黑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6676390" y="3976973"/>
            <a:ext cx="980846" cy="71881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445"/>
              </a:lnSpc>
              <a:spcBef>
                <a:spcPts val="72"/>
              </a:spcBef>
            </a:pPr>
            <a:r>
              <a:rPr dirty="0" smtClean="0" baseline="1627" sz="1800" spc="14">
                <a:latin typeface="΢"/>
                <a:cs typeface="΢"/>
              </a:rPr>
              <a:t>自</a:t>
            </a:r>
            <a:r>
              <a:rPr dirty="0" smtClean="0" baseline="1627" sz="1800" spc="14">
                <a:latin typeface="΢"/>
                <a:cs typeface="΢"/>
              </a:rPr>
              <a:t>动</a:t>
            </a:r>
            <a:r>
              <a:rPr dirty="0" smtClean="0" baseline="1627" sz="1800" spc="14">
                <a:latin typeface="΢"/>
                <a:cs typeface="΢"/>
              </a:rPr>
              <a:t>将</a:t>
            </a:r>
            <a:r>
              <a:rPr dirty="0" smtClean="0" baseline="1627" sz="1800" spc="0">
                <a:latin typeface="΢"/>
                <a:cs typeface="΢"/>
              </a:rPr>
              <a:t>员</a:t>
            </a:r>
            <a:r>
              <a:rPr dirty="0" smtClean="0" baseline="1627" sz="1800" spc="4">
                <a:latin typeface="΢"/>
                <a:cs typeface="΢"/>
              </a:rPr>
              <a:t>工</a:t>
            </a:r>
            <a:r>
              <a:rPr dirty="0" smtClean="0" baseline="1627" sz="1800" spc="0">
                <a:latin typeface="΢"/>
                <a:cs typeface="΢"/>
              </a:rPr>
              <a:t>培</a:t>
            </a:r>
            <a:endParaRPr sz="1200">
              <a:latin typeface="微软雅黑"/>
              <a:cs typeface="微软雅黑"/>
            </a:endParaRPr>
          </a:p>
          <a:p>
            <a:pPr marL="12700">
              <a:lnSpc>
                <a:spcPts val="1440"/>
              </a:lnSpc>
            </a:pPr>
            <a:r>
              <a:rPr dirty="0" smtClean="0" baseline="1627" sz="1800" spc="14">
                <a:latin typeface="΢"/>
                <a:cs typeface="΢"/>
              </a:rPr>
              <a:t>训</a:t>
            </a:r>
            <a:r>
              <a:rPr dirty="0" smtClean="0" baseline="1627" sz="1800" spc="14">
                <a:latin typeface="΢"/>
                <a:cs typeface="΢"/>
              </a:rPr>
              <a:t>所</a:t>
            </a:r>
            <a:r>
              <a:rPr dirty="0" smtClean="0" baseline="1627" sz="1800" spc="14">
                <a:latin typeface="΢"/>
                <a:cs typeface="΢"/>
              </a:rPr>
              <a:t>学</a:t>
            </a:r>
            <a:r>
              <a:rPr dirty="0" smtClean="0" baseline="1627" sz="1800" spc="0">
                <a:latin typeface="΢"/>
                <a:cs typeface="΢"/>
              </a:rPr>
              <a:t>得</a:t>
            </a:r>
            <a:r>
              <a:rPr dirty="0" smtClean="0" baseline="1627" sz="1800" spc="4">
                <a:latin typeface="΢"/>
                <a:cs typeface="΢"/>
              </a:rPr>
              <a:t>的</a:t>
            </a:r>
            <a:r>
              <a:rPr dirty="0" smtClean="0" baseline="1627" sz="1800" spc="0">
                <a:latin typeface="΢"/>
                <a:cs typeface="΢"/>
              </a:rPr>
              <a:t>技</a:t>
            </a:r>
            <a:endParaRPr sz="1200">
              <a:latin typeface="微软雅黑"/>
              <a:cs typeface="微软雅黑"/>
            </a:endParaRPr>
          </a:p>
          <a:p>
            <a:pPr marL="12700">
              <a:lnSpc>
                <a:spcPts val="1440"/>
              </a:lnSpc>
            </a:pPr>
            <a:r>
              <a:rPr dirty="0" smtClean="0" baseline="1627" sz="1800" spc="14">
                <a:latin typeface="΢"/>
                <a:cs typeface="΢"/>
              </a:rPr>
              <a:t>能</a:t>
            </a:r>
            <a:r>
              <a:rPr dirty="0" smtClean="0" baseline="1627" sz="1800" spc="14">
                <a:latin typeface="΢"/>
                <a:cs typeface="΢"/>
              </a:rPr>
              <a:t>或</a:t>
            </a:r>
            <a:r>
              <a:rPr dirty="0" smtClean="0" baseline="1627" sz="1800" spc="14">
                <a:latin typeface="΢"/>
                <a:cs typeface="΢"/>
              </a:rPr>
              <a:t>资</a:t>
            </a:r>
            <a:r>
              <a:rPr dirty="0" smtClean="0" baseline="1627" sz="1800" spc="0">
                <a:latin typeface="΢"/>
                <a:cs typeface="΢"/>
              </a:rPr>
              <a:t>格</a:t>
            </a:r>
            <a:r>
              <a:rPr dirty="0" smtClean="0" baseline="1627" sz="1800" spc="4">
                <a:latin typeface="΢"/>
                <a:cs typeface="΢"/>
              </a:rPr>
              <a:t>送</a:t>
            </a:r>
            <a:r>
              <a:rPr dirty="0" smtClean="0" baseline="1627" sz="1800" spc="0">
                <a:latin typeface="΢"/>
                <a:cs typeface="΢"/>
              </a:rPr>
              <a:t>到</a:t>
            </a:r>
            <a:endParaRPr sz="1200">
              <a:latin typeface="微软雅黑"/>
              <a:cs typeface="微软雅黑"/>
            </a:endParaRPr>
          </a:p>
          <a:p>
            <a:pPr marL="12700" marR="22859">
              <a:lnSpc>
                <a:spcPts val="1335"/>
              </a:lnSpc>
            </a:pPr>
            <a:r>
              <a:rPr dirty="0" smtClean="0" sz="1200" spc="14">
                <a:latin typeface="΢"/>
                <a:cs typeface="΢"/>
              </a:rPr>
              <a:t>员</a:t>
            </a:r>
            <a:r>
              <a:rPr dirty="0" smtClean="0" sz="1200" spc="14">
                <a:latin typeface="΢"/>
                <a:cs typeface="΢"/>
              </a:rPr>
              <a:t>工</a:t>
            </a:r>
            <a:r>
              <a:rPr dirty="0" smtClean="0" sz="1200" spc="14">
                <a:latin typeface="΢"/>
                <a:cs typeface="΢"/>
              </a:rPr>
              <a:t>主</a:t>
            </a:r>
            <a:r>
              <a:rPr dirty="0" smtClean="0" sz="1200" spc="0">
                <a:latin typeface="΢"/>
                <a:cs typeface="΢"/>
              </a:rPr>
              <a:t>数据</a:t>
            </a:r>
            <a:endParaRPr sz="1200">
              <a:latin typeface="微软雅黑"/>
              <a:cs typeface="微软雅黑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1587753" y="4188809"/>
            <a:ext cx="1174601" cy="36068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445"/>
              </a:lnSpc>
              <a:spcBef>
                <a:spcPts val="72"/>
              </a:spcBef>
            </a:pPr>
            <a:r>
              <a:rPr dirty="0" smtClean="0" baseline="1627" sz="1800" spc="9">
                <a:latin typeface="΢"/>
                <a:cs typeface="΢"/>
              </a:rPr>
              <a:t>项目小</a:t>
            </a:r>
            <a:r>
              <a:rPr dirty="0" smtClean="0" baseline="1627" sz="1800" spc="0">
                <a:latin typeface="΢"/>
                <a:cs typeface="΢"/>
              </a:rPr>
              <a:t>组</a:t>
            </a:r>
            <a:r>
              <a:rPr dirty="0" smtClean="0" baseline="2415" sz="1800" spc="-9" b="1">
                <a:latin typeface="Arial"/>
                <a:cs typeface="Arial"/>
              </a:rPr>
              <a:t>/</a:t>
            </a:r>
            <a:r>
              <a:rPr dirty="0" smtClean="0" baseline="1627" sz="1800" spc="0">
                <a:latin typeface="΢"/>
                <a:cs typeface="΢"/>
              </a:rPr>
              <a:t>矩阵管</a:t>
            </a:r>
            <a:endParaRPr sz="1200">
              <a:latin typeface="微软雅黑"/>
              <a:cs typeface="微软雅黑"/>
            </a:endParaRPr>
          </a:p>
          <a:p>
            <a:pPr marL="12700" marR="23981">
              <a:lnSpc>
                <a:spcPts val="1395"/>
              </a:lnSpc>
            </a:pPr>
            <a:r>
              <a:rPr dirty="0" smtClean="0" sz="1200" spc="0">
                <a:latin typeface="΢"/>
                <a:cs typeface="΢"/>
              </a:rPr>
              <a:t>理</a:t>
            </a:r>
            <a:endParaRPr sz="1200">
              <a:latin typeface="微软雅黑"/>
              <a:cs typeface="微软雅黑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393903" y="4379309"/>
            <a:ext cx="979830" cy="71907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355">
              <a:lnSpc>
                <a:spcPts val="1445"/>
              </a:lnSpc>
              <a:spcBef>
                <a:spcPts val="72"/>
              </a:spcBef>
            </a:pPr>
            <a:r>
              <a:rPr dirty="0" smtClean="0" baseline="1627" sz="1800" spc="9">
                <a:latin typeface="΢"/>
                <a:cs typeface="΢"/>
              </a:rPr>
              <a:t>依</a:t>
            </a:r>
            <a:r>
              <a:rPr dirty="0" smtClean="0" baseline="1627" sz="1800" spc="9">
                <a:latin typeface="΢"/>
                <a:cs typeface="΢"/>
              </a:rPr>
              <a:t>据</a:t>
            </a:r>
            <a:r>
              <a:rPr dirty="0" smtClean="0" baseline="1627" sz="1800" spc="9">
                <a:latin typeface="΢"/>
                <a:cs typeface="΢"/>
              </a:rPr>
              <a:t>企</a:t>
            </a:r>
            <a:r>
              <a:rPr dirty="0" smtClean="0" baseline="1627" sz="1800" spc="0">
                <a:latin typeface="΢"/>
                <a:cs typeface="΢"/>
              </a:rPr>
              <a:t>业需求</a:t>
            </a:r>
            <a:endParaRPr sz="1200">
              <a:latin typeface="微软雅黑"/>
              <a:cs typeface="微软雅黑"/>
            </a:endParaRPr>
          </a:p>
          <a:p>
            <a:pPr marL="12700" marR="203">
              <a:lnSpc>
                <a:spcPts val="1440"/>
              </a:lnSpc>
            </a:pPr>
            <a:r>
              <a:rPr dirty="0" smtClean="0" baseline="1627" sz="1800" spc="9">
                <a:latin typeface="΢"/>
                <a:cs typeface="΢"/>
              </a:rPr>
              <a:t>，</a:t>
            </a:r>
            <a:r>
              <a:rPr dirty="0" smtClean="0" baseline="1627" sz="1800" spc="9">
                <a:latin typeface="΢"/>
                <a:cs typeface="΢"/>
              </a:rPr>
              <a:t>对</a:t>
            </a:r>
            <a:r>
              <a:rPr dirty="0" smtClean="0" baseline="1627" sz="1800" spc="9">
                <a:latin typeface="΢"/>
                <a:cs typeface="΢"/>
              </a:rPr>
              <a:t>各</a:t>
            </a:r>
            <a:r>
              <a:rPr dirty="0" smtClean="0" baseline="1627" sz="1800" spc="0">
                <a:latin typeface="΢"/>
                <a:cs typeface="΢"/>
              </a:rPr>
              <a:t>项核心</a:t>
            </a:r>
            <a:endParaRPr sz="1200">
              <a:latin typeface="微软雅黑"/>
              <a:cs typeface="微软雅黑"/>
            </a:endParaRPr>
          </a:p>
          <a:p>
            <a:pPr marL="12700">
              <a:lnSpc>
                <a:spcPts val="1440"/>
              </a:lnSpc>
            </a:pPr>
            <a:r>
              <a:rPr dirty="0" smtClean="0" baseline="1627" sz="1800" spc="9">
                <a:latin typeface="΢"/>
                <a:cs typeface="΢"/>
              </a:rPr>
              <a:t>能</a:t>
            </a:r>
            <a:r>
              <a:rPr dirty="0" smtClean="0" baseline="1627" sz="1800" spc="9">
                <a:latin typeface="΢"/>
                <a:cs typeface="΢"/>
              </a:rPr>
              <a:t>力</a:t>
            </a:r>
            <a:r>
              <a:rPr dirty="0" smtClean="0" baseline="1627" sz="1800" spc="9">
                <a:latin typeface="΢"/>
                <a:cs typeface="΢"/>
              </a:rPr>
              <a:t>排</a:t>
            </a:r>
            <a:r>
              <a:rPr dirty="0" smtClean="0" baseline="1627" sz="1800" spc="0">
                <a:latin typeface="΢"/>
                <a:cs typeface="΢"/>
              </a:rPr>
              <a:t>出</a:t>
            </a:r>
            <a:r>
              <a:rPr dirty="0" smtClean="0" baseline="1627" sz="1800" spc="-4">
                <a:latin typeface="΢"/>
                <a:cs typeface="΢"/>
              </a:rPr>
              <a:t>优</a:t>
            </a:r>
            <a:r>
              <a:rPr dirty="0" smtClean="0" baseline="1627" sz="1800" spc="0">
                <a:latin typeface="΢"/>
                <a:cs typeface="΢"/>
              </a:rPr>
              <a:t>先</a:t>
            </a:r>
            <a:endParaRPr sz="1200">
              <a:latin typeface="微软雅黑"/>
              <a:cs typeface="微软雅黑"/>
            </a:endParaRPr>
          </a:p>
          <a:p>
            <a:pPr marL="12700" marR="22905">
              <a:lnSpc>
                <a:spcPts val="1335"/>
              </a:lnSpc>
            </a:pPr>
            <a:r>
              <a:rPr dirty="0" smtClean="0" sz="1200" spc="9">
                <a:latin typeface="΢"/>
                <a:cs typeface="΢"/>
              </a:rPr>
              <a:t>次序</a:t>
            </a:r>
            <a:endParaRPr sz="1200">
              <a:latin typeface="微软雅黑"/>
              <a:cs typeface="微软雅黑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4250563" y="4379309"/>
            <a:ext cx="1131874" cy="90195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445"/>
              </a:lnSpc>
              <a:spcBef>
                <a:spcPts val="72"/>
              </a:spcBef>
            </a:pPr>
            <a:r>
              <a:rPr dirty="0" smtClean="0" baseline="1627" sz="1800" spc="9">
                <a:latin typeface="΢"/>
                <a:cs typeface="΢"/>
              </a:rPr>
              <a:t>建</a:t>
            </a:r>
            <a:r>
              <a:rPr dirty="0" smtClean="0" baseline="1627" sz="1800" spc="9">
                <a:latin typeface="΢"/>
                <a:cs typeface="΢"/>
              </a:rPr>
              <a:t>立</a:t>
            </a:r>
            <a:r>
              <a:rPr dirty="0" smtClean="0" baseline="1627" sz="1800" spc="9">
                <a:latin typeface="΢"/>
                <a:cs typeface="΢"/>
              </a:rPr>
              <a:t>接</a:t>
            </a:r>
            <a:r>
              <a:rPr dirty="0" smtClean="0" baseline="1627" sz="1800" spc="0">
                <a:latin typeface="΢"/>
                <a:cs typeface="΢"/>
              </a:rPr>
              <a:t>班人计划</a:t>
            </a:r>
            <a:endParaRPr sz="1200">
              <a:latin typeface="微软雅黑"/>
              <a:cs typeface="微软雅黑"/>
            </a:endParaRPr>
          </a:p>
          <a:p>
            <a:pPr marL="12700" marR="22860">
              <a:lnSpc>
                <a:spcPts val="1440"/>
              </a:lnSpc>
            </a:pPr>
            <a:r>
              <a:rPr dirty="0" smtClean="0" baseline="2415" sz="1800" spc="273">
                <a:latin typeface="Arial"/>
                <a:cs typeface="Arial"/>
              </a:rPr>
              <a:t>,</a:t>
            </a:r>
            <a:r>
              <a:rPr dirty="0" smtClean="0" baseline="1627" sz="1800" spc="9">
                <a:latin typeface="΢"/>
                <a:cs typeface="΢"/>
              </a:rPr>
              <a:t>培</a:t>
            </a:r>
            <a:r>
              <a:rPr dirty="0" smtClean="0" baseline="1627" sz="1800" spc="9">
                <a:latin typeface="΢"/>
                <a:cs typeface="΢"/>
              </a:rPr>
              <a:t>养</a:t>
            </a:r>
            <a:r>
              <a:rPr dirty="0" smtClean="0" baseline="1627" sz="1800" spc="0">
                <a:latin typeface="΢"/>
                <a:cs typeface="΢"/>
              </a:rPr>
              <a:t>企业重要</a:t>
            </a:r>
            <a:endParaRPr sz="1200">
              <a:latin typeface="微软雅黑"/>
              <a:cs typeface="微软雅黑"/>
            </a:endParaRPr>
          </a:p>
          <a:p>
            <a:pPr marL="12700" marR="22860">
              <a:lnSpc>
                <a:spcPts val="1440"/>
              </a:lnSpc>
            </a:pPr>
            <a:r>
              <a:rPr dirty="0" smtClean="0" baseline="1627" sz="1800" spc="9">
                <a:latin typeface="΢"/>
                <a:cs typeface="΢"/>
              </a:rPr>
              <a:t>职</a:t>
            </a:r>
            <a:r>
              <a:rPr dirty="0" smtClean="0" baseline="1627" sz="1800" spc="9">
                <a:latin typeface="΢"/>
                <a:cs typeface="΢"/>
              </a:rPr>
              <a:t>位</a:t>
            </a:r>
            <a:r>
              <a:rPr dirty="0" smtClean="0" baseline="1627" sz="1800" spc="9">
                <a:latin typeface="΢"/>
                <a:cs typeface="΢"/>
              </a:rPr>
              <a:t>的</a:t>
            </a:r>
            <a:r>
              <a:rPr dirty="0" smtClean="0" baseline="1627" sz="1800" spc="0">
                <a:latin typeface="΢"/>
                <a:cs typeface="΢"/>
              </a:rPr>
              <a:t>接</a:t>
            </a:r>
            <a:r>
              <a:rPr dirty="0" smtClean="0" baseline="1627" sz="1800" spc="-4">
                <a:latin typeface="΢"/>
                <a:cs typeface="΢"/>
              </a:rPr>
              <a:t>班</a:t>
            </a:r>
            <a:r>
              <a:rPr dirty="0" smtClean="0" baseline="1627" sz="1800" spc="0">
                <a:latin typeface="΢"/>
                <a:cs typeface="΢"/>
              </a:rPr>
              <a:t>人</a:t>
            </a:r>
            <a:r>
              <a:rPr dirty="0" smtClean="0" baseline="2415" sz="1800" spc="266">
                <a:latin typeface="Arial"/>
                <a:cs typeface="Arial"/>
              </a:rPr>
              <a:t>,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ts val="1440"/>
              </a:lnSpc>
            </a:pPr>
            <a:r>
              <a:rPr dirty="0" smtClean="0" baseline="1627" sz="1800" spc="9">
                <a:latin typeface="΢"/>
                <a:cs typeface="΢"/>
              </a:rPr>
              <a:t>并</a:t>
            </a:r>
            <a:r>
              <a:rPr dirty="0" smtClean="0" baseline="1627" sz="1800" spc="9">
                <a:latin typeface="΢"/>
                <a:cs typeface="΢"/>
              </a:rPr>
              <a:t>培</a:t>
            </a:r>
            <a:r>
              <a:rPr dirty="0" smtClean="0" baseline="1627" sz="1800" spc="9">
                <a:latin typeface="΢"/>
                <a:cs typeface="΢"/>
              </a:rPr>
              <a:t>训</a:t>
            </a:r>
            <a:r>
              <a:rPr dirty="0" smtClean="0" baseline="1627" sz="1800" spc="0">
                <a:latin typeface="΢"/>
                <a:cs typeface="΢"/>
              </a:rPr>
              <a:t>企业所需</a:t>
            </a:r>
            <a:endParaRPr sz="1200">
              <a:latin typeface="微软雅黑"/>
              <a:cs typeface="微软雅黑"/>
            </a:endParaRPr>
          </a:p>
          <a:p>
            <a:pPr marL="12700" marR="22860">
              <a:lnSpc>
                <a:spcPts val="1335"/>
              </a:lnSpc>
            </a:pPr>
            <a:r>
              <a:rPr dirty="0" smtClean="0" sz="1200" spc="9">
                <a:latin typeface="΢"/>
                <a:cs typeface="΢"/>
              </a:rPr>
              <a:t>的</a:t>
            </a:r>
            <a:r>
              <a:rPr dirty="0" smtClean="0" sz="1200" spc="9">
                <a:latin typeface="΢"/>
                <a:cs typeface="΢"/>
              </a:rPr>
              <a:t>特</a:t>
            </a:r>
            <a:r>
              <a:rPr dirty="0" smtClean="0" sz="1200" spc="9">
                <a:latin typeface="΢"/>
                <a:cs typeface="΢"/>
              </a:rPr>
              <a:t>殊</a:t>
            </a:r>
            <a:r>
              <a:rPr dirty="0" smtClean="0" sz="1200" spc="0">
                <a:latin typeface="΢"/>
                <a:cs typeface="΢"/>
              </a:rPr>
              <a:t>人才</a:t>
            </a:r>
            <a:endParaRPr sz="1200">
              <a:latin typeface="微软雅黑"/>
              <a:cs typeface="微软雅黑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5463666" y="4562189"/>
            <a:ext cx="979830" cy="71907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355">
              <a:lnSpc>
                <a:spcPts val="1445"/>
              </a:lnSpc>
              <a:spcBef>
                <a:spcPts val="72"/>
              </a:spcBef>
            </a:pPr>
            <a:r>
              <a:rPr dirty="0" smtClean="0" baseline="1627" sz="1800" spc="9">
                <a:latin typeface="΢"/>
                <a:cs typeface="΢"/>
              </a:rPr>
              <a:t>绩</a:t>
            </a:r>
            <a:r>
              <a:rPr dirty="0" smtClean="0" baseline="1627" sz="1800" spc="9">
                <a:latin typeface="΢"/>
                <a:cs typeface="΢"/>
              </a:rPr>
              <a:t>效</a:t>
            </a:r>
            <a:r>
              <a:rPr dirty="0" smtClean="0" baseline="1627" sz="1800" spc="9">
                <a:latin typeface="΢"/>
                <a:cs typeface="΢"/>
              </a:rPr>
              <a:t>考</a:t>
            </a:r>
            <a:r>
              <a:rPr dirty="0" smtClean="0" baseline="1627" sz="1800" spc="0">
                <a:latin typeface="΢"/>
                <a:cs typeface="΢"/>
              </a:rPr>
              <a:t>核的结</a:t>
            </a:r>
            <a:endParaRPr sz="1200">
              <a:latin typeface="微软雅黑"/>
              <a:cs typeface="微软雅黑"/>
            </a:endParaRPr>
          </a:p>
          <a:p>
            <a:pPr marL="12700">
              <a:lnSpc>
                <a:spcPts val="1440"/>
              </a:lnSpc>
            </a:pPr>
            <a:r>
              <a:rPr dirty="0" smtClean="0" baseline="1627" sz="1800" spc="9">
                <a:latin typeface="΢"/>
                <a:cs typeface="΢"/>
              </a:rPr>
              <a:t>果</a:t>
            </a:r>
            <a:r>
              <a:rPr dirty="0" smtClean="0" baseline="1627" sz="1800" spc="9">
                <a:latin typeface="΢"/>
                <a:cs typeface="΢"/>
              </a:rPr>
              <a:t>也</a:t>
            </a:r>
            <a:r>
              <a:rPr dirty="0" smtClean="0" baseline="1627" sz="1800" spc="9">
                <a:latin typeface="΢"/>
                <a:cs typeface="΢"/>
              </a:rPr>
              <a:t>可</a:t>
            </a:r>
            <a:r>
              <a:rPr dirty="0" smtClean="0" baseline="1627" sz="1800" spc="0">
                <a:latin typeface="΢"/>
                <a:cs typeface="΢"/>
              </a:rPr>
              <a:t>和</a:t>
            </a:r>
            <a:r>
              <a:rPr dirty="0" smtClean="0" baseline="1627" sz="1800" spc="-4">
                <a:latin typeface="΢"/>
                <a:cs typeface="΢"/>
              </a:rPr>
              <a:t>薪</a:t>
            </a:r>
            <a:r>
              <a:rPr dirty="0" smtClean="0" baseline="1627" sz="1800" spc="0">
                <a:latin typeface="΢"/>
                <a:cs typeface="΢"/>
              </a:rPr>
              <a:t>酬</a:t>
            </a:r>
            <a:endParaRPr sz="1200">
              <a:latin typeface="微软雅黑"/>
              <a:cs typeface="微软雅黑"/>
            </a:endParaRPr>
          </a:p>
          <a:p>
            <a:pPr marL="12700" marR="355">
              <a:lnSpc>
                <a:spcPts val="1440"/>
              </a:lnSpc>
            </a:pPr>
            <a:r>
              <a:rPr dirty="0" smtClean="0" baseline="1627" sz="1800" spc="9">
                <a:latin typeface="΢"/>
                <a:cs typeface="΢"/>
              </a:rPr>
              <a:t>管</a:t>
            </a:r>
            <a:r>
              <a:rPr dirty="0" smtClean="0" baseline="1627" sz="1800" spc="9">
                <a:latin typeface="΢"/>
                <a:cs typeface="΢"/>
              </a:rPr>
              <a:t>理</a:t>
            </a:r>
            <a:r>
              <a:rPr dirty="0" smtClean="0" baseline="1627" sz="1800" spc="9">
                <a:latin typeface="΢"/>
                <a:cs typeface="΢"/>
              </a:rPr>
              <a:t>的</a:t>
            </a:r>
            <a:r>
              <a:rPr dirty="0" smtClean="0" baseline="1627" sz="1800" spc="0">
                <a:latin typeface="΢"/>
                <a:cs typeface="΢"/>
              </a:rPr>
              <a:t>模块集</a:t>
            </a:r>
            <a:endParaRPr sz="1200">
              <a:latin typeface="微软雅黑"/>
              <a:cs typeface="微软雅黑"/>
            </a:endParaRPr>
          </a:p>
          <a:p>
            <a:pPr marL="12700" marR="22905">
              <a:lnSpc>
                <a:spcPts val="1335"/>
              </a:lnSpc>
            </a:pPr>
            <a:r>
              <a:rPr dirty="0" smtClean="0" sz="1200" spc="0">
                <a:latin typeface="΢"/>
                <a:cs typeface="΢"/>
              </a:rPr>
              <a:t>成</a:t>
            </a:r>
            <a:endParaRPr sz="1200">
              <a:latin typeface="微软雅黑"/>
              <a:cs typeface="微软雅黑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3037458" y="4773763"/>
            <a:ext cx="368853" cy="1781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400"/>
              </a:lnSpc>
              <a:spcBef>
                <a:spcPts val="70"/>
              </a:spcBef>
            </a:pPr>
            <a:r>
              <a:rPr dirty="0" smtClean="0" sz="1200" spc="9">
                <a:latin typeface="΢"/>
                <a:cs typeface="΢"/>
              </a:rPr>
              <a:t>雇佣</a:t>
            </a:r>
            <a:endParaRPr sz="1200">
              <a:latin typeface="微软雅黑"/>
              <a:cs typeface="微软雅黑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1587753" y="4889458"/>
            <a:ext cx="365805" cy="1781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30"/>
              </a:lnSpc>
              <a:spcBef>
                <a:spcPts val="66"/>
              </a:spcBef>
            </a:pPr>
            <a:r>
              <a:rPr dirty="0" smtClean="0" sz="1200" spc="0" b="1">
                <a:latin typeface="Arial"/>
                <a:cs typeface="Arial"/>
              </a:rPr>
              <a:t>……</a:t>
            </a:r>
            <a:endParaRPr sz="1200">
              <a:latin typeface="Arial"/>
              <a:cs typeface="Arial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6676390" y="5037931"/>
            <a:ext cx="980846" cy="71881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445"/>
              </a:lnSpc>
              <a:spcBef>
                <a:spcPts val="72"/>
              </a:spcBef>
            </a:pPr>
            <a:r>
              <a:rPr dirty="0" smtClean="0" baseline="1627" sz="1800" spc="14">
                <a:latin typeface="΢"/>
                <a:cs typeface="΢"/>
              </a:rPr>
              <a:t>将</a:t>
            </a:r>
            <a:r>
              <a:rPr dirty="0" smtClean="0" baseline="1627" sz="1800" spc="14">
                <a:latin typeface="΢"/>
                <a:cs typeface="΢"/>
              </a:rPr>
              <a:t>内</a:t>
            </a:r>
            <a:r>
              <a:rPr dirty="0" smtClean="0" baseline="1627" sz="1800" spc="14">
                <a:latin typeface="΢"/>
                <a:cs typeface="΢"/>
              </a:rPr>
              <a:t>部</a:t>
            </a:r>
            <a:r>
              <a:rPr dirty="0" smtClean="0" baseline="1627" sz="1800" spc="0">
                <a:latin typeface="΢"/>
                <a:cs typeface="΢"/>
              </a:rPr>
              <a:t>培</a:t>
            </a:r>
            <a:r>
              <a:rPr dirty="0" smtClean="0" baseline="1627" sz="1800" spc="4">
                <a:latin typeface="΢"/>
                <a:cs typeface="΢"/>
              </a:rPr>
              <a:t>训</a:t>
            </a:r>
            <a:r>
              <a:rPr dirty="0" smtClean="0" baseline="1627" sz="1800" spc="0">
                <a:latin typeface="΢"/>
                <a:cs typeface="΢"/>
              </a:rPr>
              <a:t>成</a:t>
            </a:r>
            <a:endParaRPr sz="1200">
              <a:latin typeface="微软雅黑"/>
              <a:cs typeface="微软雅黑"/>
            </a:endParaRPr>
          </a:p>
          <a:p>
            <a:pPr marL="12700" marR="2057">
              <a:lnSpc>
                <a:spcPts val="1440"/>
              </a:lnSpc>
            </a:pPr>
            <a:r>
              <a:rPr dirty="0" smtClean="0" baseline="1627" sz="1800" spc="14">
                <a:latin typeface="΢"/>
                <a:cs typeface="΢"/>
              </a:rPr>
              <a:t>本与</a:t>
            </a:r>
            <a:r>
              <a:rPr dirty="0" smtClean="0" baseline="2415" sz="1800" spc="-198">
                <a:latin typeface="Arial"/>
                <a:cs typeface="Arial"/>
              </a:rPr>
              <a:t>S</a:t>
            </a:r>
            <a:r>
              <a:rPr dirty="0" smtClean="0" baseline="2415" sz="1800" spc="-55">
                <a:latin typeface="Arial"/>
                <a:cs typeface="Arial"/>
              </a:rPr>
              <a:t>AP</a:t>
            </a:r>
            <a:r>
              <a:rPr dirty="0" smtClean="0" baseline="2415" sz="1800" spc="-58">
                <a:latin typeface="Arial"/>
                <a:cs typeface="Arial"/>
              </a:rPr>
              <a:t> </a:t>
            </a:r>
            <a:r>
              <a:rPr dirty="0" smtClean="0" baseline="1627" sz="1800" spc="9">
                <a:latin typeface="΢"/>
                <a:cs typeface="΢"/>
              </a:rPr>
              <a:t>财务</a:t>
            </a:r>
            <a:endParaRPr sz="1200">
              <a:latin typeface="微软雅黑"/>
              <a:cs typeface="微软雅黑"/>
            </a:endParaRPr>
          </a:p>
          <a:p>
            <a:pPr marL="12700">
              <a:lnSpc>
                <a:spcPts val="1440"/>
              </a:lnSpc>
            </a:pPr>
            <a:r>
              <a:rPr dirty="0" smtClean="0" baseline="1627" sz="1800" spc="14">
                <a:latin typeface="΢"/>
                <a:cs typeface="΢"/>
              </a:rPr>
              <a:t>会</a:t>
            </a:r>
            <a:r>
              <a:rPr dirty="0" smtClean="0" baseline="1627" sz="1800" spc="14">
                <a:latin typeface="΢"/>
                <a:cs typeface="΢"/>
              </a:rPr>
              <a:t>计</a:t>
            </a:r>
            <a:r>
              <a:rPr dirty="0" smtClean="0" baseline="1627" sz="1800" spc="14">
                <a:latin typeface="΢"/>
                <a:cs typeface="΢"/>
              </a:rPr>
              <a:t>模</a:t>
            </a:r>
            <a:r>
              <a:rPr dirty="0" smtClean="0" baseline="1627" sz="1800" spc="0">
                <a:latin typeface="΢"/>
                <a:cs typeface="΢"/>
              </a:rPr>
              <a:t>块</a:t>
            </a:r>
            <a:r>
              <a:rPr dirty="0" smtClean="0" baseline="1627" sz="1800" spc="4">
                <a:latin typeface="΢"/>
                <a:cs typeface="΢"/>
              </a:rPr>
              <a:t>相</a:t>
            </a:r>
            <a:r>
              <a:rPr dirty="0" smtClean="0" baseline="1627" sz="1800" spc="0">
                <a:latin typeface="΢"/>
                <a:cs typeface="΢"/>
              </a:rPr>
              <a:t>集</a:t>
            </a:r>
            <a:endParaRPr sz="1200">
              <a:latin typeface="微软雅黑"/>
              <a:cs typeface="微软雅黑"/>
            </a:endParaRPr>
          </a:p>
          <a:p>
            <a:pPr marL="12700" marR="22859">
              <a:lnSpc>
                <a:spcPts val="1335"/>
              </a:lnSpc>
            </a:pPr>
            <a:r>
              <a:rPr dirty="0" smtClean="0" sz="1200" spc="0">
                <a:latin typeface="΢"/>
                <a:cs typeface="΢"/>
              </a:rPr>
              <a:t>成</a:t>
            </a:r>
            <a:endParaRPr sz="1200">
              <a:latin typeface="微软雅黑"/>
              <a:cs typeface="微软雅黑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3037458" y="5293963"/>
            <a:ext cx="979474" cy="54356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445"/>
              </a:lnSpc>
              <a:spcBef>
                <a:spcPts val="72"/>
              </a:spcBef>
            </a:pPr>
            <a:r>
              <a:rPr dirty="0" smtClean="0" baseline="1627" sz="1800" spc="9">
                <a:latin typeface="΢"/>
                <a:cs typeface="΢"/>
              </a:rPr>
              <a:t>自</a:t>
            </a:r>
            <a:r>
              <a:rPr dirty="0" smtClean="0" baseline="1627" sz="1800" spc="9">
                <a:latin typeface="΢"/>
                <a:cs typeface="΢"/>
              </a:rPr>
              <a:t>动</a:t>
            </a:r>
            <a:r>
              <a:rPr dirty="0" smtClean="0" baseline="1627" sz="1800" spc="9">
                <a:latin typeface="΢"/>
                <a:cs typeface="΢"/>
              </a:rPr>
              <a:t>计</a:t>
            </a:r>
            <a:r>
              <a:rPr dirty="0" smtClean="0" baseline="1627" sz="1800" spc="0">
                <a:latin typeface="΢"/>
                <a:cs typeface="΢"/>
              </a:rPr>
              <a:t>算每次</a:t>
            </a:r>
            <a:endParaRPr sz="1200">
              <a:latin typeface="微软雅黑"/>
              <a:cs typeface="微软雅黑"/>
            </a:endParaRPr>
          </a:p>
          <a:p>
            <a:pPr marL="12700">
              <a:lnSpc>
                <a:spcPts val="1440"/>
              </a:lnSpc>
            </a:pPr>
            <a:r>
              <a:rPr dirty="0" smtClean="0" baseline="1627" sz="1800" spc="9">
                <a:latin typeface="΢"/>
                <a:cs typeface="΢"/>
              </a:rPr>
              <a:t>招</a:t>
            </a:r>
            <a:r>
              <a:rPr dirty="0" smtClean="0" baseline="1627" sz="1800" spc="9">
                <a:latin typeface="΢"/>
                <a:cs typeface="΢"/>
              </a:rPr>
              <a:t>聘</a:t>
            </a:r>
            <a:r>
              <a:rPr dirty="0" smtClean="0" baseline="1627" sz="1800" spc="9">
                <a:latin typeface="΢"/>
                <a:cs typeface="΢"/>
              </a:rPr>
              <a:t>活</a:t>
            </a:r>
            <a:r>
              <a:rPr dirty="0" smtClean="0" baseline="1627" sz="1800" spc="0">
                <a:latin typeface="΢"/>
                <a:cs typeface="΢"/>
              </a:rPr>
              <a:t>动所耗</a:t>
            </a:r>
            <a:endParaRPr sz="1200">
              <a:latin typeface="微软雅黑"/>
              <a:cs typeface="微软雅黑"/>
            </a:endParaRPr>
          </a:p>
          <a:p>
            <a:pPr marL="12700" marR="22860">
              <a:lnSpc>
                <a:spcPts val="1395"/>
              </a:lnSpc>
            </a:pPr>
            <a:r>
              <a:rPr dirty="0" smtClean="0" sz="1200" spc="9">
                <a:latin typeface="΢"/>
                <a:cs typeface="΢"/>
              </a:rPr>
              <a:t>成本</a:t>
            </a:r>
            <a:endParaRPr sz="1200">
              <a:latin typeface="微软雅黑"/>
              <a:cs typeface="微软雅黑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393903" y="5440267"/>
            <a:ext cx="979932" cy="90948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457">
              <a:lnSpc>
                <a:spcPts val="1445"/>
              </a:lnSpc>
              <a:spcBef>
                <a:spcPts val="72"/>
              </a:spcBef>
            </a:pPr>
            <a:r>
              <a:rPr dirty="0" smtClean="0" baseline="1627" sz="1800" spc="9">
                <a:latin typeface="΢"/>
                <a:cs typeface="΢"/>
              </a:rPr>
              <a:t>记</a:t>
            </a:r>
            <a:r>
              <a:rPr dirty="0" smtClean="0" baseline="1627" sz="1800" spc="9">
                <a:latin typeface="΢"/>
                <a:cs typeface="΢"/>
              </a:rPr>
              <a:t>录</a:t>
            </a:r>
            <a:r>
              <a:rPr dirty="0" smtClean="0" baseline="1627" sz="1800" spc="9">
                <a:latin typeface="΢"/>
                <a:cs typeface="΢"/>
              </a:rPr>
              <a:t>员</a:t>
            </a:r>
            <a:r>
              <a:rPr dirty="0" smtClean="0" baseline="1627" sz="1800" spc="0">
                <a:latin typeface="΢"/>
                <a:cs typeface="΢"/>
              </a:rPr>
              <a:t>工个人</a:t>
            </a:r>
            <a:endParaRPr sz="1200">
              <a:latin typeface="微软雅黑"/>
              <a:cs typeface="微软雅黑"/>
            </a:endParaRPr>
          </a:p>
          <a:p>
            <a:pPr marL="12700" marR="457">
              <a:lnSpc>
                <a:spcPts val="1440"/>
              </a:lnSpc>
            </a:pPr>
            <a:r>
              <a:rPr dirty="0" smtClean="0" baseline="1627" sz="1800" spc="9">
                <a:latin typeface="΢"/>
                <a:cs typeface="΢"/>
              </a:rPr>
              <a:t>对</a:t>
            </a:r>
            <a:r>
              <a:rPr dirty="0" smtClean="0" baseline="1627" sz="1800" spc="9">
                <a:latin typeface="΢"/>
                <a:cs typeface="΢"/>
              </a:rPr>
              <a:t>技</a:t>
            </a:r>
            <a:r>
              <a:rPr dirty="0" smtClean="0" baseline="1627" sz="1800" spc="9">
                <a:latin typeface="΢"/>
                <a:cs typeface="΢"/>
              </a:rPr>
              <a:t>能</a:t>
            </a:r>
            <a:r>
              <a:rPr dirty="0" smtClean="0" baseline="1627" sz="1800" spc="0">
                <a:latin typeface="΢"/>
                <a:cs typeface="΢"/>
              </a:rPr>
              <a:t>及职位</a:t>
            </a:r>
            <a:endParaRPr sz="1200">
              <a:latin typeface="微软雅黑"/>
              <a:cs typeface="微软雅黑"/>
            </a:endParaRPr>
          </a:p>
          <a:p>
            <a:pPr marL="12700">
              <a:lnSpc>
                <a:spcPts val="1440"/>
              </a:lnSpc>
            </a:pPr>
            <a:r>
              <a:rPr dirty="0" smtClean="0" baseline="1627" sz="1800" spc="9">
                <a:latin typeface="΢"/>
                <a:cs typeface="΢"/>
              </a:rPr>
              <a:t>的喜好</a:t>
            </a:r>
            <a:r>
              <a:rPr dirty="0" smtClean="0" baseline="1627" sz="1800" spc="0">
                <a:latin typeface="΢"/>
                <a:cs typeface="΢"/>
              </a:rPr>
              <a:t>，及未</a:t>
            </a:r>
            <a:endParaRPr sz="1200">
              <a:latin typeface="微软雅黑"/>
              <a:cs typeface="微软雅黑"/>
            </a:endParaRPr>
          </a:p>
          <a:p>
            <a:pPr marL="12700" marR="101">
              <a:lnSpc>
                <a:spcPts val="1440"/>
              </a:lnSpc>
            </a:pPr>
            <a:r>
              <a:rPr dirty="0" smtClean="0" baseline="1627" sz="1800" spc="9">
                <a:latin typeface="΢"/>
                <a:cs typeface="΢"/>
              </a:rPr>
              <a:t>来</a:t>
            </a:r>
            <a:r>
              <a:rPr dirty="0" smtClean="0" baseline="1627" sz="1800" spc="9">
                <a:latin typeface="΢"/>
                <a:cs typeface="΢"/>
              </a:rPr>
              <a:t>希</a:t>
            </a:r>
            <a:r>
              <a:rPr dirty="0" smtClean="0" baseline="1627" sz="1800" spc="9">
                <a:latin typeface="΢"/>
                <a:cs typeface="΢"/>
              </a:rPr>
              <a:t>望</a:t>
            </a:r>
            <a:r>
              <a:rPr dirty="0" smtClean="0" baseline="1627" sz="1800" spc="0">
                <a:latin typeface="΢"/>
                <a:cs typeface="΢"/>
              </a:rPr>
              <a:t>从</a:t>
            </a:r>
            <a:r>
              <a:rPr dirty="0" smtClean="0" baseline="1627" sz="1800" spc="-4">
                <a:latin typeface="΢"/>
                <a:cs typeface="΢"/>
              </a:rPr>
              <a:t>事</a:t>
            </a:r>
            <a:r>
              <a:rPr dirty="0" smtClean="0" baseline="1627" sz="1800" spc="0">
                <a:latin typeface="΢"/>
                <a:cs typeface="΢"/>
              </a:rPr>
              <a:t>的</a:t>
            </a:r>
            <a:endParaRPr sz="1200">
              <a:latin typeface="微软雅黑"/>
              <a:cs typeface="微软雅黑"/>
            </a:endParaRPr>
          </a:p>
          <a:p>
            <a:pPr marL="12700" marR="22859">
              <a:lnSpc>
                <a:spcPts val="1380"/>
              </a:lnSpc>
            </a:pPr>
            <a:r>
              <a:rPr dirty="0" smtClean="0" baseline="1627" sz="1800" spc="9">
                <a:latin typeface="΢"/>
                <a:cs typeface="΢"/>
              </a:rPr>
              <a:t>职位</a:t>
            </a:r>
            <a:r>
              <a:rPr dirty="0" smtClean="0" baseline="2415" sz="1800" spc="0" b="1">
                <a:latin typeface="Arial"/>
                <a:cs typeface="Arial"/>
              </a:rPr>
              <a:t>……</a:t>
            </a:r>
            <a:endParaRPr sz="1200">
              <a:latin typeface="Arial"/>
              <a:cs typeface="Arial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4250563" y="5621480"/>
            <a:ext cx="365760" cy="177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25"/>
              </a:lnSpc>
              <a:spcBef>
                <a:spcPts val="66"/>
              </a:spcBef>
            </a:pPr>
            <a:r>
              <a:rPr dirty="0" smtClean="0" sz="1200" spc="0" b="1">
                <a:latin typeface="Arial"/>
                <a:cs typeface="Arial"/>
              </a:rPr>
              <a:t>……</a:t>
            </a:r>
            <a:endParaRPr sz="1200">
              <a:latin typeface="Arial"/>
              <a:cs typeface="Arial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5463666" y="5623147"/>
            <a:ext cx="979830" cy="90948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355">
              <a:lnSpc>
                <a:spcPts val="1445"/>
              </a:lnSpc>
              <a:spcBef>
                <a:spcPts val="72"/>
              </a:spcBef>
            </a:pPr>
            <a:r>
              <a:rPr dirty="0" smtClean="0" baseline="1627" sz="1800" spc="9">
                <a:latin typeface="΢"/>
                <a:cs typeface="΢"/>
              </a:rPr>
              <a:t>绩</a:t>
            </a:r>
            <a:r>
              <a:rPr dirty="0" smtClean="0" baseline="1627" sz="1800" spc="9">
                <a:latin typeface="΢"/>
                <a:cs typeface="΢"/>
              </a:rPr>
              <a:t>效</a:t>
            </a:r>
            <a:r>
              <a:rPr dirty="0" smtClean="0" baseline="1627" sz="1800" spc="9">
                <a:latin typeface="΢"/>
                <a:cs typeface="΢"/>
              </a:rPr>
              <a:t>评</a:t>
            </a:r>
            <a:r>
              <a:rPr dirty="0" smtClean="0" baseline="1627" sz="1800" spc="0">
                <a:latin typeface="΢"/>
                <a:cs typeface="΢"/>
              </a:rPr>
              <a:t>估指标</a:t>
            </a:r>
            <a:endParaRPr sz="1200">
              <a:latin typeface="微软雅黑"/>
              <a:cs typeface="微软雅黑"/>
            </a:endParaRPr>
          </a:p>
          <a:p>
            <a:pPr marL="12700" marR="355">
              <a:lnSpc>
                <a:spcPts val="1440"/>
              </a:lnSpc>
            </a:pPr>
            <a:r>
              <a:rPr dirty="0" smtClean="0" baseline="1627" sz="1800" spc="9">
                <a:latin typeface="΢"/>
                <a:cs typeface="΢"/>
              </a:rPr>
              <a:t>可</a:t>
            </a:r>
            <a:r>
              <a:rPr dirty="0" smtClean="0" baseline="1627" sz="1800" spc="9">
                <a:latin typeface="΢"/>
                <a:cs typeface="΢"/>
              </a:rPr>
              <a:t>根</a:t>
            </a:r>
            <a:r>
              <a:rPr dirty="0" smtClean="0" baseline="1627" sz="1800" spc="9">
                <a:latin typeface="΢"/>
                <a:cs typeface="΢"/>
              </a:rPr>
              <a:t>据</a:t>
            </a:r>
            <a:r>
              <a:rPr dirty="0" smtClean="0" baseline="1627" sz="1800" spc="0">
                <a:latin typeface="΢"/>
                <a:cs typeface="΢"/>
              </a:rPr>
              <a:t>用户需</a:t>
            </a:r>
            <a:endParaRPr sz="1200">
              <a:latin typeface="微软雅黑"/>
              <a:cs typeface="微软雅黑"/>
            </a:endParaRPr>
          </a:p>
          <a:p>
            <a:pPr marL="12700">
              <a:lnSpc>
                <a:spcPts val="1440"/>
              </a:lnSpc>
            </a:pPr>
            <a:r>
              <a:rPr dirty="0" smtClean="0" baseline="1627" sz="1800" spc="9">
                <a:latin typeface="΢"/>
                <a:cs typeface="΢"/>
              </a:rPr>
              <a:t>要</a:t>
            </a:r>
            <a:r>
              <a:rPr dirty="0" smtClean="0" baseline="1627" sz="1800" spc="9">
                <a:latin typeface="΢"/>
                <a:cs typeface="΢"/>
              </a:rPr>
              <a:t>、</a:t>
            </a:r>
            <a:r>
              <a:rPr dirty="0" smtClean="0" baseline="1627" sz="1800" spc="9">
                <a:latin typeface="΢"/>
                <a:cs typeface="΢"/>
              </a:rPr>
              <a:t>针</a:t>
            </a:r>
            <a:r>
              <a:rPr dirty="0" smtClean="0" baseline="1627" sz="1800" spc="0">
                <a:latin typeface="΢"/>
                <a:cs typeface="΢"/>
              </a:rPr>
              <a:t>对</a:t>
            </a:r>
            <a:r>
              <a:rPr dirty="0" smtClean="0" baseline="1627" sz="1800" spc="-4">
                <a:latin typeface="΢"/>
                <a:cs typeface="΢"/>
              </a:rPr>
              <a:t>不</a:t>
            </a:r>
            <a:r>
              <a:rPr dirty="0" smtClean="0" baseline="1627" sz="1800" spc="0">
                <a:latin typeface="΢"/>
                <a:cs typeface="΢"/>
              </a:rPr>
              <a:t>同</a:t>
            </a:r>
            <a:endParaRPr sz="1200">
              <a:latin typeface="微软雅黑"/>
              <a:cs typeface="微软雅黑"/>
            </a:endParaRPr>
          </a:p>
          <a:p>
            <a:pPr marL="12700" marR="355">
              <a:lnSpc>
                <a:spcPts val="1440"/>
              </a:lnSpc>
            </a:pPr>
            <a:r>
              <a:rPr dirty="0" smtClean="0" baseline="1627" sz="1800" spc="9">
                <a:latin typeface="΢"/>
                <a:cs typeface="΢"/>
              </a:rPr>
              <a:t>组</a:t>
            </a:r>
            <a:r>
              <a:rPr dirty="0" smtClean="0" baseline="1627" sz="1800" spc="9">
                <a:latin typeface="΢"/>
                <a:cs typeface="΢"/>
              </a:rPr>
              <a:t>群</a:t>
            </a:r>
            <a:r>
              <a:rPr dirty="0" smtClean="0" baseline="1627" sz="1800" spc="9">
                <a:latin typeface="΢"/>
                <a:cs typeface="΢"/>
              </a:rPr>
              <a:t>对</a:t>
            </a:r>
            <a:r>
              <a:rPr dirty="0" smtClean="0" baseline="1627" sz="1800" spc="0">
                <a:latin typeface="΢"/>
                <a:cs typeface="΢"/>
              </a:rPr>
              <a:t>象，灵</a:t>
            </a:r>
            <a:endParaRPr sz="1200">
              <a:latin typeface="微软雅黑"/>
              <a:cs typeface="微软雅黑"/>
            </a:endParaRPr>
          </a:p>
          <a:p>
            <a:pPr marL="12700" marR="22905">
              <a:lnSpc>
                <a:spcPts val="1380"/>
              </a:lnSpc>
            </a:pPr>
            <a:r>
              <a:rPr dirty="0" smtClean="0" baseline="1627" sz="1800" spc="9">
                <a:latin typeface="΢"/>
                <a:cs typeface="΢"/>
              </a:rPr>
              <a:t>活定义</a:t>
            </a:r>
            <a:r>
              <a:rPr dirty="0" smtClean="0" baseline="2415" sz="1800" spc="0" b="1">
                <a:latin typeface="Arial"/>
                <a:cs typeface="Arial"/>
              </a:rPr>
              <a:t>……</a:t>
            </a:r>
            <a:endParaRPr sz="1200">
              <a:latin typeface="Arial"/>
              <a:cs typeface="Arial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6676390" y="6096720"/>
            <a:ext cx="366415" cy="1781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30"/>
              </a:lnSpc>
              <a:spcBef>
                <a:spcPts val="66"/>
              </a:spcBef>
            </a:pPr>
            <a:r>
              <a:rPr dirty="0" smtClean="0" sz="1200" spc="0" b="1">
                <a:latin typeface="Arial"/>
                <a:cs typeface="Arial"/>
              </a:rPr>
              <a:t>……</a:t>
            </a:r>
            <a:endParaRPr sz="1200">
              <a:latin typeface="Arial"/>
              <a:cs typeface="Arial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3037458" y="6170424"/>
            <a:ext cx="365760" cy="177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25"/>
              </a:lnSpc>
              <a:spcBef>
                <a:spcPts val="66"/>
              </a:spcBef>
            </a:pPr>
            <a:r>
              <a:rPr dirty="0" smtClean="0" sz="1200" spc="0" b="1">
                <a:latin typeface="Arial"/>
                <a:cs typeface="Arial"/>
              </a:rPr>
              <a:t>……</a:t>
            </a:r>
            <a:endParaRPr sz="1200">
              <a:latin typeface="Arial"/>
              <a:cs typeface="Arial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109524" y="6633699"/>
            <a:ext cx="2386151" cy="13208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975"/>
              </a:lnSpc>
              <a:spcBef>
                <a:spcPts val="48"/>
              </a:spcBef>
            </a:pPr>
            <a:r>
              <a:rPr dirty="0" smtClean="0" sz="850" spc="0">
                <a:solidFill>
                  <a:srgbClr val="B1B1B1"/>
                </a:solidFill>
                <a:latin typeface="Symbol"/>
                <a:cs typeface="Symbol"/>
              </a:rPr>
              <a:t></a:t>
            </a:r>
            <a:r>
              <a:rPr dirty="0" smtClean="0" sz="850" spc="0">
                <a:solidFill>
                  <a:srgbClr val="B1B1B1"/>
                </a:solidFill>
                <a:latin typeface="Times New Roman"/>
                <a:cs typeface="Times New Roman"/>
              </a:rPr>
              <a:t> </a:t>
            </a:r>
            <a:r>
              <a:rPr dirty="0" smtClean="0" sz="850" spc="51">
                <a:solidFill>
                  <a:srgbClr val="B1B1B1"/>
                </a:solidFill>
                <a:latin typeface="Times New Roman"/>
                <a:cs typeface="Times New Roman"/>
              </a:rPr>
              <a:t> 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S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A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P</a:t>
            </a:r>
            <a:r>
              <a:rPr dirty="0" smtClean="0" sz="700" spc="-23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A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G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2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0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0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2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,</a:t>
            </a:r>
            <a:r>
              <a:rPr dirty="0" smtClean="0" sz="700" spc="12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T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itle</a:t>
            </a:r>
            <a:r>
              <a:rPr dirty="0" smtClean="0" sz="700" spc="-18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o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f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P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r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e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s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e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n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t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a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ti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o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n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,</a:t>
            </a:r>
            <a:r>
              <a:rPr dirty="0" smtClean="0" sz="700" spc="13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S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p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e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a</a:t>
            </a:r>
            <a:r>
              <a:rPr dirty="0" smtClean="0" sz="700" spc="9">
                <a:solidFill>
                  <a:srgbClr val="B1B1B1"/>
                </a:solidFill>
                <a:latin typeface="Arial"/>
                <a:cs typeface="Arial"/>
              </a:rPr>
              <a:t>k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e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r</a:t>
            </a:r>
            <a:r>
              <a:rPr dirty="0" smtClean="0" sz="700" spc="-20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Na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m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e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1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34</a:t>
            </a:r>
            <a:endParaRPr sz="700">
              <a:latin typeface="Arial"/>
              <a:cs typeface="Arial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178307" y="1312163"/>
            <a:ext cx="170688" cy="2407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65" name="object 65"/>
          <p:cNvSpPr txBox="1"/>
          <p:nvPr/>
        </p:nvSpPr>
        <p:spPr>
          <a:xfrm>
            <a:off x="348995" y="1313688"/>
            <a:ext cx="1155700" cy="49225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35356">
              <a:lnSpc>
                <a:spcPct val="142207"/>
              </a:lnSpc>
              <a:spcBef>
                <a:spcPts val="459"/>
              </a:spcBef>
            </a:pPr>
            <a:r>
              <a:rPr dirty="0" smtClean="0" sz="1400" spc="9">
                <a:solidFill>
                  <a:srgbClr val="FFFFFF"/>
                </a:solidFill>
                <a:latin typeface="΢"/>
                <a:cs typeface="΢"/>
              </a:rPr>
              <a:t>核</a:t>
            </a:r>
            <a:r>
              <a:rPr dirty="0" smtClean="0" sz="1400" spc="9">
                <a:solidFill>
                  <a:srgbClr val="FFFFFF"/>
                </a:solidFill>
                <a:latin typeface="΢"/>
                <a:cs typeface="΢"/>
              </a:rPr>
              <a:t>心</a:t>
            </a:r>
            <a:r>
              <a:rPr dirty="0" smtClean="0" sz="1400" spc="0">
                <a:solidFill>
                  <a:srgbClr val="FFFFFF"/>
                </a:solidFill>
                <a:latin typeface="΢"/>
                <a:cs typeface="΢"/>
              </a:rPr>
              <a:t>能力</a:t>
            </a:r>
            <a:r>
              <a:rPr dirty="0" smtClean="0" sz="1400" spc="-14">
                <a:solidFill>
                  <a:srgbClr val="FFFFFF"/>
                </a:solidFill>
                <a:latin typeface="΢"/>
                <a:cs typeface="΢"/>
              </a:rPr>
              <a:t>管</a:t>
            </a:r>
            <a:r>
              <a:rPr dirty="0" smtClean="0" sz="1400" spc="0">
                <a:solidFill>
                  <a:srgbClr val="FFFFFF"/>
                </a:solidFill>
                <a:latin typeface="΢"/>
                <a:cs typeface="΢"/>
              </a:rPr>
              <a:t>理</a:t>
            </a:r>
            <a:endParaRPr sz="1400">
              <a:latin typeface="微软雅黑"/>
              <a:cs typeface="微软雅黑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1491996" y="1313688"/>
            <a:ext cx="108203" cy="23926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67" name="object 67"/>
          <p:cNvSpPr txBox="1"/>
          <p:nvPr/>
        </p:nvSpPr>
        <p:spPr>
          <a:xfrm>
            <a:off x="1600200" y="1313688"/>
            <a:ext cx="1155700" cy="51816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R="12700">
              <a:lnSpc>
                <a:spcPts val="650"/>
              </a:lnSpc>
              <a:spcBef>
                <a:spcPts val="8"/>
              </a:spcBef>
            </a:pPr>
            <a:endParaRPr sz="650"/>
          </a:p>
          <a:p>
            <a:pPr marL="213613">
              <a:lnSpc>
                <a:spcPct val="142207"/>
              </a:lnSpc>
            </a:pPr>
            <a:r>
              <a:rPr dirty="0" smtClean="0" sz="1400" spc="9">
                <a:solidFill>
                  <a:srgbClr val="FFFFFF"/>
                </a:solidFill>
                <a:latin typeface="΢"/>
                <a:cs typeface="΢"/>
              </a:rPr>
              <a:t>组</a:t>
            </a:r>
            <a:r>
              <a:rPr dirty="0" smtClean="0" sz="1400" spc="9">
                <a:solidFill>
                  <a:srgbClr val="FFFFFF"/>
                </a:solidFill>
                <a:latin typeface="΢"/>
                <a:cs typeface="΢"/>
              </a:rPr>
              <a:t>织</a:t>
            </a:r>
            <a:r>
              <a:rPr dirty="0" smtClean="0" sz="1400" spc="0">
                <a:solidFill>
                  <a:srgbClr val="FFFFFF"/>
                </a:solidFill>
                <a:latin typeface="΢"/>
                <a:cs typeface="΢"/>
              </a:rPr>
              <a:t>发展</a:t>
            </a:r>
            <a:endParaRPr sz="1400">
              <a:latin typeface="微软雅黑"/>
              <a:cs typeface="微软雅黑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2743200" y="1313688"/>
            <a:ext cx="182880" cy="23926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69" name="object 69"/>
          <p:cNvSpPr txBox="1"/>
          <p:nvPr/>
        </p:nvSpPr>
        <p:spPr>
          <a:xfrm>
            <a:off x="2926079" y="1313688"/>
            <a:ext cx="1142999" cy="49377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365848" marR="352640" algn="ctr">
              <a:lnSpc>
                <a:spcPct val="142207"/>
              </a:lnSpc>
              <a:spcBef>
                <a:spcPts val="470"/>
              </a:spcBef>
            </a:pPr>
            <a:r>
              <a:rPr dirty="0" smtClean="0" sz="1400" spc="9">
                <a:solidFill>
                  <a:srgbClr val="FFFFFF"/>
                </a:solidFill>
                <a:latin typeface="΢"/>
                <a:cs typeface="΢"/>
              </a:rPr>
              <a:t>招聘</a:t>
            </a:r>
            <a:endParaRPr sz="1400">
              <a:latin typeface="微软雅黑"/>
              <a:cs typeface="微软雅黑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4069079" y="1313688"/>
            <a:ext cx="77724" cy="23926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71" name="object 71"/>
          <p:cNvSpPr txBox="1"/>
          <p:nvPr/>
        </p:nvSpPr>
        <p:spPr>
          <a:xfrm>
            <a:off x="4146803" y="1313688"/>
            <a:ext cx="1155700" cy="49072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13995">
              <a:lnSpc>
                <a:spcPct val="142207"/>
              </a:lnSpc>
              <a:spcBef>
                <a:spcPts val="445"/>
              </a:spcBef>
            </a:pPr>
            <a:r>
              <a:rPr dirty="0" smtClean="0" sz="1400" spc="9">
                <a:solidFill>
                  <a:srgbClr val="FFFFFF"/>
                </a:solidFill>
                <a:latin typeface="΢"/>
                <a:cs typeface="΢"/>
              </a:rPr>
              <a:t>人</a:t>
            </a:r>
            <a:r>
              <a:rPr dirty="0" smtClean="0" sz="1400" spc="9">
                <a:solidFill>
                  <a:srgbClr val="FFFFFF"/>
                </a:solidFill>
                <a:latin typeface="΢"/>
                <a:cs typeface="΢"/>
              </a:rPr>
              <a:t>事</a:t>
            </a:r>
            <a:r>
              <a:rPr dirty="0" smtClean="0" sz="1400" spc="0">
                <a:solidFill>
                  <a:srgbClr val="FFFFFF"/>
                </a:solidFill>
                <a:latin typeface="΢"/>
                <a:cs typeface="΢"/>
              </a:rPr>
              <a:t>发展</a:t>
            </a:r>
            <a:endParaRPr sz="1400">
              <a:latin typeface="微软雅黑"/>
              <a:cs typeface="微软雅黑"/>
            </a:endParaRPr>
          </a:p>
        </p:txBody>
      </p:sp>
      <p:sp>
        <p:nvSpPr>
          <p:cNvPr id="72" name="object 72"/>
          <p:cNvSpPr txBox="1"/>
          <p:nvPr/>
        </p:nvSpPr>
        <p:spPr>
          <a:xfrm>
            <a:off x="5289803" y="1313688"/>
            <a:ext cx="50292" cy="49072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73" name="object 73"/>
          <p:cNvSpPr txBox="1"/>
          <p:nvPr/>
        </p:nvSpPr>
        <p:spPr>
          <a:xfrm>
            <a:off x="5340096" y="1313688"/>
            <a:ext cx="1152652" cy="50596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R="12700">
              <a:lnSpc>
                <a:spcPts val="550"/>
              </a:lnSpc>
              <a:spcBef>
                <a:spcPts val="7"/>
              </a:spcBef>
            </a:pPr>
            <a:endParaRPr sz="550"/>
          </a:p>
          <a:p>
            <a:pPr marL="213105">
              <a:lnSpc>
                <a:spcPct val="142207"/>
              </a:lnSpc>
            </a:pPr>
            <a:r>
              <a:rPr dirty="0" smtClean="0" sz="1400" spc="9">
                <a:solidFill>
                  <a:srgbClr val="FFFFFF"/>
                </a:solidFill>
                <a:latin typeface="΢"/>
                <a:cs typeface="΢"/>
              </a:rPr>
              <a:t>绩</a:t>
            </a:r>
            <a:r>
              <a:rPr dirty="0" smtClean="0" sz="1400" spc="9">
                <a:solidFill>
                  <a:srgbClr val="FFFFFF"/>
                </a:solidFill>
                <a:latin typeface="΢"/>
                <a:cs typeface="΢"/>
              </a:rPr>
              <a:t>效</a:t>
            </a:r>
            <a:r>
              <a:rPr dirty="0" smtClean="0" sz="1400" spc="0">
                <a:solidFill>
                  <a:srgbClr val="FFFFFF"/>
                </a:solidFill>
                <a:latin typeface="΢"/>
                <a:cs typeface="΢"/>
              </a:rPr>
              <a:t>评估</a:t>
            </a:r>
            <a:endParaRPr sz="1400">
              <a:latin typeface="微软雅黑"/>
              <a:cs typeface="微软雅黑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6480047" y="1313688"/>
            <a:ext cx="45720" cy="50596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75" name="object 75"/>
          <p:cNvSpPr txBox="1"/>
          <p:nvPr/>
        </p:nvSpPr>
        <p:spPr>
          <a:xfrm>
            <a:off x="6525768" y="1313688"/>
            <a:ext cx="1154176" cy="5074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R="12700">
              <a:lnSpc>
                <a:spcPts val="550"/>
              </a:lnSpc>
              <a:spcBef>
                <a:spcPts val="19"/>
              </a:spcBef>
            </a:pPr>
            <a:endParaRPr sz="550"/>
          </a:p>
          <a:p>
            <a:pPr marL="35940">
              <a:lnSpc>
                <a:spcPct val="142207"/>
              </a:lnSpc>
            </a:pPr>
            <a:r>
              <a:rPr dirty="0" smtClean="0" sz="1400" spc="9">
                <a:solidFill>
                  <a:srgbClr val="FFFFFF"/>
                </a:solidFill>
                <a:latin typeface="΢"/>
                <a:cs typeface="΢"/>
              </a:rPr>
              <a:t>培</a:t>
            </a:r>
            <a:r>
              <a:rPr dirty="0" smtClean="0" sz="1400" spc="9">
                <a:solidFill>
                  <a:srgbClr val="FFFFFF"/>
                </a:solidFill>
                <a:latin typeface="΢"/>
                <a:cs typeface="΢"/>
              </a:rPr>
              <a:t>训</a:t>
            </a:r>
            <a:r>
              <a:rPr dirty="0" smtClean="0" sz="1400" spc="0">
                <a:solidFill>
                  <a:srgbClr val="FFFFFF"/>
                </a:solidFill>
                <a:latin typeface="΢"/>
                <a:cs typeface="΢"/>
              </a:rPr>
              <a:t>事</a:t>
            </a:r>
            <a:r>
              <a:rPr dirty="0" smtClean="0" sz="1400" spc="-4">
                <a:solidFill>
                  <a:srgbClr val="FFFFFF"/>
                </a:solidFill>
                <a:latin typeface="΢"/>
                <a:cs typeface="΢"/>
              </a:rPr>
              <a:t>务</a:t>
            </a:r>
            <a:r>
              <a:rPr dirty="0" smtClean="0" sz="1400" spc="-14">
                <a:solidFill>
                  <a:srgbClr val="FFFFFF"/>
                </a:solidFill>
                <a:latin typeface="΢"/>
                <a:cs typeface="΢"/>
              </a:rPr>
              <a:t>管</a:t>
            </a:r>
            <a:r>
              <a:rPr dirty="0" smtClean="0" sz="1400" spc="0">
                <a:solidFill>
                  <a:srgbClr val="FFFFFF"/>
                </a:solidFill>
                <a:latin typeface="΢"/>
                <a:cs typeface="΢"/>
              </a:rPr>
              <a:t>理</a:t>
            </a:r>
            <a:endParaRPr sz="1400">
              <a:latin typeface="微软雅黑"/>
              <a:cs typeface="微软雅黑"/>
            </a:endParaRPr>
          </a:p>
        </p:txBody>
      </p:sp>
      <p:sp>
        <p:nvSpPr>
          <p:cNvPr id="76" name="object 76"/>
          <p:cNvSpPr txBox="1"/>
          <p:nvPr/>
        </p:nvSpPr>
        <p:spPr>
          <a:xfrm>
            <a:off x="7667243" y="1313688"/>
            <a:ext cx="76200" cy="23926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77" name="object 77"/>
          <p:cNvSpPr txBox="1"/>
          <p:nvPr/>
        </p:nvSpPr>
        <p:spPr>
          <a:xfrm>
            <a:off x="7743443" y="1313688"/>
            <a:ext cx="1178883" cy="50444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38353">
              <a:lnSpc>
                <a:spcPts val="2155"/>
              </a:lnSpc>
              <a:spcBef>
                <a:spcPts val="107"/>
              </a:spcBef>
            </a:pPr>
            <a:r>
              <a:rPr dirty="0" smtClean="0" baseline="-1395" sz="2100" spc="9">
                <a:solidFill>
                  <a:srgbClr val="FFFFFF"/>
                </a:solidFill>
                <a:latin typeface="΢"/>
                <a:cs typeface="΢"/>
              </a:rPr>
              <a:t>薪</a:t>
            </a:r>
            <a:r>
              <a:rPr dirty="0" smtClean="0" baseline="-1395" sz="2100" spc="9">
                <a:solidFill>
                  <a:srgbClr val="FFFFFF"/>
                </a:solidFill>
                <a:latin typeface="΢"/>
                <a:cs typeface="΢"/>
              </a:rPr>
              <a:t>资</a:t>
            </a:r>
            <a:r>
              <a:rPr dirty="0" smtClean="0" baseline="-1395" sz="2100" spc="0">
                <a:solidFill>
                  <a:srgbClr val="FFFFFF"/>
                </a:solidFill>
                <a:latin typeface="΢"/>
                <a:cs typeface="΢"/>
              </a:rPr>
              <a:t>管理</a:t>
            </a:r>
            <a:r>
              <a:rPr dirty="0" smtClean="0" baseline="-1395" sz="2100" spc="-9">
                <a:solidFill>
                  <a:srgbClr val="FFFFFF"/>
                </a:solidFill>
                <a:latin typeface="΢"/>
                <a:cs typeface="΢"/>
              </a:rPr>
              <a:t>和</a:t>
            </a:r>
            <a:r>
              <a:rPr dirty="0" smtClean="0" baseline="-1395" sz="2100" spc="0">
                <a:solidFill>
                  <a:srgbClr val="FFFFFF"/>
                </a:solidFill>
                <a:latin typeface="΢"/>
                <a:cs typeface="΢"/>
              </a:rPr>
              <a:t>人</a:t>
            </a:r>
            <a:endParaRPr sz="1400">
              <a:latin typeface="微软雅黑"/>
              <a:cs typeface="微软雅黑"/>
            </a:endParaRPr>
          </a:p>
        </p:txBody>
      </p:sp>
      <p:sp>
        <p:nvSpPr>
          <p:cNvPr id="78" name="object 78"/>
          <p:cNvSpPr txBox="1"/>
          <p:nvPr/>
        </p:nvSpPr>
        <p:spPr>
          <a:xfrm>
            <a:off x="178307" y="1552955"/>
            <a:ext cx="170688" cy="2788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79" name="object 79"/>
          <p:cNvSpPr txBox="1"/>
          <p:nvPr/>
        </p:nvSpPr>
        <p:spPr>
          <a:xfrm>
            <a:off x="4069079" y="1552955"/>
            <a:ext cx="77724" cy="2545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80" name="object 80"/>
          <p:cNvSpPr txBox="1"/>
          <p:nvPr/>
        </p:nvSpPr>
        <p:spPr>
          <a:xfrm>
            <a:off x="7667243" y="1552955"/>
            <a:ext cx="76200" cy="26822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81" name="object 81"/>
          <p:cNvSpPr txBox="1"/>
          <p:nvPr/>
        </p:nvSpPr>
        <p:spPr>
          <a:xfrm>
            <a:off x="2743200" y="1552955"/>
            <a:ext cx="182880" cy="2788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82" name="object 82"/>
          <p:cNvSpPr txBox="1"/>
          <p:nvPr/>
        </p:nvSpPr>
        <p:spPr>
          <a:xfrm>
            <a:off x="1491996" y="1552955"/>
            <a:ext cx="108203" cy="25298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2224" y="1203958"/>
            <a:ext cx="8882075" cy="559917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R="12700">
              <a:lnSpc>
                <a:spcPts val="650"/>
              </a:lnSpc>
              <a:spcBef>
                <a:spcPts val="38"/>
              </a:spcBef>
            </a:pPr>
            <a:endParaRPr sz="650"/>
          </a:p>
          <a:p>
            <a:pPr>
              <a:lnSpc>
                <a:spcPct val="102091"/>
              </a:lnSpc>
              <a:spcBef>
                <a:spcPts val="42000"/>
              </a:spcBef>
            </a:pPr>
            <a:r>
              <a:rPr dirty="0" smtClean="0" sz="850" spc="0">
                <a:solidFill>
                  <a:srgbClr val="B1B1B1"/>
                </a:solidFill>
                <a:latin typeface="Symbol"/>
                <a:cs typeface="Symbol"/>
              </a:rPr>
              <a:t></a:t>
            </a:r>
            <a:r>
              <a:rPr dirty="0" smtClean="0" sz="850" spc="0">
                <a:solidFill>
                  <a:srgbClr val="B1B1B1"/>
                </a:solidFill>
                <a:latin typeface="Times New Roman"/>
                <a:cs typeface="Times New Roman"/>
              </a:rPr>
              <a:t> </a:t>
            </a:r>
            <a:r>
              <a:rPr dirty="0" smtClean="0" sz="850" spc="51">
                <a:solidFill>
                  <a:srgbClr val="B1B1B1"/>
                </a:solidFill>
                <a:latin typeface="Times New Roman"/>
                <a:cs typeface="Times New Roman"/>
              </a:rPr>
              <a:t> 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S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A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P</a:t>
            </a:r>
            <a:r>
              <a:rPr dirty="0" smtClean="0" sz="700" spc="-23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A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G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2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0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0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2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,</a:t>
            </a:r>
            <a:r>
              <a:rPr dirty="0" smtClean="0" sz="700" spc="12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T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itle</a:t>
            </a:r>
            <a:r>
              <a:rPr dirty="0" smtClean="0" sz="700" spc="-18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o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f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P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r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e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s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e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n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t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a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ti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o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n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,</a:t>
            </a:r>
            <a:r>
              <a:rPr dirty="0" smtClean="0" sz="700" spc="13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S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p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e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a</a:t>
            </a:r>
            <a:r>
              <a:rPr dirty="0" smtClean="0" sz="700" spc="9">
                <a:solidFill>
                  <a:srgbClr val="B1B1B1"/>
                </a:solidFill>
                <a:latin typeface="Arial"/>
                <a:cs typeface="Arial"/>
              </a:rPr>
              <a:t>k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e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r</a:t>
            </a:r>
            <a:r>
              <a:rPr dirty="0" smtClean="0" sz="700" spc="-20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Na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m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e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1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35</a:t>
            </a:r>
            <a:endParaRPr sz="7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9144000" cy="6857998"/>
          </a:xfrm>
          <a:custGeom>
            <a:avLst/>
            <a:gdLst/>
            <a:ahLst/>
            <a:cxnLst/>
            <a:rect l="l" t="t" r="r" b="b"/>
            <a:pathLst>
              <a:path w="9144000" h="6857998">
                <a:moveTo>
                  <a:pt x="9144000" y="6857998"/>
                </a:moveTo>
                <a:lnTo>
                  <a:pt x="9144000" y="0"/>
                </a:lnTo>
                <a:lnTo>
                  <a:pt x="0" y="0"/>
                </a:lnTo>
                <a:lnTo>
                  <a:pt x="0" y="6857998"/>
                </a:lnTo>
                <a:lnTo>
                  <a:pt x="9144000" y="6857998"/>
                </a:lnTo>
                <a:close/>
              </a:path>
            </a:pathLst>
          </a:custGeom>
          <a:solidFill>
            <a:srgbClr val="959595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0" y="0"/>
            <a:ext cx="9144000" cy="68579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152400" y="1203958"/>
            <a:ext cx="8839200" cy="55991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588365" y="173196"/>
            <a:ext cx="4707957" cy="30459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400"/>
              </a:lnSpc>
              <a:spcBef>
                <a:spcPts val="120"/>
              </a:spcBef>
            </a:pPr>
            <a:r>
              <a:rPr dirty="0" smtClean="0" sz="2200" spc="-12">
                <a:latin typeface="΢"/>
                <a:cs typeface="΢"/>
              </a:rPr>
              <a:t>人力资源战略功能－技</a:t>
            </a:r>
            <a:r>
              <a:rPr dirty="0" smtClean="0" sz="2200" spc="-7">
                <a:latin typeface="΢"/>
                <a:cs typeface="΢"/>
              </a:rPr>
              <a:t>能</a:t>
            </a:r>
            <a:r>
              <a:rPr dirty="0" smtClean="0" baseline="-1317" sz="3300" spc="498">
                <a:latin typeface="Arial"/>
                <a:cs typeface="Arial"/>
              </a:rPr>
              <a:t>/</a:t>
            </a:r>
            <a:r>
              <a:rPr dirty="0" smtClean="0" sz="2200" spc="-16">
                <a:latin typeface="΢"/>
                <a:cs typeface="΢"/>
              </a:rPr>
              <a:t>竞</a:t>
            </a:r>
            <a:r>
              <a:rPr dirty="0" smtClean="0" sz="2200" spc="-16">
                <a:latin typeface="΢"/>
                <a:cs typeface="΢"/>
              </a:rPr>
              <a:t>争</a:t>
            </a:r>
            <a:r>
              <a:rPr dirty="0" smtClean="0" sz="2200" spc="-16">
                <a:latin typeface="΢"/>
                <a:cs typeface="΢"/>
              </a:rPr>
              <a:t>力</a:t>
            </a:r>
            <a:r>
              <a:rPr dirty="0" smtClean="0" sz="2200" spc="-2">
                <a:latin typeface="΢"/>
                <a:cs typeface="΢"/>
              </a:rPr>
              <a:t>管</a:t>
            </a:r>
            <a:r>
              <a:rPr dirty="0" smtClean="0" sz="2200" spc="-21">
                <a:latin typeface="΢"/>
                <a:cs typeface="΢"/>
              </a:rPr>
              <a:t>理</a:t>
            </a:r>
            <a:endParaRPr sz="2200">
              <a:latin typeface="微软雅黑"/>
              <a:cs typeface="微软雅黑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64312" y="777462"/>
            <a:ext cx="2124578" cy="2802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205"/>
              </a:lnSpc>
              <a:spcBef>
                <a:spcPts val="110"/>
              </a:spcBef>
            </a:pPr>
            <a:r>
              <a:rPr dirty="0" smtClean="0" sz="2000" spc="9" u="heavy">
                <a:solidFill>
                  <a:srgbClr val="333333"/>
                </a:solidFill>
                <a:latin typeface="΢"/>
                <a:cs typeface="΢"/>
              </a:rPr>
              <a:t>建立企业资历目录</a:t>
            </a:r>
            <a:endParaRPr sz="2000">
              <a:latin typeface="微软雅黑"/>
              <a:cs typeface="微软雅黑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7998"/>
          </a:xfrm>
          <a:custGeom>
            <a:avLst/>
            <a:gdLst/>
            <a:ahLst/>
            <a:cxnLst/>
            <a:rect l="l" t="t" r="r" b="b"/>
            <a:pathLst>
              <a:path w="9144000" h="6857998">
                <a:moveTo>
                  <a:pt x="9144000" y="6857998"/>
                </a:moveTo>
                <a:lnTo>
                  <a:pt x="9144000" y="0"/>
                </a:lnTo>
                <a:lnTo>
                  <a:pt x="0" y="0"/>
                </a:lnTo>
                <a:lnTo>
                  <a:pt x="0" y="6857998"/>
                </a:lnTo>
                <a:lnTo>
                  <a:pt x="9144000" y="6857998"/>
                </a:lnTo>
                <a:close/>
              </a:path>
            </a:pathLst>
          </a:custGeom>
          <a:solidFill>
            <a:srgbClr val="959595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/>
          <p:nvPr/>
        </p:nvSpPr>
        <p:spPr>
          <a:xfrm>
            <a:off x="0" y="0"/>
            <a:ext cx="9144000" cy="68579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202692" y="1231391"/>
            <a:ext cx="8738616" cy="53980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574040" y="183237"/>
            <a:ext cx="4707472" cy="3042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395"/>
              </a:lnSpc>
              <a:spcBef>
                <a:spcPts val="119"/>
              </a:spcBef>
            </a:pPr>
            <a:r>
              <a:rPr dirty="0" smtClean="0" sz="2200" spc="-7">
                <a:latin typeface="΢"/>
                <a:cs typeface="΢"/>
              </a:rPr>
              <a:t>人力资源战略功能－技</a:t>
            </a:r>
            <a:r>
              <a:rPr dirty="0" smtClean="0" sz="2200" spc="-26">
                <a:latin typeface="΢"/>
                <a:cs typeface="΢"/>
              </a:rPr>
              <a:t>能</a:t>
            </a:r>
            <a:r>
              <a:rPr dirty="0" smtClean="0" baseline="-1317" sz="3300" spc="503">
                <a:latin typeface="Arial"/>
                <a:cs typeface="Arial"/>
              </a:rPr>
              <a:t>/</a:t>
            </a:r>
            <a:r>
              <a:rPr dirty="0" smtClean="0" sz="2200" spc="-12">
                <a:latin typeface="΢"/>
                <a:cs typeface="΢"/>
              </a:rPr>
              <a:t>竞</a:t>
            </a:r>
            <a:r>
              <a:rPr dirty="0" smtClean="0" sz="2200" spc="-12">
                <a:latin typeface="΢"/>
                <a:cs typeface="΢"/>
              </a:rPr>
              <a:t>争</a:t>
            </a:r>
            <a:r>
              <a:rPr dirty="0" smtClean="0" sz="2200" spc="-12">
                <a:latin typeface="΢"/>
                <a:cs typeface="΢"/>
              </a:rPr>
              <a:t>力</a:t>
            </a:r>
            <a:r>
              <a:rPr dirty="0" smtClean="0" sz="2200" spc="-2">
                <a:latin typeface="΢"/>
                <a:cs typeface="΢"/>
              </a:rPr>
              <a:t>管</a:t>
            </a:r>
            <a:r>
              <a:rPr dirty="0" smtClean="0" sz="2200" spc="-21">
                <a:latin typeface="΢"/>
                <a:cs typeface="΢"/>
              </a:rPr>
              <a:t>理</a:t>
            </a:r>
            <a:endParaRPr sz="2200">
              <a:latin typeface="微软雅黑"/>
              <a:cs typeface="微软雅黑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66140" y="812903"/>
            <a:ext cx="2684651" cy="32629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70"/>
              </a:lnSpc>
              <a:spcBef>
                <a:spcPts val="128"/>
              </a:spcBef>
            </a:pPr>
            <a:r>
              <a:rPr dirty="0" smtClean="0" sz="2200" spc="9" u="heavy">
                <a:solidFill>
                  <a:srgbClr val="003366"/>
                </a:solidFill>
                <a:latin typeface="΢"/>
                <a:cs typeface="΢"/>
              </a:rPr>
              <a:t>建立职位</a:t>
            </a:r>
            <a:r>
              <a:rPr dirty="0" smtClean="0" baseline="1074" sz="3300" spc="0" b="1" u="heavy">
                <a:solidFill>
                  <a:srgbClr val="003366"/>
                </a:solidFill>
                <a:latin typeface="Arial Black"/>
                <a:cs typeface="Arial Black"/>
              </a:rPr>
              <a:t>/</a:t>
            </a:r>
            <a:r>
              <a:rPr dirty="0" smtClean="0" sz="2200" spc="9" u="heavy">
                <a:solidFill>
                  <a:srgbClr val="003366"/>
                </a:solidFill>
                <a:latin typeface="΢"/>
                <a:cs typeface="΢"/>
              </a:rPr>
              <a:t>岗位的需求</a:t>
            </a:r>
            <a:endParaRPr sz="2200">
              <a:latin typeface="微软雅黑"/>
              <a:cs typeface="微软雅黑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9524" y="6633699"/>
            <a:ext cx="2386151" cy="13208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975"/>
              </a:lnSpc>
              <a:spcBef>
                <a:spcPts val="48"/>
              </a:spcBef>
            </a:pPr>
            <a:r>
              <a:rPr dirty="0" smtClean="0" sz="850" spc="0">
                <a:solidFill>
                  <a:srgbClr val="B1B1B1"/>
                </a:solidFill>
                <a:latin typeface="Symbol"/>
                <a:cs typeface="Symbol"/>
              </a:rPr>
              <a:t></a:t>
            </a:r>
            <a:r>
              <a:rPr dirty="0" smtClean="0" sz="850" spc="0">
                <a:solidFill>
                  <a:srgbClr val="B1B1B1"/>
                </a:solidFill>
                <a:latin typeface="Times New Roman"/>
                <a:cs typeface="Times New Roman"/>
              </a:rPr>
              <a:t> </a:t>
            </a:r>
            <a:r>
              <a:rPr dirty="0" smtClean="0" sz="850" spc="51">
                <a:solidFill>
                  <a:srgbClr val="B1B1B1"/>
                </a:solidFill>
                <a:latin typeface="Times New Roman"/>
                <a:cs typeface="Times New Roman"/>
              </a:rPr>
              <a:t> 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S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A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P</a:t>
            </a:r>
            <a:r>
              <a:rPr dirty="0" smtClean="0" sz="700" spc="-23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A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G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2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0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0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2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,</a:t>
            </a:r>
            <a:r>
              <a:rPr dirty="0" smtClean="0" sz="700" spc="12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T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itle</a:t>
            </a:r>
            <a:r>
              <a:rPr dirty="0" smtClean="0" sz="700" spc="-18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o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f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P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r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e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s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e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n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t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a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ti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o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n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,</a:t>
            </a:r>
            <a:r>
              <a:rPr dirty="0" smtClean="0" sz="700" spc="13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S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p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e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a</a:t>
            </a:r>
            <a:r>
              <a:rPr dirty="0" smtClean="0" sz="700" spc="9">
                <a:solidFill>
                  <a:srgbClr val="B1B1B1"/>
                </a:solidFill>
                <a:latin typeface="Arial"/>
                <a:cs typeface="Arial"/>
              </a:rPr>
              <a:t>k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e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r</a:t>
            </a:r>
            <a:r>
              <a:rPr dirty="0" smtClean="0" sz="700" spc="-20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Na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m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e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1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36</a:t>
            </a:r>
            <a:endParaRPr sz="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7998"/>
          </a:xfrm>
          <a:custGeom>
            <a:avLst/>
            <a:gdLst/>
            <a:ahLst/>
            <a:cxnLst/>
            <a:rect l="l" t="t" r="r" b="b"/>
            <a:pathLst>
              <a:path w="9144000" h="6857998">
                <a:moveTo>
                  <a:pt x="9144000" y="6857998"/>
                </a:moveTo>
                <a:lnTo>
                  <a:pt x="9144000" y="0"/>
                </a:lnTo>
                <a:lnTo>
                  <a:pt x="0" y="0"/>
                </a:lnTo>
                <a:lnTo>
                  <a:pt x="0" y="6857998"/>
                </a:lnTo>
                <a:lnTo>
                  <a:pt x="9144000" y="6857998"/>
                </a:lnTo>
                <a:close/>
              </a:path>
            </a:pathLst>
          </a:custGeom>
          <a:solidFill>
            <a:srgbClr val="959595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/>
          <p:nvPr/>
        </p:nvSpPr>
        <p:spPr>
          <a:xfrm>
            <a:off x="0" y="0"/>
            <a:ext cx="9144000" cy="68579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1400555" y="749808"/>
            <a:ext cx="4507992" cy="4693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2014727" y="742187"/>
            <a:ext cx="3299460" cy="51358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1380744" y="729995"/>
            <a:ext cx="4495800" cy="457200"/>
          </a:xfrm>
          <a:custGeom>
            <a:avLst/>
            <a:gdLst/>
            <a:ahLst/>
            <a:cxnLst/>
            <a:rect l="l" t="t" r="r" b="b"/>
            <a:pathLst>
              <a:path w="4495800" h="457200">
                <a:moveTo>
                  <a:pt x="0" y="457200"/>
                </a:moveTo>
                <a:lnTo>
                  <a:pt x="4495800" y="457200"/>
                </a:lnTo>
                <a:lnTo>
                  <a:pt x="4495800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1380744" y="729995"/>
            <a:ext cx="4495800" cy="457200"/>
          </a:xfrm>
          <a:custGeom>
            <a:avLst/>
            <a:gdLst/>
            <a:ahLst/>
            <a:cxnLst/>
            <a:rect l="l" t="t" r="r" b="b"/>
            <a:pathLst>
              <a:path w="4495800" h="457200">
                <a:moveTo>
                  <a:pt x="0" y="457200"/>
                </a:moveTo>
                <a:lnTo>
                  <a:pt x="4495800" y="457200"/>
                </a:lnTo>
                <a:lnTo>
                  <a:pt x="4495800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" name="object 8"/>
          <p:cNvSpPr/>
          <p:nvPr/>
        </p:nvSpPr>
        <p:spPr>
          <a:xfrm>
            <a:off x="1988820" y="716280"/>
            <a:ext cx="3299459" cy="51358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" name="object 9"/>
          <p:cNvSpPr/>
          <p:nvPr/>
        </p:nvSpPr>
        <p:spPr>
          <a:xfrm>
            <a:off x="128015" y="672083"/>
            <a:ext cx="1226566" cy="626110"/>
          </a:xfrm>
          <a:custGeom>
            <a:avLst/>
            <a:gdLst/>
            <a:ahLst/>
            <a:cxnLst/>
            <a:rect l="l" t="t" r="r" b="b"/>
            <a:pathLst>
              <a:path w="1226566" h="626110">
                <a:moveTo>
                  <a:pt x="1226566" y="574039"/>
                </a:moveTo>
                <a:lnTo>
                  <a:pt x="0" y="574039"/>
                </a:lnTo>
                <a:lnTo>
                  <a:pt x="0" y="626110"/>
                </a:lnTo>
                <a:lnTo>
                  <a:pt x="1226566" y="626110"/>
                </a:lnTo>
                <a:lnTo>
                  <a:pt x="1226566" y="574039"/>
                </a:lnTo>
                <a:close/>
              </a:path>
              <a:path w="1226566" h="626110">
                <a:moveTo>
                  <a:pt x="278269" y="514350"/>
                </a:moveTo>
                <a:lnTo>
                  <a:pt x="286067" y="519430"/>
                </a:lnTo>
                <a:lnTo>
                  <a:pt x="290537" y="520700"/>
                </a:lnTo>
                <a:lnTo>
                  <a:pt x="294716" y="523239"/>
                </a:lnTo>
                <a:lnTo>
                  <a:pt x="299453" y="525780"/>
                </a:lnTo>
                <a:lnTo>
                  <a:pt x="304190" y="527050"/>
                </a:lnTo>
                <a:lnTo>
                  <a:pt x="308381" y="529589"/>
                </a:lnTo>
                <a:lnTo>
                  <a:pt x="313397" y="532130"/>
                </a:lnTo>
                <a:lnTo>
                  <a:pt x="318135" y="534670"/>
                </a:lnTo>
                <a:lnTo>
                  <a:pt x="322872" y="535939"/>
                </a:lnTo>
                <a:lnTo>
                  <a:pt x="327621" y="538480"/>
                </a:lnTo>
                <a:lnTo>
                  <a:pt x="332359" y="539750"/>
                </a:lnTo>
                <a:lnTo>
                  <a:pt x="341274" y="543560"/>
                </a:lnTo>
                <a:lnTo>
                  <a:pt x="345465" y="546100"/>
                </a:lnTo>
                <a:lnTo>
                  <a:pt x="349364" y="547370"/>
                </a:lnTo>
                <a:lnTo>
                  <a:pt x="349364" y="548639"/>
                </a:lnTo>
                <a:lnTo>
                  <a:pt x="348526" y="553720"/>
                </a:lnTo>
                <a:lnTo>
                  <a:pt x="348246" y="556260"/>
                </a:lnTo>
                <a:lnTo>
                  <a:pt x="347687" y="557530"/>
                </a:lnTo>
                <a:lnTo>
                  <a:pt x="347408" y="560070"/>
                </a:lnTo>
                <a:lnTo>
                  <a:pt x="346849" y="562610"/>
                </a:lnTo>
                <a:lnTo>
                  <a:pt x="346570" y="565150"/>
                </a:lnTo>
                <a:lnTo>
                  <a:pt x="346570" y="570230"/>
                </a:lnTo>
                <a:lnTo>
                  <a:pt x="347129" y="572770"/>
                </a:lnTo>
                <a:lnTo>
                  <a:pt x="347687" y="574039"/>
                </a:lnTo>
                <a:lnTo>
                  <a:pt x="977557" y="574039"/>
                </a:lnTo>
                <a:lnTo>
                  <a:pt x="980897" y="571500"/>
                </a:lnTo>
                <a:lnTo>
                  <a:pt x="982294" y="570230"/>
                </a:lnTo>
                <a:lnTo>
                  <a:pt x="984516" y="567689"/>
                </a:lnTo>
                <a:lnTo>
                  <a:pt x="985354" y="565150"/>
                </a:lnTo>
                <a:lnTo>
                  <a:pt x="985913" y="563880"/>
                </a:lnTo>
                <a:lnTo>
                  <a:pt x="986751" y="560070"/>
                </a:lnTo>
                <a:lnTo>
                  <a:pt x="986751" y="554989"/>
                </a:lnTo>
                <a:lnTo>
                  <a:pt x="986472" y="552450"/>
                </a:lnTo>
                <a:lnTo>
                  <a:pt x="985913" y="549910"/>
                </a:lnTo>
                <a:lnTo>
                  <a:pt x="985354" y="548639"/>
                </a:lnTo>
                <a:lnTo>
                  <a:pt x="984796" y="546100"/>
                </a:lnTo>
                <a:lnTo>
                  <a:pt x="983691" y="543560"/>
                </a:lnTo>
                <a:lnTo>
                  <a:pt x="983411" y="542289"/>
                </a:lnTo>
                <a:lnTo>
                  <a:pt x="982573" y="539750"/>
                </a:lnTo>
                <a:lnTo>
                  <a:pt x="982294" y="538480"/>
                </a:lnTo>
                <a:lnTo>
                  <a:pt x="981456" y="535939"/>
                </a:lnTo>
                <a:lnTo>
                  <a:pt x="980897" y="534670"/>
                </a:lnTo>
                <a:lnTo>
                  <a:pt x="980338" y="532130"/>
                </a:lnTo>
                <a:lnTo>
                  <a:pt x="979779" y="530860"/>
                </a:lnTo>
                <a:lnTo>
                  <a:pt x="977557" y="520700"/>
                </a:lnTo>
                <a:lnTo>
                  <a:pt x="977557" y="519430"/>
                </a:lnTo>
                <a:lnTo>
                  <a:pt x="978391" y="515620"/>
                </a:lnTo>
                <a:lnTo>
                  <a:pt x="280492" y="515620"/>
                </a:lnTo>
                <a:lnTo>
                  <a:pt x="278269" y="514350"/>
                </a:lnTo>
                <a:close/>
              </a:path>
              <a:path w="1226566" h="626110">
                <a:moveTo>
                  <a:pt x="859053" y="280670"/>
                </a:moveTo>
                <a:lnTo>
                  <a:pt x="402615" y="280670"/>
                </a:lnTo>
                <a:lnTo>
                  <a:pt x="398995" y="283210"/>
                </a:lnTo>
                <a:lnTo>
                  <a:pt x="373062" y="344170"/>
                </a:lnTo>
                <a:lnTo>
                  <a:pt x="368604" y="363220"/>
                </a:lnTo>
                <a:lnTo>
                  <a:pt x="368604" y="365760"/>
                </a:lnTo>
                <a:lnTo>
                  <a:pt x="368325" y="369570"/>
                </a:lnTo>
                <a:lnTo>
                  <a:pt x="368325" y="372110"/>
                </a:lnTo>
                <a:lnTo>
                  <a:pt x="367766" y="375920"/>
                </a:lnTo>
                <a:lnTo>
                  <a:pt x="367207" y="382270"/>
                </a:lnTo>
                <a:lnTo>
                  <a:pt x="366649" y="386080"/>
                </a:lnTo>
                <a:lnTo>
                  <a:pt x="365810" y="388620"/>
                </a:lnTo>
                <a:lnTo>
                  <a:pt x="364972" y="392430"/>
                </a:lnTo>
                <a:lnTo>
                  <a:pt x="362750" y="397510"/>
                </a:lnTo>
                <a:lnTo>
                  <a:pt x="361073" y="398780"/>
                </a:lnTo>
                <a:lnTo>
                  <a:pt x="359117" y="401320"/>
                </a:lnTo>
                <a:lnTo>
                  <a:pt x="357174" y="402589"/>
                </a:lnTo>
                <a:lnTo>
                  <a:pt x="355219" y="405130"/>
                </a:lnTo>
                <a:lnTo>
                  <a:pt x="353263" y="406400"/>
                </a:lnTo>
                <a:lnTo>
                  <a:pt x="350761" y="410210"/>
                </a:lnTo>
                <a:lnTo>
                  <a:pt x="349643" y="414020"/>
                </a:lnTo>
                <a:lnTo>
                  <a:pt x="348526" y="416560"/>
                </a:lnTo>
                <a:lnTo>
                  <a:pt x="348246" y="419100"/>
                </a:lnTo>
                <a:lnTo>
                  <a:pt x="347687" y="421639"/>
                </a:lnTo>
                <a:lnTo>
                  <a:pt x="347687" y="425450"/>
                </a:lnTo>
                <a:lnTo>
                  <a:pt x="348246" y="427989"/>
                </a:lnTo>
                <a:lnTo>
                  <a:pt x="348805" y="433070"/>
                </a:lnTo>
                <a:lnTo>
                  <a:pt x="349923" y="439420"/>
                </a:lnTo>
                <a:lnTo>
                  <a:pt x="350761" y="441960"/>
                </a:lnTo>
                <a:lnTo>
                  <a:pt x="351878" y="448310"/>
                </a:lnTo>
                <a:lnTo>
                  <a:pt x="352704" y="455930"/>
                </a:lnTo>
                <a:lnTo>
                  <a:pt x="349364" y="461010"/>
                </a:lnTo>
                <a:lnTo>
                  <a:pt x="346570" y="466089"/>
                </a:lnTo>
                <a:lnTo>
                  <a:pt x="345465" y="469900"/>
                </a:lnTo>
                <a:lnTo>
                  <a:pt x="344627" y="472439"/>
                </a:lnTo>
                <a:lnTo>
                  <a:pt x="343789" y="476250"/>
                </a:lnTo>
                <a:lnTo>
                  <a:pt x="342671" y="483870"/>
                </a:lnTo>
                <a:lnTo>
                  <a:pt x="342112" y="491489"/>
                </a:lnTo>
                <a:lnTo>
                  <a:pt x="342392" y="495300"/>
                </a:lnTo>
                <a:lnTo>
                  <a:pt x="342671" y="497839"/>
                </a:lnTo>
                <a:lnTo>
                  <a:pt x="343230" y="501650"/>
                </a:lnTo>
                <a:lnTo>
                  <a:pt x="343789" y="504189"/>
                </a:lnTo>
                <a:lnTo>
                  <a:pt x="344627" y="506730"/>
                </a:lnTo>
                <a:lnTo>
                  <a:pt x="342392" y="508000"/>
                </a:lnTo>
                <a:lnTo>
                  <a:pt x="339331" y="508000"/>
                </a:lnTo>
                <a:lnTo>
                  <a:pt x="335699" y="509270"/>
                </a:lnTo>
                <a:lnTo>
                  <a:pt x="331241" y="510539"/>
                </a:lnTo>
                <a:lnTo>
                  <a:pt x="326504" y="510539"/>
                </a:lnTo>
                <a:lnTo>
                  <a:pt x="321487" y="511810"/>
                </a:lnTo>
                <a:lnTo>
                  <a:pt x="316458" y="511810"/>
                </a:lnTo>
                <a:lnTo>
                  <a:pt x="311162" y="513080"/>
                </a:lnTo>
                <a:lnTo>
                  <a:pt x="306425" y="513080"/>
                </a:lnTo>
                <a:lnTo>
                  <a:pt x="301129" y="514350"/>
                </a:lnTo>
                <a:lnTo>
                  <a:pt x="287464" y="514350"/>
                </a:lnTo>
                <a:lnTo>
                  <a:pt x="283565" y="515620"/>
                </a:lnTo>
                <a:lnTo>
                  <a:pt x="978391" y="515620"/>
                </a:lnTo>
                <a:lnTo>
                  <a:pt x="980059" y="508000"/>
                </a:lnTo>
                <a:lnTo>
                  <a:pt x="980617" y="504189"/>
                </a:lnTo>
                <a:lnTo>
                  <a:pt x="982294" y="495300"/>
                </a:lnTo>
                <a:lnTo>
                  <a:pt x="982573" y="491489"/>
                </a:lnTo>
                <a:lnTo>
                  <a:pt x="983132" y="486410"/>
                </a:lnTo>
                <a:lnTo>
                  <a:pt x="983132" y="482600"/>
                </a:lnTo>
                <a:lnTo>
                  <a:pt x="982853" y="478789"/>
                </a:lnTo>
                <a:lnTo>
                  <a:pt x="982294" y="474980"/>
                </a:lnTo>
                <a:lnTo>
                  <a:pt x="981176" y="469900"/>
                </a:lnTo>
                <a:lnTo>
                  <a:pt x="979500" y="467360"/>
                </a:lnTo>
                <a:lnTo>
                  <a:pt x="977557" y="463550"/>
                </a:lnTo>
                <a:lnTo>
                  <a:pt x="975042" y="459739"/>
                </a:lnTo>
                <a:lnTo>
                  <a:pt x="971981" y="455930"/>
                </a:lnTo>
                <a:lnTo>
                  <a:pt x="971981" y="449580"/>
                </a:lnTo>
                <a:lnTo>
                  <a:pt x="970026" y="440689"/>
                </a:lnTo>
                <a:lnTo>
                  <a:pt x="967511" y="426720"/>
                </a:lnTo>
                <a:lnTo>
                  <a:pt x="966393" y="417830"/>
                </a:lnTo>
                <a:lnTo>
                  <a:pt x="965568" y="414020"/>
                </a:lnTo>
                <a:lnTo>
                  <a:pt x="965288" y="408939"/>
                </a:lnTo>
                <a:lnTo>
                  <a:pt x="964450" y="405130"/>
                </a:lnTo>
                <a:lnTo>
                  <a:pt x="964171" y="400050"/>
                </a:lnTo>
                <a:lnTo>
                  <a:pt x="961377" y="378460"/>
                </a:lnTo>
                <a:lnTo>
                  <a:pt x="960818" y="373380"/>
                </a:lnTo>
                <a:lnTo>
                  <a:pt x="960259" y="369570"/>
                </a:lnTo>
                <a:lnTo>
                  <a:pt x="959434" y="364489"/>
                </a:lnTo>
                <a:lnTo>
                  <a:pt x="958875" y="360680"/>
                </a:lnTo>
                <a:lnTo>
                  <a:pt x="958037" y="356870"/>
                </a:lnTo>
                <a:lnTo>
                  <a:pt x="957199" y="351789"/>
                </a:lnTo>
                <a:lnTo>
                  <a:pt x="956640" y="347980"/>
                </a:lnTo>
                <a:lnTo>
                  <a:pt x="955522" y="342900"/>
                </a:lnTo>
                <a:lnTo>
                  <a:pt x="954405" y="339089"/>
                </a:lnTo>
                <a:lnTo>
                  <a:pt x="953300" y="334010"/>
                </a:lnTo>
                <a:lnTo>
                  <a:pt x="951903" y="330200"/>
                </a:lnTo>
                <a:lnTo>
                  <a:pt x="950785" y="326389"/>
                </a:lnTo>
                <a:lnTo>
                  <a:pt x="949388" y="321310"/>
                </a:lnTo>
                <a:lnTo>
                  <a:pt x="946048" y="313689"/>
                </a:lnTo>
                <a:lnTo>
                  <a:pt x="944092" y="309880"/>
                </a:lnTo>
                <a:lnTo>
                  <a:pt x="943254" y="307339"/>
                </a:lnTo>
                <a:lnTo>
                  <a:pt x="942416" y="306070"/>
                </a:lnTo>
                <a:lnTo>
                  <a:pt x="941311" y="304800"/>
                </a:lnTo>
                <a:lnTo>
                  <a:pt x="940193" y="302260"/>
                </a:lnTo>
                <a:lnTo>
                  <a:pt x="938796" y="300989"/>
                </a:lnTo>
                <a:lnTo>
                  <a:pt x="937679" y="298450"/>
                </a:lnTo>
                <a:lnTo>
                  <a:pt x="934897" y="295910"/>
                </a:lnTo>
                <a:lnTo>
                  <a:pt x="933500" y="295910"/>
                </a:lnTo>
                <a:lnTo>
                  <a:pt x="930706" y="294639"/>
                </a:lnTo>
                <a:lnTo>
                  <a:pt x="926528" y="290830"/>
                </a:lnTo>
                <a:lnTo>
                  <a:pt x="909243" y="290830"/>
                </a:lnTo>
                <a:lnTo>
                  <a:pt x="905611" y="289560"/>
                </a:lnTo>
                <a:lnTo>
                  <a:pt x="901992" y="289560"/>
                </a:lnTo>
                <a:lnTo>
                  <a:pt x="894181" y="287020"/>
                </a:lnTo>
                <a:lnTo>
                  <a:pt x="890562" y="287020"/>
                </a:lnTo>
                <a:lnTo>
                  <a:pt x="886650" y="285750"/>
                </a:lnTo>
                <a:lnTo>
                  <a:pt x="883031" y="285750"/>
                </a:lnTo>
                <a:lnTo>
                  <a:pt x="878852" y="284480"/>
                </a:lnTo>
                <a:lnTo>
                  <a:pt x="874941" y="284480"/>
                </a:lnTo>
                <a:lnTo>
                  <a:pt x="867143" y="283210"/>
                </a:lnTo>
                <a:lnTo>
                  <a:pt x="863231" y="281939"/>
                </a:lnTo>
                <a:lnTo>
                  <a:pt x="859053" y="280670"/>
                </a:lnTo>
                <a:close/>
              </a:path>
              <a:path w="1226566" h="626110">
                <a:moveTo>
                  <a:pt x="512191" y="35560"/>
                </a:moveTo>
                <a:lnTo>
                  <a:pt x="506336" y="35560"/>
                </a:lnTo>
                <a:lnTo>
                  <a:pt x="502716" y="39370"/>
                </a:lnTo>
                <a:lnTo>
                  <a:pt x="497700" y="40639"/>
                </a:lnTo>
                <a:lnTo>
                  <a:pt x="493788" y="43180"/>
                </a:lnTo>
                <a:lnTo>
                  <a:pt x="490728" y="45720"/>
                </a:lnTo>
                <a:lnTo>
                  <a:pt x="488213" y="49530"/>
                </a:lnTo>
                <a:lnTo>
                  <a:pt x="485990" y="52070"/>
                </a:lnTo>
                <a:lnTo>
                  <a:pt x="484593" y="55880"/>
                </a:lnTo>
                <a:lnTo>
                  <a:pt x="483476" y="59689"/>
                </a:lnTo>
                <a:lnTo>
                  <a:pt x="482638" y="62230"/>
                </a:lnTo>
                <a:lnTo>
                  <a:pt x="481520" y="69850"/>
                </a:lnTo>
                <a:lnTo>
                  <a:pt x="480974" y="74930"/>
                </a:lnTo>
                <a:lnTo>
                  <a:pt x="480695" y="78739"/>
                </a:lnTo>
                <a:lnTo>
                  <a:pt x="480136" y="82550"/>
                </a:lnTo>
                <a:lnTo>
                  <a:pt x="479298" y="86360"/>
                </a:lnTo>
                <a:lnTo>
                  <a:pt x="477901" y="90170"/>
                </a:lnTo>
                <a:lnTo>
                  <a:pt x="476504" y="92710"/>
                </a:lnTo>
                <a:lnTo>
                  <a:pt x="477342" y="93980"/>
                </a:lnTo>
                <a:lnTo>
                  <a:pt x="477901" y="95250"/>
                </a:lnTo>
                <a:lnTo>
                  <a:pt x="479018" y="96520"/>
                </a:lnTo>
                <a:lnTo>
                  <a:pt x="480695" y="99060"/>
                </a:lnTo>
                <a:lnTo>
                  <a:pt x="481799" y="101600"/>
                </a:lnTo>
                <a:lnTo>
                  <a:pt x="484314" y="105410"/>
                </a:lnTo>
                <a:lnTo>
                  <a:pt x="485152" y="107950"/>
                </a:lnTo>
                <a:lnTo>
                  <a:pt x="486270" y="109220"/>
                </a:lnTo>
                <a:lnTo>
                  <a:pt x="487108" y="110489"/>
                </a:lnTo>
                <a:lnTo>
                  <a:pt x="487934" y="113030"/>
                </a:lnTo>
                <a:lnTo>
                  <a:pt x="490728" y="119380"/>
                </a:lnTo>
                <a:lnTo>
                  <a:pt x="492404" y="120650"/>
                </a:lnTo>
                <a:lnTo>
                  <a:pt x="494347" y="123189"/>
                </a:lnTo>
                <a:lnTo>
                  <a:pt x="499097" y="127000"/>
                </a:lnTo>
                <a:lnTo>
                  <a:pt x="501878" y="128270"/>
                </a:lnTo>
                <a:lnTo>
                  <a:pt x="504952" y="130810"/>
                </a:lnTo>
                <a:lnTo>
                  <a:pt x="508012" y="132080"/>
                </a:lnTo>
                <a:lnTo>
                  <a:pt x="510806" y="134620"/>
                </a:lnTo>
                <a:lnTo>
                  <a:pt x="518325" y="139700"/>
                </a:lnTo>
                <a:lnTo>
                  <a:pt x="520560" y="142239"/>
                </a:lnTo>
                <a:lnTo>
                  <a:pt x="522516" y="143510"/>
                </a:lnTo>
                <a:lnTo>
                  <a:pt x="523913" y="146050"/>
                </a:lnTo>
                <a:lnTo>
                  <a:pt x="524738" y="148589"/>
                </a:lnTo>
                <a:lnTo>
                  <a:pt x="525297" y="149860"/>
                </a:lnTo>
                <a:lnTo>
                  <a:pt x="526415" y="154939"/>
                </a:lnTo>
                <a:lnTo>
                  <a:pt x="526973" y="156210"/>
                </a:lnTo>
                <a:lnTo>
                  <a:pt x="527532" y="160020"/>
                </a:lnTo>
                <a:lnTo>
                  <a:pt x="528091" y="161289"/>
                </a:lnTo>
                <a:lnTo>
                  <a:pt x="526694" y="162560"/>
                </a:lnTo>
                <a:lnTo>
                  <a:pt x="525018" y="165100"/>
                </a:lnTo>
                <a:lnTo>
                  <a:pt x="524459" y="167639"/>
                </a:lnTo>
                <a:lnTo>
                  <a:pt x="524459" y="170180"/>
                </a:lnTo>
                <a:lnTo>
                  <a:pt x="524738" y="172720"/>
                </a:lnTo>
                <a:lnTo>
                  <a:pt x="525297" y="173989"/>
                </a:lnTo>
                <a:lnTo>
                  <a:pt x="525856" y="176530"/>
                </a:lnTo>
                <a:lnTo>
                  <a:pt x="526694" y="179070"/>
                </a:lnTo>
                <a:lnTo>
                  <a:pt x="527812" y="182880"/>
                </a:lnTo>
                <a:lnTo>
                  <a:pt x="528929" y="185420"/>
                </a:lnTo>
                <a:lnTo>
                  <a:pt x="530326" y="187960"/>
                </a:lnTo>
                <a:lnTo>
                  <a:pt x="531710" y="191770"/>
                </a:lnTo>
                <a:lnTo>
                  <a:pt x="533387" y="194310"/>
                </a:lnTo>
                <a:lnTo>
                  <a:pt x="535343" y="198120"/>
                </a:lnTo>
                <a:lnTo>
                  <a:pt x="537286" y="200660"/>
                </a:lnTo>
                <a:lnTo>
                  <a:pt x="538962" y="204470"/>
                </a:lnTo>
                <a:lnTo>
                  <a:pt x="541197" y="207010"/>
                </a:lnTo>
                <a:lnTo>
                  <a:pt x="543699" y="210820"/>
                </a:lnTo>
                <a:lnTo>
                  <a:pt x="545934" y="213360"/>
                </a:lnTo>
                <a:lnTo>
                  <a:pt x="548170" y="217170"/>
                </a:lnTo>
                <a:lnTo>
                  <a:pt x="550672" y="219710"/>
                </a:lnTo>
                <a:lnTo>
                  <a:pt x="553466" y="223520"/>
                </a:lnTo>
                <a:lnTo>
                  <a:pt x="555967" y="226060"/>
                </a:lnTo>
                <a:lnTo>
                  <a:pt x="558761" y="228600"/>
                </a:lnTo>
                <a:lnTo>
                  <a:pt x="561263" y="231139"/>
                </a:lnTo>
                <a:lnTo>
                  <a:pt x="564057" y="234950"/>
                </a:lnTo>
                <a:lnTo>
                  <a:pt x="566851" y="236220"/>
                </a:lnTo>
                <a:lnTo>
                  <a:pt x="572427" y="241300"/>
                </a:lnTo>
                <a:lnTo>
                  <a:pt x="574929" y="243839"/>
                </a:lnTo>
                <a:lnTo>
                  <a:pt x="563778" y="243839"/>
                </a:lnTo>
                <a:lnTo>
                  <a:pt x="559041" y="246380"/>
                </a:lnTo>
                <a:lnTo>
                  <a:pt x="553186" y="250189"/>
                </a:lnTo>
                <a:lnTo>
                  <a:pt x="551510" y="250189"/>
                </a:lnTo>
                <a:lnTo>
                  <a:pt x="548728" y="252730"/>
                </a:lnTo>
                <a:lnTo>
                  <a:pt x="547052" y="252730"/>
                </a:lnTo>
                <a:lnTo>
                  <a:pt x="538683" y="256539"/>
                </a:lnTo>
                <a:lnTo>
                  <a:pt x="534784" y="257810"/>
                </a:lnTo>
                <a:lnTo>
                  <a:pt x="526415" y="260350"/>
                </a:lnTo>
                <a:lnTo>
                  <a:pt x="522516" y="260350"/>
                </a:lnTo>
                <a:lnTo>
                  <a:pt x="510527" y="262889"/>
                </a:lnTo>
                <a:lnTo>
                  <a:pt x="502158" y="265430"/>
                </a:lnTo>
                <a:lnTo>
                  <a:pt x="498259" y="265430"/>
                </a:lnTo>
                <a:lnTo>
                  <a:pt x="494068" y="266700"/>
                </a:lnTo>
                <a:lnTo>
                  <a:pt x="490169" y="266700"/>
                </a:lnTo>
                <a:lnTo>
                  <a:pt x="481799" y="267970"/>
                </a:lnTo>
                <a:lnTo>
                  <a:pt x="477901" y="269239"/>
                </a:lnTo>
                <a:lnTo>
                  <a:pt x="473722" y="269239"/>
                </a:lnTo>
                <a:lnTo>
                  <a:pt x="465353" y="270510"/>
                </a:lnTo>
                <a:lnTo>
                  <a:pt x="461175" y="270510"/>
                </a:lnTo>
                <a:lnTo>
                  <a:pt x="452805" y="271780"/>
                </a:lnTo>
                <a:lnTo>
                  <a:pt x="448627" y="273050"/>
                </a:lnTo>
                <a:lnTo>
                  <a:pt x="444169" y="273050"/>
                </a:lnTo>
                <a:lnTo>
                  <a:pt x="440258" y="274320"/>
                </a:lnTo>
                <a:lnTo>
                  <a:pt x="435800" y="275589"/>
                </a:lnTo>
                <a:lnTo>
                  <a:pt x="431342" y="275589"/>
                </a:lnTo>
                <a:lnTo>
                  <a:pt x="426872" y="276860"/>
                </a:lnTo>
                <a:lnTo>
                  <a:pt x="422694" y="278130"/>
                </a:lnTo>
                <a:lnTo>
                  <a:pt x="418236" y="279400"/>
                </a:lnTo>
                <a:lnTo>
                  <a:pt x="413499" y="280670"/>
                </a:lnTo>
                <a:lnTo>
                  <a:pt x="855433" y="280670"/>
                </a:lnTo>
                <a:lnTo>
                  <a:pt x="851242" y="279400"/>
                </a:lnTo>
                <a:lnTo>
                  <a:pt x="847344" y="279400"/>
                </a:lnTo>
                <a:lnTo>
                  <a:pt x="843165" y="278130"/>
                </a:lnTo>
                <a:lnTo>
                  <a:pt x="835355" y="276860"/>
                </a:lnTo>
                <a:lnTo>
                  <a:pt x="831443" y="275589"/>
                </a:lnTo>
                <a:lnTo>
                  <a:pt x="827265" y="274320"/>
                </a:lnTo>
                <a:lnTo>
                  <a:pt x="823366" y="274320"/>
                </a:lnTo>
                <a:lnTo>
                  <a:pt x="815555" y="271780"/>
                </a:lnTo>
                <a:lnTo>
                  <a:pt x="811657" y="271780"/>
                </a:lnTo>
                <a:lnTo>
                  <a:pt x="799947" y="267970"/>
                </a:lnTo>
                <a:lnTo>
                  <a:pt x="796315" y="266700"/>
                </a:lnTo>
                <a:lnTo>
                  <a:pt x="792416" y="265430"/>
                </a:lnTo>
                <a:lnTo>
                  <a:pt x="785164" y="262889"/>
                </a:lnTo>
                <a:lnTo>
                  <a:pt x="761187" y="259080"/>
                </a:lnTo>
                <a:lnTo>
                  <a:pt x="755611" y="256539"/>
                </a:lnTo>
                <a:lnTo>
                  <a:pt x="753097" y="255270"/>
                </a:lnTo>
                <a:lnTo>
                  <a:pt x="750316" y="254000"/>
                </a:lnTo>
                <a:lnTo>
                  <a:pt x="745286" y="250189"/>
                </a:lnTo>
                <a:lnTo>
                  <a:pt x="742784" y="248920"/>
                </a:lnTo>
                <a:lnTo>
                  <a:pt x="740270" y="246380"/>
                </a:lnTo>
                <a:lnTo>
                  <a:pt x="738047" y="243839"/>
                </a:lnTo>
                <a:lnTo>
                  <a:pt x="735533" y="242570"/>
                </a:lnTo>
                <a:lnTo>
                  <a:pt x="731075" y="240030"/>
                </a:lnTo>
                <a:lnTo>
                  <a:pt x="728840" y="237489"/>
                </a:lnTo>
                <a:lnTo>
                  <a:pt x="726897" y="236220"/>
                </a:lnTo>
                <a:lnTo>
                  <a:pt x="724941" y="236220"/>
                </a:lnTo>
                <a:lnTo>
                  <a:pt x="722985" y="234950"/>
                </a:lnTo>
                <a:lnTo>
                  <a:pt x="722426" y="231139"/>
                </a:lnTo>
                <a:lnTo>
                  <a:pt x="722147" y="229870"/>
                </a:lnTo>
                <a:lnTo>
                  <a:pt x="721588" y="228600"/>
                </a:lnTo>
                <a:lnTo>
                  <a:pt x="716292" y="228600"/>
                </a:lnTo>
                <a:lnTo>
                  <a:pt x="716292" y="224789"/>
                </a:lnTo>
                <a:lnTo>
                  <a:pt x="716013" y="222250"/>
                </a:lnTo>
                <a:lnTo>
                  <a:pt x="716013" y="204470"/>
                </a:lnTo>
                <a:lnTo>
                  <a:pt x="715733" y="201930"/>
                </a:lnTo>
                <a:lnTo>
                  <a:pt x="715733" y="199389"/>
                </a:lnTo>
                <a:lnTo>
                  <a:pt x="714895" y="191770"/>
                </a:lnTo>
                <a:lnTo>
                  <a:pt x="725779" y="191770"/>
                </a:lnTo>
                <a:lnTo>
                  <a:pt x="728002" y="190500"/>
                </a:lnTo>
                <a:lnTo>
                  <a:pt x="730237" y="187960"/>
                </a:lnTo>
                <a:lnTo>
                  <a:pt x="732193" y="186689"/>
                </a:lnTo>
                <a:lnTo>
                  <a:pt x="737209" y="179070"/>
                </a:lnTo>
                <a:lnTo>
                  <a:pt x="738606" y="176530"/>
                </a:lnTo>
                <a:lnTo>
                  <a:pt x="739711" y="173989"/>
                </a:lnTo>
                <a:lnTo>
                  <a:pt x="741108" y="171450"/>
                </a:lnTo>
                <a:lnTo>
                  <a:pt x="743343" y="167639"/>
                </a:lnTo>
                <a:lnTo>
                  <a:pt x="744461" y="165100"/>
                </a:lnTo>
                <a:lnTo>
                  <a:pt x="745286" y="162560"/>
                </a:lnTo>
                <a:lnTo>
                  <a:pt x="746404" y="161289"/>
                </a:lnTo>
                <a:lnTo>
                  <a:pt x="746963" y="158750"/>
                </a:lnTo>
                <a:lnTo>
                  <a:pt x="747801" y="156210"/>
                </a:lnTo>
                <a:lnTo>
                  <a:pt x="748639" y="152400"/>
                </a:lnTo>
                <a:lnTo>
                  <a:pt x="748919" y="149860"/>
                </a:lnTo>
                <a:lnTo>
                  <a:pt x="748919" y="146050"/>
                </a:lnTo>
                <a:lnTo>
                  <a:pt x="742784" y="134620"/>
                </a:lnTo>
                <a:lnTo>
                  <a:pt x="748080" y="128270"/>
                </a:lnTo>
                <a:lnTo>
                  <a:pt x="750316" y="125730"/>
                </a:lnTo>
                <a:lnTo>
                  <a:pt x="752259" y="123189"/>
                </a:lnTo>
                <a:lnTo>
                  <a:pt x="754214" y="119380"/>
                </a:lnTo>
                <a:lnTo>
                  <a:pt x="755611" y="116839"/>
                </a:lnTo>
                <a:lnTo>
                  <a:pt x="757288" y="113030"/>
                </a:lnTo>
                <a:lnTo>
                  <a:pt x="758672" y="109220"/>
                </a:lnTo>
                <a:lnTo>
                  <a:pt x="759790" y="104139"/>
                </a:lnTo>
                <a:lnTo>
                  <a:pt x="760907" y="100330"/>
                </a:lnTo>
                <a:lnTo>
                  <a:pt x="763422" y="87630"/>
                </a:lnTo>
                <a:lnTo>
                  <a:pt x="764527" y="80010"/>
                </a:lnTo>
                <a:lnTo>
                  <a:pt x="764806" y="76200"/>
                </a:lnTo>
                <a:lnTo>
                  <a:pt x="764806" y="69850"/>
                </a:lnTo>
                <a:lnTo>
                  <a:pt x="763422" y="68580"/>
                </a:lnTo>
                <a:lnTo>
                  <a:pt x="762304" y="66039"/>
                </a:lnTo>
                <a:lnTo>
                  <a:pt x="759510" y="63500"/>
                </a:lnTo>
                <a:lnTo>
                  <a:pt x="758393" y="62230"/>
                </a:lnTo>
                <a:lnTo>
                  <a:pt x="757008" y="60960"/>
                </a:lnTo>
                <a:lnTo>
                  <a:pt x="755891" y="59689"/>
                </a:lnTo>
                <a:lnTo>
                  <a:pt x="754494" y="57150"/>
                </a:lnTo>
                <a:lnTo>
                  <a:pt x="752259" y="54610"/>
                </a:lnTo>
                <a:lnTo>
                  <a:pt x="749757" y="52070"/>
                </a:lnTo>
                <a:lnTo>
                  <a:pt x="748639" y="50800"/>
                </a:lnTo>
                <a:lnTo>
                  <a:pt x="744461" y="46989"/>
                </a:lnTo>
                <a:lnTo>
                  <a:pt x="742784" y="43180"/>
                </a:lnTo>
                <a:lnTo>
                  <a:pt x="738327" y="40639"/>
                </a:lnTo>
                <a:lnTo>
                  <a:pt x="732751" y="38100"/>
                </a:lnTo>
                <a:lnTo>
                  <a:pt x="727722" y="36830"/>
                </a:lnTo>
                <a:lnTo>
                  <a:pt x="514146" y="36830"/>
                </a:lnTo>
                <a:lnTo>
                  <a:pt x="512191" y="35560"/>
                </a:lnTo>
                <a:close/>
              </a:path>
              <a:path w="1226566" h="626110">
                <a:moveTo>
                  <a:pt x="573532" y="242570"/>
                </a:moveTo>
                <a:lnTo>
                  <a:pt x="569912" y="242570"/>
                </a:lnTo>
                <a:lnTo>
                  <a:pt x="567956" y="243839"/>
                </a:lnTo>
                <a:lnTo>
                  <a:pt x="574929" y="243839"/>
                </a:lnTo>
                <a:lnTo>
                  <a:pt x="573532" y="242570"/>
                </a:lnTo>
                <a:close/>
              </a:path>
              <a:path w="1226566" h="626110">
                <a:moveTo>
                  <a:pt x="721029" y="227330"/>
                </a:moveTo>
                <a:lnTo>
                  <a:pt x="718248" y="227330"/>
                </a:lnTo>
                <a:lnTo>
                  <a:pt x="716292" y="228600"/>
                </a:lnTo>
                <a:lnTo>
                  <a:pt x="721588" y="228600"/>
                </a:lnTo>
                <a:lnTo>
                  <a:pt x="721029" y="227330"/>
                </a:lnTo>
                <a:close/>
              </a:path>
              <a:path w="1226566" h="626110">
                <a:moveTo>
                  <a:pt x="723265" y="191770"/>
                </a:moveTo>
                <a:lnTo>
                  <a:pt x="714895" y="191770"/>
                </a:lnTo>
                <a:lnTo>
                  <a:pt x="717969" y="193039"/>
                </a:lnTo>
                <a:lnTo>
                  <a:pt x="720763" y="193039"/>
                </a:lnTo>
                <a:lnTo>
                  <a:pt x="723265" y="191770"/>
                </a:lnTo>
                <a:close/>
              </a:path>
              <a:path w="1226566" h="626110">
                <a:moveTo>
                  <a:pt x="543420" y="11430"/>
                </a:moveTo>
                <a:lnTo>
                  <a:pt x="540918" y="11430"/>
                </a:lnTo>
                <a:lnTo>
                  <a:pt x="539521" y="12700"/>
                </a:lnTo>
                <a:lnTo>
                  <a:pt x="538403" y="15239"/>
                </a:lnTo>
                <a:lnTo>
                  <a:pt x="536727" y="16510"/>
                </a:lnTo>
                <a:lnTo>
                  <a:pt x="535343" y="17780"/>
                </a:lnTo>
                <a:lnTo>
                  <a:pt x="530326" y="21589"/>
                </a:lnTo>
                <a:lnTo>
                  <a:pt x="528091" y="21589"/>
                </a:lnTo>
                <a:lnTo>
                  <a:pt x="526135" y="24130"/>
                </a:lnTo>
                <a:lnTo>
                  <a:pt x="526135" y="25400"/>
                </a:lnTo>
                <a:lnTo>
                  <a:pt x="525576" y="26670"/>
                </a:lnTo>
                <a:lnTo>
                  <a:pt x="524459" y="30480"/>
                </a:lnTo>
                <a:lnTo>
                  <a:pt x="523633" y="33020"/>
                </a:lnTo>
                <a:lnTo>
                  <a:pt x="523074" y="34289"/>
                </a:lnTo>
                <a:lnTo>
                  <a:pt x="522795" y="36830"/>
                </a:lnTo>
                <a:lnTo>
                  <a:pt x="726617" y="36830"/>
                </a:lnTo>
                <a:lnTo>
                  <a:pt x="724382" y="34289"/>
                </a:lnTo>
                <a:lnTo>
                  <a:pt x="723544" y="33020"/>
                </a:lnTo>
                <a:lnTo>
                  <a:pt x="722426" y="31750"/>
                </a:lnTo>
                <a:lnTo>
                  <a:pt x="721868" y="29210"/>
                </a:lnTo>
                <a:lnTo>
                  <a:pt x="720483" y="26670"/>
                </a:lnTo>
                <a:lnTo>
                  <a:pt x="713232" y="26670"/>
                </a:lnTo>
                <a:lnTo>
                  <a:pt x="709599" y="24130"/>
                </a:lnTo>
                <a:lnTo>
                  <a:pt x="702081" y="24130"/>
                </a:lnTo>
                <a:lnTo>
                  <a:pt x="699008" y="21589"/>
                </a:lnTo>
                <a:lnTo>
                  <a:pt x="695388" y="19050"/>
                </a:lnTo>
                <a:lnTo>
                  <a:pt x="691476" y="16510"/>
                </a:lnTo>
                <a:lnTo>
                  <a:pt x="689248" y="15239"/>
                </a:lnTo>
                <a:lnTo>
                  <a:pt x="617029" y="15239"/>
                </a:lnTo>
                <a:lnTo>
                  <a:pt x="616470" y="13970"/>
                </a:lnTo>
                <a:lnTo>
                  <a:pt x="557644" y="13970"/>
                </a:lnTo>
                <a:lnTo>
                  <a:pt x="554863" y="12700"/>
                </a:lnTo>
                <a:lnTo>
                  <a:pt x="546214" y="12700"/>
                </a:lnTo>
                <a:lnTo>
                  <a:pt x="543420" y="11430"/>
                </a:lnTo>
                <a:close/>
              </a:path>
              <a:path w="1226566" h="626110">
                <a:moveTo>
                  <a:pt x="656348" y="6350"/>
                </a:moveTo>
                <a:lnTo>
                  <a:pt x="646315" y="6350"/>
                </a:lnTo>
                <a:lnTo>
                  <a:pt x="641565" y="7620"/>
                </a:lnTo>
                <a:lnTo>
                  <a:pt x="637108" y="8889"/>
                </a:lnTo>
                <a:lnTo>
                  <a:pt x="633209" y="11430"/>
                </a:lnTo>
                <a:lnTo>
                  <a:pt x="629856" y="13970"/>
                </a:lnTo>
                <a:lnTo>
                  <a:pt x="620102" y="13970"/>
                </a:lnTo>
                <a:lnTo>
                  <a:pt x="618426" y="15239"/>
                </a:lnTo>
                <a:lnTo>
                  <a:pt x="689248" y="15239"/>
                </a:lnTo>
                <a:lnTo>
                  <a:pt x="687019" y="13970"/>
                </a:lnTo>
                <a:lnTo>
                  <a:pt x="682282" y="12700"/>
                </a:lnTo>
                <a:lnTo>
                  <a:pt x="677265" y="10160"/>
                </a:lnTo>
                <a:lnTo>
                  <a:pt x="666661" y="7620"/>
                </a:lnTo>
                <a:lnTo>
                  <a:pt x="661365" y="7620"/>
                </a:lnTo>
                <a:lnTo>
                  <a:pt x="656348" y="6350"/>
                </a:lnTo>
                <a:close/>
              </a:path>
              <a:path w="1226566" h="626110">
                <a:moveTo>
                  <a:pt x="625957" y="1270"/>
                </a:moveTo>
                <a:lnTo>
                  <a:pt x="591667" y="1270"/>
                </a:lnTo>
                <a:lnTo>
                  <a:pt x="588035" y="2539"/>
                </a:lnTo>
                <a:lnTo>
                  <a:pt x="584974" y="2539"/>
                </a:lnTo>
                <a:lnTo>
                  <a:pt x="581901" y="3810"/>
                </a:lnTo>
                <a:lnTo>
                  <a:pt x="577164" y="6350"/>
                </a:lnTo>
                <a:lnTo>
                  <a:pt x="571588" y="8889"/>
                </a:lnTo>
                <a:lnTo>
                  <a:pt x="569074" y="11430"/>
                </a:lnTo>
                <a:lnTo>
                  <a:pt x="566293" y="12700"/>
                </a:lnTo>
                <a:lnTo>
                  <a:pt x="563778" y="12700"/>
                </a:lnTo>
                <a:lnTo>
                  <a:pt x="561263" y="13970"/>
                </a:lnTo>
                <a:lnTo>
                  <a:pt x="616470" y="13970"/>
                </a:lnTo>
                <a:lnTo>
                  <a:pt x="616204" y="12700"/>
                </a:lnTo>
                <a:lnTo>
                  <a:pt x="616204" y="11430"/>
                </a:lnTo>
                <a:lnTo>
                  <a:pt x="617308" y="8889"/>
                </a:lnTo>
                <a:lnTo>
                  <a:pt x="618147" y="7620"/>
                </a:lnTo>
                <a:lnTo>
                  <a:pt x="620661" y="5080"/>
                </a:lnTo>
                <a:lnTo>
                  <a:pt x="621499" y="5080"/>
                </a:lnTo>
                <a:lnTo>
                  <a:pt x="622884" y="3810"/>
                </a:lnTo>
                <a:lnTo>
                  <a:pt x="637108" y="3810"/>
                </a:lnTo>
                <a:lnTo>
                  <a:pt x="629856" y="2539"/>
                </a:lnTo>
                <a:lnTo>
                  <a:pt x="625957" y="1270"/>
                </a:lnTo>
                <a:close/>
              </a:path>
              <a:path w="1226566" h="626110">
                <a:moveTo>
                  <a:pt x="640181" y="3810"/>
                </a:moveTo>
                <a:lnTo>
                  <a:pt x="637946" y="3810"/>
                </a:lnTo>
                <a:lnTo>
                  <a:pt x="639343" y="5080"/>
                </a:lnTo>
                <a:lnTo>
                  <a:pt x="642962" y="5080"/>
                </a:lnTo>
                <a:lnTo>
                  <a:pt x="640181" y="3810"/>
                </a:lnTo>
                <a:close/>
              </a:path>
              <a:path w="1226566" h="626110">
                <a:moveTo>
                  <a:pt x="613130" y="0"/>
                </a:moveTo>
                <a:lnTo>
                  <a:pt x="600024" y="0"/>
                </a:lnTo>
                <a:lnTo>
                  <a:pt x="595845" y="1270"/>
                </a:lnTo>
                <a:lnTo>
                  <a:pt x="617308" y="1270"/>
                </a:lnTo>
                <a:lnTo>
                  <a:pt x="61313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" name="object 10"/>
          <p:cNvSpPr/>
          <p:nvPr/>
        </p:nvSpPr>
        <p:spPr>
          <a:xfrm>
            <a:off x="406908" y="1106424"/>
            <a:ext cx="431012" cy="139953"/>
          </a:xfrm>
          <a:custGeom>
            <a:avLst/>
            <a:gdLst/>
            <a:ahLst/>
            <a:cxnLst/>
            <a:rect l="l" t="t" r="r" b="b"/>
            <a:pathLst>
              <a:path w="431012" h="139953">
                <a:moveTo>
                  <a:pt x="278968" y="0"/>
                </a:moveTo>
                <a:lnTo>
                  <a:pt x="278130" y="253"/>
                </a:lnTo>
                <a:lnTo>
                  <a:pt x="277025" y="888"/>
                </a:lnTo>
                <a:lnTo>
                  <a:pt x="275907" y="1650"/>
                </a:lnTo>
                <a:lnTo>
                  <a:pt x="274510" y="2539"/>
                </a:lnTo>
                <a:lnTo>
                  <a:pt x="272834" y="3555"/>
                </a:lnTo>
                <a:lnTo>
                  <a:pt x="270598" y="4825"/>
                </a:lnTo>
                <a:lnTo>
                  <a:pt x="269760" y="5079"/>
                </a:lnTo>
                <a:lnTo>
                  <a:pt x="193890" y="32765"/>
                </a:lnTo>
                <a:lnTo>
                  <a:pt x="188302" y="34671"/>
                </a:lnTo>
                <a:lnTo>
                  <a:pt x="182448" y="36575"/>
                </a:lnTo>
                <a:lnTo>
                  <a:pt x="176872" y="38862"/>
                </a:lnTo>
                <a:lnTo>
                  <a:pt x="170726" y="40766"/>
                </a:lnTo>
                <a:lnTo>
                  <a:pt x="164592" y="43179"/>
                </a:lnTo>
                <a:lnTo>
                  <a:pt x="133908" y="53975"/>
                </a:lnTo>
                <a:lnTo>
                  <a:pt x="127495" y="56134"/>
                </a:lnTo>
                <a:lnTo>
                  <a:pt x="108242" y="61849"/>
                </a:lnTo>
                <a:lnTo>
                  <a:pt x="102107" y="63753"/>
                </a:lnTo>
                <a:lnTo>
                  <a:pt x="95681" y="65659"/>
                </a:lnTo>
                <a:lnTo>
                  <a:pt x="89268" y="67310"/>
                </a:lnTo>
                <a:lnTo>
                  <a:pt x="82854" y="69087"/>
                </a:lnTo>
                <a:lnTo>
                  <a:pt x="76441" y="70485"/>
                </a:lnTo>
                <a:lnTo>
                  <a:pt x="70027" y="72009"/>
                </a:lnTo>
                <a:lnTo>
                  <a:pt x="63322" y="73533"/>
                </a:lnTo>
                <a:lnTo>
                  <a:pt x="25107" y="79501"/>
                </a:lnTo>
                <a:lnTo>
                  <a:pt x="6413" y="80517"/>
                </a:lnTo>
                <a:lnTo>
                  <a:pt x="0" y="80517"/>
                </a:lnTo>
                <a:lnTo>
                  <a:pt x="3911" y="82423"/>
                </a:lnTo>
                <a:lnTo>
                  <a:pt x="8089" y="84581"/>
                </a:lnTo>
                <a:lnTo>
                  <a:pt x="12547" y="86613"/>
                </a:lnTo>
                <a:lnTo>
                  <a:pt x="16738" y="88773"/>
                </a:lnTo>
                <a:lnTo>
                  <a:pt x="21196" y="91186"/>
                </a:lnTo>
                <a:lnTo>
                  <a:pt x="25946" y="93217"/>
                </a:lnTo>
                <a:lnTo>
                  <a:pt x="35432" y="97536"/>
                </a:lnTo>
                <a:lnTo>
                  <a:pt x="39890" y="99695"/>
                </a:lnTo>
                <a:lnTo>
                  <a:pt x="44640" y="101726"/>
                </a:lnTo>
                <a:lnTo>
                  <a:pt x="49377" y="103886"/>
                </a:lnTo>
                <a:lnTo>
                  <a:pt x="58585" y="107314"/>
                </a:lnTo>
                <a:lnTo>
                  <a:pt x="62763" y="109220"/>
                </a:lnTo>
                <a:lnTo>
                  <a:pt x="66954" y="110871"/>
                </a:lnTo>
                <a:lnTo>
                  <a:pt x="71132" y="112649"/>
                </a:lnTo>
                <a:lnTo>
                  <a:pt x="74764" y="113664"/>
                </a:lnTo>
                <a:lnTo>
                  <a:pt x="78117" y="114680"/>
                </a:lnTo>
                <a:lnTo>
                  <a:pt x="80898" y="115570"/>
                </a:lnTo>
                <a:lnTo>
                  <a:pt x="83413" y="116459"/>
                </a:lnTo>
                <a:lnTo>
                  <a:pt x="85369" y="117221"/>
                </a:lnTo>
                <a:lnTo>
                  <a:pt x="87312" y="118110"/>
                </a:lnTo>
                <a:lnTo>
                  <a:pt x="89268" y="118745"/>
                </a:lnTo>
                <a:lnTo>
                  <a:pt x="90944" y="119379"/>
                </a:lnTo>
                <a:lnTo>
                  <a:pt x="92621" y="120268"/>
                </a:lnTo>
                <a:lnTo>
                  <a:pt x="94576" y="121030"/>
                </a:lnTo>
                <a:lnTo>
                  <a:pt x="96520" y="121920"/>
                </a:lnTo>
                <a:lnTo>
                  <a:pt x="98755" y="123062"/>
                </a:lnTo>
                <a:lnTo>
                  <a:pt x="100990" y="123825"/>
                </a:lnTo>
                <a:lnTo>
                  <a:pt x="103771" y="124967"/>
                </a:lnTo>
                <a:lnTo>
                  <a:pt x="107124" y="126237"/>
                </a:lnTo>
                <a:lnTo>
                  <a:pt x="110477" y="127635"/>
                </a:lnTo>
                <a:lnTo>
                  <a:pt x="112420" y="127888"/>
                </a:lnTo>
                <a:lnTo>
                  <a:pt x="118008" y="127888"/>
                </a:lnTo>
                <a:lnTo>
                  <a:pt x="121627" y="128142"/>
                </a:lnTo>
                <a:lnTo>
                  <a:pt x="125260" y="128142"/>
                </a:lnTo>
                <a:lnTo>
                  <a:pt x="129438" y="128270"/>
                </a:lnTo>
                <a:lnTo>
                  <a:pt x="133350" y="128524"/>
                </a:lnTo>
                <a:lnTo>
                  <a:pt x="137528" y="129159"/>
                </a:lnTo>
                <a:lnTo>
                  <a:pt x="141160" y="129539"/>
                </a:lnTo>
                <a:lnTo>
                  <a:pt x="155663" y="139953"/>
                </a:lnTo>
                <a:lnTo>
                  <a:pt x="301294" y="139826"/>
                </a:lnTo>
                <a:lnTo>
                  <a:pt x="306311" y="139318"/>
                </a:lnTo>
                <a:lnTo>
                  <a:pt x="309105" y="139191"/>
                </a:lnTo>
                <a:lnTo>
                  <a:pt x="311886" y="138937"/>
                </a:lnTo>
                <a:lnTo>
                  <a:pt x="314680" y="138556"/>
                </a:lnTo>
                <a:lnTo>
                  <a:pt x="320814" y="138049"/>
                </a:lnTo>
                <a:lnTo>
                  <a:pt x="323608" y="137667"/>
                </a:lnTo>
                <a:lnTo>
                  <a:pt x="326961" y="137413"/>
                </a:lnTo>
                <a:lnTo>
                  <a:pt x="330301" y="137287"/>
                </a:lnTo>
                <a:lnTo>
                  <a:pt x="333654" y="136778"/>
                </a:lnTo>
                <a:lnTo>
                  <a:pt x="336994" y="136398"/>
                </a:lnTo>
                <a:lnTo>
                  <a:pt x="340347" y="136143"/>
                </a:lnTo>
                <a:lnTo>
                  <a:pt x="347319" y="135381"/>
                </a:lnTo>
                <a:lnTo>
                  <a:pt x="354012" y="134874"/>
                </a:lnTo>
                <a:lnTo>
                  <a:pt x="357644" y="134492"/>
                </a:lnTo>
                <a:lnTo>
                  <a:pt x="364617" y="133985"/>
                </a:lnTo>
                <a:lnTo>
                  <a:pt x="371589" y="133223"/>
                </a:lnTo>
                <a:lnTo>
                  <a:pt x="374942" y="132968"/>
                </a:lnTo>
                <a:lnTo>
                  <a:pt x="378282" y="132587"/>
                </a:lnTo>
                <a:lnTo>
                  <a:pt x="381355" y="132334"/>
                </a:lnTo>
                <a:lnTo>
                  <a:pt x="384708" y="131952"/>
                </a:lnTo>
                <a:lnTo>
                  <a:pt x="388048" y="131699"/>
                </a:lnTo>
                <a:lnTo>
                  <a:pt x="391121" y="131317"/>
                </a:lnTo>
                <a:lnTo>
                  <a:pt x="394182" y="131063"/>
                </a:lnTo>
                <a:lnTo>
                  <a:pt x="396976" y="130683"/>
                </a:lnTo>
                <a:lnTo>
                  <a:pt x="396768" y="126237"/>
                </a:lnTo>
                <a:lnTo>
                  <a:pt x="384708" y="126237"/>
                </a:lnTo>
                <a:lnTo>
                  <a:pt x="382752" y="125984"/>
                </a:lnTo>
                <a:lnTo>
                  <a:pt x="381076" y="125729"/>
                </a:lnTo>
                <a:lnTo>
                  <a:pt x="379120" y="125095"/>
                </a:lnTo>
                <a:lnTo>
                  <a:pt x="376897" y="124460"/>
                </a:lnTo>
                <a:lnTo>
                  <a:pt x="376339" y="124078"/>
                </a:lnTo>
                <a:lnTo>
                  <a:pt x="375780" y="123443"/>
                </a:lnTo>
                <a:lnTo>
                  <a:pt x="374942" y="122809"/>
                </a:lnTo>
                <a:lnTo>
                  <a:pt x="374383" y="122174"/>
                </a:lnTo>
                <a:lnTo>
                  <a:pt x="374103" y="121030"/>
                </a:lnTo>
                <a:lnTo>
                  <a:pt x="374103" y="118490"/>
                </a:lnTo>
                <a:lnTo>
                  <a:pt x="375221" y="117093"/>
                </a:lnTo>
                <a:lnTo>
                  <a:pt x="377444" y="115950"/>
                </a:lnTo>
                <a:lnTo>
                  <a:pt x="380238" y="114680"/>
                </a:lnTo>
                <a:lnTo>
                  <a:pt x="383590" y="113664"/>
                </a:lnTo>
                <a:lnTo>
                  <a:pt x="387210" y="112395"/>
                </a:lnTo>
                <a:lnTo>
                  <a:pt x="390563" y="111125"/>
                </a:lnTo>
                <a:lnTo>
                  <a:pt x="393915" y="109347"/>
                </a:lnTo>
                <a:lnTo>
                  <a:pt x="396417" y="107696"/>
                </a:lnTo>
                <a:lnTo>
                  <a:pt x="398932" y="107061"/>
                </a:lnTo>
                <a:lnTo>
                  <a:pt x="401167" y="106679"/>
                </a:lnTo>
                <a:lnTo>
                  <a:pt x="403390" y="106172"/>
                </a:lnTo>
                <a:lnTo>
                  <a:pt x="405904" y="105537"/>
                </a:lnTo>
                <a:lnTo>
                  <a:pt x="408139" y="104901"/>
                </a:lnTo>
                <a:lnTo>
                  <a:pt x="410641" y="104775"/>
                </a:lnTo>
                <a:lnTo>
                  <a:pt x="412877" y="104266"/>
                </a:lnTo>
                <a:lnTo>
                  <a:pt x="415112" y="103886"/>
                </a:lnTo>
                <a:lnTo>
                  <a:pt x="417067" y="103250"/>
                </a:lnTo>
                <a:lnTo>
                  <a:pt x="419290" y="102870"/>
                </a:lnTo>
                <a:lnTo>
                  <a:pt x="421525" y="102362"/>
                </a:lnTo>
                <a:lnTo>
                  <a:pt x="423481" y="101726"/>
                </a:lnTo>
                <a:lnTo>
                  <a:pt x="425437" y="101600"/>
                </a:lnTo>
                <a:lnTo>
                  <a:pt x="427380" y="100964"/>
                </a:lnTo>
                <a:lnTo>
                  <a:pt x="429056" y="100456"/>
                </a:lnTo>
                <a:lnTo>
                  <a:pt x="431012" y="100075"/>
                </a:lnTo>
                <a:lnTo>
                  <a:pt x="429615" y="99822"/>
                </a:lnTo>
                <a:lnTo>
                  <a:pt x="427939" y="99187"/>
                </a:lnTo>
                <a:lnTo>
                  <a:pt x="425996" y="98298"/>
                </a:lnTo>
                <a:lnTo>
                  <a:pt x="422643" y="96265"/>
                </a:lnTo>
                <a:lnTo>
                  <a:pt x="421246" y="95376"/>
                </a:lnTo>
                <a:lnTo>
                  <a:pt x="420128" y="94741"/>
                </a:lnTo>
                <a:lnTo>
                  <a:pt x="400888" y="83947"/>
                </a:lnTo>
                <a:lnTo>
                  <a:pt x="396138" y="80772"/>
                </a:lnTo>
                <a:lnTo>
                  <a:pt x="392239" y="77342"/>
                </a:lnTo>
                <a:lnTo>
                  <a:pt x="387769" y="73660"/>
                </a:lnTo>
                <a:lnTo>
                  <a:pt x="383311" y="69850"/>
                </a:lnTo>
                <a:lnTo>
                  <a:pt x="379120" y="66548"/>
                </a:lnTo>
                <a:lnTo>
                  <a:pt x="374662" y="62864"/>
                </a:lnTo>
                <a:lnTo>
                  <a:pt x="370471" y="59309"/>
                </a:lnTo>
                <a:lnTo>
                  <a:pt x="365734" y="56134"/>
                </a:lnTo>
                <a:lnTo>
                  <a:pt x="361264" y="53086"/>
                </a:lnTo>
                <a:lnTo>
                  <a:pt x="356806" y="50291"/>
                </a:lnTo>
                <a:lnTo>
                  <a:pt x="352069" y="47751"/>
                </a:lnTo>
                <a:lnTo>
                  <a:pt x="347319" y="45720"/>
                </a:lnTo>
                <a:lnTo>
                  <a:pt x="342582" y="43561"/>
                </a:lnTo>
                <a:lnTo>
                  <a:pt x="338391" y="41021"/>
                </a:lnTo>
                <a:lnTo>
                  <a:pt x="333933" y="38480"/>
                </a:lnTo>
                <a:lnTo>
                  <a:pt x="329463" y="35687"/>
                </a:lnTo>
                <a:lnTo>
                  <a:pt x="325285" y="32765"/>
                </a:lnTo>
                <a:lnTo>
                  <a:pt x="321094" y="29590"/>
                </a:lnTo>
                <a:lnTo>
                  <a:pt x="312724" y="22733"/>
                </a:lnTo>
                <a:lnTo>
                  <a:pt x="308267" y="19558"/>
                </a:lnTo>
                <a:lnTo>
                  <a:pt x="283159" y="2159"/>
                </a:lnTo>
                <a:lnTo>
                  <a:pt x="278968" y="0"/>
                </a:lnTo>
                <a:close/>
              </a:path>
              <a:path w="431012" h="139953">
                <a:moveTo>
                  <a:pt x="396697" y="124713"/>
                </a:moveTo>
                <a:lnTo>
                  <a:pt x="393077" y="125349"/>
                </a:lnTo>
                <a:lnTo>
                  <a:pt x="389724" y="125729"/>
                </a:lnTo>
                <a:lnTo>
                  <a:pt x="387210" y="126237"/>
                </a:lnTo>
                <a:lnTo>
                  <a:pt x="396768" y="126237"/>
                </a:lnTo>
                <a:lnTo>
                  <a:pt x="396697" y="12471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" name="object 11"/>
          <p:cNvSpPr/>
          <p:nvPr/>
        </p:nvSpPr>
        <p:spPr>
          <a:xfrm>
            <a:off x="650859" y="775969"/>
            <a:ext cx="225160" cy="200660"/>
          </a:xfrm>
          <a:custGeom>
            <a:avLst/>
            <a:gdLst/>
            <a:ahLst/>
            <a:cxnLst/>
            <a:rect l="l" t="t" r="r" b="b"/>
            <a:pathLst>
              <a:path w="225160" h="200660">
                <a:moveTo>
                  <a:pt x="179497" y="153670"/>
                </a:moveTo>
                <a:lnTo>
                  <a:pt x="116004" y="153670"/>
                </a:lnTo>
                <a:lnTo>
                  <a:pt x="113502" y="156210"/>
                </a:lnTo>
                <a:lnTo>
                  <a:pt x="107927" y="158750"/>
                </a:lnTo>
                <a:lnTo>
                  <a:pt x="104866" y="160020"/>
                </a:lnTo>
                <a:lnTo>
                  <a:pt x="102085" y="161289"/>
                </a:lnTo>
                <a:lnTo>
                  <a:pt x="95684" y="161289"/>
                </a:lnTo>
                <a:lnTo>
                  <a:pt x="92890" y="162560"/>
                </a:lnTo>
                <a:lnTo>
                  <a:pt x="79809" y="162560"/>
                </a:lnTo>
                <a:lnTo>
                  <a:pt x="76469" y="163830"/>
                </a:lnTo>
                <a:lnTo>
                  <a:pt x="73395" y="163830"/>
                </a:lnTo>
                <a:lnTo>
                  <a:pt x="67833" y="166370"/>
                </a:lnTo>
                <a:lnTo>
                  <a:pt x="68392" y="167639"/>
                </a:lnTo>
                <a:lnTo>
                  <a:pt x="68950" y="167639"/>
                </a:lnTo>
                <a:lnTo>
                  <a:pt x="69230" y="168910"/>
                </a:lnTo>
                <a:lnTo>
                  <a:pt x="70055" y="171450"/>
                </a:lnTo>
                <a:lnTo>
                  <a:pt x="70893" y="172720"/>
                </a:lnTo>
                <a:lnTo>
                  <a:pt x="72011" y="175260"/>
                </a:lnTo>
                <a:lnTo>
                  <a:pt x="73395" y="177800"/>
                </a:lnTo>
                <a:lnTo>
                  <a:pt x="75910" y="179070"/>
                </a:lnTo>
                <a:lnTo>
                  <a:pt x="81752" y="182880"/>
                </a:lnTo>
                <a:lnTo>
                  <a:pt x="83987" y="184150"/>
                </a:lnTo>
                <a:lnTo>
                  <a:pt x="85930" y="185420"/>
                </a:lnTo>
                <a:lnTo>
                  <a:pt x="88165" y="186689"/>
                </a:lnTo>
                <a:lnTo>
                  <a:pt x="92052" y="189230"/>
                </a:lnTo>
                <a:lnTo>
                  <a:pt x="93728" y="191770"/>
                </a:lnTo>
                <a:lnTo>
                  <a:pt x="101526" y="196850"/>
                </a:lnTo>
                <a:lnTo>
                  <a:pt x="104866" y="199389"/>
                </a:lnTo>
                <a:lnTo>
                  <a:pt x="106822" y="200660"/>
                </a:lnTo>
                <a:lnTo>
                  <a:pt x="121859" y="200660"/>
                </a:lnTo>
                <a:lnTo>
                  <a:pt x="123522" y="199389"/>
                </a:lnTo>
                <a:lnTo>
                  <a:pt x="128539" y="196850"/>
                </a:lnTo>
                <a:lnTo>
                  <a:pt x="131320" y="195580"/>
                </a:lnTo>
                <a:lnTo>
                  <a:pt x="136895" y="190500"/>
                </a:lnTo>
                <a:lnTo>
                  <a:pt x="149138" y="180339"/>
                </a:lnTo>
                <a:lnTo>
                  <a:pt x="151932" y="177800"/>
                </a:lnTo>
                <a:lnTo>
                  <a:pt x="154993" y="175260"/>
                </a:lnTo>
                <a:lnTo>
                  <a:pt x="160555" y="170180"/>
                </a:lnTo>
                <a:lnTo>
                  <a:pt x="163070" y="167639"/>
                </a:lnTo>
                <a:lnTo>
                  <a:pt x="165293" y="166370"/>
                </a:lnTo>
                <a:lnTo>
                  <a:pt x="169191" y="162560"/>
                </a:lnTo>
                <a:lnTo>
                  <a:pt x="172532" y="160020"/>
                </a:lnTo>
                <a:lnTo>
                  <a:pt x="174487" y="158750"/>
                </a:lnTo>
                <a:lnTo>
                  <a:pt x="176151" y="157480"/>
                </a:lnTo>
                <a:lnTo>
                  <a:pt x="177827" y="154939"/>
                </a:lnTo>
                <a:lnTo>
                  <a:pt x="179497" y="153670"/>
                </a:lnTo>
                <a:close/>
              </a:path>
              <a:path w="225160" h="200660">
                <a:moveTo>
                  <a:pt x="100408" y="157480"/>
                </a:moveTo>
                <a:lnTo>
                  <a:pt x="87327" y="157480"/>
                </a:lnTo>
                <a:lnTo>
                  <a:pt x="91785" y="158750"/>
                </a:lnTo>
                <a:lnTo>
                  <a:pt x="95951" y="158750"/>
                </a:lnTo>
                <a:lnTo>
                  <a:pt x="100408" y="157480"/>
                </a:lnTo>
                <a:close/>
              </a:path>
              <a:path w="225160" h="200660">
                <a:moveTo>
                  <a:pt x="7127" y="0"/>
                </a:moveTo>
                <a:lnTo>
                  <a:pt x="6289" y="1270"/>
                </a:lnTo>
                <a:lnTo>
                  <a:pt x="5730" y="2539"/>
                </a:lnTo>
                <a:lnTo>
                  <a:pt x="2390" y="7620"/>
                </a:lnTo>
                <a:lnTo>
                  <a:pt x="1005" y="12700"/>
                </a:lnTo>
                <a:lnTo>
                  <a:pt x="447" y="15239"/>
                </a:lnTo>
                <a:lnTo>
                  <a:pt x="27" y="19050"/>
                </a:lnTo>
                <a:lnTo>
                  <a:pt x="0" y="25400"/>
                </a:lnTo>
                <a:lnTo>
                  <a:pt x="447" y="30480"/>
                </a:lnTo>
                <a:lnTo>
                  <a:pt x="1005" y="33020"/>
                </a:lnTo>
                <a:lnTo>
                  <a:pt x="2110" y="40639"/>
                </a:lnTo>
                <a:lnTo>
                  <a:pt x="3228" y="46989"/>
                </a:lnTo>
                <a:lnTo>
                  <a:pt x="4066" y="49530"/>
                </a:lnTo>
                <a:lnTo>
                  <a:pt x="5184" y="54610"/>
                </a:lnTo>
                <a:lnTo>
                  <a:pt x="6009" y="57150"/>
                </a:lnTo>
                <a:lnTo>
                  <a:pt x="3787" y="59689"/>
                </a:lnTo>
                <a:lnTo>
                  <a:pt x="2669" y="62230"/>
                </a:lnTo>
                <a:lnTo>
                  <a:pt x="12702" y="92710"/>
                </a:lnTo>
                <a:lnTo>
                  <a:pt x="15483" y="97789"/>
                </a:lnTo>
                <a:lnTo>
                  <a:pt x="18265" y="101600"/>
                </a:lnTo>
                <a:lnTo>
                  <a:pt x="20767" y="105410"/>
                </a:lnTo>
                <a:lnTo>
                  <a:pt x="23002" y="109220"/>
                </a:lnTo>
                <a:lnTo>
                  <a:pt x="25224" y="111760"/>
                </a:lnTo>
                <a:lnTo>
                  <a:pt x="26901" y="114300"/>
                </a:lnTo>
                <a:lnTo>
                  <a:pt x="30241" y="118110"/>
                </a:lnTo>
                <a:lnTo>
                  <a:pt x="31904" y="119380"/>
                </a:lnTo>
                <a:lnTo>
                  <a:pt x="33301" y="121920"/>
                </a:lnTo>
                <a:lnTo>
                  <a:pt x="36642" y="124460"/>
                </a:lnTo>
                <a:lnTo>
                  <a:pt x="38597" y="127000"/>
                </a:lnTo>
                <a:lnTo>
                  <a:pt x="42496" y="130810"/>
                </a:lnTo>
                <a:lnTo>
                  <a:pt x="44160" y="132080"/>
                </a:lnTo>
                <a:lnTo>
                  <a:pt x="46116" y="133350"/>
                </a:lnTo>
                <a:lnTo>
                  <a:pt x="48059" y="135889"/>
                </a:lnTo>
                <a:lnTo>
                  <a:pt x="51399" y="138430"/>
                </a:lnTo>
                <a:lnTo>
                  <a:pt x="52796" y="139700"/>
                </a:lnTo>
                <a:lnTo>
                  <a:pt x="54193" y="139700"/>
                </a:lnTo>
                <a:lnTo>
                  <a:pt x="56415" y="143510"/>
                </a:lnTo>
                <a:lnTo>
                  <a:pt x="59476" y="146050"/>
                </a:lnTo>
                <a:lnTo>
                  <a:pt x="62816" y="149860"/>
                </a:lnTo>
                <a:lnTo>
                  <a:pt x="66436" y="151130"/>
                </a:lnTo>
                <a:lnTo>
                  <a:pt x="70335" y="153670"/>
                </a:lnTo>
                <a:lnTo>
                  <a:pt x="78412" y="156210"/>
                </a:lnTo>
                <a:lnTo>
                  <a:pt x="82870" y="157480"/>
                </a:lnTo>
                <a:lnTo>
                  <a:pt x="104587" y="157480"/>
                </a:lnTo>
                <a:lnTo>
                  <a:pt x="108485" y="156210"/>
                </a:lnTo>
                <a:lnTo>
                  <a:pt x="112664" y="154939"/>
                </a:lnTo>
                <a:lnTo>
                  <a:pt x="116004" y="153670"/>
                </a:lnTo>
                <a:lnTo>
                  <a:pt x="179497" y="153670"/>
                </a:lnTo>
                <a:lnTo>
                  <a:pt x="181168" y="152400"/>
                </a:lnTo>
                <a:lnTo>
                  <a:pt x="182552" y="151130"/>
                </a:lnTo>
                <a:lnTo>
                  <a:pt x="183949" y="148589"/>
                </a:lnTo>
                <a:lnTo>
                  <a:pt x="186730" y="146050"/>
                </a:lnTo>
                <a:lnTo>
                  <a:pt x="187848" y="143510"/>
                </a:lnTo>
                <a:lnTo>
                  <a:pt x="188965" y="142239"/>
                </a:lnTo>
                <a:lnTo>
                  <a:pt x="189791" y="139700"/>
                </a:lnTo>
                <a:lnTo>
                  <a:pt x="191467" y="137160"/>
                </a:lnTo>
                <a:lnTo>
                  <a:pt x="192305" y="133350"/>
                </a:lnTo>
                <a:lnTo>
                  <a:pt x="192305" y="132080"/>
                </a:lnTo>
                <a:lnTo>
                  <a:pt x="192585" y="130810"/>
                </a:lnTo>
                <a:lnTo>
                  <a:pt x="192585" y="123189"/>
                </a:lnTo>
                <a:lnTo>
                  <a:pt x="192864" y="121920"/>
                </a:lnTo>
                <a:lnTo>
                  <a:pt x="192864" y="113030"/>
                </a:lnTo>
                <a:lnTo>
                  <a:pt x="192585" y="110489"/>
                </a:lnTo>
                <a:lnTo>
                  <a:pt x="192585" y="105410"/>
                </a:lnTo>
                <a:lnTo>
                  <a:pt x="192305" y="102870"/>
                </a:lnTo>
                <a:lnTo>
                  <a:pt x="192305" y="100330"/>
                </a:lnTo>
                <a:lnTo>
                  <a:pt x="191747" y="95250"/>
                </a:lnTo>
                <a:lnTo>
                  <a:pt x="191747" y="92710"/>
                </a:lnTo>
                <a:lnTo>
                  <a:pt x="191467" y="91439"/>
                </a:lnTo>
                <a:lnTo>
                  <a:pt x="191467" y="87630"/>
                </a:lnTo>
                <a:lnTo>
                  <a:pt x="200383" y="87630"/>
                </a:lnTo>
                <a:lnTo>
                  <a:pt x="202326" y="86360"/>
                </a:lnTo>
                <a:lnTo>
                  <a:pt x="204002" y="86360"/>
                </a:lnTo>
                <a:lnTo>
                  <a:pt x="205666" y="85089"/>
                </a:lnTo>
                <a:lnTo>
                  <a:pt x="207063" y="83820"/>
                </a:lnTo>
                <a:lnTo>
                  <a:pt x="208727" y="82550"/>
                </a:lnTo>
                <a:lnTo>
                  <a:pt x="210403" y="80010"/>
                </a:lnTo>
                <a:lnTo>
                  <a:pt x="211800" y="77470"/>
                </a:lnTo>
                <a:lnTo>
                  <a:pt x="213184" y="76200"/>
                </a:lnTo>
                <a:lnTo>
                  <a:pt x="214581" y="73660"/>
                </a:lnTo>
                <a:lnTo>
                  <a:pt x="215699" y="71120"/>
                </a:lnTo>
                <a:lnTo>
                  <a:pt x="216804" y="67310"/>
                </a:lnTo>
                <a:lnTo>
                  <a:pt x="218480" y="64770"/>
                </a:lnTo>
                <a:lnTo>
                  <a:pt x="219039" y="63500"/>
                </a:lnTo>
                <a:lnTo>
                  <a:pt x="220144" y="62230"/>
                </a:lnTo>
                <a:lnTo>
                  <a:pt x="220563" y="60960"/>
                </a:lnTo>
                <a:lnTo>
                  <a:pt x="187568" y="60960"/>
                </a:lnTo>
                <a:lnTo>
                  <a:pt x="187568" y="58420"/>
                </a:lnTo>
                <a:lnTo>
                  <a:pt x="187010" y="54610"/>
                </a:lnTo>
                <a:lnTo>
                  <a:pt x="186171" y="52070"/>
                </a:lnTo>
                <a:lnTo>
                  <a:pt x="185066" y="48260"/>
                </a:lnTo>
                <a:lnTo>
                  <a:pt x="183390" y="45720"/>
                </a:lnTo>
                <a:lnTo>
                  <a:pt x="182006" y="43180"/>
                </a:lnTo>
                <a:lnTo>
                  <a:pt x="180050" y="40639"/>
                </a:lnTo>
                <a:lnTo>
                  <a:pt x="178107" y="36830"/>
                </a:lnTo>
                <a:lnTo>
                  <a:pt x="177129" y="35560"/>
                </a:lnTo>
                <a:lnTo>
                  <a:pt x="33301" y="35560"/>
                </a:lnTo>
                <a:lnTo>
                  <a:pt x="31079" y="34289"/>
                </a:lnTo>
                <a:lnTo>
                  <a:pt x="27180" y="31750"/>
                </a:lnTo>
                <a:lnTo>
                  <a:pt x="24945" y="30480"/>
                </a:lnTo>
                <a:lnTo>
                  <a:pt x="19103" y="26670"/>
                </a:lnTo>
                <a:lnTo>
                  <a:pt x="17706" y="25400"/>
                </a:lnTo>
                <a:lnTo>
                  <a:pt x="13807" y="22860"/>
                </a:lnTo>
                <a:lnTo>
                  <a:pt x="12143" y="20320"/>
                </a:lnTo>
                <a:lnTo>
                  <a:pt x="10467" y="19050"/>
                </a:lnTo>
                <a:lnTo>
                  <a:pt x="9083" y="17780"/>
                </a:lnTo>
                <a:lnTo>
                  <a:pt x="7406" y="16510"/>
                </a:lnTo>
                <a:lnTo>
                  <a:pt x="6009" y="13970"/>
                </a:lnTo>
                <a:lnTo>
                  <a:pt x="5184" y="10160"/>
                </a:lnTo>
                <a:lnTo>
                  <a:pt x="5184" y="7620"/>
                </a:lnTo>
                <a:lnTo>
                  <a:pt x="5730" y="5080"/>
                </a:lnTo>
                <a:lnTo>
                  <a:pt x="6289" y="3810"/>
                </a:lnTo>
                <a:lnTo>
                  <a:pt x="7127" y="0"/>
                </a:lnTo>
                <a:close/>
              </a:path>
              <a:path w="225160" h="200660">
                <a:moveTo>
                  <a:pt x="198706" y="87630"/>
                </a:moveTo>
                <a:lnTo>
                  <a:pt x="191467" y="87630"/>
                </a:lnTo>
                <a:lnTo>
                  <a:pt x="193144" y="88900"/>
                </a:lnTo>
                <a:lnTo>
                  <a:pt x="196763" y="88900"/>
                </a:lnTo>
                <a:lnTo>
                  <a:pt x="198706" y="87630"/>
                </a:lnTo>
                <a:close/>
              </a:path>
              <a:path w="225160" h="200660">
                <a:moveTo>
                  <a:pt x="193423" y="44450"/>
                </a:moveTo>
                <a:lnTo>
                  <a:pt x="191188" y="44450"/>
                </a:lnTo>
                <a:lnTo>
                  <a:pt x="191188" y="46989"/>
                </a:lnTo>
                <a:lnTo>
                  <a:pt x="190908" y="49530"/>
                </a:lnTo>
                <a:lnTo>
                  <a:pt x="189524" y="55880"/>
                </a:lnTo>
                <a:lnTo>
                  <a:pt x="188407" y="59689"/>
                </a:lnTo>
                <a:lnTo>
                  <a:pt x="187568" y="60960"/>
                </a:lnTo>
                <a:lnTo>
                  <a:pt x="220563" y="60960"/>
                </a:lnTo>
                <a:lnTo>
                  <a:pt x="220982" y="59689"/>
                </a:lnTo>
                <a:lnTo>
                  <a:pt x="222658" y="57150"/>
                </a:lnTo>
                <a:lnTo>
                  <a:pt x="223217" y="54610"/>
                </a:lnTo>
                <a:lnTo>
                  <a:pt x="224322" y="50800"/>
                </a:lnTo>
                <a:lnTo>
                  <a:pt x="224881" y="48260"/>
                </a:lnTo>
                <a:lnTo>
                  <a:pt x="224881" y="45720"/>
                </a:lnTo>
                <a:lnTo>
                  <a:pt x="193969" y="45720"/>
                </a:lnTo>
                <a:lnTo>
                  <a:pt x="193423" y="44450"/>
                </a:lnTo>
                <a:close/>
              </a:path>
              <a:path w="225160" h="200660">
                <a:moveTo>
                  <a:pt x="216804" y="29210"/>
                </a:moveTo>
                <a:lnTo>
                  <a:pt x="209565" y="29210"/>
                </a:lnTo>
                <a:lnTo>
                  <a:pt x="209006" y="31750"/>
                </a:lnTo>
                <a:lnTo>
                  <a:pt x="208180" y="31750"/>
                </a:lnTo>
                <a:lnTo>
                  <a:pt x="206504" y="33020"/>
                </a:lnTo>
                <a:lnTo>
                  <a:pt x="205107" y="34289"/>
                </a:lnTo>
                <a:lnTo>
                  <a:pt x="204002" y="35560"/>
                </a:lnTo>
                <a:lnTo>
                  <a:pt x="202326" y="35560"/>
                </a:lnTo>
                <a:lnTo>
                  <a:pt x="202885" y="36830"/>
                </a:lnTo>
                <a:lnTo>
                  <a:pt x="202885" y="38100"/>
                </a:lnTo>
                <a:lnTo>
                  <a:pt x="201767" y="40639"/>
                </a:lnTo>
                <a:lnTo>
                  <a:pt x="199544" y="43180"/>
                </a:lnTo>
                <a:lnTo>
                  <a:pt x="196763" y="45720"/>
                </a:lnTo>
                <a:lnTo>
                  <a:pt x="224881" y="45720"/>
                </a:lnTo>
                <a:lnTo>
                  <a:pt x="225160" y="44450"/>
                </a:lnTo>
                <a:lnTo>
                  <a:pt x="225160" y="41910"/>
                </a:lnTo>
                <a:lnTo>
                  <a:pt x="224881" y="39370"/>
                </a:lnTo>
                <a:lnTo>
                  <a:pt x="224322" y="38100"/>
                </a:lnTo>
                <a:lnTo>
                  <a:pt x="221820" y="33020"/>
                </a:lnTo>
                <a:lnTo>
                  <a:pt x="220144" y="30480"/>
                </a:lnTo>
                <a:lnTo>
                  <a:pt x="218760" y="30480"/>
                </a:lnTo>
                <a:lnTo>
                  <a:pt x="216804" y="29210"/>
                </a:lnTo>
                <a:close/>
              </a:path>
              <a:path w="225160" h="200660">
                <a:moveTo>
                  <a:pt x="29682" y="13970"/>
                </a:moveTo>
                <a:lnTo>
                  <a:pt x="28285" y="15239"/>
                </a:lnTo>
                <a:lnTo>
                  <a:pt x="27180" y="16510"/>
                </a:lnTo>
                <a:lnTo>
                  <a:pt x="26342" y="16510"/>
                </a:lnTo>
                <a:lnTo>
                  <a:pt x="25504" y="20320"/>
                </a:lnTo>
                <a:lnTo>
                  <a:pt x="25504" y="21589"/>
                </a:lnTo>
                <a:lnTo>
                  <a:pt x="27739" y="26670"/>
                </a:lnTo>
                <a:lnTo>
                  <a:pt x="28285" y="26670"/>
                </a:lnTo>
                <a:lnTo>
                  <a:pt x="28844" y="27939"/>
                </a:lnTo>
                <a:lnTo>
                  <a:pt x="29682" y="29210"/>
                </a:lnTo>
                <a:lnTo>
                  <a:pt x="30800" y="31750"/>
                </a:lnTo>
                <a:lnTo>
                  <a:pt x="31904" y="33020"/>
                </a:lnTo>
                <a:lnTo>
                  <a:pt x="33301" y="34289"/>
                </a:lnTo>
                <a:lnTo>
                  <a:pt x="35257" y="35560"/>
                </a:lnTo>
                <a:lnTo>
                  <a:pt x="177129" y="35560"/>
                </a:lnTo>
                <a:lnTo>
                  <a:pt x="176151" y="34289"/>
                </a:lnTo>
                <a:lnTo>
                  <a:pt x="171693" y="29210"/>
                </a:lnTo>
                <a:lnTo>
                  <a:pt x="169750" y="26670"/>
                </a:lnTo>
                <a:lnTo>
                  <a:pt x="169098" y="25400"/>
                </a:lnTo>
                <a:lnTo>
                  <a:pt x="70335" y="25400"/>
                </a:lnTo>
                <a:lnTo>
                  <a:pt x="67553" y="24130"/>
                </a:lnTo>
                <a:lnTo>
                  <a:pt x="65331" y="22860"/>
                </a:lnTo>
                <a:lnTo>
                  <a:pt x="62816" y="21589"/>
                </a:lnTo>
                <a:lnTo>
                  <a:pt x="60594" y="20320"/>
                </a:lnTo>
                <a:lnTo>
                  <a:pt x="37200" y="20320"/>
                </a:lnTo>
                <a:lnTo>
                  <a:pt x="35537" y="19050"/>
                </a:lnTo>
                <a:lnTo>
                  <a:pt x="34140" y="19050"/>
                </a:lnTo>
                <a:lnTo>
                  <a:pt x="31358" y="16510"/>
                </a:lnTo>
                <a:lnTo>
                  <a:pt x="29682" y="13970"/>
                </a:lnTo>
                <a:close/>
              </a:path>
              <a:path w="225160" h="200660">
                <a:moveTo>
                  <a:pt x="161114" y="15239"/>
                </a:moveTo>
                <a:lnTo>
                  <a:pt x="100967" y="15239"/>
                </a:lnTo>
                <a:lnTo>
                  <a:pt x="96230" y="17780"/>
                </a:lnTo>
                <a:lnTo>
                  <a:pt x="94007" y="19050"/>
                </a:lnTo>
                <a:lnTo>
                  <a:pt x="80647" y="19050"/>
                </a:lnTo>
                <a:lnTo>
                  <a:pt x="83987" y="21589"/>
                </a:lnTo>
                <a:lnTo>
                  <a:pt x="86489" y="21589"/>
                </a:lnTo>
                <a:lnTo>
                  <a:pt x="88432" y="22860"/>
                </a:lnTo>
                <a:lnTo>
                  <a:pt x="90667" y="22860"/>
                </a:lnTo>
                <a:lnTo>
                  <a:pt x="94007" y="24130"/>
                </a:lnTo>
                <a:lnTo>
                  <a:pt x="89550" y="24130"/>
                </a:lnTo>
                <a:lnTo>
                  <a:pt x="87886" y="25400"/>
                </a:lnTo>
                <a:lnTo>
                  <a:pt x="169098" y="25400"/>
                </a:lnTo>
                <a:lnTo>
                  <a:pt x="167794" y="22860"/>
                </a:lnTo>
                <a:lnTo>
                  <a:pt x="165851" y="20320"/>
                </a:lnTo>
                <a:lnTo>
                  <a:pt x="163616" y="17780"/>
                </a:lnTo>
                <a:lnTo>
                  <a:pt x="161952" y="16510"/>
                </a:lnTo>
                <a:lnTo>
                  <a:pt x="161114" y="15239"/>
                </a:lnTo>
                <a:close/>
              </a:path>
              <a:path w="225160" h="200660">
                <a:moveTo>
                  <a:pt x="35257" y="8889"/>
                </a:moveTo>
                <a:lnTo>
                  <a:pt x="35257" y="10160"/>
                </a:lnTo>
                <a:lnTo>
                  <a:pt x="35537" y="12700"/>
                </a:lnTo>
                <a:lnTo>
                  <a:pt x="35537" y="13970"/>
                </a:lnTo>
                <a:lnTo>
                  <a:pt x="37759" y="19050"/>
                </a:lnTo>
                <a:lnTo>
                  <a:pt x="38877" y="20320"/>
                </a:lnTo>
                <a:lnTo>
                  <a:pt x="46116" y="20320"/>
                </a:lnTo>
                <a:lnTo>
                  <a:pt x="43881" y="19050"/>
                </a:lnTo>
                <a:lnTo>
                  <a:pt x="41937" y="17780"/>
                </a:lnTo>
                <a:lnTo>
                  <a:pt x="40540" y="16510"/>
                </a:lnTo>
                <a:lnTo>
                  <a:pt x="38877" y="15239"/>
                </a:lnTo>
                <a:lnTo>
                  <a:pt x="37480" y="13970"/>
                </a:lnTo>
                <a:lnTo>
                  <a:pt x="35257" y="8889"/>
                </a:lnTo>
                <a:close/>
              </a:path>
              <a:path w="225160" h="200660">
                <a:moveTo>
                  <a:pt x="82870" y="0"/>
                </a:moveTo>
                <a:lnTo>
                  <a:pt x="91785" y="16510"/>
                </a:lnTo>
                <a:lnTo>
                  <a:pt x="95684" y="16510"/>
                </a:lnTo>
                <a:lnTo>
                  <a:pt x="100967" y="15239"/>
                </a:lnTo>
                <a:lnTo>
                  <a:pt x="161114" y="15239"/>
                </a:lnTo>
                <a:lnTo>
                  <a:pt x="160276" y="13970"/>
                </a:lnTo>
                <a:lnTo>
                  <a:pt x="158892" y="13970"/>
                </a:lnTo>
                <a:lnTo>
                  <a:pt x="157215" y="12700"/>
                </a:lnTo>
                <a:lnTo>
                  <a:pt x="151932" y="12700"/>
                </a:lnTo>
                <a:lnTo>
                  <a:pt x="149976" y="11430"/>
                </a:lnTo>
                <a:lnTo>
                  <a:pt x="146357" y="11430"/>
                </a:lnTo>
                <a:lnTo>
                  <a:pt x="144414" y="10160"/>
                </a:lnTo>
                <a:lnTo>
                  <a:pt x="140515" y="10160"/>
                </a:lnTo>
                <a:lnTo>
                  <a:pt x="137162" y="8889"/>
                </a:lnTo>
                <a:lnTo>
                  <a:pt x="135498" y="7620"/>
                </a:lnTo>
                <a:lnTo>
                  <a:pt x="133822" y="7620"/>
                </a:lnTo>
                <a:lnTo>
                  <a:pt x="132438" y="5080"/>
                </a:lnTo>
                <a:lnTo>
                  <a:pt x="103202" y="5080"/>
                </a:lnTo>
                <a:lnTo>
                  <a:pt x="99849" y="3810"/>
                </a:lnTo>
                <a:lnTo>
                  <a:pt x="93728" y="3810"/>
                </a:lnTo>
                <a:lnTo>
                  <a:pt x="88165" y="2539"/>
                </a:lnTo>
                <a:lnTo>
                  <a:pt x="85651" y="1270"/>
                </a:lnTo>
                <a:lnTo>
                  <a:pt x="82870" y="0"/>
                </a:lnTo>
                <a:close/>
              </a:path>
            </a:pathLst>
          </a:custGeom>
          <a:solidFill>
            <a:srgbClr val="FFCC9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" name="object 12"/>
          <p:cNvSpPr/>
          <p:nvPr/>
        </p:nvSpPr>
        <p:spPr>
          <a:xfrm>
            <a:off x="493869" y="1203960"/>
            <a:ext cx="455303" cy="42417"/>
          </a:xfrm>
          <a:custGeom>
            <a:avLst/>
            <a:gdLst/>
            <a:ahLst/>
            <a:cxnLst/>
            <a:rect l="l" t="t" r="r" b="b"/>
            <a:pathLst>
              <a:path w="455303" h="42417">
                <a:moveTo>
                  <a:pt x="444722" y="22605"/>
                </a:moveTo>
                <a:lnTo>
                  <a:pt x="357538" y="22605"/>
                </a:lnTo>
                <a:lnTo>
                  <a:pt x="357259" y="22987"/>
                </a:lnTo>
                <a:lnTo>
                  <a:pt x="356700" y="23367"/>
                </a:lnTo>
                <a:lnTo>
                  <a:pt x="355036" y="24002"/>
                </a:lnTo>
                <a:lnTo>
                  <a:pt x="352801" y="24637"/>
                </a:lnTo>
                <a:lnTo>
                  <a:pt x="350020" y="25273"/>
                </a:lnTo>
                <a:lnTo>
                  <a:pt x="346680" y="26162"/>
                </a:lnTo>
                <a:lnTo>
                  <a:pt x="343340" y="26924"/>
                </a:lnTo>
                <a:lnTo>
                  <a:pt x="339708" y="28066"/>
                </a:lnTo>
                <a:lnTo>
                  <a:pt x="335809" y="29082"/>
                </a:lnTo>
                <a:lnTo>
                  <a:pt x="331630" y="29972"/>
                </a:lnTo>
                <a:lnTo>
                  <a:pt x="327452" y="30734"/>
                </a:lnTo>
                <a:lnTo>
                  <a:pt x="323286" y="31623"/>
                </a:lnTo>
                <a:lnTo>
                  <a:pt x="319375" y="32257"/>
                </a:lnTo>
                <a:lnTo>
                  <a:pt x="315755" y="32892"/>
                </a:lnTo>
                <a:lnTo>
                  <a:pt x="312695" y="33274"/>
                </a:lnTo>
                <a:lnTo>
                  <a:pt x="309634" y="33527"/>
                </a:lnTo>
                <a:lnTo>
                  <a:pt x="309355" y="34925"/>
                </a:lnTo>
                <a:lnTo>
                  <a:pt x="309383" y="38226"/>
                </a:lnTo>
                <a:lnTo>
                  <a:pt x="312695" y="42417"/>
                </a:lnTo>
                <a:lnTo>
                  <a:pt x="338323" y="42290"/>
                </a:lnTo>
                <a:lnTo>
                  <a:pt x="340546" y="42037"/>
                </a:lnTo>
                <a:lnTo>
                  <a:pt x="342222" y="41782"/>
                </a:lnTo>
                <a:lnTo>
                  <a:pt x="346680" y="41655"/>
                </a:lnTo>
                <a:lnTo>
                  <a:pt x="348902" y="41401"/>
                </a:lnTo>
                <a:lnTo>
                  <a:pt x="351138" y="41020"/>
                </a:lnTo>
                <a:lnTo>
                  <a:pt x="353360" y="40766"/>
                </a:lnTo>
                <a:lnTo>
                  <a:pt x="355595" y="40639"/>
                </a:lnTo>
                <a:lnTo>
                  <a:pt x="357538" y="40386"/>
                </a:lnTo>
                <a:lnTo>
                  <a:pt x="359774" y="40131"/>
                </a:lnTo>
                <a:lnTo>
                  <a:pt x="361437" y="40004"/>
                </a:lnTo>
                <a:lnTo>
                  <a:pt x="363393" y="39497"/>
                </a:lnTo>
                <a:lnTo>
                  <a:pt x="365057" y="39369"/>
                </a:lnTo>
                <a:lnTo>
                  <a:pt x="366733" y="38862"/>
                </a:lnTo>
                <a:lnTo>
                  <a:pt x="454383" y="38862"/>
                </a:lnTo>
                <a:lnTo>
                  <a:pt x="454185" y="38100"/>
                </a:lnTo>
                <a:lnTo>
                  <a:pt x="452801" y="34036"/>
                </a:lnTo>
                <a:lnTo>
                  <a:pt x="451125" y="30734"/>
                </a:lnTo>
                <a:lnTo>
                  <a:pt x="448817" y="27431"/>
                </a:lnTo>
                <a:lnTo>
                  <a:pt x="446946" y="24637"/>
                </a:lnTo>
                <a:lnTo>
                  <a:pt x="444722" y="22605"/>
                </a:lnTo>
                <a:close/>
              </a:path>
              <a:path w="455303" h="42417">
                <a:moveTo>
                  <a:pt x="454383" y="38862"/>
                </a:moveTo>
                <a:lnTo>
                  <a:pt x="373972" y="38862"/>
                </a:lnTo>
                <a:lnTo>
                  <a:pt x="372855" y="39115"/>
                </a:lnTo>
                <a:lnTo>
                  <a:pt x="368397" y="40004"/>
                </a:lnTo>
                <a:lnTo>
                  <a:pt x="365616" y="40639"/>
                </a:lnTo>
                <a:lnTo>
                  <a:pt x="363114" y="41401"/>
                </a:lnTo>
                <a:lnTo>
                  <a:pt x="360599" y="41782"/>
                </a:lnTo>
                <a:lnTo>
                  <a:pt x="358377" y="42290"/>
                </a:lnTo>
                <a:lnTo>
                  <a:pt x="357259" y="42417"/>
                </a:lnTo>
                <a:lnTo>
                  <a:pt x="455303" y="42417"/>
                </a:lnTo>
                <a:lnTo>
                  <a:pt x="454383" y="38862"/>
                </a:lnTo>
                <a:close/>
              </a:path>
              <a:path w="455303" h="42417">
                <a:moveTo>
                  <a:pt x="18283" y="30099"/>
                </a:moveTo>
                <a:lnTo>
                  <a:pt x="11603" y="30099"/>
                </a:lnTo>
                <a:lnTo>
                  <a:pt x="8263" y="30352"/>
                </a:lnTo>
                <a:lnTo>
                  <a:pt x="0" y="38226"/>
                </a:lnTo>
                <a:lnTo>
                  <a:pt x="465" y="38862"/>
                </a:lnTo>
                <a:lnTo>
                  <a:pt x="1303" y="39497"/>
                </a:lnTo>
                <a:lnTo>
                  <a:pt x="3526" y="40766"/>
                </a:lnTo>
                <a:lnTo>
                  <a:pt x="5202" y="41401"/>
                </a:lnTo>
                <a:lnTo>
                  <a:pt x="6307" y="41782"/>
                </a:lnTo>
                <a:lnTo>
                  <a:pt x="7425" y="42290"/>
                </a:lnTo>
                <a:lnTo>
                  <a:pt x="68423" y="42290"/>
                </a:lnTo>
                <a:lnTo>
                  <a:pt x="68622" y="41655"/>
                </a:lnTo>
                <a:lnTo>
                  <a:pt x="68667" y="40004"/>
                </a:lnTo>
                <a:lnTo>
                  <a:pt x="68423" y="39115"/>
                </a:lnTo>
                <a:lnTo>
                  <a:pt x="59228" y="33654"/>
                </a:lnTo>
                <a:lnTo>
                  <a:pt x="58123" y="33274"/>
                </a:lnTo>
                <a:lnTo>
                  <a:pt x="56447" y="32892"/>
                </a:lnTo>
                <a:lnTo>
                  <a:pt x="54504" y="32385"/>
                </a:lnTo>
                <a:lnTo>
                  <a:pt x="52268" y="32257"/>
                </a:lnTo>
                <a:lnTo>
                  <a:pt x="50046" y="32003"/>
                </a:lnTo>
                <a:lnTo>
                  <a:pt x="47531" y="31750"/>
                </a:lnTo>
                <a:lnTo>
                  <a:pt x="44750" y="31623"/>
                </a:lnTo>
                <a:lnTo>
                  <a:pt x="41969" y="31114"/>
                </a:lnTo>
                <a:lnTo>
                  <a:pt x="36673" y="30987"/>
                </a:lnTo>
                <a:lnTo>
                  <a:pt x="33892" y="30734"/>
                </a:lnTo>
                <a:lnTo>
                  <a:pt x="31098" y="30734"/>
                </a:lnTo>
                <a:lnTo>
                  <a:pt x="28596" y="30479"/>
                </a:lnTo>
                <a:lnTo>
                  <a:pt x="23300" y="30352"/>
                </a:lnTo>
                <a:lnTo>
                  <a:pt x="22630" y="30150"/>
                </a:lnTo>
                <a:lnTo>
                  <a:pt x="18283" y="30099"/>
                </a:lnTo>
                <a:close/>
              </a:path>
              <a:path w="455303" h="42417">
                <a:moveTo>
                  <a:pt x="15223" y="27431"/>
                </a:moveTo>
                <a:lnTo>
                  <a:pt x="18283" y="30099"/>
                </a:lnTo>
                <a:lnTo>
                  <a:pt x="22630" y="30150"/>
                </a:lnTo>
                <a:lnTo>
                  <a:pt x="22462" y="30099"/>
                </a:lnTo>
                <a:lnTo>
                  <a:pt x="21636" y="29717"/>
                </a:lnTo>
                <a:lnTo>
                  <a:pt x="20518" y="29337"/>
                </a:lnTo>
                <a:lnTo>
                  <a:pt x="19401" y="29082"/>
                </a:lnTo>
                <a:lnTo>
                  <a:pt x="18283" y="28448"/>
                </a:lnTo>
                <a:lnTo>
                  <a:pt x="16899" y="28066"/>
                </a:lnTo>
                <a:lnTo>
                  <a:pt x="15223" y="27431"/>
                </a:lnTo>
                <a:close/>
              </a:path>
              <a:path w="455303" h="42417">
                <a:moveTo>
                  <a:pt x="394305" y="0"/>
                </a:moveTo>
                <a:lnTo>
                  <a:pt x="383726" y="0"/>
                </a:lnTo>
                <a:lnTo>
                  <a:pt x="380932" y="253"/>
                </a:lnTo>
                <a:lnTo>
                  <a:pt x="377871" y="253"/>
                </a:lnTo>
                <a:lnTo>
                  <a:pt x="374810" y="635"/>
                </a:lnTo>
                <a:lnTo>
                  <a:pt x="371750" y="635"/>
                </a:lnTo>
                <a:lnTo>
                  <a:pt x="368676" y="888"/>
                </a:lnTo>
                <a:lnTo>
                  <a:pt x="365616" y="1015"/>
                </a:lnTo>
                <a:lnTo>
                  <a:pt x="362834" y="1524"/>
                </a:lnTo>
                <a:lnTo>
                  <a:pt x="360040" y="1650"/>
                </a:lnTo>
                <a:lnTo>
                  <a:pt x="357538" y="2031"/>
                </a:lnTo>
                <a:lnTo>
                  <a:pt x="353081" y="2539"/>
                </a:lnTo>
                <a:lnTo>
                  <a:pt x="351417" y="2666"/>
                </a:lnTo>
                <a:lnTo>
                  <a:pt x="349461" y="2920"/>
                </a:lnTo>
                <a:lnTo>
                  <a:pt x="347785" y="3301"/>
                </a:lnTo>
                <a:lnTo>
                  <a:pt x="346121" y="3555"/>
                </a:lnTo>
                <a:lnTo>
                  <a:pt x="344165" y="3810"/>
                </a:lnTo>
                <a:lnTo>
                  <a:pt x="342502" y="3937"/>
                </a:lnTo>
                <a:lnTo>
                  <a:pt x="341105" y="4444"/>
                </a:lnTo>
                <a:lnTo>
                  <a:pt x="339441" y="4572"/>
                </a:lnTo>
                <a:lnTo>
                  <a:pt x="338044" y="5079"/>
                </a:lnTo>
                <a:lnTo>
                  <a:pt x="333027" y="6223"/>
                </a:lnTo>
                <a:lnTo>
                  <a:pt x="331084" y="6730"/>
                </a:lnTo>
                <a:lnTo>
                  <a:pt x="329408" y="6857"/>
                </a:lnTo>
                <a:lnTo>
                  <a:pt x="327731" y="7492"/>
                </a:lnTo>
                <a:lnTo>
                  <a:pt x="325788" y="7747"/>
                </a:lnTo>
                <a:lnTo>
                  <a:pt x="322728" y="8636"/>
                </a:lnTo>
                <a:lnTo>
                  <a:pt x="320492" y="8762"/>
                </a:lnTo>
                <a:lnTo>
                  <a:pt x="319108" y="9143"/>
                </a:lnTo>
                <a:lnTo>
                  <a:pt x="316873" y="9143"/>
                </a:lnTo>
                <a:lnTo>
                  <a:pt x="315755" y="9651"/>
                </a:lnTo>
                <a:lnTo>
                  <a:pt x="310752" y="11302"/>
                </a:lnTo>
                <a:lnTo>
                  <a:pt x="307399" y="11684"/>
                </a:lnTo>
                <a:lnTo>
                  <a:pt x="303500" y="12318"/>
                </a:lnTo>
                <a:lnTo>
                  <a:pt x="286520" y="22351"/>
                </a:lnTo>
                <a:lnTo>
                  <a:pt x="286755" y="24256"/>
                </a:lnTo>
                <a:lnTo>
                  <a:pt x="294864" y="29082"/>
                </a:lnTo>
                <a:lnTo>
                  <a:pt x="298775" y="29082"/>
                </a:lnTo>
                <a:lnTo>
                  <a:pt x="303220" y="28701"/>
                </a:lnTo>
                <a:lnTo>
                  <a:pt x="308796" y="27559"/>
                </a:lnTo>
                <a:lnTo>
                  <a:pt x="311577" y="26924"/>
                </a:lnTo>
                <a:lnTo>
                  <a:pt x="314092" y="26415"/>
                </a:lnTo>
                <a:lnTo>
                  <a:pt x="317152" y="25907"/>
                </a:lnTo>
                <a:lnTo>
                  <a:pt x="322728" y="25145"/>
                </a:lnTo>
                <a:lnTo>
                  <a:pt x="328849" y="24637"/>
                </a:lnTo>
                <a:lnTo>
                  <a:pt x="331910" y="24637"/>
                </a:lnTo>
                <a:lnTo>
                  <a:pt x="334983" y="24256"/>
                </a:lnTo>
                <a:lnTo>
                  <a:pt x="338044" y="24002"/>
                </a:lnTo>
                <a:lnTo>
                  <a:pt x="341384" y="23875"/>
                </a:lnTo>
                <a:lnTo>
                  <a:pt x="344165" y="23622"/>
                </a:lnTo>
                <a:lnTo>
                  <a:pt x="347518" y="23367"/>
                </a:lnTo>
                <a:lnTo>
                  <a:pt x="350858" y="23240"/>
                </a:lnTo>
                <a:lnTo>
                  <a:pt x="354198" y="22987"/>
                </a:lnTo>
                <a:lnTo>
                  <a:pt x="357538" y="22605"/>
                </a:lnTo>
                <a:lnTo>
                  <a:pt x="444722" y="22605"/>
                </a:lnTo>
                <a:lnTo>
                  <a:pt x="444444" y="22351"/>
                </a:lnTo>
                <a:lnTo>
                  <a:pt x="441930" y="20319"/>
                </a:lnTo>
                <a:lnTo>
                  <a:pt x="439149" y="18414"/>
                </a:lnTo>
                <a:lnTo>
                  <a:pt x="436367" y="16890"/>
                </a:lnTo>
                <a:lnTo>
                  <a:pt x="433573" y="15239"/>
                </a:lnTo>
                <a:lnTo>
                  <a:pt x="424671" y="11556"/>
                </a:lnTo>
                <a:lnTo>
                  <a:pt x="421877" y="10667"/>
                </a:lnTo>
                <a:lnTo>
                  <a:pt x="418816" y="9651"/>
                </a:lnTo>
                <a:lnTo>
                  <a:pt x="416314" y="8381"/>
                </a:lnTo>
                <a:lnTo>
                  <a:pt x="414358" y="6857"/>
                </a:lnTo>
                <a:lnTo>
                  <a:pt x="412136" y="5206"/>
                </a:lnTo>
                <a:lnTo>
                  <a:pt x="410180" y="3937"/>
                </a:lnTo>
                <a:lnTo>
                  <a:pt x="407957" y="3175"/>
                </a:lnTo>
                <a:lnTo>
                  <a:pt x="405722" y="2031"/>
                </a:lnTo>
                <a:lnTo>
                  <a:pt x="402941" y="1269"/>
                </a:lnTo>
                <a:lnTo>
                  <a:pt x="399880" y="635"/>
                </a:lnTo>
                <a:lnTo>
                  <a:pt x="396261" y="253"/>
                </a:lnTo>
                <a:lnTo>
                  <a:pt x="394305" y="0"/>
                </a:lnTo>
                <a:close/>
              </a:path>
            </a:pathLst>
          </a:custGeom>
          <a:solidFill>
            <a:srgbClr val="FFB98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" name="object 13"/>
          <p:cNvSpPr/>
          <p:nvPr/>
        </p:nvSpPr>
        <p:spPr>
          <a:xfrm>
            <a:off x="917447" y="1211580"/>
            <a:ext cx="65252" cy="34798"/>
          </a:xfrm>
          <a:custGeom>
            <a:avLst/>
            <a:gdLst/>
            <a:ahLst/>
            <a:cxnLst/>
            <a:rect l="l" t="t" r="r" b="b"/>
            <a:pathLst>
              <a:path w="65252" h="34798">
                <a:moveTo>
                  <a:pt x="11760" y="0"/>
                </a:moveTo>
                <a:lnTo>
                  <a:pt x="8686" y="0"/>
                </a:lnTo>
                <a:lnTo>
                  <a:pt x="6159" y="254"/>
                </a:lnTo>
                <a:lnTo>
                  <a:pt x="3644" y="381"/>
                </a:lnTo>
                <a:lnTo>
                  <a:pt x="1676" y="889"/>
                </a:lnTo>
                <a:lnTo>
                  <a:pt x="0" y="1524"/>
                </a:lnTo>
                <a:lnTo>
                  <a:pt x="6438" y="3683"/>
                </a:lnTo>
                <a:lnTo>
                  <a:pt x="9525" y="5207"/>
                </a:lnTo>
                <a:lnTo>
                  <a:pt x="32765" y="34671"/>
                </a:lnTo>
                <a:lnTo>
                  <a:pt x="65252" y="34798"/>
                </a:lnTo>
                <a:lnTo>
                  <a:pt x="65252" y="25527"/>
                </a:lnTo>
                <a:lnTo>
                  <a:pt x="64693" y="22860"/>
                </a:lnTo>
                <a:lnTo>
                  <a:pt x="64135" y="20447"/>
                </a:lnTo>
                <a:lnTo>
                  <a:pt x="63017" y="18542"/>
                </a:lnTo>
                <a:lnTo>
                  <a:pt x="61887" y="16510"/>
                </a:lnTo>
                <a:lnTo>
                  <a:pt x="50406" y="6985"/>
                </a:lnTo>
                <a:lnTo>
                  <a:pt x="49009" y="6096"/>
                </a:lnTo>
                <a:lnTo>
                  <a:pt x="47053" y="5461"/>
                </a:lnTo>
                <a:lnTo>
                  <a:pt x="45085" y="4572"/>
                </a:lnTo>
                <a:lnTo>
                  <a:pt x="43129" y="3937"/>
                </a:lnTo>
                <a:lnTo>
                  <a:pt x="40881" y="3302"/>
                </a:lnTo>
                <a:lnTo>
                  <a:pt x="38087" y="2794"/>
                </a:lnTo>
                <a:lnTo>
                  <a:pt x="35572" y="2412"/>
                </a:lnTo>
                <a:lnTo>
                  <a:pt x="32207" y="1778"/>
                </a:lnTo>
                <a:lnTo>
                  <a:pt x="28841" y="1270"/>
                </a:lnTo>
                <a:lnTo>
                  <a:pt x="25488" y="889"/>
                </a:lnTo>
                <a:lnTo>
                  <a:pt x="21843" y="635"/>
                </a:lnTo>
                <a:lnTo>
                  <a:pt x="18478" y="254"/>
                </a:lnTo>
                <a:lnTo>
                  <a:pt x="15125" y="254"/>
                </a:lnTo>
                <a:lnTo>
                  <a:pt x="11760" y="0"/>
                </a:lnTo>
                <a:close/>
              </a:path>
            </a:pathLst>
          </a:custGeom>
          <a:solidFill>
            <a:srgbClr val="608FFC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" name="object 14"/>
          <p:cNvSpPr/>
          <p:nvPr/>
        </p:nvSpPr>
        <p:spPr>
          <a:xfrm>
            <a:off x="697991" y="899667"/>
            <a:ext cx="158216" cy="293370"/>
          </a:xfrm>
          <a:custGeom>
            <a:avLst/>
            <a:gdLst/>
            <a:ahLst/>
            <a:cxnLst/>
            <a:rect l="l" t="t" r="r" b="b"/>
            <a:pathLst>
              <a:path w="158216" h="293370">
                <a:moveTo>
                  <a:pt x="115921" y="292951"/>
                </a:moveTo>
                <a:lnTo>
                  <a:pt x="116103" y="293370"/>
                </a:lnTo>
                <a:lnTo>
                  <a:pt x="116649" y="293370"/>
                </a:lnTo>
                <a:lnTo>
                  <a:pt x="115921" y="292951"/>
                </a:lnTo>
                <a:close/>
              </a:path>
              <a:path w="158216" h="293370">
                <a:moveTo>
                  <a:pt x="20923" y="172720"/>
                </a:moveTo>
                <a:lnTo>
                  <a:pt x="11366" y="172720"/>
                </a:lnTo>
                <a:lnTo>
                  <a:pt x="12471" y="175260"/>
                </a:lnTo>
                <a:lnTo>
                  <a:pt x="12750" y="176530"/>
                </a:lnTo>
                <a:lnTo>
                  <a:pt x="13296" y="177800"/>
                </a:lnTo>
                <a:lnTo>
                  <a:pt x="13296" y="181610"/>
                </a:lnTo>
                <a:lnTo>
                  <a:pt x="13855" y="185420"/>
                </a:lnTo>
                <a:lnTo>
                  <a:pt x="13855" y="186690"/>
                </a:lnTo>
                <a:lnTo>
                  <a:pt x="14135" y="189230"/>
                </a:lnTo>
                <a:lnTo>
                  <a:pt x="14414" y="190500"/>
                </a:lnTo>
                <a:lnTo>
                  <a:pt x="14414" y="193040"/>
                </a:lnTo>
                <a:lnTo>
                  <a:pt x="14960" y="194310"/>
                </a:lnTo>
                <a:lnTo>
                  <a:pt x="15239" y="196850"/>
                </a:lnTo>
                <a:lnTo>
                  <a:pt x="17462" y="201930"/>
                </a:lnTo>
                <a:lnTo>
                  <a:pt x="22440" y="209550"/>
                </a:lnTo>
                <a:lnTo>
                  <a:pt x="24663" y="212090"/>
                </a:lnTo>
                <a:lnTo>
                  <a:pt x="28816" y="215900"/>
                </a:lnTo>
                <a:lnTo>
                  <a:pt x="31038" y="217170"/>
                </a:lnTo>
                <a:lnTo>
                  <a:pt x="33248" y="219710"/>
                </a:lnTo>
                <a:lnTo>
                  <a:pt x="35471" y="220980"/>
                </a:lnTo>
                <a:lnTo>
                  <a:pt x="37680" y="223520"/>
                </a:lnTo>
                <a:lnTo>
                  <a:pt x="39623" y="226060"/>
                </a:lnTo>
                <a:lnTo>
                  <a:pt x="43497" y="229870"/>
                </a:lnTo>
                <a:lnTo>
                  <a:pt x="45161" y="232410"/>
                </a:lnTo>
                <a:lnTo>
                  <a:pt x="46545" y="234950"/>
                </a:lnTo>
                <a:lnTo>
                  <a:pt x="47663" y="237490"/>
                </a:lnTo>
                <a:lnTo>
                  <a:pt x="50990" y="242570"/>
                </a:lnTo>
                <a:lnTo>
                  <a:pt x="52920" y="245110"/>
                </a:lnTo>
                <a:lnTo>
                  <a:pt x="55143" y="247650"/>
                </a:lnTo>
                <a:lnTo>
                  <a:pt x="57086" y="250190"/>
                </a:lnTo>
                <a:lnTo>
                  <a:pt x="59655" y="252913"/>
                </a:lnTo>
                <a:lnTo>
                  <a:pt x="61785" y="254000"/>
                </a:lnTo>
                <a:lnTo>
                  <a:pt x="66230" y="256540"/>
                </a:lnTo>
                <a:lnTo>
                  <a:pt x="70929" y="259080"/>
                </a:lnTo>
                <a:lnTo>
                  <a:pt x="75374" y="261620"/>
                </a:lnTo>
                <a:lnTo>
                  <a:pt x="79527" y="265430"/>
                </a:lnTo>
                <a:lnTo>
                  <a:pt x="83680" y="267970"/>
                </a:lnTo>
                <a:lnTo>
                  <a:pt x="87566" y="271780"/>
                </a:lnTo>
                <a:lnTo>
                  <a:pt x="91160" y="274320"/>
                </a:lnTo>
                <a:lnTo>
                  <a:pt x="94487" y="278130"/>
                </a:lnTo>
                <a:lnTo>
                  <a:pt x="97815" y="280670"/>
                </a:lnTo>
                <a:lnTo>
                  <a:pt x="106959" y="288290"/>
                </a:lnTo>
                <a:lnTo>
                  <a:pt x="109728" y="289560"/>
                </a:lnTo>
                <a:lnTo>
                  <a:pt x="112217" y="290830"/>
                </a:lnTo>
                <a:lnTo>
                  <a:pt x="113334" y="292100"/>
                </a:lnTo>
                <a:lnTo>
                  <a:pt x="114439" y="292100"/>
                </a:lnTo>
                <a:lnTo>
                  <a:pt x="115921" y="292951"/>
                </a:lnTo>
                <a:lnTo>
                  <a:pt x="114998" y="290830"/>
                </a:lnTo>
                <a:lnTo>
                  <a:pt x="114439" y="290830"/>
                </a:lnTo>
                <a:lnTo>
                  <a:pt x="113601" y="289560"/>
                </a:lnTo>
                <a:lnTo>
                  <a:pt x="113334" y="288290"/>
                </a:lnTo>
                <a:lnTo>
                  <a:pt x="112496" y="288290"/>
                </a:lnTo>
                <a:lnTo>
                  <a:pt x="112217" y="287020"/>
                </a:lnTo>
                <a:lnTo>
                  <a:pt x="112217" y="283210"/>
                </a:lnTo>
                <a:lnTo>
                  <a:pt x="112776" y="278130"/>
                </a:lnTo>
                <a:lnTo>
                  <a:pt x="113334" y="276860"/>
                </a:lnTo>
                <a:lnTo>
                  <a:pt x="114160" y="274320"/>
                </a:lnTo>
                <a:lnTo>
                  <a:pt x="115265" y="271780"/>
                </a:lnTo>
                <a:lnTo>
                  <a:pt x="116649" y="270510"/>
                </a:lnTo>
                <a:lnTo>
                  <a:pt x="118592" y="267970"/>
                </a:lnTo>
                <a:lnTo>
                  <a:pt x="118871" y="265430"/>
                </a:lnTo>
                <a:lnTo>
                  <a:pt x="119430" y="261620"/>
                </a:lnTo>
                <a:lnTo>
                  <a:pt x="120535" y="250190"/>
                </a:lnTo>
                <a:lnTo>
                  <a:pt x="121094" y="247650"/>
                </a:lnTo>
                <a:lnTo>
                  <a:pt x="121094" y="245110"/>
                </a:lnTo>
                <a:lnTo>
                  <a:pt x="122199" y="234950"/>
                </a:lnTo>
                <a:lnTo>
                  <a:pt x="122199" y="233680"/>
                </a:lnTo>
                <a:lnTo>
                  <a:pt x="122745" y="228600"/>
                </a:lnTo>
                <a:lnTo>
                  <a:pt x="122745" y="226060"/>
                </a:lnTo>
                <a:lnTo>
                  <a:pt x="50990" y="226060"/>
                </a:lnTo>
                <a:lnTo>
                  <a:pt x="50152" y="224790"/>
                </a:lnTo>
                <a:lnTo>
                  <a:pt x="48488" y="219710"/>
                </a:lnTo>
                <a:lnTo>
                  <a:pt x="47942" y="218440"/>
                </a:lnTo>
                <a:lnTo>
                  <a:pt x="45720" y="208280"/>
                </a:lnTo>
                <a:lnTo>
                  <a:pt x="45161" y="204470"/>
                </a:lnTo>
                <a:lnTo>
                  <a:pt x="44615" y="201930"/>
                </a:lnTo>
                <a:lnTo>
                  <a:pt x="44335" y="199390"/>
                </a:lnTo>
                <a:lnTo>
                  <a:pt x="43230" y="194310"/>
                </a:lnTo>
                <a:lnTo>
                  <a:pt x="42671" y="193040"/>
                </a:lnTo>
                <a:lnTo>
                  <a:pt x="41008" y="186690"/>
                </a:lnTo>
                <a:lnTo>
                  <a:pt x="40182" y="185420"/>
                </a:lnTo>
                <a:lnTo>
                  <a:pt x="27152" y="185420"/>
                </a:lnTo>
                <a:lnTo>
                  <a:pt x="26873" y="184150"/>
                </a:lnTo>
                <a:lnTo>
                  <a:pt x="26047" y="184150"/>
                </a:lnTo>
                <a:lnTo>
                  <a:pt x="25209" y="181610"/>
                </a:lnTo>
                <a:lnTo>
                  <a:pt x="23825" y="179070"/>
                </a:lnTo>
                <a:lnTo>
                  <a:pt x="21894" y="175260"/>
                </a:lnTo>
                <a:lnTo>
                  <a:pt x="21335" y="173990"/>
                </a:lnTo>
                <a:lnTo>
                  <a:pt x="20923" y="172720"/>
                </a:lnTo>
                <a:close/>
              </a:path>
              <a:path w="158216" h="293370">
                <a:moveTo>
                  <a:pt x="59296" y="252730"/>
                </a:moveTo>
                <a:lnTo>
                  <a:pt x="60680" y="254000"/>
                </a:lnTo>
                <a:lnTo>
                  <a:pt x="59655" y="252913"/>
                </a:lnTo>
                <a:lnTo>
                  <a:pt x="59296" y="252730"/>
                </a:lnTo>
                <a:close/>
              </a:path>
              <a:path w="158216" h="293370">
                <a:moveTo>
                  <a:pt x="57630" y="251880"/>
                </a:moveTo>
                <a:lnTo>
                  <a:pt x="58191" y="252730"/>
                </a:lnTo>
                <a:lnTo>
                  <a:pt x="59296" y="252730"/>
                </a:lnTo>
                <a:lnTo>
                  <a:pt x="57630" y="251880"/>
                </a:lnTo>
                <a:close/>
              </a:path>
              <a:path w="158216" h="293370">
                <a:moveTo>
                  <a:pt x="54584" y="250190"/>
                </a:moveTo>
                <a:lnTo>
                  <a:pt x="54171" y="250190"/>
                </a:lnTo>
                <a:lnTo>
                  <a:pt x="56807" y="251460"/>
                </a:lnTo>
                <a:lnTo>
                  <a:pt x="57630" y="251880"/>
                </a:lnTo>
                <a:lnTo>
                  <a:pt x="57353" y="251460"/>
                </a:lnTo>
                <a:lnTo>
                  <a:pt x="54584" y="250190"/>
                </a:lnTo>
                <a:close/>
              </a:path>
              <a:path w="158216" h="293370">
                <a:moveTo>
                  <a:pt x="50301" y="248291"/>
                </a:moveTo>
                <a:lnTo>
                  <a:pt x="50990" y="248920"/>
                </a:lnTo>
                <a:lnTo>
                  <a:pt x="52920" y="250190"/>
                </a:lnTo>
                <a:lnTo>
                  <a:pt x="54171" y="250190"/>
                </a:lnTo>
                <a:lnTo>
                  <a:pt x="51536" y="248920"/>
                </a:lnTo>
                <a:lnTo>
                  <a:pt x="50301" y="248291"/>
                </a:lnTo>
                <a:close/>
              </a:path>
              <a:path w="158216" h="293370">
                <a:moveTo>
                  <a:pt x="7480" y="180340"/>
                </a:moveTo>
                <a:lnTo>
                  <a:pt x="6375" y="181610"/>
                </a:lnTo>
                <a:lnTo>
                  <a:pt x="3048" y="181610"/>
                </a:lnTo>
                <a:lnTo>
                  <a:pt x="2222" y="182880"/>
                </a:lnTo>
                <a:lnTo>
                  <a:pt x="2222" y="187960"/>
                </a:lnTo>
                <a:lnTo>
                  <a:pt x="1943" y="190500"/>
                </a:lnTo>
                <a:lnTo>
                  <a:pt x="1943" y="195580"/>
                </a:lnTo>
                <a:lnTo>
                  <a:pt x="1663" y="198120"/>
                </a:lnTo>
                <a:lnTo>
                  <a:pt x="1663" y="205740"/>
                </a:lnTo>
                <a:lnTo>
                  <a:pt x="1384" y="207010"/>
                </a:lnTo>
                <a:lnTo>
                  <a:pt x="1384" y="213360"/>
                </a:lnTo>
                <a:lnTo>
                  <a:pt x="2222" y="213360"/>
                </a:lnTo>
                <a:lnTo>
                  <a:pt x="3327" y="214630"/>
                </a:lnTo>
                <a:lnTo>
                  <a:pt x="4711" y="214630"/>
                </a:lnTo>
                <a:lnTo>
                  <a:pt x="5537" y="215900"/>
                </a:lnTo>
                <a:lnTo>
                  <a:pt x="6375" y="215900"/>
                </a:lnTo>
                <a:lnTo>
                  <a:pt x="7200" y="217170"/>
                </a:lnTo>
                <a:lnTo>
                  <a:pt x="8585" y="218440"/>
                </a:lnTo>
                <a:lnTo>
                  <a:pt x="11633" y="220980"/>
                </a:lnTo>
                <a:lnTo>
                  <a:pt x="14135" y="222250"/>
                </a:lnTo>
                <a:lnTo>
                  <a:pt x="17183" y="224790"/>
                </a:lnTo>
                <a:lnTo>
                  <a:pt x="19951" y="227330"/>
                </a:lnTo>
                <a:lnTo>
                  <a:pt x="22720" y="228600"/>
                </a:lnTo>
                <a:lnTo>
                  <a:pt x="28257" y="233680"/>
                </a:lnTo>
                <a:lnTo>
                  <a:pt x="31038" y="234950"/>
                </a:lnTo>
                <a:lnTo>
                  <a:pt x="33807" y="237490"/>
                </a:lnTo>
                <a:lnTo>
                  <a:pt x="36296" y="238760"/>
                </a:lnTo>
                <a:lnTo>
                  <a:pt x="39065" y="241300"/>
                </a:lnTo>
                <a:lnTo>
                  <a:pt x="41287" y="242570"/>
                </a:lnTo>
                <a:lnTo>
                  <a:pt x="44056" y="245110"/>
                </a:lnTo>
                <a:lnTo>
                  <a:pt x="50301" y="248291"/>
                </a:lnTo>
                <a:lnTo>
                  <a:pt x="48209" y="246380"/>
                </a:lnTo>
                <a:lnTo>
                  <a:pt x="46545" y="243840"/>
                </a:lnTo>
                <a:lnTo>
                  <a:pt x="45161" y="242570"/>
                </a:lnTo>
                <a:lnTo>
                  <a:pt x="44056" y="240030"/>
                </a:lnTo>
                <a:lnTo>
                  <a:pt x="42671" y="238760"/>
                </a:lnTo>
                <a:lnTo>
                  <a:pt x="33248" y="224790"/>
                </a:lnTo>
                <a:lnTo>
                  <a:pt x="30759" y="222250"/>
                </a:lnTo>
                <a:lnTo>
                  <a:pt x="27711" y="219710"/>
                </a:lnTo>
                <a:lnTo>
                  <a:pt x="24942" y="217170"/>
                </a:lnTo>
                <a:lnTo>
                  <a:pt x="22440" y="214630"/>
                </a:lnTo>
                <a:lnTo>
                  <a:pt x="19672" y="212090"/>
                </a:lnTo>
                <a:lnTo>
                  <a:pt x="11180" y="193040"/>
                </a:lnTo>
                <a:lnTo>
                  <a:pt x="11366" y="190500"/>
                </a:lnTo>
                <a:lnTo>
                  <a:pt x="11087" y="189230"/>
                </a:lnTo>
                <a:lnTo>
                  <a:pt x="10528" y="187960"/>
                </a:lnTo>
                <a:lnTo>
                  <a:pt x="10248" y="186690"/>
                </a:lnTo>
                <a:lnTo>
                  <a:pt x="8585" y="184150"/>
                </a:lnTo>
                <a:lnTo>
                  <a:pt x="8318" y="182880"/>
                </a:lnTo>
                <a:lnTo>
                  <a:pt x="7759" y="181610"/>
                </a:lnTo>
                <a:lnTo>
                  <a:pt x="7480" y="180340"/>
                </a:lnTo>
                <a:close/>
              </a:path>
              <a:path w="158216" h="293370">
                <a:moveTo>
                  <a:pt x="13017" y="62230"/>
                </a:moveTo>
                <a:lnTo>
                  <a:pt x="12471" y="63500"/>
                </a:lnTo>
                <a:lnTo>
                  <a:pt x="12192" y="64770"/>
                </a:lnTo>
                <a:lnTo>
                  <a:pt x="12192" y="69850"/>
                </a:lnTo>
                <a:lnTo>
                  <a:pt x="12471" y="71120"/>
                </a:lnTo>
                <a:lnTo>
                  <a:pt x="12750" y="73660"/>
                </a:lnTo>
                <a:lnTo>
                  <a:pt x="13296" y="76200"/>
                </a:lnTo>
                <a:lnTo>
                  <a:pt x="13576" y="78740"/>
                </a:lnTo>
                <a:lnTo>
                  <a:pt x="14135" y="80010"/>
                </a:lnTo>
                <a:lnTo>
                  <a:pt x="14960" y="82550"/>
                </a:lnTo>
                <a:lnTo>
                  <a:pt x="16624" y="90170"/>
                </a:lnTo>
                <a:lnTo>
                  <a:pt x="17462" y="91440"/>
                </a:lnTo>
                <a:lnTo>
                  <a:pt x="17729" y="93980"/>
                </a:lnTo>
                <a:lnTo>
                  <a:pt x="18287" y="95250"/>
                </a:lnTo>
                <a:lnTo>
                  <a:pt x="19392" y="99060"/>
                </a:lnTo>
                <a:lnTo>
                  <a:pt x="20510" y="104140"/>
                </a:lnTo>
                <a:lnTo>
                  <a:pt x="21335" y="109220"/>
                </a:lnTo>
                <a:lnTo>
                  <a:pt x="25768" y="127000"/>
                </a:lnTo>
                <a:lnTo>
                  <a:pt x="27152" y="130810"/>
                </a:lnTo>
                <a:lnTo>
                  <a:pt x="28257" y="135890"/>
                </a:lnTo>
                <a:lnTo>
                  <a:pt x="29654" y="139700"/>
                </a:lnTo>
                <a:lnTo>
                  <a:pt x="38519" y="166370"/>
                </a:lnTo>
                <a:lnTo>
                  <a:pt x="39623" y="170180"/>
                </a:lnTo>
                <a:lnTo>
                  <a:pt x="41008" y="172720"/>
                </a:lnTo>
                <a:lnTo>
                  <a:pt x="42113" y="176530"/>
                </a:lnTo>
                <a:lnTo>
                  <a:pt x="43497" y="180340"/>
                </a:lnTo>
                <a:lnTo>
                  <a:pt x="45720" y="187960"/>
                </a:lnTo>
                <a:lnTo>
                  <a:pt x="49047" y="203200"/>
                </a:lnTo>
                <a:lnTo>
                  <a:pt x="50711" y="214630"/>
                </a:lnTo>
                <a:lnTo>
                  <a:pt x="50804" y="219710"/>
                </a:lnTo>
                <a:lnTo>
                  <a:pt x="50897" y="220980"/>
                </a:lnTo>
                <a:lnTo>
                  <a:pt x="50990" y="226060"/>
                </a:lnTo>
                <a:lnTo>
                  <a:pt x="122745" y="226060"/>
                </a:lnTo>
                <a:lnTo>
                  <a:pt x="123304" y="220980"/>
                </a:lnTo>
                <a:lnTo>
                  <a:pt x="123583" y="219710"/>
                </a:lnTo>
                <a:lnTo>
                  <a:pt x="123583" y="217170"/>
                </a:lnTo>
                <a:lnTo>
                  <a:pt x="123863" y="214630"/>
                </a:lnTo>
                <a:lnTo>
                  <a:pt x="124409" y="212090"/>
                </a:lnTo>
                <a:lnTo>
                  <a:pt x="125247" y="204470"/>
                </a:lnTo>
                <a:lnTo>
                  <a:pt x="125793" y="203200"/>
                </a:lnTo>
                <a:lnTo>
                  <a:pt x="126072" y="200660"/>
                </a:lnTo>
                <a:lnTo>
                  <a:pt x="126631" y="196850"/>
                </a:lnTo>
                <a:lnTo>
                  <a:pt x="127190" y="194310"/>
                </a:lnTo>
                <a:lnTo>
                  <a:pt x="128841" y="185420"/>
                </a:lnTo>
                <a:lnTo>
                  <a:pt x="131894" y="171450"/>
                </a:lnTo>
                <a:lnTo>
                  <a:pt x="123863" y="171450"/>
                </a:lnTo>
                <a:lnTo>
                  <a:pt x="123304" y="170180"/>
                </a:lnTo>
                <a:lnTo>
                  <a:pt x="123304" y="167640"/>
                </a:lnTo>
                <a:lnTo>
                  <a:pt x="123863" y="166370"/>
                </a:lnTo>
                <a:lnTo>
                  <a:pt x="124409" y="163830"/>
                </a:lnTo>
                <a:lnTo>
                  <a:pt x="125526" y="161290"/>
                </a:lnTo>
                <a:lnTo>
                  <a:pt x="126631" y="160020"/>
                </a:lnTo>
                <a:lnTo>
                  <a:pt x="128016" y="157480"/>
                </a:lnTo>
                <a:lnTo>
                  <a:pt x="129679" y="154940"/>
                </a:lnTo>
                <a:lnTo>
                  <a:pt x="131064" y="152400"/>
                </a:lnTo>
                <a:lnTo>
                  <a:pt x="134391" y="147320"/>
                </a:lnTo>
                <a:lnTo>
                  <a:pt x="136055" y="146050"/>
                </a:lnTo>
                <a:lnTo>
                  <a:pt x="137439" y="143510"/>
                </a:lnTo>
                <a:lnTo>
                  <a:pt x="138544" y="140970"/>
                </a:lnTo>
                <a:lnTo>
                  <a:pt x="139928" y="139700"/>
                </a:lnTo>
                <a:lnTo>
                  <a:pt x="140487" y="138430"/>
                </a:lnTo>
                <a:lnTo>
                  <a:pt x="142151" y="135890"/>
                </a:lnTo>
                <a:lnTo>
                  <a:pt x="142697" y="133350"/>
                </a:lnTo>
                <a:lnTo>
                  <a:pt x="143535" y="132080"/>
                </a:lnTo>
                <a:lnTo>
                  <a:pt x="145199" y="128270"/>
                </a:lnTo>
                <a:lnTo>
                  <a:pt x="146862" y="125730"/>
                </a:lnTo>
                <a:lnTo>
                  <a:pt x="147688" y="123190"/>
                </a:lnTo>
                <a:lnTo>
                  <a:pt x="151295" y="119380"/>
                </a:lnTo>
                <a:lnTo>
                  <a:pt x="62344" y="119380"/>
                </a:lnTo>
                <a:lnTo>
                  <a:pt x="58191" y="116840"/>
                </a:lnTo>
                <a:lnTo>
                  <a:pt x="54305" y="114300"/>
                </a:lnTo>
                <a:lnTo>
                  <a:pt x="50431" y="113030"/>
                </a:lnTo>
                <a:lnTo>
                  <a:pt x="46824" y="110490"/>
                </a:lnTo>
                <a:lnTo>
                  <a:pt x="40182" y="105410"/>
                </a:lnTo>
                <a:lnTo>
                  <a:pt x="37401" y="102870"/>
                </a:lnTo>
                <a:lnTo>
                  <a:pt x="34353" y="99060"/>
                </a:lnTo>
                <a:lnTo>
                  <a:pt x="28816" y="93980"/>
                </a:lnTo>
                <a:lnTo>
                  <a:pt x="26606" y="90170"/>
                </a:lnTo>
                <a:lnTo>
                  <a:pt x="24104" y="87630"/>
                </a:lnTo>
                <a:lnTo>
                  <a:pt x="19672" y="80010"/>
                </a:lnTo>
                <a:lnTo>
                  <a:pt x="17729" y="76200"/>
                </a:lnTo>
                <a:lnTo>
                  <a:pt x="16065" y="73660"/>
                </a:lnTo>
                <a:lnTo>
                  <a:pt x="14960" y="71120"/>
                </a:lnTo>
                <a:lnTo>
                  <a:pt x="14135" y="69850"/>
                </a:lnTo>
                <a:lnTo>
                  <a:pt x="13855" y="68580"/>
                </a:lnTo>
                <a:lnTo>
                  <a:pt x="13296" y="67310"/>
                </a:lnTo>
                <a:lnTo>
                  <a:pt x="13296" y="64770"/>
                </a:lnTo>
                <a:lnTo>
                  <a:pt x="13017" y="63500"/>
                </a:lnTo>
                <a:lnTo>
                  <a:pt x="13017" y="62230"/>
                </a:lnTo>
                <a:close/>
              </a:path>
              <a:path w="158216" h="293370">
                <a:moveTo>
                  <a:pt x="10611" y="85090"/>
                </a:moveTo>
                <a:lnTo>
                  <a:pt x="4152" y="85090"/>
                </a:lnTo>
                <a:lnTo>
                  <a:pt x="4152" y="96520"/>
                </a:lnTo>
                <a:lnTo>
                  <a:pt x="4711" y="101600"/>
                </a:lnTo>
                <a:lnTo>
                  <a:pt x="4711" y="105410"/>
                </a:lnTo>
                <a:lnTo>
                  <a:pt x="6375" y="120650"/>
                </a:lnTo>
                <a:lnTo>
                  <a:pt x="7480" y="125730"/>
                </a:lnTo>
                <a:lnTo>
                  <a:pt x="8039" y="127000"/>
                </a:lnTo>
                <a:lnTo>
                  <a:pt x="8318" y="129540"/>
                </a:lnTo>
                <a:lnTo>
                  <a:pt x="10528" y="139700"/>
                </a:lnTo>
                <a:lnTo>
                  <a:pt x="12192" y="144780"/>
                </a:lnTo>
                <a:lnTo>
                  <a:pt x="13296" y="149860"/>
                </a:lnTo>
                <a:lnTo>
                  <a:pt x="14135" y="152400"/>
                </a:lnTo>
                <a:lnTo>
                  <a:pt x="14960" y="153670"/>
                </a:lnTo>
                <a:lnTo>
                  <a:pt x="16624" y="158750"/>
                </a:lnTo>
                <a:lnTo>
                  <a:pt x="17729" y="161290"/>
                </a:lnTo>
                <a:lnTo>
                  <a:pt x="18567" y="163830"/>
                </a:lnTo>
                <a:lnTo>
                  <a:pt x="19672" y="166370"/>
                </a:lnTo>
                <a:lnTo>
                  <a:pt x="20510" y="168910"/>
                </a:lnTo>
                <a:lnTo>
                  <a:pt x="21335" y="170180"/>
                </a:lnTo>
                <a:lnTo>
                  <a:pt x="22999" y="175260"/>
                </a:lnTo>
                <a:lnTo>
                  <a:pt x="24104" y="177800"/>
                </a:lnTo>
                <a:lnTo>
                  <a:pt x="24942" y="179070"/>
                </a:lnTo>
                <a:lnTo>
                  <a:pt x="25768" y="181610"/>
                </a:lnTo>
                <a:lnTo>
                  <a:pt x="26873" y="184150"/>
                </a:lnTo>
                <a:lnTo>
                  <a:pt x="27152" y="185420"/>
                </a:lnTo>
                <a:lnTo>
                  <a:pt x="40182" y="185420"/>
                </a:lnTo>
                <a:lnTo>
                  <a:pt x="39623" y="184150"/>
                </a:lnTo>
                <a:lnTo>
                  <a:pt x="38798" y="181610"/>
                </a:lnTo>
                <a:lnTo>
                  <a:pt x="37680" y="180340"/>
                </a:lnTo>
                <a:lnTo>
                  <a:pt x="35471" y="176530"/>
                </a:lnTo>
                <a:lnTo>
                  <a:pt x="34353" y="173990"/>
                </a:lnTo>
                <a:lnTo>
                  <a:pt x="32143" y="171450"/>
                </a:lnTo>
                <a:lnTo>
                  <a:pt x="31038" y="168910"/>
                </a:lnTo>
                <a:lnTo>
                  <a:pt x="30200" y="167640"/>
                </a:lnTo>
                <a:lnTo>
                  <a:pt x="29095" y="166370"/>
                </a:lnTo>
                <a:lnTo>
                  <a:pt x="28257" y="163830"/>
                </a:lnTo>
                <a:lnTo>
                  <a:pt x="23279" y="152400"/>
                </a:lnTo>
                <a:lnTo>
                  <a:pt x="22440" y="149860"/>
                </a:lnTo>
                <a:lnTo>
                  <a:pt x="21615" y="146050"/>
                </a:lnTo>
                <a:lnTo>
                  <a:pt x="19951" y="140970"/>
                </a:lnTo>
                <a:lnTo>
                  <a:pt x="17462" y="129540"/>
                </a:lnTo>
                <a:lnTo>
                  <a:pt x="16344" y="123190"/>
                </a:lnTo>
                <a:lnTo>
                  <a:pt x="15239" y="118110"/>
                </a:lnTo>
                <a:lnTo>
                  <a:pt x="14960" y="114300"/>
                </a:lnTo>
                <a:lnTo>
                  <a:pt x="14414" y="111760"/>
                </a:lnTo>
                <a:lnTo>
                  <a:pt x="14135" y="107950"/>
                </a:lnTo>
                <a:lnTo>
                  <a:pt x="13576" y="105410"/>
                </a:lnTo>
                <a:lnTo>
                  <a:pt x="13017" y="99060"/>
                </a:lnTo>
                <a:lnTo>
                  <a:pt x="12471" y="96520"/>
                </a:lnTo>
                <a:lnTo>
                  <a:pt x="12192" y="93980"/>
                </a:lnTo>
                <a:lnTo>
                  <a:pt x="11087" y="87630"/>
                </a:lnTo>
                <a:lnTo>
                  <a:pt x="10611" y="85090"/>
                </a:lnTo>
                <a:close/>
              </a:path>
              <a:path w="158216" h="293370">
                <a:moveTo>
                  <a:pt x="4152" y="142240"/>
                </a:moveTo>
                <a:lnTo>
                  <a:pt x="4152" y="148590"/>
                </a:lnTo>
                <a:lnTo>
                  <a:pt x="4711" y="153670"/>
                </a:lnTo>
                <a:lnTo>
                  <a:pt x="4711" y="156210"/>
                </a:lnTo>
                <a:lnTo>
                  <a:pt x="4991" y="158750"/>
                </a:lnTo>
                <a:lnTo>
                  <a:pt x="4991" y="168910"/>
                </a:lnTo>
                <a:lnTo>
                  <a:pt x="4711" y="171450"/>
                </a:lnTo>
                <a:lnTo>
                  <a:pt x="4711" y="173990"/>
                </a:lnTo>
                <a:lnTo>
                  <a:pt x="4152" y="175260"/>
                </a:lnTo>
                <a:lnTo>
                  <a:pt x="3873" y="177800"/>
                </a:lnTo>
                <a:lnTo>
                  <a:pt x="3048" y="179070"/>
                </a:lnTo>
                <a:lnTo>
                  <a:pt x="4152" y="177800"/>
                </a:lnTo>
                <a:lnTo>
                  <a:pt x="5270" y="177800"/>
                </a:lnTo>
                <a:lnTo>
                  <a:pt x="6095" y="176530"/>
                </a:lnTo>
                <a:lnTo>
                  <a:pt x="7200" y="175260"/>
                </a:lnTo>
                <a:lnTo>
                  <a:pt x="8039" y="175260"/>
                </a:lnTo>
                <a:lnTo>
                  <a:pt x="9143" y="173990"/>
                </a:lnTo>
                <a:lnTo>
                  <a:pt x="10248" y="173990"/>
                </a:lnTo>
                <a:lnTo>
                  <a:pt x="11366" y="172720"/>
                </a:lnTo>
                <a:lnTo>
                  <a:pt x="20923" y="172720"/>
                </a:lnTo>
                <a:lnTo>
                  <a:pt x="20510" y="171450"/>
                </a:lnTo>
                <a:lnTo>
                  <a:pt x="19672" y="170180"/>
                </a:lnTo>
                <a:lnTo>
                  <a:pt x="17183" y="162560"/>
                </a:lnTo>
                <a:lnTo>
                  <a:pt x="13855" y="156210"/>
                </a:lnTo>
                <a:lnTo>
                  <a:pt x="12750" y="153670"/>
                </a:lnTo>
                <a:lnTo>
                  <a:pt x="11633" y="152400"/>
                </a:lnTo>
                <a:lnTo>
                  <a:pt x="10248" y="149860"/>
                </a:lnTo>
                <a:lnTo>
                  <a:pt x="8585" y="147320"/>
                </a:lnTo>
                <a:lnTo>
                  <a:pt x="7200" y="146050"/>
                </a:lnTo>
                <a:lnTo>
                  <a:pt x="5816" y="143510"/>
                </a:lnTo>
                <a:lnTo>
                  <a:pt x="4152" y="142240"/>
                </a:lnTo>
                <a:close/>
              </a:path>
              <a:path w="158216" h="293370">
                <a:moveTo>
                  <a:pt x="134111" y="158750"/>
                </a:moveTo>
                <a:lnTo>
                  <a:pt x="132168" y="158750"/>
                </a:lnTo>
                <a:lnTo>
                  <a:pt x="129400" y="162560"/>
                </a:lnTo>
                <a:lnTo>
                  <a:pt x="128574" y="163830"/>
                </a:lnTo>
                <a:lnTo>
                  <a:pt x="127457" y="166370"/>
                </a:lnTo>
                <a:lnTo>
                  <a:pt x="125247" y="168910"/>
                </a:lnTo>
                <a:lnTo>
                  <a:pt x="123863" y="171450"/>
                </a:lnTo>
                <a:lnTo>
                  <a:pt x="131894" y="171450"/>
                </a:lnTo>
                <a:lnTo>
                  <a:pt x="132727" y="167640"/>
                </a:lnTo>
                <a:lnTo>
                  <a:pt x="133286" y="163830"/>
                </a:lnTo>
                <a:lnTo>
                  <a:pt x="133832" y="162560"/>
                </a:lnTo>
                <a:lnTo>
                  <a:pt x="134111" y="160020"/>
                </a:lnTo>
                <a:lnTo>
                  <a:pt x="134111" y="158750"/>
                </a:lnTo>
                <a:close/>
              </a:path>
              <a:path w="158216" h="293370">
                <a:moveTo>
                  <a:pt x="27990" y="76200"/>
                </a:moveTo>
                <a:lnTo>
                  <a:pt x="28257" y="77470"/>
                </a:lnTo>
                <a:lnTo>
                  <a:pt x="28816" y="78740"/>
                </a:lnTo>
                <a:lnTo>
                  <a:pt x="29095" y="80010"/>
                </a:lnTo>
                <a:lnTo>
                  <a:pt x="29921" y="81280"/>
                </a:lnTo>
                <a:lnTo>
                  <a:pt x="31038" y="83820"/>
                </a:lnTo>
                <a:lnTo>
                  <a:pt x="31864" y="86360"/>
                </a:lnTo>
                <a:lnTo>
                  <a:pt x="32423" y="87630"/>
                </a:lnTo>
                <a:lnTo>
                  <a:pt x="34086" y="90170"/>
                </a:lnTo>
                <a:lnTo>
                  <a:pt x="34912" y="92710"/>
                </a:lnTo>
                <a:lnTo>
                  <a:pt x="37401" y="96520"/>
                </a:lnTo>
                <a:lnTo>
                  <a:pt x="37960" y="97790"/>
                </a:lnTo>
                <a:lnTo>
                  <a:pt x="38798" y="99060"/>
                </a:lnTo>
                <a:lnTo>
                  <a:pt x="39623" y="99060"/>
                </a:lnTo>
                <a:lnTo>
                  <a:pt x="43497" y="102870"/>
                </a:lnTo>
                <a:lnTo>
                  <a:pt x="45161" y="104140"/>
                </a:lnTo>
                <a:lnTo>
                  <a:pt x="46545" y="105410"/>
                </a:lnTo>
                <a:lnTo>
                  <a:pt x="48488" y="106680"/>
                </a:lnTo>
                <a:lnTo>
                  <a:pt x="50152" y="109220"/>
                </a:lnTo>
                <a:lnTo>
                  <a:pt x="58470" y="115570"/>
                </a:lnTo>
                <a:lnTo>
                  <a:pt x="61239" y="118110"/>
                </a:lnTo>
                <a:lnTo>
                  <a:pt x="62344" y="119380"/>
                </a:lnTo>
                <a:lnTo>
                  <a:pt x="151295" y="119380"/>
                </a:lnTo>
                <a:lnTo>
                  <a:pt x="153504" y="115570"/>
                </a:lnTo>
                <a:lnTo>
                  <a:pt x="156006" y="113030"/>
                </a:lnTo>
                <a:lnTo>
                  <a:pt x="156832" y="109220"/>
                </a:lnTo>
                <a:lnTo>
                  <a:pt x="157391" y="105410"/>
                </a:lnTo>
                <a:lnTo>
                  <a:pt x="157937" y="97790"/>
                </a:lnTo>
                <a:lnTo>
                  <a:pt x="158216" y="95250"/>
                </a:lnTo>
                <a:lnTo>
                  <a:pt x="158216" y="86360"/>
                </a:lnTo>
                <a:lnTo>
                  <a:pt x="55968" y="86360"/>
                </a:lnTo>
                <a:lnTo>
                  <a:pt x="52920" y="85090"/>
                </a:lnTo>
                <a:lnTo>
                  <a:pt x="45440" y="85090"/>
                </a:lnTo>
                <a:lnTo>
                  <a:pt x="43230" y="83820"/>
                </a:lnTo>
                <a:lnTo>
                  <a:pt x="41008" y="83820"/>
                </a:lnTo>
                <a:lnTo>
                  <a:pt x="39344" y="82550"/>
                </a:lnTo>
                <a:lnTo>
                  <a:pt x="35750" y="82550"/>
                </a:lnTo>
                <a:lnTo>
                  <a:pt x="34086" y="81280"/>
                </a:lnTo>
                <a:lnTo>
                  <a:pt x="31305" y="80010"/>
                </a:lnTo>
                <a:lnTo>
                  <a:pt x="29921" y="78740"/>
                </a:lnTo>
                <a:lnTo>
                  <a:pt x="28816" y="77470"/>
                </a:lnTo>
                <a:lnTo>
                  <a:pt x="27990" y="76200"/>
                </a:lnTo>
                <a:close/>
              </a:path>
              <a:path w="158216" h="293370">
                <a:moveTo>
                  <a:pt x="6375" y="54610"/>
                </a:moveTo>
                <a:lnTo>
                  <a:pt x="4152" y="59690"/>
                </a:lnTo>
                <a:lnTo>
                  <a:pt x="3327" y="62230"/>
                </a:lnTo>
                <a:lnTo>
                  <a:pt x="2768" y="63500"/>
                </a:lnTo>
                <a:lnTo>
                  <a:pt x="1104" y="71120"/>
                </a:lnTo>
                <a:lnTo>
                  <a:pt x="558" y="76200"/>
                </a:lnTo>
                <a:lnTo>
                  <a:pt x="0" y="78740"/>
                </a:lnTo>
                <a:lnTo>
                  <a:pt x="0" y="88900"/>
                </a:lnTo>
                <a:lnTo>
                  <a:pt x="558" y="91440"/>
                </a:lnTo>
                <a:lnTo>
                  <a:pt x="1663" y="88900"/>
                </a:lnTo>
                <a:lnTo>
                  <a:pt x="2222" y="88900"/>
                </a:lnTo>
                <a:lnTo>
                  <a:pt x="3048" y="87630"/>
                </a:lnTo>
                <a:lnTo>
                  <a:pt x="3327" y="86360"/>
                </a:lnTo>
                <a:lnTo>
                  <a:pt x="3873" y="86360"/>
                </a:lnTo>
                <a:lnTo>
                  <a:pt x="4152" y="85090"/>
                </a:lnTo>
                <a:lnTo>
                  <a:pt x="10611" y="85090"/>
                </a:lnTo>
                <a:lnTo>
                  <a:pt x="9423" y="78740"/>
                </a:lnTo>
                <a:lnTo>
                  <a:pt x="7480" y="69850"/>
                </a:lnTo>
                <a:lnTo>
                  <a:pt x="7480" y="66040"/>
                </a:lnTo>
                <a:lnTo>
                  <a:pt x="7759" y="64770"/>
                </a:lnTo>
                <a:lnTo>
                  <a:pt x="7759" y="62230"/>
                </a:lnTo>
                <a:lnTo>
                  <a:pt x="7480" y="59690"/>
                </a:lnTo>
                <a:lnTo>
                  <a:pt x="7480" y="58420"/>
                </a:lnTo>
                <a:lnTo>
                  <a:pt x="6375" y="54610"/>
                </a:lnTo>
                <a:close/>
              </a:path>
              <a:path w="158216" h="293370">
                <a:moveTo>
                  <a:pt x="149631" y="0"/>
                </a:moveTo>
                <a:lnTo>
                  <a:pt x="147688" y="0"/>
                </a:lnTo>
                <a:lnTo>
                  <a:pt x="145199" y="1270"/>
                </a:lnTo>
                <a:lnTo>
                  <a:pt x="145745" y="6350"/>
                </a:lnTo>
                <a:lnTo>
                  <a:pt x="145745" y="7620"/>
                </a:lnTo>
                <a:lnTo>
                  <a:pt x="145478" y="10160"/>
                </a:lnTo>
                <a:lnTo>
                  <a:pt x="145478" y="12700"/>
                </a:lnTo>
                <a:lnTo>
                  <a:pt x="144919" y="15240"/>
                </a:lnTo>
                <a:lnTo>
                  <a:pt x="144640" y="17780"/>
                </a:lnTo>
                <a:lnTo>
                  <a:pt x="144081" y="20320"/>
                </a:lnTo>
                <a:lnTo>
                  <a:pt x="142697" y="22860"/>
                </a:lnTo>
                <a:lnTo>
                  <a:pt x="141312" y="24130"/>
                </a:lnTo>
                <a:lnTo>
                  <a:pt x="137439" y="29210"/>
                </a:lnTo>
                <a:lnTo>
                  <a:pt x="134937" y="31750"/>
                </a:lnTo>
                <a:lnTo>
                  <a:pt x="132168" y="34290"/>
                </a:lnTo>
                <a:lnTo>
                  <a:pt x="129679" y="36830"/>
                </a:lnTo>
                <a:lnTo>
                  <a:pt x="126631" y="39370"/>
                </a:lnTo>
                <a:lnTo>
                  <a:pt x="123863" y="41910"/>
                </a:lnTo>
                <a:lnTo>
                  <a:pt x="120815" y="44450"/>
                </a:lnTo>
                <a:lnTo>
                  <a:pt x="112217" y="52070"/>
                </a:lnTo>
                <a:lnTo>
                  <a:pt x="109169" y="53340"/>
                </a:lnTo>
                <a:lnTo>
                  <a:pt x="106679" y="55880"/>
                </a:lnTo>
                <a:lnTo>
                  <a:pt x="103911" y="58420"/>
                </a:lnTo>
                <a:lnTo>
                  <a:pt x="101968" y="59690"/>
                </a:lnTo>
                <a:lnTo>
                  <a:pt x="97536" y="64770"/>
                </a:lnTo>
                <a:lnTo>
                  <a:pt x="95313" y="66040"/>
                </a:lnTo>
                <a:lnTo>
                  <a:pt x="93103" y="68580"/>
                </a:lnTo>
                <a:lnTo>
                  <a:pt x="88112" y="72390"/>
                </a:lnTo>
                <a:lnTo>
                  <a:pt x="85623" y="73660"/>
                </a:lnTo>
                <a:lnTo>
                  <a:pt x="82854" y="74930"/>
                </a:lnTo>
                <a:lnTo>
                  <a:pt x="73710" y="78740"/>
                </a:lnTo>
                <a:lnTo>
                  <a:pt x="70383" y="78740"/>
                </a:lnTo>
                <a:lnTo>
                  <a:pt x="66776" y="80010"/>
                </a:lnTo>
                <a:lnTo>
                  <a:pt x="41287" y="80010"/>
                </a:lnTo>
                <a:lnTo>
                  <a:pt x="43230" y="81280"/>
                </a:lnTo>
                <a:lnTo>
                  <a:pt x="45440" y="82550"/>
                </a:lnTo>
                <a:lnTo>
                  <a:pt x="47663" y="82550"/>
                </a:lnTo>
                <a:lnTo>
                  <a:pt x="49872" y="83820"/>
                </a:lnTo>
                <a:lnTo>
                  <a:pt x="53759" y="85090"/>
                </a:lnTo>
                <a:lnTo>
                  <a:pt x="56807" y="85090"/>
                </a:lnTo>
                <a:lnTo>
                  <a:pt x="58191" y="86360"/>
                </a:lnTo>
                <a:lnTo>
                  <a:pt x="158216" y="86360"/>
                </a:lnTo>
                <a:lnTo>
                  <a:pt x="158107" y="81280"/>
                </a:lnTo>
                <a:lnTo>
                  <a:pt x="157670" y="76200"/>
                </a:lnTo>
                <a:lnTo>
                  <a:pt x="157111" y="71120"/>
                </a:lnTo>
                <a:lnTo>
                  <a:pt x="156832" y="69850"/>
                </a:lnTo>
                <a:lnTo>
                  <a:pt x="156552" y="67310"/>
                </a:lnTo>
                <a:lnTo>
                  <a:pt x="156006" y="64770"/>
                </a:lnTo>
                <a:lnTo>
                  <a:pt x="155448" y="59690"/>
                </a:lnTo>
                <a:lnTo>
                  <a:pt x="154063" y="53340"/>
                </a:lnTo>
                <a:lnTo>
                  <a:pt x="154063" y="50800"/>
                </a:lnTo>
                <a:lnTo>
                  <a:pt x="153784" y="48260"/>
                </a:lnTo>
                <a:lnTo>
                  <a:pt x="153784" y="45720"/>
                </a:lnTo>
                <a:lnTo>
                  <a:pt x="153504" y="43180"/>
                </a:lnTo>
                <a:lnTo>
                  <a:pt x="153504" y="40640"/>
                </a:lnTo>
                <a:lnTo>
                  <a:pt x="153784" y="38100"/>
                </a:lnTo>
                <a:lnTo>
                  <a:pt x="153877" y="34290"/>
                </a:lnTo>
                <a:lnTo>
                  <a:pt x="154063" y="31750"/>
                </a:lnTo>
                <a:lnTo>
                  <a:pt x="155727" y="22860"/>
                </a:lnTo>
                <a:lnTo>
                  <a:pt x="155448" y="20320"/>
                </a:lnTo>
                <a:lnTo>
                  <a:pt x="154889" y="19050"/>
                </a:lnTo>
                <a:lnTo>
                  <a:pt x="154622" y="16510"/>
                </a:lnTo>
                <a:lnTo>
                  <a:pt x="153504" y="13970"/>
                </a:lnTo>
                <a:lnTo>
                  <a:pt x="152399" y="10160"/>
                </a:lnTo>
                <a:lnTo>
                  <a:pt x="152120" y="7620"/>
                </a:lnTo>
                <a:lnTo>
                  <a:pt x="151841" y="6350"/>
                </a:lnTo>
                <a:lnTo>
                  <a:pt x="151841" y="5080"/>
                </a:lnTo>
                <a:lnTo>
                  <a:pt x="151295" y="2540"/>
                </a:lnTo>
                <a:lnTo>
                  <a:pt x="150736" y="1270"/>
                </a:lnTo>
                <a:lnTo>
                  <a:pt x="149631" y="0"/>
                </a:lnTo>
                <a:close/>
              </a:path>
              <a:path w="158216" h="293370">
                <a:moveTo>
                  <a:pt x="5816" y="22860"/>
                </a:moveTo>
                <a:lnTo>
                  <a:pt x="6921" y="31750"/>
                </a:lnTo>
                <a:lnTo>
                  <a:pt x="8585" y="39370"/>
                </a:lnTo>
                <a:lnTo>
                  <a:pt x="9969" y="43180"/>
                </a:lnTo>
                <a:lnTo>
                  <a:pt x="11366" y="45720"/>
                </a:lnTo>
                <a:lnTo>
                  <a:pt x="12750" y="49530"/>
                </a:lnTo>
                <a:lnTo>
                  <a:pt x="14414" y="52070"/>
                </a:lnTo>
                <a:lnTo>
                  <a:pt x="16344" y="54610"/>
                </a:lnTo>
                <a:lnTo>
                  <a:pt x="18287" y="58420"/>
                </a:lnTo>
                <a:lnTo>
                  <a:pt x="20231" y="60960"/>
                </a:lnTo>
                <a:lnTo>
                  <a:pt x="22720" y="63500"/>
                </a:lnTo>
                <a:lnTo>
                  <a:pt x="24942" y="66040"/>
                </a:lnTo>
                <a:lnTo>
                  <a:pt x="29921" y="71120"/>
                </a:lnTo>
                <a:lnTo>
                  <a:pt x="32702" y="73660"/>
                </a:lnTo>
                <a:lnTo>
                  <a:pt x="33528" y="74930"/>
                </a:lnTo>
                <a:lnTo>
                  <a:pt x="34632" y="76200"/>
                </a:lnTo>
                <a:lnTo>
                  <a:pt x="36017" y="77470"/>
                </a:lnTo>
                <a:lnTo>
                  <a:pt x="37680" y="78740"/>
                </a:lnTo>
                <a:lnTo>
                  <a:pt x="39623" y="80010"/>
                </a:lnTo>
                <a:lnTo>
                  <a:pt x="63449" y="80010"/>
                </a:lnTo>
                <a:lnTo>
                  <a:pt x="59575" y="78740"/>
                </a:lnTo>
                <a:lnTo>
                  <a:pt x="53759" y="73660"/>
                </a:lnTo>
                <a:lnTo>
                  <a:pt x="51257" y="72390"/>
                </a:lnTo>
                <a:lnTo>
                  <a:pt x="49047" y="69850"/>
                </a:lnTo>
                <a:lnTo>
                  <a:pt x="46824" y="68580"/>
                </a:lnTo>
                <a:lnTo>
                  <a:pt x="45161" y="67310"/>
                </a:lnTo>
                <a:lnTo>
                  <a:pt x="43230" y="66040"/>
                </a:lnTo>
                <a:lnTo>
                  <a:pt x="41567" y="64770"/>
                </a:lnTo>
                <a:lnTo>
                  <a:pt x="38798" y="62230"/>
                </a:lnTo>
                <a:lnTo>
                  <a:pt x="37134" y="62230"/>
                </a:lnTo>
                <a:lnTo>
                  <a:pt x="33807" y="59690"/>
                </a:lnTo>
                <a:lnTo>
                  <a:pt x="29921" y="57150"/>
                </a:lnTo>
                <a:lnTo>
                  <a:pt x="27711" y="55880"/>
                </a:lnTo>
                <a:lnTo>
                  <a:pt x="26327" y="54610"/>
                </a:lnTo>
                <a:lnTo>
                  <a:pt x="24663" y="53340"/>
                </a:lnTo>
                <a:lnTo>
                  <a:pt x="21335" y="49530"/>
                </a:lnTo>
                <a:lnTo>
                  <a:pt x="19672" y="48260"/>
                </a:lnTo>
                <a:lnTo>
                  <a:pt x="16344" y="43180"/>
                </a:lnTo>
                <a:lnTo>
                  <a:pt x="14960" y="40640"/>
                </a:lnTo>
                <a:lnTo>
                  <a:pt x="13296" y="38100"/>
                </a:lnTo>
                <a:lnTo>
                  <a:pt x="12192" y="36830"/>
                </a:lnTo>
                <a:lnTo>
                  <a:pt x="10528" y="34290"/>
                </a:lnTo>
                <a:lnTo>
                  <a:pt x="7200" y="26670"/>
                </a:lnTo>
                <a:lnTo>
                  <a:pt x="6375" y="25400"/>
                </a:lnTo>
                <a:lnTo>
                  <a:pt x="5816" y="22860"/>
                </a:lnTo>
                <a:close/>
              </a:path>
            </a:pathLst>
          </a:custGeom>
          <a:solidFill>
            <a:srgbClr val="6699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" name="object 15"/>
          <p:cNvSpPr/>
          <p:nvPr/>
        </p:nvSpPr>
        <p:spPr>
          <a:xfrm>
            <a:off x="618744" y="914400"/>
            <a:ext cx="83540" cy="210058"/>
          </a:xfrm>
          <a:custGeom>
            <a:avLst/>
            <a:gdLst/>
            <a:ahLst/>
            <a:cxnLst/>
            <a:rect l="l" t="t" r="r" b="b"/>
            <a:pathLst>
              <a:path w="83540" h="210058">
                <a:moveTo>
                  <a:pt x="81279" y="0"/>
                </a:moveTo>
                <a:lnTo>
                  <a:pt x="79590" y="253"/>
                </a:lnTo>
                <a:lnTo>
                  <a:pt x="77609" y="380"/>
                </a:lnTo>
                <a:lnTo>
                  <a:pt x="75641" y="1015"/>
                </a:lnTo>
                <a:lnTo>
                  <a:pt x="73101" y="1904"/>
                </a:lnTo>
                <a:lnTo>
                  <a:pt x="70840" y="3175"/>
                </a:lnTo>
                <a:lnTo>
                  <a:pt x="68300" y="4190"/>
                </a:lnTo>
                <a:lnTo>
                  <a:pt x="65760" y="5334"/>
                </a:lnTo>
                <a:lnTo>
                  <a:pt x="63500" y="6603"/>
                </a:lnTo>
                <a:lnTo>
                  <a:pt x="61518" y="7620"/>
                </a:lnTo>
                <a:lnTo>
                  <a:pt x="59550" y="8762"/>
                </a:lnTo>
                <a:lnTo>
                  <a:pt x="58140" y="9778"/>
                </a:lnTo>
                <a:lnTo>
                  <a:pt x="56730" y="10413"/>
                </a:lnTo>
                <a:lnTo>
                  <a:pt x="56159" y="10795"/>
                </a:lnTo>
                <a:lnTo>
                  <a:pt x="55600" y="11049"/>
                </a:lnTo>
                <a:lnTo>
                  <a:pt x="52781" y="13970"/>
                </a:lnTo>
                <a:lnTo>
                  <a:pt x="37541" y="50037"/>
                </a:lnTo>
                <a:lnTo>
                  <a:pt x="36118" y="54101"/>
                </a:lnTo>
                <a:lnTo>
                  <a:pt x="20320" y="79755"/>
                </a:lnTo>
                <a:lnTo>
                  <a:pt x="17221" y="82803"/>
                </a:lnTo>
                <a:lnTo>
                  <a:pt x="14389" y="85471"/>
                </a:lnTo>
                <a:lnTo>
                  <a:pt x="12141" y="87884"/>
                </a:lnTo>
                <a:lnTo>
                  <a:pt x="11010" y="89788"/>
                </a:lnTo>
                <a:lnTo>
                  <a:pt x="11010" y="91059"/>
                </a:lnTo>
                <a:lnTo>
                  <a:pt x="12700" y="92583"/>
                </a:lnTo>
                <a:lnTo>
                  <a:pt x="14681" y="93979"/>
                </a:lnTo>
                <a:lnTo>
                  <a:pt x="16649" y="95503"/>
                </a:lnTo>
                <a:lnTo>
                  <a:pt x="22580" y="99313"/>
                </a:lnTo>
                <a:lnTo>
                  <a:pt x="24841" y="100329"/>
                </a:lnTo>
                <a:lnTo>
                  <a:pt x="26809" y="101600"/>
                </a:lnTo>
                <a:lnTo>
                  <a:pt x="31330" y="104139"/>
                </a:lnTo>
                <a:lnTo>
                  <a:pt x="33299" y="105283"/>
                </a:lnTo>
                <a:lnTo>
                  <a:pt x="37249" y="107823"/>
                </a:lnTo>
                <a:lnTo>
                  <a:pt x="39230" y="109347"/>
                </a:lnTo>
                <a:lnTo>
                  <a:pt x="41198" y="110744"/>
                </a:lnTo>
                <a:lnTo>
                  <a:pt x="42900" y="112267"/>
                </a:lnTo>
                <a:lnTo>
                  <a:pt x="40640" y="113284"/>
                </a:lnTo>
                <a:lnTo>
                  <a:pt x="38379" y="114173"/>
                </a:lnTo>
                <a:lnTo>
                  <a:pt x="36118" y="114808"/>
                </a:lnTo>
                <a:lnTo>
                  <a:pt x="34429" y="115697"/>
                </a:lnTo>
                <a:lnTo>
                  <a:pt x="32169" y="116332"/>
                </a:lnTo>
                <a:lnTo>
                  <a:pt x="30200" y="116966"/>
                </a:lnTo>
                <a:lnTo>
                  <a:pt x="27940" y="117348"/>
                </a:lnTo>
                <a:lnTo>
                  <a:pt x="25958" y="117983"/>
                </a:lnTo>
                <a:lnTo>
                  <a:pt x="21450" y="119252"/>
                </a:lnTo>
                <a:lnTo>
                  <a:pt x="19469" y="119887"/>
                </a:lnTo>
                <a:lnTo>
                  <a:pt x="16649" y="120523"/>
                </a:lnTo>
                <a:lnTo>
                  <a:pt x="14109" y="121158"/>
                </a:lnTo>
                <a:lnTo>
                  <a:pt x="11290" y="121792"/>
                </a:lnTo>
                <a:lnTo>
                  <a:pt x="8178" y="122682"/>
                </a:lnTo>
                <a:lnTo>
                  <a:pt x="5079" y="123316"/>
                </a:lnTo>
                <a:lnTo>
                  <a:pt x="3670" y="124205"/>
                </a:lnTo>
                <a:lnTo>
                  <a:pt x="2260" y="124967"/>
                </a:lnTo>
                <a:lnTo>
                  <a:pt x="1409" y="126111"/>
                </a:lnTo>
                <a:lnTo>
                  <a:pt x="558" y="127126"/>
                </a:lnTo>
                <a:lnTo>
                  <a:pt x="0" y="128142"/>
                </a:lnTo>
                <a:lnTo>
                  <a:pt x="0" y="129412"/>
                </a:lnTo>
                <a:lnTo>
                  <a:pt x="279" y="130555"/>
                </a:lnTo>
                <a:lnTo>
                  <a:pt x="1130" y="131572"/>
                </a:lnTo>
                <a:lnTo>
                  <a:pt x="3098" y="135762"/>
                </a:lnTo>
                <a:lnTo>
                  <a:pt x="5079" y="140462"/>
                </a:lnTo>
                <a:lnTo>
                  <a:pt x="7061" y="145414"/>
                </a:lnTo>
                <a:lnTo>
                  <a:pt x="9029" y="150240"/>
                </a:lnTo>
                <a:lnTo>
                  <a:pt x="10718" y="155321"/>
                </a:lnTo>
                <a:lnTo>
                  <a:pt x="12700" y="160400"/>
                </a:lnTo>
                <a:lnTo>
                  <a:pt x="14389" y="165735"/>
                </a:lnTo>
                <a:lnTo>
                  <a:pt x="16090" y="170814"/>
                </a:lnTo>
                <a:lnTo>
                  <a:pt x="17500" y="176402"/>
                </a:lnTo>
                <a:lnTo>
                  <a:pt x="18630" y="181483"/>
                </a:lnTo>
                <a:lnTo>
                  <a:pt x="19761" y="186816"/>
                </a:lnTo>
                <a:lnTo>
                  <a:pt x="20878" y="191897"/>
                </a:lnTo>
                <a:lnTo>
                  <a:pt x="22009" y="201167"/>
                </a:lnTo>
                <a:lnTo>
                  <a:pt x="22580" y="210058"/>
                </a:lnTo>
                <a:lnTo>
                  <a:pt x="25679" y="208407"/>
                </a:lnTo>
                <a:lnTo>
                  <a:pt x="28790" y="206883"/>
                </a:lnTo>
                <a:lnTo>
                  <a:pt x="31889" y="205866"/>
                </a:lnTo>
                <a:lnTo>
                  <a:pt x="34709" y="204597"/>
                </a:lnTo>
                <a:lnTo>
                  <a:pt x="38100" y="203580"/>
                </a:lnTo>
                <a:lnTo>
                  <a:pt x="41198" y="202184"/>
                </a:lnTo>
                <a:lnTo>
                  <a:pt x="44310" y="201422"/>
                </a:lnTo>
                <a:lnTo>
                  <a:pt x="53060" y="198247"/>
                </a:lnTo>
                <a:lnTo>
                  <a:pt x="55879" y="197358"/>
                </a:lnTo>
                <a:lnTo>
                  <a:pt x="58420" y="196341"/>
                </a:lnTo>
                <a:lnTo>
                  <a:pt x="60960" y="195072"/>
                </a:lnTo>
                <a:lnTo>
                  <a:pt x="62941" y="193801"/>
                </a:lnTo>
                <a:lnTo>
                  <a:pt x="64909" y="192659"/>
                </a:lnTo>
                <a:lnTo>
                  <a:pt x="66598" y="191262"/>
                </a:lnTo>
                <a:lnTo>
                  <a:pt x="78843" y="191262"/>
                </a:lnTo>
                <a:lnTo>
                  <a:pt x="79019" y="189102"/>
                </a:lnTo>
                <a:lnTo>
                  <a:pt x="79083" y="181483"/>
                </a:lnTo>
                <a:lnTo>
                  <a:pt x="79298" y="178942"/>
                </a:lnTo>
                <a:lnTo>
                  <a:pt x="79298" y="175767"/>
                </a:lnTo>
                <a:lnTo>
                  <a:pt x="79590" y="172338"/>
                </a:lnTo>
                <a:lnTo>
                  <a:pt x="79590" y="168910"/>
                </a:lnTo>
                <a:lnTo>
                  <a:pt x="80108" y="165735"/>
                </a:lnTo>
                <a:lnTo>
                  <a:pt x="80149" y="162178"/>
                </a:lnTo>
                <a:lnTo>
                  <a:pt x="80429" y="158750"/>
                </a:lnTo>
                <a:lnTo>
                  <a:pt x="80429" y="152400"/>
                </a:lnTo>
                <a:lnTo>
                  <a:pt x="80613" y="150240"/>
                </a:lnTo>
                <a:lnTo>
                  <a:pt x="80522" y="123316"/>
                </a:lnTo>
                <a:lnTo>
                  <a:pt x="79298" y="108838"/>
                </a:lnTo>
                <a:lnTo>
                  <a:pt x="78460" y="105537"/>
                </a:lnTo>
                <a:lnTo>
                  <a:pt x="78181" y="102108"/>
                </a:lnTo>
                <a:lnTo>
                  <a:pt x="77330" y="98678"/>
                </a:lnTo>
                <a:lnTo>
                  <a:pt x="76758" y="95250"/>
                </a:lnTo>
                <a:lnTo>
                  <a:pt x="76200" y="92075"/>
                </a:lnTo>
                <a:lnTo>
                  <a:pt x="75697" y="89788"/>
                </a:lnTo>
                <a:lnTo>
                  <a:pt x="75671" y="77088"/>
                </a:lnTo>
                <a:lnTo>
                  <a:pt x="76479" y="66801"/>
                </a:lnTo>
                <a:lnTo>
                  <a:pt x="77050" y="63246"/>
                </a:lnTo>
                <a:lnTo>
                  <a:pt x="77330" y="59689"/>
                </a:lnTo>
                <a:lnTo>
                  <a:pt x="78460" y="52832"/>
                </a:lnTo>
                <a:lnTo>
                  <a:pt x="79298" y="50037"/>
                </a:lnTo>
                <a:lnTo>
                  <a:pt x="80149" y="47371"/>
                </a:lnTo>
                <a:lnTo>
                  <a:pt x="80721" y="44576"/>
                </a:lnTo>
                <a:lnTo>
                  <a:pt x="83261" y="37973"/>
                </a:lnTo>
                <a:lnTo>
                  <a:pt x="83540" y="1015"/>
                </a:lnTo>
                <a:lnTo>
                  <a:pt x="82689" y="380"/>
                </a:lnTo>
                <a:lnTo>
                  <a:pt x="81279" y="0"/>
                </a:lnTo>
                <a:close/>
              </a:path>
              <a:path w="83540" h="210058">
                <a:moveTo>
                  <a:pt x="78843" y="191262"/>
                </a:moveTo>
                <a:lnTo>
                  <a:pt x="66598" y="191262"/>
                </a:lnTo>
                <a:lnTo>
                  <a:pt x="68859" y="192659"/>
                </a:lnTo>
                <a:lnTo>
                  <a:pt x="70840" y="193548"/>
                </a:lnTo>
                <a:lnTo>
                  <a:pt x="72529" y="194563"/>
                </a:lnTo>
                <a:lnTo>
                  <a:pt x="73939" y="195199"/>
                </a:lnTo>
                <a:lnTo>
                  <a:pt x="75349" y="196087"/>
                </a:lnTo>
                <a:lnTo>
                  <a:pt x="76479" y="196723"/>
                </a:lnTo>
                <a:lnTo>
                  <a:pt x="77330" y="197738"/>
                </a:lnTo>
                <a:lnTo>
                  <a:pt x="78740" y="198882"/>
                </a:lnTo>
                <a:lnTo>
                  <a:pt x="78843" y="191262"/>
                </a:lnTo>
                <a:close/>
              </a:path>
            </a:pathLst>
          </a:custGeom>
          <a:solidFill>
            <a:srgbClr val="959595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" name="object 16"/>
          <p:cNvSpPr/>
          <p:nvPr/>
        </p:nvSpPr>
        <p:spPr>
          <a:xfrm>
            <a:off x="815339" y="906780"/>
            <a:ext cx="94208" cy="299974"/>
          </a:xfrm>
          <a:custGeom>
            <a:avLst/>
            <a:gdLst/>
            <a:ahLst/>
            <a:cxnLst/>
            <a:rect l="l" t="t" r="r" b="b"/>
            <a:pathLst>
              <a:path w="94208" h="299974">
                <a:moveTo>
                  <a:pt x="35013" y="0"/>
                </a:moveTo>
                <a:lnTo>
                  <a:pt x="35293" y="1270"/>
                </a:lnTo>
                <a:lnTo>
                  <a:pt x="35572" y="2286"/>
                </a:lnTo>
                <a:lnTo>
                  <a:pt x="35852" y="3556"/>
                </a:lnTo>
                <a:lnTo>
                  <a:pt x="36410" y="4699"/>
                </a:lnTo>
                <a:lnTo>
                  <a:pt x="36677" y="5969"/>
                </a:lnTo>
                <a:lnTo>
                  <a:pt x="36956" y="6985"/>
                </a:lnTo>
                <a:lnTo>
                  <a:pt x="37236" y="8509"/>
                </a:lnTo>
                <a:lnTo>
                  <a:pt x="37515" y="9779"/>
                </a:lnTo>
                <a:lnTo>
                  <a:pt x="38074" y="10795"/>
                </a:lnTo>
                <a:lnTo>
                  <a:pt x="38633" y="12065"/>
                </a:lnTo>
                <a:lnTo>
                  <a:pt x="38912" y="12573"/>
                </a:lnTo>
                <a:lnTo>
                  <a:pt x="38912" y="13208"/>
                </a:lnTo>
                <a:lnTo>
                  <a:pt x="39179" y="13589"/>
                </a:lnTo>
                <a:lnTo>
                  <a:pt x="39121" y="17780"/>
                </a:lnTo>
                <a:lnTo>
                  <a:pt x="38633" y="23114"/>
                </a:lnTo>
                <a:lnTo>
                  <a:pt x="38633" y="33655"/>
                </a:lnTo>
                <a:lnTo>
                  <a:pt x="39091" y="40259"/>
                </a:lnTo>
                <a:lnTo>
                  <a:pt x="39179" y="45593"/>
                </a:lnTo>
                <a:lnTo>
                  <a:pt x="39756" y="49784"/>
                </a:lnTo>
                <a:lnTo>
                  <a:pt x="40297" y="53467"/>
                </a:lnTo>
                <a:lnTo>
                  <a:pt x="40576" y="57404"/>
                </a:lnTo>
                <a:lnTo>
                  <a:pt x="41401" y="61087"/>
                </a:lnTo>
                <a:lnTo>
                  <a:pt x="41960" y="64643"/>
                </a:lnTo>
                <a:lnTo>
                  <a:pt x="42519" y="67818"/>
                </a:lnTo>
                <a:lnTo>
                  <a:pt x="43357" y="70993"/>
                </a:lnTo>
                <a:lnTo>
                  <a:pt x="43637" y="72898"/>
                </a:lnTo>
                <a:lnTo>
                  <a:pt x="43513" y="82423"/>
                </a:lnTo>
                <a:lnTo>
                  <a:pt x="43357" y="83693"/>
                </a:lnTo>
                <a:lnTo>
                  <a:pt x="43357" y="86106"/>
                </a:lnTo>
                <a:lnTo>
                  <a:pt x="43021" y="88900"/>
                </a:lnTo>
                <a:lnTo>
                  <a:pt x="42519" y="93345"/>
                </a:lnTo>
                <a:lnTo>
                  <a:pt x="41960" y="95631"/>
                </a:lnTo>
                <a:lnTo>
                  <a:pt x="41895" y="98425"/>
                </a:lnTo>
                <a:lnTo>
                  <a:pt x="41517" y="101346"/>
                </a:lnTo>
                <a:lnTo>
                  <a:pt x="41401" y="106172"/>
                </a:lnTo>
                <a:lnTo>
                  <a:pt x="40576" y="107061"/>
                </a:lnTo>
                <a:lnTo>
                  <a:pt x="39458" y="108331"/>
                </a:lnTo>
                <a:lnTo>
                  <a:pt x="38633" y="109855"/>
                </a:lnTo>
                <a:lnTo>
                  <a:pt x="37515" y="111506"/>
                </a:lnTo>
                <a:lnTo>
                  <a:pt x="36131" y="113411"/>
                </a:lnTo>
                <a:lnTo>
                  <a:pt x="33350" y="117729"/>
                </a:lnTo>
                <a:lnTo>
                  <a:pt x="31686" y="120015"/>
                </a:lnTo>
                <a:lnTo>
                  <a:pt x="30289" y="122300"/>
                </a:lnTo>
                <a:lnTo>
                  <a:pt x="28817" y="124841"/>
                </a:lnTo>
                <a:lnTo>
                  <a:pt x="27508" y="126746"/>
                </a:lnTo>
                <a:lnTo>
                  <a:pt x="26403" y="128650"/>
                </a:lnTo>
                <a:lnTo>
                  <a:pt x="25285" y="130810"/>
                </a:lnTo>
                <a:lnTo>
                  <a:pt x="24180" y="132461"/>
                </a:lnTo>
                <a:lnTo>
                  <a:pt x="23621" y="133985"/>
                </a:lnTo>
                <a:lnTo>
                  <a:pt x="20015" y="147193"/>
                </a:lnTo>
                <a:lnTo>
                  <a:pt x="19176" y="151130"/>
                </a:lnTo>
                <a:lnTo>
                  <a:pt x="18059" y="155194"/>
                </a:lnTo>
                <a:lnTo>
                  <a:pt x="17233" y="159385"/>
                </a:lnTo>
                <a:lnTo>
                  <a:pt x="16675" y="163703"/>
                </a:lnTo>
                <a:lnTo>
                  <a:pt x="15836" y="167894"/>
                </a:lnTo>
                <a:lnTo>
                  <a:pt x="15011" y="172212"/>
                </a:lnTo>
                <a:lnTo>
                  <a:pt x="14452" y="176149"/>
                </a:lnTo>
                <a:lnTo>
                  <a:pt x="13614" y="180467"/>
                </a:lnTo>
                <a:lnTo>
                  <a:pt x="13055" y="184658"/>
                </a:lnTo>
                <a:lnTo>
                  <a:pt x="11933" y="193548"/>
                </a:lnTo>
                <a:lnTo>
                  <a:pt x="10833" y="201803"/>
                </a:lnTo>
                <a:lnTo>
                  <a:pt x="10287" y="206248"/>
                </a:lnTo>
                <a:lnTo>
                  <a:pt x="9169" y="215011"/>
                </a:lnTo>
                <a:lnTo>
                  <a:pt x="8610" y="219202"/>
                </a:lnTo>
                <a:lnTo>
                  <a:pt x="8064" y="223647"/>
                </a:lnTo>
                <a:lnTo>
                  <a:pt x="7505" y="227711"/>
                </a:lnTo>
                <a:lnTo>
                  <a:pt x="6946" y="232156"/>
                </a:lnTo>
                <a:lnTo>
                  <a:pt x="6388" y="236347"/>
                </a:lnTo>
                <a:lnTo>
                  <a:pt x="5562" y="240665"/>
                </a:lnTo>
                <a:lnTo>
                  <a:pt x="5003" y="244856"/>
                </a:lnTo>
                <a:lnTo>
                  <a:pt x="4165" y="249174"/>
                </a:lnTo>
                <a:lnTo>
                  <a:pt x="3606" y="253619"/>
                </a:lnTo>
                <a:lnTo>
                  <a:pt x="2501" y="257556"/>
                </a:lnTo>
                <a:lnTo>
                  <a:pt x="49" y="270129"/>
                </a:lnTo>
                <a:lnTo>
                  <a:pt x="10287" y="293624"/>
                </a:lnTo>
                <a:lnTo>
                  <a:pt x="15836" y="296672"/>
                </a:lnTo>
                <a:lnTo>
                  <a:pt x="18338" y="298323"/>
                </a:lnTo>
                <a:lnTo>
                  <a:pt x="20561" y="299974"/>
                </a:lnTo>
                <a:lnTo>
                  <a:pt x="22237" y="299847"/>
                </a:lnTo>
                <a:lnTo>
                  <a:pt x="25006" y="299339"/>
                </a:lnTo>
                <a:lnTo>
                  <a:pt x="26682" y="299212"/>
                </a:lnTo>
                <a:lnTo>
                  <a:pt x="28346" y="298704"/>
                </a:lnTo>
                <a:lnTo>
                  <a:pt x="30010" y="298577"/>
                </a:lnTo>
                <a:lnTo>
                  <a:pt x="31407" y="298323"/>
                </a:lnTo>
                <a:lnTo>
                  <a:pt x="33350" y="298069"/>
                </a:lnTo>
                <a:lnTo>
                  <a:pt x="34734" y="297942"/>
                </a:lnTo>
                <a:lnTo>
                  <a:pt x="36410" y="297688"/>
                </a:lnTo>
                <a:lnTo>
                  <a:pt x="38353" y="297434"/>
                </a:lnTo>
                <a:lnTo>
                  <a:pt x="41401" y="297307"/>
                </a:lnTo>
                <a:lnTo>
                  <a:pt x="42798" y="297053"/>
                </a:lnTo>
                <a:lnTo>
                  <a:pt x="46405" y="297053"/>
                </a:lnTo>
                <a:lnTo>
                  <a:pt x="43903" y="296164"/>
                </a:lnTo>
                <a:lnTo>
                  <a:pt x="41960" y="296037"/>
                </a:lnTo>
                <a:lnTo>
                  <a:pt x="40297" y="295529"/>
                </a:lnTo>
                <a:lnTo>
                  <a:pt x="38633" y="295148"/>
                </a:lnTo>
                <a:lnTo>
                  <a:pt x="36410" y="294767"/>
                </a:lnTo>
                <a:lnTo>
                  <a:pt x="34188" y="294259"/>
                </a:lnTo>
                <a:lnTo>
                  <a:pt x="31953" y="293878"/>
                </a:lnTo>
                <a:lnTo>
                  <a:pt x="29463" y="293624"/>
                </a:lnTo>
                <a:lnTo>
                  <a:pt x="25006" y="292862"/>
                </a:lnTo>
                <a:lnTo>
                  <a:pt x="23342" y="292608"/>
                </a:lnTo>
                <a:lnTo>
                  <a:pt x="21120" y="292354"/>
                </a:lnTo>
                <a:lnTo>
                  <a:pt x="16116" y="292227"/>
                </a:lnTo>
                <a:lnTo>
                  <a:pt x="21120" y="286639"/>
                </a:lnTo>
                <a:lnTo>
                  <a:pt x="23342" y="283464"/>
                </a:lnTo>
                <a:lnTo>
                  <a:pt x="25006" y="280289"/>
                </a:lnTo>
                <a:lnTo>
                  <a:pt x="26962" y="276860"/>
                </a:lnTo>
                <a:lnTo>
                  <a:pt x="28346" y="273685"/>
                </a:lnTo>
                <a:lnTo>
                  <a:pt x="30010" y="270129"/>
                </a:lnTo>
                <a:lnTo>
                  <a:pt x="31407" y="266573"/>
                </a:lnTo>
                <a:lnTo>
                  <a:pt x="32791" y="262636"/>
                </a:lnTo>
                <a:lnTo>
                  <a:pt x="34188" y="259080"/>
                </a:lnTo>
                <a:lnTo>
                  <a:pt x="36410" y="251841"/>
                </a:lnTo>
                <a:lnTo>
                  <a:pt x="37795" y="248285"/>
                </a:lnTo>
                <a:lnTo>
                  <a:pt x="38912" y="244729"/>
                </a:lnTo>
                <a:lnTo>
                  <a:pt x="40017" y="241300"/>
                </a:lnTo>
                <a:lnTo>
                  <a:pt x="41401" y="238125"/>
                </a:lnTo>
                <a:lnTo>
                  <a:pt x="41960" y="235966"/>
                </a:lnTo>
                <a:lnTo>
                  <a:pt x="43078" y="234061"/>
                </a:lnTo>
                <a:lnTo>
                  <a:pt x="44183" y="231902"/>
                </a:lnTo>
                <a:lnTo>
                  <a:pt x="45300" y="229870"/>
                </a:lnTo>
                <a:lnTo>
                  <a:pt x="46685" y="227711"/>
                </a:lnTo>
                <a:lnTo>
                  <a:pt x="47802" y="225552"/>
                </a:lnTo>
                <a:lnTo>
                  <a:pt x="49187" y="223520"/>
                </a:lnTo>
                <a:lnTo>
                  <a:pt x="50584" y="221107"/>
                </a:lnTo>
                <a:lnTo>
                  <a:pt x="51968" y="219075"/>
                </a:lnTo>
                <a:lnTo>
                  <a:pt x="57810" y="208153"/>
                </a:lnTo>
                <a:lnTo>
                  <a:pt x="58915" y="206248"/>
                </a:lnTo>
                <a:lnTo>
                  <a:pt x="59474" y="204343"/>
                </a:lnTo>
                <a:lnTo>
                  <a:pt x="61137" y="200787"/>
                </a:lnTo>
                <a:lnTo>
                  <a:pt x="63360" y="197231"/>
                </a:lnTo>
                <a:lnTo>
                  <a:pt x="65582" y="193548"/>
                </a:lnTo>
                <a:lnTo>
                  <a:pt x="68364" y="189737"/>
                </a:lnTo>
                <a:lnTo>
                  <a:pt x="70586" y="186182"/>
                </a:lnTo>
                <a:lnTo>
                  <a:pt x="73647" y="182118"/>
                </a:lnTo>
                <a:lnTo>
                  <a:pt x="76707" y="178308"/>
                </a:lnTo>
                <a:lnTo>
                  <a:pt x="79756" y="174752"/>
                </a:lnTo>
                <a:lnTo>
                  <a:pt x="82537" y="170687"/>
                </a:lnTo>
                <a:lnTo>
                  <a:pt x="85318" y="166878"/>
                </a:lnTo>
                <a:lnTo>
                  <a:pt x="87261" y="162814"/>
                </a:lnTo>
                <a:lnTo>
                  <a:pt x="89484" y="159004"/>
                </a:lnTo>
                <a:lnTo>
                  <a:pt x="91427" y="154940"/>
                </a:lnTo>
                <a:lnTo>
                  <a:pt x="92824" y="151130"/>
                </a:lnTo>
                <a:lnTo>
                  <a:pt x="93649" y="147193"/>
                </a:lnTo>
                <a:lnTo>
                  <a:pt x="94208" y="143383"/>
                </a:lnTo>
                <a:lnTo>
                  <a:pt x="88379" y="138303"/>
                </a:lnTo>
                <a:lnTo>
                  <a:pt x="83096" y="138303"/>
                </a:lnTo>
                <a:lnTo>
                  <a:pt x="81153" y="138049"/>
                </a:lnTo>
                <a:lnTo>
                  <a:pt x="78930" y="137795"/>
                </a:lnTo>
                <a:lnTo>
                  <a:pt x="76974" y="137541"/>
                </a:lnTo>
                <a:lnTo>
                  <a:pt x="72529" y="136779"/>
                </a:lnTo>
                <a:lnTo>
                  <a:pt x="70586" y="136525"/>
                </a:lnTo>
                <a:lnTo>
                  <a:pt x="68922" y="135890"/>
                </a:lnTo>
                <a:lnTo>
                  <a:pt x="66979" y="135255"/>
                </a:lnTo>
                <a:lnTo>
                  <a:pt x="65303" y="134874"/>
                </a:lnTo>
                <a:lnTo>
                  <a:pt x="63639" y="134239"/>
                </a:lnTo>
                <a:lnTo>
                  <a:pt x="61975" y="133350"/>
                </a:lnTo>
                <a:lnTo>
                  <a:pt x="60578" y="132461"/>
                </a:lnTo>
                <a:lnTo>
                  <a:pt x="59474" y="131699"/>
                </a:lnTo>
                <a:lnTo>
                  <a:pt x="60578" y="130556"/>
                </a:lnTo>
                <a:lnTo>
                  <a:pt x="62255" y="129540"/>
                </a:lnTo>
                <a:lnTo>
                  <a:pt x="63639" y="128650"/>
                </a:lnTo>
                <a:lnTo>
                  <a:pt x="65582" y="127889"/>
                </a:lnTo>
                <a:lnTo>
                  <a:pt x="69481" y="126111"/>
                </a:lnTo>
                <a:lnTo>
                  <a:pt x="71424" y="125349"/>
                </a:lnTo>
                <a:lnTo>
                  <a:pt x="73647" y="124841"/>
                </a:lnTo>
                <a:lnTo>
                  <a:pt x="75869" y="124079"/>
                </a:lnTo>
                <a:lnTo>
                  <a:pt x="78092" y="123444"/>
                </a:lnTo>
                <a:lnTo>
                  <a:pt x="80314" y="122936"/>
                </a:lnTo>
                <a:lnTo>
                  <a:pt x="82816" y="122555"/>
                </a:lnTo>
                <a:lnTo>
                  <a:pt x="84759" y="122174"/>
                </a:lnTo>
                <a:lnTo>
                  <a:pt x="86423" y="121920"/>
                </a:lnTo>
                <a:lnTo>
                  <a:pt x="88646" y="121666"/>
                </a:lnTo>
                <a:lnTo>
                  <a:pt x="90322" y="121666"/>
                </a:lnTo>
                <a:lnTo>
                  <a:pt x="89204" y="118999"/>
                </a:lnTo>
                <a:lnTo>
                  <a:pt x="87820" y="116205"/>
                </a:lnTo>
                <a:lnTo>
                  <a:pt x="86423" y="113284"/>
                </a:lnTo>
                <a:lnTo>
                  <a:pt x="85597" y="110236"/>
                </a:lnTo>
                <a:lnTo>
                  <a:pt x="84480" y="107315"/>
                </a:lnTo>
                <a:lnTo>
                  <a:pt x="83654" y="104521"/>
                </a:lnTo>
                <a:lnTo>
                  <a:pt x="82816" y="101346"/>
                </a:lnTo>
                <a:lnTo>
                  <a:pt x="81699" y="98425"/>
                </a:lnTo>
                <a:lnTo>
                  <a:pt x="79197" y="88900"/>
                </a:lnTo>
                <a:lnTo>
                  <a:pt x="78651" y="85598"/>
                </a:lnTo>
                <a:lnTo>
                  <a:pt x="77812" y="82423"/>
                </a:lnTo>
                <a:lnTo>
                  <a:pt x="76707" y="75946"/>
                </a:lnTo>
                <a:lnTo>
                  <a:pt x="75869" y="72898"/>
                </a:lnTo>
                <a:lnTo>
                  <a:pt x="74752" y="66421"/>
                </a:lnTo>
                <a:lnTo>
                  <a:pt x="74206" y="62992"/>
                </a:lnTo>
                <a:lnTo>
                  <a:pt x="73647" y="59817"/>
                </a:lnTo>
                <a:lnTo>
                  <a:pt x="73088" y="56387"/>
                </a:lnTo>
                <a:lnTo>
                  <a:pt x="72529" y="53212"/>
                </a:lnTo>
                <a:lnTo>
                  <a:pt x="71961" y="49657"/>
                </a:lnTo>
                <a:lnTo>
                  <a:pt x="70865" y="43434"/>
                </a:lnTo>
                <a:lnTo>
                  <a:pt x="70586" y="40259"/>
                </a:lnTo>
                <a:lnTo>
                  <a:pt x="70027" y="36830"/>
                </a:lnTo>
                <a:lnTo>
                  <a:pt x="69481" y="33655"/>
                </a:lnTo>
                <a:lnTo>
                  <a:pt x="68922" y="30734"/>
                </a:lnTo>
                <a:lnTo>
                  <a:pt x="68364" y="27559"/>
                </a:lnTo>
                <a:lnTo>
                  <a:pt x="67525" y="24637"/>
                </a:lnTo>
                <a:lnTo>
                  <a:pt x="66979" y="21590"/>
                </a:lnTo>
                <a:lnTo>
                  <a:pt x="64757" y="20574"/>
                </a:lnTo>
                <a:lnTo>
                  <a:pt x="54470" y="13208"/>
                </a:lnTo>
                <a:lnTo>
                  <a:pt x="52247" y="11430"/>
                </a:lnTo>
                <a:lnTo>
                  <a:pt x="50304" y="9525"/>
                </a:lnTo>
                <a:lnTo>
                  <a:pt x="48082" y="7874"/>
                </a:lnTo>
                <a:lnTo>
                  <a:pt x="44183" y="4825"/>
                </a:lnTo>
                <a:lnTo>
                  <a:pt x="40297" y="2286"/>
                </a:lnTo>
                <a:lnTo>
                  <a:pt x="38633" y="1270"/>
                </a:lnTo>
                <a:lnTo>
                  <a:pt x="36677" y="381"/>
                </a:lnTo>
                <a:lnTo>
                  <a:pt x="35013" y="0"/>
                </a:lnTo>
                <a:close/>
              </a:path>
            </a:pathLst>
          </a:custGeom>
          <a:solidFill>
            <a:srgbClr val="959595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" name="object 17"/>
          <p:cNvSpPr/>
          <p:nvPr/>
        </p:nvSpPr>
        <p:spPr>
          <a:xfrm>
            <a:off x="650748" y="774826"/>
            <a:ext cx="181076" cy="157479"/>
          </a:xfrm>
          <a:custGeom>
            <a:avLst/>
            <a:gdLst/>
            <a:ahLst/>
            <a:cxnLst/>
            <a:rect l="l" t="t" r="r" b="b"/>
            <a:pathLst>
              <a:path w="181076" h="157479">
                <a:moveTo>
                  <a:pt x="8343" y="0"/>
                </a:moveTo>
                <a:lnTo>
                  <a:pt x="5283" y="3809"/>
                </a:lnTo>
                <a:lnTo>
                  <a:pt x="4178" y="6350"/>
                </a:lnTo>
                <a:lnTo>
                  <a:pt x="3060" y="7619"/>
                </a:lnTo>
                <a:lnTo>
                  <a:pt x="2222" y="10159"/>
                </a:lnTo>
                <a:lnTo>
                  <a:pt x="1663" y="12700"/>
                </a:lnTo>
                <a:lnTo>
                  <a:pt x="838" y="13969"/>
                </a:lnTo>
                <a:lnTo>
                  <a:pt x="279" y="17779"/>
                </a:lnTo>
                <a:lnTo>
                  <a:pt x="0" y="20319"/>
                </a:lnTo>
                <a:lnTo>
                  <a:pt x="0" y="22859"/>
                </a:lnTo>
                <a:lnTo>
                  <a:pt x="558" y="27939"/>
                </a:lnTo>
                <a:lnTo>
                  <a:pt x="558" y="30479"/>
                </a:lnTo>
                <a:lnTo>
                  <a:pt x="838" y="33019"/>
                </a:lnTo>
                <a:lnTo>
                  <a:pt x="1396" y="35559"/>
                </a:lnTo>
                <a:lnTo>
                  <a:pt x="1663" y="38100"/>
                </a:lnTo>
                <a:lnTo>
                  <a:pt x="2781" y="43179"/>
                </a:lnTo>
                <a:lnTo>
                  <a:pt x="3060" y="45719"/>
                </a:lnTo>
                <a:lnTo>
                  <a:pt x="3898" y="48259"/>
                </a:lnTo>
                <a:lnTo>
                  <a:pt x="4178" y="50800"/>
                </a:lnTo>
                <a:lnTo>
                  <a:pt x="5283" y="55879"/>
                </a:lnTo>
                <a:lnTo>
                  <a:pt x="5842" y="57150"/>
                </a:lnTo>
                <a:lnTo>
                  <a:pt x="5283" y="58419"/>
                </a:lnTo>
                <a:lnTo>
                  <a:pt x="4178" y="59689"/>
                </a:lnTo>
                <a:lnTo>
                  <a:pt x="3619" y="60959"/>
                </a:lnTo>
                <a:lnTo>
                  <a:pt x="3340" y="60959"/>
                </a:lnTo>
                <a:lnTo>
                  <a:pt x="2781" y="62229"/>
                </a:lnTo>
                <a:lnTo>
                  <a:pt x="2781" y="63500"/>
                </a:lnTo>
                <a:lnTo>
                  <a:pt x="2222" y="64769"/>
                </a:lnTo>
                <a:lnTo>
                  <a:pt x="15849" y="97789"/>
                </a:lnTo>
                <a:lnTo>
                  <a:pt x="17805" y="101600"/>
                </a:lnTo>
                <a:lnTo>
                  <a:pt x="21970" y="106679"/>
                </a:lnTo>
                <a:lnTo>
                  <a:pt x="23926" y="109219"/>
                </a:lnTo>
                <a:lnTo>
                  <a:pt x="25311" y="111759"/>
                </a:lnTo>
                <a:lnTo>
                  <a:pt x="27812" y="115569"/>
                </a:lnTo>
                <a:lnTo>
                  <a:pt x="30035" y="118109"/>
                </a:lnTo>
                <a:lnTo>
                  <a:pt x="31432" y="119379"/>
                </a:lnTo>
                <a:lnTo>
                  <a:pt x="33375" y="121919"/>
                </a:lnTo>
                <a:lnTo>
                  <a:pt x="35051" y="123189"/>
                </a:lnTo>
                <a:lnTo>
                  <a:pt x="38658" y="127000"/>
                </a:lnTo>
                <a:lnTo>
                  <a:pt x="42837" y="130809"/>
                </a:lnTo>
                <a:lnTo>
                  <a:pt x="44780" y="132079"/>
                </a:lnTo>
                <a:lnTo>
                  <a:pt x="48120" y="135889"/>
                </a:lnTo>
                <a:lnTo>
                  <a:pt x="50063" y="137159"/>
                </a:lnTo>
                <a:lnTo>
                  <a:pt x="53124" y="139700"/>
                </a:lnTo>
                <a:lnTo>
                  <a:pt x="57581" y="144779"/>
                </a:lnTo>
                <a:lnTo>
                  <a:pt x="61467" y="148589"/>
                </a:lnTo>
                <a:lnTo>
                  <a:pt x="65646" y="151129"/>
                </a:lnTo>
                <a:lnTo>
                  <a:pt x="70091" y="153669"/>
                </a:lnTo>
                <a:lnTo>
                  <a:pt x="78993" y="156209"/>
                </a:lnTo>
                <a:lnTo>
                  <a:pt x="83718" y="157479"/>
                </a:lnTo>
                <a:lnTo>
                  <a:pt x="105143" y="157479"/>
                </a:lnTo>
                <a:lnTo>
                  <a:pt x="111264" y="156209"/>
                </a:lnTo>
                <a:lnTo>
                  <a:pt x="113487" y="154939"/>
                </a:lnTo>
                <a:lnTo>
                  <a:pt x="115150" y="154939"/>
                </a:lnTo>
                <a:lnTo>
                  <a:pt x="118491" y="153669"/>
                </a:lnTo>
                <a:lnTo>
                  <a:pt x="86499" y="153669"/>
                </a:lnTo>
                <a:lnTo>
                  <a:pt x="81495" y="152400"/>
                </a:lnTo>
                <a:lnTo>
                  <a:pt x="53682" y="130809"/>
                </a:lnTo>
                <a:lnTo>
                  <a:pt x="74123" y="130809"/>
                </a:lnTo>
                <a:lnTo>
                  <a:pt x="75095" y="129539"/>
                </a:lnTo>
                <a:lnTo>
                  <a:pt x="76212" y="128269"/>
                </a:lnTo>
                <a:lnTo>
                  <a:pt x="77330" y="125729"/>
                </a:lnTo>
                <a:lnTo>
                  <a:pt x="48120" y="125729"/>
                </a:lnTo>
                <a:lnTo>
                  <a:pt x="45618" y="124459"/>
                </a:lnTo>
                <a:lnTo>
                  <a:pt x="43675" y="124459"/>
                </a:lnTo>
                <a:lnTo>
                  <a:pt x="41998" y="123189"/>
                </a:lnTo>
                <a:lnTo>
                  <a:pt x="39217" y="120650"/>
                </a:lnTo>
                <a:lnTo>
                  <a:pt x="37833" y="118109"/>
                </a:lnTo>
                <a:lnTo>
                  <a:pt x="36995" y="116839"/>
                </a:lnTo>
                <a:lnTo>
                  <a:pt x="36156" y="114300"/>
                </a:lnTo>
                <a:lnTo>
                  <a:pt x="36436" y="113029"/>
                </a:lnTo>
                <a:lnTo>
                  <a:pt x="38112" y="111759"/>
                </a:lnTo>
                <a:lnTo>
                  <a:pt x="45339" y="111759"/>
                </a:lnTo>
                <a:lnTo>
                  <a:pt x="48120" y="110489"/>
                </a:lnTo>
                <a:lnTo>
                  <a:pt x="50622" y="110489"/>
                </a:lnTo>
                <a:lnTo>
                  <a:pt x="53124" y="109219"/>
                </a:lnTo>
                <a:lnTo>
                  <a:pt x="55905" y="109219"/>
                </a:lnTo>
                <a:lnTo>
                  <a:pt x="58127" y="107950"/>
                </a:lnTo>
                <a:lnTo>
                  <a:pt x="60642" y="107950"/>
                </a:lnTo>
                <a:lnTo>
                  <a:pt x="62864" y="106679"/>
                </a:lnTo>
                <a:lnTo>
                  <a:pt x="62864" y="101600"/>
                </a:lnTo>
                <a:lnTo>
                  <a:pt x="63969" y="99059"/>
                </a:lnTo>
                <a:lnTo>
                  <a:pt x="63969" y="97789"/>
                </a:lnTo>
                <a:lnTo>
                  <a:pt x="63423" y="96519"/>
                </a:lnTo>
                <a:lnTo>
                  <a:pt x="62306" y="95250"/>
                </a:lnTo>
                <a:lnTo>
                  <a:pt x="64808" y="95250"/>
                </a:lnTo>
                <a:lnTo>
                  <a:pt x="67030" y="93979"/>
                </a:lnTo>
                <a:lnTo>
                  <a:pt x="67868" y="93979"/>
                </a:lnTo>
                <a:lnTo>
                  <a:pt x="69532" y="92709"/>
                </a:lnTo>
                <a:lnTo>
                  <a:pt x="70091" y="92709"/>
                </a:lnTo>
                <a:lnTo>
                  <a:pt x="66205" y="91439"/>
                </a:lnTo>
                <a:lnTo>
                  <a:pt x="63423" y="90169"/>
                </a:lnTo>
                <a:lnTo>
                  <a:pt x="61188" y="88900"/>
                </a:lnTo>
                <a:lnTo>
                  <a:pt x="59524" y="87629"/>
                </a:lnTo>
                <a:lnTo>
                  <a:pt x="58686" y="86359"/>
                </a:lnTo>
                <a:lnTo>
                  <a:pt x="58127" y="85089"/>
                </a:lnTo>
                <a:lnTo>
                  <a:pt x="58127" y="82550"/>
                </a:lnTo>
                <a:lnTo>
                  <a:pt x="59245" y="80009"/>
                </a:lnTo>
                <a:lnTo>
                  <a:pt x="59524" y="78739"/>
                </a:lnTo>
                <a:lnTo>
                  <a:pt x="60083" y="77469"/>
                </a:lnTo>
                <a:lnTo>
                  <a:pt x="60363" y="76200"/>
                </a:lnTo>
                <a:lnTo>
                  <a:pt x="60642" y="76200"/>
                </a:lnTo>
                <a:lnTo>
                  <a:pt x="61188" y="73659"/>
                </a:lnTo>
                <a:lnTo>
                  <a:pt x="61188" y="71119"/>
                </a:lnTo>
                <a:lnTo>
                  <a:pt x="60909" y="69850"/>
                </a:lnTo>
                <a:lnTo>
                  <a:pt x="60909" y="67309"/>
                </a:lnTo>
                <a:lnTo>
                  <a:pt x="60642" y="66039"/>
                </a:lnTo>
                <a:lnTo>
                  <a:pt x="60642" y="63500"/>
                </a:lnTo>
                <a:lnTo>
                  <a:pt x="60363" y="62229"/>
                </a:lnTo>
                <a:lnTo>
                  <a:pt x="60363" y="60959"/>
                </a:lnTo>
                <a:lnTo>
                  <a:pt x="60083" y="59689"/>
                </a:lnTo>
                <a:lnTo>
                  <a:pt x="60083" y="57150"/>
                </a:lnTo>
                <a:lnTo>
                  <a:pt x="59245" y="53339"/>
                </a:lnTo>
                <a:lnTo>
                  <a:pt x="59245" y="52069"/>
                </a:lnTo>
                <a:lnTo>
                  <a:pt x="58407" y="52069"/>
                </a:lnTo>
                <a:lnTo>
                  <a:pt x="57302" y="49529"/>
                </a:lnTo>
                <a:lnTo>
                  <a:pt x="56464" y="49529"/>
                </a:lnTo>
                <a:lnTo>
                  <a:pt x="55905" y="46989"/>
                </a:lnTo>
                <a:lnTo>
                  <a:pt x="55625" y="46989"/>
                </a:lnTo>
                <a:lnTo>
                  <a:pt x="55346" y="45719"/>
                </a:lnTo>
                <a:lnTo>
                  <a:pt x="54521" y="45719"/>
                </a:lnTo>
                <a:lnTo>
                  <a:pt x="53403" y="44450"/>
                </a:lnTo>
                <a:lnTo>
                  <a:pt x="50901" y="44450"/>
                </a:lnTo>
                <a:lnTo>
                  <a:pt x="50622" y="43179"/>
                </a:lnTo>
                <a:lnTo>
                  <a:pt x="48679" y="43179"/>
                </a:lnTo>
                <a:lnTo>
                  <a:pt x="45339" y="40639"/>
                </a:lnTo>
                <a:lnTo>
                  <a:pt x="39496" y="38100"/>
                </a:lnTo>
                <a:lnTo>
                  <a:pt x="37274" y="38100"/>
                </a:lnTo>
                <a:lnTo>
                  <a:pt x="35331" y="36829"/>
                </a:lnTo>
                <a:lnTo>
                  <a:pt x="32270" y="35559"/>
                </a:lnTo>
                <a:lnTo>
                  <a:pt x="30873" y="34289"/>
                </a:lnTo>
                <a:lnTo>
                  <a:pt x="27812" y="33019"/>
                </a:lnTo>
                <a:lnTo>
                  <a:pt x="26149" y="31750"/>
                </a:lnTo>
                <a:lnTo>
                  <a:pt x="24193" y="30479"/>
                </a:lnTo>
                <a:lnTo>
                  <a:pt x="22809" y="29209"/>
                </a:lnTo>
                <a:lnTo>
                  <a:pt x="20866" y="27939"/>
                </a:lnTo>
                <a:lnTo>
                  <a:pt x="18630" y="26669"/>
                </a:lnTo>
                <a:lnTo>
                  <a:pt x="16687" y="25400"/>
                </a:lnTo>
                <a:lnTo>
                  <a:pt x="15024" y="24129"/>
                </a:lnTo>
                <a:lnTo>
                  <a:pt x="12788" y="21589"/>
                </a:lnTo>
                <a:lnTo>
                  <a:pt x="9461" y="19050"/>
                </a:lnTo>
                <a:lnTo>
                  <a:pt x="7785" y="16509"/>
                </a:lnTo>
                <a:lnTo>
                  <a:pt x="6400" y="15239"/>
                </a:lnTo>
                <a:lnTo>
                  <a:pt x="5842" y="12700"/>
                </a:lnTo>
                <a:lnTo>
                  <a:pt x="5283" y="11429"/>
                </a:lnTo>
                <a:lnTo>
                  <a:pt x="5283" y="10159"/>
                </a:lnTo>
                <a:lnTo>
                  <a:pt x="6680" y="3809"/>
                </a:lnTo>
                <a:lnTo>
                  <a:pt x="7226" y="2539"/>
                </a:lnTo>
                <a:lnTo>
                  <a:pt x="8064" y="1269"/>
                </a:lnTo>
                <a:lnTo>
                  <a:pt x="8343" y="0"/>
                </a:lnTo>
                <a:close/>
              </a:path>
              <a:path w="181076" h="157479">
                <a:moveTo>
                  <a:pt x="180517" y="105409"/>
                </a:moveTo>
                <a:lnTo>
                  <a:pt x="179133" y="111759"/>
                </a:lnTo>
                <a:lnTo>
                  <a:pt x="177457" y="114300"/>
                </a:lnTo>
                <a:lnTo>
                  <a:pt x="175234" y="116839"/>
                </a:lnTo>
                <a:lnTo>
                  <a:pt x="172173" y="119379"/>
                </a:lnTo>
                <a:lnTo>
                  <a:pt x="169113" y="123189"/>
                </a:lnTo>
                <a:lnTo>
                  <a:pt x="165506" y="125729"/>
                </a:lnTo>
                <a:lnTo>
                  <a:pt x="161607" y="128269"/>
                </a:lnTo>
                <a:lnTo>
                  <a:pt x="157162" y="130809"/>
                </a:lnTo>
                <a:lnTo>
                  <a:pt x="148259" y="137159"/>
                </a:lnTo>
                <a:lnTo>
                  <a:pt x="143522" y="139700"/>
                </a:lnTo>
                <a:lnTo>
                  <a:pt x="139077" y="142239"/>
                </a:lnTo>
                <a:lnTo>
                  <a:pt x="134899" y="143509"/>
                </a:lnTo>
                <a:lnTo>
                  <a:pt x="130454" y="146050"/>
                </a:lnTo>
                <a:lnTo>
                  <a:pt x="126555" y="148589"/>
                </a:lnTo>
                <a:lnTo>
                  <a:pt x="117106" y="151129"/>
                </a:lnTo>
                <a:lnTo>
                  <a:pt x="107086" y="153669"/>
                </a:lnTo>
                <a:lnTo>
                  <a:pt x="118491" y="153669"/>
                </a:lnTo>
                <a:lnTo>
                  <a:pt x="121831" y="152400"/>
                </a:lnTo>
                <a:lnTo>
                  <a:pt x="134620" y="147319"/>
                </a:lnTo>
                <a:lnTo>
                  <a:pt x="140461" y="144779"/>
                </a:lnTo>
                <a:lnTo>
                  <a:pt x="146583" y="140969"/>
                </a:lnTo>
                <a:lnTo>
                  <a:pt x="152425" y="138429"/>
                </a:lnTo>
                <a:lnTo>
                  <a:pt x="174955" y="119379"/>
                </a:lnTo>
                <a:lnTo>
                  <a:pt x="177736" y="116839"/>
                </a:lnTo>
                <a:lnTo>
                  <a:pt x="179692" y="113029"/>
                </a:lnTo>
                <a:lnTo>
                  <a:pt x="180797" y="110489"/>
                </a:lnTo>
                <a:lnTo>
                  <a:pt x="181076" y="107950"/>
                </a:lnTo>
                <a:lnTo>
                  <a:pt x="180517" y="105409"/>
                </a:lnTo>
                <a:close/>
              </a:path>
              <a:path w="181076" h="157479">
                <a:moveTo>
                  <a:pt x="74123" y="130809"/>
                </a:moveTo>
                <a:lnTo>
                  <a:pt x="55079" y="130809"/>
                </a:lnTo>
                <a:lnTo>
                  <a:pt x="57022" y="132079"/>
                </a:lnTo>
                <a:lnTo>
                  <a:pt x="63144" y="132079"/>
                </a:lnTo>
                <a:lnTo>
                  <a:pt x="65366" y="133350"/>
                </a:lnTo>
                <a:lnTo>
                  <a:pt x="69811" y="133350"/>
                </a:lnTo>
                <a:lnTo>
                  <a:pt x="73151" y="132079"/>
                </a:lnTo>
                <a:lnTo>
                  <a:pt x="74123" y="130809"/>
                </a:lnTo>
                <a:close/>
              </a:path>
              <a:path w="181076" h="157479">
                <a:moveTo>
                  <a:pt x="48120" y="115569"/>
                </a:moveTo>
                <a:lnTo>
                  <a:pt x="45897" y="116839"/>
                </a:lnTo>
                <a:lnTo>
                  <a:pt x="44221" y="118109"/>
                </a:lnTo>
                <a:lnTo>
                  <a:pt x="44221" y="119379"/>
                </a:lnTo>
                <a:lnTo>
                  <a:pt x="45059" y="121919"/>
                </a:lnTo>
                <a:lnTo>
                  <a:pt x="45618" y="123189"/>
                </a:lnTo>
                <a:lnTo>
                  <a:pt x="46736" y="124459"/>
                </a:lnTo>
                <a:lnTo>
                  <a:pt x="48120" y="125729"/>
                </a:lnTo>
                <a:lnTo>
                  <a:pt x="77330" y="125729"/>
                </a:lnTo>
                <a:lnTo>
                  <a:pt x="79552" y="121919"/>
                </a:lnTo>
                <a:lnTo>
                  <a:pt x="81775" y="120650"/>
                </a:lnTo>
                <a:lnTo>
                  <a:pt x="84836" y="119379"/>
                </a:lnTo>
                <a:lnTo>
                  <a:pt x="77330" y="119379"/>
                </a:lnTo>
                <a:lnTo>
                  <a:pt x="75095" y="118109"/>
                </a:lnTo>
                <a:lnTo>
                  <a:pt x="57581" y="118109"/>
                </a:lnTo>
                <a:lnTo>
                  <a:pt x="55346" y="116839"/>
                </a:lnTo>
                <a:lnTo>
                  <a:pt x="49783" y="116839"/>
                </a:lnTo>
                <a:lnTo>
                  <a:pt x="48120" y="115569"/>
                </a:lnTo>
                <a:close/>
              </a:path>
              <a:path w="181076" h="157479">
                <a:moveTo>
                  <a:pt x="45339" y="111759"/>
                </a:moveTo>
                <a:lnTo>
                  <a:pt x="41719" y="111759"/>
                </a:lnTo>
                <a:lnTo>
                  <a:pt x="43116" y="113029"/>
                </a:lnTo>
                <a:lnTo>
                  <a:pt x="45339" y="111759"/>
                </a:lnTo>
                <a:close/>
              </a:path>
            </a:pathLst>
          </a:custGeom>
          <a:solidFill>
            <a:srgbClr val="E49F75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" name="object 18"/>
          <p:cNvSpPr/>
          <p:nvPr/>
        </p:nvSpPr>
        <p:spPr>
          <a:xfrm>
            <a:off x="128015" y="1273175"/>
            <a:ext cx="1226566" cy="0"/>
          </a:xfrm>
          <a:custGeom>
            <a:avLst/>
            <a:gdLst/>
            <a:ahLst/>
            <a:cxnLst/>
            <a:rect l="l" t="t" r="r" b="b"/>
            <a:pathLst>
              <a:path w="1226566" h="0">
                <a:moveTo>
                  <a:pt x="0" y="0"/>
                </a:moveTo>
                <a:lnTo>
                  <a:pt x="1226566" y="0"/>
                </a:lnTo>
              </a:path>
            </a:pathLst>
          </a:custGeom>
          <a:ln w="51308">
            <a:solidFill>
              <a:srgbClr val="CC66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9" name="object 19"/>
          <p:cNvSpPr/>
          <p:nvPr/>
        </p:nvSpPr>
        <p:spPr>
          <a:xfrm>
            <a:off x="669036" y="822960"/>
            <a:ext cx="107924" cy="11811"/>
          </a:xfrm>
          <a:custGeom>
            <a:avLst/>
            <a:gdLst/>
            <a:ahLst/>
            <a:cxnLst/>
            <a:rect l="l" t="t" r="r" b="b"/>
            <a:pathLst>
              <a:path w="107924" h="11811">
                <a:moveTo>
                  <a:pt x="18084" y="1777"/>
                </a:moveTo>
                <a:lnTo>
                  <a:pt x="11963" y="1777"/>
                </a:lnTo>
                <a:lnTo>
                  <a:pt x="9740" y="2159"/>
                </a:lnTo>
                <a:lnTo>
                  <a:pt x="5283" y="3301"/>
                </a:lnTo>
                <a:lnTo>
                  <a:pt x="2781" y="4190"/>
                </a:lnTo>
                <a:lnTo>
                  <a:pt x="0" y="5079"/>
                </a:lnTo>
                <a:lnTo>
                  <a:pt x="12242" y="11811"/>
                </a:lnTo>
                <a:lnTo>
                  <a:pt x="23635" y="10352"/>
                </a:lnTo>
                <a:lnTo>
                  <a:pt x="24472" y="10032"/>
                </a:lnTo>
                <a:lnTo>
                  <a:pt x="25869" y="9270"/>
                </a:lnTo>
                <a:lnTo>
                  <a:pt x="26428" y="8381"/>
                </a:lnTo>
                <a:lnTo>
                  <a:pt x="26987" y="7747"/>
                </a:lnTo>
                <a:lnTo>
                  <a:pt x="27254" y="7492"/>
                </a:lnTo>
                <a:lnTo>
                  <a:pt x="27812" y="7365"/>
                </a:lnTo>
                <a:lnTo>
                  <a:pt x="28651" y="7112"/>
                </a:lnTo>
                <a:lnTo>
                  <a:pt x="29209" y="7112"/>
                </a:lnTo>
                <a:lnTo>
                  <a:pt x="29489" y="6223"/>
                </a:lnTo>
                <a:lnTo>
                  <a:pt x="29768" y="5079"/>
                </a:lnTo>
                <a:lnTo>
                  <a:pt x="28651" y="4699"/>
                </a:lnTo>
                <a:lnTo>
                  <a:pt x="27533" y="3937"/>
                </a:lnTo>
                <a:lnTo>
                  <a:pt x="26149" y="3555"/>
                </a:lnTo>
                <a:lnTo>
                  <a:pt x="24752" y="3048"/>
                </a:lnTo>
                <a:lnTo>
                  <a:pt x="23368" y="2666"/>
                </a:lnTo>
                <a:lnTo>
                  <a:pt x="21691" y="2412"/>
                </a:lnTo>
                <a:lnTo>
                  <a:pt x="20027" y="2031"/>
                </a:lnTo>
                <a:lnTo>
                  <a:pt x="18084" y="1777"/>
                </a:lnTo>
                <a:close/>
              </a:path>
              <a:path w="107924" h="11811">
                <a:moveTo>
                  <a:pt x="23635" y="10352"/>
                </a:moveTo>
                <a:lnTo>
                  <a:pt x="12242" y="11811"/>
                </a:lnTo>
                <a:lnTo>
                  <a:pt x="18084" y="11811"/>
                </a:lnTo>
                <a:lnTo>
                  <a:pt x="19748" y="11302"/>
                </a:lnTo>
                <a:lnTo>
                  <a:pt x="21412" y="11049"/>
                </a:lnTo>
                <a:lnTo>
                  <a:pt x="22809" y="10667"/>
                </a:lnTo>
                <a:lnTo>
                  <a:pt x="23635" y="10352"/>
                </a:lnTo>
                <a:close/>
              </a:path>
              <a:path w="107924" h="11811">
                <a:moveTo>
                  <a:pt x="95402" y="0"/>
                </a:moveTo>
                <a:lnTo>
                  <a:pt x="88176" y="0"/>
                </a:lnTo>
                <a:lnTo>
                  <a:pt x="85674" y="253"/>
                </a:lnTo>
                <a:lnTo>
                  <a:pt x="83451" y="888"/>
                </a:lnTo>
                <a:lnTo>
                  <a:pt x="81495" y="1142"/>
                </a:lnTo>
                <a:lnTo>
                  <a:pt x="80111" y="2159"/>
                </a:lnTo>
                <a:lnTo>
                  <a:pt x="78714" y="3301"/>
                </a:lnTo>
                <a:lnTo>
                  <a:pt x="78714" y="4190"/>
                </a:lnTo>
                <a:lnTo>
                  <a:pt x="79273" y="5968"/>
                </a:lnTo>
                <a:lnTo>
                  <a:pt x="79832" y="6857"/>
                </a:lnTo>
                <a:lnTo>
                  <a:pt x="80949" y="7492"/>
                </a:lnTo>
                <a:lnTo>
                  <a:pt x="82054" y="8000"/>
                </a:lnTo>
                <a:lnTo>
                  <a:pt x="83172" y="8636"/>
                </a:lnTo>
                <a:lnTo>
                  <a:pt x="84556" y="9143"/>
                </a:lnTo>
                <a:lnTo>
                  <a:pt x="92900" y="9270"/>
                </a:lnTo>
                <a:lnTo>
                  <a:pt x="95135" y="9778"/>
                </a:lnTo>
                <a:lnTo>
                  <a:pt x="97358" y="9778"/>
                </a:lnTo>
                <a:lnTo>
                  <a:pt x="99021" y="9525"/>
                </a:lnTo>
                <a:lnTo>
                  <a:pt x="100698" y="9143"/>
                </a:lnTo>
                <a:lnTo>
                  <a:pt x="102362" y="8889"/>
                </a:lnTo>
                <a:lnTo>
                  <a:pt x="104025" y="8000"/>
                </a:lnTo>
                <a:lnTo>
                  <a:pt x="107924" y="6223"/>
                </a:lnTo>
                <a:lnTo>
                  <a:pt x="106540" y="4825"/>
                </a:lnTo>
                <a:lnTo>
                  <a:pt x="104863" y="3810"/>
                </a:lnTo>
                <a:lnTo>
                  <a:pt x="103479" y="2920"/>
                </a:lnTo>
                <a:lnTo>
                  <a:pt x="101803" y="2031"/>
                </a:lnTo>
                <a:lnTo>
                  <a:pt x="100418" y="1142"/>
                </a:lnTo>
                <a:lnTo>
                  <a:pt x="99021" y="888"/>
                </a:lnTo>
                <a:lnTo>
                  <a:pt x="97358" y="253"/>
                </a:lnTo>
                <a:lnTo>
                  <a:pt x="9540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0" name="object 20"/>
          <p:cNvSpPr/>
          <p:nvPr/>
        </p:nvSpPr>
        <p:spPr>
          <a:xfrm>
            <a:off x="693419" y="883919"/>
            <a:ext cx="66776" cy="5714"/>
          </a:xfrm>
          <a:custGeom>
            <a:avLst/>
            <a:gdLst/>
            <a:ahLst/>
            <a:cxnLst/>
            <a:rect l="l" t="t" r="r" b="b"/>
            <a:pathLst>
              <a:path w="66776" h="5714">
                <a:moveTo>
                  <a:pt x="19837" y="0"/>
                </a:moveTo>
                <a:lnTo>
                  <a:pt x="17322" y="380"/>
                </a:lnTo>
                <a:lnTo>
                  <a:pt x="15087" y="762"/>
                </a:lnTo>
                <a:lnTo>
                  <a:pt x="12293" y="1524"/>
                </a:lnTo>
                <a:lnTo>
                  <a:pt x="9499" y="1904"/>
                </a:lnTo>
                <a:lnTo>
                  <a:pt x="6705" y="2539"/>
                </a:lnTo>
                <a:lnTo>
                  <a:pt x="4470" y="3301"/>
                </a:lnTo>
                <a:lnTo>
                  <a:pt x="1955" y="3682"/>
                </a:lnTo>
                <a:lnTo>
                  <a:pt x="0" y="3937"/>
                </a:lnTo>
                <a:lnTo>
                  <a:pt x="4749" y="4571"/>
                </a:lnTo>
                <a:lnTo>
                  <a:pt x="13411" y="5333"/>
                </a:lnTo>
                <a:lnTo>
                  <a:pt x="17043" y="5460"/>
                </a:lnTo>
                <a:lnTo>
                  <a:pt x="20954" y="5714"/>
                </a:lnTo>
                <a:lnTo>
                  <a:pt x="39395" y="5714"/>
                </a:lnTo>
                <a:lnTo>
                  <a:pt x="43586" y="5460"/>
                </a:lnTo>
                <a:lnTo>
                  <a:pt x="47777" y="5333"/>
                </a:lnTo>
                <a:lnTo>
                  <a:pt x="51968" y="5079"/>
                </a:lnTo>
                <a:lnTo>
                  <a:pt x="56718" y="4699"/>
                </a:lnTo>
                <a:lnTo>
                  <a:pt x="61188" y="4571"/>
                </a:lnTo>
                <a:lnTo>
                  <a:pt x="66776" y="3937"/>
                </a:lnTo>
                <a:lnTo>
                  <a:pt x="65379" y="3682"/>
                </a:lnTo>
                <a:lnTo>
                  <a:pt x="63982" y="3555"/>
                </a:lnTo>
                <a:lnTo>
                  <a:pt x="62026" y="3301"/>
                </a:lnTo>
                <a:lnTo>
                  <a:pt x="60350" y="3175"/>
                </a:lnTo>
                <a:lnTo>
                  <a:pt x="58115" y="2793"/>
                </a:lnTo>
                <a:lnTo>
                  <a:pt x="55600" y="2539"/>
                </a:lnTo>
                <a:lnTo>
                  <a:pt x="53365" y="2158"/>
                </a:lnTo>
                <a:lnTo>
                  <a:pt x="45821" y="1142"/>
                </a:lnTo>
                <a:lnTo>
                  <a:pt x="43586" y="762"/>
                </a:lnTo>
                <a:lnTo>
                  <a:pt x="41351" y="634"/>
                </a:lnTo>
                <a:lnTo>
                  <a:pt x="24028" y="634"/>
                </a:lnTo>
                <a:lnTo>
                  <a:pt x="22072" y="380"/>
                </a:lnTo>
                <a:lnTo>
                  <a:pt x="19837" y="0"/>
                </a:lnTo>
                <a:close/>
              </a:path>
              <a:path w="66776" h="5714">
                <a:moveTo>
                  <a:pt x="36042" y="0"/>
                </a:moveTo>
                <a:lnTo>
                  <a:pt x="34925" y="0"/>
                </a:lnTo>
                <a:lnTo>
                  <a:pt x="32969" y="253"/>
                </a:lnTo>
                <a:lnTo>
                  <a:pt x="31013" y="380"/>
                </a:lnTo>
                <a:lnTo>
                  <a:pt x="29336" y="634"/>
                </a:lnTo>
                <a:lnTo>
                  <a:pt x="41351" y="634"/>
                </a:lnTo>
                <a:lnTo>
                  <a:pt x="39115" y="380"/>
                </a:lnTo>
                <a:lnTo>
                  <a:pt x="37718" y="253"/>
                </a:lnTo>
                <a:lnTo>
                  <a:pt x="36042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1" name="object 21"/>
          <p:cNvSpPr/>
          <p:nvPr/>
        </p:nvSpPr>
        <p:spPr>
          <a:xfrm>
            <a:off x="842772" y="836675"/>
            <a:ext cx="2743" cy="14986"/>
          </a:xfrm>
          <a:custGeom>
            <a:avLst/>
            <a:gdLst/>
            <a:ahLst/>
            <a:cxnLst/>
            <a:rect l="l" t="t" r="r" b="b"/>
            <a:pathLst>
              <a:path w="2743" h="14986">
                <a:moveTo>
                  <a:pt x="0" y="0"/>
                </a:moveTo>
                <a:lnTo>
                  <a:pt x="685" y="2666"/>
                </a:lnTo>
                <a:lnTo>
                  <a:pt x="1244" y="4572"/>
                </a:lnTo>
                <a:lnTo>
                  <a:pt x="1524" y="5969"/>
                </a:lnTo>
                <a:lnTo>
                  <a:pt x="2133" y="8762"/>
                </a:lnTo>
                <a:lnTo>
                  <a:pt x="2133" y="10413"/>
                </a:lnTo>
                <a:lnTo>
                  <a:pt x="1600" y="12191"/>
                </a:lnTo>
                <a:lnTo>
                  <a:pt x="1524" y="14986"/>
                </a:lnTo>
                <a:lnTo>
                  <a:pt x="2133" y="12191"/>
                </a:lnTo>
                <a:lnTo>
                  <a:pt x="2438" y="10287"/>
                </a:lnTo>
                <a:lnTo>
                  <a:pt x="2743" y="8762"/>
                </a:lnTo>
                <a:lnTo>
                  <a:pt x="2743" y="7365"/>
                </a:lnTo>
                <a:lnTo>
                  <a:pt x="2133" y="4572"/>
                </a:lnTo>
                <a:lnTo>
                  <a:pt x="1103" y="2412"/>
                </a:lnTo>
                <a:lnTo>
                  <a:pt x="0" y="0"/>
                </a:lnTo>
                <a:close/>
              </a:path>
            </a:pathLst>
          </a:custGeom>
          <a:solidFill>
            <a:srgbClr val="B16C42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2" name="object 22"/>
          <p:cNvSpPr/>
          <p:nvPr/>
        </p:nvSpPr>
        <p:spPr>
          <a:xfrm>
            <a:off x="844296" y="850391"/>
            <a:ext cx="19545" cy="11937"/>
          </a:xfrm>
          <a:custGeom>
            <a:avLst/>
            <a:gdLst/>
            <a:ahLst/>
            <a:cxnLst/>
            <a:rect l="l" t="t" r="r" b="b"/>
            <a:pathLst>
              <a:path w="19545" h="11937">
                <a:moveTo>
                  <a:pt x="787" y="3937"/>
                </a:moveTo>
                <a:lnTo>
                  <a:pt x="1177" y="4699"/>
                </a:lnTo>
                <a:lnTo>
                  <a:pt x="1231" y="7874"/>
                </a:lnTo>
                <a:lnTo>
                  <a:pt x="787" y="9271"/>
                </a:lnTo>
                <a:lnTo>
                  <a:pt x="266" y="10287"/>
                </a:lnTo>
                <a:lnTo>
                  <a:pt x="0" y="11303"/>
                </a:lnTo>
                <a:lnTo>
                  <a:pt x="3390" y="11937"/>
                </a:lnTo>
                <a:lnTo>
                  <a:pt x="6515" y="11557"/>
                </a:lnTo>
                <a:lnTo>
                  <a:pt x="9385" y="10795"/>
                </a:lnTo>
                <a:lnTo>
                  <a:pt x="11988" y="9144"/>
                </a:lnTo>
                <a:lnTo>
                  <a:pt x="4165" y="9144"/>
                </a:lnTo>
                <a:lnTo>
                  <a:pt x="2870" y="7874"/>
                </a:lnTo>
                <a:lnTo>
                  <a:pt x="2082" y="6604"/>
                </a:lnTo>
                <a:lnTo>
                  <a:pt x="1308" y="4191"/>
                </a:lnTo>
                <a:lnTo>
                  <a:pt x="787" y="3937"/>
                </a:lnTo>
                <a:close/>
              </a:path>
              <a:path w="19545" h="11937">
                <a:moveTo>
                  <a:pt x="19545" y="0"/>
                </a:moveTo>
                <a:lnTo>
                  <a:pt x="18770" y="254"/>
                </a:lnTo>
                <a:lnTo>
                  <a:pt x="17983" y="635"/>
                </a:lnTo>
                <a:lnTo>
                  <a:pt x="17462" y="1016"/>
                </a:lnTo>
                <a:lnTo>
                  <a:pt x="15900" y="3048"/>
                </a:lnTo>
                <a:lnTo>
                  <a:pt x="14859" y="3937"/>
                </a:lnTo>
                <a:lnTo>
                  <a:pt x="14338" y="4699"/>
                </a:lnTo>
                <a:lnTo>
                  <a:pt x="13296" y="5587"/>
                </a:lnTo>
                <a:lnTo>
                  <a:pt x="8864" y="8255"/>
                </a:lnTo>
                <a:lnTo>
                  <a:pt x="5994" y="9144"/>
                </a:lnTo>
                <a:lnTo>
                  <a:pt x="11988" y="9144"/>
                </a:lnTo>
                <a:lnTo>
                  <a:pt x="14338" y="6985"/>
                </a:lnTo>
                <a:lnTo>
                  <a:pt x="16167" y="4953"/>
                </a:lnTo>
                <a:lnTo>
                  <a:pt x="17983" y="2540"/>
                </a:lnTo>
                <a:lnTo>
                  <a:pt x="19545" y="0"/>
                </a:lnTo>
                <a:close/>
              </a:path>
            </a:pathLst>
          </a:custGeom>
          <a:solidFill>
            <a:srgbClr val="B16C42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3" name="object 23"/>
          <p:cNvSpPr/>
          <p:nvPr/>
        </p:nvSpPr>
        <p:spPr>
          <a:xfrm>
            <a:off x="848867" y="824483"/>
            <a:ext cx="10401" cy="24129"/>
          </a:xfrm>
          <a:custGeom>
            <a:avLst/>
            <a:gdLst/>
            <a:ahLst/>
            <a:cxnLst/>
            <a:rect l="l" t="t" r="r" b="b"/>
            <a:pathLst>
              <a:path w="10401" h="24129">
                <a:moveTo>
                  <a:pt x="2666" y="0"/>
                </a:moveTo>
                <a:lnTo>
                  <a:pt x="1066" y="253"/>
                </a:lnTo>
                <a:lnTo>
                  <a:pt x="2400" y="1142"/>
                </a:lnTo>
                <a:lnTo>
                  <a:pt x="3467" y="1777"/>
                </a:lnTo>
                <a:lnTo>
                  <a:pt x="4267" y="2412"/>
                </a:lnTo>
                <a:lnTo>
                  <a:pt x="5334" y="3301"/>
                </a:lnTo>
                <a:lnTo>
                  <a:pt x="5600" y="4190"/>
                </a:lnTo>
                <a:lnTo>
                  <a:pt x="5489" y="6476"/>
                </a:lnTo>
                <a:lnTo>
                  <a:pt x="5334" y="7365"/>
                </a:lnTo>
                <a:lnTo>
                  <a:pt x="4267" y="9905"/>
                </a:lnTo>
                <a:lnTo>
                  <a:pt x="5867" y="10032"/>
                </a:lnTo>
                <a:lnTo>
                  <a:pt x="6134" y="10287"/>
                </a:lnTo>
                <a:lnTo>
                  <a:pt x="6134" y="15620"/>
                </a:lnTo>
                <a:lnTo>
                  <a:pt x="5334" y="16128"/>
                </a:lnTo>
                <a:lnTo>
                  <a:pt x="4800" y="16763"/>
                </a:lnTo>
                <a:lnTo>
                  <a:pt x="4800" y="19050"/>
                </a:lnTo>
                <a:lnTo>
                  <a:pt x="4267" y="20319"/>
                </a:lnTo>
                <a:lnTo>
                  <a:pt x="3733" y="21716"/>
                </a:lnTo>
                <a:lnTo>
                  <a:pt x="2400" y="22351"/>
                </a:lnTo>
                <a:lnTo>
                  <a:pt x="0" y="22860"/>
                </a:lnTo>
                <a:lnTo>
                  <a:pt x="0" y="23494"/>
                </a:lnTo>
                <a:lnTo>
                  <a:pt x="533" y="23875"/>
                </a:lnTo>
                <a:lnTo>
                  <a:pt x="1066" y="24129"/>
                </a:lnTo>
                <a:lnTo>
                  <a:pt x="2133" y="24129"/>
                </a:lnTo>
                <a:lnTo>
                  <a:pt x="2933" y="23749"/>
                </a:lnTo>
                <a:lnTo>
                  <a:pt x="4267" y="22987"/>
                </a:lnTo>
                <a:lnTo>
                  <a:pt x="5600" y="21970"/>
                </a:lnTo>
                <a:lnTo>
                  <a:pt x="6400" y="20192"/>
                </a:lnTo>
                <a:lnTo>
                  <a:pt x="10401" y="13207"/>
                </a:lnTo>
                <a:lnTo>
                  <a:pt x="10401" y="9905"/>
                </a:lnTo>
                <a:lnTo>
                  <a:pt x="9867" y="8254"/>
                </a:lnTo>
                <a:lnTo>
                  <a:pt x="9334" y="6476"/>
                </a:lnTo>
                <a:lnTo>
                  <a:pt x="8000" y="4952"/>
                </a:lnTo>
                <a:lnTo>
                  <a:pt x="6934" y="3175"/>
                </a:lnTo>
                <a:lnTo>
                  <a:pt x="5334" y="1777"/>
                </a:lnTo>
                <a:lnTo>
                  <a:pt x="3733" y="507"/>
                </a:lnTo>
                <a:lnTo>
                  <a:pt x="2666" y="0"/>
                </a:lnTo>
                <a:close/>
              </a:path>
            </a:pathLst>
          </a:custGeom>
          <a:solidFill>
            <a:srgbClr val="B16C42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4" name="object 24"/>
          <p:cNvSpPr/>
          <p:nvPr/>
        </p:nvSpPr>
        <p:spPr>
          <a:xfrm>
            <a:off x="848867" y="809244"/>
            <a:ext cx="22593" cy="24129"/>
          </a:xfrm>
          <a:custGeom>
            <a:avLst/>
            <a:gdLst/>
            <a:ahLst/>
            <a:cxnLst/>
            <a:rect l="l" t="t" r="r" b="b"/>
            <a:pathLst>
              <a:path w="22593" h="24129">
                <a:moveTo>
                  <a:pt x="21780" y="3301"/>
                </a:moveTo>
                <a:lnTo>
                  <a:pt x="16141" y="3301"/>
                </a:lnTo>
                <a:lnTo>
                  <a:pt x="17208" y="4063"/>
                </a:lnTo>
                <a:lnTo>
                  <a:pt x="18554" y="4952"/>
                </a:lnTo>
                <a:lnTo>
                  <a:pt x="19900" y="6222"/>
                </a:lnTo>
                <a:lnTo>
                  <a:pt x="20020" y="7365"/>
                </a:lnTo>
                <a:lnTo>
                  <a:pt x="20083" y="11175"/>
                </a:lnTo>
                <a:lnTo>
                  <a:pt x="19634" y="13207"/>
                </a:lnTo>
                <a:lnTo>
                  <a:pt x="18821" y="15493"/>
                </a:lnTo>
                <a:lnTo>
                  <a:pt x="18287" y="17906"/>
                </a:lnTo>
                <a:lnTo>
                  <a:pt x="18021" y="20192"/>
                </a:lnTo>
                <a:lnTo>
                  <a:pt x="18287" y="22097"/>
                </a:lnTo>
                <a:lnTo>
                  <a:pt x="19367" y="24129"/>
                </a:lnTo>
                <a:lnTo>
                  <a:pt x="19634" y="21970"/>
                </a:lnTo>
                <a:lnTo>
                  <a:pt x="19900" y="19430"/>
                </a:lnTo>
                <a:lnTo>
                  <a:pt x="20434" y="17271"/>
                </a:lnTo>
                <a:lnTo>
                  <a:pt x="20980" y="14731"/>
                </a:lnTo>
                <a:lnTo>
                  <a:pt x="21599" y="12318"/>
                </a:lnTo>
                <a:lnTo>
                  <a:pt x="22593" y="7873"/>
                </a:lnTo>
                <a:lnTo>
                  <a:pt x="22593" y="5333"/>
                </a:lnTo>
                <a:lnTo>
                  <a:pt x="22047" y="4190"/>
                </a:lnTo>
                <a:lnTo>
                  <a:pt x="21780" y="3301"/>
                </a:lnTo>
                <a:close/>
              </a:path>
              <a:path w="22593" h="24129">
                <a:moveTo>
                  <a:pt x="15328" y="0"/>
                </a:moveTo>
                <a:lnTo>
                  <a:pt x="13182" y="0"/>
                </a:lnTo>
                <a:lnTo>
                  <a:pt x="11836" y="253"/>
                </a:lnTo>
                <a:lnTo>
                  <a:pt x="10223" y="507"/>
                </a:lnTo>
                <a:lnTo>
                  <a:pt x="9143" y="888"/>
                </a:lnTo>
                <a:lnTo>
                  <a:pt x="8064" y="1523"/>
                </a:lnTo>
                <a:lnTo>
                  <a:pt x="6997" y="2285"/>
                </a:lnTo>
                <a:lnTo>
                  <a:pt x="6184" y="3301"/>
                </a:lnTo>
                <a:lnTo>
                  <a:pt x="6184" y="4952"/>
                </a:lnTo>
                <a:lnTo>
                  <a:pt x="5596" y="6222"/>
                </a:lnTo>
                <a:lnTo>
                  <a:pt x="5105" y="7365"/>
                </a:lnTo>
                <a:lnTo>
                  <a:pt x="4038" y="8762"/>
                </a:lnTo>
                <a:lnTo>
                  <a:pt x="2959" y="9905"/>
                </a:lnTo>
                <a:lnTo>
                  <a:pt x="1879" y="10921"/>
                </a:lnTo>
                <a:lnTo>
                  <a:pt x="812" y="12318"/>
                </a:lnTo>
                <a:lnTo>
                  <a:pt x="0" y="13842"/>
                </a:lnTo>
                <a:lnTo>
                  <a:pt x="2146" y="12572"/>
                </a:lnTo>
                <a:lnTo>
                  <a:pt x="4038" y="11175"/>
                </a:lnTo>
                <a:lnTo>
                  <a:pt x="5651" y="10032"/>
                </a:lnTo>
                <a:lnTo>
                  <a:pt x="6451" y="8762"/>
                </a:lnTo>
                <a:lnTo>
                  <a:pt x="7264" y="7365"/>
                </a:lnTo>
                <a:lnTo>
                  <a:pt x="8064" y="6095"/>
                </a:lnTo>
                <a:lnTo>
                  <a:pt x="8610" y="4952"/>
                </a:lnTo>
                <a:lnTo>
                  <a:pt x="9410" y="3555"/>
                </a:lnTo>
                <a:lnTo>
                  <a:pt x="10756" y="3301"/>
                </a:lnTo>
                <a:lnTo>
                  <a:pt x="21780" y="3301"/>
                </a:lnTo>
                <a:lnTo>
                  <a:pt x="21247" y="2412"/>
                </a:lnTo>
                <a:lnTo>
                  <a:pt x="20713" y="2031"/>
                </a:lnTo>
                <a:lnTo>
                  <a:pt x="20434" y="1396"/>
                </a:lnTo>
                <a:lnTo>
                  <a:pt x="19900" y="888"/>
                </a:lnTo>
                <a:lnTo>
                  <a:pt x="18821" y="634"/>
                </a:lnTo>
                <a:lnTo>
                  <a:pt x="17475" y="253"/>
                </a:lnTo>
                <a:lnTo>
                  <a:pt x="15328" y="0"/>
                </a:lnTo>
                <a:close/>
              </a:path>
            </a:pathLst>
          </a:custGeom>
          <a:solidFill>
            <a:srgbClr val="B16C42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5" name="object 25"/>
          <p:cNvSpPr/>
          <p:nvPr/>
        </p:nvSpPr>
        <p:spPr>
          <a:xfrm>
            <a:off x="480059" y="1223772"/>
            <a:ext cx="43916" cy="22605"/>
          </a:xfrm>
          <a:custGeom>
            <a:avLst/>
            <a:gdLst/>
            <a:ahLst/>
            <a:cxnLst/>
            <a:rect l="l" t="t" r="r" b="b"/>
            <a:pathLst>
              <a:path w="43916" h="22605">
                <a:moveTo>
                  <a:pt x="10287" y="0"/>
                </a:moveTo>
                <a:lnTo>
                  <a:pt x="558" y="15366"/>
                </a:lnTo>
                <a:lnTo>
                  <a:pt x="1608" y="17779"/>
                </a:lnTo>
                <a:lnTo>
                  <a:pt x="1663" y="18414"/>
                </a:lnTo>
                <a:lnTo>
                  <a:pt x="1117" y="19050"/>
                </a:lnTo>
                <a:lnTo>
                  <a:pt x="1117" y="19685"/>
                </a:lnTo>
                <a:lnTo>
                  <a:pt x="838" y="20319"/>
                </a:lnTo>
                <a:lnTo>
                  <a:pt x="558" y="20700"/>
                </a:lnTo>
                <a:lnTo>
                  <a:pt x="55" y="21843"/>
                </a:lnTo>
                <a:lnTo>
                  <a:pt x="0" y="22605"/>
                </a:lnTo>
                <a:lnTo>
                  <a:pt x="21120" y="22605"/>
                </a:lnTo>
                <a:lnTo>
                  <a:pt x="18897" y="21843"/>
                </a:lnTo>
                <a:lnTo>
                  <a:pt x="17513" y="20954"/>
                </a:lnTo>
                <a:lnTo>
                  <a:pt x="16116" y="20447"/>
                </a:lnTo>
                <a:lnTo>
                  <a:pt x="14732" y="19685"/>
                </a:lnTo>
                <a:lnTo>
                  <a:pt x="13893" y="19050"/>
                </a:lnTo>
                <a:lnTo>
                  <a:pt x="13347" y="18414"/>
                </a:lnTo>
                <a:lnTo>
                  <a:pt x="13561" y="17906"/>
                </a:lnTo>
                <a:lnTo>
                  <a:pt x="13614" y="14350"/>
                </a:lnTo>
                <a:lnTo>
                  <a:pt x="13893" y="13462"/>
                </a:lnTo>
                <a:lnTo>
                  <a:pt x="13893" y="13080"/>
                </a:lnTo>
                <a:lnTo>
                  <a:pt x="14732" y="12191"/>
                </a:lnTo>
                <a:lnTo>
                  <a:pt x="15849" y="11811"/>
                </a:lnTo>
                <a:lnTo>
                  <a:pt x="16954" y="11556"/>
                </a:lnTo>
                <a:lnTo>
                  <a:pt x="17792" y="11302"/>
                </a:lnTo>
                <a:lnTo>
                  <a:pt x="20015" y="10922"/>
                </a:lnTo>
                <a:lnTo>
                  <a:pt x="24460" y="10413"/>
                </a:lnTo>
                <a:lnTo>
                  <a:pt x="35696" y="10413"/>
                </a:lnTo>
                <a:lnTo>
                  <a:pt x="33909" y="9778"/>
                </a:lnTo>
                <a:lnTo>
                  <a:pt x="33083" y="9398"/>
                </a:lnTo>
                <a:lnTo>
                  <a:pt x="31686" y="9016"/>
                </a:lnTo>
                <a:lnTo>
                  <a:pt x="30302" y="8508"/>
                </a:lnTo>
                <a:lnTo>
                  <a:pt x="28905" y="7874"/>
                </a:lnTo>
                <a:lnTo>
                  <a:pt x="27800" y="7492"/>
                </a:lnTo>
                <a:lnTo>
                  <a:pt x="26682" y="6857"/>
                </a:lnTo>
                <a:lnTo>
                  <a:pt x="22237" y="5079"/>
                </a:lnTo>
                <a:lnTo>
                  <a:pt x="20015" y="4317"/>
                </a:lnTo>
                <a:lnTo>
                  <a:pt x="18072" y="3175"/>
                </a:lnTo>
                <a:lnTo>
                  <a:pt x="13893" y="1524"/>
                </a:lnTo>
                <a:lnTo>
                  <a:pt x="11950" y="888"/>
                </a:lnTo>
                <a:lnTo>
                  <a:pt x="10287" y="0"/>
                </a:lnTo>
                <a:close/>
              </a:path>
              <a:path w="43916" h="22605">
                <a:moveTo>
                  <a:pt x="38354" y="10667"/>
                </a:moveTo>
                <a:lnTo>
                  <a:pt x="37249" y="10667"/>
                </a:lnTo>
                <a:lnTo>
                  <a:pt x="38633" y="10922"/>
                </a:lnTo>
                <a:lnTo>
                  <a:pt x="43916" y="11049"/>
                </a:lnTo>
                <a:lnTo>
                  <a:pt x="39192" y="10922"/>
                </a:lnTo>
                <a:lnTo>
                  <a:pt x="38354" y="10667"/>
                </a:lnTo>
                <a:close/>
              </a:path>
              <a:path w="43916" h="22605">
                <a:moveTo>
                  <a:pt x="35696" y="10413"/>
                </a:moveTo>
                <a:lnTo>
                  <a:pt x="34467" y="10413"/>
                </a:lnTo>
                <a:lnTo>
                  <a:pt x="35852" y="10667"/>
                </a:lnTo>
                <a:lnTo>
                  <a:pt x="36410" y="10667"/>
                </a:lnTo>
                <a:lnTo>
                  <a:pt x="35696" y="10413"/>
                </a:lnTo>
                <a:close/>
              </a:path>
            </a:pathLst>
          </a:custGeom>
          <a:solidFill>
            <a:srgbClr val="E49F75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6" name="object 26"/>
          <p:cNvSpPr/>
          <p:nvPr/>
        </p:nvSpPr>
        <p:spPr>
          <a:xfrm>
            <a:off x="891539" y="1203960"/>
            <a:ext cx="57632" cy="42417"/>
          </a:xfrm>
          <a:custGeom>
            <a:avLst/>
            <a:gdLst/>
            <a:ahLst/>
            <a:cxnLst/>
            <a:rect l="l" t="t" r="r" b="b"/>
            <a:pathLst>
              <a:path w="57632" h="42417">
                <a:moveTo>
                  <a:pt x="1291" y="126"/>
                </a:moveTo>
                <a:lnTo>
                  <a:pt x="2222" y="380"/>
                </a:lnTo>
                <a:lnTo>
                  <a:pt x="3327" y="1015"/>
                </a:lnTo>
                <a:lnTo>
                  <a:pt x="4711" y="1904"/>
                </a:lnTo>
                <a:lnTo>
                  <a:pt x="5816" y="2793"/>
                </a:lnTo>
                <a:lnTo>
                  <a:pt x="6921" y="3555"/>
                </a:lnTo>
                <a:lnTo>
                  <a:pt x="8039" y="4444"/>
                </a:lnTo>
                <a:lnTo>
                  <a:pt x="8318" y="5206"/>
                </a:lnTo>
                <a:lnTo>
                  <a:pt x="8585" y="6350"/>
                </a:lnTo>
                <a:lnTo>
                  <a:pt x="8944" y="7619"/>
                </a:lnTo>
                <a:lnTo>
                  <a:pt x="9143" y="8254"/>
                </a:lnTo>
                <a:lnTo>
                  <a:pt x="9702" y="9016"/>
                </a:lnTo>
                <a:lnTo>
                  <a:pt x="9747" y="10032"/>
                </a:lnTo>
                <a:lnTo>
                  <a:pt x="9969" y="10667"/>
                </a:lnTo>
                <a:lnTo>
                  <a:pt x="9702" y="11556"/>
                </a:lnTo>
                <a:lnTo>
                  <a:pt x="9143" y="12826"/>
                </a:lnTo>
                <a:lnTo>
                  <a:pt x="11633" y="13462"/>
                </a:lnTo>
                <a:lnTo>
                  <a:pt x="19113" y="24002"/>
                </a:lnTo>
                <a:lnTo>
                  <a:pt x="19113" y="26669"/>
                </a:lnTo>
                <a:lnTo>
                  <a:pt x="18567" y="29210"/>
                </a:lnTo>
                <a:lnTo>
                  <a:pt x="19672" y="31495"/>
                </a:lnTo>
                <a:lnTo>
                  <a:pt x="23558" y="39115"/>
                </a:lnTo>
                <a:lnTo>
                  <a:pt x="23558" y="40766"/>
                </a:lnTo>
                <a:lnTo>
                  <a:pt x="22720" y="42417"/>
                </a:lnTo>
                <a:lnTo>
                  <a:pt x="57632" y="42417"/>
                </a:lnTo>
                <a:lnTo>
                  <a:pt x="56807" y="39369"/>
                </a:lnTo>
                <a:lnTo>
                  <a:pt x="55593" y="36322"/>
                </a:lnTo>
                <a:lnTo>
                  <a:pt x="54584" y="33654"/>
                </a:lnTo>
                <a:lnTo>
                  <a:pt x="46278" y="22098"/>
                </a:lnTo>
                <a:lnTo>
                  <a:pt x="44056" y="19938"/>
                </a:lnTo>
                <a:lnTo>
                  <a:pt x="20510" y="8636"/>
                </a:lnTo>
                <a:lnTo>
                  <a:pt x="18846" y="7619"/>
                </a:lnTo>
                <a:lnTo>
                  <a:pt x="16903" y="6350"/>
                </a:lnTo>
                <a:lnTo>
                  <a:pt x="14960" y="4825"/>
                </a:lnTo>
                <a:lnTo>
                  <a:pt x="12750" y="3555"/>
                </a:lnTo>
                <a:lnTo>
                  <a:pt x="9969" y="2159"/>
                </a:lnTo>
                <a:lnTo>
                  <a:pt x="6921" y="1015"/>
                </a:lnTo>
                <a:lnTo>
                  <a:pt x="3873" y="380"/>
                </a:lnTo>
                <a:lnTo>
                  <a:pt x="1291" y="126"/>
                </a:lnTo>
                <a:close/>
              </a:path>
              <a:path w="57632" h="42417">
                <a:moveTo>
                  <a:pt x="825" y="0"/>
                </a:moveTo>
                <a:lnTo>
                  <a:pt x="0" y="0"/>
                </a:lnTo>
                <a:lnTo>
                  <a:pt x="1291" y="126"/>
                </a:lnTo>
                <a:lnTo>
                  <a:pt x="825" y="0"/>
                </a:lnTo>
                <a:close/>
              </a:path>
            </a:pathLst>
          </a:custGeom>
          <a:solidFill>
            <a:srgbClr val="E49F75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7" name="object 27"/>
          <p:cNvSpPr/>
          <p:nvPr/>
        </p:nvSpPr>
        <p:spPr>
          <a:xfrm>
            <a:off x="830580" y="1210055"/>
            <a:ext cx="57632" cy="33147"/>
          </a:xfrm>
          <a:custGeom>
            <a:avLst/>
            <a:gdLst/>
            <a:ahLst/>
            <a:cxnLst/>
            <a:rect l="l" t="t" r="r" b="b"/>
            <a:pathLst>
              <a:path w="57632" h="33147">
                <a:moveTo>
                  <a:pt x="57632" y="27813"/>
                </a:moveTo>
                <a:lnTo>
                  <a:pt x="55651" y="28448"/>
                </a:lnTo>
                <a:lnTo>
                  <a:pt x="53390" y="29083"/>
                </a:lnTo>
                <a:lnTo>
                  <a:pt x="51701" y="29337"/>
                </a:lnTo>
                <a:lnTo>
                  <a:pt x="49720" y="29972"/>
                </a:lnTo>
                <a:lnTo>
                  <a:pt x="46329" y="30480"/>
                </a:lnTo>
                <a:lnTo>
                  <a:pt x="43218" y="30861"/>
                </a:lnTo>
                <a:lnTo>
                  <a:pt x="41528" y="31369"/>
                </a:lnTo>
                <a:lnTo>
                  <a:pt x="40119" y="31496"/>
                </a:lnTo>
                <a:lnTo>
                  <a:pt x="38417" y="31750"/>
                </a:lnTo>
                <a:lnTo>
                  <a:pt x="37007" y="32004"/>
                </a:lnTo>
                <a:lnTo>
                  <a:pt x="35306" y="32258"/>
                </a:lnTo>
                <a:lnTo>
                  <a:pt x="33896" y="32385"/>
                </a:lnTo>
                <a:lnTo>
                  <a:pt x="32765" y="32639"/>
                </a:lnTo>
                <a:lnTo>
                  <a:pt x="31356" y="32893"/>
                </a:lnTo>
                <a:lnTo>
                  <a:pt x="33337" y="33147"/>
                </a:lnTo>
                <a:lnTo>
                  <a:pt x="41249" y="33147"/>
                </a:lnTo>
                <a:lnTo>
                  <a:pt x="43218" y="32893"/>
                </a:lnTo>
                <a:lnTo>
                  <a:pt x="46608" y="32258"/>
                </a:lnTo>
                <a:lnTo>
                  <a:pt x="48310" y="31750"/>
                </a:lnTo>
                <a:lnTo>
                  <a:pt x="49999" y="31369"/>
                </a:lnTo>
                <a:lnTo>
                  <a:pt x="56781" y="28702"/>
                </a:lnTo>
                <a:lnTo>
                  <a:pt x="57632" y="27813"/>
                </a:lnTo>
                <a:close/>
              </a:path>
              <a:path w="57632" h="33147">
                <a:moveTo>
                  <a:pt x="53390" y="0"/>
                </a:moveTo>
                <a:lnTo>
                  <a:pt x="51981" y="2032"/>
                </a:lnTo>
                <a:lnTo>
                  <a:pt x="50571" y="3556"/>
                </a:lnTo>
                <a:lnTo>
                  <a:pt x="48869" y="5207"/>
                </a:lnTo>
                <a:lnTo>
                  <a:pt x="47459" y="6731"/>
                </a:lnTo>
                <a:lnTo>
                  <a:pt x="33616" y="12700"/>
                </a:lnTo>
                <a:lnTo>
                  <a:pt x="30797" y="13335"/>
                </a:lnTo>
                <a:lnTo>
                  <a:pt x="28244" y="13843"/>
                </a:lnTo>
                <a:lnTo>
                  <a:pt x="25425" y="14224"/>
                </a:lnTo>
                <a:lnTo>
                  <a:pt x="22885" y="14732"/>
                </a:lnTo>
                <a:lnTo>
                  <a:pt x="20345" y="15113"/>
                </a:lnTo>
                <a:lnTo>
                  <a:pt x="17513" y="15621"/>
                </a:lnTo>
                <a:lnTo>
                  <a:pt x="14973" y="15748"/>
                </a:lnTo>
                <a:lnTo>
                  <a:pt x="12433" y="16256"/>
                </a:lnTo>
                <a:lnTo>
                  <a:pt x="9893" y="16383"/>
                </a:lnTo>
                <a:lnTo>
                  <a:pt x="7340" y="16637"/>
                </a:lnTo>
                <a:lnTo>
                  <a:pt x="4800" y="17145"/>
                </a:lnTo>
                <a:lnTo>
                  <a:pt x="2260" y="17272"/>
                </a:lnTo>
                <a:lnTo>
                  <a:pt x="0" y="17526"/>
                </a:lnTo>
                <a:lnTo>
                  <a:pt x="5079" y="17526"/>
                </a:lnTo>
                <a:lnTo>
                  <a:pt x="7632" y="17272"/>
                </a:lnTo>
                <a:lnTo>
                  <a:pt x="13563" y="17145"/>
                </a:lnTo>
                <a:lnTo>
                  <a:pt x="20053" y="16637"/>
                </a:lnTo>
                <a:lnTo>
                  <a:pt x="23723" y="16256"/>
                </a:lnTo>
                <a:lnTo>
                  <a:pt x="26835" y="15748"/>
                </a:lnTo>
                <a:lnTo>
                  <a:pt x="30225" y="15367"/>
                </a:lnTo>
                <a:lnTo>
                  <a:pt x="33616" y="14859"/>
                </a:lnTo>
                <a:lnTo>
                  <a:pt x="36436" y="14224"/>
                </a:lnTo>
                <a:lnTo>
                  <a:pt x="39547" y="13589"/>
                </a:lnTo>
                <a:lnTo>
                  <a:pt x="42379" y="12700"/>
                </a:lnTo>
                <a:lnTo>
                  <a:pt x="44348" y="11811"/>
                </a:lnTo>
                <a:lnTo>
                  <a:pt x="48745" y="11811"/>
                </a:lnTo>
                <a:lnTo>
                  <a:pt x="48590" y="11176"/>
                </a:lnTo>
                <a:lnTo>
                  <a:pt x="47739" y="9652"/>
                </a:lnTo>
                <a:lnTo>
                  <a:pt x="48590" y="8509"/>
                </a:lnTo>
                <a:lnTo>
                  <a:pt x="49441" y="7620"/>
                </a:lnTo>
                <a:lnTo>
                  <a:pt x="50571" y="6096"/>
                </a:lnTo>
                <a:lnTo>
                  <a:pt x="51409" y="4572"/>
                </a:lnTo>
                <a:lnTo>
                  <a:pt x="52260" y="3302"/>
                </a:lnTo>
                <a:lnTo>
                  <a:pt x="52831" y="2032"/>
                </a:lnTo>
                <a:lnTo>
                  <a:pt x="53111" y="889"/>
                </a:lnTo>
                <a:lnTo>
                  <a:pt x="53390" y="0"/>
                </a:lnTo>
                <a:close/>
              </a:path>
              <a:path w="57632" h="33147">
                <a:moveTo>
                  <a:pt x="48745" y="11811"/>
                </a:moveTo>
                <a:lnTo>
                  <a:pt x="44348" y="11811"/>
                </a:lnTo>
                <a:lnTo>
                  <a:pt x="47459" y="13208"/>
                </a:lnTo>
                <a:lnTo>
                  <a:pt x="49148" y="13208"/>
                </a:lnTo>
                <a:lnTo>
                  <a:pt x="48869" y="12319"/>
                </a:lnTo>
                <a:lnTo>
                  <a:pt x="48745" y="11811"/>
                </a:lnTo>
                <a:close/>
              </a:path>
            </a:pathLst>
          </a:custGeom>
          <a:solidFill>
            <a:srgbClr val="B16C42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8" name="object 28"/>
          <p:cNvSpPr/>
          <p:nvPr/>
        </p:nvSpPr>
        <p:spPr>
          <a:xfrm>
            <a:off x="719327" y="861060"/>
            <a:ext cx="16484" cy="5841"/>
          </a:xfrm>
          <a:custGeom>
            <a:avLst/>
            <a:gdLst/>
            <a:ahLst/>
            <a:cxnLst/>
            <a:rect l="l" t="t" r="r" b="b"/>
            <a:pathLst>
              <a:path w="16484" h="5841">
                <a:moveTo>
                  <a:pt x="1396" y="5334"/>
                </a:moveTo>
                <a:lnTo>
                  <a:pt x="0" y="5841"/>
                </a:lnTo>
                <a:lnTo>
                  <a:pt x="838" y="5587"/>
                </a:lnTo>
                <a:lnTo>
                  <a:pt x="1396" y="5334"/>
                </a:lnTo>
                <a:close/>
              </a:path>
              <a:path w="16484" h="5841">
                <a:moveTo>
                  <a:pt x="12573" y="507"/>
                </a:moveTo>
                <a:lnTo>
                  <a:pt x="5867" y="507"/>
                </a:lnTo>
                <a:lnTo>
                  <a:pt x="5308" y="1269"/>
                </a:lnTo>
                <a:lnTo>
                  <a:pt x="4749" y="2159"/>
                </a:lnTo>
                <a:lnTo>
                  <a:pt x="6984" y="3428"/>
                </a:lnTo>
                <a:lnTo>
                  <a:pt x="8940" y="4444"/>
                </a:lnTo>
                <a:lnTo>
                  <a:pt x="10337" y="5334"/>
                </a:lnTo>
                <a:lnTo>
                  <a:pt x="11734" y="5334"/>
                </a:lnTo>
                <a:lnTo>
                  <a:pt x="12852" y="5587"/>
                </a:lnTo>
                <a:lnTo>
                  <a:pt x="13970" y="5334"/>
                </a:lnTo>
                <a:lnTo>
                  <a:pt x="15087" y="4825"/>
                </a:lnTo>
                <a:lnTo>
                  <a:pt x="16484" y="3682"/>
                </a:lnTo>
                <a:lnTo>
                  <a:pt x="15367" y="2920"/>
                </a:lnTo>
                <a:lnTo>
                  <a:pt x="14528" y="2412"/>
                </a:lnTo>
                <a:lnTo>
                  <a:pt x="13411" y="1650"/>
                </a:lnTo>
                <a:lnTo>
                  <a:pt x="12573" y="507"/>
                </a:lnTo>
                <a:close/>
              </a:path>
              <a:path w="16484" h="5841">
                <a:moveTo>
                  <a:pt x="4749" y="2159"/>
                </a:moveTo>
                <a:lnTo>
                  <a:pt x="4190" y="2920"/>
                </a:lnTo>
                <a:lnTo>
                  <a:pt x="3352" y="3937"/>
                </a:lnTo>
                <a:lnTo>
                  <a:pt x="2514" y="4825"/>
                </a:lnTo>
                <a:lnTo>
                  <a:pt x="1396" y="5334"/>
                </a:lnTo>
                <a:lnTo>
                  <a:pt x="2235" y="5334"/>
                </a:lnTo>
                <a:lnTo>
                  <a:pt x="3073" y="4825"/>
                </a:lnTo>
                <a:lnTo>
                  <a:pt x="3632" y="4444"/>
                </a:lnTo>
                <a:lnTo>
                  <a:pt x="4190" y="3682"/>
                </a:lnTo>
                <a:lnTo>
                  <a:pt x="4749" y="2159"/>
                </a:lnTo>
                <a:close/>
              </a:path>
              <a:path w="16484" h="5841">
                <a:moveTo>
                  <a:pt x="10058" y="0"/>
                </a:moveTo>
                <a:lnTo>
                  <a:pt x="8940" y="0"/>
                </a:lnTo>
                <a:lnTo>
                  <a:pt x="7264" y="507"/>
                </a:lnTo>
                <a:lnTo>
                  <a:pt x="11734" y="507"/>
                </a:lnTo>
                <a:lnTo>
                  <a:pt x="10617" y="253"/>
                </a:lnTo>
                <a:lnTo>
                  <a:pt x="1005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9" name="object 29"/>
          <p:cNvSpPr/>
          <p:nvPr/>
        </p:nvSpPr>
        <p:spPr>
          <a:xfrm>
            <a:off x="702563" y="861060"/>
            <a:ext cx="11899" cy="5841"/>
          </a:xfrm>
          <a:custGeom>
            <a:avLst/>
            <a:gdLst/>
            <a:ahLst/>
            <a:cxnLst/>
            <a:rect l="l" t="t" r="r" b="b"/>
            <a:pathLst>
              <a:path w="11899" h="5841">
                <a:moveTo>
                  <a:pt x="4356" y="0"/>
                </a:moveTo>
                <a:lnTo>
                  <a:pt x="3771" y="507"/>
                </a:lnTo>
                <a:lnTo>
                  <a:pt x="3187" y="507"/>
                </a:lnTo>
                <a:lnTo>
                  <a:pt x="2908" y="888"/>
                </a:lnTo>
                <a:lnTo>
                  <a:pt x="2324" y="1397"/>
                </a:lnTo>
                <a:lnTo>
                  <a:pt x="0" y="1524"/>
                </a:lnTo>
                <a:lnTo>
                  <a:pt x="1447" y="1777"/>
                </a:lnTo>
                <a:lnTo>
                  <a:pt x="2908" y="2539"/>
                </a:lnTo>
                <a:lnTo>
                  <a:pt x="3771" y="3428"/>
                </a:lnTo>
                <a:lnTo>
                  <a:pt x="4940" y="4063"/>
                </a:lnTo>
                <a:lnTo>
                  <a:pt x="6388" y="4699"/>
                </a:lnTo>
                <a:lnTo>
                  <a:pt x="7835" y="5461"/>
                </a:lnTo>
                <a:lnTo>
                  <a:pt x="9575" y="5841"/>
                </a:lnTo>
                <a:lnTo>
                  <a:pt x="11899" y="5841"/>
                </a:lnTo>
                <a:lnTo>
                  <a:pt x="10452" y="5587"/>
                </a:lnTo>
                <a:lnTo>
                  <a:pt x="9004" y="5461"/>
                </a:lnTo>
                <a:lnTo>
                  <a:pt x="6972" y="4572"/>
                </a:lnTo>
                <a:lnTo>
                  <a:pt x="5803" y="3428"/>
                </a:lnTo>
                <a:lnTo>
                  <a:pt x="4940" y="2539"/>
                </a:lnTo>
                <a:lnTo>
                  <a:pt x="4648" y="1397"/>
                </a:lnTo>
                <a:lnTo>
                  <a:pt x="435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0" name="object 30"/>
          <p:cNvSpPr/>
          <p:nvPr/>
        </p:nvSpPr>
        <p:spPr>
          <a:xfrm>
            <a:off x="665987" y="822960"/>
            <a:ext cx="39344" cy="14986"/>
          </a:xfrm>
          <a:custGeom>
            <a:avLst/>
            <a:gdLst/>
            <a:ahLst/>
            <a:cxnLst/>
            <a:rect l="l" t="t" r="r" b="b"/>
            <a:pathLst>
              <a:path w="39344" h="14986">
                <a:moveTo>
                  <a:pt x="35941" y="2920"/>
                </a:moveTo>
                <a:lnTo>
                  <a:pt x="26327" y="2920"/>
                </a:lnTo>
                <a:lnTo>
                  <a:pt x="27165" y="3175"/>
                </a:lnTo>
                <a:lnTo>
                  <a:pt x="28016" y="3555"/>
                </a:lnTo>
                <a:lnTo>
                  <a:pt x="28867" y="3810"/>
                </a:lnTo>
                <a:lnTo>
                  <a:pt x="29438" y="3937"/>
                </a:lnTo>
                <a:lnTo>
                  <a:pt x="30289" y="4317"/>
                </a:lnTo>
                <a:lnTo>
                  <a:pt x="30848" y="4699"/>
                </a:lnTo>
                <a:lnTo>
                  <a:pt x="31699" y="5206"/>
                </a:lnTo>
                <a:lnTo>
                  <a:pt x="32550" y="5334"/>
                </a:lnTo>
                <a:lnTo>
                  <a:pt x="31699" y="7112"/>
                </a:lnTo>
                <a:lnTo>
                  <a:pt x="31127" y="7747"/>
                </a:lnTo>
                <a:lnTo>
                  <a:pt x="29718" y="8509"/>
                </a:lnTo>
                <a:lnTo>
                  <a:pt x="30568" y="8762"/>
                </a:lnTo>
                <a:lnTo>
                  <a:pt x="32270" y="8762"/>
                </a:lnTo>
                <a:lnTo>
                  <a:pt x="33959" y="9270"/>
                </a:lnTo>
                <a:lnTo>
                  <a:pt x="35941" y="9905"/>
                </a:lnTo>
                <a:lnTo>
                  <a:pt x="36791" y="10922"/>
                </a:lnTo>
                <a:lnTo>
                  <a:pt x="36791" y="11937"/>
                </a:lnTo>
                <a:lnTo>
                  <a:pt x="35941" y="13462"/>
                </a:lnTo>
                <a:lnTo>
                  <a:pt x="33401" y="14986"/>
                </a:lnTo>
                <a:lnTo>
                  <a:pt x="35941" y="14477"/>
                </a:lnTo>
                <a:lnTo>
                  <a:pt x="37071" y="13715"/>
                </a:lnTo>
                <a:lnTo>
                  <a:pt x="38214" y="12700"/>
                </a:lnTo>
                <a:lnTo>
                  <a:pt x="38493" y="11429"/>
                </a:lnTo>
                <a:lnTo>
                  <a:pt x="38679" y="10922"/>
                </a:lnTo>
                <a:lnTo>
                  <a:pt x="38773" y="9905"/>
                </a:lnTo>
                <a:lnTo>
                  <a:pt x="39052" y="9270"/>
                </a:lnTo>
                <a:lnTo>
                  <a:pt x="39344" y="9270"/>
                </a:lnTo>
                <a:lnTo>
                  <a:pt x="38064" y="6350"/>
                </a:lnTo>
                <a:lnTo>
                  <a:pt x="37363" y="4572"/>
                </a:lnTo>
                <a:lnTo>
                  <a:pt x="35941" y="2920"/>
                </a:lnTo>
                <a:close/>
              </a:path>
              <a:path w="39344" h="14986">
                <a:moveTo>
                  <a:pt x="25184" y="0"/>
                </a:moveTo>
                <a:lnTo>
                  <a:pt x="20091" y="0"/>
                </a:lnTo>
                <a:lnTo>
                  <a:pt x="14998" y="253"/>
                </a:lnTo>
                <a:lnTo>
                  <a:pt x="10756" y="380"/>
                </a:lnTo>
                <a:lnTo>
                  <a:pt x="8204" y="1015"/>
                </a:lnTo>
                <a:lnTo>
                  <a:pt x="5943" y="1524"/>
                </a:lnTo>
                <a:lnTo>
                  <a:pt x="4241" y="2412"/>
                </a:lnTo>
                <a:lnTo>
                  <a:pt x="3390" y="3555"/>
                </a:lnTo>
                <a:lnTo>
                  <a:pt x="1701" y="4699"/>
                </a:lnTo>
                <a:lnTo>
                  <a:pt x="0" y="6350"/>
                </a:lnTo>
                <a:lnTo>
                  <a:pt x="12458" y="11429"/>
                </a:lnTo>
                <a:lnTo>
                  <a:pt x="14998" y="11937"/>
                </a:lnTo>
                <a:lnTo>
                  <a:pt x="16979" y="11937"/>
                </a:lnTo>
                <a:lnTo>
                  <a:pt x="14439" y="11429"/>
                </a:lnTo>
                <a:lnTo>
                  <a:pt x="12166" y="11302"/>
                </a:lnTo>
                <a:lnTo>
                  <a:pt x="9626" y="10667"/>
                </a:lnTo>
                <a:lnTo>
                  <a:pt x="3390" y="5714"/>
                </a:lnTo>
                <a:lnTo>
                  <a:pt x="4813" y="5206"/>
                </a:lnTo>
                <a:lnTo>
                  <a:pt x="5943" y="4952"/>
                </a:lnTo>
                <a:lnTo>
                  <a:pt x="6794" y="4317"/>
                </a:lnTo>
                <a:lnTo>
                  <a:pt x="7924" y="4190"/>
                </a:lnTo>
                <a:lnTo>
                  <a:pt x="8496" y="3810"/>
                </a:lnTo>
                <a:lnTo>
                  <a:pt x="9334" y="3810"/>
                </a:lnTo>
                <a:lnTo>
                  <a:pt x="10756" y="3175"/>
                </a:lnTo>
                <a:lnTo>
                  <a:pt x="26327" y="3175"/>
                </a:lnTo>
                <a:lnTo>
                  <a:pt x="26327" y="2920"/>
                </a:lnTo>
                <a:lnTo>
                  <a:pt x="35941" y="2920"/>
                </a:lnTo>
                <a:lnTo>
                  <a:pt x="34810" y="1524"/>
                </a:lnTo>
                <a:lnTo>
                  <a:pt x="32270" y="762"/>
                </a:lnTo>
                <a:lnTo>
                  <a:pt x="29438" y="253"/>
                </a:lnTo>
                <a:lnTo>
                  <a:pt x="25184" y="0"/>
                </a:lnTo>
                <a:close/>
              </a:path>
              <a:path w="39344" h="14986">
                <a:moveTo>
                  <a:pt x="26327" y="3175"/>
                </a:moveTo>
                <a:lnTo>
                  <a:pt x="10756" y="3175"/>
                </a:lnTo>
                <a:lnTo>
                  <a:pt x="10931" y="3810"/>
                </a:lnTo>
                <a:lnTo>
                  <a:pt x="11036" y="5334"/>
                </a:lnTo>
                <a:lnTo>
                  <a:pt x="20662" y="10032"/>
                </a:lnTo>
                <a:lnTo>
                  <a:pt x="22644" y="9651"/>
                </a:lnTo>
                <a:lnTo>
                  <a:pt x="24053" y="8889"/>
                </a:lnTo>
                <a:lnTo>
                  <a:pt x="25184" y="8127"/>
                </a:lnTo>
                <a:lnTo>
                  <a:pt x="26041" y="6350"/>
                </a:lnTo>
                <a:lnTo>
                  <a:pt x="26327" y="5714"/>
                </a:lnTo>
                <a:lnTo>
                  <a:pt x="26327" y="317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1" name="object 31"/>
          <p:cNvSpPr/>
          <p:nvPr/>
        </p:nvSpPr>
        <p:spPr>
          <a:xfrm>
            <a:off x="737616" y="819911"/>
            <a:ext cx="46964" cy="13462"/>
          </a:xfrm>
          <a:custGeom>
            <a:avLst/>
            <a:gdLst/>
            <a:ahLst/>
            <a:cxnLst/>
            <a:rect l="l" t="t" r="r" b="b"/>
            <a:pathLst>
              <a:path w="46964" h="13462">
                <a:moveTo>
                  <a:pt x="13220" y="10667"/>
                </a:moveTo>
                <a:lnTo>
                  <a:pt x="10680" y="10667"/>
                </a:lnTo>
                <a:lnTo>
                  <a:pt x="11531" y="11049"/>
                </a:lnTo>
                <a:lnTo>
                  <a:pt x="11810" y="11811"/>
                </a:lnTo>
                <a:lnTo>
                  <a:pt x="12941" y="12446"/>
                </a:lnTo>
                <a:lnTo>
                  <a:pt x="14338" y="12953"/>
                </a:lnTo>
                <a:lnTo>
                  <a:pt x="15748" y="13080"/>
                </a:lnTo>
                <a:lnTo>
                  <a:pt x="17437" y="13462"/>
                </a:lnTo>
                <a:lnTo>
                  <a:pt x="21094" y="13462"/>
                </a:lnTo>
                <a:lnTo>
                  <a:pt x="22783" y="13080"/>
                </a:lnTo>
                <a:lnTo>
                  <a:pt x="24752" y="12700"/>
                </a:lnTo>
                <a:lnTo>
                  <a:pt x="19685" y="12700"/>
                </a:lnTo>
                <a:lnTo>
                  <a:pt x="18275" y="12446"/>
                </a:lnTo>
                <a:lnTo>
                  <a:pt x="16878" y="12446"/>
                </a:lnTo>
                <a:lnTo>
                  <a:pt x="15748" y="12064"/>
                </a:lnTo>
                <a:lnTo>
                  <a:pt x="14338" y="11429"/>
                </a:lnTo>
                <a:lnTo>
                  <a:pt x="13220" y="10667"/>
                </a:lnTo>
                <a:close/>
              </a:path>
              <a:path w="46964" h="13462">
                <a:moveTo>
                  <a:pt x="34309" y="4699"/>
                </a:moveTo>
                <a:lnTo>
                  <a:pt x="32905" y="4699"/>
                </a:lnTo>
                <a:lnTo>
                  <a:pt x="34874" y="5587"/>
                </a:lnTo>
                <a:lnTo>
                  <a:pt x="35432" y="5968"/>
                </a:lnTo>
                <a:lnTo>
                  <a:pt x="36563" y="6603"/>
                </a:lnTo>
                <a:lnTo>
                  <a:pt x="37680" y="7365"/>
                </a:lnTo>
                <a:lnTo>
                  <a:pt x="38531" y="8000"/>
                </a:lnTo>
                <a:lnTo>
                  <a:pt x="39649" y="8762"/>
                </a:lnTo>
                <a:lnTo>
                  <a:pt x="40500" y="9778"/>
                </a:lnTo>
                <a:lnTo>
                  <a:pt x="39649" y="10287"/>
                </a:lnTo>
                <a:lnTo>
                  <a:pt x="38811" y="10287"/>
                </a:lnTo>
                <a:lnTo>
                  <a:pt x="35432" y="11811"/>
                </a:lnTo>
                <a:lnTo>
                  <a:pt x="35153" y="12318"/>
                </a:lnTo>
                <a:lnTo>
                  <a:pt x="36271" y="11811"/>
                </a:lnTo>
                <a:lnTo>
                  <a:pt x="37401" y="11684"/>
                </a:lnTo>
                <a:lnTo>
                  <a:pt x="38531" y="11302"/>
                </a:lnTo>
                <a:lnTo>
                  <a:pt x="39649" y="10795"/>
                </a:lnTo>
                <a:lnTo>
                  <a:pt x="40500" y="10667"/>
                </a:lnTo>
                <a:lnTo>
                  <a:pt x="41338" y="10287"/>
                </a:lnTo>
                <a:lnTo>
                  <a:pt x="41897" y="9778"/>
                </a:lnTo>
                <a:lnTo>
                  <a:pt x="41059" y="8762"/>
                </a:lnTo>
                <a:lnTo>
                  <a:pt x="39928" y="8000"/>
                </a:lnTo>
                <a:lnTo>
                  <a:pt x="38811" y="7112"/>
                </a:lnTo>
                <a:lnTo>
                  <a:pt x="37680" y="6350"/>
                </a:lnTo>
                <a:lnTo>
                  <a:pt x="36271" y="5714"/>
                </a:lnTo>
                <a:lnTo>
                  <a:pt x="35153" y="5334"/>
                </a:lnTo>
                <a:lnTo>
                  <a:pt x="34309" y="4699"/>
                </a:lnTo>
                <a:close/>
              </a:path>
              <a:path w="46964" h="13462">
                <a:moveTo>
                  <a:pt x="33971" y="4445"/>
                </a:moveTo>
                <a:lnTo>
                  <a:pt x="16027" y="4445"/>
                </a:lnTo>
                <a:lnTo>
                  <a:pt x="16182" y="5079"/>
                </a:lnTo>
                <a:lnTo>
                  <a:pt x="16306" y="6603"/>
                </a:lnTo>
                <a:lnTo>
                  <a:pt x="16878" y="7620"/>
                </a:lnTo>
                <a:lnTo>
                  <a:pt x="17157" y="8636"/>
                </a:lnTo>
                <a:lnTo>
                  <a:pt x="18275" y="9651"/>
                </a:lnTo>
                <a:lnTo>
                  <a:pt x="21374" y="11049"/>
                </a:lnTo>
                <a:lnTo>
                  <a:pt x="24180" y="11429"/>
                </a:lnTo>
                <a:lnTo>
                  <a:pt x="26720" y="11302"/>
                </a:lnTo>
                <a:lnTo>
                  <a:pt x="28397" y="10667"/>
                </a:lnTo>
                <a:lnTo>
                  <a:pt x="30086" y="10287"/>
                </a:lnTo>
                <a:lnTo>
                  <a:pt x="32905" y="4699"/>
                </a:lnTo>
                <a:lnTo>
                  <a:pt x="34309" y="4699"/>
                </a:lnTo>
                <a:lnTo>
                  <a:pt x="33971" y="4445"/>
                </a:lnTo>
                <a:close/>
              </a:path>
              <a:path w="46964" h="13462">
                <a:moveTo>
                  <a:pt x="36835" y="3048"/>
                </a:moveTo>
                <a:lnTo>
                  <a:pt x="15468" y="3048"/>
                </a:lnTo>
                <a:lnTo>
                  <a:pt x="16306" y="3301"/>
                </a:lnTo>
                <a:lnTo>
                  <a:pt x="14617" y="3428"/>
                </a:lnTo>
                <a:lnTo>
                  <a:pt x="12941" y="3683"/>
                </a:lnTo>
                <a:lnTo>
                  <a:pt x="11810" y="4445"/>
                </a:lnTo>
                <a:lnTo>
                  <a:pt x="10401" y="5334"/>
                </a:lnTo>
                <a:lnTo>
                  <a:pt x="9004" y="5968"/>
                </a:lnTo>
                <a:lnTo>
                  <a:pt x="7874" y="7112"/>
                </a:lnTo>
                <a:lnTo>
                  <a:pt x="6464" y="8000"/>
                </a:lnTo>
                <a:lnTo>
                  <a:pt x="5346" y="9271"/>
                </a:lnTo>
                <a:lnTo>
                  <a:pt x="5067" y="10287"/>
                </a:lnTo>
                <a:lnTo>
                  <a:pt x="5626" y="10795"/>
                </a:lnTo>
                <a:lnTo>
                  <a:pt x="7874" y="10795"/>
                </a:lnTo>
                <a:lnTo>
                  <a:pt x="9283" y="10667"/>
                </a:lnTo>
                <a:lnTo>
                  <a:pt x="13220" y="10667"/>
                </a:lnTo>
                <a:lnTo>
                  <a:pt x="12374" y="10287"/>
                </a:lnTo>
                <a:lnTo>
                  <a:pt x="7035" y="10287"/>
                </a:lnTo>
                <a:lnTo>
                  <a:pt x="6743" y="10033"/>
                </a:lnTo>
                <a:lnTo>
                  <a:pt x="6464" y="9271"/>
                </a:lnTo>
                <a:lnTo>
                  <a:pt x="7874" y="8382"/>
                </a:lnTo>
                <a:lnTo>
                  <a:pt x="9283" y="7747"/>
                </a:lnTo>
                <a:lnTo>
                  <a:pt x="10401" y="6985"/>
                </a:lnTo>
                <a:lnTo>
                  <a:pt x="11531" y="6096"/>
                </a:lnTo>
                <a:lnTo>
                  <a:pt x="12090" y="5587"/>
                </a:lnTo>
                <a:lnTo>
                  <a:pt x="13220" y="5079"/>
                </a:lnTo>
                <a:lnTo>
                  <a:pt x="14617" y="4699"/>
                </a:lnTo>
                <a:lnTo>
                  <a:pt x="16027" y="4445"/>
                </a:lnTo>
                <a:lnTo>
                  <a:pt x="33971" y="4445"/>
                </a:lnTo>
                <a:lnTo>
                  <a:pt x="33464" y="4063"/>
                </a:lnTo>
                <a:lnTo>
                  <a:pt x="39086" y="4063"/>
                </a:lnTo>
                <a:lnTo>
                  <a:pt x="36835" y="3048"/>
                </a:lnTo>
                <a:close/>
              </a:path>
              <a:path w="46964" h="13462">
                <a:moveTo>
                  <a:pt x="11810" y="10033"/>
                </a:moveTo>
                <a:lnTo>
                  <a:pt x="9283" y="10033"/>
                </a:lnTo>
                <a:lnTo>
                  <a:pt x="8153" y="10287"/>
                </a:lnTo>
                <a:lnTo>
                  <a:pt x="12374" y="10287"/>
                </a:lnTo>
                <a:lnTo>
                  <a:pt x="11810" y="10033"/>
                </a:lnTo>
                <a:close/>
              </a:path>
              <a:path w="46964" h="13462">
                <a:moveTo>
                  <a:pt x="18846" y="0"/>
                </a:moveTo>
                <a:lnTo>
                  <a:pt x="12369" y="0"/>
                </a:lnTo>
                <a:lnTo>
                  <a:pt x="10972" y="253"/>
                </a:lnTo>
                <a:lnTo>
                  <a:pt x="9283" y="380"/>
                </a:lnTo>
                <a:lnTo>
                  <a:pt x="2806" y="5079"/>
                </a:lnTo>
                <a:lnTo>
                  <a:pt x="1968" y="6096"/>
                </a:lnTo>
                <a:lnTo>
                  <a:pt x="1130" y="7365"/>
                </a:lnTo>
                <a:lnTo>
                  <a:pt x="0" y="9778"/>
                </a:lnTo>
                <a:lnTo>
                  <a:pt x="838" y="8382"/>
                </a:lnTo>
                <a:lnTo>
                  <a:pt x="2806" y="6603"/>
                </a:lnTo>
                <a:lnTo>
                  <a:pt x="3657" y="5968"/>
                </a:lnTo>
                <a:lnTo>
                  <a:pt x="4495" y="5587"/>
                </a:lnTo>
                <a:lnTo>
                  <a:pt x="5346" y="5079"/>
                </a:lnTo>
                <a:lnTo>
                  <a:pt x="15189" y="1270"/>
                </a:lnTo>
                <a:lnTo>
                  <a:pt x="32334" y="1270"/>
                </a:lnTo>
                <a:lnTo>
                  <a:pt x="30937" y="1015"/>
                </a:lnTo>
                <a:lnTo>
                  <a:pt x="29248" y="762"/>
                </a:lnTo>
                <a:lnTo>
                  <a:pt x="27279" y="635"/>
                </a:lnTo>
                <a:lnTo>
                  <a:pt x="25311" y="380"/>
                </a:lnTo>
                <a:lnTo>
                  <a:pt x="20815" y="253"/>
                </a:lnTo>
                <a:lnTo>
                  <a:pt x="18846" y="0"/>
                </a:lnTo>
                <a:close/>
              </a:path>
              <a:path w="46964" h="13462">
                <a:moveTo>
                  <a:pt x="39086" y="4063"/>
                </a:moveTo>
                <a:lnTo>
                  <a:pt x="36271" y="4063"/>
                </a:lnTo>
                <a:lnTo>
                  <a:pt x="37960" y="4699"/>
                </a:lnTo>
                <a:lnTo>
                  <a:pt x="39928" y="5334"/>
                </a:lnTo>
                <a:lnTo>
                  <a:pt x="41897" y="6096"/>
                </a:lnTo>
                <a:lnTo>
                  <a:pt x="43586" y="7112"/>
                </a:lnTo>
                <a:lnTo>
                  <a:pt x="45275" y="8000"/>
                </a:lnTo>
                <a:lnTo>
                  <a:pt x="46964" y="8382"/>
                </a:lnTo>
                <a:lnTo>
                  <a:pt x="45275" y="7620"/>
                </a:lnTo>
                <a:lnTo>
                  <a:pt x="43586" y="6350"/>
                </a:lnTo>
                <a:lnTo>
                  <a:pt x="41617" y="5587"/>
                </a:lnTo>
                <a:lnTo>
                  <a:pt x="39649" y="4317"/>
                </a:lnTo>
                <a:lnTo>
                  <a:pt x="39086" y="4063"/>
                </a:lnTo>
                <a:close/>
              </a:path>
              <a:path w="46964" h="13462">
                <a:moveTo>
                  <a:pt x="32334" y="1270"/>
                </a:moveTo>
                <a:lnTo>
                  <a:pt x="15189" y="1270"/>
                </a:lnTo>
                <a:lnTo>
                  <a:pt x="21094" y="1397"/>
                </a:lnTo>
                <a:lnTo>
                  <a:pt x="22491" y="1904"/>
                </a:lnTo>
                <a:lnTo>
                  <a:pt x="16878" y="1904"/>
                </a:lnTo>
                <a:lnTo>
                  <a:pt x="15468" y="2032"/>
                </a:lnTo>
                <a:lnTo>
                  <a:pt x="14058" y="2286"/>
                </a:lnTo>
                <a:lnTo>
                  <a:pt x="12941" y="2412"/>
                </a:lnTo>
                <a:lnTo>
                  <a:pt x="11810" y="2921"/>
                </a:lnTo>
                <a:lnTo>
                  <a:pt x="11252" y="3048"/>
                </a:lnTo>
                <a:lnTo>
                  <a:pt x="10680" y="3301"/>
                </a:lnTo>
                <a:lnTo>
                  <a:pt x="9842" y="3428"/>
                </a:lnTo>
                <a:lnTo>
                  <a:pt x="8712" y="4445"/>
                </a:lnTo>
                <a:lnTo>
                  <a:pt x="8153" y="5079"/>
                </a:lnTo>
                <a:lnTo>
                  <a:pt x="7594" y="5587"/>
                </a:lnTo>
                <a:lnTo>
                  <a:pt x="7035" y="5968"/>
                </a:lnTo>
                <a:lnTo>
                  <a:pt x="8432" y="5334"/>
                </a:lnTo>
                <a:lnTo>
                  <a:pt x="9842" y="4445"/>
                </a:lnTo>
                <a:lnTo>
                  <a:pt x="11252" y="3937"/>
                </a:lnTo>
                <a:lnTo>
                  <a:pt x="12090" y="3428"/>
                </a:lnTo>
                <a:lnTo>
                  <a:pt x="13220" y="3301"/>
                </a:lnTo>
                <a:lnTo>
                  <a:pt x="14617" y="3048"/>
                </a:lnTo>
                <a:lnTo>
                  <a:pt x="36835" y="3048"/>
                </a:lnTo>
                <a:lnTo>
                  <a:pt x="35991" y="2666"/>
                </a:lnTo>
                <a:lnTo>
                  <a:pt x="34874" y="1904"/>
                </a:lnTo>
                <a:lnTo>
                  <a:pt x="34023" y="1650"/>
                </a:lnTo>
                <a:lnTo>
                  <a:pt x="33464" y="1397"/>
                </a:lnTo>
                <a:lnTo>
                  <a:pt x="32334" y="127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2" name="object 32"/>
          <p:cNvSpPr/>
          <p:nvPr/>
        </p:nvSpPr>
        <p:spPr>
          <a:xfrm>
            <a:off x="722376" y="809244"/>
            <a:ext cx="63728" cy="7365"/>
          </a:xfrm>
          <a:custGeom>
            <a:avLst/>
            <a:gdLst/>
            <a:ahLst/>
            <a:cxnLst/>
            <a:rect l="l" t="t" r="r" b="b"/>
            <a:pathLst>
              <a:path w="63728" h="7365">
                <a:moveTo>
                  <a:pt x="18249" y="3809"/>
                </a:moveTo>
                <a:lnTo>
                  <a:pt x="6743" y="3809"/>
                </a:lnTo>
                <a:lnTo>
                  <a:pt x="5613" y="4063"/>
                </a:lnTo>
                <a:lnTo>
                  <a:pt x="5054" y="4444"/>
                </a:lnTo>
                <a:lnTo>
                  <a:pt x="3924" y="4444"/>
                </a:lnTo>
                <a:lnTo>
                  <a:pt x="2806" y="4825"/>
                </a:lnTo>
                <a:lnTo>
                  <a:pt x="1968" y="4952"/>
                </a:lnTo>
                <a:lnTo>
                  <a:pt x="838" y="5206"/>
                </a:lnTo>
                <a:lnTo>
                  <a:pt x="0" y="5460"/>
                </a:lnTo>
                <a:lnTo>
                  <a:pt x="1968" y="6476"/>
                </a:lnTo>
                <a:lnTo>
                  <a:pt x="4216" y="6984"/>
                </a:lnTo>
                <a:lnTo>
                  <a:pt x="6451" y="7365"/>
                </a:lnTo>
                <a:lnTo>
                  <a:pt x="12077" y="6603"/>
                </a:lnTo>
                <a:lnTo>
                  <a:pt x="14592" y="5587"/>
                </a:lnTo>
                <a:lnTo>
                  <a:pt x="16560" y="4825"/>
                </a:lnTo>
                <a:lnTo>
                  <a:pt x="18249" y="3809"/>
                </a:lnTo>
                <a:close/>
              </a:path>
              <a:path w="63728" h="7365">
                <a:moveTo>
                  <a:pt x="26669" y="0"/>
                </a:moveTo>
                <a:lnTo>
                  <a:pt x="24980" y="0"/>
                </a:lnTo>
                <a:lnTo>
                  <a:pt x="23025" y="253"/>
                </a:lnTo>
                <a:lnTo>
                  <a:pt x="19367" y="380"/>
                </a:lnTo>
                <a:lnTo>
                  <a:pt x="16001" y="1142"/>
                </a:lnTo>
                <a:lnTo>
                  <a:pt x="7302" y="3809"/>
                </a:lnTo>
                <a:lnTo>
                  <a:pt x="18249" y="3809"/>
                </a:lnTo>
                <a:lnTo>
                  <a:pt x="20497" y="4444"/>
                </a:lnTo>
                <a:lnTo>
                  <a:pt x="22453" y="4825"/>
                </a:lnTo>
                <a:lnTo>
                  <a:pt x="24701" y="5206"/>
                </a:lnTo>
                <a:lnTo>
                  <a:pt x="26669" y="5460"/>
                </a:lnTo>
                <a:lnTo>
                  <a:pt x="28359" y="5460"/>
                </a:lnTo>
                <a:lnTo>
                  <a:pt x="30594" y="5206"/>
                </a:lnTo>
                <a:lnTo>
                  <a:pt x="32562" y="4952"/>
                </a:lnTo>
                <a:lnTo>
                  <a:pt x="34531" y="4571"/>
                </a:lnTo>
                <a:lnTo>
                  <a:pt x="36499" y="4444"/>
                </a:lnTo>
                <a:lnTo>
                  <a:pt x="38176" y="4063"/>
                </a:lnTo>
                <a:lnTo>
                  <a:pt x="40144" y="3555"/>
                </a:lnTo>
                <a:lnTo>
                  <a:pt x="42113" y="3175"/>
                </a:lnTo>
                <a:lnTo>
                  <a:pt x="43789" y="3047"/>
                </a:lnTo>
                <a:lnTo>
                  <a:pt x="45758" y="2793"/>
                </a:lnTo>
                <a:lnTo>
                  <a:pt x="47726" y="2666"/>
                </a:lnTo>
                <a:lnTo>
                  <a:pt x="48678" y="2493"/>
                </a:lnTo>
                <a:lnTo>
                  <a:pt x="48285" y="2412"/>
                </a:lnTo>
                <a:lnTo>
                  <a:pt x="46596" y="1777"/>
                </a:lnTo>
                <a:lnTo>
                  <a:pt x="45758" y="1396"/>
                </a:lnTo>
                <a:lnTo>
                  <a:pt x="47447" y="1015"/>
                </a:lnTo>
                <a:lnTo>
                  <a:pt x="43230" y="1015"/>
                </a:lnTo>
                <a:lnTo>
                  <a:pt x="41262" y="761"/>
                </a:lnTo>
                <a:lnTo>
                  <a:pt x="37058" y="634"/>
                </a:lnTo>
                <a:lnTo>
                  <a:pt x="35090" y="380"/>
                </a:lnTo>
                <a:lnTo>
                  <a:pt x="28638" y="253"/>
                </a:lnTo>
                <a:lnTo>
                  <a:pt x="26669" y="0"/>
                </a:lnTo>
                <a:close/>
              </a:path>
              <a:path w="63728" h="7365">
                <a:moveTo>
                  <a:pt x="58021" y="4481"/>
                </a:moveTo>
                <a:lnTo>
                  <a:pt x="61760" y="5206"/>
                </a:lnTo>
                <a:lnTo>
                  <a:pt x="63728" y="5460"/>
                </a:lnTo>
                <a:lnTo>
                  <a:pt x="61760" y="4952"/>
                </a:lnTo>
                <a:lnTo>
                  <a:pt x="58021" y="4481"/>
                </a:lnTo>
                <a:close/>
              </a:path>
              <a:path w="63728" h="7365">
                <a:moveTo>
                  <a:pt x="49123" y="2412"/>
                </a:moveTo>
                <a:lnTo>
                  <a:pt x="48678" y="2493"/>
                </a:lnTo>
                <a:lnTo>
                  <a:pt x="51371" y="3047"/>
                </a:lnTo>
                <a:lnTo>
                  <a:pt x="55029" y="4063"/>
                </a:lnTo>
                <a:lnTo>
                  <a:pt x="58021" y="4481"/>
                </a:lnTo>
                <a:lnTo>
                  <a:pt x="57835" y="4444"/>
                </a:lnTo>
                <a:lnTo>
                  <a:pt x="55867" y="3809"/>
                </a:lnTo>
                <a:lnTo>
                  <a:pt x="53898" y="3428"/>
                </a:lnTo>
                <a:lnTo>
                  <a:pt x="50533" y="2666"/>
                </a:lnTo>
                <a:lnTo>
                  <a:pt x="49123" y="24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3" name="object 33"/>
          <p:cNvSpPr/>
          <p:nvPr/>
        </p:nvSpPr>
        <p:spPr>
          <a:xfrm>
            <a:off x="650748" y="809244"/>
            <a:ext cx="48488" cy="10413"/>
          </a:xfrm>
          <a:custGeom>
            <a:avLst/>
            <a:gdLst/>
            <a:ahLst/>
            <a:cxnLst/>
            <a:rect l="l" t="t" r="r" b="b"/>
            <a:pathLst>
              <a:path w="48488" h="10413">
                <a:moveTo>
                  <a:pt x="21767" y="0"/>
                </a:moveTo>
                <a:lnTo>
                  <a:pt x="14604" y="0"/>
                </a:lnTo>
                <a:lnTo>
                  <a:pt x="12674" y="253"/>
                </a:lnTo>
                <a:lnTo>
                  <a:pt x="11023" y="507"/>
                </a:lnTo>
                <a:lnTo>
                  <a:pt x="9372" y="634"/>
                </a:lnTo>
                <a:lnTo>
                  <a:pt x="7708" y="888"/>
                </a:lnTo>
                <a:lnTo>
                  <a:pt x="5791" y="1396"/>
                </a:lnTo>
                <a:lnTo>
                  <a:pt x="4406" y="1904"/>
                </a:lnTo>
                <a:lnTo>
                  <a:pt x="3035" y="2285"/>
                </a:lnTo>
                <a:lnTo>
                  <a:pt x="1371" y="3047"/>
                </a:lnTo>
                <a:lnTo>
                  <a:pt x="546" y="4444"/>
                </a:lnTo>
                <a:lnTo>
                  <a:pt x="99" y="5587"/>
                </a:lnTo>
                <a:lnTo>
                  <a:pt x="0" y="6984"/>
                </a:lnTo>
                <a:lnTo>
                  <a:pt x="1650" y="9270"/>
                </a:lnTo>
                <a:lnTo>
                  <a:pt x="2755" y="10032"/>
                </a:lnTo>
                <a:lnTo>
                  <a:pt x="4127" y="10413"/>
                </a:lnTo>
                <a:lnTo>
                  <a:pt x="7988" y="9270"/>
                </a:lnTo>
                <a:lnTo>
                  <a:pt x="10744" y="8127"/>
                </a:lnTo>
                <a:lnTo>
                  <a:pt x="12395" y="6984"/>
                </a:lnTo>
                <a:lnTo>
                  <a:pt x="13779" y="5968"/>
                </a:lnTo>
                <a:lnTo>
                  <a:pt x="15430" y="5587"/>
                </a:lnTo>
                <a:lnTo>
                  <a:pt x="17360" y="5333"/>
                </a:lnTo>
                <a:lnTo>
                  <a:pt x="39636" y="5333"/>
                </a:lnTo>
                <a:lnTo>
                  <a:pt x="38849" y="5079"/>
                </a:lnTo>
                <a:lnTo>
                  <a:pt x="36372" y="4444"/>
                </a:lnTo>
                <a:lnTo>
                  <a:pt x="33883" y="3428"/>
                </a:lnTo>
                <a:lnTo>
                  <a:pt x="31407" y="2539"/>
                </a:lnTo>
                <a:lnTo>
                  <a:pt x="29476" y="1904"/>
                </a:lnTo>
                <a:lnTo>
                  <a:pt x="28384" y="1142"/>
                </a:lnTo>
                <a:lnTo>
                  <a:pt x="25069" y="634"/>
                </a:lnTo>
                <a:lnTo>
                  <a:pt x="23418" y="507"/>
                </a:lnTo>
                <a:lnTo>
                  <a:pt x="21767" y="0"/>
                </a:lnTo>
                <a:close/>
              </a:path>
              <a:path w="48488" h="10413">
                <a:moveTo>
                  <a:pt x="39636" y="5333"/>
                </a:moveTo>
                <a:lnTo>
                  <a:pt x="20116" y="5333"/>
                </a:lnTo>
                <a:lnTo>
                  <a:pt x="23698" y="5841"/>
                </a:lnTo>
                <a:lnTo>
                  <a:pt x="25895" y="5968"/>
                </a:lnTo>
                <a:lnTo>
                  <a:pt x="28651" y="6984"/>
                </a:lnTo>
                <a:lnTo>
                  <a:pt x="30860" y="7365"/>
                </a:lnTo>
                <a:lnTo>
                  <a:pt x="32791" y="7873"/>
                </a:lnTo>
                <a:lnTo>
                  <a:pt x="34988" y="8127"/>
                </a:lnTo>
                <a:lnTo>
                  <a:pt x="36918" y="8635"/>
                </a:lnTo>
                <a:lnTo>
                  <a:pt x="39128" y="9016"/>
                </a:lnTo>
                <a:lnTo>
                  <a:pt x="41325" y="9270"/>
                </a:lnTo>
                <a:lnTo>
                  <a:pt x="43256" y="9525"/>
                </a:lnTo>
                <a:lnTo>
                  <a:pt x="46291" y="9525"/>
                </a:lnTo>
                <a:lnTo>
                  <a:pt x="47663" y="9270"/>
                </a:lnTo>
                <a:lnTo>
                  <a:pt x="48488" y="8762"/>
                </a:lnTo>
                <a:lnTo>
                  <a:pt x="41605" y="5968"/>
                </a:lnTo>
                <a:lnTo>
                  <a:pt x="39636" y="533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4" name="object 34"/>
          <p:cNvSpPr/>
          <p:nvPr/>
        </p:nvSpPr>
        <p:spPr>
          <a:xfrm>
            <a:off x="694944" y="888491"/>
            <a:ext cx="63728" cy="2794"/>
          </a:xfrm>
          <a:custGeom>
            <a:avLst/>
            <a:gdLst/>
            <a:ahLst/>
            <a:cxnLst/>
            <a:rect l="l" t="t" r="r" b="b"/>
            <a:pathLst>
              <a:path w="63728" h="2794">
                <a:moveTo>
                  <a:pt x="32829" y="2540"/>
                </a:moveTo>
                <a:lnTo>
                  <a:pt x="27038" y="2540"/>
                </a:lnTo>
                <a:lnTo>
                  <a:pt x="28422" y="2794"/>
                </a:lnTo>
                <a:lnTo>
                  <a:pt x="32004" y="2794"/>
                </a:lnTo>
                <a:lnTo>
                  <a:pt x="32829" y="2540"/>
                </a:lnTo>
                <a:close/>
              </a:path>
              <a:path w="63728" h="2794">
                <a:moveTo>
                  <a:pt x="38900" y="1650"/>
                </a:moveTo>
                <a:lnTo>
                  <a:pt x="17932" y="1650"/>
                </a:lnTo>
                <a:lnTo>
                  <a:pt x="20421" y="1905"/>
                </a:lnTo>
                <a:lnTo>
                  <a:pt x="21793" y="2159"/>
                </a:lnTo>
                <a:lnTo>
                  <a:pt x="24003" y="2286"/>
                </a:lnTo>
                <a:lnTo>
                  <a:pt x="25107" y="2540"/>
                </a:lnTo>
                <a:lnTo>
                  <a:pt x="33934" y="2540"/>
                </a:lnTo>
                <a:lnTo>
                  <a:pt x="34493" y="2286"/>
                </a:lnTo>
                <a:lnTo>
                  <a:pt x="36423" y="2159"/>
                </a:lnTo>
                <a:lnTo>
                  <a:pt x="37249" y="1905"/>
                </a:lnTo>
                <a:lnTo>
                  <a:pt x="38900" y="1650"/>
                </a:lnTo>
                <a:close/>
              </a:path>
              <a:path w="63728" h="2794">
                <a:moveTo>
                  <a:pt x="2489" y="0"/>
                </a:moveTo>
                <a:lnTo>
                  <a:pt x="0" y="0"/>
                </a:lnTo>
                <a:lnTo>
                  <a:pt x="2209" y="254"/>
                </a:lnTo>
                <a:lnTo>
                  <a:pt x="4686" y="508"/>
                </a:lnTo>
                <a:lnTo>
                  <a:pt x="6896" y="762"/>
                </a:lnTo>
                <a:lnTo>
                  <a:pt x="9651" y="1143"/>
                </a:lnTo>
                <a:lnTo>
                  <a:pt x="15455" y="1650"/>
                </a:lnTo>
                <a:lnTo>
                  <a:pt x="27038" y="1650"/>
                </a:lnTo>
                <a:lnTo>
                  <a:pt x="26212" y="1397"/>
                </a:lnTo>
                <a:lnTo>
                  <a:pt x="25107" y="1397"/>
                </a:lnTo>
                <a:lnTo>
                  <a:pt x="24003" y="1143"/>
                </a:lnTo>
                <a:lnTo>
                  <a:pt x="22898" y="1143"/>
                </a:lnTo>
                <a:lnTo>
                  <a:pt x="21513" y="888"/>
                </a:lnTo>
                <a:lnTo>
                  <a:pt x="15722" y="762"/>
                </a:lnTo>
                <a:lnTo>
                  <a:pt x="12966" y="508"/>
                </a:lnTo>
                <a:lnTo>
                  <a:pt x="9931" y="508"/>
                </a:lnTo>
                <a:lnTo>
                  <a:pt x="7454" y="254"/>
                </a:lnTo>
                <a:lnTo>
                  <a:pt x="4965" y="254"/>
                </a:lnTo>
                <a:lnTo>
                  <a:pt x="2489" y="0"/>
                </a:lnTo>
                <a:close/>
              </a:path>
              <a:path w="63728" h="2794">
                <a:moveTo>
                  <a:pt x="44145" y="1397"/>
                </a:moveTo>
                <a:lnTo>
                  <a:pt x="33388" y="1397"/>
                </a:lnTo>
                <a:lnTo>
                  <a:pt x="32550" y="1650"/>
                </a:lnTo>
                <a:lnTo>
                  <a:pt x="42494" y="1650"/>
                </a:lnTo>
                <a:lnTo>
                  <a:pt x="44145" y="1397"/>
                </a:lnTo>
                <a:close/>
              </a:path>
              <a:path w="63728" h="2794">
                <a:moveTo>
                  <a:pt x="47459" y="1143"/>
                </a:moveTo>
                <a:lnTo>
                  <a:pt x="35318" y="1143"/>
                </a:lnTo>
                <a:lnTo>
                  <a:pt x="34493" y="1397"/>
                </a:lnTo>
                <a:lnTo>
                  <a:pt x="45796" y="1397"/>
                </a:lnTo>
                <a:lnTo>
                  <a:pt x="47459" y="1143"/>
                </a:lnTo>
                <a:close/>
              </a:path>
              <a:path w="63728" h="2794">
                <a:moveTo>
                  <a:pt x="57111" y="508"/>
                </a:moveTo>
                <a:lnTo>
                  <a:pt x="48285" y="508"/>
                </a:lnTo>
                <a:lnTo>
                  <a:pt x="47180" y="762"/>
                </a:lnTo>
                <a:lnTo>
                  <a:pt x="36969" y="888"/>
                </a:lnTo>
                <a:lnTo>
                  <a:pt x="36144" y="1143"/>
                </a:lnTo>
                <a:lnTo>
                  <a:pt x="48831" y="1143"/>
                </a:lnTo>
                <a:lnTo>
                  <a:pt x="50495" y="888"/>
                </a:lnTo>
                <a:lnTo>
                  <a:pt x="55460" y="762"/>
                </a:lnTo>
                <a:lnTo>
                  <a:pt x="57111" y="508"/>
                </a:lnTo>
                <a:close/>
              </a:path>
              <a:path w="63728" h="2794">
                <a:moveTo>
                  <a:pt x="60426" y="254"/>
                </a:moveTo>
                <a:lnTo>
                  <a:pt x="53517" y="254"/>
                </a:lnTo>
                <a:lnTo>
                  <a:pt x="51866" y="508"/>
                </a:lnTo>
                <a:lnTo>
                  <a:pt x="58496" y="508"/>
                </a:lnTo>
                <a:lnTo>
                  <a:pt x="60426" y="254"/>
                </a:lnTo>
                <a:close/>
              </a:path>
              <a:path w="63728" h="2794">
                <a:moveTo>
                  <a:pt x="63728" y="0"/>
                </a:moveTo>
                <a:lnTo>
                  <a:pt x="61798" y="254"/>
                </a:lnTo>
                <a:lnTo>
                  <a:pt x="62077" y="254"/>
                </a:lnTo>
                <a:lnTo>
                  <a:pt x="6372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5" name="object 35"/>
          <p:cNvSpPr/>
          <p:nvPr/>
        </p:nvSpPr>
        <p:spPr>
          <a:xfrm>
            <a:off x="772668" y="958596"/>
            <a:ext cx="53060" cy="46989"/>
          </a:xfrm>
          <a:custGeom>
            <a:avLst/>
            <a:gdLst/>
            <a:ahLst/>
            <a:cxnLst/>
            <a:rect l="l" t="t" r="r" b="b"/>
            <a:pathLst>
              <a:path w="53060" h="46989">
                <a:moveTo>
                  <a:pt x="53060" y="0"/>
                </a:moveTo>
                <a:lnTo>
                  <a:pt x="50063" y="3048"/>
                </a:lnTo>
                <a:lnTo>
                  <a:pt x="43764" y="8889"/>
                </a:lnTo>
                <a:lnTo>
                  <a:pt x="40487" y="11683"/>
                </a:lnTo>
                <a:lnTo>
                  <a:pt x="37744" y="14477"/>
                </a:lnTo>
                <a:lnTo>
                  <a:pt x="34467" y="17399"/>
                </a:lnTo>
                <a:lnTo>
                  <a:pt x="31178" y="19938"/>
                </a:lnTo>
                <a:lnTo>
                  <a:pt x="28168" y="22478"/>
                </a:lnTo>
                <a:lnTo>
                  <a:pt x="24612" y="25145"/>
                </a:lnTo>
                <a:lnTo>
                  <a:pt x="21615" y="27558"/>
                </a:lnTo>
                <a:lnTo>
                  <a:pt x="14503" y="32130"/>
                </a:lnTo>
                <a:lnTo>
                  <a:pt x="11214" y="34289"/>
                </a:lnTo>
                <a:lnTo>
                  <a:pt x="7391" y="35813"/>
                </a:lnTo>
                <a:lnTo>
                  <a:pt x="4102" y="37464"/>
                </a:lnTo>
                <a:lnTo>
                  <a:pt x="0" y="39242"/>
                </a:lnTo>
                <a:lnTo>
                  <a:pt x="1638" y="40766"/>
                </a:lnTo>
                <a:lnTo>
                  <a:pt x="3276" y="42037"/>
                </a:lnTo>
                <a:lnTo>
                  <a:pt x="4381" y="43179"/>
                </a:lnTo>
                <a:lnTo>
                  <a:pt x="6019" y="44450"/>
                </a:lnTo>
                <a:lnTo>
                  <a:pt x="7658" y="45465"/>
                </a:lnTo>
                <a:lnTo>
                  <a:pt x="9296" y="46100"/>
                </a:lnTo>
                <a:lnTo>
                  <a:pt x="10947" y="46862"/>
                </a:lnTo>
                <a:lnTo>
                  <a:pt x="12306" y="46989"/>
                </a:lnTo>
                <a:lnTo>
                  <a:pt x="15316" y="43941"/>
                </a:lnTo>
                <a:lnTo>
                  <a:pt x="18326" y="41655"/>
                </a:lnTo>
                <a:lnTo>
                  <a:pt x="21335" y="38734"/>
                </a:lnTo>
                <a:lnTo>
                  <a:pt x="23799" y="36449"/>
                </a:lnTo>
                <a:lnTo>
                  <a:pt x="29273" y="31623"/>
                </a:lnTo>
                <a:lnTo>
                  <a:pt x="31457" y="29082"/>
                </a:lnTo>
                <a:lnTo>
                  <a:pt x="34188" y="26669"/>
                </a:lnTo>
                <a:lnTo>
                  <a:pt x="36652" y="23875"/>
                </a:lnTo>
                <a:lnTo>
                  <a:pt x="39395" y="21208"/>
                </a:lnTo>
                <a:lnTo>
                  <a:pt x="41300" y="18414"/>
                </a:lnTo>
                <a:lnTo>
                  <a:pt x="43764" y="15112"/>
                </a:lnTo>
                <a:lnTo>
                  <a:pt x="48691" y="8254"/>
                </a:lnTo>
                <a:lnTo>
                  <a:pt x="50609" y="4317"/>
                </a:lnTo>
                <a:lnTo>
                  <a:pt x="53060" y="0"/>
                </a:lnTo>
                <a:close/>
              </a:path>
            </a:pathLst>
          </a:custGeom>
          <a:solidFill>
            <a:srgbClr val="181818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6" name="object 36"/>
          <p:cNvSpPr/>
          <p:nvPr/>
        </p:nvSpPr>
        <p:spPr>
          <a:xfrm>
            <a:off x="126492" y="1421891"/>
            <a:ext cx="8877300" cy="520750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7" name="object 37"/>
          <p:cNvSpPr txBox="1"/>
          <p:nvPr/>
        </p:nvSpPr>
        <p:spPr>
          <a:xfrm>
            <a:off x="586841" y="183237"/>
            <a:ext cx="4707497" cy="3042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395"/>
              </a:lnSpc>
              <a:spcBef>
                <a:spcPts val="119"/>
              </a:spcBef>
            </a:pPr>
            <a:r>
              <a:rPr dirty="0" smtClean="0" sz="2200" spc="-12">
                <a:latin typeface="΢"/>
                <a:cs typeface="΢"/>
              </a:rPr>
              <a:t>人力资源战略功能－技</a:t>
            </a:r>
            <a:r>
              <a:rPr dirty="0" smtClean="0" sz="2200" spc="-7">
                <a:latin typeface="΢"/>
                <a:cs typeface="΢"/>
              </a:rPr>
              <a:t>能</a:t>
            </a:r>
            <a:r>
              <a:rPr dirty="0" smtClean="0" baseline="-1317" sz="3300" spc="503">
                <a:latin typeface="Arial"/>
                <a:cs typeface="Arial"/>
              </a:rPr>
              <a:t>/</a:t>
            </a:r>
            <a:r>
              <a:rPr dirty="0" smtClean="0" sz="2200" spc="-12">
                <a:latin typeface="΢"/>
                <a:cs typeface="΢"/>
              </a:rPr>
              <a:t>竞</a:t>
            </a:r>
            <a:r>
              <a:rPr dirty="0" smtClean="0" sz="2200" spc="-12">
                <a:latin typeface="΢"/>
                <a:cs typeface="΢"/>
              </a:rPr>
              <a:t>争</a:t>
            </a:r>
            <a:r>
              <a:rPr dirty="0" smtClean="0" sz="2200" spc="-12">
                <a:latin typeface="΢"/>
                <a:cs typeface="΢"/>
              </a:rPr>
              <a:t>力</a:t>
            </a:r>
            <a:r>
              <a:rPr dirty="0" smtClean="0" sz="2200" spc="-2">
                <a:latin typeface="΢"/>
                <a:cs typeface="΢"/>
              </a:rPr>
              <a:t>管</a:t>
            </a:r>
            <a:r>
              <a:rPr dirty="0" smtClean="0" sz="2200" spc="-21">
                <a:latin typeface="΢"/>
                <a:cs typeface="΢"/>
              </a:rPr>
              <a:t>理</a:t>
            </a:r>
            <a:endParaRPr sz="2200">
              <a:latin typeface="微软雅黑"/>
              <a:cs typeface="微软雅黑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109524" y="6633699"/>
            <a:ext cx="2386151" cy="13208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975"/>
              </a:lnSpc>
              <a:spcBef>
                <a:spcPts val="48"/>
              </a:spcBef>
            </a:pPr>
            <a:r>
              <a:rPr dirty="0" smtClean="0" sz="850" spc="0">
                <a:solidFill>
                  <a:srgbClr val="B1B1B1"/>
                </a:solidFill>
                <a:latin typeface="Symbol"/>
                <a:cs typeface="Symbol"/>
              </a:rPr>
              <a:t></a:t>
            </a:r>
            <a:r>
              <a:rPr dirty="0" smtClean="0" sz="850" spc="0">
                <a:solidFill>
                  <a:srgbClr val="B1B1B1"/>
                </a:solidFill>
                <a:latin typeface="Times New Roman"/>
                <a:cs typeface="Times New Roman"/>
              </a:rPr>
              <a:t> </a:t>
            </a:r>
            <a:r>
              <a:rPr dirty="0" smtClean="0" sz="850" spc="51">
                <a:solidFill>
                  <a:srgbClr val="B1B1B1"/>
                </a:solidFill>
                <a:latin typeface="Times New Roman"/>
                <a:cs typeface="Times New Roman"/>
              </a:rPr>
              <a:t> 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S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A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P</a:t>
            </a:r>
            <a:r>
              <a:rPr dirty="0" smtClean="0" sz="700" spc="-23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A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G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2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0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0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2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,</a:t>
            </a:r>
            <a:r>
              <a:rPr dirty="0" smtClean="0" sz="700" spc="12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T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itle</a:t>
            </a:r>
            <a:r>
              <a:rPr dirty="0" smtClean="0" sz="700" spc="-18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o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f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P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r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e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s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e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n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t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a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ti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o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n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,</a:t>
            </a:r>
            <a:r>
              <a:rPr dirty="0" smtClean="0" sz="700" spc="13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S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p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e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a</a:t>
            </a:r>
            <a:r>
              <a:rPr dirty="0" smtClean="0" sz="700" spc="9">
                <a:solidFill>
                  <a:srgbClr val="B1B1B1"/>
                </a:solidFill>
                <a:latin typeface="Arial"/>
                <a:cs typeface="Arial"/>
              </a:rPr>
              <a:t>k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e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r</a:t>
            </a:r>
            <a:r>
              <a:rPr dirty="0" smtClean="0" sz="700" spc="-20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Na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m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e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1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37</a:t>
            </a:r>
            <a:endParaRPr sz="700">
              <a:latin typeface="Arial"/>
              <a:cs typeface="Aria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1380744" y="729995"/>
            <a:ext cx="4508500" cy="457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752856">
              <a:lnSpc>
                <a:spcPts val="2820"/>
              </a:lnSpc>
              <a:spcBef>
                <a:spcPts val="141"/>
              </a:spcBef>
            </a:pPr>
            <a:r>
              <a:rPr dirty="0" smtClean="0" baseline="-2170" sz="2700" spc="9">
                <a:solidFill>
                  <a:srgbClr val="FFFFFF"/>
                </a:solidFill>
                <a:latin typeface="΢"/>
                <a:cs typeface="΢"/>
              </a:rPr>
              <a:t>建立员工的“竞争力”描述：</a:t>
            </a:r>
            <a:endParaRPr sz="1800">
              <a:latin typeface="微软雅黑"/>
              <a:cs typeface="微软雅黑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59067" y="1028700"/>
            <a:ext cx="2198116" cy="9022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R="12700">
              <a:lnSpc>
                <a:spcPts val="1000"/>
              </a:lnSpc>
            </a:pPr>
            <a:endParaRPr sz="1000"/>
          </a:p>
          <a:p>
            <a:pPr marL="114300">
              <a:lnSpc>
                <a:spcPct val="94401"/>
              </a:lnSpc>
              <a:spcBef>
                <a:spcPts val="2323"/>
              </a:spcBef>
            </a:pPr>
            <a:r>
              <a:rPr dirty="0" smtClean="0" sz="1600" spc="0" b="1">
                <a:solidFill>
                  <a:srgbClr val="FFFFFF"/>
                </a:solidFill>
                <a:latin typeface="Courier New"/>
                <a:cs typeface="Courier New"/>
              </a:rPr>
              <a:t>Job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9144000" cy="6857998"/>
          </a:xfrm>
          <a:custGeom>
            <a:avLst/>
            <a:gdLst/>
            <a:ahLst/>
            <a:cxnLst/>
            <a:rect l="l" t="t" r="r" b="b"/>
            <a:pathLst>
              <a:path w="9144000" h="6857998">
                <a:moveTo>
                  <a:pt x="9144000" y="6857998"/>
                </a:moveTo>
                <a:lnTo>
                  <a:pt x="9144000" y="0"/>
                </a:lnTo>
                <a:lnTo>
                  <a:pt x="0" y="0"/>
                </a:lnTo>
                <a:lnTo>
                  <a:pt x="0" y="6857998"/>
                </a:lnTo>
                <a:lnTo>
                  <a:pt x="9144000" y="6857998"/>
                </a:lnTo>
                <a:close/>
              </a:path>
            </a:pathLst>
          </a:custGeom>
          <a:solidFill>
            <a:srgbClr val="959595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0" y="0"/>
            <a:ext cx="9144000" cy="68579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4506467" y="728472"/>
            <a:ext cx="1595501" cy="655319"/>
          </a:xfrm>
          <a:custGeom>
            <a:avLst/>
            <a:gdLst/>
            <a:ahLst/>
            <a:cxnLst/>
            <a:rect l="l" t="t" r="r" b="b"/>
            <a:pathLst>
              <a:path w="1595501" h="655319">
                <a:moveTo>
                  <a:pt x="964718" y="122174"/>
                </a:moveTo>
                <a:lnTo>
                  <a:pt x="214376" y="122174"/>
                </a:lnTo>
                <a:lnTo>
                  <a:pt x="319151" y="125349"/>
                </a:lnTo>
                <a:lnTo>
                  <a:pt x="369951" y="128524"/>
                </a:lnTo>
                <a:lnTo>
                  <a:pt x="471551" y="138049"/>
                </a:lnTo>
                <a:lnTo>
                  <a:pt x="520700" y="144399"/>
                </a:lnTo>
                <a:lnTo>
                  <a:pt x="568325" y="152273"/>
                </a:lnTo>
                <a:lnTo>
                  <a:pt x="615950" y="161798"/>
                </a:lnTo>
                <a:lnTo>
                  <a:pt x="706501" y="180848"/>
                </a:lnTo>
                <a:lnTo>
                  <a:pt x="750951" y="192024"/>
                </a:lnTo>
                <a:lnTo>
                  <a:pt x="793750" y="204724"/>
                </a:lnTo>
                <a:lnTo>
                  <a:pt x="835152" y="217424"/>
                </a:lnTo>
                <a:lnTo>
                  <a:pt x="914527" y="245872"/>
                </a:lnTo>
                <a:lnTo>
                  <a:pt x="950976" y="260223"/>
                </a:lnTo>
                <a:lnTo>
                  <a:pt x="987552" y="276098"/>
                </a:lnTo>
                <a:lnTo>
                  <a:pt x="1022477" y="291973"/>
                </a:lnTo>
                <a:lnTo>
                  <a:pt x="1114552" y="344297"/>
                </a:lnTo>
                <a:lnTo>
                  <a:pt x="1165352" y="380745"/>
                </a:lnTo>
                <a:lnTo>
                  <a:pt x="1209802" y="418845"/>
                </a:lnTo>
                <a:lnTo>
                  <a:pt x="1246251" y="458469"/>
                </a:lnTo>
                <a:lnTo>
                  <a:pt x="1258951" y="477519"/>
                </a:lnTo>
                <a:lnTo>
                  <a:pt x="1135126" y="495045"/>
                </a:lnTo>
                <a:lnTo>
                  <a:pt x="1476502" y="655319"/>
                </a:lnTo>
                <a:lnTo>
                  <a:pt x="1586311" y="447420"/>
                </a:lnTo>
                <a:lnTo>
                  <a:pt x="1474851" y="447420"/>
                </a:lnTo>
                <a:lnTo>
                  <a:pt x="1455801" y="418845"/>
                </a:lnTo>
                <a:lnTo>
                  <a:pt x="1408176" y="364870"/>
                </a:lnTo>
                <a:lnTo>
                  <a:pt x="1379601" y="339470"/>
                </a:lnTo>
                <a:lnTo>
                  <a:pt x="1349502" y="314198"/>
                </a:lnTo>
                <a:lnTo>
                  <a:pt x="1316101" y="290322"/>
                </a:lnTo>
                <a:lnTo>
                  <a:pt x="1281176" y="266573"/>
                </a:lnTo>
                <a:lnTo>
                  <a:pt x="1243076" y="244348"/>
                </a:lnTo>
                <a:lnTo>
                  <a:pt x="1203452" y="222123"/>
                </a:lnTo>
                <a:lnTo>
                  <a:pt x="1162177" y="201549"/>
                </a:lnTo>
                <a:lnTo>
                  <a:pt x="1117727" y="180848"/>
                </a:lnTo>
                <a:lnTo>
                  <a:pt x="1073277" y="161798"/>
                </a:lnTo>
                <a:lnTo>
                  <a:pt x="1027176" y="142748"/>
                </a:lnTo>
                <a:lnTo>
                  <a:pt x="978027" y="126873"/>
                </a:lnTo>
                <a:lnTo>
                  <a:pt x="964718" y="122174"/>
                </a:lnTo>
                <a:close/>
              </a:path>
              <a:path w="1595501" h="655319">
                <a:moveTo>
                  <a:pt x="1595501" y="430022"/>
                </a:moveTo>
                <a:lnTo>
                  <a:pt x="1474851" y="447420"/>
                </a:lnTo>
                <a:lnTo>
                  <a:pt x="1586311" y="447420"/>
                </a:lnTo>
                <a:lnTo>
                  <a:pt x="1595501" y="430022"/>
                </a:lnTo>
                <a:close/>
              </a:path>
              <a:path w="1595501" h="655319">
                <a:moveTo>
                  <a:pt x="273050" y="0"/>
                </a:moveTo>
                <a:lnTo>
                  <a:pt x="161925" y="0"/>
                </a:lnTo>
                <a:lnTo>
                  <a:pt x="53975" y="3175"/>
                </a:lnTo>
                <a:lnTo>
                  <a:pt x="0" y="7874"/>
                </a:lnTo>
                <a:lnTo>
                  <a:pt x="0" y="133223"/>
                </a:lnTo>
                <a:lnTo>
                  <a:pt x="53975" y="128524"/>
                </a:lnTo>
                <a:lnTo>
                  <a:pt x="107950" y="125349"/>
                </a:lnTo>
                <a:lnTo>
                  <a:pt x="214376" y="122174"/>
                </a:lnTo>
                <a:lnTo>
                  <a:pt x="964718" y="122174"/>
                </a:lnTo>
                <a:lnTo>
                  <a:pt x="928751" y="109474"/>
                </a:lnTo>
                <a:lnTo>
                  <a:pt x="825627" y="80899"/>
                </a:lnTo>
                <a:lnTo>
                  <a:pt x="719201" y="55499"/>
                </a:lnTo>
                <a:lnTo>
                  <a:pt x="663575" y="44450"/>
                </a:lnTo>
                <a:lnTo>
                  <a:pt x="552450" y="25400"/>
                </a:lnTo>
                <a:lnTo>
                  <a:pt x="441325" y="12700"/>
                </a:lnTo>
                <a:lnTo>
                  <a:pt x="328676" y="3175"/>
                </a:lnTo>
                <a:lnTo>
                  <a:pt x="273050" y="0"/>
                </a:lnTo>
                <a:close/>
              </a:path>
            </a:pathLst>
          </a:custGeom>
          <a:solidFill>
            <a:srgbClr val="CECECE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4503420" y="745236"/>
            <a:ext cx="1261744" cy="388619"/>
          </a:xfrm>
          <a:custGeom>
            <a:avLst/>
            <a:gdLst/>
            <a:ahLst/>
            <a:cxnLst/>
            <a:rect l="l" t="t" r="r" b="b"/>
            <a:pathLst>
              <a:path w="1261744" h="388619">
                <a:moveTo>
                  <a:pt x="590271" y="33274"/>
                </a:moveTo>
                <a:lnTo>
                  <a:pt x="268224" y="33274"/>
                </a:lnTo>
                <a:lnTo>
                  <a:pt x="422147" y="42799"/>
                </a:lnTo>
                <a:lnTo>
                  <a:pt x="569849" y="61849"/>
                </a:lnTo>
                <a:lnTo>
                  <a:pt x="663447" y="80899"/>
                </a:lnTo>
                <a:lnTo>
                  <a:pt x="707897" y="90424"/>
                </a:lnTo>
                <a:lnTo>
                  <a:pt x="752347" y="103124"/>
                </a:lnTo>
                <a:lnTo>
                  <a:pt x="795146" y="114173"/>
                </a:lnTo>
                <a:lnTo>
                  <a:pt x="836421" y="126873"/>
                </a:lnTo>
                <a:lnTo>
                  <a:pt x="915796" y="155448"/>
                </a:lnTo>
                <a:lnTo>
                  <a:pt x="988821" y="187198"/>
                </a:lnTo>
                <a:lnTo>
                  <a:pt x="1055496" y="218821"/>
                </a:lnTo>
                <a:lnTo>
                  <a:pt x="1114170" y="255397"/>
                </a:lnTo>
                <a:lnTo>
                  <a:pt x="1141221" y="272796"/>
                </a:lnTo>
                <a:lnTo>
                  <a:pt x="1211071" y="329818"/>
                </a:lnTo>
                <a:lnTo>
                  <a:pt x="1247520" y="367918"/>
                </a:lnTo>
                <a:lnTo>
                  <a:pt x="1260220" y="388619"/>
                </a:lnTo>
                <a:lnTo>
                  <a:pt x="1261744" y="355218"/>
                </a:lnTo>
                <a:lnTo>
                  <a:pt x="1231645" y="315594"/>
                </a:lnTo>
                <a:lnTo>
                  <a:pt x="1192021" y="277494"/>
                </a:lnTo>
                <a:lnTo>
                  <a:pt x="1142745" y="239522"/>
                </a:lnTo>
                <a:lnTo>
                  <a:pt x="1057020" y="187198"/>
                </a:lnTo>
                <a:lnTo>
                  <a:pt x="990345" y="153797"/>
                </a:lnTo>
                <a:lnTo>
                  <a:pt x="917447" y="122174"/>
                </a:lnTo>
                <a:lnTo>
                  <a:pt x="877696" y="109474"/>
                </a:lnTo>
                <a:lnTo>
                  <a:pt x="838072" y="95123"/>
                </a:lnTo>
                <a:lnTo>
                  <a:pt x="796797" y="80899"/>
                </a:lnTo>
                <a:lnTo>
                  <a:pt x="753871" y="69723"/>
                </a:lnTo>
                <a:lnTo>
                  <a:pt x="664971" y="47625"/>
                </a:lnTo>
                <a:lnTo>
                  <a:pt x="618997" y="38100"/>
                </a:lnTo>
                <a:lnTo>
                  <a:pt x="590271" y="33274"/>
                </a:lnTo>
                <a:close/>
              </a:path>
              <a:path w="1261744" h="388619">
                <a:moveTo>
                  <a:pt x="269875" y="0"/>
                </a:moveTo>
                <a:lnTo>
                  <a:pt x="163449" y="0"/>
                </a:lnTo>
                <a:lnTo>
                  <a:pt x="57150" y="6350"/>
                </a:lnTo>
                <a:lnTo>
                  <a:pt x="3175" y="11049"/>
                </a:lnTo>
                <a:lnTo>
                  <a:pt x="0" y="42799"/>
                </a:lnTo>
                <a:lnTo>
                  <a:pt x="53975" y="39624"/>
                </a:lnTo>
                <a:lnTo>
                  <a:pt x="107950" y="34925"/>
                </a:lnTo>
                <a:lnTo>
                  <a:pt x="161925" y="33274"/>
                </a:lnTo>
                <a:lnTo>
                  <a:pt x="590271" y="33274"/>
                </a:lnTo>
                <a:lnTo>
                  <a:pt x="523747" y="22225"/>
                </a:lnTo>
                <a:lnTo>
                  <a:pt x="423799" y="9525"/>
                </a:lnTo>
                <a:lnTo>
                  <a:pt x="269875" y="0"/>
                </a:lnTo>
                <a:close/>
              </a:path>
            </a:pathLst>
          </a:custGeom>
          <a:solidFill>
            <a:srgbClr val="0056A4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5638800" y="1117091"/>
            <a:ext cx="344424" cy="193548"/>
          </a:xfrm>
          <a:custGeom>
            <a:avLst/>
            <a:gdLst/>
            <a:ahLst/>
            <a:cxnLst/>
            <a:rect l="l" t="t" r="r" b="b"/>
            <a:pathLst>
              <a:path w="344424" h="193548">
                <a:moveTo>
                  <a:pt x="1524" y="0"/>
                </a:moveTo>
                <a:lnTo>
                  <a:pt x="0" y="33274"/>
                </a:lnTo>
                <a:lnTo>
                  <a:pt x="342773" y="193548"/>
                </a:lnTo>
                <a:lnTo>
                  <a:pt x="344424" y="160147"/>
                </a:lnTo>
                <a:lnTo>
                  <a:pt x="1524" y="0"/>
                </a:lnTo>
                <a:close/>
              </a:path>
            </a:pathLst>
          </a:custGeom>
          <a:solidFill>
            <a:srgbClr val="0080F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" name="object 8"/>
          <p:cNvSpPr/>
          <p:nvPr/>
        </p:nvSpPr>
        <p:spPr>
          <a:xfrm>
            <a:off x="5981700" y="1053083"/>
            <a:ext cx="120396" cy="257555"/>
          </a:xfrm>
          <a:custGeom>
            <a:avLst/>
            <a:gdLst/>
            <a:ahLst/>
            <a:cxnLst/>
            <a:rect l="l" t="t" r="r" b="b"/>
            <a:pathLst>
              <a:path w="120396" h="257555">
                <a:moveTo>
                  <a:pt x="120396" y="0"/>
                </a:moveTo>
                <a:lnTo>
                  <a:pt x="1524" y="224281"/>
                </a:lnTo>
                <a:lnTo>
                  <a:pt x="0" y="257555"/>
                </a:lnTo>
                <a:lnTo>
                  <a:pt x="118745" y="33146"/>
                </a:lnTo>
                <a:lnTo>
                  <a:pt x="120396" y="0"/>
                </a:lnTo>
                <a:close/>
              </a:path>
            </a:pathLst>
          </a:custGeom>
          <a:solidFill>
            <a:srgbClr val="0056A4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" name="object 9"/>
          <p:cNvSpPr/>
          <p:nvPr/>
        </p:nvSpPr>
        <p:spPr>
          <a:xfrm>
            <a:off x="4506467" y="621791"/>
            <a:ext cx="1595501" cy="656717"/>
          </a:xfrm>
          <a:custGeom>
            <a:avLst/>
            <a:gdLst/>
            <a:ahLst/>
            <a:cxnLst/>
            <a:rect l="l" t="t" r="r" b="b"/>
            <a:pathLst>
              <a:path w="1595501" h="656717">
                <a:moveTo>
                  <a:pt x="964458" y="122428"/>
                </a:moveTo>
                <a:lnTo>
                  <a:pt x="214376" y="122428"/>
                </a:lnTo>
                <a:lnTo>
                  <a:pt x="319151" y="125603"/>
                </a:lnTo>
                <a:lnTo>
                  <a:pt x="369951" y="128778"/>
                </a:lnTo>
                <a:lnTo>
                  <a:pt x="471551" y="138303"/>
                </a:lnTo>
                <a:lnTo>
                  <a:pt x="520700" y="144653"/>
                </a:lnTo>
                <a:lnTo>
                  <a:pt x="568325" y="152654"/>
                </a:lnTo>
                <a:lnTo>
                  <a:pt x="615950" y="162179"/>
                </a:lnTo>
                <a:lnTo>
                  <a:pt x="706501" y="181229"/>
                </a:lnTo>
                <a:lnTo>
                  <a:pt x="750951" y="192405"/>
                </a:lnTo>
                <a:lnTo>
                  <a:pt x="793750" y="205105"/>
                </a:lnTo>
                <a:lnTo>
                  <a:pt x="835152" y="217805"/>
                </a:lnTo>
                <a:lnTo>
                  <a:pt x="914527" y="246507"/>
                </a:lnTo>
                <a:lnTo>
                  <a:pt x="950976" y="260858"/>
                </a:lnTo>
                <a:lnTo>
                  <a:pt x="987552" y="276733"/>
                </a:lnTo>
                <a:lnTo>
                  <a:pt x="1022477" y="292608"/>
                </a:lnTo>
                <a:lnTo>
                  <a:pt x="1114552" y="345059"/>
                </a:lnTo>
                <a:lnTo>
                  <a:pt x="1165352" y="381635"/>
                </a:lnTo>
                <a:lnTo>
                  <a:pt x="1209802" y="419862"/>
                </a:lnTo>
                <a:lnTo>
                  <a:pt x="1246251" y="459613"/>
                </a:lnTo>
                <a:lnTo>
                  <a:pt x="1258951" y="478663"/>
                </a:lnTo>
                <a:lnTo>
                  <a:pt x="1135126" y="496188"/>
                </a:lnTo>
                <a:lnTo>
                  <a:pt x="1476502" y="656717"/>
                </a:lnTo>
                <a:lnTo>
                  <a:pt x="1586264" y="448437"/>
                </a:lnTo>
                <a:lnTo>
                  <a:pt x="1474851" y="448437"/>
                </a:lnTo>
                <a:lnTo>
                  <a:pt x="1455801" y="419862"/>
                </a:lnTo>
                <a:lnTo>
                  <a:pt x="1408176" y="365760"/>
                </a:lnTo>
                <a:lnTo>
                  <a:pt x="1379601" y="340360"/>
                </a:lnTo>
                <a:lnTo>
                  <a:pt x="1349502" y="314833"/>
                </a:lnTo>
                <a:lnTo>
                  <a:pt x="1316101" y="290957"/>
                </a:lnTo>
                <a:lnTo>
                  <a:pt x="1281176" y="267208"/>
                </a:lnTo>
                <a:lnTo>
                  <a:pt x="1243076" y="244856"/>
                </a:lnTo>
                <a:lnTo>
                  <a:pt x="1203452" y="222631"/>
                </a:lnTo>
                <a:lnTo>
                  <a:pt x="1162177" y="201930"/>
                </a:lnTo>
                <a:lnTo>
                  <a:pt x="1117727" y="181229"/>
                </a:lnTo>
                <a:lnTo>
                  <a:pt x="1073277" y="162179"/>
                </a:lnTo>
                <a:lnTo>
                  <a:pt x="1027176" y="143129"/>
                </a:lnTo>
                <a:lnTo>
                  <a:pt x="978027" y="127254"/>
                </a:lnTo>
                <a:lnTo>
                  <a:pt x="964458" y="122428"/>
                </a:lnTo>
                <a:close/>
              </a:path>
              <a:path w="1595501" h="656717">
                <a:moveTo>
                  <a:pt x="1595501" y="430911"/>
                </a:moveTo>
                <a:lnTo>
                  <a:pt x="1474851" y="448437"/>
                </a:lnTo>
                <a:lnTo>
                  <a:pt x="1586264" y="448437"/>
                </a:lnTo>
                <a:lnTo>
                  <a:pt x="1595501" y="430911"/>
                </a:lnTo>
                <a:close/>
              </a:path>
              <a:path w="1595501" h="656717">
                <a:moveTo>
                  <a:pt x="273050" y="0"/>
                </a:moveTo>
                <a:lnTo>
                  <a:pt x="161925" y="0"/>
                </a:lnTo>
                <a:lnTo>
                  <a:pt x="53975" y="3175"/>
                </a:lnTo>
                <a:lnTo>
                  <a:pt x="0" y="8000"/>
                </a:lnTo>
                <a:lnTo>
                  <a:pt x="0" y="133604"/>
                </a:lnTo>
                <a:lnTo>
                  <a:pt x="53975" y="128778"/>
                </a:lnTo>
                <a:lnTo>
                  <a:pt x="107950" y="125603"/>
                </a:lnTo>
                <a:lnTo>
                  <a:pt x="214376" y="122428"/>
                </a:lnTo>
                <a:lnTo>
                  <a:pt x="964458" y="122428"/>
                </a:lnTo>
                <a:lnTo>
                  <a:pt x="928751" y="109728"/>
                </a:lnTo>
                <a:lnTo>
                  <a:pt x="877951" y="95377"/>
                </a:lnTo>
                <a:lnTo>
                  <a:pt x="825627" y="81153"/>
                </a:lnTo>
                <a:lnTo>
                  <a:pt x="719201" y="55625"/>
                </a:lnTo>
                <a:lnTo>
                  <a:pt x="663575" y="44577"/>
                </a:lnTo>
                <a:lnTo>
                  <a:pt x="552450" y="25400"/>
                </a:lnTo>
                <a:lnTo>
                  <a:pt x="441325" y="12700"/>
                </a:lnTo>
                <a:lnTo>
                  <a:pt x="328676" y="3175"/>
                </a:lnTo>
                <a:lnTo>
                  <a:pt x="273050" y="0"/>
                </a:lnTo>
                <a:close/>
              </a:path>
            </a:pathLst>
          </a:custGeom>
          <a:solidFill>
            <a:srgbClr val="0071D6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" name="object 10"/>
          <p:cNvSpPr/>
          <p:nvPr/>
        </p:nvSpPr>
        <p:spPr>
          <a:xfrm>
            <a:off x="3285744" y="725423"/>
            <a:ext cx="1595501" cy="658367"/>
          </a:xfrm>
          <a:custGeom>
            <a:avLst/>
            <a:gdLst/>
            <a:ahLst/>
            <a:cxnLst/>
            <a:rect l="l" t="t" r="r" b="b"/>
            <a:pathLst>
              <a:path w="1595501" h="658367">
                <a:moveTo>
                  <a:pt x="0" y="434593"/>
                </a:moveTo>
                <a:lnTo>
                  <a:pt x="119125" y="658367"/>
                </a:lnTo>
                <a:lnTo>
                  <a:pt x="462025" y="498093"/>
                </a:lnTo>
                <a:lnTo>
                  <a:pt x="336550" y="480695"/>
                </a:lnTo>
                <a:lnTo>
                  <a:pt x="350900" y="461645"/>
                </a:lnTo>
                <a:lnTo>
                  <a:pt x="358906" y="452120"/>
                </a:lnTo>
                <a:lnTo>
                  <a:pt x="120650" y="452120"/>
                </a:lnTo>
                <a:lnTo>
                  <a:pt x="0" y="434593"/>
                </a:lnTo>
                <a:close/>
              </a:path>
              <a:path w="1595501" h="658367">
                <a:moveTo>
                  <a:pt x="1487551" y="0"/>
                </a:moveTo>
                <a:lnTo>
                  <a:pt x="1322451" y="0"/>
                </a:lnTo>
                <a:lnTo>
                  <a:pt x="1265301" y="3175"/>
                </a:lnTo>
                <a:lnTo>
                  <a:pt x="1152652" y="12700"/>
                </a:lnTo>
                <a:lnTo>
                  <a:pt x="1097026" y="19050"/>
                </a:lnTo>
                <a:lnTo>
                  <a:pt x="1041526" y="26924"/>
                </a:lnTo>
                <a:lnTo>
                  <a:pt x="876426" y="55499"/>
                </a:lnTo>
                <a:lnTo>
                  <a:pt x="822451" y="69850"/>
                </a:lnTo>
                <a:lnTo>
                  <a:pt x="770001" y="82423"/>
                </a:lnTo>
                <a:lnTo>
                  <a:pt x="717550" y="96774"/>
                </a:lnTo>
                <a:lnTo>
                  <a:pt x="666750" y="112649"/>
                </a:lnTo>
                <a:lnTo>
                  <a:pt x="617601" y="128524"/>
                </a:lnTo>
                <a:lnTo>
                  <a:pt x="568325" y="145923"/>
                </a:lnTo>
                <a:lnTo>
                  <a:pt x="522350" y="163449"/>
                </a:lnTo>
                <a:lnTo>
                  <a:pt x="477900" y="184023"/>
                </a:lnTo>
                <a:lnTo>
                  <a:pt x="433450" y="203073"/>
                </a:lnTo>
                <a:lnTo>
                  <a:pt x="392175" y="225298"/>
                </a:lnTo>
                <a:lnTo>
                  <a:pt x="352425" y="247396"/>
                </a:lnTo>
                <a:lnTo>
                  <a:pt x="314325" y="269621"/>
                </a:lnTo>
                <a:lnTo>
                  <a:pt x="279400" y="293497"/>
                </a:lnTo>
                <a:lnTo>
                  <a:pt x="246125" y="317246"/>
                </a:lnTo>
                <a:lnTo>
                  <a:pt x="215900" y="342646"/>
                </a:lnTo>
                <a:lnTo>
                  <a:pt x="187325" y="368046"/>
                </a:lnTo>
                <a:lnTo>
                  <a:pt x="163575" y="396621"/>
                </a:lnTo>
                <a:lnTo>
                  <a:pt x="139700" y="423545"/>
                </a:lnTo>
                <a:lnTo>
                  <a:pt x="120650" y="452120"/>
                </a:lnTo>
                <a:lnTo>
                  <a:pt x="358906" y="452120"/>
                </a:lnTo>
                <a:lnTo>
                  <a:pt x="368300" y="440943"/>
                </a:lnTo>
                <a:lnTo>
                  <a:pt x="385825" y="421893"/>
                </a:lnTo>
                <a:lnTo>
                  <a:pt x="430275" y="383921"/>
                </a:lnTo>
                <a:lnTo>
                  <a:pt x="481075" y="347345"/>
                </a:lnTo>
                <a:lnTo>
                  <a:pt x="541401" y="310896"/>
                </a:lnTo>
                <a:lnTo>
                  <a:pt x="608076" y="277622"/>
                </a:lnTo>
                <a:lnTo>
                  <a:pt x="643001" y="261747"/>
                </a:lnTo>
                <a:lnTo>
                  <a:pt x="681101" y="247396"/>
                </a:lnTo>
                <a:lnTo>
                  <a:pt x="720725" y="233172"/>
                </a:lnTo>
                <a:lnTo>
                  <a:pt x="758825" y="218948"/>
                </a:lnTo>
                <a:lnTo>
                  <a:pt x="844676" y="193548"/>
                </a:lnTo>
                <a:lnTo>
                  <a:pt x="887476" y="182372"/>
                </a:lnTo>
                <a:lnTo>
                  <a:pt x="933576" y="171323"/>
                </a:lnTo>
                <a:lnTo>
                  <a:pt x="979551" y="161798"/>
                </a:lnTo>
                <a:lnTo>
                  <a:pt x="1074801" y="145923"/>
                </a:lnTo>
                <a:lnTo>
                  <a:pt x="1173226" y="133223"/>
                </a:lnTo>
                <a:lnTo>
                  <a:pt x="1224026" y="128524"/>
                </a:lnTo>
                <a:lnTo>
                  <a:pt x="1276477" y="125349"/>
                </a:lnTo>
                <a:lnTo>
                  <a:pt x="1379601" y="122174"/>
                </a:lnTo>
                <a:lnTo>
                  <a:pt x="1595368" y="122174"/>
                </a:lnTo>
                <a:lnTo>
                  <a:pt x="1593977" y="6350"/>
                </a:lnTo>
                <a:lnTo>
                  <a:pt x="1487551" y="0"/>
                </a:lnTo>
                <a:close/>
              </a:path>
              <a:path w="1595501" h="658367">
                <a:moveTo>
                  <a:pt x="1595368" y="122174"/>
                </a:moveTo>
                <a:lnTo>
                  <a:pt x="1433576" y="122174"/>
                </a:lnTo>
                <a:lnTo>
                  <a:pt x="1487551" y="125349"/>
                </a:lnTo>
                <a:lnTo>
                  <a:pt x="1540002" y="126873"/>
                </a:lnTo>
                <a:lnTo>
                  <a:pt x="1595501" y="133223"/>
                </a:lnTo>
                <a:lnTo>
                  <a:pt x="1595368" y="122174"/>
                </a:lnTo>
                <a:close/>
              </a:path>
            </a:pathLst>
          </a:custGeom>
          <a:solidFill>
            <a:srgbClr val="CECECE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" name="object 11"/>
          <p:cNvSpPr/>
          <p:nvPr/>
        </p:nvSpPr>
        <p:spPr>
          <a:xfrm>
            <a:off x="3621023" y="739140"/>
            <a:ext cx="1261745" cy="393064"/>
          </a:xfrm>
          <a:custGeom>
            <a:avLst/>
            <a:gdLst/>
            <a:ahLst/>
            <a:cxnLst/>
            <a:rect l="l" t="t" r="r" b="b"/>
            <a:pathLst>
              <a:path w="1261745" h="393064">
                <a:moveTo>
                  <a:pt x="1044321" y="0"/>
                </a:moveTo>
                <a:lnTo>
                  <a:pt x="939673" y="3175"/>
                </a:lnTo>
                <a:lnTo>
                  <a:pt x="888873" y="6350"/>
                </a:lnTo>
                <a:lnTo>
                  <a:pt x="836422" y="11175"/>
                </a:lnTo>
                <a:lnTo>
                  <a:pt x="737997" y="23875"/>
                </a:lnTo>
                <a:lnTo>
                  <a:pt x="642747" y="39750"/>
                </a:lnTo>
                <a:lnTo>
                  <a:pt x="596773" y="49275"/>
                </a:lnTo>
                <a:lnTo>
                  <a:pt x="550799" y="60451"/>
                </a:lnTo>
                <a:lnTo>
                  <a:pt x="507873" y="71627"/>
                </a:lnTo>
                <a:lnTo>
                  <a:pt x="465074" y="84327"/>
                </a:lnTo>
                <a:lnTo>
                  <a:pt x="423799" y="97027"/>
                </a:lnTo>
                <a:lnTo>
                  <a:pt x="344424" y="125730"/>
                </a:lnTo>
                <a:lnTo>
                  <a:pt x="306324" y="140081"/>
                </a:lnTo>
                <a:lnTo>
                  <a:pt x="271399" y="155956"/>
                </a:lnTo>
                <a:lnTo>
                  <a:pt x="204724" y="189357"/>
                </a:lnTo>
                <a:lnTo>
                  <a:pt x="174625" y="208534"/>
                </a:lnTo>
                <a:lnTo>
                  <a:pt x="144399" y="226060"/>
                </a:lnTo>
                <a:lnTo>
                  <a:pt x="93599" y="262636"/>
                </a:lnTo>
                <a:lnTo>
                  <a:pt x="49149" y="300863"/>
                </a:lnTo>
                <a:lnTo>
                  <a:pt x="14224" y="340613"/>
                </a:lnTo>
                <a:lnTo>
                  <a:pt x="0" y="359663"/>
                </a:lnTo>
                <a:lnTo>
                  <a:pt x="1524" y="393064"/>
                </a:lnTo>
                <a:lnTo>
                  <a:pt x="15875" y="372490"/>
                </a:lnTo>
                <a:lnTo>
                  <a:pt x="33274" y="353313"/>
                </a:lnTo>
                <a:lnTo>
                  <a:pt x="95250" y="296037"/>
                </a:lnTo>
                <a:lnTo>
                  <a:pt x="147574" y="257810"/>
                </a:lnTo>
                <a:lnTo>
                  <a:pt x="206375" y="222885"/>
                </a:lnTo>
                <a:lnTo>
                  <a:pt x="239649" y="206883"/>
                </a:lnTo>
                <a:lnTo>
                  <a:pt x="273050" y="189357"/>
                </a:lnTo>
                <a:lnTo>
                  <a:pt x="309499" y="173482"/>
                </a:lnTo>
                <a:lnTo>
                  <a:pt x="345948" y="159131"/>
                </a:lnTo>
                <a:lnTo>
                  <a:pt x="425323" y="130556"/>
                </a:lnTo>
                <a:lnTo>
                  <a:pt x="466598" y="116205"/>
                </a:lnTo>
                <a:lnTo>
                  <a:pt x="598424" y="82804"/>
                </a:lnTo>
                <a:lnTo>
                  <a:pt x="692023" y="63626"/>
                </a:lnTo>
                <a:lnTo>
                  <a:pt x="739648" y="55752"/>
                </a:lnTo>
                <a:lnTo>
                  <a:pt x="788797" y="49275"/>
                </a:lnTo>
                <a:lnTo>
                  <a:pt x="890397" y="39750"/>
                </a:lnTo>
                <a:lnTo>
                  <a:pt x="993521" y="33400"/>
                </a:lnTo>
                <a:lnTo>
                  <a:pt x="1260830" y="33400"/>
                </a:lnTo>
                <a:lnTo>
                  <a:pt x="1258697" y="11175"/>
                </a:lnTo>
                <a:lnTo>
                  <a:pt x="1204722" y="6350"/>
                </a:lnTo>
                <a:lnTo>
                  <a:pt x="1150747" y="3175"/>
                </a:lnTo>
                <a:lnTo>
                  <a:pt x="1044321" y="0"/>
                </a:lnTo>
                <a:close/>
              </a:path>
              <a:path w="1261745" h="393064">
                <a:moveTo>
                  <a:pt x="1260830" y="33400"/>
                </a:moveTo>
                <a:lnTo>
                  <a:pt x="1098296" y="33400"/>
                </a:lnTo>
                <a:lnTo>
                  <a:pt x="1152271" y="35051"/>
                </a:lnTo>
                <a:lnTo>
                  <a:pt x="1206246" y="39750"/>
                </a:lnTo>
                <a:lnTo>
                  <a:pt x="1261745" y="42925"/>
                </a:lnTo>
                <a:lnTo>
                  <a:pt x="1260830" y="33400"/>
                </a:lnTo>
                <a:close/>
              </a:path>
            </a:pathLst>
          </a:custGeom>
          <a:solidFill>
            <a:srgbClr val="0056A4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" name="object 12"/>
          <p:cNvSpPr/>
          <p:nvPr/>
        </p:nvSpPr>
        <p:spPr>
          <a:xfrm>
            <a:off x="3404615" y="1117091"/>
            <a:ext cx="344424" cy="193548"/>
          </a:xfrm>
          <a:custGeom>
            <a:avLst/>
            <a:gdLst/>
            <a:ahLst/>
            <a:cxnLst/>
            <a:rect l="l" t="t" r="r" b="b"/>
            <a:pathLst>
              <a:path w="344424" h="193548">
                <a:moveTo>
                  <a:pt x="342773" y="0"/>
                </a:moveTo>
                <a:lnTo>
                  <a:pt x="0" y="160147"/>
                </a:lnTo>
                <a:lnTo>
                  <a:pt x="1524" y="193548"/>
                </a:lnTo>
                <a:lnTo>
                  <a:pt x="344424" y="31750"/>
                </a:lnTo>
                <a:lnTo>
                  <a:pt x="342773" y="0"/>
                </a:lnTo>
                <a:close/>
              </a:path>
            </a:pathLst>
          </a:custGeom>
          <a:solidFill>
            <a:srgbClr val="0080F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" name="object 13"/>
          <p:cNvSpPr/>
          <p:nvPr/>
        </p:nvSpPr>
        <p:spPr>
          <a:xfrm>
            <a:off x="3282696" y="1053083"/>
            <a:ext cx="121919" cy="256031"/>
          </a:xfrm>
          <a:custGeom>
            <a:avLst/>
            <a:gdLst/>
            <a:ahLst/>
            <a:cxnLst/>
            <a:rect l="l" t="t" r="r" b="b"/>
            <a:pathLst>
              <a:path w="121919" h="256031">
                <a:moveTo>
                  <a:pt x="0" y="0"/>
                </a:moveTo>
                <a:lnTo>
                  <a:pt x="3175" y="33146"/>
                </a:lnTo>
                <a:lnTo>
                  <a:pt x="121919" y="256031"/>
                </a:lnTo>
                <a:lnTo>
                  <a:pt x="120268" y="224408"/>
                </a:lnTo>
                <a:lnTo>
                  <a:pt x="0" y="0"/>
                </a:lnTo>
                <a:close/>
              </a:path>
            </a:pathLst>
          </a:custGeom>
          <a:solidFill>
            <a:srgbClr val="0056A4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" name="object 14"/>
          <p:cNvSpPr/>
          <p:nvPr/>
        </p:nvSpPr>
        <p:spPr>
          <a:xfrm>
            <a:off x="3284220" y="618744"/>
            <a:ext cx="1595501" cy="659764"/>
          </a:xfrm>
          <a:custGeom>
            <a:avLst/>
            <a:gdLst/>
            <a:ahLst/>
            <a:cxnLst/>
            <a:rect l="l" t="t" r="r" b="b"/>
            <a:pathLst>
              <a:path w="1595501" h="659764">
                <a:moveTo>
                  <a:pt x="0" y="435609"/>
                </a:moveTo>
                <a:lnTo>
                  <a:pt x="119125" y="659764"/>
                </a:lnTo>
                <a:lnTo>
                  <a:pt x="462025" y="499236"/>
                </a:lnTo>
                <a:lnTo>
                  <a:pt x="336550" y="481710"/>
                </a:lnTo>
                <a:lnTo>
                  <a:pt x="350900" y="462660"/>
                </a:lnTo>
                <a:lnTo>
                  <a:pt x="358906" y="453135"/>
                </a:lnTo>
                <a:lnTo>
                  <a:pt x="120650" y="453135"/>
                </a:lnTo>
                <a:lnTo>
                  <a:pt x="0" y="435609"/>
                </a:lnTo>
                <a:close/>
              </a:path>
              <a:path w="1595501" h="659764">
                <a:moveTo>
                  <a:pt x="1487551" y="0"/>
                </a:moveTo>
                <a:lnTo>
                  <a:pt x="1322451" y="0"/>
                </a:lnTo>
                <a:lnTo>
                  <a:pt x="1265301" y="3175"/>
                </a:lnTo>
                <a:lnTo>
                  <a:pt x="1152652" y="12700"/>
                </a:lnTo>
                <a:lnTo>
                  <a:pt x="1097026" y="19050"/>
                </a:lnTo>
                <a:lnTo>
                  <a:pt x="1041526" y="27050"/>
                </a:lnTo>
                <a:lnTo>
                  <a:pt x="876426" y="55625"/>
                </a:lnTo>
                <a:lnTo>
                  <a:pt x="822451" y="69976"/>
                </a:lnTo>
                <a:lnTo>
                  <a:pt x="770001" y="82676"/>
                </a:lnTo>
                <a:lnTo>
                  <a:pt x="717550" y="97027"/>
                </a:lnTo>
                <a:lnTo>
                  <a:pt x="666750" y="112902"/>
                </a:lnTo>
                <a:lnTo>
                  <a:pt x="617601" y="128777"/>
                </a:lnTo>
                <a:lnTo>
                  <a:pt x="568325" y="146303"/>
                </a:lnTo>
                <a:lnTo>
                  <a:pt x="522350" y="163702"/>
                </a:lnTo>
                <a:lnTo>
                  <a:pt x="477900" y="184403"/>
                </a:lnTo>
                <a:lnTo>
                  <a:pt x="433450" y="203453"/>
                </a:lnTo>
                <a:lnTo>
                  <a:pt x="392175" y="225805"/>
                </a:lnTo>
                <a:lnTo>
                  <a:pt x="352425" y="248030"/>
                </a:lnTo>
                <a:lnTo>
                  <a:pt x="314325" y="270255"/>
                </a:lnTo>
                <a:lnTo>
                  <a:pt x="279400" y="294131"/>
                </a:lnTo>
                <a:lnTo>
                  <a:pt x="246125" y="318007"/>
                </a:lnTo>
                <a:lnTo>
                  <a:pt x="215900" y="343407"/>
                </a:lnTo>
                <a:lnTo>
                  <a:pt x="187325" y="368807"/>
                </a:lnTo>
                <a:lnTo>
                  <a:pt x="163575" y="397509"/>
                </a:lnTo>
                <a:lnTo>
                  <a:pt x="139700" y="424560"/>
                </a:lnTo>
                <a:lnTo>
                  <a:pt x="120650" y="453135"/>
                </a:lnTo>
                <a:lnTo>
                  <a:pt x="358906" y="453135"/>
                </a:lnTo>
                <a:lnTo>
                  <a:pt x="368300" y="441959"/>
                </a:lnTo>
                <a:lnTo>
                  <a:pt x="385825" y="422909"/>
                </a:lnTo>
                <a:lnTo>
                  <a:pt x="430275" y="384809"/>
                </a:lnTo>
                <a:lnTo>
                  <a:pt x="481075" y="348233"/>
                </a:lnTo>
                <a:lnTo>
                  <a:pt x="541401" y="311657"/>
                </a:lnTo>
                <a:lnTo>
                  <a:pt x="608076" y="278256"/>
                </a:lnTo>
                <a:lnTo>
                  <a:pt x="643001" y="262381"/>
                </a:lnTo>
                <a:lnTo>
                  <a:pt x="681101" y="248030"/>
                </a:lnTo>
                <a:lnTo>
                  <a:pt x="720725" y="233679"/>
                </a:lnTo>
                <a:lnTo>
                  <a:pt x="758825" y="219455"/>
                </a:lnTo>
                <a:lnTo>
                  <a:pt x="844676" y="193928"/>
                </a:lnTo>
                <a:lnTo>
                  <a:pt x="887476" y="182879"/>
                </a:lnTo>
                <a:lnTo>
                  <a:pt x="933576" y="171703"/>
                </a:lnTo>
                <a:lnTo>
                  <a:pt x="979551" y="162178"/>
                </a:lnTo>
                <a:lnTo>
                  <a:pt x="1025651" y="154177"/>
                </a:lnTo>
                <a:lnTo>
                  <a:pt x="1074801" y="146303"/>
                </a:lnTo>
                <a:lnTo>
                  <a:pt x="1173226" y="133603"/>
                </a:lnTo>
                <a:lnTo>
                  <a:pt x="1224026" y="128777"/>
                </a:lnTo>
                <a:lnTo>
                  <a:pt x="1276477" y="125602"/>
                </a:lnTo>
                <a:lnTo>
                  <a:pt x="1379601" y="122427"/>
                </a:lnTo>
                <a:lnTo>
                  <a:pt x="1595367" y="122427"/>
                </a:lnTo>
                <a:lnTo>
                  <a:pt x="1593977" y="6350"/>
                </a:lnTo>
                <a:lnTo>
                  <a:pt x="1487551" y="0"/>
                </a:lnTo>
                <a:close/>
              </a:path>
              <a:path w="1595501" h="659764">
                <a:moveTo>
                  <a:pt x="1595367" y="122427"/>
                </a:moveTo>
                <a:lnTo>
                  <a:pt x="1433576" y="122427"/>
                </a:lnTo>
                <a:lnTo>
                  <a:pt x="1487551" y="125602"/>
                </a:lnTo>
                <a:lnTo>
                  <a:pt x="1540002" y="127253"/>
                </a:lnTo>
                <a:lnTo>
                  <a:pt x="1595501" y="133603"/>
                </a:lnTo>
                <a:lnTo>
                  <a:pt x="1595367" y="122427"/>
                </a:lnTo>
                <a:close/>
              </a:path>
            </a:pathLst>
          </a:custGeom>
          <a:solidFill>
            <a:srgbClr val="0071D6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" name="object 15"/>
          <p:cNvSpPr/>
          <p:nvPr/>
        </p:nvSpPr>
        <p:spPr>
          <a:xfrm>
            <a:off x="6259067" y="1028700"/>
            <a:ext cx="2185416" cy="902208"/>
          </a:xfrm>
          <a:custGeom>
            <a:avLst/>
            <a:gdLst/>
            <a:ahLst/>
            <a:cxnLst/>
            <a:rect l="l" t="t" r="r" b="b"/>
            <a:pathLst>
              <a:path w="2185415" h="902208">
                <a:moveTo>
                  <a:pt x="0" y="902208"/>
                </a:moveTo>
                <a:lnTo>
                  <a:pt x="2185416" y="902208"/>
                </a:lnTo>
                <a:lnTo>
                  <a:pt x="2185416" y="0"/>
                </a:lnTo>
                <a:lnTo>
                  <a:pt x="0" y="0"/>
                </a:lnTo>
                <a:lnTo>
                  <a:pt x="0" y="902208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" name="object 16"/>
          <p:cNvSpPr/>
          <p:nvPr/>
        </p:nvSpPr>
        <p:spPr>
          <a:xfrm>
            <a:off x="6227064" y="1008888"/>
            <a:ext cx="2225040" cy="9174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" name="object 17"/>
          <p:cNvSpPr/>
          <p:nvPr/>
        </p:nvSpPr>
        <p:spPr>
          <a:xfrm>
            <a:off x="6251447" y="1033272"/>
            <a:ext cx="2225040" cy="91744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" name="object 18"/>
          <p:cNvSpPr/>
          <p:nvPr/>
        </p:nvSpPr>
        <p:spPr>
          <a:xfrm>
            <a:off x="6246876" y="1028700"/>
            <a:ext cx="2209800" cy="902208"/>
          </a:xfrm>
          <a:custGeom>
            <a:avLst/>
            <a:gdLst/>
            <a:ahLst/>
            <a:cxnLst/>
            <a:rect l="l" t="t" r="r" b="b"/>
            <a:pathLst>
              <a:path w="2209800" h="902208">
                <a:moveTo>
                  <a:pt x="0" y="902208"/>
                </a:moveTo>
                <a:lnTo>
                  <a:pt x="2209800" y="902208"/>
                </a:lnTo>
                <a:lnTo>
                  <a:pt x="2209800" y="0"/>
                </a:lnTo>
                <a:lnTo>
                  <a:pt x="0" y="0"/>
                </a:lnTo>
                <a:lnTo>
                  <a:pt x="0" y="902208"/>
                </a:lnTo>
                <a:close/>
              </a:path>
            </a:pathLst>
          </a:custGeom>
          <a:ln w="12192">
            <a:solidFill>
              <a:srgbClr val="4D4D4D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9" name="object 19"/>
          <p:cNvSpPr/>
          <p:nvPr/>
        </p:nvSpPr>
        <p:spPr>
          <a:xfrm>
            <a:off x="1126236" y="1104900"/>
            <a:ext cx="2133600" cy="749808"/>
          </a:xfrm>
          <a:custGeom>
            <a:avLst/>
            <a:gdLst/>
            <a:ahLst/>
            <a:cxnLst/>
            <a:rect l="l" t="t" r="r" b="b"/>
            <a:pathLst>
              <a:path w="2133600" h="749808">
                <a:moveTo>
                  <a:pt x="0" y="749808"/>
                </a:moveTo>
                <a:lnTo>
                  <a:pt x="2133600" y="749808"/>
                </a:lnTo>
                <a:lnTo>
                  <a:pt x="2133600" y="0"/>
                </a:lnTo>
                <a:lnTo>
                  <a:pt x="0" y="0"/>
                </a:lnTo>
                <a:lnTo>
                  <a:pt x="0" y="749808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0" name="object 20"/>
          <p:cNvSpPr/>
          <p:nvPr/>
        </p:nvSpPr>
        <p:spPr>
          <a:xfrm>
            <a:off x="1118616" y="1085088"/>
            <a:ext cx="2136648" cy="75133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1" name="object 21"/>
          <p:cNvSpPr/>
          <p:nvPr/>
        </p:nvSpPr>
        <p:spPr>
          <a:xfrm>
            <a:off x="1143000" y="1109472"/>
            <a:ext cx="2136648" cy="75133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2" name="object 22"/>
          <p:cNvSpPr/>
          <p:nvPr/>
        </p:nvSpPr>
        <p:spPr>
          <a:xfrm>
            <a:off x="1138427" y="1104900"/>
            <a:ext cx="2121408" cy="736091"/>
          </a:xfrm>
          <a:custGeom>
            <a:avLst/>
            <a:gdLst/>
            <a:ahLst/>
            <a:cxnLst/>
            <a:rect l="l" t="t" r="r" b="b"/>
            <a:pathLst>
              <a:path w="2121408" h="736091">
                <a:moveTo>
                  <a:pt x="0" y="736091"/>
                </a:moveTo>
                <a:lnTo>
                  <a:pt x="2121408" y="736091"/>
                </a:lnTo>
                <a:lnTo>
                  <a:pt x="2121408" y="0"/>
                </a:lnTo>
                <a:lnTo>
                  <a:pt x="0" y="0"/>
                </a:lnTo>
                <a:lnTo>
                  <a:pt x="0" y="736091"/>
                </a:lnTo>
                <a:close/>
              </a:path>
            </a:pathLst>
          </a:custGeom>
          <a:ln w="12192">
            <a:solidFill>
              <a:srgbClr val="4D4D4D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3" name="object 23"/>
          <p:cNvSpPr/>
          <p:nvPr/>
        </p:nvSpPr>
        <p:spPr>
          <a:xfrm>
            <a:off x="198120" y="1866900"/>
            <a:ext cx="8743188" cy="477469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4" name="object 24"/>
          <p:cNvSpPr/>
          <p:nvPr/>
        </p:nvSpPr>
        <p:spPr>
          <a:xfrm>
            <a:off x="5131308" y="2945892"/>
            <a:ext cx="4012691" cy="30099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5" name="object 25"/>
          <p:cNvSpPr txBox="1"/>
          <p:nvPr/>
        </p:nvSpPr>
        <p:spPr>
          <a:xfrm>
            <a:off x="466140" y="183237"/>
            <a:ext cx="4853471" cy="72114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58699">
              <a:lnSpc>
                <a:spcPts val="2565"/>
              </a:lnSpc>
              <a:spcBef>
                <a:spcPts val="128"/>
              </a:spcBef>
            </a:pPr>
            <a:r>
              <a:rPr dirty="0" smtClean="0" sz="2200" spc="-7">
                <a:latin typeface="΢"/>
                <a:cs typeface="΢"/>
              </a:rPr>
              <a:t>人力资源战略功能－技</a:t>
            </a:r>
            <a:r>
              <a:rPr dirty="0" smtClean="0" sz="2200" spc="-26">
                <a:latin typeface="΢"/>
                <a:cs typeface="΢"/>
              </a:rPr>
              <a:t>能</a:t>
            </a:r>
            <a:r>
              <a:rPr dirty="0" smtClean="0" baseline="1317" sz="3300" spc="503">
                <a:latin typeface="Arial"/>
                <a:cs typeface="Arial"/>
              </a:rPr>
              <a:t>/</a:t>
            </a:r>
            <a:r>
              <a:rPr dirty="0" smtClean="0" sz="2200" spc="-12">
                <a:latin typeface="΢"/>
                <a:cs typeface="΢"/>
              </a:rPr>
              <a:t>竞</a:t>
            </a:r>
            <a:r>
              <a:rPr dirty="0" smtClean="0" sz="2200" spc="-12">
                <a:latin typeface="΢"/>
                <a:cs typeface="΢"/>
              </a:rPr>
              <a:t>争</a:t>
            </a:r>
            <a:r>
              <a:rPr dirty="0" smtClean="0" sz="2200" spc="-12">
                <a:latin typeface="΢"/>
                <a:cs typeface="΢"/>
              </a:rPr>
              <a:t>力</a:t>
            </a:r>
            <a:r>
              <a:rPr dirty="0" smtClean="0" sz="2200" spc="-2">
                <a:latin typeface="΢"/>
                <a:cs typeface="΢"/>
              </a:rPr>
              <a:t>管</a:t>
            </a:r>
            <a:r>
              <a:rPr dirty="0" smtClean="0" sz="2200" spc="-21">
                <a:latin typeface="΢"/>
                <a:cs typeface="΢"/>
              </a:rPr>
              <a:t>理</a:t>
            </a:r>
            <a:endParaRPr sz="2200">
              <a:latin typeface="微软雅黑"/>
              <a:cs typeface="微软雅黑"/>
            </a:endParaRPr>
          </a:p>
          <a:p>
            <a:pPr marL="12700" marR="41833">
              <a:lnSpc>
                <a:spcPts val="2955"/>
              </a:lnSpc>
              <a:spcBef>
                <a:spcPts val="179"/>
              </a:spcBef>
            </a:pPr>
            <a:r>
              <a:rPr dirty="0" smtClean="0" baseline="-5425" sz="2700" spc="9">
                <a:solidFill>
                  <a:srgbClr val="333333"/>
                </a:solidFill>
                <a:latin typeface="΢"/>
                <a:cs typeface="΢"/>
              </a:rPr>
              <a:t>资格与需求的匹配结果</a:t>
            </a:r>
            <a:endParaRPr sz="1800">
              <a:latin typeface="微软雅黑"/>
              <a:cs typeface="微软雅黑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09524" y="6633699"/>
            <a:ext cx="2386151" cy="13208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975"/>
              </a:lnSpc>
              <a:spcBef>
                <a:spcPts val="48"/>
              </a:spcBef>
            </a:pPr>
            <a:r>
              <a:rPr dirty="0" smtClean="0" sz="850" spc="0">
                <a:solidFill>
                  <a:srgbClr val="B1B1B1"/>
                </a:solidFill>
                <a:latin typeface="Symbol"/>
                <a:cs typeface="Symbol"/>
              </a:rPr>
              <a:t></a:t>
            </a:r>
            <a:r>
              <a:rPr dirty="0" smtClean="0" sz="850" spc="0">
                <a:solidFill>
                  <a:srgbClr val="B1B1B1"/>
                </a:solidFill>
                <a:latin typeface="Times New Roman"/>
                <a:cs typeface="Times New Roman"/>
              </a:rPr>
              <a:t> </a:t>
            </a:r>
            <a:r>
              <a:rPr dirty="0" smtClean="0" sz="850" spc="51">
                <a:solidFill>
                  <a:srgbClr val="B1B1B1"/>
                </a:solidFill>
                <a:latin typeface="Times New Roman"/>
                <a:cs typeface="Times New Roman"/>
              </a:rPr>
              <a:t> 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S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A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P</a:t>
            </a:r>
            <a:r>
              <a:rPr dirty="0" smtClean="0" sz="700" spc="-23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A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G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2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0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0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2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,</a:t>
            </a:r>
            <a:r>
              <a:rPr dirty="0" smtClean="0" sz="700" spc="12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T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itle</a:t>
            </a:r>
            <a:r>
              <a:rPr dirty="0" smtClean="0" sz="700" spc="-18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o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f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P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r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e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s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e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n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t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a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ti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o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n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,</a:t>
            </a:r>
            <a:r>
              <a:rPr dirty="0" smtClean="0" sz="700" spc="13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S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p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e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a</a:t>
            </a:r>
            <a:r>
              <a:rPr dirty="0" smtClean="0" sz="700" spc="9">
                <a:solidFill>
                  <a:srgbClr val="B1B1B1"/>
                </a:solidFill>
                <a:latin typeface="Arial"/>
                <a:cs typeface="Arial"/>
              </a:rPr>
              <a:t>k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e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r</a:t>
            </a:r>
            <a:r>
              <a:rPr dirty="0" smtClean="0" sz="700" spc="-20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Na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m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e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1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38</a:t>
            </a:r>
            <a:endParaRPr sz="7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138427" y="1104900"/>
            <a:ext cx="2121408" cy="7360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721741" marR="405161" indent="-228854">
              <a:lnSpc>
                <a:spcPts val="3071"/>
              </a:lnSpc>
              <a:spcBef>
                <a:spcPts val="465"/>
              </a:spcBef>
            </a:pPr>
            <a:r>
              <a:rPr dirty="0" smtClean="0" sz="1800" spc="14">
                <a:latin typeface="΢"/>
                <a:cs typeface="΢"/>
              </a:rPr>
              <a:t>工作、职位</a:t>
            </a:r>
            <a:r>
              <a:rPr dirty="0" smtClean="0" sz="1800" spc="14">
                <a:latin typeface="΢"/>
                <a:cs typeface="΢"/>
              </a:rPr>
              <a:t> </a:t>
            </a:r>
            <a:endParaRPr sz="1800">
              <a:latin typeface="微软雅黑"/>
              <a:cs typeface="微软雅黑"/>
            </a:endParaRPr>
          </a:p>
          <a:p>
            <a:pPr marL="721741" marR="405161">
              <a:lnSpc>
                <a:spcPts val="2377"/>
              </a:lnSpc>
            </a:pPr>
            <a:r>
              <a:rPr dirty="0" smtClean="0" sz="1800" spc="9">
                <a:latin typeface="΢"/>
                <a:cs typeface="΢"/>
              </a:rPr>
              <a:t>的需求</a:t>
            </a:r>
            <a:endParaRPr sz="1800">
              <a:latin typeface="微软雅黑"/>
              <a:cs typeface="微软雅黑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6246876" y="1028700"/>
            <a:ext cx="2209800" cy="9022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413083" marR="319357" algn="ctr">
              <a:lnSpc>
                <a:spcPct val="142207"/>
              </a:lnSpc>
            </a:pPr>
            <a:r>
              <a:rPr dirty="0" smtClean="0" sz="1800" spc="9">
                <a:latin typeface="΢"/>
                <a:cs typeface="΢"/>
              </a:rPr>
              <a:t>员工、申请者</a:t>
            </a:r>
            <a:endParaRPr sz="1800">
              <a:latin typeface="微软雅黑"/>
              <a:cs typeface="微软雅黑"/>
            </a:endParaRPr>
          </a:p>
          <a:p>
            <a:pPr marL="769597" marR="677395" algn="ctr">
              <a:lnSpc>
                <a:spcPts val="2375"/>
              </a:lnSpc>
              <a:spcBef>
                <a:spcPts val="118"/>
              </a:spcBef>
            </a:pPr>
            <a:r>
              <a:rPr dirty="0" smtClean="0" sz="1800" spc="9">
                <a:latin typeface="΢"/>
                <a:cs typeface="΢"/>
              </a:rPr>
              <a:t>的资格</a:t>
            </a:r>
            <a:endParaRPr sz="1800">
              <a:latin typeface="微软雅黑"/>
              <a:cs typeface="微软雅黑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7998"/>
          </a:xfrm>
          <a:custGeom>
            <a:avLst/>
            <a:gdLst/>
            <a:ahLst/>
            <a:cxnLst/>
            <a:rect l="l" t="t" r="r" b="b"/>
            <a:pathLst>
              <a:path w="9144000" h="6857998">
                <a:moveTo>
                  <a:pt x="9144000" y="6857998"/>
                </a:moveTo>
                <a:lnTo>
                  <a:pt x="9144000" y="0"/>
                </a:lnTo>
                <a:lnTo>
                  <a:pt x="0" y="0"/>
                </a:lnTo>
                <a:lnTo>
                  <a:pt x="0" y="6857998"/>
                </a:lnTo>
                <a:lnTo>
                  <a:pt x="9144000" y="6857998"/>
                </a:lnTo>
                <a:close/>
              </a:path>
            </a:pathLst>
          </a:custGeom>
          <a:solidFill>
            <a:srgbClr val="959595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/>
          <p:nvPr/>
        </p:nvSpPr>
        <p:spPr>
          <a:xfrm>
            <a:off x="0" y="0"/>
            <a:ext cx="9144000" cy="68579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637743" y="161901"/>
            <a:ext cx="3725341" cy="3042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395"/>
              </a:lnSpc>
              <a:spcBef>
                <a:spcPts val="119"/>
              </a:spcBef>
            </a:pPr>
            <a:r>
              <a:rPr dirty="0" smtClean="0" sz="2200" spc="9">
                <a:latin typeface="΢"/>
                <a:cs typeface="΢"/>
              </a:rPr>
              <a:t>人力资源战略功能－系统演示</a:t>
            </a:r>
            <a:endParaRPr sz="2200">
              <a:latin typeface="微软雅黑"/>
              <a:cs typeface="微软雅黑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52017" y="1143650"/>
            <a:ext cx="7940160" cy="38079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000"/>
              </a:lnSpc>
              <a:spcBef>
                <a:spcPts val="150"/>
              </a:spcBef>
            </a:pPr>
            <a:r>
              <a:rPr dirty="0" smtClean="0" baseline="-1395" sz="4200" spc="9">
                <a:latin typeface="΢"/>
                <a:cs typeface="΢"/>
              </a:rPr>
              <a:t>继任计划：选定某个职位，搜</a:t>
            </a:r>
            <a:r>
              <a:rPr dirty="0" smtClean="0" baseline="-1395" sz="4200" spc="19">
                <a:latin typeface="΢"/>
                <a:cs typeface="΢"/>
              </a:rPr>
              <a:t>索</a:t>
            </a:r>
            <a:r>
              <a:rPr dirty="0" smtClean="0" baseline="-1395" sz="4200" spc="9">
                <a:latin typeface="΢"/>
                <a:cs typeface="΢"/>
              </a:rPr>
              <a:t>可能</a:t>
            </a:r>
            <a:r>
              <a:rPr dirty="0" smtClean="0" baseline="-1395" sz="4200" spc="19">
                <a:latin typeface="΢"/>
                <a:cs typeface="΢"/>
              </a:rPr>
              <a:t>的</a:t>
            </a:r>
            <a:r>
              <a:rPr dirty="0" smtClean="0" baseline="-1395" sz="4200" spc="9">
                <a:latin typeface="΢"/>
                <a:cs typeface="΢"/>
              </a:rPr>
              <a:t>‘</a:t>
            </a:r>
            <a:r>
              <a:rPr dirty="0" smtClean="0" baseline="-1395" sz="4200" spc="19">
                <a:latin typeface="΢"/>
                <a:cs typeface="΢"/>
              </a:rPr>
              <a:t>继</a:t>
            </a:r>
            <a:r>
              <a:rPr dirty="0" smtClean="0" baseline="-1395" sz="4200" spc="9">
                <a:latin typeface="΢"/>
                <a:cs typeface="΢"/>
              </a:rPr>
              <a:t>任者’</a:t>
            </a:r>
            <a:endParaRPr sz="2800">
              <a:latin typeface="微软雅黑"/>
              <a:cs typeface="微软雅黑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52017" y="2168421"/>
            <a:ext cx="7583495" cy="3804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995"/>
              </a:lnSpc>
              <a:spcBef>
                <a:spcPts val="149"/>
              </a:spcBef>
            </a:pPr>
            <a:r>
              <a:rPr dirty="0" smtClean="0" baseline="-1395" sz="4200" spc="9">
                <a:latin typeface="΢"/>
                <a:cs typeface="΢"/>
              </a:rPr>
              <a:t>培训报名：针对员工的‘弱项</a:t>
            </a:r>
            <a:r>
              <a:rPr dirty="0" smtClean="0" baseline="-1395" sz="4200" spc="19">
                <a:latin typeface="΢"/>
                <a:cs typeface="΢"/>
              </a:rPr>
              <a:t>’</a:t>
            </a:r>
            <a:r>
              <a:rPr dirty="0" smtClean="0" baseline="-1395" sz="4200" spc="9">
                <a:latin typeface="΢"/>
                <a:cs typeface="΢"/>
              </a:rPr>
              <a:t>，报</a:t>
            </a:r>
            <a:r>
              <a:rPr dirty="0" smtClean="0" baseline="-1395" sz="4200" spc="19">
                <a:latin typeface="΢"/>
                <a:cs typeface="΢"/>
              </a:rPr>
              <a:t>名</a:t>
            </a:r>
            <a:r>
              <a:rPr dirty="0" smtClean="0" baseline="-1395" sz="4200" spc="9">
                <a:latin typeface="΢"/>
                <a:cs typeface="΢"/>
              </a:rPr>
              <a:t>参</a:t>
            </a:r>
            <a:r>
              <a:rPr dirty="0" smtClean="0" baseline="-1395" sz="4200" spc="19">
                <a:latin typeface="΢"/>
                <a:cs typeface="΢"/>
              </a:rPr>
              <a:t>加</a:t>
            </a:r>
            <a:r>
              <a:rPr dirty="0" smtClean="0" baseline="-1395" sz="4200" spc="9">
                <a:latin typeface="΢"/>
                <a:cs typeface="΢"/>
              </a:rPr>
              <a:t>培训</a:t>
            </a:r>
            <a:endParaRPr sz="2800">
              <a:latin typeface="微软雅黑"/>
              <a:cs typeface="微软雅黑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9524" y="6633699"/>
            <a:ext cx="2386151" cy="13208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975"/>
              </a:lnSpc>
              <a:spcBef>
                <a:spcPts val="48"/>
              </a:spcBef>
            </a:pPr>
            <a:r>
              <a:rPr dirty="0" smtClean="0" sz="850" spc="0">
                <a:solidFill>
                  <a:srgbClr val="B1B1B1"/>
                </a:solidFill>
                <a:latin typeface="Symbol"/>
                <a:cs typeface="Symbol"/>
              </a:rPr>
              <a:t></a:t>
            </a:r>
            <a:r>
              <a:rPr dirty="0" smtClean="0" sz="850" spc="0">
                <a:solidFill>
                  <a:srgbClr val="B1B1B1"/>
                </a:solidFill>
                <a:latin typeface="Times New Roman"/>
                <a:cs typeface="Times New Roman"/>
              </a:rPr>
              <a:t> </a:t>
            </a:r>
            <a:r>
              <a:rPr dirty="0" smtClean="0" sz="850" spc="51">
                <a:solidFill>
                  <a:srgbClr val="B1B1B1"/>
                </a:solidFill>
                <a:latin typeface="Times New Roman"/>
                <a:cs typeface="Times New Roman"/>
              </a:rPr>
              <a:t> 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S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A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P</a:t>
            </a:r>
            <a:r>
              <a:rPr dirty="0" smtClean="0" sz="700" spc="-23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A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G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2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0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0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2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,</a:t>
            </a:r>
            <a:r>
              <a:rPr dirty="0" smtClean="0" sz="700" spc="12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T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itle</a:t>
            </a:r>
            <a:r>
              <a:rPr dirty="0" smtClean="0" sz="700" spc="-18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o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f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P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r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e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s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e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n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t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a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ti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o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n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,</a:t>
            </a:r>
            <a:r>
              <a:rPr dirty="0" smtClean="0" sz="700" spc="13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S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p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e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a</a:t>
            </a:r>
            <a:r>
              <a:rPr dirty="0" smtClean="0" sz="700" spc="9">
                <a:solidFill>
                  <a:srgbClr val="B1B1B1"/>
                </a:solidFill>
                <a:latin typeface="Arial"/>
                <a:cs typeface="Arial"/>
              </a:rPr>
              <a:t>k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e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r</a:t>
            </a:r>
            <a:r>
              <a:rPr dirty="0" smtClean="0" sz="700" spc="-20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Na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m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e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1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39</a:t>
            </a:r>
            <a:endParaRPr sz="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7998"/>
          </a:xfrm>
          <a:custGeom>
            <a:avLst/>
            <a:gdLst/>
            <a:ahLst/>
            <a:cxnLst/>
            <a:rect l="l" t="t" r="r" b="b"/>
            <a:pathLst>
              <a:path w="9144000" h="6857998">
                <a:moveTo>
                  <a:pt x="9144000" y="6857998"/>
                </a:moveTo>
                <a:lnTo>
                  <a:pt x="9144000" y="0"/>
                </a:lnTo>
                <a:lnTo>
                  <a:pt x="0" y="0"/>
                </a:lnTo>
                <a:lnTo>
                  <a:pt x="0" y="6857998"/>
                </a:lnTo>
                <a:lnTo>
                  <a:pt x="9144000" y="6857998"/>
                </a:lnTo>
                <a:close/>
              </a:path>
            </a:pathLst>
          </a:custGeom>
          <a:solidFill>
            <a:srgbClr val="959595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/>
          <p:nvPr/>
        </p:nvSpPr>
        <p:spPr>
          <a:xfrm>
            <a:off x="0" y="0"/>
            <a:ext cx="9144000" cy="68579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405384" y="4786884"/>
            <a:ext cx="8461248" cy="12725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381000" y="4762500"/>
            <a:ext cx="8458200" cy="1269492"/>
          </a:xfrm>
          <a:custGeom>
            <a:avLst/>
            <a:gdLst/>
            <a:ahLst/>
            <a:cxnLst/>
            <a:rect l="l" t="t" r="r" b="b"/>
            <a:pathLst>
              <a:path w="8458200" h="1269491">
                <a:moveTo>
                  <a:pt x="0" y="1269492"/>
                </a:moveTo>
                <a:lnTo>
                  <a:pt x="8458200" y="1269492"/>
                </a:lnTo>
                <a:lnTo>
                  <a:pt x="8458200" y="0"/>
                </a:lnTo>
                <a:lnTo>
                  <a:pt x="0" y="0"/>
                </a:lnTo>
                <a:lnTo>
                  <a:pt x="0" y="1269492"/>
                </a:lnTo>
                <a:close/>
              </a:path>
            </a:pathLst>
          </a:custGeom>
          <a:solidFill>
            <a:srgbClr val="B1B1B1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405384" y="3072383"/>
            <a:ext cx="8461248" cy="124815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381000" y="3048000"/>
            <a:ext cx="8458200" cy="1245108"/>
          </a:xfrm>
          <a:custGeom>
            <a:avLst/>
            <a:gdLst/>
            <a:ahLst/>
            <a:cxnLst/>
            <a:rect l="l" t="t" r="r" b="b"/>
            <a:pathLst>
              <a:path w="8458200" h="1245107">
                <a:moveTo>
                  <a:pt x="0" y="1245108"/>
                </a:moveTo>
                <a:lnTo>
                  <a:pt x="8458200" y="1245108"/>
                </a:lnTo>
                <a:lnTo>
                  <a:pt x="8458200" y="0"/>
                </a:lnTo>
                <a:lnTo>
                  <a:pt x="0" y="0"/>
                </a:lnTo>
                <a:lnTo>
                  <a:pt x="0" y="1245108"/>
                </a:lnTo>
                <a:close/>
              </a:path>
            </a:pathLst>
          </a:custGeom>
          <a:solidFill>
            <a:srgbClr val="B1B1B1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" name="object 8"/>
          <p:cNvSpPr/>
          <p:nvPr/>
        </p:nvSpPr>
        <p:spPr>
          <a:xfrm>
            <a:off x="405384" y="1395983"/>
            <a:ext cx="8461248" cy="129844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" name="object 9"/>
          <p:cNvSpPr/>
          <p:nvPr/>
        </p:nvSpPr>
        <p:spPr>
          <a:xfrm>
            <a:off x="381000" y="1371600"/>
            <a:ext cx="8458200" cy="1295400"/>
          </a:xfrm>
          <a:custGeom>
            <a:avLst/>
            <a:gdLst/>
            <a:ahLst/>
            <a:cxnLst/>
            <a:rect l="l" t="t" r="r" b="b"/>
            <a:pathLst>
              <a:path w="8458200" h="1295400">
                <a:moveTo>
                  <a:pt x="0" y="1295400"/>
                </a:moveTo>
                <a:lnTo>
                  <a:pt x="8458200" y="1295400"/>
                </a:lnTo>
                <a:lnTo>
                  <a:pt x="8458200" y="0"/>
                </a:lnTo>
                <a:lnTo>
                  <a:pt x="0" y="0"/>
                </a:lnTo>
                <a:lnTo>
                  <a:pt x="0" y="1295400"/>
                </a:lnTo>
                <a:close/>
              </a:path>
            </a:pathLst>
          </a:custGeom>
          <a:solidFill>
            <a:srgbClr val="B1B1B1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763016" y="134461"/>
            <a:ext cx="3164555" cy="30459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400"/>
              </a:lnSpc>
              <a:spcBef>
                <a:spcPts val="120"/>
              </a:spcBef>
            </a:pPr>
            <a:r>
              <a:rPr dirty="0" smtClean="0" sz="2200" spc="9">
                <a:solidFill>
                  <a:srgbClr val="333333"/>
                </a:solidFill>
                <a:latin typeface="΢"/>
                <a:cs typeface="΢"/>
              </a:rPr>
              <a:t>“人力资源管理”的定义</a:t>
            </a:r>
            <a:endParaRPr sz="2200">
              <a:latin typeface="微软雅黑"/>
              <a:cs typeface="微软雅黑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137664" y="997870"/>
            <a:ext cx="1115872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55"/>
              </a:lnSpc>
              <a:spcBef>
                <a:spcPts val="127"/>
              </a:spcBef>
            </a:pPr>
            <a:r>
              <a:rPr dirty="0" smtClean="0" sz="2400" spc="0" b="1">
                <a:solidFill>
                  <a:srgbClr val="3040FF"/>
                </a:solidFill>
                <a:latin typeface="Arial"/>
                <a:cs typeface="Arial"/>
              </a:rPr>
              <a:t>H</a:t>
            </a:r>
            <a:r>
              <a:rPr dirty="0" smtClean="0" sz="2400" spc="-4" b="1">
                <a:solidFill>
                  <a:srgbClr val="3040FF"/>
                </a:solidFill>
                <a:latin typeface="Arial"/>
                <a:cs typeface="Arial"/>
              </a:rPr>
              <a:t>u</a:t>
            </a:r>
            <a:r>
              <a:rPr dirty="0" smtClean="0" sz="2400" spc="0" b="1">
                <a:solidFill>
                  <a:srgbClr val="3040FF"/>
                </a:solidFill>
                <a:latin typeface="Arial"/>
                <a:cs typeface="Arial"/>
              </a:rPr>
              <a:t>man</a:t>
            </a:r>
            <a:endParaRPr sz="24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254451" y="997870"/>
            <a:ext cx="1640433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55"/>
              </a:lnSpc>
              <a:spcBef>
                <a:spcPts val="127"/>
              </a:spcBef>
            </a:pPr>
            <a:r>
              <a:rPr dirty="0" smtClean="0" sz="2400" spc="0" b="1">
                <a:solidFill>
                  <a:srgbClr val="3040FF"/>
                </a:solidFill>
                <a:latin typeface="Arial"/>
                <a:cs typeface="Arial"/>
              </a:rPr>
              <a:t>Re</a:t>
            </a:r>
            <a:r>
              <a:rPr dirty="0" smtClean="0" sz="2400" spc="-4" b="1">
                <a:solidFill>
                  <a:srgbClr val="3040FF"/>
                </a:solidFill>
                <a:latin typeface="Arial"/>
                <a:cs typeface="Arial"/>
              </a:rPr>
              <a:t>s</a:t>
            </a:r>
            <a:r>
              <a:rPr dirty="0" smtClean="0" sz="2400" spc="0" b="1">
                <a:solidFill>
                  <a:srgbClr val="3040FF"/>
                </a:solidFill>
                <a:latin typeface="Arial"/>
                <a:cs typeface="Arial"/>
              </a:rPr>
              <a:t>ourc</a:t>
            </a:r>
            <a:r>
              <a:rPr dirty="0" smtClean="0" sz="2400" spc="-4" b="1">
                <a:solidFill>
                  <a:srgbClr val="3040FF"/>
                </a:solidFill>
                <a:latin typeface="Arial"/>
                <a:cs typeface="Arial"/>
              </a:rPr>
              <a:t>e</a:t>
            </a:r>
            <a:r>
              <a:rPr dirty="0" smtClean="0" sz="2400" spc="0" b="1">
                <a:solidFill>
                  <a:srgbClr val="3040FF"/>
                </a:solidFill>
                <a:latin typeface="Arial"/>
                <a:cs typeface="Arial"/>
              </a:rPr>
              <a:t>s</a:t>
            </a:r>
            <a:endParaRPr sz="24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900371" y="997870"/>
            <a:ext cx="1945843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55"/>
              </a:lnSpc>
              <a:spcBef>
                <a:spcPts val="127"/>
              </a:spcBef>
            </a:pPr>
            <a:r>
              <a:rPr dirty="0" smtClean="0" sz="2400" spc="0" b="1">
                <a:solidFill>
                  <a:srgbClr val="3040FF"/>
                </a:solidFill>
                <a:latin typeface="Arial"/>
                <a:cs typeface="Arial"/>
              </a:rPr>
              <a:t>Manag</a:t>
            </a:r>
            <a:r>
              <a:rPr dirty="0" smtClean="0" sz="2400" spc="-4" b="1">
                <a:solidFill>
                  <a:srgbClr val="3040FF"/>
                </a:solidFill>
                <a:latin typeface="Arial"/>
                <a:cs typeface="Arial"/>
              </a:rPr>
              <a:t>e</a:t>
            </a:r>
            <a:r>
              <a:rPr dirty="0" smtClean="0" sz="2400" spc="0" b="1">
                <a:solidFill>
                  <a:srgbClr val="3040FF"/>
                </a:solidFill>
                <a:latin typeface="Arial"/>
                <a:cs typeface="Arial"/>
              </a:rPr>
              <a:t>ment</a:t>
            </a:r>
            <a:endParaRPr sz="24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849236" y="997870"/>
            <a:ext cx="339242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55"/>
              </a:lnSpc>
              <a:spcBef>
                <a:spcPts val="127"/>
              </a:spcBef>
            </a:pPr>
            <a:r>
              <a:rPr dirty="0" smtClean="0" sz="2400" spc="4" b="1">
                <a:latin typeface="Arial"/>
                <a:cs typeface="Arial"/>
              </a:rPr>
              <a:t>is</a:t>
            </a:r>
            <a:endParaRPr sz="24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518405" y="2680500"/>
            <a:ext cx="371884" cy="3305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55"/>
              </a:lnSpc>
              <a:spcBef>
                <a:spcPts val="127"/>
              </a:spcBef>
            </a:pPr>
            <a:r>
              <a:rPr dirty="0" smtClean="0" sz="2400" spc="0" b="1">
                <a:latin typeface="Arial"/>
                <a:cs typeface="Arial"/>
              </a:rPr>
              <a:t>of</a:t>
            </a:r>
            <a:endParaRPr sz="24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689350" y="4363878"/>
            <a:ext cx="625754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55"/>
              </a:lnSpc>
              <a:spcBef>
                <a:spcPts val="127"/>
              </a:spcBef>
            </a:pPr>
            <a:r>
              <a:rPr dirty="0" smtClean="0" sz="2400" spc="0" b="1">
                <a:latin typeface="Arial"/>
                <a:cs typeface="Arial"/>
              </a:rPr>
              <a:t>and</a:t>
            </a:r>
            <a:endParaRPr sz="24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315104" y="4363878"/>
            <a:ext cx="1319479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55"/>
              </a:lnSpc>
              <a:spcBef>
                <a:spcPts val="127"/>
              </a:spcBef>
            </a:pPr>
            <a:r>
              <a:rPr dirty="0" smtClean="0" sz="2400" spc="0" b="1">
                <a:latin typeface="Arial"/>
                <a:cs typeface="Arial"/>
              </a:rPr>
              <a:t>in</a:t>
            </a:r>
            <a:r>
              <a:rPr dirty="0" smtClean="0" sz="2400" spc="-4" b="1">
                <a:latin typeface="Arial"/>
                <a:cs typeface="Arial"/>
              </a:rPr>
              <a:t>c</a:t>
            </a:r>
            <a:r>
              <a:rPr dirty="0" smtClean="0" sz="2400" spc="0" b="1">
                <a:latin typeface="Arial"/>
                <a:cs typeface="Arial"/>
              </a:rPr>
              <a:t>ludes</a:t>
            </a:r>
            <a:endParaRPr sz="24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09524" y="6633699"/>
            <a:ext cx="2337762" cy="13208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975"/>
              </a:lnSpc>
              <a:spcBef>
                <a:spcPts val="48"/>
              </a:spcBef>
            </a:pPr>
            <a:r>
              <a:rPr dirty="0" smtClean="0" sz="850" spc="0">
                <a:solidFill>
                  <a:srgbClr val="B1B1B1"/>
                </a:solidFill>
                <a:latin typeface="Symbol"/>
                <a:cs typeface="Symbol"/>
              </a:rPr>
              <a:t></a:t>
            </a:r>
            <a:r>
              <a:rPr dirty="0" smtClean="0" sz="850" spc="0">
                <a:solidFill>
                  <a:srgbClr val="B1B1B1"/>
                </a:solidFill>
                <a:latin typeface="Times New Roman"/>
                <a:cs typeface="Times New Roman"/>
              </a:rPr>
              <a:t> </a:t>
            </a:r>
            <a:r>
              <a:rPr dirty="0" smtClean="0" sz="850" spc="51">
                <a:solidFill>
                  <a:srgbClr val="B1B1B1"/>
                </a:solidFill>
                <a:latin typeface="Times New Roman"/>
                <a:cs typeface="Times New Roman"/>
              </a:rPr>
              <a:t> 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S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A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P</a:t>
            </a:r>
            <a:r>
              <a:rPr dirty="0" smtClean="0" sz="700" spc="-23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A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G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2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0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0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2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,</a:t>
            </a:r>
            <a:r>
              <a:rPr dirty="0" smtClean="0" sz="700" spc="12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T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itle</a:t>
            </a:r>
            <a:r>
              <a:rPr dirty="0" smtClean="0" sz="700" spc="-18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o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f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P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r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e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s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e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n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t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a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ti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o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n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,</a:t>
            </a:r>
            <a:r>
              <a:rPr dirty="0" smtClean="0" sz="700" spc="13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S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p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e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a</a:t>
            </a:r>
            <a:r>
              <a:rPr dirty="0" smtClean="0" sz="700" spc="9">
                <a:solidFill>
                  <a:srgbClr val="B1B1B1"/>
                </a:solidFill>
                <a:latin typeface="Arial"/>
                <a:cs typeface="Arial"/>
              </a:rPr>
              <a:t>k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e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r</a:t>
            </a:r>
            <a:r>
              <a:rPr dirty="0" smtClean="0" sz="700" spc="-20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Na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m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e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1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4</a:t>
            </a:r>
            <a:endParaRPr sz="7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81000" y="4762500"/>
            <a:ext cx="8458200" cy="12694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192149" marR="2135862" algn="ctr">
              <a:lnSpc>
                <a:spcPct val="95825"/>
              </a:lnSpc>
              <a:spcBef>
                <a:spcPts val="110"/>
              </a:spcBef>
            </a:pPr>
            <a:r>
              <a:rPr dirty="0" smtClean="0" sz="2400" spc="0" b="1">
                <a:latin typeface="Arial"/>
                <a:cs typeface="Arial"/>
              </a:rPr>
              <a:t>A</a:t>
            </a:r>
            <a:r>
              <a:rPr dirty="0" smtClean="0" sz="2400" spc="-89" b="1">
                <a:latin typeface="Arial"/>
                <a:cs typeface="Arial"/>
              </a:rPr>
              <a:t> </a:t>
            </a:r>
            <a:r>
              <a:rPr dirty="0" smtClean="0" sz="2400" spc="0" b="1">
                <a:latin typeface="Arial"/>
                <a:cs typeface="Arial"/>
              </a:rPr>
              <a:t>s</a:t>
            </a:r>
            <a:r>
              <a:rPr dirty="0" smtClean="0" sz="2400" spc="-25" b="1">
                <a:latin typeface="Arial"/>
                <a:cs typeface="Arial"/>
              </a:rPr>
              <a:t>y</a:t>
            </a:r>
            <a:r>
              <a:rPr dirty="0" smtClean="0" sz="2400" spc="0" b="1">
                <a:latin typeface="Arial"/>
                <a:cs typeface="Arial"/>
              </a:rPr>
              <a:t>stem</a:t>
            </a:r>
            <a:r>
              <a:rPr dirty="0" smtClean="0" sz="2400" spc="29" b="1">
                <a:latin typeface="Arial"/>
                <a:cs typeface="Arial"/>
              </a:rPr>
              <a:t> </a:t>
            </a:r>
            <a:r>
              <a:rPr dirty="0" smtClean="0" sz="2400" spc="0" b="1">
                <a:latin typeface="Arial"/>
                <a:cs typeface="Arial"/>
              </a:rPr>
              <a:t>that</a:t>
            </a:r>
            <a:r>
              <a:rPr dirty="0" smtClean="0" sz="2400" spc="0" b="1">
                <a:latin typeface="Arial"/>
                <a:cs typeface="Arial"/>
              </a:rPr>
              <a:t> </a:t>
            </a:r>
            <a:r>
              <a:rPr dirty="0" smtClean="0" sz="2400" spc="0" b="1">
                <a:latin typeface="Arial"/>
                <a:cs typeface="Arial"/>
              </a:rPr>
              <a:t>mea</a:t>
            </a:r>
            <a:r>
              <a:rPr dirty="0" smtClean="0" sz="2400" spc="-4" b="1">
                <a:latin typeface="Arial"/>
                <a:cs typeface="Arial"/>
              </a:rPr>
              <a:t>s</a:t>
            </a:r>
            <a:r>
              <a:rPr dirty="0" smtClean="0" sz="2400" spc="0" b="1">
                <a:latin typeface="Arial"/>
                <a:cs typeface="Arial"/>
              </a:rPr>
              <a:t>ures</a:t>
            </a:r>
            <a:r>
              <a:rPr dirty="0" smtClean="0" sz="2400" spc="19" b="1">
                <a:latin typeface="Arial"/>
                <a:cs typeface="Arial"/>
              </a:rPr>
              <a:t> </a:t>
            </a:r>
            <a:r>
              <a:rPr dirty="0" smtClean="0" sz="2400" spc="0" b="1">
                <a:latin typeface="Arial"/>
                <a:cs typeface="Arial"/>
              </a:rPr>
              <a:t>the</a:t>
            </a:r>
            <a:endParaRPr sz="2400">
              <a:latin typeface="Arial"/>
              <a:cs typeface="Arial"/>
            </a:endParaRPr>
          </a:p>
          <a:p>
            <a:pPr marL="485956" marR="428040" algn="ctr">
              <a:lnSpc>
                <a:spcPct val="95825"/>
              </a:lnSpc>
              <a:spcBef>
                <a:spcPts val="696"/>
              </a:spcBef>
            </a:pPr>
            <a:r>
              <a:rPr dirty="0" smtClean="0" sz="2400" spc="0" b="1">
                <a:latin typeface="Arial"/>
                <a:cs typeface="Arial"/>
              </a:rPr>
              <a:t>c</a:t>
            </a:r>
            <a:r>
              <a:rPr dirty="0" smtClean="0" sz="2400" spc="-4" b="1">
                <a:latin typeface="Arial"/>
                <a:cs typeface="Arial"/>
              </a:rPr>
              <a:t>o</a:t>
            </a:r>
            <a:r>
              <a:rPr dirty="0" smtClean="0" sz="2400" spc="0" b="1">
                <a:latin typeface="Arial"/>
                <a:cs typeface="Arial"/>
              </a:rPr>
              <a:t>ntribution</a:t>
            </a:r>
            <a:r>
              <a:rPr dirty="0" smtClean="0" sz="2400" spc="-34" b="1">
                <a:latin typeface="Arial"/>
                <a:cs typeface="Arial"/>
              </a:rPr>
              <a:t> </a:t>
            </a:r>
            <a:r>
              <a:rPr dirty="0" smtClean="0" sz="2400" spc="0" b="1">
                <a:latin typeface="Arial"/>
                <a:cs typeface="Arial"/>
              </a:rPr>
              <a:t>of</a:t>
            </a:r>
            <a:r>
              <a:rPr dirty="0" smtClean="0" sz="2400" spc="0" b="1">
                <a:latin typeface="Arial"/>
                <a:cs typeface="Arial"/>
              </a:rPr>
              <a:t> </a:t>
            </a:r>
            <a:r>
              <a:rPr dirty="0" smtClean="0" sz="2400" spc="0" b="1">
                <a:latin typeface="Arial"/>
                <a:cs typeface="Arial"/>
              </a:rPr>
              <a:t>HR</a:t>
            </a:r>
            <a:r>
              <a:rPr dirty="0" smtClean="0" sz="2400" spc="-9" b="1">
                <a:latin typeface="Arial"/>
                <a:cs typeface="Arial"/>
              </a:rPr>
              <a:t> </a:t>
            </a:r>
            <a:r>
              <a:rPr dirty="0" smtClean="0" sz="2400" spc="4" b="1">
                <a:latin typeface="Arial"/>
                <a:cs typeface="Arial"/>
              </a:rPr>
              <a:t>t</a:t>
            </a:r>
            <a:r>
              <a:rPr dirty="0" smtClean="0" sz="2400" spc="0" b="1">
                <a:latin typeface="Arial"/>
                <a:cs typeface="Arial"/>
              </a:rPr>
              <a:t>o</a:t>
            </a:r>
            <a:r>
              <a:rPr dirty="0" smtClean="0" sz="2400" spc="-9" b="1">
                <a:latin typeface="Arial"/>
                <a:cs typeface="Arial"/>
              </a:rPr>
              <a:t> </a:t>
            </a:r>
            <a:r>
              <a:rPr dirty="0" smtClean="0" sz="2400" spc="0" b="1">
                <a:latin typeface="Arial"/>
                <a:cs typeface="Arial"/>
              </a:rPr>
              <a:t>T</a:t>
            </a:r>
            <a:r>
              <a:rPr dirty="0" smtClean="0" sz="2400" spc="-4" b="1">
                <a:latin typeface="Arial"/>
                <a:cs typeface="Arial"/>
              </a:rPr>
              <a:t>h</a:t>
            </a:r>
            <a:r>
              <a:rPr dirty="0" smtClean="0" sz="2400" spc="0" b="1">
                <a:latin typeface="Arial"/>
                <a:cs typeface="Arial"/>
              </a:rPr>
              <a:t>e</a:t>
            </a:r>
            <a:r>
              <a:rPr dirty="0" smtClean="0" sz="2400" spc="0" b="1">
                <a:latin typeface="Arial"/>
                <a:cs typeface="Arial"/>
              </a:rPr>
              <a:t> </a:t>
            </a:r>
            <a:r>
              <a:rPr dirty="0" smtClean="0" sz="2400" spc="0" b="1">
                <a:latin typeface="Arial"/>
                <a:cs typeface="Arial"/>
              </a:rPr>
              <a:t>su</a:t>
            </a:r>
            <a:r>
              <a:rPr dirty="0" smtClean="0" sz="2400" spc="-9" b="1">
                <a:latin typeface="Arial"/>
                <a:cs typeface="Arial"/>
              </a:rPr>
              <a:t>c</a:t>
            </a:r>
            <a:r>
              <a:rPr dirty="0" smtClean="0" sz="2400" spc="0" b="1">
                <a:latin typeface="Arial"/>
                <a:cs typeface="Arial"/>
              </a:rPr>
              <a:t>c</a:t>
            </a:r>
            <a:r>
              <a:rPr dirty="0" smtClean="0" sz="2400" spc="-4" b="1">
                <a:latin typeface="Arial"/>
                <a:cs typeface="Arial"/>
              </a:rPr>
              <a:t>e</a:t>
            </a:r>
            <a:r>
              <a:rPr dirty="0" smtClean="0" sz="2400" spc="0" b="1">
                <a:latin typeface="Arial"/>
                <a:cs typeface="Arial"/>
              </a:rPr>
              <a:t>ss</a:t>
            </a:r>
            <a:r>
              <a:rPr dirty="0" smtClean="0" sz="2400" spc="9" b="1">
                <a:latin typeface="Arial"/>
                <a:cs typeface="Arial"/>
              </a:rPr>
              <a:t> </a:t>
            </a:r>
            <a:r>
              <a:rPr dirty="0" smtClean="0" sz="2400" spc="0" b="1">
                <a:latin typeface="Arial"/>
                <a:cs typeface="Arial"/>
              </a:rPr>
              <a:t>of</a:t>
            </a:r>
            <a:r>
              <a:rPr dirty="0" smtClean="0" sz="2400" spc="0" b="1">
                <a:latin typeface="Arial"/>
                <a:cs typeface="Arial"/>
              </a:rPr>
              <a:t> </a:t>
            </a:r>
            <a:r>
              <a:rPr dirty="0" smtClean="0" sz="2400" spc="0" b="1">
                <a:latin typeface="Arial"/>
                <a:cs typeface="Arial"/>
              </a:rPr>
              <a:t>the</a:t>
            </a:r>
            <a:r>
              <a:rPr dirty="0" smtClean="0" sz="2400" spc="-9" b="1">
                <a:latin typeface="Arial"/>
                <a:cs typeface="Arial"/>
              </a:rPr>
              <a:t> </a:t>
            </a:r>
            <a:r>
              <a:rPr dirty="0" smtClean="0" sz="2400" spc="0" b="1">
                <a:latin typeface="Arial"/>
                <a:cs typeface="Arial"/>
              </a:rPr>
              <a:t>e</a:t>
            </a:r>
            <a:r>
              <a:rPr dirty="0" smtClean="0" sz="2400" spc="-4" b="1">
                <a:latin typeface="Arial"/>
                <a:cs typeface="Arial"/>
              </a:rPr>
              <a:t>n</a:t>
            </a:r>
            <a:r>
              <a:rPr dirty="0" smtClean="0" sz="2400" spc="0" b="1">
                <a:latin typeface="Arial"/>
                <a:cs typeface="Arial"/>
              </a:rPr>
              <a:t>terprise</a:t>
            </a:r>
            <a:endParaRPr sz="2400">
              <a:latin typeface="Arial"/>
              <a:cs typeface="Arial"/>
            </a:endParaRPr>
          </a:p>
          <a:p>
            <a:pPr marL="1391306" marR="1329838" algn="ctr">
              <a:lnSpc>
                <a:spcPts val="3600"/>
              </a:lnSpc>
              <a:spcBef>
                <a:spcPts val="180"/>
              </a:spcBef>
            </a:pPr>
            <a:r>
              <a:rPr dirty="0" smtClean="0" baseline="-1627" sz="3600" spc="9">
                <a:solidFill>
                  <a:srgbClr val="3A6DB0"/>
                </a:solidFill>
                <a:latin typeface="΢"/>
                <a:cs typeface="΢"/>
              </a:rPr>
              <a:t>衡量</a:t>
            </a:r>
            <a:r>
              <a:rPr dirty="0" smtClean="0" baseline="-2415" sz="3600" spc="-4" b="1">
                <a:solidFill>
                  <a:srgbClr val="3A6DB0"/>
                </a:solidFill>
                <a:latin typeface="Arial"/>
                <a:cs typeface="Arial"/>
              </a:rPr>
              <a:t>HR</a:t>
            </a:r>
            <a:r>
              <a:rPr dirty="0" smtClean="0" baseline="-1627" sz="3600" spc="14">
                <a:solidFill>
                  <a:srgbClr val="3A6DB0"/>
                </a:solidFill>
                <a:latin typeface="΢"/>
                <a:cs typeface="΢"/>
              </a:rPr>
              <a:t>对企业之成功贡献大小的检测系统</a:t>
            </a:r>
            <a:endParaRPr sz="2400">
              <a:latin typeface="微软雅黑"/>
              <a:cs typeface="微软雅黑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81000" y="3048000"/>
            <a:ext cx="8458200" cy="12451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617552" marR="561265" algn="ctr">
              <a:lnSpc>
                <a:spcPct val="95825"/>
              </a:lnSpc>
              <a:spcBef>
                <a:spcPts val="359"/>
              </a:spcBef>
            </a:pPr>
            <a:r>
              <a:rPr dirty="0" smtClean="0" sz="2400" spc="0" b="1">
                <a:latin typeface="Arial"/>
                <a:cs typeface="Arial"/>
              </a:rPr>
              <a:t>The</a:t>
            </a:r>
            <a:r>
              <a:rPr dirty="0" smtClean="0" sz="2400" spc="-14" b="1">
                <a:latin typeface="Arial"/>
                <a:cs typeface="Arial"/>
              </a:rPr>
              <a:t> </a:t>
            </a:r>
            <a:r>
              <a:rPr dirty="0" smtClean="0" sz="2400" spc="0" b="1">
                <a:latin typeface="Arial"/>
                <a:cs typeface="Arial"/>
              </a:rPr>
              <a:t>skil</a:t>
            </a:r>
            <a:r>
              <a:rPr dirty="0" smtClean="0" sz="2400" spc="4" b="1">
                <a:latin typeface="Arial"/>
                <a:cs typeface="Arial"/>
              </a:rPr>
              <a:t>l</a:t>
            </a:r>
            <a:r>
              <a:rPr dirty="0" smtClean="0" sz="2400" spc="0" b="1">
                <a:latin typeface="Arial"/>
                <a:cs typeface="Arial"/>
              </a:rPr>
              <a:t>s,</a:t>
            </a:r>
            <a:r>
              <a:rPr dirty="0" smtClean="0" sz="2400" spc="-14" b="1">
                <a:latin typeface="Arial"/>
                <a:cs typeface="Arial"/>
              </a:rPr>
              <a:t> </a:t>
            </a:r>
            <a:r>
              <a:rPr dirty="0" smtClean="0" sz="2400" spc="0" b="1">
                <a:latin typeface="Arial"/>
                <a:cs typeface="Arial"/>
              </a:rPr>
              <a:t>abil</a:t>
            </a:r>
            <a:r>
              <a:rPr dirty="0" smtClean="0" sz="2400" spc="4" b="1">
                <a:latin typeface="Arial"/>
                <a:cs typeface="Arial"/>
              </a:rPr>
              <a:t>i</a:t>
            </a:r>
            <a:r>
              <a:rPr dirty="0" smtClean="0" sz="2400" spc="0" b="1">
                <a:latin typeface="Arial"/>
                <a:cs typeface="Arial"/>
              </a:rPr>
              <a:t>t</a:t>
            </a:r>
            <a:r>
              <a:rPr dirty="0" smtClean="0" sz="2400" spc="4" b="1">
                <a:latin typeface="Arial"/>
                <a:cs typeface="Arial"/>
              </a:rPr>
              <a:t>i</a:t>
            </a:r>
            <a:r>
              <a:rPr dirty="0" smtClean="0" sz="2400" spc="0" b="1">
                <a:latin typeface="Arial"/>
                <a:cs typeface="Arial"/>
              </a:rPr>
              <a:t>es,</a:t>
            </a:r>
            <a:r>
              <a:rPr dirty="0" smtClean="0" sz="2400" spc="-44" b="1">
                <a:latin typeface="Arial"/>
                <a:cs typeface="Arial"/>
              </a:rPr>
              <a:t> </a:t>
            </a:r>
            <a:r>
              <a:rPr dirty="0" smtClean="0" sz="2400" spc="0" b="1">
                <a:latin typeface="Arial"/>
                <a:cs typeface="Arial"/>
              </a:rPr>
              <a:t>ex</a:t>
            </a:r>
            <a:r>
              <a:rPr dirty="0" smtClean="0" sz="2400" spc="-4" b="1">
                <a:latin typeface="Arial"/>
                <a:cs typeface="Arial"/>
              </a:rPr>
              <a:t>p</a:t>
            </a:r>
            <a:r>
              <a:rPr dirty="0" smtClean="0" sz="2400" spc="0" b="1">
                <a:latin typeface="Arial"/>
                <a:cs typeface="Arial"/>
              </a:rPr>
              <a:t>erience,</a:t>
            </a:r>
            <a:r>
              <a:rPr dirty="0" smtClean="0" sz="2400" spc="0" b="1">
                <a:latin typeface="Arial"/>
                <a:cs typeface="Arial"/>
              </a:rPr>
              <a:t> </a:t>
            </a:r>
            <a:r>
              <a:rPr dirty="0" smtClean="0" sz="2400" spc="0" b="1">
                <a:latin typeface="Arial"/>
                <a:cs typeface="Arial"/>
              </a:rPr>
              <a:t>and</a:t>
            </a:r>
            <a:r>
              <a:rPr dirty="0" smtClean="0" sz="2400" spc="0" b="1">
                <a:latin typeface="Arial"/>
                <a:cs typeface="Arial"/>
              </a:rPr>
              <a:t> </a:t>
            </a:r>
            <a:r>
              <a:rPr dirty="0" smtClean="0" sz="2400" spc="0" b="1">
                <a:latin typeface="Arial"/>
                <a:cs typeface="Arial"/>
              </a:rPr>
              <a:t>kno</a:t>
            </a:r>
            <a:r>
              <a:rPr dirty="0" smtClean="0" sz="2400" spc="19" b="1">
                <a:latin typeface="Arial"/>
                <a:cs typeface="Arial"/>
              </a:rPr>
              <a:t>w</a:t>
            </a:r>
            <a:r>
              <a:rPr dirty="0" smtClean="0" sz="2400" spc="0" b="1">
                <a:latin typeface="Arial"/>
                <a:cs typeface="Arial"/>
              </a:rPr>
              <a:t>l</a:t>
            </a:r>
            <a:r>
              <a:rPr dirty="0" smtClean="0" sz="2400" spc="-9" b="1">
                <a:latin typeface="Arial"/>
                <a:cs typeface="Arial"/>
              </a:rPr>
              <a:t>e</a:t>
            </a:r>
            <a:r>
              <a:rPr dirty="0" smtClean="0" sz="2400" spc="0" b="1">
                <a:latin typeface="Arial"/>
                <a:cs typeface="Arial"/>
              </a:rPr>
              <a:t>dge</a:t>
            </a:r>
            <a:r>
              <a:rPr dirty="0" smtClean="0" sz="2400" spc="-39" b="1">
                <a:latin typeface="Arial"/>
                <a:cs typeface="Arial"/>
              </a:rPr>
              <a:t> </a:t>
            </a:r>
            <a:r>
              <a:rPr dirty="0" smtClean="0" sz="2400" spc="0" b="1">
                <a:latin typeface="Arial"/>
                <a:cs typeface="Arial"/>
              </a:rPr>
              <a:t>of</a:t>
            </a:r>
            <a:endParaRPr sz="2400">
              <a:latin typeface="Arial"/>
              <a:cs typeface="Arial"/>
            </a:endParaRPr>
          </a:p>
          <a:p>
            <a:pPr marL="2298297" marR="2241401" algn="ctr">
              <a:lnSpc>
                <a:spcPct val="95825"/>
              </a:lnSpc>
              <a:spcBef>
                <a:spcPts val="120"/>
              </a:spcBef>
            </a:pPr>
            <a:r>
              <a:rPr dirty="0" smtClean="0" sz="2400" spc="0" b="1">
                <a:latin typeface="Arial"/>
                <a:cs typeface="Arial"/>
              </a:rPr>
              <a:t>the</a:t>
            </a:r>
            <a:r>
              <a:rPr dirty="0" smtClean="0" sz="2400" spc="-4" b="1">
                <a:latin typeface="Arial"/>
                <a:cs typeface="Arial"/>
              </a:rPr>
              <a:t> </a:t>
            </a:r>
            <a:r>
              <a:rPr dirty="0" smtClean="0" sz="2400" spc="0" b="1">
                <a:latin typeface="Arial"/>
                <a:cs typeface="Arial"/>
              </a:rPr>
              <a:t>enterprise</a:t>
            </a:r>
            <a:r>
              <a:rPr dirty="0" smtClean="0" sz="2400" spc="-79" b="1">
                <a:latin typeface="Arial"/>
                <a:cs typeface="Arial"/>
              </a:rPr>
              <a:t>’</a:t>
            </a:r>
            <a:r>
              <a:rPr dirty="0" smtClean="0" sz="2400" spc="0" b="1">
                <a:latin typeface="Arial"/>
                <a:cs typeface="Arial"/>
              </a:rPr>
              <a:t>s</a:t>
            </a:r>
            <a:r>
              <a:rPr dirty="0" smtClean="0" sz="2400" spc="-9" b="1">
                <a:latin typeface="Arial"/>
                <a:cs typeface="Arial"/>
              </a:rPr>
              <a:t> </a:t>
            </a:r>
            <a:r>
              <a:rPr dirty="0" smtClean="0" sz="2400" spc="25" b="1">
                <a:latin typeface="Arial"/>
                <a:cs typeface="Arial"/>
              </a:rPr>
              <a:t>w</a:t>
            </a:r>
            <a:r>
              <a:rPr dirty="0" smtClean="0" sz="2400" spc="0" b="1">
                <a:latin typeface="Arial"/>
                <a:cs typeface="Arial"/>
              </a:rPr>
              <a:t>orkforce</a:t>
            </a:r>
            <a:endParaRPr sz="2400">
              <a:latin typeface="Arial"/>
              <a:cs typeface="Arial"/>
            </a:endParaRPr>
          </a:p>
          <a:p>
            <a:pPr marL="1611861" marR="1554964" algn="ctr">
              <a:lnSpc>
                <a:spcPts val="3600"/>
              </a:lnSpc>
              <a:spcBef>
                <a:spcPts val="180"/>
              </a:spcBef>
            </a:pPr>
            <a:r>
              <a:rPr dirty="0" smtClean="0" baseline="-1627" sz="3600" spc="9">
                <a:solidFill>
                  <a:srgbClr val="3A6DB0"/>
                </a:solidFill>
                <a:latin typeface="΢"/>
                <a:cs typeface="΢"/>
              </a:rPr>
              <a:t>企业劳动力的技巧、能力、经验和知识</a:t>
            </a:r>
            <a:endParaRPr sz="2400">
              <a:latin typeface="微软雅黑"/>
              <a:cs typeface="微软雅黑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81000" y="1371600"/>
            <a:ext cx="8458200" cy="1295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091821" marR="1035091" algn="ctr">
              <a:lnSpc>
                <a:spcPct val="95825"/>
              </a:lnSpc>
              <a:spcBef>
                <a:spcPts val="305"/>
              </a:spcBef>
            </a:pPr>
            <a:r>
              <a:rPr dirty="0" smtClean="0" sz="2400" spc="0" b="1">
                <a:latin typeface="Arial"/>
                <a:cs typeface="Arial"/>
              </a:rPr>
              <a:t>T</a:t>
            </a:r>
            <a:r>
              <a:rPr dirty="0" smtClean="0" sz="2400" spc="-4" b="1">
                <a:latin typeface="Arial"/>
                <a:cs typeface="Arial"/>
              </a:rPr>
              <a:t>h</a:t>
            </a:r>
            <a:r>
              <a:rPr dirty="0" smtClean="0" sz="2400" spc="0" b="1">
                <a:latin typeface="Arial"/>
                <a:cs typeface="Arial"/>
              </a:rPr>
              <a:t>e</a:t>
            </a:r>
            <a:r>
              <a:rPr dirty="0" smtClean="0" sz="2400" spc="-9" b="1">
                <a:latin typeface="Arial"/>
                <a:cs typeface="Arial"/>
              </a:rPr>
              <a:t> </a:t>
            </a:r>
            <a:r>
              <a:rPr dirty="0" smtClean="0" sz="2400" spc="0" b="1">
                <a:latin typeface="Arial"/>
                <a:cs typeface="Arial"/>
              </a:rPr>
              <a:t>a</a:t>
            </a:r>
            <a:r>
              <a:rPr dirty="0" smtClean="0" sz="2400" spc="-4" b="1">
                <a:latin typeface="Arial"/>
                <a:cs typeface="Arial"/>
              </a:rPr>
              <a:t>c</a:t>
            </a:r>
            <a:r>
              <a:rPr dirty="0" smtClean="0" sz="2400" spc="0" b="1">
                <a:latin typeface="Arial"/>
                <a:cs typeface="Arial"/>
              </a:rPr>
              <a:t>q</a:t>
            </a:r>
            <a:r>
              <a:rPr dirty="0" smtClean="0" sz="2400" spc="-4" b="1">
                <a:latin typeface="Arial"/>
                <a:cs typeface="Arial"/>
              </a:rPr>
              <a:t>u</a:t>
            </a:r>
            <a:r>
              <a:rPr dirty="0" smtClean="0" sz="2400" spc="0" b="1">
                <a:latin typeface="Arial"/>
                <a:cs typeface="Arial"/>
              </a:rPr>
              <a:t>isi</a:t>
            </a:r>
            <a:r>
              <a:rPr dirty="0" smtClean="0" sz="2400" spc="4" b="1">
                <a:latin typeface="Arial"/>
                <a:cs typeface="Arial"/>
              </a:rPr>
              <a:t>t</a:t>
            </a:r>
            <a:r>
              <a:rPr dirty="0" smtClean="0" sz="2400" spc="0" b="1">
                <a:latin typeface="Arial"/>
                <a:cs typeface="Arial"/>
              </a:rPr>
              <a:t>ion,</a:t>
            </a:r>
            <a:r>
              <a:rPr dirty="0" smtClean="0" sz="2400" spc="-29" b="1">
                <a:latin typeface="Arial"/>
                <a:cs typeface="Arial"/>
              </a:rPr>
              <a:t> </a:t>
            </a:r>
            <a:r>
              <a:rPr dirty="0" smtClean="0" sz="2400" spc="0" b="1">
                <a:latin typeface="Arial"/>
                <a:cs typeface="Arial"/>
              </a:rPr>
              <a:t>d</a:t>
            </a:r>
            <a:r>
              <a:rPr dirty="0" smtClean="0" sz="2400" spc="-4" b="1">
                <a:latin typeface="Arial"/>
                <a:cs typeface="Arial"/>
              </a:rPr>
              <a:t>e</a:t>
            </a:r>
            <a:r>
              <a:rPr dirty="0" smtClean="0" sz="2400" spc="0" b="1">
                <a:latin typeface="Arial"/>
                <a:cs typeface="Arial"/>
              </a:rPr>
              <a:t>plo</a:t>
            </a:r>
            <a:r>
              <a:rPr dirty="0" smtClean="0" sz="2400" spc="-29" b="1">
                <a:latin typeface="Arial"/>
                <a:cs typeface="Arial"/>
              </a:rPr>
              <a:t>y</a:t>
            </a:r>
            <a:r>
              <a:rPr dirty="0" smtClean="0" sz="2400" spc="0" b="1">
                <a:latin typeface="Arial"/>
                <a:cs typeface="Arial"/>
              </a:rPr>
              <a:t>me</a:t>
            </a:r>
            <a:r>
              <a:rPr dirty="0" smtClean="0" sz="2400" spc="-4" b="1">
                <a:latin typeface="Arial"/>
                <a:cs typeface="Arial"/>
              </a:rPr>
              <a:t>n</a:t>
            </a:r>
            <a:r>
              <a:rPr dirty="0" smtClean="0" sz="2400" spc="0" b="1">
                <a:latin typeface="Arial"/>
                <a:cs typeface="Arial"/>
              </a:rPr>
              <a:t>t,</a:t>
            </a:r>
            <a:r>
              <a:rPr dirty="0" smtClean="0" sz="2400" spc="0" b="1">
                <a:latin typeface="Arial"/>
                <a:cs typeface="Arial"/>
              </a:rPr>
              <a:t> </a:t>
            </a:r>
            <a:r>
              <a:rPr dirty="0" smtClean="0" sz="2400" spc="0" b="1">
                <a:latin typeface="Arial"/>
                <a:cs typeface="Arial"/>
              </a:rPr>
              <a:t>dev</a:t>
            </a:r>
            <a:r>
              <a:rPr dirty="0" smtClean="0" sz="2400" spc="-9" b="1">
                <a:latin typeface="Arial"/>
                <a:cs typeface="Arial"/>
              </a:rPr>
              <a:t>e</a:t>
            </a:r>
            <a:r>
              <a:rPr dirty="0" smtClean="0" sz="2400" spc="0" b="1">
                <a:latin typeface="Arial"/>
                <a:cs typeface="Arial"/>
              </a:rPr>
              <a:t>lopme</a:t>
            </a:r>
            <a:r>
              <a:rPr dirty="0" smtClean="0" sz="2400" spc="-9" b="1">
                <a:latin typeface="Arial"/>
                <a:cs typeface="Arial"/>
              </a:rPr>
              <a:t>n</a:t>
            </a:r>
            <a:r>
              <a:rPr dirty="0" smtClean="0" sz="2400" spc="0" b="1">
                <a:latin typeface="Arial"/>
                <a:cs typeface="Arial"/>
              </a:rPr>
              <a:t>t,</a:t>
            </a:r>
            <a:endParaRPr sz="2400">
              <a:latin typeface="Arial"/>
              <a:cs typeface="Arial"/>
            </a:endParaRPr>
          </a:p>
          <a:p>
            <a:pPr marL="1261977" marR="1206300" algn="ctr">
              <a:lnSpc>
                <a:spcPct val="95825"/>
              </a:lnSpc>
              <a:spcBef>
                <a:spcPts val="120"/>
              </a:spcBef>
            </a:pPr>
            <a:r>
              <a:rPr dirty="0" smtClean="0" sz="2400" spc="0" b="1">
                <a:latin typeface="Arial"/>
                <a:cs typeface="Arial"/>
              </a:rPr>
              <a:t>retent</a:t>
            </a:r>
            <a:r>
              <a:rPr dirty="0" smtClean="0" sz="2400" spc="4" b="1">
                <a:latin typeface="Arial"/>
                <a:cs typeface="Arial"/>
              </a:rPr>
              <a:t>i</a:t>
            </a:r>
            <a:r>
              <a:rPr dirty="0" smtClean="0" sz="2400" spc="0" b="1">
                <a:latin typeface="Arial"/>
                <a:cs typeface="Arial"/>
              </a:rPr>
              <a:t>on,</a:t>
            </a:r>
            <a:r>
              <a:rPr dirty="0" smtClean="0" sz="2400" spc="-19" b="1">
                <a:latin typeface="Arial"/>
                <a:cs typeface="Arial"/>
              </a:rPr>
              <a:t> </a:t>
            </a:r>
            <a:r>
              <a:rPr dirty="0" smtClean="0" sz="2400" spc="0" b="1">
                <a:latin typeface="Arial"/>
                <a:cs typeface="Arial"/>
              </a:rPr>
              <a:t>mot</a:t>
            </a:r>
            <a:r>
              <a:rPr dirty="0" smtClean="0" sz="2400" spc="4" b="1">
                <a:latin typeface="Arial"/>
                <a:cs typeface="Arial"/>
              </a:rPr>
              <a:t>i</a:t>
            </a:r>
            <a:r>
              <a:rPr dirty="0" smtClean="0" sz="2400" spc="0" b="1">
                <a:latin typeface="Arial"/>
                <a:cs typeface="Arial"/>
              </a:rPr>
              <a:t>vation,</a:t>
            </a:r>
            <a:r>
              <a:rPr dirty="0" smtClean="0" sz="2400" spc="-39" b="1">
                <a:latin typeface="Arial"/>
                <a:cs typeface="Arial"/>
              </a:rPr>
              <a:t> </a:t>
            </a:r>
            <a:r>
              <a:rPr dirty="0" smtClean="0" sz="2400" spc="0" b="1">
                <a:latin typeface="Arial"/>
                <a:cs typeface="Arial"/>
              </a:rPr>
              <a:t>and</a:t>
            </a:r>
            <a:r>
              <a:rPr dirty="0" smtClean="0" sz="2400" spc="-4" b="1">
                <a:latin typeface="Arial"/>
                <a:cs typeface="Arial"/>
              </a:rPr>
              <a:t> </a:t>
            </a:r>
            <a:r>
              <a:rPr dirty="0" smtClean="0" sz="2400" spc="0" b="1">
                <a:latin typeface="Arial"/>
                <a:cs typeface="Arial"/>
              </a:rPr>
              <a:t>empo</a:t>
            </a:r>
            <a:r>
              <a:rPr dirty="0" smtClean="0" sz="2400" spc="25" b="1">
                <a:latin typeface="Arial"/>
                <a:cs typeface="Arial"/>
              </a:rPr>
              <a:t>w</a:t>
            </a:r>
            <a:r>
              <a:rPr dirty="0" smtClean="0" sz="2400" spc="0" b="1">
                <a:latin typeface="Arial"/>
                <a:cs typeface="Arial"/>
              </a:rPr>
              <a:t>erment</a:t>
            </a:r>
            <a:endParaRPr sz="2400">
              <a:latin typeface="Arial"/>
              <a:cs typeface="Arial"/>
            </a:endParaRPr>
          </a:p>
          <a:p>
            <a:pPr marL="1611884" marR="1554987" algn="ctr">
              <a:lnSpc>
                <a:spcPts val="3600"/>
              </a:lnSpc>
              <a:spcBef>
                <a:spcPts val="180"/>
              </a:spcBef>
            </a:pPr>
            <a:r>
              <a:rPr dirty="0" smtClean="0" baseline="-1627" sz="3600" spc="9">
                <a:solidFill>
                  <a:srgbClr val="3A6DB0"/>
                </a:solidFill>
                <a:latin typeface="΢"/>
                <a:cs typeface="΢"/>
              </a:rPr>
              <a:t>获得、配置、开发、保持、激励和授权</a:t>
            </a:r>
            <a:endParaRPr sz="2400">
              <a:latin typeface="微软雅黑"/>
              <a:cs typeface="微软雅黑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7998"/>
          </a:xfrm>
          <a:custGeom>
            <a:avLst/>
            <a:gdLst/>
            <a:ahLst/>
            <a:cxnLst/>
            <a:rect l="l" t="t" r="r" b="b"/>
            <a:pathLst>
              <a:path w="9144000" h="6857998">
                <a:moveTo>
                  <a:pt x="9144000" y="6857998"/>
                </a:moveTo>
                <a:lnTo>
                  <a:pt x="9144000" y="0"/>
                </a:lnTo>
                <a:lnTo>
                  <a:pt x="0" y="0"/>
                </a:lnTo>
                <a:lnTo>
                  <a:pt x="0" y="6857998"/>
                </a:lnTo>
                <a:lnTo>
                  <a:pt x="9144000" y="6857998"/>
                </a:lnTo>
                <a:close/>
              </a:path>
            </a:pathLst>
          </a:custGeom>
          <a:solidFill>
            <a:srgbClr val="959595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/>
          <p:nvPr/>
        </p:nvSpPr>
        <p:spPr>
          <a:xfrm>
            <a:off x="0" y="0"/>
            <a:ext cx="9144000" cy="68579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400811" y="1470660"/>
            <a:ext cx="8285988" cy="49499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1310639" y="2939795"/>
            <a:ext cx="1280160" cy="336803"/>
          </a:xfrm>
          <a:custGeom>
            <a:avLst/>
            <a:gdLst/>
            <a:ahLst/>
            <a:cxnLst/>
            <a:rect l="l" t="t" r="r" b="b"/>
            <a:pathLst>
              <a:path w="1280160" h="336803">
                <a:moveTo>
                  <a:pt x="0" y="336803"/>
                </a:moveTo>
                <a:lnTo>
                  <a:pt x="1280160" y="336803"/>
                </a:lnTo>
                <a:lnTo>
                  <a:pt x="1280160" y="0"/>
                </a:lnTo>
                <a:lnTo>
                  <a:pt x="0" y="0"/>
                </a:lnTo>
                <a:lnTo>
                  <a:pt x="0" y="336803"/>
                </a:lnTo>
                <a:close/>
              </a:path>
            </a:pathLst>
          </a:custGeom>
          <a:solidFill>
            <a:srgbClr val="003366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3368040" y="1600200"/>
            <a:ext cx="1965960" cy="336803"/>
          </a:xfrm>
          <a:custGeom>
            <a:avLst/>
            <a:gdLst/>
            <a:ahLst/>
            <a:cxnLst/>
            <a:rect l="l" t="t" r="r" b="b"/>
            <a:pathLst>
              <a:path w="1965960" h="336803">
                <a:moveTo>
                  <a:pt x="0" y="336803"/>
                </a:moveTo>
                <a:lnTo>
                  <a:pt x="1965960" y="336803"/>
                </a:lnTo>
                <a:lnTo>
                  <a:pt x="1965960" y="0"/>
                </a:lnTo>
                <a:lnTo>
                  <a:pt x="0" y="0"/>
                </a:lnTo>
                <a:lnTo>
                  <a:pt x="0" y="336803"/>
                </a:lnTo>
                <a:close/>
              </a:path>
            </a:pathLst>
          </a:custGeom>
          <a:solidFill>
            <a:srgbClr val="003366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5562600" y="1644395"/>
            <a:ext cx="1752600" cy="336803"/>
          </a:xfrm>
          <a:custGeom>
            <a:avLst/>
            <a:gdLst/>
            <a:ahLst/>
            <a:cxnLst/>
            <a:rect l="l" t="t" r="r" b="b"/>
            <a:pathLst>
              <a:path w="1752600" h="336803">
                <a:moveTo>
                  <a:pt x="0" y="336803"/>
                </a:moveTo>
                <a:lnTo>
                  <a:pt x="1752600" y="336803"/>
                </a:lnTo>
                <a:lnTo>
                  <a:pt x="1752600" y="0"/>
                </a:lnTo>
                <a:lnTo>
                  <a:pt x="0" y="0"/>
                </a:lnTo>
                <a:lnTo>
                  <a:pt x="0" y="336803"/>
                </a:lnTo>
                <a:close/>
              </a:path>
            </a:pathLst>
          </a:custGeom>
          <a:solidFill>
            <a:srgbClr val="003366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" name="object 8"/>
          <p:cNvSpPr/>
          <p:nvPr/>
        </p:nvSpPr>
        <p:spPr>
          <a:xfrm>
            <a:off x="6934200" y="6096000"/>
            <a:ext cx="1965959" cy="336804"/>
          </a:xfrm>
          <a:custGeom>
            <a:avLst/>
            <a:gdLst/>
            <a:ahLst/>
            <a:cxnLst/>
            <a:rect l="l" t="t" r="r" b="b"/>
            <a:pathLst>
              <a:path w="1965959" h="336803">
                <a:moveTo>
                  <a:pt x="0" y="336804"/>
                </a:moveTo>
                <a:lnTo>
                  <a:pt x="1965959" y="336804"/>
                </a:lnTo>
                <a:lnTo>
                  <a:pt x="1965959" y="0"/>
                </a:lnTo>
                <a:lnTo>
                  <a:pt x="0" y="0"/>
                </a:lnTo>
                <a:lnTo>
                  <a:pt x="0" y="336804"/>
                </a:lnTo>
                <a:close/>
              </a:path>
            </a:pathLst>
          </a:custGeom>
          <a:solidFill>
            <a:srgbClr val="003366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" name="object 9"/>
          <p:cNvSpPr/>
          <p:nvPr/>
        </p:nvSpPr>
        <p:spPr>
          <a:xfrm>
            <a:off x="4038600" y="6096000"/>
            <a:ext cx="1965960" cy="336804"/>
          </a:xfrm>
          <a:custGeom>
            <a:avLst/>
            <a:gdLst/>
            <a:ahLst/>
            <a:cxnLst/>
            <a:rect l="l" t="t" r="r" b="b"/>
            <a:pathLst>
              <a:path w="1965960" h="336803">
                <a:moveTo>
                  <a:pt x="0" y="336804"/>
                </a:moveTo>
                <a:lnTo>
                  <a:pt x="1965960" y="336804"/>
                </a:lnTo>
                <a:lnTo>
                  <a:pt x="1965960" y="0"/>
                </a:lnTo>
                <a:lnTo>
                  <a:pt x="0" y="0"/>
                </a:lnTo>
                <a:lnTo>
                  <a:pt x="0" y="336804"/>
                </a:lnTo>
                <a:close/>
              </a:path>
            </a:pathLst>
          </a:custGeom>
          <a:solidFill>
            <a:srgbClr val="003366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" name="object 10"/>
          <p:cNvSpPr/>
          <p:nvPr/>
        </p:nvSpPr>
        <p:spPr>
          <a:xfrm>
            <a:off x="1600200" y="5943600"/>
            <a:ext cx="1219200" cy="336804"/>
          </a:xfrm>
          <a:custGeom>
            <a:avLst/>
            <a:gdLst/>
            <a:ahLst/>
            <a:cxnLst/>
            <a:rect l="l" t="t" r="r" b="b"/>
            <a:pathLst>
              <a:path w="1219200" h="336803">
                <a:moveTo>
                  <a:pt x="0" y="336804"/>
                </a:moveTo>
                <a:lnTo>
                  <a:pt x="1219200" y="336804"/>
                </a:lnTo>
                <a:lnTo>
                  <a:pt x="1219200" y="0"/>
                </a:lnTo>
                <a:lnTo>
                  <a:pt x="0" y="0"/>
                </a:lnTo>
                <a:lnTo>
                  <a:pt x="0" y="336804"/>
                </a:lnTo>
                <a:close/>
              </a:path>
            </a:pathLst>
          </a:custGeom>
          <a:solidFill>
            <a:srgbClr val="003366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612140" y="161901"/>
            <a:ext cx="3875581" cy="32629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70"/>
              </a:lnSpc>
              <a:spcBef>
                <a:spcPts val="128"/>
              </a:spcBef>
              <a:tabLst>
                <a:tab pos="2400300" algn="l"/>
                <a:tab pos="2679700" algn="l"/>
              </a:tabLst>
            </a:pPr>
            <a:r>
              <a:rPr dirty="0" smtClean="0" sz="2200" spc="14">
                <a:latin typeface="΢"/>
                <a:cs typeface="΢"/>
              </a:rPr>
              <a:t>人力资源战略功</a:t>
            </a:r>
            <a:r>
              <a:rPr dirty="0" smtClean="0" sz="2200" spc="0">
                <a:latin typeface="΢"/>
                <a:cs typeface="΢"/>
              </a:rPr>
              <a:t>能</a:t>
            </a:r>
            <a:r>
              <a:rPr dirty="0" smtClean="0" sz="2200" spc="0">
                <a:latin typeface="΢"/>
                <a:cs typeface="΢"/>
              </a:rPr>
              <a:t>	</a:t>
            </a:r>
            <a:r>
              <a:rPr dirty="0" smtClean="0" baseline="1074" sz="3300" spc="0" b="1">
                <a:latin typeface="Arial Black"/>
                <a:cs typeface="Arial Black"/>
              </a:rPr>
              <a:t>–</a:t>
            </a:r>
            <a:r>
              <a:rPr dirty="0" smtClean="0" baseline="1074" sz="3300" spc="0" b="1">
                <a:latin typeface="Arial Black"/>
                <a:cs typeface="Arial Black"/>
              </a:rPr>
              <a:t>	</a:t>
            </a:r>
            <a:r>
              <a:rPr dirty="0" smtClean="0" sz="2200" spc="9">
                <a:latin typeface="΢"/>
                <a:cs typeface="΢"/>
              </a:rPr>
              <a:t>招聘管理</a:t>
            </a:r>
            <a:endParaRPr sz="2200">
              <a:latin typeface="微软雅黑"/>
              <a:cs typeface="微软雅黑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1800" y="776025"/>
            <a:ext cx="3453429" cy="3305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600"/>
              </a:lnSpc>
              <a:spcBef>
                <a:spcPts val="130"/>
              </a:spcBef>
            </a:pPr>
            <a:r>
              <a:rPr dirty="0" smtClean="0" baseline="-1627" sz="3600" spc="9" u="heavy">
                <a:latin typeface="΢"/>
                <a:cs typeface="΢"/>
              </a:rPr>
              <a:t>基于“周期”的招聘管理</a:t>
            </a:r>
            <a:endParaRPr sz="2400">
              <a:latin typeface="微软雅黑"/>
              <a:cs typeface="微软雅黑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09524" y="6633699"/>
            <a:ext cx="2386151" cy="13208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975"/>
              </a:lnSpc>
              <a:spcBef>
                <a:spcPts val="48"/>
              </a:spcBef>
            </a:pPr>
            <a:r>
              <a:rPr dirty="0" smtClean="0" sz="850" spc="0">
                <a:solidFill>
                  <a:srgbClr val="B1B1B1"/>
                </a:solidFill>
                <a:latin typeface="Symbol"/>
                <a:cs typeface="Symbol"/>
              </a:rPr>
              <a:t></a:t>
            </a:r>
            <a:r>
              <a:rPr dirty="0" smtClean="0" sz="850" spc="0">
                <a:solidFill>
                  <a:srgbClr val="B1B1B1"/>
                </a:solidFill>
                <a:latin typeface="Times New Roman"/>
                <a:cs typeface="Times New Roman"/>
              </a:rPr>
              <a:t> </a:t>
            </a:r>
            <a:r>
              <a:rPr dirty="0" smtClean="0" sz="850" spc="51">
                <a:solidFill>
                  <a:srgbClr val="B1B1B1"/>
                </a:solidFill>
                <a:latin typeface="Times New Roman"/>
                <a:cs typeface="Times New Roman"/>
              </a:rPr>
              <a:t> 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S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A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P</a:t>
            </a:r>
            <a:r>
              <a:rPr dirty="0" smtClean="0" sz="700" spc="-23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A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G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2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0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0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2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,</a:t>
            </a:r>
            <a:r>
              <a:rPr dirty="0" smtClean="0" sz="700" spc="12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T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itle</a:t>
            </a:r>
            <a:r>
              <a:rPr dirty="0" smtClean="0" sz="700" spc="-18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o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f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P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r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e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s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e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n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t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a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ti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o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n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,</a:t>
            </a:r>
            <a:r>
              <a:rPr dirty="0" smtClean="0" sz="700" spc="13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S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p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e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a</a:t>
            </a:r>
            <a:r>
              <a:rPr dirty="0" smtClean="0" sz="700" spc="9">
                <a:solidFill>
                  <a:srgbClr val="B1B1B1"/>
                </a:solidFill>
                <a:latin typeface="Arial"/>
                <a:cs typeface="Arial"/>
              </a:rPr>
              <a:t>k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e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r</a:t>
            </a:r>
            <a:r>
              <a:rPr dirty="0" smtClean="0" sz="700" spc="-20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Na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m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e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1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40</a:t>
            </a:r>
            <a:endParaRPr sz="7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038600" y="6096000"/>
            <a:ext cx="1978660" cy="3368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370332">
              <a:lnSpc>
                <a:spcPts val="2365"/>
              </a:lnSpc>
              <a:spcBef>
                <a:spcPts val="118"/>
              </a:spcBef>
            </a:pPr>
            <a:r>
              <a:rPr dirty="0" smtClean="0" baseline="-1220" sz="2400" spc="9">
                <a:solidFill>
                  <a:srgbClr val="FFFFFF"/>
                </a:solidFill>
                <a:latin typeface="΢"/>
                <a:cs typeface="΢"/>
              </a:rPr>
              <a:t>雇佣条款确认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934200" y="6096000"/>
            <a:ext cx="1978659" cy="3368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472694">
              <a:lnSpc>
                <a:spcPts val="2365"/>
              </a:lnSpc>
              <a:spcBef>
                <a:spcPts val="118"/>
              </a:spcBef>
            </a:pPr>
            <a:r>
              <a:rPr dirty="0" smtClean="0" baseline="-1220" sz="2400" spc="9">
                <a:solidFill>
                  <a:srgbClr val="FFFFFF"/>
                </a:solidFill>
                <a:latin typeface="΢"/>
                <a:cs typeface="΢"/>
              </a:rPr>
              <a:t>挑选和面试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600200" y="5943600"/>
            <a:ext cx="1231900" cy="3368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404749">
              <a:lnSpc>
                <a:spcPts val="2365"/>
              </a:lnSpc>
              <a:spcBef>
                <a:spcPts val="118"/>
              </a:spcBef>
            </a:pPr>
            <a:r>
              <a:rPr dirty="0" smtClean="0" baseline="-1220" sz="2400" spc="9">
                <a:solidFill>
                  <a:srgbClr val="FFFFFF"/>
                </a:solidFill>
                <a:latin typeface="΢"/>
                <a:cs typeface="΢"/>
              </a:rPr>
              <a:t>录用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310639" y="2939795"/>
            <a:ext cx="1280160" cy="33680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407939" marR="395239" algn="ctr">
              <a:lnSpc>
                <a:spcPts val="2360"/>
              </a:lnSpc>
              <a:spcBef>
                <a:spcPts val="118"/>
              </a:spcBef>
            </a:pPr>
            <a:r>
              <a:rPr dirty="0" smtClean="0" baseline="-1220" sz="2400" spc="-6">
                <a:solidFill>
                  <a:srgbClr val="FFFFFF"/>
                </a:solidFill>
                <a:latin typeface="΢"/>
                <a:cs typeface="΢"/>
              </a:rPr>
              <a:t>空缺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562600" y="1644395"/>
            <a:ext cx="1765300" cy="33680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467867">
              <a:lnSpc>
                <a:spcPts val="2355"/>
              </a:lnSpc>
              <a:spcBef>
                <a:spcPts val="117"/>
              </a:spcBef>
            </a:pPr>
            <a:r>
              <a:rPr dirty="0" smtClean="0" baseline="-1220" sz="2400" spc="9">
                <a:solidFill>
                  <a:srgbClr val="FFFFFF"/>
                </a:solidFill>
                <a:latin typeface="΢"/>
                <a:cs typeface="΢"/>
              </a:rPr>
              <a:t>应聘人才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368040" y="1600200"/>
            <a:ext cx="1978660" cy="33680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574801">
              <a:lnSpc>
                <a:spcPts val="2355"/>
              </a:lnSpc>
              <a:spcBef>
                <a:spcPts val="117"/>
              </a:spcBef>
            </a:pPr>
            <a:r>
              <a:rPr dirty="0" smtClean="0" baseline="-1220" sz="2400" spc="14">
                <a:solidFill>
                  <a:srgbClr val="FFFFFF"/>
                </a:solidFill>
                <a:latin typeface="΢"/>
                <a:cs typeface="΢"/>
              </a:rPr>
              <a:t>招聘广告</a:t>
            </a:r>
            <a:endParaRPr sz="1600">
              <a:latin typeface="微软雅黑"/>
              <a:cs typeface="微软雅黑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7998"/>
          </a:xfrm>
          <a:custGeom>
            <a:avLst/>
            <a:gdLst/>
            <a:ahLst/>
            <a:cxnLst/>
            <a:rect l="l" t="t" r="r" b="b"/>
            <a:pathLst>
              <a:path w="9144000" h="6857998">
                <a:moveTo>
                  <a:pt x="9144000" y="6857998"/>
                </a:moveTo>
                <a:lnTo>
                  <a:pt x="9144000" y="0"/>
                </a:lnTo>
                <a:lnTo>
                  <a:pt x="0" y="0"/>
                </a:lnTo>
                <a:lnTo>
                  <a:pt x="0" y="6857998"/>
                </a:lnTo>
                <a:lnTo>
                  <a:pt x="9144000" y="6857998"/>
                </a:lnTo>
                <a:close/>
              </a:path>
            </a:pathLst>
          </a:custGeom>
          <a:solidFill>
            <a:srgbClr val="959595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/>
          <p:nvPr/>
        </p:nvSpPr>
        <p:spPr>
          <a:xfrm>
            <a:off x="0" y="0"/>
            <a:ext cx="9144000" cy="68579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138684" y="1295400"/>
            <a:ext cx="8868156" cy="52410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5867400" y="1613916"/>
            <a:ext cx="2971800" cy="367284"/>
          </a:xfrm>
          <a:custGeom>
            <a:avLst/>
            <a:gdLst/>
            <a:ahLst/>
            <a:cxnLst/>
            <a:rect l="l" t="t" r="r" b="b"/>
            <a:pathLst>
              <a:path w="2971800" h="367284">
                <a:moveTo>
                  <a:pt x="0" y="367284"/>
                </a:moveTo>
                <a:lnTo>
                  <a:pt x="2971800" y="367284"/>
                </a:lnTo>
                <a:lnTo>
                  <a:pt x="2971800" y="0"/>
                </a:lnTo>
                <a:lnTo>
                  <a:pt x="0" y="0"/>
                </a:lnTo>
                <a:lnTo>
                  <a:pt x="0" y="36728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5181600" y="3657600"/>
            <a:ext cx="2743200" cy="367283"/>
          </a:xfrm>
          <a:custGeom>
            <a:avLst/>
            <a:gdLst/>
            <a:ahLst/>
            <a:cxnLst/>
            <a:rect l="l" t="t" r="r" b="b"/>
            <a:pathLst>
              <a:path w="2743200" h="367283">
                <a:moveTo>
                  <a:pt x="0" y="367283"/>
                </a:moveTo>
                <a:lnTo>
                  <a:pt x="2743200" y="367283"/>
                </a:lnTo>
                <a:lnTo>
                  <a:pt x="2743200" y="0"/>
                </a:lnTo>
                <a:lnTo>
                  <a:pt x="0" y="0"/>
                </a:lnTo>
                <a:lnTo>
                  <a:pt x="0" y="36728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6629400" y="4419600"/>
            <a:ext cx="2209800" cy="367283"/>
          </a:xfrm>
          <a:custGeom>
            <a:avLst/>
            <a:gdLst/>
            <a:ahLst/>
            <a:cxnLst/>
            <a:rect l="l" t="t" r="r" b="b"/>
            <a:pathLst>
              <a:path w="2209800" h="367283">
                <a:moveTo>
                  <a:pt x="0" y="367283"/>
                </a:moveTo>
                <a:lnTo>
                  <a:pt x="2209800" y="367283"/>
                </a:lnTo>
                <a:lnTo>
                  <a:pt x="2209800" y="0"/>
                </a:lnTo>
                <a:lnTo>
                  <a:pt x="0" y="0"/>
                </a:lnTo>
                <a:lnTo>
                  <a:pt x="0" y="36728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" name="object 8"/>
          <p:cNvSpPr/>
          <p:nvPr/>
        </p:nvSpPr>
        <p:spPr>
          <a:xfrm>
            <a:off x="2514600" y="1578863"/>
            <a:ext cx="1752600" cy="630936"/>
          </a:xfrm>
          <a:custGeom>
            <a:avLst/>
            <a:gdLst/>
            <a:ahLst/>
            <a:cxnLst/>
            <a:rect l="l" t="t" r="r" b="b"/>
            <a:pathLst>
              <a:path w="1752600" h="630936">
                <a:moveTo>
                  <a:pt x="0" y="630936"/>
                </a:moveTo>
                <a:lnTo>
                  <a:pt x="1752600" y="630936"/>
                </a:lnTo>
                <a:lnTo>
                  <a:pt x="1752600" y="0"/>
                </a:lnTo>
                <a:lnTo>
                  <a:pt x="0" y="0"/>
                </a:lnTo>
                <a:lnTo>
                  <a:pt x="0" y="630936"/>
                </a:lnTo>
                <a:close/>
              </a:path>
            </a:pathLst>
          </a:custGeom>
          <a:solidFill>
            <a:srgbClr val="9999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" name="object 9"/>
          <p:cNvSpPr/>
          <p:nvPr/>
        </p:nvSpPr>
        <p:spPr>
          <a:xfrm>
            <a:off x="1295400" y="2645664"/>
            <a:ext cx="1752600" cy="630936"/>
          </a:xfrm>
          <a:custGeom>
            <a:avLst/>
            <a:gdLst/>
            <a:ahLst/>
            <a:cxnLst/>
            <a:rect l="l" t="t" r="r" b="b"/>
            <a:pathLst>
              <a:path w="1752600" h="630936">
                <a:moveTo>
                  <a:pt x="0" y="630936"/>
                </a:moveTo>
                <a:lnTo>
                  <a:pt x="1752600" y="630936"/>
                </a:lnTo>
                <a:lnTo>
                  <a:pt x="1752600" y="0"/>
                </a:lnTo>
                <a:lnTo>
                  <a:pt x="0" y="0"/>
                </a:lnTo>
                <a:lnTo>
                  <a:pt x="0" y="630936"/>
                </a:lnTo>
                <a:close/>
              </a:path>
            </a:pathLst>
          </a:custGeom>
          <a:solidFill>
            <a:srgbClr val="9999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" name="object 10"/>
          <p:cNvSpPr/>
          <p:nvPr/>
        </p:nvSpPr>
        <p:spPr>
          <a:xfrm>
            <a:off x="3733800" y="2667000"/>
            <a:ext cx="1752600" cy="630936"/>
          </a:xfrm>
          <a:custGeom>
            <a:avLst/>
            <a:gdLst/>
            <a:ahLst/>
            <a:cxnLst/>
            <a:rect l="l" t="t" r="r" b="b"/>
            <a:pathLst>
              <a:path w="1752600" h="630936">
                <a:moveTo>
                  <a:pt x="0" y="630936"/>
                </a:moveTo>
                <a:lnTo>
                  <a:pt x="1752600" y="630936"/>
                </a:lnTo>
                <a:lnTo>
                  <a:pt x="1752600" y="0"/>
                </a:lnTo>
                <a:lnTo>
                  <a:pt x="0" y="0"/>
                </a:lnTo>
                <a:lnTo>
                  <a:pt x="0" y="630936"/>
                </a:lnTo>
                <a:close/>
              </a:path>
            </a:pathLst>
          </a:custGeom>
          <a:solidFill>
            <a:srgbClr val="9999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" name="object 11"/>
          <p:cNvSpPr/>
          <p:nvPr/>
        </p:nvSpPr>
        <p:spPr>
          <a:xfrm>
            <a:off x="304800" y="4038600"/>
            <a:ext cx="1371600" cy="630936"/>
          </a:xfrm>
          <a:custGeom>
            <a:avLst/>
            <a:gdLst/>
            <a:ahLst/>
            <a:cxnLst/>
            <a:rect l="l" t="t" r="r" b="b"/>
            <a:pathLst>
              <a:path w="1371600" h="630936">
                <a:moveTo>
                  <a:pt x="0" y="630936"/>
                </a:moveTo>
                <a:lnTo>
                  <a:pt x="1371600" y="630936"/>
                </a:lnTo>
                <a:lnTo>
                  <a:pt x="1371600" y="0"/>
                </a:lnTo>
                <a:lnTo>
                  <a:pt x="0" y="0"/>
                </a:lnTo>
                <a:lnTo>
                  <a:pt x="0" y="630936"/>
                </a:lnTo>
                <a:close/>
              </a:path>
            </a:pathLst>
          </a:custGeom>
          <a:solidFill>
            <a:srgbClr val="9999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" name="object 12"/>
          <p:cNvSpPr/>
          <p:nvPr/>
        </p:nvSpPr>
        <p:spPr>
          <a:xfrm>
            <a:off x="2971800" y="4038600"/>
            <a:ext cx="1371600" cy="630936"/>
          </a:xfrm>
          <a:custGeom>
            <a:avLst/>
            <a:gdLst/>
            <a:ahLst/>
            <a:cxnLst/>
            <a:rect l="l" t="t" r="r" b="b"/>
            <a:pathLst>
              <a:path w="1371600" h="630936">
                <a:moveTo>
                  <a:pt x="0" y="630936"/>
                </a:moveTo>
                <a:lnTo>
                  <a:pt x="1371600" y="630936"/>
                </a:lnTo>
                <a:lnTo>
                  <a:pt x="1371600" y="0"/>
                </a:lnTo>
                <a:lnTo>
                  <a:pt x="0" y="0"/>
                </a:lnTo>
                <a:lnTo>
                  <a:pt x="0" y="630936"/>
                </a:lnTo>
                <a:close/>
              </a:path>
            </a:pathLst>
          </a:custGeom>
          <a:solidFill>
            <a:srgbClr val="9999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" name="object 13"/>
          <p:cNvSpPr/>
          <p:nvPr/>
        </p:nvSpPr>
        <p:spPr>
          <a:xfrm>
            <a:off x="914400" y="5486400"/>
            <a:ext cx="1371600" cy="630936"/>
          </a:xfrm>
          <a:custGeom>
            <a:avLst/>
            <a:gdLst/>
            <a:ahLst/>
            <a:cxnLst/>
            <a:rect l="l" t="t" r="r" b="b"/>
            <a:pathLst>
              <a:path w="1371600" h="630936">
                <a:moveTo>
                  <a:pt x="0" y="630936"/>
                </a:moveTo>
                <a:lnTo>
                  <a:pt x="1371600" y="630936"/>
                </a:lnTo>
                <a:lnTo>
                  <a:pt x="1371600" y="0"/>
                </a:lnTo>
                <a:lnTo>
                  <a:pt x="0" y="0"/>
                </a:lnTo>
                <a:lnTo>
                  <a:pt x="0" y="630936"/>
                </a:lnTo>
                <a:close/>
              </a:path>
            </a:pathLst>
          </a:custGeom>
          <a:solidFill>
            <a:srgbClr val="9999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" name="object 14"/>
          <p:cNvSpPr/>
          <p:nvPr/>
        </p:nvSpPr>
        <p:spPr>
          <a:xfrm>
            <a:off x="3886200" y="5486400"/>
            <a:ext cx="1371600" cy="630936"/>
          </a:xfrm>
          <a:custGeom>
            <a:avLst/>
            <a:gdLst/>
            <a:ahLst/>
            <a:cxnLst/>
            <a:rect l="l" t="t" r="r" b="b"/>
            <a:pathLst>
              <a:path w="1371600" h="630936">
                <a:moveTo>
                  <a:pt x="0" y="630936"/>
                </a:moveTo>
                <a:lnTo>
                  <a:pt x="1371600" y="630936"/>
                </a:lnTo>
                <a:lnTo>
                  <a:pt x="1371600" y="0"/>
                </a:lnTo>
                <a:lnTo>
                  <a:pt x="0" y="0"/>
                </a:lnTo>
                <a:lnTo>
                  <a:pt x="0" y="630936"/>
                </a:lnTo>
                <a:close/>
              </a:path>
            </a:pathLst>
          </a:custGeom>
          <a:solidFill>
            <a:srgbClr val="9999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" name="object 15"/>
          <p:cNvSpPr/>
          <p:nvPr/>
        </p:nvSpPr>
        <p:spPr>
          <a:xfrm>
            <a:off x="6781800" y="5486400"/>
            <a:ext cx="1371600" cy="630936"/>
          </a:xfrm>
          <a:custGeom>
            <a:avLst/>
            <a:gdLst/>
            <a:ahLst/>
            <a:cxnLst/>
            <a:rect l="l" t="t" r="r" b="b"/>
            <a:pathLst>
              <a:path w="1371600" h="630936">
                <a:moveTo>
                  <a:pt x="0" y="630936"/>
                </a:moveTo>
                <a:lnTo>
                  <a:pt x="1371600" y="630936"/>
                </a:lnTo>
                <a:lnTo>
                  <a:pt x="1371600" y="0"/>
                </a:lnTo>
                <a:lnTo>
                  <a:pt x="0" y="0"/>
                </a:lnTo>
                <a:lnTo>
                  <a:pt x="0" y="630936"/>
                </a:lnTo>
                <a:close/>
              </a:path>
            </a:pathLst>
          </a:custGeom>
          <a:solidFill>
            <a:srgbClr val="9999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185724" y="161901"/>
            <a:ext cx="3013708" cy="92566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413816">
              <a:lnSpc>
                <a:spcPts val="2670"/>
              </a:lnSpc>
              <a:spcBef>
                <a:spcPts val="133"/>
              </a:spcBef>
              <a:tabLst>
                <a:tab pos="2794000" algn="l"/>
              </a:tabLst>
            </a:pPr>
            <a:r>
              <a:rPr dirty="0" smtClean="0" baseline="2663" sz="3300" spc="9">
                <a:latin typeface="΢"/>
                <a:cs typeface="΢"/>
              </a:rPr>
              <a:t>人力资源战略功</a:t>
            </a:r>
            <a:r>
              <a:rPr dirty="0" smtClean="0" baseline="2663" sz="3300" spc="0">
                <a:latin typeface="΢"/>
                <a:cs typeface="΢"/>
              </a:rPr>
              <a:t>能</a:t>
            </a:r>
            <a:r>
              <a:rPr dirty="0" smtClean="0" baseline="2663" sz="3300" spc="0">
                <a:latin typeface="΢"/>
                <a:cs typeface="΢"/>
              </a:rPr>
              <a:t>	</a:t>
            </a:r>
            <a:r>
              <a:rPr dirty="0" smtClean="0" baseline="3223" sz="3300" spc="0" b="1">
                <a:latin typeface="Arial Black"/>
                <a:cs typeface="Arial Black"/>
              </a:rPr>
              <a:t>–</a:t>
            </a:r>
            <a:endParaRPr sz="2200">
              <a:latin typeface="Arial Black"/>
              <a:cs typeface="Arial Black"/>
            </a:endParaRPr>
          </a:p>
          <a:p>
            <a:pPr marL="12700" marR="45134">
              <a:lnSpc>
                <a:spcPts val="3904"/>
              </a:lnSpc>
              <a:spcBef>
                <a:spcPts val="777"/>
              </a:spcBef>
            </a:pPr>
            <a:r>
              <a:rPr dirty="0" smtClean="0" baseline="-5697" sz="3600" spc="9" u="heavy">
                <a:latin typeface="΢"/>
                <a:cs typeface="΢"/>
              </a:rPr>
              <a:t>举例：培训课程规划</a:t>
            </a:r>
            <a:endParaRPr sz="2400">
              <a:latin typeface="微软雅黑"/>
              <a:cs typeface="微软雅黑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257550" y="161901"/>
            <a:ext cx="2603677" cy="3042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395"/>
              </a:lnSpc>
              <a:spcBef>
                <a:spcPts val="119"/>
              </a:spcBef>
            </a:pPr>
            <a:r>
              <a:rPr dirty="0" smtClean="0" sz="2200" spc="9">
                <a:latin typeface="΢"/>
                <a:cs typeface="΢"/>
              </a:rPr>
              <a:t>培训和商务事件管理</a:t>
            </a:r>
            <a:endParaRPr sz="2200">
              <a:latin typeface="微软雅黑"/>
              <a:cs typeface="微软雅黑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09524" y="6633699"/>
            <a:ext cx="2386151" cy="13208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975"/>
              </a:lnSpc>
              <a:spcBef>
                <a:spcPts val="48"/>
              </a:spcBef>
            </a:pPr>
            <a:r>
              <a:rPr dirty="0" smtClean="0" sz="850" spc="0">
                <a:solidFill>
                  <a:srgbClr val="B1B1B1"/>
                </a:solidFill>
                <a:latin typeface="Symbol"/>
                <a:cs typeface="Symbol"/>
              </a:rPr>
              <a:t></a:t>
            </a:r>
            <a:r>
              <a:rPr dirty="0" smtClean="0" sz="850" spc="0">
                <a:solidFill>
                  <a:srgbClr val="B1B1B1"/>
                </a:solidFill>
                <a:latin typeface="Times New Roman"/>
                <a:cs typeface="Times New Roman"/>
              </a:rPr>
              <a:t> </a:t>
            </a:r>
            <a:r>
              <a:rPr dirty="0" smtClean="0" sz="850" spc="51">
                <a:solidFill>
                  <a:srgbClr val="B1B1B1"/>
                </a:solidFill>
                <a:latin typeface="Times New Roman"/>
                <a:cs typeface="Times New Roman"/>
              </a:rPr>
              <a:t> 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S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A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P</a:t>
            </a:r>
            <a:r>
              <a:rPr dirty="0" smtClean="0" sz="700" spc="-23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A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G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2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0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0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2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,</a:t>
            </a:r>
            <a:r>
              <a:rPr dirty="0" smtClean="0" sz="700" spc="12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T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itle</a:t>
            </a:r>
            <a:r>
              <a:rPr dirty="0" smtClean="0" sz="700" spc="-18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o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f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P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r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e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s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e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n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t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a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ti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o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n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,</a:t>
            </a:r>
            <a:r>
              <a:rPr dirty="0" smtClean="0" sz="700" spc="13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S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p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e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a</a:t>
            </a:r>
            <a:r>
              <a:rPr dirty="0" smtClean="0" sz="700" spc="9">
                <a:solidFill>
                  <a:srgbClr val="B1B1B1"/>
                </a:solidFill>
                <a:latin typeface="Arial"/>
                <a:cs typeface="Arial"/>
              </a:rPr>
              <a:t>k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e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r</a:t>
            </a:r>
            <a:r>
              <a:rPr dirty="0" smtClean="0" sz="700" spc="-20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Na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m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e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1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41</a:t>
            </a:r>
            <a:endParaRPr sz="7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781800" y="5486400"/>
            <a:ext cx="1371600" cy="63093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77622" marR="212400" indent="204216">
              <a:lnSpc>
                <a:spcPts val="2300"/>
              </a:lnSpc>
              <a:spcBef>
                <a:spcPts val="220"/>
              </a:spcBef>
            </a:pPr>
            <a:r>
              <a:rPr dirty="0" smtClean="0" sz="1600" spc="9">
                <a:solidFill>
                  <a:srgbClr val="FFFFFF"/>
                </a:solidFill>
                <a:latin typeface="΢"/>
                <a:cs typeface="΢"/>
              </a:rPr>
              <a:t>高级</a:t>
            </a:r>
            <a:r>
              <a:rPr dirty="0" smtClean="0" sz="1600" spc="9">
                <a:solidFill>
                  <a:srgbClr val="FFFFFF"/>
                </a:solidFill>
                <a:latin typeface="΢"/>
                <a:cs typeface="΢"/>
              </a:rPr>
              <a:t> </a:t>
            </a:r>
            <a:r>
              <a:rPr dirty="0" smtClean="0" sz="1600" spc="9">
                <a:solidFill>
                  <a:srgbClr val="FFFFFF"/>
                </a:solidFill>
                <a:latin typeface="΢"/>
                <a:cs typeface="΢"/>
              </a:rPr>
              <a:t>培训课程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886200" y="5486400"/>
            <a:ext cx="1371600" cy="63093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77113" marR="211688" indent="204470">
              <a:lnSpc>
                <a:spcPts val="2300"/>
              </a:lnSpc>
              <a:spcBef>
                <a:spcPts val="220"/>
              </a:spcBef>
            </a:pPr>
            <a:r>
              <a:rPr dirty="0" smtClean="0" sz="1600" spc="9">
                <a:solidFill>
                  <a:srgbClr val="FFFFFF"/>
                </a:solidFill>
                <a:latin typeface="΢"/>
                <a:cs typeface="΢"/>
              </a:rPr>
              <a:t>高级</a:t>
            </a:r>
            <a:r>
              <a:rPr dirty="0" smtClean="0" sz="1600" spc="9">
                <a:solidFill>
                  <a:srgbClr val="FFFFFF"/>
                </a:solidFill>
                <a:latin typeface="΢"/>
                <a:cs typeface="΢"/>
              </a:rPr>
              <a:t> </a:t>
            </a:r>
            <a:r>
              <a:rPr dirty="0" smtClean="0" sz="1600" spc="14">
                <a:solidFill>
                  <a:srgbClr val="FFFFFF"/>
                </a:solidFill>
                <a:latin typeface="΢"/>
                <a:cs typeface="΢"/>
              </a:rPr>
              <a:t>培训课程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914400" y="5486400"/>
            <a:ext cx="1371600" cy="63093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76758" marR="213263" indent="102082">
              <a:lnSpc>
                <a:spcPts val="2300"/>
              </a:lnSpc>
              <a:spcBef>
                <a:spcPts val="220"/>
              </a:spcBef>
            </a:pPr>
            <a:r>
              <a:rPr dirty="0" smtClean="0" sz="1600" spc="9">
                <a:solidFill>
                  <a:srgbClr val="FFFFFF"/>
                </a:solidFill>
                <a:latin typeface="΢"/>
                <a:cs typeface="΢"/>
              </a:rPr>
              <a:t>初学者</a:t>
            </a:r>
            <a:r>
              <a:rPr dirty="0" smtClean="0" sz="1600" spc="9">
                <a:solidFill>
                  <a:srgbClr val="FFFFFF"/>
                </a:solidFill>
                <a:latin typeface="΢"/>
                <a:cs typeface="΢"/>
              </a:rPr>
              <a:t> </a:t>
            </a:r>
            <a:r>
              <a:rPr dirty="0" smtClean="0" sz="1600" spc="9">
                <a:solidFill>
                  <a:srgbClr val="FFFFFF"/>
                </a:solidFill>
                <a:latin typeface="΢"/>
                <a:cs typeface="΢"/>
              </a:rPr>
              <a:t>培训课程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629400" y="4419600"/>
            <a:ext cx="2222500" cy="36728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300481">
              <a:lnSpc>
                <a:spcPts val="2605"/>
              </a:lnSpc>
              <a:spcBef>
                <a:spcPts val="130"/>
              </a:spcBef>
            </a:pPr>
            <a:r>
              <a:rPr dirty="0" smtClean="0" baseline="-1085" sz="2700" spc="9">
                <a:latin typeface="΢"/>
                <a:cs typeface="΢"/>
              </a:rPr>
              <a:t>培训课程“门”</a:t>
            </a:r>
            <a:endParaRPr sz="1800">
              <a:latin typeface="微软雅黑"/>
              <a:cs typeface="微软雅黑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971800" y="4038600"/>
            <a:ext cx="1371600" cy="63093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442623" marR="430431" algn="ctr">
              <a:lnSpc>
                <a:spcPts val="2360"/>
              </a:lnSpc>
              <a:spcBef>
                <a:spcPts val="118"/>
              </a:spcBef>
            </a:pPr>
            <a:r>
              <a:rPr dirty="0" smtClean="0" baseline="-1220" sz="2400" spc="-6">
                <a:solidFill>
                  <a:srgbClr val="FFFFFF"/>
                </a:solidFill>
                <a:latin typeface="΢"/>
                <a:cs typeface="΢"/>
              </a:rPr>
              <a:t>高级</a:t>
            </a:r>
            <a:endParaRPr sz="1600">
              <a:latin typeface="微软雅黑"/>
              <a:cs typeface="微软雅黑"/>
            </a:endParaRPr>
          </a:p>
          <a:p>
            <a:pPr marL="249212" marR="237020" algn="ctr">
              <a:lnSpc>
                <a:spcPts val="2305"/>
              </a:lnSpc>
            </a:pPr>
            <a:r>
              <a:rPr dirty="0" smtClean="0" baseline="-1220" sz="2400" spc="-6">
                <a:solidFill>
                  <a:srgbClr val="FFFFFF"/>
                </a:solidFill>
                <a:latin typeface="΢"/>
                <a:cs typeface="΢"/>
              </a:rPr>
              <a:t>培训课程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04800" y="4038600"/>
            <a:ext cx="1371600" cy="63093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339854" marR="328069" algn="ctr">
              <a:lnSpc>
                <a:spcPts val="2360"/>
              </a:lnSpc>
              <a:spcBef>
                <a:spcPts val="118"/>
              </a:spcBef>
            </a:pPr>
            <a:r>
              <a:rPr dirty="0" smtClean="0" baseline="-1220" sz="2400" spc="-6">
                <a:solidFill>
                  <a:srgbClr val="FFFFFF"/>
                </a:solidFill>
                <a:latin typeface="΢"/>
                <a:cs typeface="΢"/>
              </a:rPr>
              <a:t>初学者</a:t>
            </a:r>
            <a:endParaRPr sz="1600">
              <a:latin typeface="微软雅黑"/>
              <a:cs typeface="微软雅黑"/>
            </a:endParaRPr>
          </a:p>
          <a:p>
            <a:pPr marL="248551" marR="236461" algn="ctr">
              <a:lnSpc>
                <a:spcPts val="2305"/>
              </a:lnSpc>
            </a:pPr>
            <a:r>
              <a:rPr dirty="0" smtClean="0" baseline="-1220" sz="2400" spc="-1">
                <a:solidFill>
                  <a:srgbClr val="FFFFFF"/>
                </a:solidFill>
                <a:latin typeface="΢"/>
                <a:cs typeface="΢"/>
              </a:rPr>
              <a:t>培训课程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181600" y="3657600"/>
            <a:ext cx="2755900" cy="36728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566927">
              <a:lnSpc>
                <a:spcPts val="2600"/>
              </a:lnSpc>
              <a:spcBef>
                <a:spcPts val="130"/>
              </a:spcBef>
            </a:pPr>
            <a:r>
              <a:rPr dirty="0" smtClean="0" baseline="-1085" sz="2700" spc="14">
                <a:latin typeface="΢"/>
                <a:cs typeface="΢"/>
              </a:rPr>
              <a:t>培训课程“类”</a:t>
            </a:r>
            <a:endParaRPr sz="1800">
              <a:latin typeface="微软雅黑"/>
              <a:cs typeface="微软雅黑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3733800" y="2667000"/>
            <a:ext cx="1752600" cy="63093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633377" marR="620677" algn="ctr">
              <a:lnSpc>
                <a:spcPts val="2355"/>
              </a:lnSpc>
              <a:spcBef>
                <a:spcPts val="117"/>
              </a:spcBef>
            </a:pPr>
            <a:r>
              <a:rPr dirty="0" smtClean="0" baseline="-1220" sz="2400" spc="-6">
                <a:solidFill>
                  <a:srgbClr val="FFFFFF"/>
                </a:solidFill>
                <a:latin typeface="΢"/>
                <a:cs typeface="΢"/>
              </a:rPr>
              <a:t>英语</a:t>
            </a:r>
            <a:endParaRPr sz="1600">
              <a:latin typeface="微软雅黑"/>
              <a:cs typeface="微软雅黑"/>
            </a:endParaRPr>
          </a:p>
          <a:p>
            <a:pPr marL="438159" marR="424748" algn="ctr">
              <a:lnSpc>
                <a:spcPts val="2305"/>
              </a:lnSpc>
            </a:pPr>
            <a:r>
              <a:rPr dirty="0" smtClean="0" baseline="-1220" sz="2400" spc="-1">
                <a:solidFill>
                  <a:srgbClr val="FFFFFF"/>
                </a:solidFill>
                <a:latin typeface="΢"/>
                <a:cs typeface="΢"/>
              </a:rPr>
              <a:t>培训课程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295400" y="2645664"/>
            <a:ext cx="1752600" cy="63093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467232" marR="403789">
              <a:lnSpc>
                <a:spcPts val="2300"/>
              </a:lnSpc>
              <a:spcBef>
                <a:spcPts val="220"/>
              </a:spcBef>
            </a:pPr>
            <a:r>
              <a:rPr dirty="0" smtClean="0" sz="1600" spc="9">
                <a:solidFill>
                  <a:srgbClr val="FFFFFF"/>
                </a:solidFill>
                <a:latin typeface="΢"/>
                <a:cs typeface="΢"/>
              </a:rPr>
              <a:t>西班牙语</a:t>
            </a:r>
            <a:r>
              <a:rPr dirty="0" smtClean="0" sz="1600" spc="9">
                <a:solidFill>
                  <a:srgbClr val="FFFFFF"/>
                </a:solidFill>
                <a:latin typeface="΢"/>
                <a:cs typeface="΢"/>
              </a:rPr>
              <a:t> </a:t>
            </a:r>
            <a:r>
              <a:rPr dirty="0" smtClean="0" sz="1600" spc="9">
                <a:solidFill>
                  <a:srgbClr val="FFFFFF"/>
                </a:solidFill>
                <a:latin typeface="΢"/>
                <a:cs typeface="΢"/>
              </a:rPr>
              <a:t>培训课程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867400" y="1613916"/>
            <a:ext cx="2984500" cy="36728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681481">
              <a:lnSpc>
                <a:spcPts val="2600"/>
              </a:lnSpc>
              <a:spcBef>
                <a:spcPts val="130"/>
              </a:spcBef>
            </a:pPr>
            <a:r>
              <a:rPr dirty="0" smtClean="0" baseline="-1085" sz="2700" spc="9">
                <a:latin typeface="΢"/>
                <a:cs typeface="΢"/>
              </a:rPr>
              <a:t>培训课程“组”</a:t>
            </a:r>
            <a:endParaRPr sz="1800">
              <a:latin typeface="微软雅黑"/>
              <a:cs typeface="微软雅黑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2514600" y="1578863"/>
            <a:ext cx="1752600" cy="63093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569722" marR="505516">
              <a:lnSpc>
                <a:spcPts val="2300"/>
              </a:lnSpc>
              <a:spcBef>
                <a:spcPts val="215"/>
              </a:spcBef>
            </a:pPr>
            <a:r>
              <a:rPr dirty="0" smtClean="0" sz="1600" spc="9">
                <a:solidFill>
                  <a:srgbClr val="FFFFFF"/>
                </a:solidFill>
                <a:latin typeface="΢"/>
                <a:cs typeface="΢"/>
              </a:rPr>
              <a:t>语言培</a:t>
            </a:r>
            <a:r>
              <a:rPr dirty="0" smtClean="0" sz="1600" spc="9">
                <a:solidFill>
                  <a:srgbClr val="FFFFFF"/>
                </a:solidFill>
                <a:latin typeface="΢"/>
                <a:cs typeface="΢"/>
              </a:rPr>
              <a:t> </a:t>
            </a:r>
            <a:r>
              <a:rPr dirty="0" smtClean="0" sz="1600" spc="9">
                <a:solidFill>
                  <a:srgbClr val="FFFFFF"/>
                </a:solidFill>
                <a:latin typeface="΢"/>
                <a:cs typeface="΢"/>
              </a:rPr>
              <a:t>训课程</a:t>
            </a:r>
            <a:endParaRPr sz="1600">
              <a:latin typeface="微软雅黑"/>
              <a:cs typeface="微软雅黑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3819" y="1022602"/>
            <a:ext cx="8996680" cy="575919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R="12700">
              <a:lnSpc>
                <a:spcPts val="1000"/>
              </a:lnSpc>
            </a:pPr>
            <a:endParaRPr sz="1000"/>
          </a:p>
          <a:p>
            <a:pPr marL="38404">
              <a:lnSpc>
                <a:spcPct val="102091"/>
              </a:lnSpc>
              <a:spcBef>
                <a:spcPts val="43116"/>
              </a:spcBef>
            </a:pPr>
            <a:r>
              <a:rPr dirty="0" smtClean="0" sz="850" spc="0">
                <a:solidFill>
                  <a:srgbClr val="B1B1B1"/>
                </a:solidFill>
                <a:latin typeface="Symbol"/>
                <a:cs typeface="Symbol"/>
              </a:rPr>
              <a:t></a:t>
            </a:r>
            <a:r>
              <a:rPr dirty="0" smtClean="0" sz="850" spc="0">
                <a:solidFill>
                  <a:srgbClr val="B1B1B1"/>
                </a:solidFill>
                <a:latin typeface="Times New Roman"/>
                <a:cs typeface="Times New Roman"/>
              </a:rPr>
              <a:t> </a:t>
            </a:r>
            <a:r>
              <a:rPr dirty="0" smtClean="0" sz="850" spc="51">
                <a:solidFill>
                  <a:srgbClr val="B1B1B1"/>
                </a:solidFill>
                <a:latin typeface="Times New Roman"/>
                <a:cs typeface="Times New Roman"/>
              </a:rPr>
              <a:t> 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S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A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P</a:t>
            </a:r>
            <a:r>
              <a:rPr dirty="0" smtClean="0" sz="700" spc="-23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A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G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2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0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0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2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,</a:t>
            </a:r>
            <a:r>
              <a:rPr dirty="0" smtClean="0" sz="700" spc="12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T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itle</a:t>
            </a:r>
            <a:r>
              <a:rPr dirty="0" smtClean="0" sz="700" spc="-18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o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f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P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r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e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s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e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n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t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a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ti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o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n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,</a:t>
            </a:r>
            <a:r>
              <a:rPr dirty="0" smtClean="0" sz="700" spc="13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S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p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e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a</a:t>
            </a:r>
            <a:r>
              <a:rPr dirty="0" smtClean="0" sz="700" spc="9">
                <a:solidFill>
                  <a:srgbClr val="B1B1B1"/>
                </a:solidFill>
                <a:latin typeface="Arial"/>
                <a:cs typeface="Arial"/>
              </a:rPr>
              <a:t>k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e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r</a:t>
            </a:r>
            <a:r>
              <a:rPr dirty="0" smtClean="0" sz="700" spc="-20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Na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m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e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1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42</a:t>
            </a:r>
            <a:endParaRPr sz="7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9144000" cy="6857998"/>
          </a:xfrm>
          <a:custGeom>
            <a:avLst/>
            <a:gdLst/>
            <a:ahLst/>
            <a:cxnLst/>
            <a:rect l="l" t="t" r="r" b="b"/>
            <a:pathLst>
              <a:path w="9144000" h="6857998">
                <a:moveTo>
                  <a:pt x="9144000" y="6857998"/>
                </a:moveTo>
                <a:lnTo>
                  <a:pt x="9144000" y="0"/>
                </a:lnTo>
                <a:lnTo>
                  <a:pt x="0" y="0"/>
                </a:lnTo>
                <a:lnTo>
                  <a:pt x="0" y="6857998"/>
                </a:lnTo>
                <a:lnTo>
                  <a:pt x="9144000" y="6857998"/>
                </a:lnTo>
                <a:close/>
              </a:path>
            </a:pathLst>
          </a:custGeom>
          <a:solidFill>
            <a:srgbClr val="959595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0" y="0"/>
            <a:ext cx="9144000" cy="68579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83819" y="1022602"/>
            <a:ext cx="8983980" cy="57591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147624" y="161901"/>
            <a:ext cx="5716903" cy="84946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451916">
              <a:lnSpc>
                <a:spcPts val="2670"/>
              </a:lnSpc>
              <a:spcBef>
                <a:spcPts val="133"/>
              </a:spcBef>
              <a:tabLst>
                <a:tab pos="2832100" algn="l"/>
                <a:tab pos="3111500" algn="l"/>
              </a:tabLst>
            </a:pPr>
            <a:r>
              <a:rPr dirty="0" smtClean="0" baseline="2663" sz="3300" spc="9">
                <a:latin typeface="΢"/>
                <a:cs typeface="΢"/>
              </a:rPr>
              <a:t>人力资源战略功</a:t>
            </a:r>
            <a:r>
              <a:rPr dirty="0" smtClean="0" baseline="2663" sz="3300" spc="0">
                <a:latin typeface="΢"/>
                <a:cs typeface="΢"/>
              </a:rPr>
              <a:t>能</a:t>
            </a:r>
            <a:r>
              <a:rPr dirty="0" smtClean="0" baseline="2663" sz="3300" spc="0">
                <a:latin typeface="΢"/>
                <a:cs typeface="΢"/>
              </a:rPr>
              <a:t>	</a:t>
            </a:r>
            <a:r>
              <a:rPr dirty="0" smtClean="0" baseline="3223" sz="3300" spc="0" b="1">
                <a:latin typeface="Arial Black"/>
                <a:cs typeface="Arial Black"/>
              </a:rPr>
              <a:t>–</a:t>
            </a:r>
            <a:r>
              <a:rPr dirty="0" smtClean="0" baseline="3223" sz="3300" spc="0" b="1">
                <a:latin typeface="Arial Black"/>
                <a:cs typeface="Arial Black"/>
              </a:rPr>
              <a:t>	</a:t>
            </a:r>
            <a:r>
              <a:rPr dirty="0" smtClean="0" baseline="2663" sz="3300" spc="9">
                <a:latin typeface="΢"/>
                <a:cs typeface="΢"/>
              </a:rPr>
              <a:t>培训和商务事件管理</a:t>
            </a:r>
            <a:endParaRPr sz="2200">
              <a:latin typeface="微软雅黑"/>
              <a:cs typeface="微软雅黑"/>
            </a:endParaRPr>
          </a:p>
          <a:p>
            <a:pPr marL="12700" marR="45134">
              <a:lnSpc>
                <a:spcPts val="3904"/>
              </a:lnSpc>
              <a:spcBef>
                <a:spcPts val="176"/>
              </a:spcBef>
            </a:pPr>
            <a:r>
              <a:rPr dirty="0" smtClean="0" baseline="-5697" sz="3600" spc="9" u="heavy">
                <a:latin typeface="΢"/>
                <a:cs typeface="΢"/>
              </a:rPr>
              <a:t>举例：培训课程规划</a:t>
            </a:r>
            <a:endParaRPr sz="2400">
              <a:latin typeface="微软雅黑"/>
              <a:cs typeface="微软雅黑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7998"/>
          </a:xfrm>
          <a:custGeom>
            <a:avLst/>
            <a:gdLst/>
            <a:ahLst/>
            <a:cxnLst/>
            <a:rect l="l" t="t" r="r" b="b"/>
            <a:pathLst>
              <a:path w="9144000" h="6857998">
                <a:moveTo>
                  <a:pt x="9144000" y="6857998"/>
                </a:moveTo>
                <a:lnTo>
                  <a:pt x="9144000" y="0"/>
                </a:lnTo>
                <a:lnTo>
                  <a:pt x="0" y="0"/>
                </a:lnTo>
                <a:lnTo>
                  <a:pt x="0" y="6857998"/>
                </a:lnTo>
                <a:lnTo>
                  <a:pt x="9144000" y="6857998"/>
                </a:lnTo>
                <a:close/>
              </a:path>
            </a:pathLst>
          </a:custGeom>
          <a:solidFill>
            <a:srgbClr val="959595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/>
          <p:nvPr/>
        </p:nvSpPr>
        <p:spPr>
          <a:xfrm>
            <a:off x="0" y="0"/>
            <a:ext cx="9144000" cy="68579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624840" y="1447800"/>
            <a:ext cx="7895844" cy="48813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3352800" y="1661160"/>
            <a:ext cx="2286000" cy="396239"/>
          </a:xfrm>
          <a:custGeom>
            <a:avLst/>
            <a:gdLst/>
            <a:ahLst/>
            <a:cxnLst/>
            <a:rect l="l" t="t" r="r" b="b"/>
            <a:pathLst>
              <a:path w="2286000" h="396239">
                <a:moveTo>
                  <a:pt x="0" y="396239"/>
                </a:moveTo>
                <a:lnTo>
                  <a:pt x="2286000" y="396239"/>
                </a:lnTo>
                <a:lnTo>
                  <a:pt x="2286000" y="0"/>
                </a:lnTo>
                <a:lnTo>
                  <a:pt x="0" y="0"/>
                </a:lnTo>
                <a:lnTo>
                  <a:pt x="0" y="396239"/>
                </a:lnTo>
                <a:close/>
              </a:path>
            </a:pathLst>
          </a:custGeom>
          <a:solidFill>
            <a:srgbClr val="FF33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3429000" y="2423160"/>
            <a:ext cx="2286000" cy="396239"/>
          </a:xfrm>
          <a:custGeom>
            <a:avLst/>
            <a:gdLst/>
            <a:ahLst/>
            <a:cxnLst/>
            <a:rect l="l" t="t" r="r" b="b"/>
            <a:pathLst>
              <a:path w="2286000" h="396239">
                <a:moveTo>
                  <a:pt x="0" y="396239"/>
                </a:moveTo>
                <a:lnTo>
                  <a:pt x="2286000" y="396239"/>
                </a:lnTo>
                <a:lnTo>
                  <a:pt x="2286000" y="0"/>
                </a:lnTo>
                <a:lnTo>
                  <a:pt x="0" y="0"/>
                </a:lnTo>
                <a:lnTo>
                  <a:pt x="0" y="396239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3429000" y="3200400"/>
            <a:ext cx="2286000" cy="396239"/>
          </a:xfrm>
          <a:custGeom>
            <a:avLst/>
            <a:gdLst/>
            <a:ahLst/>
            <a:cxnLst/>
            <a:rect l="l" t="t" r="r" b="b"/>
            <a:pathLst>
              <a:path w="2286000" h="396239">
                <a:moveTo>
                  <a:pt x="0" y="396239"/>
                </a:moveTo>
                <a:lnTo>
                  <a:pt x="2286000" y="396239"/>
                </a:lnTo>
                <a:lnTo>
                  <a:pt x="2286000" y="0"/>
                </a:lnTo>
                <a:lnTo>
                  <a:pt x="0" y="0"/>
                </a:lnTo>
                <a:lnTo>
                  <a:pt x="0" y="396239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" name="object 8"/>
          <p:cNvSpPr/>
          <p:nvPr/>
        </p:nvSpPr>
        <p:spPr>
          <a:xfrm>
            <a:off x="3429000" y="4038600"/>
            <a:ext cx="2286000" cy="396239"/>
          </a:xfrm>
          <a:custGeom>
            <a:avLst/>
            <a:gdLst/>
            <a:ahLst/>
            <a:cxnLst/>
            <a:rect l="l" t="t" r="r" b="b"/>
            <a:pathLst>
              <a:path w="2286000" h="396239">
                <a:moveTo>
                  <a:pt x="0" y="396239"/>
                </a:moveTo>
                <a:lnTo>
                  <a:pt x="2286000" y="396239"/>
                </a:lnTo>
                <a:lnTo>
                  <a:pt x="2286000" y="0"/>
                </a:lnTo>
                <a:lnTo>
                  <a:pt x="0" y="0"/>
                </a:lnTo>
                <a:lnTo>
                  <a:pt x="0" y="396239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" name="object 9"/>
          <p:cNvSpPr/>
          <p:nvPr/>
        </p:nvSpPr>
        <p:spPr>
          <a:xfrm>
            <a:off x="3429000" y="4861559"/>
            <a:ext cx="2286000" cy="396239"/>
          </a:xfrm>
          <a:custGeom>
            <a:avLst/>
            <a:gdLst/>
            <a:ahLst/>
            <a:cxnLst/>
            <a:rect l="l" t="t" r="r" b="b"/>
            <a:pathLst>
              <a:path w="2286000" h="396239">
                <a:moveTo>
                  <a:pt x="0" y="396239"/>
                </a:moveTo>
                <a:lnTo>
                  <a:pt x="2286000" y="396239"/>
                </a:lnTo>
                <a:lnTo>
                  <a:pt x="2286000" y="0"/>
                </a:lnTo>
                <a:lnTo>
                  <a:pt x="0" y="0"/>
                </a:lnTo>
                <a:lnTo>
                  <a:pt x="0" y="396239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" name="object 10"/>
          <p:cNvSpPr/>
          <p:nvPr/>
        </p:nvSpPr>
        <p:spPr>
          <a:xfrm>
            <a:off x="3429000" y="5547359"/>
            <a:ext cx="2286000" cy="396240"/>
          </a:xfrm>
          <a:custGeom>
            <a:avLst/>
            <a:gdLst/>
            <a:ahLst/>
            <a:cxnLst/>
            <a:rect l="l" t="t" r="r" b="b"/>
            <a:pathLst>
              <a:path w="2286000" h="396239">
                <a:moveTo>
                  <a:pt x="0" y="396239"/>
                </a:moveTo>
                <a:lnTo>
                  <a:pt x="2286000" y="396239"/>
                </a:lnTo>
                <a:lnTo>
                  <a:pt x="2286000" y="0"/>
                </a:lnTo>
                <a:lnTo>
                  <a:pt x="0" y="0"/>
                </a:lnTo>
                <a:lnTo>
                  <a:pt x="0" y="396239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586841" y="161901"/>
            <a:ext cx="2323261" cy="3042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395"/>
              </a:lnSpc>
              <a:spcBef>
                <a:spcPts val="119"/>
              </a:spcBef>
            </a:pPr>
            <a:r>
              <a:rPr dirty="0" smtClean="0" sz="2200" spc="9">
                <a:latin typeface="΢"/>
                <a:cs typeface="΢"/>
              </a:rPr>
              <a:t>人力资源战略功能</a:t>
            </a:r>
            <a:endParaRPr sz="2200">
              <a:latin typeface="微软雅黑"/>
              <a:cs typeface="微软雅黑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257550" y="161901"/>
            <a:ext cx="2603677" cy="3042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395"/>
              </a:lnSpc>
              <a:spcBef>
                <a:spcPts val="119"/>
              </a:spcBef>
            </a:pPr>
            <a:r>
              <a:rPr dirty="0" smtClean="0" sz="2200" spc="9">
                <a:latin typeface="΢"/>
                <a:cs typeface="΢"/>
              </a:rPr>
              <a:t>培训和商务事件管理</a:t>
            </a:r>
            <a:endParaRPr sz="2200">
              <a:latin typeface="微软雅黑"/>
              <a:cs typeface="微软雅黑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976752" y="183906"/>
            <a:ext cx="219379" cy="3042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395"/>
              </a:lnSpc>
              <a:spcBef>
                <a:spcPts val="119"/>
              </a:spcBef>
            </a:pPr>
            <a:r>
              <a:rPr dirty="0" smtClean="0" baseline="2148" sz="3300" spc="0" b="1">
                <a:latin typeface="Arial Black"/>
                <a:cs typeface="Arial Black"/>
              </a:rPr>
              <a:t>–</a:t>
            </a:r>
            <a:endParaRPr sz="2200">
              <a:latin typeface="Arial Black"/>
              <a:cs typeface="Arial Black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90524" y="757364"/>
            <a:ext cx="2230221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600"/>
              </a:lnSpc>
              <a:spcBef>
                <a:spcPts val="130"/>
              </a:spcBef>
            </a:pPr>
            <a:r>
              <a:rPr dirty="0" smtClean="0" baseline="-1627" sz="3600" spc="14" u="heavy">
                <a:latin typeface="΢"/>
                <a:cs typeface="΢"/>
              </a:rPr>
              <a:t>报名、出勤管理</a:t>
            </a:r>
            <a:endParaRPr sz="2400">
              <a:latin typeface="微软雅黑"/>
              <a:cs typeface="微软雅黑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09524" y="6633699"/>
            <a:ext cx="2386151" cy="13208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975"/>
              </a:lnSpc>
              <a:spcBef>
                <a:spcPts val="48"/>
              </a:spcBef>
            </a:pPr>
            <a:r>
              <a:rPr dirty="0" smtClean="0" sz="850" spc="0">
                <a:solidFill>
                  <a:srgbClr val="B1B1B1"/>
                </a:solidFill>
                <a:latin typeface="Symbol"/>
                <a:cs typeface="Symbol"/>
              </a:rPr>
              <a:t></a:t>
            </a:r>
            <a:r>
              <a:rPr dirty="0" smtClean="0" sz="850" spc="0">
                <a:solidFill>
                  <a:srgbClr val="B1B1B1"/>
                </a:solidFill>
                <a:latin typeface="Times New Roman"/>
                <a:cs typeface="Times New Roman"/>
              </a:rPr>
              <a:t> </a:t>
            </a:r>
            <a:r>
              <a:rPr dirty="0" smtClean="0" sz="850" spc="51">
                <a:solidFill>
                  <a:srgbClr val="B1B1B1"/>
                </a:solidFill>
                <a:latin typeface="Times New Roman"/>
                <a:cs typeface="Times New Roman"/>
              </a:rPr>
              <a:t> 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S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A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P</a:t>
            </a:r>
            <a:r>
              <a:rPr dirty="0" smtClean="0" sz="700" spc="-23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A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G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2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0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0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2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,</a:t>
            </a:r>
            <a:r>
              <a:rPr dirty="0" smtClean="0" sz="700" spc="12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T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itle</a:t>
            </a:r>
            <a:r>
              <a:rPr dirty="0" smtClean="0" sz="700" spc="-18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o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f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P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r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e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s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e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n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t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a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ti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o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n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,</a:t>
            </a:r>
            <a:r>
              <a:rPr dirty="0" smtClean="0" sz="700" spc="13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S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p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e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a</a:t>
            </a:r>
            <a:r>
              <a:rPr dirty="0" smtClean="0" sz="700" spc="9">
                <a:solidFill>
                  <a:srgbClr val="B1B1B1"/>
                </a:solidFill>
                <a:latin typeface="Arial"/>
                <a:cs typeface="Arial"/>
              </a:rPr>
              <a:t>k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e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r</a:t>
            </a:r>
            <a:r>
              <a:rPr dirty="0" smtClean="0" sz="700" spc="-20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Na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m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e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1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43</a:t>
            </a:r>
            <a:endParaRPr sz="7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429000" y="5547359"/>
            <a:ext cx="2298700" cy="39623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630682">
              <a:lnSpc>
                <a:spcPts val="2860"/>
              </a:lnSpc>
              <a:spcBef>
                <a:spcPts val="143"/>
              </a:spcBef>
            </a:pPr>
            <a:r>
              <a:rPr dirty="0" smtClean="0" sz="2000" spc="14">
                <a:latin typeface="΢"/>
                <a:cs typeface="΢"/>
              </a:rPr>
              <a:t>顶替出席</a:t>
            </a:r>
            <a:endParaRPr sz="2000">
              <a:latin typeface="微软雅黑"/>
              <a:cs typeface="微软雅黑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429000" y="4861559"/>
            <a:ext cx="2298700" cy="39623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630682">
              <a:lnSpc>
                <a:spcPts val="2855"/>
              </a:lnSpc>
              <a:spcBef>
                <a:spcPts val="142"/>
              </a:spcBef>
            </a:pPr>
            <a:r>
              <a:rPr dirty="0" smtClean="0" sz="2000" spc="14">
                <a:latin typeface="΢"/>
                <a:cs typeface="΢"/>
              </a:rPr>
              <a:t>重新预订</a:t>
            </a:r>
            <a:endParaRPr sz="2000">
              <a:latin typeface="微软雅黑"/>
              <a:cs typeface="微软雅黑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429000" y="4038600"/>
            <a:ext cx="2298700" cy="39623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630682">
              <a:lnSpc>
                <a:spcPts val="2860"/>
              </a:lnSpc>
              <a:spcBef>
                <a:spcPts val="143"/>
              </a:spcBef>
            </a:pPr>
            <a:r>
              <a:rPr dirty="0" smtClean="0" sz="2000" spc="14">
                <a:latin typeface="΢"/>
                <a:cs typeface="΢"/>
              </a:rPr>
              <a:t>提前预订</a:t>
            </a:r>
            <a:endParaRPr sz="2000">
              <a:latin typeface="微软雅黑"/>
              <a:cs typeface="微软雅黑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429000" y="3200400"/>
            <a:ext cx="2286000" cy="39624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855179" marR="842479" algn="ctr">
              <a:lnSpc>
                <a:spcPts val="2860"/>
              </a:lnSpc>
              <a:spcBef>
                <a:spcPts val="143"/>
              </a:spcBef>
            </a:pPr>
            <a:r>
              <a:rPr dirty="0" smtClean="0" sz="2000" spc="9">
                <a:latin typeface="΢"/>
                <a:cs typeface="΢"/>
              </a:rPr>
              <a:t>取消</a:t>
            </a:r>
            <a:endParaRPr sz="2000">
              <a:latin typeface="微软雅黑"/>
              <a:cs typeface="微软雅黑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429000" y="2423160"/>
            <a:ext cx="2286000" cy="39624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855179" marR="842479" algn="ctr">
              <a:lnSpc>
                <a:spcPts val="2850"/>
              </a:lnSpc>
              <a:spcBef>
                <a:spcPts val="142"/>
              </a:spcBef>
            </a:pPr>
            <a:r>
              <a:rPr dirty="0" smtClean="0" sz="2000" spc="9">
                <a:latin typeface="΢"/>
                <a:cs typeface="΢"/>
              </a:rPr>
              <a:t>预订</a:t>
            </a:r>
            <a:endParaRPr sz="2000">
              <a:latin typeface="微软雅黑"/>
              <a:cs typeface="微软雅黑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352800" y="1661160"/>
            <a:ext cx="2286000" cy="39624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854925" marR="842124" algn="ctr">
              <a:lnSpc>
                <a:spcPts val="2850"/>
              </a:lnSpc>
              <a:spcBef>
                <a:spcPts val="142"/>
              </a:spcBef>
            </a:pPr>
            <a:r>
              <a:rPr dirty="0" smtClean="0" sz="2000" spc="14">
                <a:solidFill>
                  <a:srgbClr val="FFFFFF"/>
                </a:solidFill>
                <a:latin typeface="΢"/>
                <a:cs typeface="΢"/>
              </a:rPr>
              <a:t>参加</a:t>
            </a:r>
            <a:endParaRPr sz="2000">
              <a:latin typeface="微软雅黑"/>
              <a:cs typeface="微软雅黑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7998"/>
          </a:xfrm>
          <a:custGeom>
            <a:avLst/>
            <a:gdLst/>
            <a:ahLst/>
            <a:cxnLst/>
            <a:rect l="l" t="t" r="r" b="b"/>
            <a:pathLst>
              <a:path w="9144000" h="6857998">
                <a:moveTo>
                  <a:pt x="9144000" y="6857998"/>
                </a:moveTo>
                <a:lnTo>
                  <a:pt x="9144000" y="0"/>
                </a:lnTo>
                <a:lnTo>
                  <a:pt x="0" y="0"/>
                </a:lnTo>
                <a:lnTo>
                  <a:pt x="0" y="6857998"/>
                </a:lnTo>
                <a:lnTo>
                  <a:pt x="9144000" y="6857998"/>
                </a:lnTo>
                <a:close/>
              </a:path>
            </a:pathLst>
          </a:custGeom>
          <a:solidFill>
            <a:srgbClr val="959595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/>
          <p:nvPr/>
        </p:nvSpPr>
        <p:spPr>
          <a:xfrm>
            <a:off x="0" y="0"/>
            <a:ext cx="9144000" cy="68579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202692" y="1092708"/>
            <a:ext cx="8724900" cy="55702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586841" y="161901"/>
            <a:ext cx="2323261" cy="3042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395"/>
              </a:lnSpc>
              <a:spcBef>
                <a:spcPts val="119"/>
              </a:spcBef>
            </a:pPr>
            <a:r>
              <a:rPr dirty="0" smtClean="0" sz="2200" spc="9">
                <a:latin typeface="΢"/>
                <a:cs typeface="΢"/>
              </a:rPr>
              <a:t>人力资源战略功能</a:t>
            </a:r>
            <a:endParaRPr sz="2200">
              <a:latin typeface="微软雅黑"/>
              <a:cs typeface="微软雅黑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257550" y="161901"/>
            <a:ext cx="2603677" cy="3042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395"/>
              </a:lnSpc>
              <a:spcBef>
                <a:spcPts val="119"/>
              </a:spcBef>
            </a:pPr>
            <a:r>
              <a:rPr dirty="0" smtClean="0" sz="2200" spc="9">
                <a:latin typeface="΢"/>
                <a:cs typeface="΢"/>
              </a:rPr>
              <a:t>培训和商务事件管理</a:t>
            </a:r>
            <a:endParaRPr sz="2200">
              <a:latin typeface="微软雅黑"/>
              <a:cs typeface="微软雅黑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976752" y="183906"/>
            <a:ext cx="219379" cy="3042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395"/>
              </a:lnSpc>
              <a:spcBef>
                <a:spcPts val="119"/>
              </a:spcBef>
            </a:pPr>
            <a:r>
              <a:rPr dirty="0" smtClean="0" baseline="2148" sz="3300" spc="0" b="1">
                <a:latin typeface="Arial Black"/>
                <a:cs typeface="Arial Black"/>
              </a:rPr>
              <a:t>–</a:t>
            </a:r>
            <a:endParaRPr sz="2200">
              <a:latin typeface="Arial Black"/>
              <a:cs typeface="Arial Black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90524" y="757364"/>
            <a:ext cx="2230221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600"/>
              </a:lnSpc>
              <a:spcBef>
                <a:spcPts val="130"/>
              </a:spcBef>
            </a:pPr>
            <a:r>
              <a:rPr dirty="0" smtClean="0" baseline="-1627" sz="3600" spc="14" u="heavy">
                <a:latin typeface="΢"/>
                <a:cs typeface="΢"/>
              </a:rPr>
              <a:t>报名、出勤管理</a:t>
            </a:r>
            <a:endParaRPr sz="2400">
              <a:latin typeface="微软雅黑"/>
              <a:cs typeface="微软雅黑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9524" y="6633699"/>
            <a:ext cx="2386151" cy="13208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975"/>
              </a:lnSpc>
              <a:spcBef>
                <a:spcPts val="48"/>
              </a:spcBef>
            </a:pPr>
            <a:r>
              <a:rPr dirty="0" smtClean="0" sz="850" spc="0">
                <a:solidFill>
                  <a:srgbClr val="B1B1B1"/>
                </a:solidFill>
                <a:latin typeface="Symbol"/>
                <a:cs typeface="Symbol"/>
              </a:rPr>
              <a:t></a:t>
            </a:r>
            <a:r>
              <a:rPr dirty="0" smtClean="0" sz="850" spc="0">
                <a:solidFill>
                  <a:srgbClr val="B1B1B1"/>
                </a:solidFill>
                <a:latin typeface="Times New Roman"/>
                <a:cs typeface="Times New Roman"/>
              </a:rPr>
              <a:t> </a:t>
            </a:r>
            <a:r>
              <a:rPr dirty="0" smtClean="0" sz="850" spc="51">
                <a:solidFill>
                  <a:srgbClr val="B1B1B1"/>
                </a:solidFill>
                <a:latin typeface="Times New Roman"/>
                <a:cs typeface="Times New Roman"/>
              </a:rPr>
              <a:t> 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S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A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P</a:t>
            </a:r>
            <a:r>
              <a:rPr dirty="0" smtClean="0" sz="700" spc="-23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A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G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2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0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0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2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,</a:t>
            </a:r>
            <a:r>
              <a:rPr dirty="0" smtClean="0" sz="700" spc="12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T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itle</a:t>
            </a:r>
            <a:r>
              <a:rPr dirty="0" smtClean="0" sz="700" spc="-18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o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f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P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r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e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s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e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n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t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a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ti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o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n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,</a:t>
            </a:r>
            <a:r>
              <a:rPr dirty="0" smtClean="0" sz="700" spc="13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S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p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e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a</a:t>
            </a:r>
            <a:r>
              <a:rPr dirty="0" smtClean="0" sz="700" spc="9">
                <a:solidFill>
                  <a:srgbClr val="B1B1B1"/>
                </a:solidFill>
                <a:latin typeface="Arial"/>
                <a:cs typeface="Arial"/>
              </a:rPr>
              <a:t>k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e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r</a:t>
            </a:r>
            <a:r>
              <a:rPr dirty="0" smtClean="0" sz="700" spc="-20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Na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m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e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1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44</a:t>
            </a:r>
            <a:endParaRPr sz="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7998"/>
          </a:xfrm>
          <a:custGeom>
            <a:avLst/>
            <a:gdLst/>
            <a:ahLst/>
            <a:cxnLst/>
            <a:rect l="l" t="t" r="r" b="b"/>
            <a:pathLst>
              <a:path w="9144000" h="6857998">
                <a:moveTo>
                  <a:pt x="9144000" y="6857998"/>
                </a:moveTo>
                <a:lnTo>
                  <a:pt x="9144000" y="0"/>
                </a:lnTo>
                <a:lnTo>
                  <a:pt x="0" y="0"/>
                </a:lnTo>
                <a:lnTo>
                  <a:pt x="0" y="6857998"/>
                </a:lnTo>
                <a:lnTo>
                  <a:pt x="9144000" y="6857998"/>
                </a:lnTo>
                <a:close/>
              </a:path>
            </a:pathLst>
          </a:custGeom>
          <a:solidFill>
            <a:srgbClr val="959595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/>
          <p:nvPr/>
        </p:nvSpPr>
        <p:spPr>
          <a:xfrm>
            <a:off x="0" y="0"/>
            <a:ext cx="9144000" cy="68579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67056" y="1295400"/>
            <a:ext cx="9011412" cy="52684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381000" y="1295400"/>
            <a:ext cx="2667000" cy="367284"/>
          </a:xfrm>
          <a:custGeom>
            <a:avLst/>
            <a:gdLst/>
            <a:ahLst/>
            <a:cxnLst/>
            <a:rect l="l" t="t" r="r" b="b"/>
            <a:pathLst>
              <a:path w="2667000" h="367284">
                <a:moveTo>
                  <a:pt x="0" y="367284"/>
                </a:moveTo>
                <a:lnTo>
                  <a:pt x="2667000" y="367284"/>
                </a:lnTo>
                <a:lnTo>
                  <a:pt x="2667000" y="0"/>
                </a:lnTo>
                <a:lnTo>
                  <a:pt x="0" y="0"/>
                </a:lnTo>
                <a:lnTo>
                  <a:pt x="0" y="36728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5181600" y="1182624"/>
            <a:ext cx="2895600" cy="696467"/>
          </a:xfrm>
          <a:custGeom>
            <a:avLst/>
            <a:gdLst/>
            <a:ahLst/>
            <a:cxnLst/>
            <a:rect l="l" t="t" r="r" b="b"/>
            <a:pathLst>
              <a:path w="2895600" h="696467">
                <a:moveTo>
                  <a:pt x="0" y="696467"/>
                </a:moveTo>
                <a:lnTo>
                  <a:pt x="2895600" y="696467"/>
                </a:lnTo>
                <a:lnTo>
                  <a:pt x="2895600" y="0"/>
                </a:lnTo>
                <a:lnTo>
                  <a:pt x="0" y="0"/>
                </a:lnTo>
                <a:lnTo>
                  <a:pt x="0" y="69646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2971800" y="2884932"/>
            <a:ext cx="2438400" cy="696468"/>
          </a:xfrm>
          <a:custGeom>
            <a:avLst/>
            <a:gdLst/>
            <a:ahLst/>
            <a:cxnLst/>
            <a:rect l="l" t="t" r="r" b="b"/>
            <a:pathLst>
              <a:path w="2438400" h="696468">
                <a:moveTo>
                  <a:pt x="0" y="696468"/>
                </a:moveTo>
                <a:lnTo>
                  <a:pt x="2438400" y="696468"/>
                </a:lnTo>
                <a:lnTo>
                  <a:pt x="2438400" y="0"/>
                </a:lnTo>
                <a:lnTo>
                  <a:pt x="0" y="0"/>
                </a:lnTo>
                <a:lnTo>
                  <a:pt x="0" y="69646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" name="object 8"/>
          <p:cNvSpPr/>
          <p:nvPr/>
        </p:nvSpPr>
        <p:spPr>
          <a:xfrm>
            <a:off x="152400" y="4495800"/>
            <a:ext cx="3124200" cy="367283"/>
          </a:xfrm>
          <a:custGeom>
            <a:avLst/>
            <a:gdLst/>
            <a:ahLst/>
            <a:cxnLst/>
            <a:rect l="l" t="t" r="r" b="b"/>
            <a:pathLst>
              <a:path w="3124200" h="367283">
                <a:moveTo>
                  <a:pt x="0" y="367283"/>
                </a:moveTo>
                <a:lnTo>
                  <a:pt x="3124200" y="367283"/>
                </a:lnTo>
                <a:lnTo>
                  <a:pt x="3124200" y="0"/>
                </a:lnTo>
                <a:lnTo>
                  <a:pt x="0" y="0"/>
                </a:lnTo>
                <a:lnTo>
                  <a:pt x="0" y="36728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" name="object 9"/>
          <p:cNvSpPr/>
          <p:nvPr/>
        </p:nvSpPr>
        <p:spPr>
          <a:xfrm>
            <a:off x="5410200" y="4572000"/>
            <a:ext cx="3505200" cy="696468"/>
          </a:xfrm>
          <a:custGeom>
            <a:avLst/>
            <a:gdLst/>
            <a:ahLst/>
            <a:cxnLst/>
            <a:rect l="l" t="t" r="r" b="b"/>
            <a:pathLst>
              <a:path w="3505200" h="696468">
                <a:moveTo>
                  <a:pt x="0" y="696468"/>
                </a:moveTo>
                <a:lnTo>
                  <a:pt x="3505200" y="696468"/>
                </a:lnTo>
                <a:lnTo>
                  <a:pt x="3505200" y="0"/>
                </a:lnTo>
                <a:lnTo>
                  <a:pt x="0" y="0"/>
                </a:lnTo>
                <a:lnTo>
                  <a:pt x="0" y="69646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" name="object 10"/>
          <p:cNvSpPr/>
          <p:nvPr/>
        </p:nvSpPr>
        <p:spPr>
          <a:xfrm>
            <a:off x="99060" y="1662683"/>
            <a:ext cx="835152" cy="396239"/>
          </a:xfrm>
          <a:custGeom>
            <a:avLst/>
            <a:gdLst/>
            <a:ahLst/>
            <a:cxnLst/>
            <a:rect l="l" t="t" r="r" b="b"/>
            <a:pathLst>
              <a:path w="835152" h="396239">
                <a:moveTo>
                  <a:pt x="0" y="396239"/>
                </a:moveTo>
                <a:lnTo>
                  <a:pt x="835152" y="396239"/>
                </a:lnTo>
                <a:lnTo>
                  <a:pt x="835152" y="0"/>
                </a:lnTo>
                <a:lnTo>
                  <a:pt x="0" y="0"/>
                </a:lnTo>
                <a:lnTo>
                  <a:pt x="0" y="396239"/>
                </a:lnTo>
                <a:close/>
              </a:path>
            </a:pathLst>
          </a:custGeom>
          <a:solidFill>
            <a:srgbClr val="DAD9B3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" name="object 11"/>
          <p:cNvSpPr/>
          <p:nvPr/>
        </p:nvSpPr>
        <p:spPr>
          <a:xfrm>
            <a:off x="6740652" y="1889760"/>
            <a:ext cx="1307592" cy="762000"/>
          </a:xfrm>
          <a:custGeom>
            <a:avLst/>
            <a:gdLst/>
            <a:ahLst/>
            <a:cxnLst/>
            <a:rect l="l" t="t" r="r" b="b"/>
            <a:pathLst>
              <a:path w="1307592" h="762000">
                <a:moveTo>
                  <a:pt x="0" y="762000"/>
                </a:moveTo>
                <a:lnTo>
                  <a:pt x="1307592" y="762000"/>
                </a:lnTo>
                <a:lnTo>
                  <a:pt x="1307592" y="0"/>
                </a:lnTo>
                <a:lnTo>
                  <a:pt x="0" y="0"/>
                </a:lnTo>
                <a:lnTo>
                  <a:pt x="0" y="762000"/>
                </a:lnTo>
                <a:close/>
              </a:path>
            </a:pathLst>
          </a:custGeom>
          <a:solidFill>
            <a:srgbClr val="DAD9B3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" name="object 12"/>
          <p:cNvSpPr/>
          <p:nvPr/>
        </p:nvSpPr>
        <p:spPr>
          <a:xfrm>
            <a:off x="2019300" y="5079491"/>
            <a:ext cx="1257300" cy="1283208"/>
          </a:xfrm>
          <a:custGeom>
            <a:avLst/>
            <a:gdLst/>
            <a:ahLst/>
            <a:cxnLst/>
            <a:rect l="l" t="t" r="r" b="b"/>
            <a:pathLst>
              <a:path w="1257300" h="1283208">
                <a:moveTo>
                  <a:pt x="0" y="1283208"/>
                </a:moveTo>
                <a:lnTo>
                  <a:pt x="1257300" y="1283208"/>
                </a:lnTo>
                <a:lnTo>
                  <a:pt x="1257300" y="0"/>
                </a:lnTo>
                <a:lnTo>
                  <a:pt x="0" y="0"/>
                </a:lnTo>
                <a:lnTo>
                  <a:pt x="0" y="1283208"/>
                </a:lnTo>
                <a:close/>
              </a:path>
            </a:pathLst>
          </a:custGeom>
          <a:solidFill>
            <a:srgbClr val="DAD9B3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" name="object 13"/>
          <p:cNvSpPr/>
          <p:nvPr/>
        </p:nvSpPr>
        <p:spPr>
          <a:xfrm>
            <a:off x="6286500" y="5257800"/>
            <a:ext cx="2857500" cy="1130808"/>
          </a:xfrm>
          <a:custGeom>
            <a:avLst/>
            <a:gdLst/>
            <a:ahLst/>
            <a:cxnLst/>
            <a:rect l="l" t="t" r="r" b="b"/>
            <a:pathLst>
              <a:path w="2857500" h="1130807">
                <a:moveTo>
                  <a:pt x="0" y="1130808"/>
                </a:moveTo>
                <a:lnTo>
                  <a:pt x="2857500" y="1130808"/>
                </a:lnTo>
                <a:lnTo>
                  <a:pt x="2857500" y="0"/>
                </a:lnTo>
                <a:lnTo>
                  <a:pt x="0" y="0"/>
                </a:lnTo>
                <a:lnTo>
                  <a:pt x="0" y="1130808"/>
                </a:lnTo>
                <a:close/>
              </a:path>
            </a:pathLst>
          </a:custGeom>
          <a:solidFill>
            <a:srgbClr val="DAD9B3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" name="object 14"/>
          <p:cNvSpPr/>
          <p:nvPr/>
        </p:nvSpPr>
        <p:spPr>
          <a:xfrm>
            <a:off x="1952244" y="2397251"/>
            <a:ext cx="1313687" cy="336803"/>
          </a:xfrm>
          <a:custGeom>
            <a:avLst/>
            <a:gdLst/>
            <a:ahLst/>
            <a:cxnLst/>
            <a:rect l="l" t="t" r="r" b="b"/>
            <a:pathLst>
              <a:path w="1313687" h="336803">
                <a:moveTo>
                  <a:pt x="0" y="336803"/>
                </a:moveTo>
                <a:lnTo>
                  <a:pt x="1313687" y="336803"/>
                </a:lnTo>
                <a:lnTo>
                  <a:pt x="1313687" y="0"/>
                </a:lnTo>
                <a:lnTo>
                  <a:pt x="0" y="0"/>
                </a:lnTo>
                <a:lnTo>
                  <a:pt x="0" y="336803"/>
                </a:lnTo>
                <a:close/>
              </a:path>
            </a:pathLst>
          </a:custGeom>
          <a:solidFill>
            <a:srgbClr val="DAD9B3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" name="object 15"/>
          <p:cNvSpPr/>
          <p:nvPr/>
        </p:nvSpPr>
        <p:spPr>
          <a:xfrm>
            <a:off x="4975859" y="6067044"/>
            <a:ext cx="1312164" cy="336804"/>
          </a:xfrm>
          <a:custGeom>
            <a:avLst/>
            <a:gdLst/>
            <a:ahLst/>
            <a:cxnLst/>
            <a:rect l="l" t="t" r="r" b="b"/>
            <a:pathLst>
              <a:path w="1312164" h="336803">
                <a:moveTo>
                  <a:pt x="0" y="336803"/>
                </a:moveTo>
                <a:lnTo>
                  <a:pt x="1312164" y="336803"/>
                </a:lnTo>
                <a:lnTo>
                  <a:pt x="1312164" y="0"/>
                </a:lnTo>
                <a:lnTo>
                  <a:pt x="0" y="0"/>
                </a:lnTo>
                <a:lnTo>
                  <a:pt x="0" y="336803"/>
                </a:lnTo>
                <a:close/>
              </a:path>
            </a:pathLst>
          </a:custGeom>
          <a:solidFill>
            <a:srgbClr val="DAD9B3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599643" y="161901"/>
            <a:ext cx="2323261" cy="3042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395"/>
              </a:lnSpc>
              <a:spcBef>
                <a:spcPts val="119"/>
              </a:spcBef>
            </a:pPr>
            <a:r>
              <a:rPr dirty="0" smtClean="0" sz="2200" spc="9">
                <a:latin typeface="΢"/>
                <a:cs typeface="΢"/>
              </a:rPr>
              <a:t>人力资源战略功能</a:t>
            </a:r>
            <a:endParaRPr sz="2200">
              <a:latin typeface="微软雅黑"/>
              <a:cs typeface="微软雅黑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269996" y="161901"/>
            <a:ext cx="2603677" cy="3042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395"/>
              </a:lnSpc>
              <a:spcBef>
                <a:spcPts val="119"/>
              </a:spcBef>
            </a:pPr>
            <a:r>
              <a:rPr dirty="0" smtClean="0" sz="2200" spc="9">
                <a:latin typeface="΢"/>
                <a:cs typeface="΢"/>
              </a:rPr>
              <a:t>培训和商务事件管理</a:t>
            </a:r>
            <a:endParaRPr sz="2200">
              <a:latin typeface="微软雅黑"/>
              <a:cs typeface="微软雅黑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989579" y="183906"/>
            <a:ext cx="219379" cy="3042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395"/>
              </a:lnSpc>
              <a:spcBef>
                <a:spcPts val="119"/>
              </a:spcBef>
            </a:pPr>
            <a:r>
              <a:rPr dirty="0" smtClean="0" baseline="2148" sz="3300" spc="0" b="1">
                <a:latin typeface="Arial Black"/>
                <a:cs typeface="Arial Black"/>
              </a:rPr>
              <a:t>–</a:t>
            </a:r>
            <a:endParaRPr sz="2200">
              <a:latin typeface="Arial Black"/>
              <a:cs typeface="Arial Black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90524" y="757364"/>
            <a:ext cx="2230221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600"/>
              </a:lnSpc>
              <a:spcBef>
                <a:spcPts val="130"/>
              </a:spcBef>
            </a:pPr>
            <a:r>
              <a:rPr dirty="0" smtClean="0" baseline="-1627" sz="3600" spc="14" u="heavy">
                <a:latin typeface="΢"/>
                <a:cs typeface="΢"/>
              </a:rPr>
              <a:t>后续活动的管理</a:t>
            </a:r>
            <a:endParaRPr sz="2400">
              <a:latin typeface="微软雅黑"/>
              <a:cs typeface="微软雅黑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822693" y="1957427"/>
            <a:ext cx="1180680" cy="63957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ts val="2565"/>
              </a:lnSpc>
              <a:spcBef>
                <a:spcPts val="128"/>
              </a:spcBef>
            </a:pPr>
            <a:r>
              <a:rPr dirty="0" smtClean="0" sz="2200" spc="-12">
                <a:solidFill>
                  <a:srgbClr val="333333"/>
                </a:solidFill>
                <a:latin typeface="΢"/>
                <a:cs typeface="΢"/>
              </a:rPr>
              <a:t>培训出席</a:t>
            </a:r>
            <a:endParaRPr sz="2200">
              <a:latin typeface="微软雅黑"/>
              <a:cs typeface="微软雅黑"/>
            </a:endParaRPr>
          </a:p>
          <a:p>
            <a:pPr marL="119291" marR="140208" algn="ctr">
              <a:lnSpc>
                <a:spcPts val="2475"/>
              </a:lnSpc>
            </a:pPr>
            <a:r>
              <a:rPr dirty="0" smtClean="0" baseline="-1775" sz="3300" spc="-12">
                <a:solidFill>
                  <a:srgbClr val="333333"/>
                </a:solidFill>
                <a:latin typeface="΢"/>
                <a:cs typeface="΢"/>
              </a:rPr>
              <a:t>确认函</a:t>
            </a:r>
            <a:endParaRPr sz="2200">
              <a:latin typeface="微软雅黑"/>
              <a:cs typeface="微软雅黑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14959" y="2311249"/>
            <a:ext cx="956538" cy="2799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205"/>
              </a:lnSpc>
              <a:spcBef>
                <a:spcPts val="110"/>
              </a:spcBef>
              <a:tabLst>
                <a:tab pos="635000" algn="l"/>
              </a:tabLst>
            </a:pPr>
            <a:r>
              <a:rPr dirty="0" smtClean="0" sz="2000" spc="123">
                <a:solidFill>
                  <a:srgbClr val="333333"/>
                </a:solidFill>
                <a:latin typeface="΢"/>
                <a:cs typeface="΢"/>
              </a:rPr>
              <a:t> </a:t>
            </a:r>
            <a:r>
              <a:rPr dirty="0" smtClean="0" sz="2000" spc="0">
                <a:solidFill>
                  <a:srgbClr val="333333"/>
                </a:solidFill>
                <a:latin typeface="΢"/>
                <a:cs typeface="΢"/>
              </a:rPr>
              <a:t>英</a:t>
            </a:r>
            <a:r>
              <a:rPr dirty="0" smtClean="0" sz="2000" spc="408">
                <a:solidFill>
                  <a:srgbClr val="333333"/>
                </a:solidFill>
                <a:latin typeface="΢"/>
                <a:cs typeface="΢"/>
              </a:rPr>
              <a:t> </a:t>
            </a:r>
            <a:r>
              <a:rPr dirty="0" smtClean="0" sz="2000" spc="0">
                <a:solidFill>
                  <a:srgbClr val="333333"/>
                </a:solidFill>
                <a:latin typeface="΢"/>
                <a:cs typeface="΢"/>
              </a:rPr>
              <a:t>	</a:t>
            </a:r>
            <a:r>
              <a:rPr dirty="0" smtClean="0" sz="2000" spc="0">
                <a:solidFill>
                  <a:srgbClr val="333333"/>
                </a:solidFill>
                <a:latin typeface="΢"/>
                <a:cs typeface="΢"/>
              </a:rPr>
              <a:t>语</a:t>
            </a:r>
            <a:endParaRPr sz="2000">
              <a:latin typeface="微软雅黑"/>
              <a:cs typeface="微软雅黑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48844" y="6127086"/>
            <a:ext cx="1382237" cy="22839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800"/>
              </a:lnSpc>
              <a:tabLst>
                <a:tab pos="1320800" algn="l"/>
              </a:tabLst>
            </a:pPr>
            <a:r>
              <a:rPr dirty="0" smtClean="0" baseline="-1220" sz="2400" spc="252">
                <a:solidFill>
                  <a:srgbClr val="333333"/>
                </a:solidFill>
                <a:latin typeface="΢"/>
                <a:cs typeface="΢"/>
              </a:rPr>
              <a:t> </a:t>
            </a:r>
            <a:r>
              <a:rPr dirty="0" smtClean="0" baseline="-1220" sz="2400" spc="-5">
                <a:solidFill>
                  <a:srgbClr val="333333"/>
                </a:solidFill>
                <a:latin typeface="΢"/>
                <a:cs typeface="΢"/>
              </a:rPr>
              <a:t>吴达丰</a:t>
            </a:r>
            <a:r>
              <a:rPr dirty="0" smtClean="0" baseline="-1220" sz="2400" spc="321">
                <a:solidFill>
                  <a:srgbClr val="333333"/>
                </a:solidFill>
                <a:latin typeface="΢"/>
                <a:cs typeface="΢"/>
              </a:rPr>
              <a:t> </a:t>
            </a:r>
            <a:r>
              <a:rPr dirty="0" smtClean="0" baseline="-1220" sz="2400" spc="321">
                <a:solidFill>
                  <a:srgbClr val="333333"/>
                </a:solidFill>
                <a:latin typeface="΢"/>
                <a:cs typeface="΢"/>
              </a:rPr>
              <a:t>	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09524" y="6633699"/>
            <a:ext cx="2386151" cy="13208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975"/>
              </a:lnSpc>
              <a:spcBef>
                <a:spcPts val="48"/>
              </a:spcBef>
            </a:pPr>
            <a:r>
              <a:rPr dirty="0" smtClean="0" sz="850" spc="0">
                <a:solidFill>
                  <a:srgbClr val="B1B1B1"/>
                </a:solidFill>
                <a:latin typeface="Symbol"/>
                <a:cs typeface="Symbol"/>
              </a:rPr>
              <a:t></a:t>
            </a:r>
            <a:r>
              <a:rPr dirty="0" smtClean="0" sz="850" spc="0">
                <a:solidFill>
                  <a:srgbClr val="B1B1B1"/>
                </a:solidFill>
                <a:latin typeface="Times New Roman"/>
                <a:cs typeface="Times New Roman"/>
              </a:rPr>
              <a:t> </a:t>
            </a:r>
            <a:r>
              <a:rPr dirty="0" smtClean="0" sz="850" spc="51">
                <a:solidFill>
                  <a:srgbClr val="B1B1B1"/>
                </a:solidFill>
                <a:latin typeface="Times New Roman"/>
                <a:cs typeface="Times New Roman"/>
              </a:rPr>
              <a:t> 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S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A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P</a:t>
            </a:r>
            <a:r>
              <a:rPr dirty="0" smtClean="0" sz="700" spc="-23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A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G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2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0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0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2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,</a:t>
            </a:r>
            <a:r>
              <a:rPr dirty="0" smtClean="0" sz="700" spc="12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T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itle</a:t>
            </a:r>
            <a:r>
              <a:rPr dirty="0" smtClean="0" sz="700" spc="-18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o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f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P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r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e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s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e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n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t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a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ti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o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n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,</a:t>
            </a:r>
            <a:r>
              <a:rPr dirty="0" smtClean="0" sz="700" spc="13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S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p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e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a</a:t>
            </a:r>
            <a:r>
              <a:rPr dirty="0" smtClean="0" sz="700" spc="9">
                <a:solidFill>
                  <a:srgbClr val="B1B1B1"/>
                </a:solidFill>
                <a:latin typeface="Arial"/>
                <a:cs typeface="Arial"/>
              </a:rPr>
              <a:t>k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e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r</a:t>
            </a:r>
            <a:r>
              <a:rPr dirty="0" smtClean="0" sz="700" spc="-20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Na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m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e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1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45</a:t>
            </a:r>
            <a:endParaRPr sz="7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975859" y="6067044"/>
            <a:ext cx="1324864" cy="3368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92328">
              <a:lnSpc>
                <a:spcPts val="2365"/>
              </a:lnSpc>
              <a:spcBef>
                <a:spcPts val="118"/>
              </a:spcBef>
            </a:pPr>
            <a:r>
              <a:rPr dirty="0" smtClean="0" baseline="-1220" sz="2400" spc="9">
                <a:solidFill>
                  <a:srgbClr val="333333"/>
                </a:solidFill>
                <a:latin typeface="΢"/>
                <a:cs typeface="΢"/>
              </a:rPr>
              <a:t>吴达丰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2019300" y="5079491"/>
            <a:ext cx="1257300" cy="12832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6" name="object 26"/>
          <p:cNvSpPr txBox="1"/>
          <p:nvPr/>
        </p:nvSpPr>
        <p:spPr>
          <a:xfrm>
            <a:off x="5410200" y="4572000"/>
            <a:ext cx="3505200" cy="69646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493472" marR="1480264" algn="ctr">
              <a:lnSpc>
                <a:spcPts val="2590"/>
              </a:lnSpc>
              <a:spcBef>
                <a:spcPts val="189"/>
              </a:spcBef>
            </a:pPr>
            <a:r>
              <a:rPr dirty="0" smtClean="0" sz="1800" spc="9">
                <a:solidFill>
                  <a:srgbClr val="3366FF"/>
                </a:solidFill>
                <a:latin typeface="΢"/>
                <a:cs typeface="΢"/>
              </a:rPr>
              <a:t>记录</a:t>
            </a:r>
            <a:r>
              <a:rPr dirty="0" smtClean="0" sz="1800" spc="9">
                <a:solidFill>
                  <a:srgbClr val="3366FF"/>
                </a:solidFill>
                <a:latin typeface="΢"/>
                <a:cs typeface="΢"/>
              </a:rPr>
              <a:t> </a:t>
            </a:r>
            <a:r>
              <a:rPr dirty="0" smtClean="0" sz="1800" spc="9">
                <a:solidFill>
                  <a:srgbClr val="3366FF"/>
                </a:solidFill>
                <a:latin typeface="΢"/>
                <a:cs typeface="΢"/>
              </a:rPr>
              <a:t>在案</a:t>
            </a:r>
            <a:endParaRPr sz="1800">
              <a:latin typeface="微软雅黑"/>
              <a:cs typeface="微软雅黑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52400" y="4495800"/>
            <a:ext cx="3136900" cy="36728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526694">
              <a:lnSpc>
                <a:spcPts val="2605"/>
              </a:lnSpc>
              <a:spcBef>
                <a:spcPts val="130"/>
              </a:spcBef>
            </a:pPr>
            <a:r>
              <a:rPr dirty="0" smtClean="0" baseline="-1085" sz="2700" spc="9">
                <a:solidFill>
                  <a:srgbClr val="3366FF"/>
                </a:solidFill>
                <a:latin typeface="΢"/>
                <a:cs typeface="΢"/>
              </a:rPr>
              <a:t>删除“重复的预订”</a:t>
            </a:r>
            <a:endParaRPr sz="1800">
              <a:latin typeface="微软雅黑"/>
              <a:cs typeface="微软雅黑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2971800" y="2884932"/>
            <a:ext cx="2438400" cy="69646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716740" marR="704548" algn="ctr">
              <a:lnSpc>
                <a:spcPts val="2595"/>
              </a:lnSpc>
              <a:spcBef>
                <a:spcPts val="129"/>
              </a:spcBef>
            </a:pPr>
            <a:r>
              <a:rPr dirty="0" smtClean="0" baseline="-1085" sz="2700" spc="9">
                <a:solidFill>
                  <a:srgbClr val="3366FF"/>
                </a:solidFill>
                <a:latin typeface="΢"/>
                <a:cs typeface="΢"/>
              </a:rPr>
              <a:t>完成培训</a:t>
            </a:r>
            <a:endParaRPr sz="1800">
              <a:latin typeface="微软雅黑"/>
              <a:cs typeface="微软雅黑"/>
            </a:endParaRPr>
          </a:p>
          <a:p>
            <a:pPr marL="958954" marR="946762" algn="ctr">
              <a:lnSpc>
                <a:spcPts val="2590"/>
              </a:lnSpc>
            </a:pPr>
            <a:r>
              <a:rPr dirty="0" smtClean="0" baseline="-1085" sz="2700" spc="9">
                <a:solidFill>
                  <a:srgbClr val="3366FF"/>
                </a:solidFill>
                <a:latin typeface="΢"/>
                <a:cs typeface="΢"/>
              </a:rPr>
              <a:t>评估</a:t>
            </a:r>
            <a:endParaRPr sz="1800">
              <a:latin typeface="微软雅黑"/>
              <a:cs typeface="微软雅黑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952244" y="2397251"/>
            <a:ext cx="1326387" cy="33680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92963">
              <a:lnSpc>
                <a:spcPts val="2355"/>
              </a:lnSpc>
              <a:spcBef>
                <a:spcPts val="117"/>
              </a:spcBef>
            </a:pPr>
            <a:r>
              <a:rPr dirty="0" smtClean="0" baseline="-1220" sz="2400" spc="9">
                <a:solidFill>
                  <a:srgbClr val="333333"/>
                </a:solidFill>
                <a:latin typeface="΢"/>
                <a:cs typeface="΢"/>
              </a:rPr>
              <a:t>吴达丰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99060" y="1295400"/>
            <a:ext cx="281940" cy="36728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31" name="object 31"/>
          <p:cNvSpPr txBox="1"/>
          <p:nvPr/>
        </p:nvSpPr>
        <p:spPr>
          <a:xfrm>
            <a:off x="381000" y="1295400"/>
            <a:ext cx="2679700" cy="36728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872642">
              <a:lnSpc>
                <a:spcPts val="2595"/>
              </a:lnSpc>
              <a:spcBef>
                <a:spcPts val="129"/>
              </a:spcBef>
            </a:pPr>
            <a:r>
              <a:rPr dirty="0" smtClean="0" baseline="-1085" sz="2700" spc="9">
                <a:solidFill>
                  <a:srgbClr val="3366FF"/>
                </a:solidFill>
                <a:latin typeface="΢"/>
                <a:cs typeface="΢"/>
              </a:rPr>
              <a:t>资格传输</a:t>
            </a:r>
            <a:endParaRPr sz="1800">
              <a:latin typeface="微软雅黑"/>
              <a:cs typeface="微软雅黑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99060" y="1662683"/>
            <a:ext cx="847852" cy="39623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90830">
              <a:lnSpc>
                <a:spcPts val="2850"/>
              </a:lnSpc>
              <a:spcBef>
                <a:spcPts val="142"/>
              </a:spcBef>
              <a:tabLst>
                <a:tab pos="482600" algn="l"/>
              </a:tabLst>
            </a:pPr>
            <a:r>
              <a:rPr dirty="0" smtClean="0" sz="2000" spc="0">
                <a:solidFill>
                  <a:srgbClr val="333333"/>
                </a:solidFill>
                <a:latin typeface="΢"/>
                <a:cs typeface="΢"/>
              </a:rPr>
              <a:t>测	</a:t>
            </a:r>
            <a:r>
              <a:rPr dirty="0" smtClean="0" sz="2000" spc="0">
                <a:solidFill>
                  <a:srgbClr val="333333"/>
                </a:solidFill>
                <a:latin typeface="΢"/>
                <a:cs typeface="΢"/>
              </a:rPr>
              <a:t>试</a:t>
            </a:r>
            <a:endParaRPr sz="2000">
              <a:latin typeface="微软雅黑"/>
              <a:cs typeface="微软雅黑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934211" y="1662683"/>
            <a:ext cx="2126488" cy="39623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955548">
              <a:lnSpc>
                <a:spcPts val="2710"/>
              </a:lnSpc>
              <a:spcBef>
                <a:spcPts val="545"/>
              </a:spcBef>
            </a:pPr>
            <a:r>
              <a:rPr dirty="0" smtClean="0" baseline="-9766" sz="2700" spc="182">
                <a:solidFill>
                  <a:srgbClr val="333333"/>
                </a:solidFill>
                <a:latin typeface="΢"/>
                <a:cs typeface="΢"/>
              </a:rPr>
              <a:t> </a:t>
            </a:r>
            <a:r>
              <a:rPr dirty="0" smtClean="0" baseline="-9766" sz="2700" spc="9">
                <a:solidFill>
                  <a:srgbClr val="333333"/>
                </a:solidFill>
                <a:latin typeface="΢"/>
                <a:cs typeface="΢"/>
              </a:rPr>
              <a:t>英语六级</a:t>
            </a:r>
            <a:endParaRPr sz="1800">
              <a:latin typeface="微软雅黑"/>
              <a:cs typeface="微软雅黑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5181600" y="1182624"/>
            <a:ext cx="2881122" cy="69646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175972" marR="1148286" algn="ctr">
              <a:lnSpc>
                <a:spcPts val="2595"/>
              </a:lnSpc>
              <a:spcBef>
                <a:spcPts val="129"/>
              </a:spcBef>
            </a:pPr>
            <a:r>
              <a:rPr dirty="0" smtClean="0" baseline="-1085" sz="2700" spc="9">
                <a:solidFill>
                  <a:srgbClr val="3366FF"/>
                </a:solidFill>
                <a:latin typeface="΢"/>
                <a:cs typeface="΢"/>
              </a:rPr>
              <a:t>出席</a:t>
            </a:r>
            <a:endParaRPr sz="1800">
              <a:latin typeface="微软雅黑"/>
              <a:cs typeface="微软雅黑"/>
            </a:endParaRPr>
          </a:p>
          <a:p>
            <a:pPr marL="1188084" marR="1160398" algn="ctr">
              <a:lnSpc>
                <a:spcPts val="2595"/>
              </a:lnSpc>
            </a:pPr>
            <a:r>
              <a:rPr dirty="0" smtClean="0" baseline="-1085" sz="2700" spc="9">
                <a:solidFill>
                  <a:srgbClr val="3366FF"/>
                </a:solidFill>
                <a:latin typeface="΢"/>
                <a:cs typeface="΢"/>
              </a:rPr>
              <a:t>确认</a:t>
            </a:r>
            <a:endParaRPr sz="1800">
              <a:latin typeface="微软雅黑"/>
              <a:cs typeface="微软雅黑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7998"/>
          </a:xfrm>
          <a:custGeom>
            <a:avLst/>
            <a:gdLst/>
            <a:ahLst/>
            <a:cxnLst/>
            <a:rect l="l" t="t" r="r" b="b"/>
            <a:pathLst>
              <a:path w="9144000" h="6857998">
                <a:moveTo>
                  <a:pt x="9144000" y="6857998"/>
                </a:moveTo>
                <a:lnTo>
                  <a:pt x="9144000" y="0"/>
                </a:lnTo>
                <a:lnTo>
                  <a:pt x="0" y="0"/>
                </a:lnTo>
                <a:lnTo>
                  <a:pt x="0" y="6857998"/>
                </a:lnTo>
                <a:lnTo>
                  <a:pt x="9144000" y="6857998"/>
                </a:lnTo>
                <a:close/>
              </a:path>
            </a:pathLst>
          </a:custGeom>
          <a:solidFill>
            <a:srgbClr val="959595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/>
          <p:nvPr/>
        </p:nvSpPr>
        <p:spPr>
          <a:xfrm>
            <a:off x="0" y="0"/>
            <a:ext cx="9144000" cy="68579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637743" y="161901"/>
            <a:ext cx="3875251" cy="32629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70"/>
              </a:lnSpc>
              <a:spcBef>
                <a:spcPts val="128"/>
              </a:spcBef>
              <a:tabLst>
                <a:tab pos="2400300" algn="l"/>
                <a:tab pos="2679700" algn="l"/>
              </a:tabLst>
            </a:pPr>
            <a:r>
              <a:rPr dirty="0" smtClean="0" sz="2200" spc="9">
                <a:latin typeface="΢"/>
                <a:cs typeface="΢"/>
              </a:rPr>
              <a:t>人力资源战略功</a:t>
            </a:r>
            <a:r>
              <a:rPr dirty="0" smtClean="0" sz="2200" spc="0">
                <a:latin typeface="΢"/>
                <a:cs typeface="΢"/>
              </a:rPr>
              <a:t>能</a:t>
            </a:r>
            <a:r>
              <a:rPr dirty="0" smtClean="0" sz="2200" spc="0">
                <a:latin typeface="΢"/>
                <a:cs typeface="΢"/>
              </a:rPr>
              <a:t>	</a:t>
            </a:r>
            <a:r>
              <a:rPr dirty="0" smtClean="0" baseline="1074" sz="3300" spc="0" b="1">
                <a:latin typeface="Arial Black"/>
                <a:cs typeface="Arial Black"/>
              </a:rPr>
              <a:t>–</a:t>
            </a:r>
            <a:r>
              <a:rPr dirty="0" smtClean="0" baseline="1074" sz="3300" spc="0" b="1">
                <a:latin typeface="Arial Black"/>
                <a:cs typeface="Arial Black"/>
              </a:rPr>
              <a:t>	</a:t>
            </a:r>
            <a:r>
              <a:rPr dirty="0" smtClean="0" sz="2200" spc="9">
                <a:latin typeface="΢"/>
                <a:cs typeface="΢"/>
              </a:rPr>
              <a:t>评估管理</a:t>
            </a:r>
            <a:endParaRPr sz="2200">
              <a:latin typeface="微软雅黑"/>
              <a:cs typeface="微软雅黑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66140" y="815689"/>
            <a:ext cx="4066917" cy="32662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70"/>
              </a:lnSpc>
              <a:spcBef>
                <a:spcPts val="128"/>
              </a:spcBef>
            </a:pPr>
            <a:r>
              <a:rPr dirty="0" smtClean="0" baseline="1074" sz="3300" spc="0" b="1">
                <a:solidFill>
                  <a:srgbClr val="3A6DB0"/>
                </a:solidFill>
                <a:latin typeface="Arial Black"/>
                <a:cs typeface="Arial Black"/>
              </a:rPr>
              <a:t>S</a:t>
            </a:r>
            <a:r>
              <a:rPr dirty="0" smtClean="0" baseline="1074" sz="3300" spc="-9" b="1">
                <a:solidFill>
                  <a:srgbClr val="3A6DB0"/>
                </a:solidFill>
                <a:latin typeface="Arial Black"/>
                <a:cs typeface="Arial Black"/>
              </a:rPr>
              <a:t>A</a:t>
            </a:r>
            <a:r>
              <a:rPr dirty="0" smtClean="0" baseline="1074" sz="3300" spc="-4" b="1">
                <a:solidFill>
                  <a:srgbClr val="3A6DB0"/>
                </a:solidFill>
                <a:latin typeface="Arial Black"/>
                <a:cs typeface="Arial Black"/>
              </a:rPr>
              <a:t>P</a:t>
            </a:r>
            <a:r>
              <a:rPr dirty="0" smtClean="0" sz="2200" spc="9">
                <a:solidFill>
                  <a:srgbClr val="3A6DB0"/>
                </a:solidFill>
                <a:latin typeface="΢"/>
                <a:cs typeface="΢"/>
              </a:rPr>
              <a:t>支持企业各种常见评估</a:t>
            </a:r>
            <a:r>
              <a:rPr dirty="0" smtClean="0" sz="2200" spc="19">
                <a:solidFill>
                  <a:srgbClr val="3A6DB0"/>
                </a:solidFill>
                <a:latin typeface="΢"/>
                <a:cs typeface="΢"/>
              </a:rPr>
              <a:t>种</a:t>
            </a:r>
            <a:r>
              <a:rPr dirty="0" smtClean="0" sz="2200" spc="0">
                <a:solidFill>
                  <a:srgbClr val="3A6DB0"/>
                </a:solidFill>
                <a:latin typeface="΢"/>
                <a:cs typeface="΢"/>
              </a:rPr>
              <a:t>类</a:t>
            </a:r>
            <a:endParaRPr sz="2200">
              <a:latin typeface="微软雅黑"/>
              <a:cs typeface="微软雅黑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74216" y="1465429"/>
            <a:ext cx="5989002" cy="383638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58819">
              <a:lnSpc>
                <a:spcPts val="2565"/>
              </a:lnSpc>
              <a:spcBef>
                <a:spcPts val="128"/>
              </a:spcBef>
            </a:pPr>
            <a:r>
              <a:rPr dirty="0" smtClean="0" sz="2200" spc="9">
                <a:latin typeface="΢"/>
                <a:cs typeface="΢"/>
              </a:rPr>
              <a:t>人员评估</a:t>
            </a:r>
            <a:r>
              <a:rPr dirty="0" smtClean="0" baseline="1317" sz="3300" spc="0" b="1">
                <a:latin typeface="Arial"/>
                <a:cs typeface="Arial"/>
              </a:rPr>
              <a:t>,</a:t>
            </a:r>
            <a:r>
              <a:rPr dirty="0" smtClean="0" baseline="1317" sz="3300" spc="-69" b="1">
                <a:latin typeface="Arial"/>
                <a:cs typeface="Arial"/>
              </a:rPr>
              <a:t> </a:t>
            </a:r>
            <a:r>
              <a:rPr dirty="0" smtClean="0" sz="2200" spc="14">
                <a:latin typeface="΢"/>
                <a:cs typeface="΢"/>
              </a:rPr>
              <a:t>下属和上司之间的评估</a:t>
            </a:r>
            <a:endParaRPr sz="2200">
              <a:latin typeface="微软雅黑"/>
              <a:cs typeface="微软雅黑"/>
            </a:endParaRPr>
          </a:p>
          <a:p>
            <a:pPr marL="12700">
              <a:lnSpc>
                <a:spcPts val="3754"/>
              </a:lnSpc>
              <a:spcBef>
                <a:spcPts val="76"/>
              </a:spcBef>
            </a:pPr>
            <a:r>
              <a:rPr dirty="0" smtClean="0" sz="2200" spc="9">
                <a:latin typeface="΢"/>
                <a:cs typeface="΢"/>
              </a:rPr>
              <a:t>正式的工作验收或项目验收</a:t>
            </a:r>
            <a:r>
              <a:rPr dirty="0" smtClean="0" sz="2200" spc="9">
                <a:latin typeface="΢"/>
                <a:cs typeface="΢"/>
              </a:rPr>
              <a:t> </a:t>
            </a:r>
            <a:endParaRPr sz="2200">
              <a:latin typeface="微软雅黑"/>
              <a:cs typeface="微软雅黑"/>
            </a:endParaRPr>
          </a:p>
          <a:p>
            <a:pPr marL="12700">
              <a:lnSpc>
                <a:spcPts val="3754"/>
              </a:lnSpc>
              <a:spcBef>
                <a:spcPts val="206"/>
              </a:spcBef>
            </a:pPr>
            <a:r>
              <a:rPr dirty="0" smtClean="0" sz="2200" spc="9">
                <a:latin typeface="΢"/>
                <a:cs typeface="΢"/>
              </a:rPr>
              <a:t>培训和商务事件中，学员或参</a:t>
            </a:r>
            <a:r>
              <a:rPr dirty="0" smtClean="0" sz="2200" spc="19">
                <a:latin typeface="΢"/>
                <a:cs typeface="΢"/>
              </a:rPr>
              <a:t>与</a:t>
            </a:r>
            <a:r>
              <a:rPr dirty="0" smtClean="0" sz="2200" spc="9">
                <a:latin typeface="΢"/>
                <a:cs typeface="΢"/>
              </a:rPr>
              <a:t>者和</a:t>
            </a:r>
            <a:r>
              <a:rPr dirty="0" smtClean="0" sz="2200" spc="19">
                <a:latin typeface="΢"/>
                <a:cs typeface="΢"/>
              </a:rPr>
              <a:t>教</a:t>
            </a:r>
            <a:r>
              <a:rPr dirty="0" smtClean="0" sz="2200" spc="9">
                <a:latin typeface="΢"/>
                <a:cs typeface="΢"/>
              </a:rPr>
              <a:t>师</a:t>
            </a:r>
            <a:r>
              <a:rPr dirty="0" smtClean="0" sz="2200" spc="19">
                <a:latin typeface="΢"/>
                <a:cs typeface="΢"/>
              </a:rPr>
              <a:t>的</a:t>
            </a:r>
            <a:r>
              <a:rPr dirty="0" smtClean="0" sz="2200" spc="9">
                <a:latin typeface="΢"/>
                <a:cs typeface="΢"/>
              </a:rPr>
              <a:t>评估</a:t>
            </a:r>
            <a:r>
              <a:rPr dirty="0" smtClean="0" sz="2200" spc="9">
                <a:latin typeface="΢"/>
                <a:cs typeface="΢"/>
              </a:rPr>
              <a:t> </a:t>
            </a:r>
            <a:endParaRPr sz="2200">
              <a:latin typeface="微软雅黑"/>
              <a:cs typeface="微软雅黑"/>
            </a:endParaRPr>
          </a:p>
          <a:p>
            <a:pPr marL="12700">
              <a:lnSpc>
                <a:spcPts val="3754"/>
              </a:lnSpc>
              <a:spcBef>
                <a:spcPts val="206"/>
              </a:spcBef>
            </a:pPr>
            <a:r>
              <a:rPr dirty="0" smtClean="0" sz="2200" spc="9">
                <a:latin typeface="΢"/>
                <a:cs typeface="΢"/>
              </a:rPr>
              <a:t>测试</a:t>
            </a:r>
            <a:endParaRPr sz="2200">
              <a:latin typeface="微软雅黑"/>
              <a:cs typeface="微软雅黑"/>
            </a:endParaRPr>
          </a:p>
          <a:p>
            <a:pPr marL="12700" marR="2807506">
              <a:lnSpc>
                <a:spcPts val="3754"/>
              </a:lnSpc>
              <a:spcBef>
                <a:spcPts val="251"/>
              </a:spcBef>
            </a:pPr>
            <a:r>
              <a:rPr dirty="0" smtClean="0" sz="2200" spc="-12" b="1">
                <a:latin typeface="Arial"/>
                <a:cs typeface="Arial"/>
              </a:rPr>
              <a:t>360</a:t>
            </a:r>
            <a:r>
              <a:rPr dirty="0" smtClean="0" sz="2200" spc="1292">
                <a:latin typeface="΢"/>
                <a:cs typeface="΢"/>
              </a:rPr>
              <a:t>°</a:t>
            </a:r>
            <a:r>
              <a:rPr dirty="0" smtClean="0" sz="2200" spc="-19">
                <a:latin typeface="΢"/>
                <a:cs typeface="΢"/>
              </a:rPr>
              <a:t> </a:t>
            </a:r>
            <a:r>
              <a:rPr dirty="0" smtClean="0" sz="2200" spc="9">
                <a:latin typeface="΢"/>
                <a:cs typeface="΢"/>
              </a:rPr>
              <a:t>反馈</a:t>
            </a:r>
            <a:r>
              <a:rPr dirty="0" smtClean="0" sz="2200" spc="-40">
                <a:latin typeface="΢"/>
                <a:cs typeface="΢"/>
              </a:rPr>
              <a:t> </a:t>
            </a:r>
            <a:r>
              <a:rPr dirty="0" smtClean="0" sz="2200" spc="9">
                <a:latin typeface="΢"/>
                <a:cs typeface="΢"/>
              </a:rPr>
              <a:t>职位测评</a:t>
            </a:r>
            <a:r>
              <a:rPr dirty="0" smtClean="0" sz="2200" spc="9">
                <a:latin typeface="΢"/>
                <a:cs typeface="΢"/>
              </a:rPr>
              <a:t> </a:t>
            </a:r>
            <a:endParaRPr sz="2200">
              <a:latin typeface="微软雅黑"/>
              <a:cs typeface="微软雅黑"/>
            </a:endParaRPr>
          </a:p>
          <a:p>
            <a:pPr marL="12700" marR="2807506">
              <a:lnSpc>
                <a:spcPts val="3754"/>
              </a:lnSpc>
              <a:spcBef>
                <a:spcPts val="206"/>
              </a:spcBef>
            </a:pPr>
            <a:r>
              <a:rPr dirty="0" smtClean="0" sz="2200" spc="9">
                <a:latin typeface="΢"/>
                <a:cs typeface="΢"/>
              </a:rPr>
              <a:t>民意调查或其它问卷调查</a:t>
            </a:r>
            <a:endParaRPr sz="2200">
              <a:latin typeface="微软雅黑"/>
              <a:cs typeface="微软雅黑"/>
            </a:endParaRPr>
          </a:p>
          <a:p>
            <a:pPr marL="12700" marR="58819">
              <a:lnSpc>
                <a:spcPct val="95825"/>
              </a:lnSpc>
              <a:spcBef>
                <a:spcPts val="1346"/>
              </a:spcBef>
            </a:pPr>
            <a:r>
              <a:rPr dirty="0" smtClean="0" sz="2200" spc="0" b="1">
                <a:latin typeface="Arial"/>
                <a:cs typeface="Arial"/>
              </a:rPr>
              <a:t>...</a:t>
            </a:r>
            <a:endParaRPr sz="22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73100" y="1479215"/>
            <a:ext cx="288539" cy="38227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273">
              <a:lnSpc>
                <a:spcPts val="2345"/>
              </a:lnSpc>
              <a:spcBef>
                <a:spcPts val="117"/>
              </a:spcBef>
            </a:pPr>
            <a:r>
              <a:rPr dirty="0" smtClean="0" sz="2200" spc="0">
                <a:solidFill>
                  <a:srgbClr val="1F2A78"/>
                </a:solidFill>
                <a:latin typeface="Wingdings"/>
                <a:cs typeface="Wingdings"/>
              </a:rPr>
              <a:t></a:t>
            </a:r>
            <a:endParaRPr sz="2200">
              <a:latin typeface="Wingdings"/>
              <a:cs typeface="Wingdings"/>
            </a:endParaRPr>
          </a:p>
          <a:p>
            <a:pPr marL="12700" marR="273">
              <a:lnSpc>
                <a:spcPct val="92488"/>
              </a:lnSpc>
              <a:spcBef>
                <a:spcPts val="1401"/>
              </a:spcBef>
            </a:pPr>
            <a:r>
              <a:rPr dirty="0" smtClean="0" sz="2200" spc="0">
                <a:solidFill>
                  <a:srgbClr val="1F2A78"/>
                </a:solidFill>
                <a:latin typeface="Wingdings"/>
                <a:cs typeface="Wingdings"/>
              </a:rPr>
              <a:t></a:t>
            </a:r>
            <a:endParaRPr sz="2200">
              <a:latin typeface="Wingdings"/>
              <a:cs typeface="Wingdings"/>
            </a:endParaRPr>
          </a:p>
          <a:p>
            <a:pPr marL="12700" marR="273">
              <a:lnSpc>
                <a:spcPct val="92488"/>
              </a:lnSpc>
              <a:spcBef>
                <a:spcPts val="1521"/>
              </a:spcBef>
            </a:pPr>
            <a:r>
              <a:rPr dirty="0" smtClean="0" sz="2200" spc="0">
                <a:solidFill>
                  <a:srgbClr val="1F2A78"/>
                </a:solidFill>
                <a:latin typeface="Wingdings"/>
                <a:cs typeface="Wingdings"/>
              </a:rPr>
              <a:t></a:t>
            </a:r>
            <a:endParaRPr sz="2200">
              <a:latin typeface="Wingdings"/>
              <a:cs typeface="Wingdings"/>
            </a:endParaRPr>
          </a:p>
          <a:p>
            <a:pPr marL="12700" marR="273">
              <a:lnSpc>
                <a:spcPct val="92488"/>
              </a:lnSpc>
              <a:spcBef>
                <a:spcPts val="1518"/>
              </a:spcBef>
            </a:pPr>
            <a:r>
              <a:rPr dirty="0" smtClean="0" sz="2200" spc="0">
                <a:solidFill>
                  <a:srgbClr val="1F2A78"/>
                </a:solidFill>
                <a:latin typeface="Wingdings"/>
                <a:cs typeface="Wingdings"/>
              </a:rPr>
              <a:t></a:t>
            </a:r>
            <a:endParaRPr sz="2200">
              <a:latin typeface="Wingdings"/>
              <a:cs typeface="Wingdings"/>
            </a:endParaRPr>
          </a:p>
          <a:p>
            <a:pPr marL="12700">
              <a:lnSpc>
                <a:spcPct val="92488"/>
              </a:lnSpc>
              <a:spcBef>
                <a:spcPts val="1518"/>
              </a:spcBef>
            </a:pPr>
            <a:r>
              <a:rPr dirty="0" smtClean="0" sz="2200" spc="0">
                <a:solidFill>
                  <a:srgbClr val="1F2A78"/>
                </a:solidFill>
                <a:latin typeface="Wingdings"/>
                <a:cs typeface="Wingdings"/>
              </a:rPr>
              <a:t></a:t>
            </a:r>
            <a:endParaRPr sz="2200">
              <a:latin typeface="Wingdings"/>
              <a:cs typeface="Wingdings"/>
            </a:endParaRPr>
          </a:p>
          <a:p>
            <a:pPr marL="12700" marR="273">
              <a:lnSpc>
                <a:spcPct val="92488"/>
              </a:lnSpc>
              <a:spcBef>
                <a:spcPts val="1520"/>
              </a:spcBef>
            </a:pPr>
            <a:r>
              <a:rPr dirty="0" smtClean="0" sz="2200" spc="0">
                <a:solidFill>
                  <a:srgbClr val="1F2A78"/>
                </a:solidFill>
                <a:latin typeface="Wingdings"/>
                <a:cs typeface="Wingdings"/>
              </a:rPr>
              <a:t></a:t>
            </a:r>
            <a:endParaRPr sz="2200">
              <a:latin typeface="Wingdings"/>
              <a:cs typeface="Wingdings"/>
            </a:endParaRPr>
          </a:p>
          <a:p>
            <a:pPr marL="12700" marR="273">
              <a:lnSpc>
                <a:spcPct val="92488"/>
              </a:lnSpc>
              <a:spcBef>
                <a:spcPts val="1518"/>
              </a:spcBef>
            </a:pPr>
            <a:r>
              <a:rPr dirty="0" smtClean="0" sz="2200" spc="0">
                <a:solidFill>
                  <a:srgbClr val="1F2A78"/>
                </a:solidFill>
                <a:latin typeface="Wingdings"/>
                <a:cs typeface="Wingdings"/>
              </a:rPr>
              <a:t></a:t>
            </a:r>
            <a:endParaRPr sz="2200">
              <a:latin typeface="Wingdings"/>
              <a:cs typeface="Wingdings"/>
            </a:endParaRPr>
          </a:p>
          <a:p>
            <a:pPr marL="12700" marR="273">
              <a:lnSpc>
                <a:spcPct val="92488"/>
              </a:lnSpc>
              <a:spcBef>
                <a:spcPts val="1497"/>
              </a:spcBef>
            </a:pPr>
            <a:r>
              <a:rPr dirty="0" smtClean="0" sz="2200" spc="0">
                <a:solidFill>
                  <a:srgbClr val="1F2A78"/>
                </a:solidFill>
                <a:latin typeface="Wingdings"/>
                <a:cs typeface="Wingdings"/>
              </a:rPr>
              <a:t></a:t>
            </a:r>
            <a:endParaRPr sz="2200">
              <a:latin typeface="Wingdings"/>
              <a:cs typeface="Wingding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9524" y="6633699"/>
            <a:ext cx="2386151" cy="13208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975"/>
              </a:lnSpc>
              <a:spcBef>
                <a:spcPts val="48"/>
              </a:spcBef>
            </a:pPr>
            <a:r>
              <a:rPr dirty="0" smtClean="0" sz="850" spc="0">
                <a:solidFill>
                  <a:srgbClr val="B1B1B1"/>
                </a:solidFill>
                <a:latin typeface="Symbol"/>
                <a:cs typeface="Symbol"/>
              </a:rPr>
              <a:t></a:t>
            </a:r>
            <a:r>
              <a:rPr dirty="0" smtClean="0" sz="850" spc="0">
                <a:solidFill>
                  <a:srgbClr val="B1B1B1"/>
                </a:solidFill>
                <a:latin typeface="Times New Roman"/>
                <a:cs typeface="Times New Roman"/>
              </a:rPr>
              <a:t> </a:t>
            </a:r>
            <a:r>
              <a:rPr dirty="0" smtClean="0" sz="850" spc="51">
                <a:solidFill>
                  <a:srgbClr val="B1B1B1"/>
                </a:solidFill>
                <a:latin typeface="Times New Roman"/>
                <a:cs typeface="Times New Roman"/>
              </a:rPr>
              <a:t> 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S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A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P</a:t>
            </a:r>
            <a:r>
              <a:rPr dirty="0" smtClean="0" sz="700" spc="-23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A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G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2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0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0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2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,</a:t>
            </a:r>
            <a:r>
              <a:rPr dirty="0" smtClean="0" sz="700" spc="12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T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itle</a:t>
            </a:r>
            <a:r>
              <a:rPr dirty="0" smtClean="0" sz="700" spc="-18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o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f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P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r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e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s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e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n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t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a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ti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o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n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,</a:t>
            </a:r>
            <a:r>
              <a:rPr dirty="0" smtClean="0" sz="700" spc="13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S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p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e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a</a:t>
            </a:r>
            <a:r>
              <a:rPr dirty="0" smtClean="0" sz="700" spc="9">
                <a:solidFill>
                  <a:srgbClr val="B1B1B1"/>
                </a:solidFill>
                <a:latin typeface="Arial"/>
                <a:cs typeface="Arial"/>
              </a:rPr>
              <a:t>k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e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r</a:t>
            </a:r>
            <a:r>
              <a:rPr dirty="0" smtClean="0" sz="700" spc="-20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Na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m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e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1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46</a:t>
            </a:r>
            <a:endParaRPr sz="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7998"/>
          </a:xfrm>
          <a:custGeom>
            <a:avLst/>
            <a:gdLst/>
            <a:ahLst/>
            <a:cxnLst/>
            <a:rect l="l" t="t" r="r" b="b"/>
            <a:pathLst>
              <a:path w="9144000" h="6857998">
                <a:moveTo>
                  <a:pt x="9144000" y="6857998"/>
                </a:moveTo>
                <a:lnTo>
                  <a:pt x="9144000" y="0"/>
                </a:lnTo>
                <a:lnTo>
                  <a:pt x="0" y="0"/>
                </a:lnTo>
                <a:lnTo>
                  <a:pt x="0" y="6857998"/>
                </a:lnTo>
                <a:lnTo>
                  <a:pt x="9144000" y="6857998"/>
                </a:lnTo>
                <a:close/>
              </a:path>
            </a:pathLst>
          </a:custGeom>
          <a:solidFill>
            <a:srgbClr val="959595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/>
          <p:nvPr/>
        </p:nvSpPr>
        <p:spPr>
          <a:xfrm>
            <a:off x="0" y="0"/>
            <a:ext cx="9144000" cy="68579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152400" y="685800"/>
            <a:ext cx="8839200" cy="5715000"/>
          </a:xfrm>
          <a:custGeom>
            <a:avLst/>
            <a:gdLst/>
            <a:ahLst/>
            <a:cxnLst/>
            <a:rect l="l" t="t" r="r" b="b"/>
            <a:pathLst>
              <a:path w="8839200" h="5715000">
                <a:moveTo>
                  <a:pt x="0" y="5715000"/>
                </a:moveTo>
                <a:lnTo>
                  <a:pt x="8839200" y="5715000"/>
                </a:lnTo>
                <a:lnTo>
                  <a:pt x="8839200" y="0"/>
                </a:lnTo>
                <a:lnTo>
                  <a:pt x="0" y="0"/>
                </a:lnTo>
                <a:lnTo>
                  <a:pt x="0" y="5715000"/>
                </a:lnTo>
                <a:close/>
              </a:path>
            </a:pathLst>
          </a:custGeom>
          <a:solidFill>
            <a:srgbClr val="000066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152400" y="685800"/>
            <a:ext cx="8839200" cy="5715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1941642" y="830907"/>
            <a:ext cx="1874892" cy="2360084"/>
          </a:xfrm>
          <a:custGeom>
            <a:avLst/>
            <a:gdLst/>
            <a:ahLst/>
            <a:cxnLst/>
            <a:rect l="l" t="t" r="r" b="b"/>
            <a:pathLst>
              <a:path w="1874892" h="2360084">
                <a:moveTo>
                  <a:pt x="1669358" y="950811"/>
                </a:moveTo>
                <a:lnTo>
                  <a:pt x="527515" y="950810"/>
                </a:lnTo>
                <a:lnTo>
                  <a:pt x="591699" y="955193"/>
                </a:lnTo>
                <a:lnTo>
                  <a:pt x="632988" y="959451"/>
                </a:lnTo>
                <a:lnTo>
                  <a:pt x="672900" y="966588"/>
                </a:lnTo>
                <a:lnTo>
                  <a:pt x="715690" y="976606"/>
                </a:lnTo>
                <a:lnTo>
                  <a:pt x="802646" y="1007912"/>
                </a:lnTo>
                <a:lnTo>
                  <a:pt x="838304" y="1029325"/>
                </a:lnTo>
                <a:lnTo>
                  <a:pt x="862576" y="1042223"/>
                </a:lnTo>
                <a:lnTo>
                  <a:pt x="891103" y="1062258"/>
                </a:lnTo>
                <a:lnTo>
                  <a:pt x="925260" y="1083671"/>
                </a:lnTo>
                <a:lnTo>
                  <a:pt x="953786" y="1105084"/>
                </a:lnTo>
                <a:lnTo>
                  <a:pt x="978059" y="1126497"/>
                </a:lnTo>
                <a:lnTo>
                  <a:pt x="1002331" y="1150790"/>
                </a:lnTo>
                <a:lnTo>
                  <a:pt x="1023726" y="1170700"/>
                </a:lnTo>
                <a:lnTo>
                  <a:pt x="1049375" y="1199251"/>
                </a:lnTo>
                <a:lnTo>
                  <a:pt x="1112058" y="1280645"/>
                </a:lnTo>
                <a:lnTo>
                  <a:pt x="1132077" y="1313454"/>
                </a:lnTo>
                <a:lnTo>
                  <a:pt x="1154848" y="1356405"/>
                </a:lnTo>
                <a:lnTo>
                  <a:pt x="1173365" y="1400608"/>
                </a:lnTo>
                <a:lnTo>
                  <a:pt x="1193384" y="1451949"/>
                </a:lnTo>
                <a:lnTo>
                  <a:pt x="1206146" y="1497655"/>
                </a:lnTo>
                <a:lnTo>
                  <a:pt x="1216155" y="1554756"/>
                </a:lnTo>
                <a:lnTo>
                  <a:pt x="1223287" y="1606223"/>
                </a:lnTo>
                <a:lnTo>
                  <a:pt x="1226164" y="1659066"/>
                </a:lnTo>
                <a:lnTo>
                  <a:pt x="1226164" y="1704772"/>
                </a:lnTo>
                <a:lnTo>
                  <a:pt x="1221910" y="1747598"/>
                </a:lnTo>
                <a:lnTo>
                  <a:pt x="1219033" y="1791802"/>
                </a:lnTo>
                <a:lnTo>
                  <a:pt x="1210400" y="1836080"/>
                </a:lnTo>
                <a:lnTo>
                  <a:pt x="1197638" y="1884629"/>
                </a:lnTo>
                <a:lnTo>
                  <a:pt x="1183374" y="1934605"/>
                </a:lnTo>
                <a:lnTo>
                  <a:pt x="1163356" y="1980286"/>
                </a:lnTo>
                <a:lnTo>
                  <a:pt x="1133453" y="2040255"/>
                </a:lnTo>
                <a:lnTo>
                  <a:pt x="1685216" y="2360084"/>
                </a:lnTo>
                <a:lnTo>
                  <a:pt x="1756532" y="2240147"/>
                </a:lnTo>
                <a:lnTo>
                  <a:pt x="1780680" y="2178750"/>
                </a:lnTo>
                <a:lnTo>
                  <a:pt x="1802075" y="2115927"/>
                </a:lnTo>
                <a:lnTo>
                  <a:pt x="1823469" y="2047392"/>
                </a:lnTo>
                <a:lnTo>
                  <a:pt x="1840610" y="1981714"/>
                </a:lnTo>
                <a:lnTo>
                  <a:pt x="1853497" y="1920330"/>
                </a:lnTo>
                <a:lnTo>
                  <a:pt x="1860629" y="1860361"/>
                </a:lnTo>
                <a:lnTo>
                  <a:pt x="1867761" y="1803247"/>
                </a:lnTo>
                <a:lnTo>
                  <a:pt x="1873391" y="1743216"/>
                </a:lnTo>
                <a:lnTo>
                  <a:pt x="1874892" y="1678977"/>
                </a:lnTo>
                <a:lnTo>
                  <a:pt x="1873391" y="1614738"/>
                </a:lnTo>
                <a:lnTo>
                  <a:pt x="1866259" y="1530589"/>
                </a:lnTo>
                <a:lnTo>
                  <a:pt x="1856250" y="1463470"/>
                </a:lnTo>
                <a:lnTo>
                  <a:pt x="1849118" y="1406368"/>
                </a:lnTo>
                <a:lnTo>
                  <a:pt x="1834855" y="1347764"/>
                </a:lnTo>
                <a:lnTo>
                  <a:pt x="1820717" y="1290663"/>
                </a:lnTo>
                <a:lnTo>
                  <a:pt x="1799322" y="1229304"/>
                </a:lnTo>
                <a:lnTo>
                  <a:pt x="1782181" y="1179341"/>
                </a:lnTo>
                <a:lnTo>
                  <a:pt x="1765040" y="1133635"/>
                </a:lnTo>
                <a:lnTo>
                  <a:pt x="1745147" y="1089306"/>
                </a:lnTo>
                <a:lnTo>
                  <a:pt x="1723752" y="1043600"/>
                </a:lnTo>
                <a:lnTo>
                  <a:pt x="1700855" y="1006534"/>
                </a:lnTo>
                <a:lnTo>
                  <a:pt x="1678084" y="963708"/>
                </a:lnTo>
                <a:lnTo>
                  <a:pt x="1669358" y="950811"/>
                </a:lnTo>
                <a:close/>
              </a:path>
              <a:path w="1874892" h="2360084">
                <a:moveTo>
                  <a:pt x="526139" y="0"/>
                </a:moveTo>
                <a:lnTo>
                  <a:pt x="0" y="656664"/>
                </a:lnTo>
                <a:lnTo>
                  <a:pt x="527515" y="1294921"/>
                </a:lnTo>
                <a:lnTo>
                  <a:pt x="527515" y="950810"/>
                </a:lnTo>
                <a:lnTo>
                  <a:pt x="1669358" y="950811"/>
                </a:lnTo>
                <a:lnTo>
                  <a:pt x="1651059" y="923763"/>
                </a:lnTo>
                <a:lnTo>
                  <a:pt x="1625285" y="882314"/>
                </a:lnTo>
                <a:lnTo>
                  <a:pt x="1599636" y="845248"/>
                </a:lnTo>
                <a:lnTo>
                  <a:pt x="1568357" y="806680"/>
                </a:lnTo>
                <a:lnTo>
                  <a:pt x="1539831" y="772369"/>
                </a:lnTo>
                <a:lnTo>
                  <a:pt x="1514182" y="742441"/>
                </a:lnTo>
                <a:lnTo>
                  <a:pt x="1477022" y="700993"/>
                </a:lnTo>
                <a:lnTo>
                  <a:pt x="1445743" y="672442"/>
                </a:lnTo>
                <a:lnTo>
                  <a:pt x="1405831" y="635251"/>
                </a:lnTo>
                <a:lnTo>
                  <a:pt x="1367295" y="602443"/>
                </a:lnTo>
                <a:lnTo>
                  <a:pt x="1343023" y="585287"/>
                </a:lnTo>
                <a:lnTo>
                  <a:pt x="1317374" y="565377"/>
                </a:lnTo>
                <a:lnTo>
                  <a:pt x="1290349" y="545342"/>
                </a:lnTo>
                <a:lnTo>
                  <a:pt x="1260321" y="523929"/>
                </a:lnTo>
                <a:lnTo>
                  <a:pt x="1233296" y="508276"/>
                </a:lnTo>
                <a:lnTo>
                  <a:pt x="1209023" y="491120"/>
                </a:lnTo>
                <a:lnTo>
                  <a:pt x="1184751" y="476845"/>
                </a:lnTo>
                <a:lnTo>
                  <a:pt x="1157726" y="459690"/>
                </a:lnTo>
                <a:lnTo>
                  <a:pt x="1097795" y="429762"/>
                </a:lnTo>
                <a:lnTo>
                  <a:pt x="1065014" y="415486"/>
                </a:lnTo>
                <a:lnTo>
                  <a:pt x="1036488" y="402588"/>
                </a:lnTo>
                <a:lnTo>
                  <a:pt x="1006585" y="391193"/>
                </a:lnTo>
                <a:lnTo>
                  <a:pt x="972303" y="376918"/>
                </a:lnTo>
                <a:lnTo>
                  <a:pt x="942400" y="365397"/>
                </a:lnTo>
                <a:lnTo>
                  <a:pt x="916752" y="358260"/>
                </a:lnTo>
                <a:lnTo>
                  <a:pt x="888225" y="349745"/>
                </a:lnTo>
                <a:lnTo>
                  <a:pt x="861200" y="341230"/>
                </a:lnTo>
                <a:lnTo>
                  <a:pt x="832673" y="334092"/>
                </a:lnTo>
                <a:lnTo>
                  <a:pt x="808401" y="328332"/>
                </a:lnTo>
                <a:lnTo>
                  <a:pt x="774119" y="319817"/>
                </a:lnTo>
                <a:lnTo>
                  <a:pt x="714313" y="309799"/>
                </a:lnTo>
                <a:lnTo>
                  <a:pt x="638743" y="301159"/>
                </a:lnTo>
                <a:lnTo>
                  <a:pt x="595953" y="298404"/>
                </a:lnTo>
                <a:lnTo>
                  <a:pt x="554665" y="296901"/>
                </a:lnTo>
                <a:lnTo>
                  <a:pt x="526139" y="295524"/>
                </a:lnTo>
                <a:lnTo>
                  <a:pt x="526139" y="0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1397011" y="2566986"/>
            <a:ext cx="2487962" cy="1310775"/>
          </a:xfrm>
          <a:custGeom>
            <a:avLst/>
            <a:gdLst/>
            <a:ahLst/>
            <a:cxnLst/>
            <a:rect l="l" t="t" r="r" b="b"/>
            <a:pathLst>
              <a:path w="2487962" h="1310775">
                <a:moveTo>
                  <a:pt x="590248" y="486938"/>
                </a:moveTo>
                <a:lnTo>
                  <a:pt x="0" y="828180"/>
                </a:lnTo>
                <a:lnTo>
                  <a:pt x="24235" y="856731"/>
                </a:lnTo>
                <a:lnTo>
                  <a:pt x="58454" y="889577"/>
                </a:lnTo>
                <a:lnTo>
                  <a:pt x="86968" y="918127"/>
                </a:lnTo>
                <a:lnTo>
                  <a:pt x="143996" y="972386"/>
                </a:lnTo>
                <a:lnTo>
                  <a:pt x="178215" y="1000949"/>
                </a:lnTo>
                <a:lnTo>
                  <a:pt x="209582" y="1025217"/>
                </a:lnTo>
                <a:lnTo>
                  <a:pt x="240948" y="1048058"/>
                </a:lnTo>
                <a:lnTo>
                  <a:pt x="276594" y="1070911"/>
                </a:lnTo>
                <a:lnTo>
                  <a:pt x="310813" y="1095179"/>
                </a:lnTo>
                <a:lnTo>
                  <a:pt x="346447" y="1118019"/>
                </a:lnTo>
                <a:lnTo>
                  <a:pt x="412032" y="1155148"/>
                </a:lnTo>
                <a:lnTo>
                  <a:pt x="486176" y="1190836"/>
                </a:lnTo>
                <a:lnTo>
                  <a:pt x="526089" y="1207974"/>
                </a:lnTo>
                <a:lnTo>
                  <a:pt x="605938" y="1237957"/>
                </a:lnTo>
                <a:lnTo>
                  <a:pt x="638731" y="1250807"/>
                </a:lnTo>
                <a:lnTo>
                  <a:pt x="677216" y="1262230"/>
                </a:lnTo>
                <a:lnTo>
                  <a:pt x="714288" y="1272225"/>
                </a:lnTo>
                <a:lnTo>
                  <a:pt x="794138" y="1289358"/>
                </a:lnTo>
                <a:lnTo>
                  <a:pt x="836927" y="1296497"/>
                </a:lnTo>
                <a:lnTo>
                  <a:pt x="881093" y="1302208"/>
                </a:lnTo>
                <a:lnTo>
                  <a:pt x="926761" y="1306492"/>
                </a:lnTo>
                <a:lnTo>
                  <a:pt x="960918" y="1307919"/>
                </a:lnTo>
                <a:lnTo>
                  <a:pt x="1007961" y="1310775"/>
                </a:lnTo>
                <a:lnTo>
                  <a:pt x="1055005" y="1310775"/>
                </a:lnTo>
                <a:lnTo>
                  <a:pt x="1132077" y="1307920"/>
                </a:lnTo>
                <a:lnTo>
                  <a:pt x="1176243" y="1305063"/>
                </a:lnTo>
                <a:lnTo>
                  <a:pt x="1216155" y="1299352"/>
                </a:lnTo>
                <a:lnTo>
                  <a:pt x="1250312" y="1295069"/>
                </a:lnTo>
                <a:lnTo>
                  <a:pt x="1310242" y="1285074"/>
                </a:lnTo>
                <a:lnTo>
                  <a:pt x="1368672" y="1272225"/>
                </a:lnTo>
                <a:lnTo>
                  <a:pt x="1425725" y="1256519"/>
                </a:lnTo>
                <a:lnTo>
                  <a:pt x="1454251" y="1249380"/>
                </a:lnTo>
                <a:lnTo>
                  <a:pt x="1479900" y="1240813"/>
                </a:lnTo>
                <a:lnTo>
                  <a:pt x="1508427" y="1229391"/>
                </a:lnTo>
                <a:lnTo>
                  <a:pt x="1544085" y="1216542"/>
                </a:lnTo>
                <a:lnTo>
                  <a:pt x="1573988" y="1203690"/>
                </a:lnTo>
                <a:lnTo>
                  <a:pt x="1602514" y="1190836"/>
                </a:lnTo>
                <a:lnTo>
                  <a:pt x="1635295" y="1176561"/>
                </a:lnTo>
                <a:lnTo>
                  <a:pt x="1695225" y="1146583"/>
                </a:lnTo>
                <a:lnTo>
                  <a:pt x="1720874" y="1129440"/>
                </a:lnTo>
                <a:lnTo>
                  <a:pt x="1745147" y="1115164"/>
                </a:lnTo>
                <a:lnTo>
                  <a:pt x="1769294" y="1098034"/>
                </a:lnTo>
                <a:lnTo>
                  <a:pt x="1796444" y="1082331"/>
                </a:lnTo>
                <a:lnTo>
                  <a:pt x="1826347" y="1062333"/>
                </a:lnTo>
                <a:lnTo>
                  <a:pt x="1853497" y="1042348"/>
                </a:lnTo>
                <a:lnTo>
                  <a:pt x="1879146" y="1022362"/>
                </a:lnTo>
                <a:lnTo>
                  <a:pt x="1901917" y="1005232"/>
                </a:lnTo>
                <a:lnTo>
                  <a:pt x="1941829" y="973814"/>
                </a:lnTo>
                <a:lnTo>
                  <a:pt x="1977488" y="942408"/>
                </a:lnTo>
                <a:lnTo>
                  <a:pt x="2013146" y="906707"/>
                </a:lnTo>
                <a:lnTo>
                  <a:pt x="2050180" y="865309"/>
                </a:lnTo>
                <a:lnTo>
                  <a:pt x="2075829" y="835318"/>
                </a:lnTo>
                <a:lnTo>
                  <a:pt x="2104355" y="801057"/>
                </a:lnTo>
                <a:lnTo>
                  <a:pt x="2135760" y="763929"/>
                </a:lnTo>
                <a:lnTo>
                  <a:pt x="2162785" y="726813"/>
                </a:lnTo>
                <a:lnTo>
                  <a:pt x="2188559" y="686830"/>
                </a:lnTo>
                <a:lnTo>
                  <a:pt x="2209089" y="656839"/>
                </a:lnTo>
                <a:lnTo>
                  <a:pt x="986567" y="656839"/>
                </a:lnTo>
                <a:lnTo>
                  <a:pt x="925260" y="648274"/>
                </a:lnTo>
                <a:lnTo>
                  <a:pt x="869708" y="635426"/>
                </a:lnTo>
                <a:lnTo>
                  <a:pt x="805536" y="616868"/>
                </a:lnTo>
                <a:lnTo>
                  <a:pt x="748508" y="592600"/>
                </a:lnTo>
                <a:lnTo>
                  <a:pt x="691480" y="564037"/>
                </a:lnTo>
                <a:lnTo>
                  <a:pt x="640157" y="531204"/>
                </a:lnTo>
                <a:lnTo>
                  <a:pt x="590248" y="486938"/>
                </a:lnTo>
                <a:close/>
              </a:path>
              <a:path w="2487962" h="1310775">
                <a:moveTo>
                  <a:pt x="2436335" y="641136"/>
                </a:moveTo>
                <a:lnTo>
                  <a:pt x="2219838" y="641136"/>
                </a:lnTo>
                <a:lnTo>
                  <a:pt x="2487962" y="798202"/>
                </a:lnTo>
                <a:lnTo>
                  <a:pt x="2436335" y="641136"/>
                </a:lnTo>
                <a:close/>
              </a:path>
              <a:path w="2487962" h="1310775">
                <a:moveTo>
                  <a:pt x="2225593" y="0"/>
                </a:moveTo>
                <a:lnTo>
                  <a:pt x="1374427" y="151405"/>
                </a:lnTo>
                <a:lnTo>
                  <a:pt x="1660943" y="314169"/>
                </a:lnTo>
                <a:lnTo>
                  <a:pt x="1636796" y="348442"/>
                </a:lnTo>
                <a:lnTo>
                  <a:pt x="1585373" y="408411"/>
                </a:lnTo>
                <a:lnTo>
                  <a:pt x="1559724" y="436962"/>
                </a:lnTo>
                <a:lnTo>
                  <a:pt x="1538329" y="458387"/>
                </a:lnTo>
                <a:lnTo>
                  <a:pt x="1515558" y="482655"/>
                </a:lnTo>
                <a:lnTo>
                  <a:pt x="1461383" y="524066"/>
                </a:lnTo>
                <a:lnTo>
                  <a:pt x="1427101" y="546907"/>
                </a:lnTo>
                <a:lnTo>
                  <a:pt x="1374427" y="579740"/>
                </a:lnTo>
                <a:lnTo>
                  <a:pt x="1338769" y="599738"/>
                </a:lnTo>
                <a:lnTo>
                  <a:pt x="1280340" y="621151"/>
                </a:lnTo>
                <a:lnTo>
                  <a:pt x="1251813" y="631144"/>
                </a:lnTo>
                <a:lnTo>
                  <a:pt x="1210400" y="642564"/>
                </a:lnTo>
                <a:lnTo>
                  <a:pt x="1169111" y="648274"/>
                </a:lnTo>
                <a:lnTo>
                  <a:pt x="1127698" y="652556"/>
                </a:lnTo>
                <a:lnTo>
                  <a:pt x="1066391" y="655412"/>
                </a:lnTo>
                <a:lnTo>
                  <a:pt x="986567" y="656839"/>
                </a:lnTo>
                <a:lnTo>
                  <a:pt x="2209089" y="656839"/>
                </a:lnTo>
                <a:lnTo>
                  <a:pt x="2219838" y="641136"/>
                </a:lnTo>
                <a:lnTo>
                  <a:pt x="2436335" y="641136"/>
                </a:lnTo>
                <a:lnTo>
                  <a:pt x="2225593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" name="object 8"/>
          <p:cNvSpPr/>
          <p:nvPr/>
        </p:nvSpPr>
        <p:spPr>
          <a:xfrm>
            <a:off x="967864" y="1147844"/>
            <a:ext cx="1261821" cy="2337269"/>
          </a:xfrm>
          <a:custGeom>
            <a:avLst/>
            <a:gdLst/>
            <a:ahLst/>
            <a:cxnLst/>
            <a:rect l="l" t="t" r="r" b="b"/>
            <a:pathLst>
              <a:path w="1261821" h="2337269">
                <a:moveTo>
                  <a:pt x="1261821" y="0"/>
                </a:moveTo>
                <a:lnTo>
                  <a:pt x="1207596" y="8515"/>
                </a:lnTo>
                <a:lnTo>
                  <a:pt x="1170524" y="17155"/>
                </a:lnTo>
                <a:lnTo>
                  <a:pt x="1143436" y="22790"/>
                </a:lnTo>
                <a:lnTo>
                  <a:pt x="1114922" y="31430"/>
                </a:lnTo>
                <a:lnTo>
                  <a:pt x="1087834" y="39945"/>
                </a:lnTo>
                <a:lnTo>
                  <a:pt x="1059320" y="47083"/>
                </a:lnTo>
                <a:lnTo>
                  <a:pt x="1032233" y="55598"/>
                </a:lnTo>
                <a:lnTo>
                  <a:pt x="1003719" y="67118"/>
                </a:lnTo>
                <a:lnTo>
                  <a:pt x="969499" y="79891"/>
                </a:lnTo>
                <a:lnTo>
                  <a:pt x="940985" y="92789"/>
                </a:lnTo>
                <a:lnTo>
                  <a:pt x="911045" y="105687"/>
                </a:lnTo>
                <a:lnTo>
                  <a:pt x="879678" y="119962"/>
                </a:lnTo>
                <a:lnTo>
                  <a:pt x="819798" y="149890"/>
                </a:lnTo>
                <a:lnTo>
                  <a:pt x="792710" y="167046"/>
                </a:lnTo>
                <a:lnTo>
                  <a:pt x="768475" y="181321"/>
                </a:lnTo>
                <a:lnTo>
                  <a:pt x="744227" y="198476"/>
                </a:lnTo>
                <a:lnTo>
                  <a:pt x="717140" y="214129"/>
                </a:lnTo>
                <a:lnTo>
                  <a:pt x="687199" y="234165"/>
                </a:lnTo>
                <a:lnTo>
                  <a:pt x="660112" y="255578"/>
                </a:lnTo>
                <a:lnTo>
                  <a:pt x="634450" y="275488"/>
                </a:lnTo>
                <a:lnTo>
                  <a:pt x="610215" y="292643"/>
                </a:lnTo>
                <a:lnTo>
                  <a:pt x="570291" y="325451"/>
                </a:lnTo>
                <a:lnTo>
                  <a:pt x="530379" y="364020"/>
                </a:lnTo>
                <a:lnTo>
                  <a:pt x="499012" y="392570"/>
                </a:lnTo>
                <a:lnTo>
                  <a:pt x="461940" y="434019"/>
                </a:lnTo>
                <a:lnTo>
                  <a:pt x="436279" y="463947"/>
                </a:lnTo>
                <a:lnTo>
                  <a:pt x="407765" y="498258"/>
                </a:lnTo>
                <a:lnTo>
                  <a:pt x="376398" y="536826"/>
                </a:lnTo>
                <a:lnTo>
                  <a:pt x="350724" y="572515"/>
                </a:lnTo>
                <a:lnTo>
                  <a:pt x="325063" y="613963"/>
                </a:lnTo>
                <a:lnTo>
                  <a:pt x="299401" y="653909"/>
                </a:lnTo>
                <a:lnTo>
                  <a:pt x="273740" y="696735"/>
                </a:lnTo>
                <a:lnTo>
                  <a:pt x="252358" y="733801"/>
                </a:lnTo>
                <a:lnTo>
                  <a:pt x="232389" y="779507"/>
                </a:lnTo>
                <a:lnTo>
                  <a:pt x="212433" y="823835"/>
                </a:lnTo>
                <a:lnTo>
                  <a:pt x="195330" y="869541"/>
                </a:lnTo>
                <a:lnTo>
                  <a:pt x="178214" y="919505"/>
                </a:lnTo>
                <a:lnTo>
                  <a:pt x="156831" y="980864"/>
                </a:lnTo>
                <a:lnTo>
                  <a:pt x="142568" y="1037965"/>
                </a:lnTo>
                <a:lnTo>
                  <a:pt x="128317" y="1096569"/>
                </a:lnTo>
                <a:lnTo>
                  <a:pt x="121187" y="1153670"/>
                </a:lnTo>
                <a:lnTo>
                  <a:pt x="111206" y="1220789"/>
                </a:lnTo>
                <a:lnTo>
                  <a:pt x="104079" y="1303561"/>
                </a:lnTo>
                <a:lnTo>
                  <a:pt x="102652" y="1369177"/>
                </a:lnTo>
                <a:lnTo>
                  <a:pt x="104079" y="1433541"/>
                </a:lnTo>
                <a:lnTo>
                  <a:pt x="109781" y="1494875"/>
                </a:lnTo>
                <a:lnTo>
                  <a:pt x="116909" y="1551989"/>
                </a:lnTo>
                <a:lnTo>
                  <a:pt x="124038" y="1611958"/>
                </a:lnTo>
                <a:lnTo>
                  <a:pt x="136875" y="1673354"/>
                </a:lnTo>
                <a:lnTo>
                  <a:pt x="153979" y="1739033"/>
                </a:lnTo>
                <a:lnTo>
                  <a:pt x="175361" y="1806139"/>
                </a:lnTo>
                <a:lnTo>
                  <a:pt x="196756" y="1868951"/>
                </a:lnTo>
                <a:lnTo>
                  <a:pt x="220991" y="1930347"/>
                </a:lnTo>
                <a:lnTo>
                  <a:pt x="249505" y="1990316"/>
                </a:lnTo>
                <a:lnTo>
                  <a:pt x="283724" y="2047430"/>
                </a:lnTo>
                <a:lnTo>
                  <a:pt x="0" y="2208766"/>
                </a:lnTo>
                <a:lnTo>
                  <a:pt x="865415" y="2337269"/>
                </a:lnTo>
                <a:lnTo>
                  <a:pt x="1112139" y="1719035"/>
                </a:lnTo>
                <a:lnTo>
                  <a:pt x="851164" y="1719035"/>
                </a:lnTo>
                <a:lnTo>
                  <a:pt x="818371" y="1667631"/>
                </a:lnTo>
                <a:lnTo>
                  <a:pt x="798415" y="1621950"/>
                </a:lnTo>
                <a:lnTo>
                  <a:pt x="779873" y="1574829"/>
                </a:lnTo>
                <a:lnTo>
                  <a:pt x="767049" y="1527708"/>
                </a:lnTo>
                <a:lnTo>
                  <a:pt x="758491" y="1482002"/>
                </a:lnTo>
                <a:lnTo>
                  <a:pt x="755638" y="1437799"/>
                </a:lnTo>
                <a:lnTo>
                  <a:pt x="751359" y="1393470"/>
                </a:lnTo>
                <a:lnTo>
                  <a:pt x="751359" y="1349267"/>
                </a:lnTo>
                <a:lnTo>
                  <a:pt x="754212" y="1296423"/>
                </a:lnTo>
                <a:lnTo>
                  <a:pt x="759917" y="1244957"/>
                </a:lnTo>
                <a:lnTo>
                  <a:pt x="771328" y="1187856"/>
                </a:lnTo>
                <a:lnTo>
                  <a:pt x="784152" y="1142150"/>
                </a:lnTo>
                <a:lnTo>
                  <a:pt x="821224" y="1046605"/>
                </a:lnTo>
                <a:lnTo>
                  <a:pt x="845459" y="1003654"/>
                </a:lnTo>
                <a:lnTo>
                  <a:pt x="865415" y="970846"/>
                </a:lnTo>
                <a:lnTo>
                  <a:pt x="905340" y="916625"/>
                </a:lnTo>
                <a:lnTo>
                  <a:pt x="952396" y="860901"/>
                </a:lnTo>
                <a:lnTo>
                  <a:pt x="973778" y="840991"/>
                </a:lnTo>
                <a:lnTo>
                  <a:pt x="998013" y="815195"/>
                </a:lnTo>
                <a:lnTo>
                  <a:pt x="1050762" y="773872"/>
                </a:lnTo>
                <a:lnTo>
                  <a:pt x="1084982" y="750956"/>
                </a:lnTo>
                <a:lnTo>
                  <a:pt x="1137731" y="718148"/>
                </a:lnTo>
                <a:lnTo>
                  <a:pt x="1173376" y="698112"/>
                </a:lnTo>
                <a:lnTo>
                  <a:pt x="1261821" y="668184"/>
                </a:lnTo>
                <a:lnTo>
                  <a:pt x="1261821" y="0"/>
                </a:lnTo>
                <a:close/>
              </a:path>
              <a:path w="1261821" h="2337269">
                <a:moveTo>
                  <a:pt x="1183361" y="1540569"/>
                </a:moveTo>
                <a:lnTo>
                  <a:pt x="851164" y="1719035"/>
                </a:lnTo>
                <a:lnTo>
                  <a:pt x="1112139" y="1719035"/>
                </a:lnTo>
                <a:lnTo>
                  <a:pt x="1183361" y="1540569"/>
                </a:lnTo>
                <a:close/>
              </a:path>
            </a:pathLst>
          </a:custGeom>
          <a:solidFill>
            <a:srgbClr val="CC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" name="object 9"/>
          <p:cNvSpPr/>
          <p:nvPr/>
        </p:nvSpPr>
        <p:spPr>
          <a:xfrm>
            <a:off x="1941642" y="830907"/>
            <a:ext cx="1873590" cy="2115927"/>
          </a:xfrm>
          <a:custGeom>
            <a:avLst/>
            <a:gdLst/>
            <a:ahLst/>
            <a:cxnLst/>
            <a:rect l="l" t="t" r="r" b="b"/>
            <a:pathLst>
              <a:path w="1873590" h="2115927">
                <a:moveTo>
                  <a:pt x="1873590" y="1733323"/>
                </a:moveTo>
                <a:lnTo>
                  <a:pt x="1679461" y="1733323"/>
                </a:lnTo>
                <a:lnTo>
                  <a:pt x="1802075" y="2115927"/>
                </a:lnTo>
                <a:lnTo>
                  <a:pt x="1823469" y="2047392"/>
                </a:lnTo>
                <a:lnTo>
                  <a:pt x="1840610" y="1981714"/>
                </a:lnTo>
                <a:lnTo>
                  <a:pt x="1853497" y="1920330"/>
                </a:lnTo>
                <a:lnTo>
                  <a:pt x="1860629" y="1860361"/>
                </a:lnTo>
                <a:lnTo>
                  <a:pt x="1867761" y="1803247"/>
                </a:lnTo>
                <a:lnTo>
                  <a:pt x="1873391" y="1741838"/>
                </a:lnTo>
                <a:lnTo>
                  <a:pt x="1873590" y="1733323"/>
                </a:lnTo>
                <a:close/>
              </a:path>
              <a:path w="1873590" h="2115927">
                <a:moveTo>
                  <a:pt x="1669358" y="950811"/>
                </a:moveTo>
                <a:lnTo>
                  <a:pt x="527515" y="950810"/>
                </a:lnTo>
                <a:lnTo>
                  <a:pt x="591699" y="955193"/>
                </a:lnTo>
                <a:lnTo>
                  <a:pt x="632988" y="959451"/>
                </a:lnTo>
                <a:lnTo>
                  <a:pt x="672900" y="966588"/>
                </a:lnTo>
                <a:lnTo>
                  <a:pt x="715690" y="976606"/>
                </a:lnTo>
                <a:lnTo>
                  <a:pt x="802646" y="1007912"/>
                </a:lnTo>
                <a:lnTo>
                  <a:pt x="838304" y="1029325"/>
                </a:lnTo>
                <a:lnTo>
                  <a:pt x="862576" y="1042223"/>
                </a:lnTo>
                <a:lnTo>
                  <a:pt x="891103" y="1062258"/>
                </a:lnTo>
                <a:lnTo>
                  <a:pt x="925260" y="1083671"/>
                </a:lnTo>
                <a:lnTo>
                  <a:pt x="953786" y="1105084"/>
                </a:lnTo>
                <a:lnTo>
                  <a:pt x="978059" y="1126497"/>
                </a:lnTo>
                <a:lnTo>
                  <a:pt x="1002331" y="1150790"/>
                </a:lnTo>
                <a:lnTo>
                  <a:pt x="1023726" y="1170700"/>
                </a:lnTo>
                <a:lnTo>
                  <a:pt x="1049375" y="1199251"/>
                </a:lnTo>
                <a:lnTo>
                  <a:pt x="1112058" y="1280645"/>
                </a:lnTo>
                <a:lnTo>
                  <a:pt x="1132077" y="1313454"/>
                </a:lnTo>
                <a:lnTo>
                  <a:pt x="1154848" y="1356405"/>
                </a:lnTo>
                <a:lnTo>
                  <a:pt x="1173365" y="1400608"/>
                </a:lnTo>
                <a:lnTo>
                  <a:pt x="1193384" y="1451949"/>
                </a:lnTo>
                <a:lnTo>
                  <a:pt x="1206146" y="1497655"/>
                </a:lnTo>
                <a:lnTo>
                  <a:pt x="1216155" y="1554756"/>
                </a:lnTo>
                <a:lnTo>
                  <a:pt x="1223287" y="1604720"/>
                </a:lnTo>
                <a:lnTo>
                  <a:pt x="1226164" y="1657564"/>
                </a:lnTo>
                <a:lnTo>
                  <a:pt x="1226164" y="1703270"/>
                </a:lnTo>
                <a:lnTo>
                  <a:pt x="1221910" y="1746096"/>
                </a:lnTo>
                <a:lnTo>
                  <a:pt x="1211901" y="1813240"/>
                </a:lnTo>
                <a:lnTo>
                  <a:pt x="1679461" y="1733323"/>
                </a:lnTo>
                <a:lnTo>
                  <a:pt x="1873590" y="1733323"/>
                </a:lnTo>
                <a:lnTo>
                  <a:pt x="1874892" y="1677599"/>
                </a:lnTo>
                <a:lnTo>
                  <a:pt x="1873391" y="1613360"/>
                </a:lnTo>
                <a:lnTo>
                  <a:pt x="1866259" y="1530589"/>
                </a:lnTo>
                <a:lnTo>
                  <a:pt x="1856250" y="1463470"/>
                </a:lnTo>
                <a:lnTo>
                  <a:pt x="1849118" y="1406368"/>
                </a:lnTo>
                <a:lnTo>
                  <a:pt x="1834855" y="1347764"/>
                </a:lnTo>
                <a:lnTo>
                  <a:pt x="1820717" y="1290663"/>
                </a:lnTo>
                <a:lnTo>
                  <a:pt x="1799322" y="1229304"/>
                </a:lnTo>
                <a:lnTo>
                  <a:pt x="1782181" y="1179341"/>
                </a:lnTo>
                <a:lnTo>
                  <a:pt x="1765040" y="1133635"/>
                </a:lnTo>
                <a:lnTo>
                  <a:pt x="1745147" y="1089306"/>
                </a:lnTo>
                <a:lnTo>
                  <a:pt x="1723752" y="1043600"/>
                </a:lnTo>
                <a:lnTo>
                  <a:pt x="1700855" y="1006534"/>
                </a:lnTo>
                <a:lnTo>
                  <a:pt x="1678084" y="963708"/>
                </a:lnTo>
                <a:lnTo>
                  <a:pt x="1669358" y="950811"/>
                </a:lnTo>
                <a:close/>
              </a:path>
              <a:path w="1873590" h="2115927">
                <a:moveTo>
                  <a:pt x="526139" y="0"/>
                </a:moveTo>
                <a:lnTo>
                  <a:pt x="0" y="656664"/>
                </a:lnTo>
                <a:lnTo>
                  <a:pt x="527515" y="1294921"/>
                </a:lnTo>
                <a:lnTo>
                  <a:pt x="527515" y="950810"/>
                </a:lnTo>
                <a:lnTo>
                  <a:pt x="1669358" y="950811"/>
                </a:lnTo>
                <a:lnTo>
                  <a:pt x="1651059" y="923763"/>
                </a:lnTo>
                <a:lnTo>
                  <a:pt x="1625285" y="882314"/>
                </a:lnTo>
                <a:lnTo>
                  <a:pt x="1599636" y="845248"/>
                </a:lnTo>
                <a:lnTo>
                  <a:pt x="1568357" y="806680"/>
                </a:lnTo>
                <a:lnTo>
                  <a:pt x="1539831" y="772369"/>
                </a:lnTo>
                <a:lnTo>
                  <a:pt x="1514182" y="742441"/>
                </a:lnTo>
                <a:lnTo>
                  <a:pt x="1477022" y="700993"/>
                </a:lnTo>
                <a:lnTo>
                  <a:pt x="1445743" y="672442"/>
                </a:lnTo>
                <a:lnTo>
                  <a:pt x="1405831" y="635251"/>
                </a:lnTo>
                <a:lnTo>
                  <a:pt x="1367295" y="602443"/>
                </a:lnTo>
                <a:lnTo>
                  <a:pt x="1343023" y="583910"/>
                </a:lnTo>
                <a:lnTo>
                  <a:pt x="1317374" y="563874"/>
                </a:lnTo>
                <a:lnTo>
                  <a:pt x="1290349" y="543964"/>
                </a:lnTo>
                <a:lnTo>
                  <a:pt x="1260321" y="523929"/>
                </a:lnTo>
                <a:lnTo>
                  <a:pt x="1233296" y="508276"/>
                </a:lnTo>
                <a:lnTo>
                  <a:pt x="1209023" y="491120"/>
                </a:lnTo>
                <a:lnTo>
                  <a:pt x="1184751" y="476845"/>
                </a:lnTo>
                <a:lnTo>
                  <a:pt x="1157726" y="459690"/>
                </a:lnTo>
                <a:lnTo>
                  <a:pt x="1097795" y="429762"/>
                </a:lnTo>
                <a:lnTo>
                  <a:pt x="1065014" y="415486"/>
                </a:lnTo>
                <a:lnTo>
                  <a:pt x="1036488" y="402588"/>
                </a:lnTo>
                <a:lnTo>
                  <a:pt x="1006585" y="391193"/>
                </a:lnTo>
                <a:lnTo>
                  <a:pt x="972303" y="376918"/>
                </a:lnTo>
                <a:lnTo>
                  <a:pt x="942400" y="365397"/>
                </a:lnTo>
                <a:lnTo>
                  <a:pt x="916752" y="358260"/>
                </a:lnTo>
                <a:lnTo>
                  <a:pt x="888225" y="349745"/>
                </a:lnTo>
                <a:lnTo>
                  <a:pt x="861200" y="341230"/>
                </a:lnTo>
                <a:lnTo>
                  <a:pt x="832673" y="334092"/>
                </a:lnTo>
                <a:lnTo>
                  <a:pt x="808401" y="328332"/>
                </a:lnTo>
                <a:lnTo>
                  <a:pt x="774119" y="319817"/>
                </a:lnTo>
                <a:lnTo>
                  <a:pt x="714313" y="309799"/>
                </a:lnTo>
                <a:lnTo>
                  <a:pt x="638743" y="301159"/>
                </a:lnTo>
                <a:lnTo>
                  <a:pt x="595953" y="298404"/>
                </a:lnTo>
                <a:lnTo>
                  <a:pt x="554665" y="296901"/>
                </a:lnTo>
                <a:lnTo>
                  <a:pt x="526139" y="295524"/>
                </a:lnTo>
                <a:lnTo>
                  <a:pt x="526139" y="0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" name="object 10"/>
          <p:cNvSpPr/>
          <p:nvPr/>
        </p:nvSpPr>
        <p:spPr>
          <a:xfrm>
            <a:off x="2971800" y="1371600"/>
            <a:ext cx="1447800" cy="685800"/>
          </a:xfrm>
          <a:custGeom>
            <a:avLst/>
            <a:gdLst/>
            <a:ahLst/>
            <a:cxnLst/>
            <a:rect l="l" t="t" r="r" b="b"/>
            <a:pathLst>
              <a:path w="1447800" h="685800">
                <a:moveTo>
                  <a:pt x="1333500" y="0"/>
                </a:moveTo>
                <a:lnTo>
                  <a:pt x="103594" y="494"/>
                </a:lnTo>
                <a:lnTo>
                  <a:pt x="62897" y="12185"/>
                </a:lnTo>
                <a:lnTo>
                  <a:pt x="30009" y="37105"/>
                </a:lnTo>
                <a:lnTo>
                  <a:pt x="8016" y="72171"/>
                </a:lnTo>
                <a:lnTo>
                  <a:pt x="0" y="114300"/>
                </a:lnTo>
                <a:lnTo>
                  <a:pt x="494" y="582205"/>
                </a:lnTo>
                <a:lnTo>
                  <a:pt x="12185" y="622902"/>
                </a:lnTo>
                <a:lnTo>
                  <a:pt x="37105" y="655790"/>
                </a:lnTo>
                <a:lnTo>
                  <a:pt x="72171" y="677783"/>
                </a:lnTo>
                <a:lnTo>
                  <a:pt x="114300" y="685800"/>
                </a:lnTo>
                <a:lnTo>
                  <a:pt x="1344205" y="685305"/>
                </a:lnTo>
                <a:lnTo>
                  <a:pt x="1384902" y="673614"/>
                </a:lnTo>
                <a:lnTo>
                  <a:pt x="1417790" y="648694"/>
                </a:lnTo>
                <a:lnTo>
                  <a:pt x="1439783" y="613628"/>
                </a:lnTo>
                <a:lnTo>
                  <a:pt x="1447800" y="571500"/>
                </a:lnTo>
                <a:lnTo>
                  <a:pt x="1447305" y="103594"/>
                </a:lnTo>
                <a:lnTo>
                  <a:pt x="1435614" y="62897"/>
                </a:lnTo>
                <a:lnTo>
                  <a:pt x="1410694" y="30009"/>
                </a:lnTo>
                <a:lnTo>
                  <a:pt x="1375628" y="8016"/>
                </a:lnTo>
                <a:lnTo>
                  <a:pt x="1333500" y="0"/>
                </a:lnTo>
                <a:close/>
              </a:path>
            </a:pathLst>
          </a:custGeom>
          <a:solidFill>
            <a:srgbClr val="FFFF9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" name="object 11"/>
          <p:cNvSpPr/>
          <p:nvPr/>
        </p:nvSpPr>
        <p:spPr>
          <a:xfrm>
            <a:off x="2971800" y="1371600"/>
            <a:ext cx="1447800" cy="685800"/>
          </a:xfrm>
          <a:custGeom>
            <a:avLst/>
            <a:gdLst/>
            <a:ahLst/>
            <a:cxnLst/>
            <a:rect l="l" t="t" r="r" b="b"/>
            <a:pathLst>
              <a:path w="1447800" h="685800">
                <a:moveTo>
                  <a:pt x="0" y="114300"/>
                </a:moveTo>
                <a:lnTo>
                  <a:pt x="8016" y="72171"/>
                </a:lnTo>
                <a:lnTo>
                  <a:pt x="30009" y="37105"/>
                </a:lnTo>
                <a:lnTo>
                  <a:pt x="62897" y="12185"/>
                </a:lnTo>
                <a:lnTo>
                  <a:pt x="103594" y="494"/>
                </a:lnTo>
                <a:lnTo>
                  <a:pt x="1333500" y="0"/>
                </a:lnTo>
                <a:lnTo>
                  <a:pt x="1348137" y="928"/>
                </a:lnTo>
                <a:lnTo>
                  <a:pt x="1388253" y="13946"/>
                </a:lnTo>
                <a:lnTo>
                  <a:pt x="1420280" y="39913"/>
                </a:lnTo>
                <a:lnTo>
                  <a:pt x="1441133" y="75747"/>
                </a:lnTo>
                <a:lnTo>
                  <a:pt x="1447800" y="571500"/>
                </a:lnTo>
                <a:lnTo>
                  <a:pt x="1446871" y="586137"/>
                </a:lnTo>
                <a:lnTo>
                  <a:pt x="1433853" y="626253"/>
                </a:lnTo>
                <a:lnTo>
                  <a:pt x="1407886" y="658280"/>
                </a:lnTo>
                <a:lnTo>
                  <a:pt x="1372052" y="679133"/>
                </a:lnTo>
                <a:lnTo>
                  <a:pt x="114300" y="685800"/>
                </a:lnTo>
                <a:lnTo>
                  <a:pt x="99662" y="684871"/>
                </a:lnTo>
                <a:lnTo>
                  <a:pt x="59546" y="671853"/>
                </a:lnTo>
                <a:lnTo>
                  <a:pt x="27519" y="645886"/>
                </a:lnTo>
                <a:lnTo>
                  <a:pt x="6666" y="610052"/>
                </a:lnTo>
                <a:lnTo>
                  <a:pt x="0" y="11430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" name="object 12"/>
          <p:cNvSpPr/>
          <p:nvPr/>
        </p:nvSpPr>
        <p:spPr>
          <a:xfrm>
            <a:off x="4495800" y="4419600"/>
            <a:ext cx="990600" cy="3810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" name="object 13"/>
          <p:cNvSpPr/>
          <p:nvPr/>
        </p:nvSpPr>
        <p:spPr>
          <a:xfrm>
            <a:off x="4495800" y="4419600"/>
            <a:ext cx="990600" cy="381000"/>
          </a:xfrm>
          <a:custGeom>
            <a:avLst/>
            <a:gdLst/>
            <a:ahLst/>
            <a:cxnLst/>
            <a:rect l="l" t="t" r="r" b="b"/>
            <a:pathLst>
              <a:path w="990600" h="381000">
                <a:moveTo>
                  <a:pt x="0" y="190500"/>
                </a:moveTo>
                <a:lnTo>
                  <a:pt x="14394" y="144738"/>
                </a:lnTo>
                <a:lnTo>
                  <a:pt x="55282" y="102978"/>
                </a:lnTo>
                <a:lnTo>
                  <a:pt x="95560" y="78016"/>
                </a:lnTo>
                <a:lnTo>
                  <a:pt x="145065" y="55816"/>
                </a:lnTo>
                <a:lnTo>
                  <a:pt x="202777" y="36771"/>
                </a:lnTo>
                <a:lnTo>
                  <a:pt x="267676" y="21273"/>
                </a:lnTo>
                <a:lnTo>
                  <a:pt x="338742" y="9717"/>
                </a:lnTo>
                <a:lnTo>
                  <a:pt x="414957" y="2494"/>
                </a:lnTo>
                <a:lnTo>
                  <a:pt x="454676" y="631"/>
                </a:lnTo>
                <a:lnTo>
                  <a:pt x="495300" y="0"/>
                </a:lnTo>
                <a:lnTo>
                  <a:pt x="535923" y="631"/>
                </a:lnTo>
                <a:lnTo>
                  <a:pt x="575642" y="2494"/>
                </a:lnTo>
                <a:lnTo>
                  <a:pt x="614330" y="5539"/>
                </a:lnTo>
                <a:lnTo>
                  <a:pt x="688097" y="14978"/>
                </a:lnTo>
                <a:lnTo>
                  <a:pt x="756207" y="28554"/>
                </a:lnTo>
                <a:lnTo>
                  <a:pt x="817640" y="45874"/>
                </a:lnTo>
                <a:lnTo>
                  <a:pt x="871376" y="66546"/>
                </a:lnTo>
                <a:lnTo>
                  <a:pt x="916395" y="90176"/>
                </a:lnTo>
                <a:lnTo>
                  <a:pt x="951678" y="116371"/>
                </a:lnTo>
                <a:lnTo>
                  <a:pt x="984117" y="159613"/>
                </a:lnTo>
                <a:lnTo>
                  <a:pt x="990600" y="190500"/>
                </a:lnTo>
                <a:lnTo>
                  <a:pt x="988958" y="206116"/>
                </a:lnTo>
                <a:lnTo>
                  <a:pt x="965350" y="250691"/>
                </a:lnTo>
                <a:lnTo>
                  <a:pt x="935317" y="278021"/>
                </a:lnTo>
                <a:lnTo>
                  <a:pt x="895039" y="302983"/>
                </a:lnTo>
                <a:lnTo>
                  <a:pt x="845534" y="325183"/>
                </a:lnTo>
                <a:lnTo>
                  <a:pt x="787822" y="344228"/>
                </a:lnTo>
                <a:lnTo>
                  <a:pt x="722923" y="359726"/>
                </a:lnTo>
                <a:lnTo>
                  <a:pt x="651857" y="371282"/>
                </a:lnTo>
                <a:lnTo>
                  <a:pt x="575642" y="378505"/>
                </a:lnTo>
                <a:lnTo>
                  <a:pt x="535923" y="380368"/>
                </a:lnTo>
                <a:lnTo>
                  <a:pt x="495300" y="381000"/>
                </a:lnTo>
                <a:lnTo>
                  <a:pt x="454676" y="380368"/>
                </a:lnTo>
                <a:lnTo>
                  <a:pt x="414957" y="378505"/>
                </a:lnTo>
                <a:lnTo>
                  <a:pt x="376269" y="375460"/>
                </a:lnTo>
                <a:lnTo>
                  <a:pt x="302502" y="366021"/>
                </a:lnTo>
                <a:lnTo>
                  <a:pt x="234392" y="352445"/>
                </a:lnTo>
                <a:lnTo>
                  <a:pt x="172959" y="335125"/>
                </a:lnTo>
                <a:lnTo>
                  <a:pt x="119223" y="314453"/>
                </a:lnTo>
                <a:lnTo>
                  <a:pt x="74204" y="290823"/>
                </a:lnTo>
                <a:lnTo>
                  <a:pt x="38921" y="264628"/>
                </a:lnTo>
                <a:lnTo>
                  <a:pt x="6482" y="221386"/>
                </a:lnTo>
                <a:lnTo>
                  <a:pt x="0" y="19050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" name="object 14"/>
          <p:cNvSpPr/>
          <p:nvPr/>
        </p:nvSpPr>
        <p:spPr>
          <a:xfrm>
            <a:off x="6362700" y="4648200"/>
            <a:ext cx="876135" cy="609600"/>
          </a:xfrm>
          <a:custGeom>
            <a:avLst/>
            <a:gdLst/>
            <a:ahLst/>
            <a:cxnLst/>
            <a:rect l="l" t="t" r="r" b="b"/>
            <a:pathLst>
              <a:path w="876135" h="609600">
                <a:moveTo>
                  <a:pt x="838200" y="0"/>
                </a:moveTo>
                <a:lnTo>
                  <a:pt x="72625" y="164"/>
                </a:lnTo>
                <a:lnTo>
                  <a:pt x="40766" y="24039"/>
                </a:lnTo>
                <a:lnTo>
                  <a:pt x="38100" y="38100"/>
                </a:lnTo>
                <a:lnTo>
                  <a:pt x="38100" y="533400"/>
                </a:lnTo>
                <a:lnTo>
                  <a:pt x="3158" y="533661"/>
                </a:lnTo>
                <a:lnTo>
                  <a:pt x="14477" y="540366"/>
                </a:lnTo>
                <a:lnTo>
                  <a:pt x="18967" y="554237"/>
                </a:lnTo>
                <a:lnTo>
                  <a:pt x="12874" y="566505"/>
                </a:lnTo>
                <a:lnTo>
                  <a:pt x="0" y="571500"/>
                </a:lnTo>
                <a:lnTo>
                  <a:pt x="37935" y="575074"/>
                </a:lnTo>
                <a:lnTo>
                  <a:pt x="34045" y="588652"/>
                </a:lnTo>
                <a:lnTo>
                  <a:pt x="25748" y="599611"/>
                </a:lnTo>
                <a:lnTo>
                  <a:pt x="14060" y="606933"/>
                </a:lnTo>
                <a:lnTo>
                  <a:pt x="0" y="609600"/>
                </a:lnTo>
                <a:lnTo>
                  <a:pt x="765574" y="609435"/>
                </a:lnTo>
                <a:lnTo>
                  <a:pt x="779152" y="605545"/>
                </a:lnTo>
                <a:lnTo>
                  <a:pt x="790111" y="597248"/>
                </a:lnTo>
                <a:lnTo>
                  <a:pt x="797433" y="585560"/>
                </a:lnTo>
                <a:lnTo>
                  <a:pt x="800100" y="571500"/>
                </a:lnTo>
                <a:lnTo>
                  <a:pt x="800100" y="76200"/>
                </a:lnTo>
                <a:lnTo>
                  <a:pt x="814094" y="76035"/>
                </a:lnTo>
                <a:lnTo>
                  <a:pt x="79774" y="76035"/>
                </a:lnTo>
                <a:lnTo>
                  <a:pt x="64962" y="72003"/>
                </a:lnTo>
                <a:lnTo>
                  <a:pt x="57672" y="61566"/>
                </a:lnTo>
                <a:lnTo>
                  <a:pt x="61198" y="46406"/>
                </a:lnTo>
                <a:lnTo>
                  <a:pt x="71070" y="38817"/>
                </a:lnTo>
                <a:lnTo>
                  <a:pt x="114300" y="38100"/>
                </a:lnTo>
                <a:lnTo>
                  <a:pt x="875590" y="38100"/>
                </a:lnTo>
                <a:lnTo>
                  <a:pt x="876135" y="34525"/>
                </a:lnTo>
                <a:lnTo>
                  <a:pt x="872245" y="20947"/>
                </a:lnTo>
                <a:lnTo>
                  <a:pt x="863948" y="9988"/>
                </a:lnTo>
                <a:lnTo>
                  <a:pt x="852260" y="2666"/>
                </a:lnTo>
                <a:lnTo>
                  <a:pt x="838200" y="0"/>
                </a:lnTo>
                <a:close/>
              </a:path>
              <a:path w="876135" h="609600">
                <a:moveTo>
                  <a:pt x="875590" y="38100"/>
                </a:moveTo>
                <a:lnTo>
                  <a:pt x="114300" y="38100"/>
                </a:lnTo>
                <a:lnTo>
                  <a:pt x="111633" y="52160"/>
                </a:lnTo>
                <a:lnTo>
                  <a:pt x="104311" y="63848"/>
                </a:lnTo>
                <a:lnTo>
                  <a:pt x="93352" y="72145"/>
                </a:lnTo>
                <a:lnTo>
                  <a:pt x="79774" y="76035"/>
                </a:lnTo>
                <a:lnTo>
                  <a:pt x="814094" y="76035"/>
                </a:lnTo>
                <a:lnTo>
                  <a:pt x="844516" y="75677"/>
                </a:lnTo>
                <a:lnTo>
                  <a:pt x="857097" y="71081"/>
                </a:lnTo>
                <a:lnTo>
                  <a:pt x="867154" y="62266"/>
                </a:lnTo>
                <a:lnTo>
                  <a:pt x="873797" y="49868"/>
                </a:lnTo>
                <a:lnTo>
                  <a:pt x="875590" y="38100"/>
                </a:lnTo>
                <a:close/>
              </a:path>
            </a:pathLst>
          </a:custGeom>
          <a:solidFill>
            <a:srgbClr val="66FFCC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" name="object 15"/>
          <p:cNvSpPr/>
          <p:nvPr/>
        </p:nvSpPr>
        <p:spPr>
          <a:xfrm>
            <a:off x="6325122" y="4686300"/>
            <a:ext cx="151877" cy="571335"/>
          </a:xfrm>
          <a:custGeom>
            <a:avLst/>
            <a:gdLst/>
            <a:ahLst/>
            <a:cxnLst/>
            <a:rect l="l" t="t" r="r" b="b"/>
            <a:pathLst>
              <a:path w="151877" h="571335">
                <a:moveTo>
                  <a:pt x="151877" y="0"/>
                </a:moveTo>
                <a:lnTo>
                  <a:pt x="108647" y="717"/>
                </a:lnTo>
                <a:lnTo>
                  <a:pt x="98776" y="8306"/>
                </a:lnTo>
                <a:lnTo>
                  <a:pt x="95250" y="23466"/>
                </a:lnTo>
                <a:lnTo>
                  <a:pt x="102540" y="33903"/>
                </a:lnTo>
                <a:lnTo>
                  <a:pt x="117352" y="37935"/>
                </a:lnTo>
                <a:lnTo>
                  <a:pt x="130930" y="34045"/>
                </a:lnTo>
                <a:lnTo>
                  <a:pt x="141889" y="25748"/>
                </a:lnTo>
                <a:lnTo>
                  <a:pt x="149210" y="14060"/>
                </a:lnTo>
                <a:lnTo>
                  <a:pt x="151877" y="0"/>
                </a:lnTo>
                <a:close/>
              </a:path>
              <a:path w="151877" h="571335">
                <a:moveTo>
                  <a:pt x="29179" y="496240"/>
                </a:moveTo>
                <a:lnTo>
                  <a:pt x="17378" y="501359"/>
                </a:lnTo>
                <a:lnTo>
                  <a:pt x="8039" y="510579"/>
                </a:lnTo>
                <a:lnTo>
                  <a:pt x="1976" y="523498"/>
                </a:lnTo>
                <a:lnTo>
                  <a:pt x="0" y="539716"/>
                </a:lnTo>
                <a:lnTo>
                  <a:pt x="4596" y="552297"/>
                </a:lnTo>
                <a:lnTo>
                  <a:pt x="13411" y="562354"/>
                </a:lnTo>
                <a:lnTo>
                  <a:pt x="25808" y="568997"/>
                </a:lnTo>
                <a:lnTo>
                  <a:pt x="41152" y="571335"/>
                </a:lnTo>
                <a:lnTo>
                  <a:pt x="54730" y="567445"/>
                </a:lnTo>
                <a:lnTo>
                  <a:pt x="65689" y="559148"/>
                </a:lnTo>
                <a:lnTo>
                  <a:pt x="73010" y="547460"/>
                </a:lnTo>
                <a:lnTo>
                  <a:pt x="75677" y="533400"/>
                </a:lnTo>
                <a:lnTo>
                  <a:pt x="44836" y="531854"/>
                </a:lnTo>
                <a:lnTo>
                  <a:pt x="52939" y="523272"/>
                </a:lnTo>
                <a:lnTo>
                  <a:pt x="54976" y="506887"/>
                </a:lnTo>
                <a:lnTo>
                  <a:pt x="46153" y="498762"/>
                </a:lnTo>
                <a:lnTo>
                  <a:pt x="29179" y="496240"/>
                </a:lnTo>
                <a:close/>
              </a:path>
            </a:pathLst>
          </a:custGeom>
          <a:solidFill>
            <a:srgbClr val="52CDA3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" name="object 16"/>
          <p:cNvSpPr/>
          <p:nvPr/>
        </p:nvSpPr>
        <p:spPr>
          <a:xfrm>
            <a:off x="6324764" y="4648200"/>
            <a:ext cx="914070" cy="609600"/>
          </a:xfrm>
          <a:custGeom>
            <a:avLst/>
            <a:gdLst/>
            <a:ahLst/>
            <a:cxnLst/>
            <a:rect l="l" t="t" r="r" b="b"/>
            <a:pathLst>
              <a:path w="914070" h="609600">
                <a:moveTo>
                  <a:pt x="76035" y="533400"/>
                </a:moveTo>
                <a:lnTo>
                  <a:pt x="76035" y="38100"/>
                </a:lnTo>
                <a:lnTo>
                  <a:pt x="78702" y="24039"/>
                </a:lnTo>
                <a:lnTo>
                  <a:pt x="86023" y="12351"/>
                </a:lnTo>
                <a:lnTo>
                  <a:pt x="96982" y="4054"/>
                </a:lnTo>
                <a:lnTo>
                  <a:pt x="110560" y="164"/>
                </a:lnTo>
                <a:lnTo>
                  <a:pt x="876135" y="0"/>
                </a:lnTo>
                <a:lnTo>
                  <a:pt x="890195" y="2666"/>
                </a:lnTo>
                <a:lnTo>
                  <a:pt x="901883" y="9988"/>
                </a:lnTo>
                <a:lnTo>
                  <a:pt x="910181" y="20947"/>
                </a:lnTo>
                <a:lnTo>
                  <a:pt x="914070" y="34525"/>
                </a:lnTo>
                <a:lnTo>
                  <a:pt x="911732" y="49868"/>
                </a:lnTo>
                <a:lnTo>
                  <a:pt x="905090" y="62266"/>
                </a:lnTo>
                <a:lnTo>
                  <a:pt x="895033" y="71081"/>
                </a:lnTo>
                <a:lnTo>
                  <a:pt x="882452" y="75677"/>
                </a:lnTo>
                <a:lnTo>
                  <a:pt x="838035" y="76200"/>
                </a:lnTo>
                <a:lnTo>
                  <a:pt x="838035" y="571500"/>
                </a:lnTo>
                <a:lnTo>
                  <a:pt x="817088" y="605545"/>
                </a:lnTo>
                <a:lnTo>
                  <a:pt x="37935" y="609600"/>
                </a:lnTo>
                <a:lnTo>
                  <a:pt x="23875" y="606933"/>
                </a:lnTo>
                <a:lnTo>
                  <a:pt x="12187" y="599611"/>
                </a:lnTo>
                <a:lnTo>
                  <a:pt x="3889" y="588652"/>
                </a:lnTo>
                <a:lnTo>
                  <a:pt x="0" y="575074"/>
                </a:lnTo>
                <a:lnTo>
                  <a:pt x="2338" y="559731"/>
                </a:lnTo>
                <a:lnTo>
                  <a:pt x="8980" y="547333"/>
                </a:lnTo>
                <a:lnTo>
                  <a:pt x="19037" y="538518"/>
                </a:lnTo>
                <a:lnTo>
                  <a:pt x="31618" y="533922"/>
                </a:lnTo>
                <a:lnTo>
                  <a:pt x="76035" y="53340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" name="object 17"/>
          <p:cNvSpPr/>
          <p:nvPr/>
        </p:nvSpPr>
        <p:spPr>
          <a:xfrm>
            <a:off x="6420944" y="4648200"/>
            <a:ext cx="56055" cy="75677"/>
          </a:xfrm>
          <a:custGeom>
            <a:avLst/>
            <a:gdLst/>
            <a:ahLst/>
            <a:cxnLst/>
            <a:rect l="l" t="t" r="r" b="b"/>
            <a:pathLst>
              <a:path w="56055" h="75677">
                <a:moveTo>
                  <a:pt x="17955" y="0"/>
                </a:moveTo>
                <a:lnTo>
                  <a:pt x="32015" y="2666"/>
                </a:lnTo>
                <a:lnTo>
                  <a:pt x="43703" y="9988"/>
                </a:lnTo>
                <a:lnTo>
                  <a:pt x="52000" y="20947"/>
                </a:lnTo>
                <a:lnTo>
                  <a:pt x="55890" y="34525"/>
                </a:lnTo>
                <a:lnTo>
                  <a:pt x="53552" y="49868"/>
                </a:lnTo>
                <a:lnTo>
                  <a:pt x="46909" y="62266"/>
                </a:lnTo>
                <a:lnTo>
                  <a:pt x="36852" y="71081"/>
                </a:lnTo>
                <a:lnTo>
                  <a:pt x="24272" y="75677"/>
                </a:lnTo>
                <a:lnTo>
                  <a:pt x="8170" y="72477"/>
                </a:lnTo>
                <a:lnTo>
                  <a:pt x="0" y="63379"/>
                </a:lnTo>
                <a:lnTo>
                  <a:pt x="2697" y="47453"/>
                </a:lnTo>
                <a:lnTo>
                  <a:pt x="11535" y="39268"/>
                </a:lnTo>
                <a:lnTo>
                  <a:pt x="56055" y="38100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" name="object 18"/>
          <p:cNvSpPr/>
          <p:nvPr/>
        </p:nvSpPr>
        <p:spPr>
          <a:xfrm>
            <a:off x="6438900" y="4724400"/>
            <a:ext cx="723900" cy="0"/>
          </a:xfrm>
          <a:custGeom>
            <a:avLst/>
            <a:gdLst/>
            <a:ahLst/>
            <a:cxnLst/>
            <a:rect l="l" t="t" r="r" b="b"/>
            <a:pathLst>
              <a:path w="723900" h="0">
                <a:moveTo>
                  <a:pt x="723900" y="0"/>
                </a:moveTo>
                <a:lnTo>
                  <a:pt x="0" y="0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9" name="object 19"/>
          <p:cNvSpPr/>
          <p:nvPr/>
        </p:nvSpPr>
        <p:spPr>
          <a:xfrm>
            <a:off x="6362700" y="5181600"/>
            <a:ext cx="38100" cy="38100"/>
          </a:xfrm>
          <a:custGeom>
            <a:avLst/>
            <a:gdLst/>
            <a:ahLst/>
            <a:cxnLst/>
            <a:rect l="l" t="t" r="r" b="b"/>
            <a:pathLst>
              <a:path w="38100" h="38100">
                <a:moveTo>
                  <a:pt x="0" y="0"/>
                </a:moveTo>
                <a:lnTo>
                  <a:pt x="12874" y="4994"/>
                </a:lnTo>
                <a:lnTo>
                  <a:pt x="18967" y="17262"/>
                </a:lnTo>
                <a:lnTo>
                  <a:pt x="14477" y="31133"/>
                </a:lnTo>
                <a:lnTo>
                  <a:pt x="3158" y="37838"/>
                </a:lnTo>
                <a:lnTo>
                  <a:pt x="38100" y="38100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0" name="object 20"/>
          <p:cNvSpPr/>
          <p:nvPr/>
        </p:nvSpPr>
        <p:spPr>
          <a:xfrm>
            <a:off x="6362700" y="5181600"/>
            <a:ext cx="38100" cy="76200"/>
          </a:xfrm>
          <a:custGeom>
            <a:avLst/>
            <a:gdLst/>
            <a:ahLst/>
            <a:cxnLst/>
            <a:rect l="l" t="t" r="r" b="b"/>
            <a:pathLst>
              <a:path w="38100" h="76200">
                <a:moveTo>
                  <a:pt x="0" y="76200"/>
                </a:moveTo>
                <a:lnTo>
                  <a:pt x="14060" y="73533"/>
                </a:lnTo>
                <a:lnTo>
                  <a:pt x="25748" y="66211"/>
                </a:lnTo>
                <a:lnTo>
                  <a:pt x="34045" y="55252"/>
                </a:lnTo>
                <a:lnTo>
                  <a:pt x="37935" y="41674"/>
                </a:lnTo>
                <a:lnTo>
                  <a:pt x="38100" y="0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1" name="object 21"/>
          <p:cNvSpPr/>
          <p:nvPr/>
        </p:nvSpPr>
        <p:spPr>
          <a:xfrm>
            <a:off x="5067300" y="5257800"/>
            <a:ext cx="876135" cy="609600"/>
          </a:xfrm>
          <a:custGeom>
            <a:avLst/>
            <a:gdLst/>
            <a:ahLst/>
            <a:cxnLst/>
            <a:rect l="l" t="t" r="r" b="b"/>
            <a:pathLst>
              <a:path w="876135" h="609600">
                <a:moveTo>
                  <a:pt x="838200" y="0"/>
                </a:moveTo>
                <a:lnTo>
                  <a:pt x="72625" y="164"/>
                </a:lnTo>
                <a:lnTo>
                  <a:pt x="40766" y="24039"/>
                </a:lnTo>
                <a:lnTo>
                  <a:pt x="38100" y="38100"/>
                </a:lnTo>
                <a:lnTo>
                  <a:pt x="38100" y="533400"/>
                </a:lnTo>
                <a:lnTo>
                  <a:pt x="3155" y="533661"/>
                </a:lnTo>
                <a:lnTo>
                  <a:pt x="14476" y="540375"/>
                </a:lnTo>
                <a:lnTo>
                  <a:pt x="18967" y="554233"/>
                </a:lnTo>
                <a:lnTo>
                  <a:pt x="12874" y="566496"/>
                </a:lnTo>
                <a:lnTo>
                  <a:pt x="0" y="571500"/>
                </a:lnTo>
                <a:lnTo>
                  <a:pt x="37935" y="575068"/>
                </a:lnTo>
                <a:lnTo>
                  <a:pt x="34045" y="588636"/>
                </a:lnTo>
                <a:lnTo>
                  <a:pt x="25748" y="599598"/>
                </a:lnTo>
                <a:lnTo>
                  <a:pt x="14060" y="606928"/>
                </a:lnTo>
                <a:lnTo>
                  <a:pt x="0" y="609600"/>
                </a:lnTo>
                <a:lnTo>
                  <a:pt x="765574" y="609435"/>
                </a:lnTo>
                <a:lnTo>
                  <a:pt x="779152" y="605538"/>
                </a:lnTo>
                <a:lnTo>
                  <a:pt x="790111" y="597233"/>
                </a:lnTo>
                <a:lnTo>
                  <a:pt x="797433" y="585544"/>
                </a:lnTo>
                <a:lnTo>
                  <a:pt x="800100" y="571500"/>
                </a:lnTo>
                <a:lnTo>
                  <a:pt x="800100" y="76200"/>
                </a:lnTo>
                <a:lnTo>
                  <a:pt x="814094" y="76035"/>
                </a:lnTo>
                <a:lnTo>
                  <a:pt x="79774" y="76035"/>
                </a:lnTo>
                <a:lnTo>
                  <a:pt x="64962" y="72003"/>
                </a:lnTo>
                <a:lnTo>
                  <a:pt x="57672" y="61566"/>
                </a:lnTo>
                <a:lnTo>
                  <a:pt x="61198" y="46406"/>
                </a:lnTo>
                <a:lnTo>
                  <a:pt x="71070" y="38817"/>
                </a:lnTo>
                <a:lnTo>
                  <a:pt x="114300" y="38100"/>
                </a:lnTo>
                <a:lnTo>
                  <a:pt x="875590" y="38100"/>
                </a:lnTo>
                <a:lnTo>
                  <a:pt x="876135" y="34525"/>
                </a:lnTo>
                <a:lnTo>
                  <a:pt x="872245" y="20947"/>
                </a:lnTo>
                <a:lnTo>
                  <a:pt x="863948" y="9988"/>
                </a:lnTo>
                <a:lnTo>
                  <a:pt x="852260" y="2666"/>
                </a:lnTo>
                <a:lnTo>
                  <a:pt x="838200" y="0"/>
                </a:lnTo>
                <a:close/>
              </a:path>
              <a:path w="876135" h="609600">
                <a:moveTo>
                  <a:pt x="875590" y="38100"/>
                </a:moveTo>
                <a:lnTo>
                  <a:pt x="114300" y="38100"/>
                </a:lnTo>
                <a:lnTo>
                  <a:pt x="111633" y="52160"/>
                </a:lnTo>
                <a:lnTo>
                  <a:pt x="104311" y="63848"/>
                </a:lnTo>
                <a:lnTo>
                  <a:pt x="93352" y="72145"/>
                </a:lnTo>
                <a:lnTo>
                  <a:pt x="79774" y="76035"/>
                </a:lnTo>
                <a:lnTo>
                  <a:pt x="814094" y="76035"/>
                </a:lnTo>
                <a:lnTo>
                  <a:pt x="844516" y="75677"/>
                </a:lnTo>
                <a:lnTo>
                  <a:pt x="857097" y="71081"/>
                </a:lnTo>
                <a:lnTo>
                  <a:pt x="867154" y="62266"/>
                </a:lnTo>
                <a:lnTo>
                  <a:pt x="873797" y="49868"/>
                </a:lnTo>
                <a:lnTo>
                  <a:pt x="875590" y="38100"/>
                </a:lnTo>
                <a:close/>
              </a:path>
            </a:pathLst>
          </a:custGeom>
          <a:solidFill>
            <a:srgbClr val="FF9F9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2" name="object 22"/>
          <p:cNvSpPr/>
          <p:nvPr/>
        </p:nvSpPr>
        <p:spPr>
          <a:xfrm>
            <a:off x="5029722" y="5295900"/>
            <a:ext cx="151877" cy="571335"/>
          </a:xfrm>
          <a:custGeom>
            <a:avLst/>
            <a:gdLst/>
            <a:ahLst/>
            <a:cxnLst/>
            <a:rect l="l" t="t" r="r" b="b"/>
            <a:pathLst>
              <a:path w="151877" h="571335">
                <a:moveTo>
                  <a:pt x="151877" y="0"/>
                </a:moveTo>
                <a:lnTo>
                  <a:pt x="108647" y="717"/>
                </a:lnTo>
                <a:lnTo>
                  <a:pt x="98776" y="8306"/>
                </a:lnTo>
                <a:lnTo>
                  <a:pt x="95250" y="23466"/>
                </a:lnTo>
                <a:lnTo>
                  <a:pt x="102540" y="33903"/>
                </a:lnTo>
                <a:lnTo>
                  <a:pt x="117352" y="37935"/>
                </a:lnTo>
                <a:lnTo>
                  <a:pt x="130930" y="34045"/>
                </a:lnTo>
                <a:lnTo>
                  <a:pt x="141889" y="25748"/>
                </a:lnTo>
                <a:lnTo>
                  <a:pt x="149210" y="14060"/>
                </a:lnTo>
                <a:lnTo>
                  <a:pt x="151877" y="0"/>
                </a:lnTo>
                <a:close/>
              </a:path>
              <a:path w="151877" h="571335">
                <a:moveTo>
                  <a:pt x="29185" y="496240"/>
                </a:moveTo>
                <a:lnTo>
                  <a:pt x="17382" y="501366"/>
                </a:lnTo>
                <a:lnTo>
                  <a:pt x="8041" y="510590"/>
                </a:lnTo>
                <a:lnTo>
                  <a:pt x="1976" y="523507"/>
                </a:lnTo>
                <a:lnTo>
                  <a:pt x="0" y="539707"/>
                </a:lnTo>
                <a:lnTo>
                  <a:pt x="4596" y="552280"/>
                </a:lnTo>
                <a:lnTo>
                  <a:pt x="13411" y="562341"/>
                </a:lnTo>
                <a:lnTo>
                  <a:pt x="25808" y="568992"/>
                </a:lnTo>
                <a:lnTo>
                  <a:pt x="41152" y="571335"/>
                </a:lnTo>
                <a:lnTo>
                  <a:pt x="54730" y="567438"/>
                </a:lnTo>
                <a:lnTo>
                  <a:pt x="65689" y="559133"/>
                </a:lnTo>
                <a:lnTo>
                  <a:pt x="73010" y="547444"/>
                </a:lnTo>
                <a:lnTo>
                  <a:pt x="75677" y="533400"/>
                </a:lnTo>
                <a:lnTo>
                  <a:pt x="44829" y="531854"/>
                </a:lnTo>
                <a:lnTo>
                  <a:pt x="52937" y="523268"/>
                </a:lnTo>
                <a:lnTo>
                  <a:pt x="54977" y="506901"/>
                </a:lnTo>
                <a:lnTo>
                  <a:pt x="46156" y="498770"/>
                </a:lnTo>
                <a:lnTo>
                  <a:pt x="29185" y="496240"/>
                </a:lnTo>
                <a:close/>
              </a:path>
            </a:pathLst>
          </a:custGeom>
          <a:solidFill>
            <a:srgbClr val="CD808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3" name="object 23"/>
          <p:cNvSpPr/>
          <p:nvPr/>
        </p:nvSpPr>
        <p:spPr>
          <a:xfrm>
            <a:off x="5029364" y="5257800"/>
            <a:ext cx="914070" cy="609600"/>
          </a:xfrm>
          <a:custGeom>
            <a:avLst/>
            <a:gdLst/>
            <a:ahLst/>
            <a:cxnLst/>
            <a:rect l="l" t="t" r="r" b="b"/>
            <a:pathLst>
              <a:path w="914070" h="609600">
                <a:moveTo>
                  <a:pt x="76035" y="533400"/>
                </a:moveTo>
                <a:lnTo>
                  <a:pt x="76035" y="38100"/>
                </a:lnTo>
                <a:lnTo>
                  <a:pt x="78702" y="24039"/>
                </a:lnTo>
                <a:lnTo>
                  <a:pt x="86023" y="12351"/>
                </a:lnTo>
                <a:lnTo>
                  <a:pt x="96982" y="4054"/>
                </a:lnTo>
                <a:lnTo>
                  <a:pt x="110560" y="164"/>
                </a:lnTo>
                <a:lnTo>
                  <a:pt x="876135" y="0"/>
                </a:lnTo>
                <a:lnTo>
                  <a:pt x="890195" y="2666"/>
                </a:lnTo>
                <a:lnTo>
                  <a:pt x="901883" y="9988"/>
                </a:lnTo>
                <a:lnTo>
                  <a:pt x="910181" y="20947"/>
                </a:lnTo>
                <a:lnTo>
                  <a:pt x="914070" y="34525"/>
                </a:lnTo>
                <a:lnTo>
                  <a:pt x="911732" y="49868"/>
                </a:lnTo>
                <a:lnTo>
                  <a:pt x="905090" y="62266"/>
                </a:lnTo>
                <a:lnTo>
                  <a:pt x="895033" y="71081"/>
                </a:lnTo>
                <a:lnTo>
                  <a:pt x="882452" y="75677"/>
                </a:lnTo>
                <a:lnTo>
                  <a:pt x="838035" y="76200"/>
                </a:lnTo>
                <a:lnTo>
                  <a:pt x="838035" y="571500"/>
                </a:lnTo>
                <a:lnTo>
                  <a:pt x="817088" y="605538"/>
                </a:lnTo>
                <a:lnTo>
                  <a:pt x="37935" y="609600"/>
                </a:lnTo>
                <a:lnTo>
                  <a:pt x="23875" y="606928"/>
                </a:lnTo>
                <a:lnTo>
                  <a:pt x="12187" y="599598"/>
                </a:lnTo>
                <a:lnTo>
                  <a:pt x="3889" y="588636"/>
                </a:lnTo>
                <a:lnTo>
                  <a:pt x="0" y="575068"/>
                </a:lnTo>
                <a:lnTo>
                  <a:pt x="2338" y="559742"/>
                </a:lnTo>
                <a:lnTo>
                  <a:pt x="8982" y="547346"/>
                </a:lnTo>
                <a:lnTo>
                  <a:pt x="19040" y="538524"/>
                </a:lnTo>
                <a:lnTo>
                  <a:pt x="31622" y="533922"/>
                </a:lnTo>
                <a:lnTo>
                  <a:pt x="76035" y="53340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4" name="object 24"/>
          <p:cNvSpPr/>
          <p:nvPr/>
        </p:nvSpPr>
        <p:spPr>
          <a:xfrm>
            <a:off x="5125544" y="5257800"/>
            <a:ext cx="56055" cy="75677"/>
          </a:xfrm>
          <a:custGeom>
            <a:avLst/>
            <a:gdLst/>
            <a:ahLst/>
            <a:cxnLst/>
            <a:rect l="l" t="t" r="r" b="b"/>
            <a:pathLst>
              <a:path w="56055" h="75677">
                <a:moveTo>
                  <a:pt x="17955" y="0"/>
                </a:moveTo>
                <a:lnTo>
                  <a:pt x="32015" y="2666"/>
                </a:lnTo>
                <a:lnTo>
                  <a:pt x="43703" y="9988"/>
                </a:lnTo>
                <a:lnTo>
                  <a:pt x="52000" y="20947"/>
                </a:lnTo>
                <a:lnTo>
                  <a:pt x="55890" y="34525"/>
                </a:lnTo>
                <a:lnTo>
                  <a:pt x="53552" y="49868"/>
                </a:lnTo>
                <a:lnTo>
                  <a:pt x="46909" y="62266"/>
                </a:lnTo>
                <a:lnTo>
                  <a:pt x="36852" y="71081"/>
                </a:lnTo>
                <a:lnTo>
                  <a:pt x="24272" y="75677"/>
                </a:lnTo>
                <a:lnTo>
                  <a:pt x="8170" y="72477"/>
                </a:lnTo>
                <a:lnTo>
                  <a:pt x="0" y="63379"/>
                </a:lnTo>
                <a:lnTo>
                  <a:pt x="2697" y="47453"/>
                </a:lnTo>
                <a:lnTo>
                  <a:pt x="11535" y="39268"/>
                </a:lnTo>
                <a:lnTo>
                  <a:pt x="56055" y="38100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5" name="object 25"/>
          <p:cNvSpPr/>
          <p:nvPr/>
        </p:nvSpPr>
        <p:spPr>
          <a:xfrm>
            <a:off x="5143500" y="5334000"/>
            <a:ext cx="723900" cy="0"/>
          </a:xfrm>
          <a:custGeom>
            <a:avLst/>
            <a:gdLst/>
            <a:ahLst/>
            <a:cxnLst/>
            <a:rect l="l" t="t" r="r" b="b"/>
            <a:pathLst>
              <a:path w="723900" h="0">
                <a:moveTo>
                  <a:pt x="723900" y="0"/>
                </a:moveTo>
                <a:lnTo>
                  <a:pt x="0" y="0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6" name="object 26"/>
          <p:cNvSpPr/>
          <p:nvPr/>
        </p:nvSpPr>
        <p:spPr>
          <a:xfrm>
            <a:off x="5067300" y="5791200"/>
            <a:ext cx="38100" cy="38100"/>
          </a:xfrm>
          <a:custGeom>
            <a:avLst/>
            <a:gdLst/>
            <a:ahLst/>
            <a:cxnLst/>
            <a:rect l="l" t="t" r="r" b="b"/>
            <a:pathLst>
              <a:path w="38100" h="38100">
                <a:moveTo>
                  <a:pt x="0" y="0"/>
                </a:moveTo>
                <a:lnTo>
                  <a:pt x="12874" y="5003"/>
                </a:lnTo>
                <a:lnTo>
                  <a:pt x="18967" y="17266"/>
                </a:lnTo>
                <a:lnTo>
                  <a:pt x="14476" y="31124"/>
                </a:lnTo>
                <a:lnTo>
                  <a:pt x="3155" y="37838"/>
                </a:lnTo>
                <a:lnTo>
                  <a:pt x="38100" y="38100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7" name="object 27"/>
          <p:cNvSpPr/>
          <p:nvPr/>
        </p:nvSpPr>
        <p:spPr>
          <a:xfrm>
            <a:off x="5067300" y="5791200"/>
            <a:ext cx="38100" cy="76200"/>
          </a:xfrm>
          <a:custGeom>
            <a:avLst/>
            <a:gdLst/>
            <a:ahLst/>
            <a:cxnLst/>
            <a:rect l="l" t="t" r="r" b="b"/>
            <a:pathLst>
              <a:path w="38100" h="76200">
                <a:moveTo>
                  <a:pt x="0" y="76200"/>
                </a:moveTo>
                <a:lnTo>
                  <a:pt x="14060" y="73528"/>
                </a:lnTo>
                <a:lnTo>
                  <a:pt x="25748" y="66198"/>
                </a:lnTo>
                <a:lnTo>
                  <a:pt x="34045" y="55236"/>
                </a:lnTo>
                <a:lnTo>
                  <a:pt x="37935" y="41668"/>
                </a:lnTo>
                <a:lnTo>
                  <a:pt x="38100" y="0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8" name="object 28"/>
          <p:cNvSpPr/>
          <p:nvPr/>
        </p:nvSpPr>
        <p:spPr>
          <a:xfrm>
            <a:off x="4354957" y="1960245"/>
            <a:ext cx="1279016" cy="1017904"/>
          </a:xfrm>
          <a:custGeom>
            <a:avLst/>
            <a:gdLst/>
            <a:ahLst/>
            <a:cxnLst/>
            <a:rect l="l" t="t" r="r" b="b"/>
            <a:pathLst>
              <a:path w="1279016" h="1017904">
                <a:moveTo>
                  <a:pt x="0" y="181482"/>
                </a:moveTo>
                <a:lnTo>
                  <a:pt x="907033" y="876807"/>
                </a:lnTo>
                <a:lnTo>
                  <a:pt x="837564" y="967613"/>
                </a:lnTo>
                <a:lnTo>
                  <a:pt x="1279016" y="1017904"/>
                </a:lnTo>
                <a:lnTo>
                  <a:pt x="1151542" y="695451"/>
                </a:lnTo>
                <a:lnTo>
                  <a:pt x="1046098" y="695451"/>
                </a:lnTo>
                <a:lnTo>
                  <a:pt x="408558" y="206628"/>
                </a:lnTo>
                <a:lnTo>
                  <a:pt x="220725" y="206628"/>
                </a:lnTo>
                <a:lnTo>
                  <a:pt x="0" y="181482"/>
                </a:lnTo>
                <a:close/>
              </a:path>
              <a:path w="1279016" h="1017904">
                <a:moveTo>
                  <a:pt x="1115694" y="604774"/>
                </a:moveTo>
                <a:lnTo>
                  <a:pt x="1046098" y="695451"/>
                </a:lnTo>
                <a:lnTo>
                  <a:pt x="1151542" y="695451"/>
                </a:lnTo>
                <a:lnTo>
                  <a:pt x="1115694" y="604774"/>
                </a:lnTo>
                <a:close/>
              </a:path>
              <a:path w="1279016" h="1017904">
                <a:moveTo>
                  <a:pt x="139064" y="0"/>
                </a:moveTo>
                <a:lnTo>
                  <a:pt x="220725" y="206628"/>
                </a:lnTo>
                <a:lnTo>
                  <a:pt x="408558" y="206628"/>
                </a:lnTo>
                <a:lnTo>
                  <a:pt x="139064" y="0"/>
                </a:lnTo>
                <a:close/>
              </a:path>
            </a:pathLst>
          </a:custGeom>
          <a:solidFill>
            <a:srgbClr val="000066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9" name="object 29"/>
          <p:cNvSpPr/>
          <p:nvPr/>
        </p:nvSpPr>
        <p:spPr>
          <a:xfrm>
            <a:off x="4354957" y="1960245"/>
            <a:ext cx="1279016" cy="1017904"/>
          </a:xfrm>
          <a:custGeom>
            <a:avLst/>
            <a:gdLst/>
            <a:ahLst/>
            <a:cxnLst/>
            <a:rect l="l" t="t" r="r" b="b"/>
            <a:pathLst>
              <a:path w="1279016" h="1017904">
                <a:moveTo>
                  <a:pt x="139064" y="0"/>
                </a:moveTo>
                <a:lnTo>
                  <a:pt x="1046098" y="695451"/>
                </a:lnTo>
                <a:lnTo>
                  <a:pt x="1115694" y="604774"/>
                </a:lnTo>
                <a:lnTo>
                  <a:pt x="1279016" y="1017904"/>
                </a:lnTo>
                <a:lnTo>
                  <a:pt x="837564" y="967613"/>
                </a:lnTo>
                <a:lnTo>
                  <a:pt x="907033" y="876807"/>
                </a:lnTo>
                <a:lnTo>
                  <a:pt x="0" y="181482"/>
                </a:lnTo>
                <a:lnTo>
                  <a:pt x="220725" y="206628"/>
                </a:lnTo>
                <a:lnTo>
                  <a:pt x="139064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0" name="object 30"/>
          <p:cNvSpPr/>
          <p:nvPr/>
        </p:nvSpPr>
        <p:spPr>
          <a:xfrm>
            <a:off x="4812665" y="2331339"/>
            <a:ext cx="524129" cy="445770"/>
          </a:xfrm>
          <a:custGeom>
            <a:avLst/>
            <a:gdLst/>
            <a:ahLst/>
            <a:cxnLst/>
            <a:rect l="l" t="t" r="r" b="b"/>
            <a:pathLst>
              <a:path w="524129" h="445770">
                <a:moveTo>
                  <a:pt x="481838" y="384810"/>
                </a:moveTo>
                <a:lnTo>
                  <a:pt x="479171" y="388620"/>
                </a:lnTo>
                <a:lnTo>
                  <a:pt x="476376" y="392430"/>
                </a:lnTo>
                <a:lnTo>
                  <a:pt x="473329" y="396240"/>
                </a:lnTo>
                <a:lnTo>
                  <a:pt x="453898" y="421640"/>
                </a:lnTo>
                <a:lnTo>
                  <a:pt x="449707" y="426720"/>
                </a:lnTo>
                <a:lnTo>
                  <a:pt x="449961" y="431800"/>
                </a:lnTo>
                <a:lnTo>
                  <a:pt x="454533" y="435610"/>
                </a:lnTo>
                <a:lnTo>
                  <a:pt x="464185" y="443230"/>
                </a:lnTo>
                <a:lnTo>
                  <a:pt x="468757" y="445770"/>
                </a:lnTo>
                <a:lnTo>
                  <a:pt x="473837" y="445770"/>
                </a:lnTo>
                <a:lnTo>
                  <a:pt x="479171" y="443230"/>
                </a:lnTo>
                <a:lnTo>
                  <a:pt x="477774" y="440690"/>
                </a:lnTo>
                <a:lnTo>
                  <a:pt x="477520" y="439420"/>
                </a:lnTo>
                <a:lnTo>
                  <a:pt x="478536" y="436880"/>
                </a:lnTo>
                <a:lnTo>
                  <a:pt x="468757" y="436880"/>
                </a:lnTo>
                <a:lnTo>
                  <a:pt x="467360" y="435610"/>
                </a:lnTo>
                <a:lnTo>
                  <a:pt x="460248" y="429260"/>
                </a:lnTo>
                <a:lnTo>
                  <a:pt x="460375" y="427990"/>
                </a:lnTo>
                <a:lnTo>
                  <a:pt x="462407" y="425450"/>
                </a:lnTo>
                <a:lnTo>
                  <a:pt x="483235" y="398780"/>
                </a:lnTo>
                <a:lnTo>
                  <a:pt x="488823" y="397510"/>
                </a:lnTo>
                <a:lnTo>
                  <a:pt x="481838" y="384810"/>
                </a:lnTo>
                <a:close/>
              </a:path>
              <a:path w="524129" h="445770">
                <a:moveTo>
                  <a:pt x="482600" y="421640"/>
                </a:moveTo>
                <a:lnTo>
                  <a:pt x="477900" y="427990"/>
                </a:lnTo>
                <a:lnTo>
                  <a:pt x="474472" y="431800"/>
                </a:lnTo>
                <a:lnTo>
                  <a:pt x="470408" y="435610"/>
                </a:lnTo>
                <a:lnTo>
                  <a:pt x="468757" y="436880"/>
                </a:lnTo>
                <a:lnTo>
                  <a:pt x="478536" y="436880"/>
                </a:lnTo>
                <a:lnTo>
                  <a:pt x="479425" y="434340"/>
                </a:lnTo>
                <a:lnTo>
                  <a:pt x="482092" y="430530"/>
                </a:lnTo>
                <a:lnTo>
                  <a:pt x="486410" y="425450"/>
                </a:lnTo>
                <a:lnTo>
                  <a:pt x="482600" y="421640"/>
                </a:lnTo>
                <a:close/>
              </a:path>
              <a:path w="524129" h="445770">
                <a:moveTo>
                  <a:pt x="465200" y="373380"/>
                </a:moveTo>
                <a:lnTo>
                  <a:pt x="462661" y="377190"/>
                </a:lnTo>
                <a:lnTo>
                  <a:pt x="460121" y="379730"/>
                </a:lnTo>
                <a:lnTo>
                  <a:pt x="457835" y="383540"/>
                </a:lnTo>
                <a:lnTo>
                  <a:pt x="438912" y="407670"/>
                </a:lnTo>
                <a:lnTo>
                  <a:pt x="436118" y="411480"/>
                </a:lnTo>
                <a:lnTo>
                  <a:pt x="432815" y="415290"/>
                </a:lnTo>
                <a:lnTo>
                  <a:pt x="429006" y="420370"/>
                </a:lnTo>
                <a:lnTo>
                  <a:pt x="439165" y="422910"/>
                </a:lnTo>
                <a:lnTo>
                  <a:pt x="441960" y="419100"/>
                </a:lnTo>
                <a:lnTo>
                  <a:pt x="444881" y="415290"/>
                </a:lnTo>
                <a:lnTo>
                  <a:pt x="447675" y="411480"/>
                </a:lnTo>
                <a:lnTo>
                  <a:pt x="466598" y="387350"/>
                </a:lnTo>
                <a:lnTo>
                  <a:pt x="472567" y="386080"/>
                </a:lnTo>
                <a:lnTo>
                  <a:pt x="465200" y="373380"/>
                </a:lnTo>
                <a:close/>
              </a:path>
              <a:path w="524129" h="445770">
                <a:moveTo>
                  <a:pt x="451231" y="359410"/>
                </a:moveTo>
                <a:lnTo>
                  <a:pt x="423112" y="389890"/>
                </a:lnTo>
                <a:lnTo>
                  <a:pt x="398949" y="393604"/>
                </a:lnTo>
                <a:lnTo>
                  <a:pt x="397890" y="393700"/>
                </a:lnTo>
                <a:lnTo>
                  <a:pt x="410195" y="398780"/>
                </a:lnTo>
                <a:lnTo>
                  <a:pt x="422214" y="397510"/>
                </a:lnTo>
                <a:lnTo>
                  <a:pt x="433541" y="393700"/>
                </a:lnTo>
                <a:lnTo>
                  <a:pt x="398907" y="393700"/>
                </a:lnTo>
                <a:lnTo>
                  <a:pt x="433654" y="393604"/>
                </a:lnTo>
                <a:lnTo>
                  <a:pt x="442627" y="386080"/>
                </a:lnTo>
                <a:lnTo>
                  <a:pt x="452500" y="374650"/>
                </a:lnTo>
                <a:lnTo>
                  <a:pt x="457835" y="373380"/>
                </a:lnTo>
                <a:lnTo>
                  <a:pt x="453104" y="363373"/>
                </a:lnTo>
                <a:lnTo>
                  <a:pt x="452627" y="363220"/>
                </a:lnTo>
                <a:lnTo>
                  <a:pt x="452738" y="362598"/>
                </a:lnTo>
                <a:lnTo>
                  <a:pt x="451231" y="359410"/>
                </a:lnTo>
                <a:close/>
              </a:path>
              <a:path w="524129" h="445770">
                <a:moveTo>
                  <a:pt x="496443" y="394970"/>
                </a:moveTo>
                <a:lnTo>
                  <a:pt x="491744" y="394970"/>
                </a:lnTo>
                <a:lnTo>
                  <a:pt x="492633" y="396240"/>
                </a:lnTo>
                <a:lnTo>
                  <a:pt x="494157" y="396240"/>
                </a:lnTo>
                <a:lnTo>
                  <a:pt x="496443" y="394970"/>
                </a:lnTo>
                <a:close/>
              </a:path>
              <a:path w="524129" h="445770">
                <a:moveTo>
                  <a:pt x="454660" y="351790"/>
                </a:moveTo>
                <a:lnTo>
                  <a:pt x="452738" y="362598"/>
                </a:lnTo>
                <a:lnTo>
                  <a:pt x="453104" y="363373"/>
                </a:lnTo>
                <a:lnTo>
                  <a:pt x="456564" y="364490"/>
                </a:lnTo>
                <a:lnTo>
                  <a:pt x="461772" y="367030"/>
                </a:lnTo>
                <a:lnTo>
                  <a:pt x="470228" y="370840"/>
                </a:lnTo>
                <a:lnTo>
                  <a:pt x="492379" y="384810"/>
                </a:lnTo>
                <a:lnTo>
                  <a:pt x="491998" y="387350"/>
                </a:lnTo>
                <a:lnTo>
                  <a:pt x="491489" y="389890"/>
                </a:lnTo>
                <a:lnTo>
                  <a:pt x="490347" y="393700"/>
                </a:lnTo>
                <a:lnTo>
                  <a:pt x="490600" y="394970"/>
                </a:lnTo>
                <a:lnTo>
                  <a:pt x="498729" y="394970"/>
                </a:lnTo>
                <a:lnTo>
                  <a:pt x="500507" y="393700"/>
                </a:lnTo>
                <a:lnTo>
                  <a:pt x="502793" y="391160"/>
                </a:lnTo>
                <a:lnTo>
                  <a:pt x="503174" y="388620"/>
                </a:lnTo>
                <a:lnTo>
                  <a:pt x="502665" y="381000"/>
                </a:lnTo>
                <a:lnTo>
                  <a:pt x="493902" y="381000"/>
                </a:lnTo>
                <a:lnTo>
                  <a:pt x="480700" y="370840"/>
                </a:lnTo>
                <a:lnTo>
                  <a:pt x="463676" y="358140"/>
                </a:lnTo>
                <a:lnTo>
                  <a:pt x="475488" y="358140"/>
                </a:lnTo>
                <a:lnTo>
                  <a:pt x="487045" y="356870"/>
                </a:lnTo>
                <a:lnTo>
                  <a:pt x="492209" y="356870"/>
                </a:lnTo>
                <a:lnTo>
                  <a:pt x="490812" y="353060"/>
                </a:lnTo>
                <a:lnTo>
                  <a:pt x="457454" y="353060"/>
                </a:lnTo>
                <a:lnTo>
                  <a:pt x="454660" y="351790"/>
                </a:lnTo>
                <a:close/>
              </a:path>
              <a:path w="524129" h="445770">
                <a:moveTo>
                  <a:pt x="402336" y="353060"/>
                </a:moveTo>
                <a:lnTo>
                  <a:pt x="399542" y="356870"/>
                </a:lnTo>
                <a:lnTo>
                  <a:pt x="402971" y="361950"/>
                </a:lnTo>
                <a:lnTo>
                  <a:pt x="404749" y="364490"/>
                </a:lnTo>
                <a:lnTo>
                  <a:pt x="405130" y="365760"/>
                </a:lnTo>
                <a:lnTo>
                  <a:pt x="405384" y="368300"/>
                </a:lnTo>
                <a:lnTo>
                  <a:pt x="405130" y="369570"/>
                </a:lnTo>
                <a:lnTo>
                  <a:pt x="404240" y="370840"/>
                </a:lnTo>
                <a:lnTo>
                  <a:pt x="403098" y="372110"/>
                </a:lnTo>
                <a:lnTo>
                  <a:pt x="401065" y="373380"/>
                </a:lnTo>
                <a:lnTo>
                  <a:pt x="398272" y="375920"/>
                </a:lnTo>
                <a:lnTo>
                  <a:pt x="395732" y="377190"/>
                </a:lnTo>
                <a:lnTo>
                  <a:pt x="393954" y="378460"/>
                </a:lnTo>
                <a:lnTo>
                  <a:pt x="390906" y="382270"/>
                </a:lnTo>
                <a:lnTo>
                  <a:pt x="390651" y="384810"/>
                </a:lnTo>
                <a:lnTo>
                  <a:pt x="393446" y="389890"/>
                </a:lnTo>
                <a:lnTo>
                  <a:pt x="394588" y="391160"/>
                </a:lnTo>
                <a:lnTo>
                  <a:pt x="395605" y="392430"/>
                </a:lnTo>
                <a:lnTo>
                  <a:pt x="397383" y="393700"/>
                </a:lnTo>
                <a:lnTo>
                  <a:pt x="397890" y="393700"/>
                </a:lnTo>
                <a:lnTo>
                  <a:pt x="398949" y="393604"/>
                </a:lnTo>
                <a:lnTo>
                  <a:pt x="400050" y="391160"/>
                </a:lnTo>
                <a:lnTo>
                  <a:pt x="401447" y="389890"/>
                </a:lnTo>
                <a:lnTo>
                  <a:pt x="403987" y="387350"/>
                </a:lnTo>
                <a:lnTo>
                  <a:pt x="407797" y="382270"/>
                </a:lnTo>
                <a:lnTo>
                  <a:pt x="411480" y="377190"/>
                </a:lnTo>
                <a:lnTo>
                  <a:pt x="414909" y="373380"/>
                </a:lnTo>
                <a:lnTo>
                  <a:pt x="419329" y="369570"/>
                </a:lnTo>
                <a:lnTo>
                  <a:pt x="430702" y="361950"/>
                </a:lnTo>
                <a:lnTo>
                  <a:pt x="411988" y="361950"/>
                </a:lnTo>
                <a:lnTo>
                  <a:pt x="410210" y="360680"/>
                </a:lnTo>
                <a:lnTo>
                  <a:pt x="407288" y="358140"/>
                </a:lnTo>
                <a:lnTo>
                  <a:pt x="402336" y="353060"/>
                </a:lnTo>
                <a:close/>
              </a:path>
              <a:path w="524129" h="445770">
                <a:moveTo>
                  <a:pt x="497586" y="365760"/>
                </a:moveTo>
                <a:lnTo>
                  <a:pt x="494284" y="365760"/>
                </a:lnTo>
                <a:lnTo>
                  <a:pt x="494204" y="372110"/>
                </a:lnTo>
                <a:lnTo>
                  <a:pt x="494093" y="377190"/>
                </a:lnTo>
                <a:lnTo>
                  <a:pt x="493902" y="381000"/>
                </a:lnTo>
                <a:lnTo>
                  <a:pt x="502665" y="381000"/>
                </a:lnTo>
                <a:lnTo>
                  <a:pt x="500888" y="374650"/>
                </a:lnTo>
                <a:lnTo>
                  <a:pt x="497586" y="365760"/>
                </a:lnTo>
                <a:close/>
              </a:path>
              <a:path w="524129" h="445770">
                <a:moveTo>
                  <a:pt x="500430" y="351790"/>
                </a:moveTo>
                <a:lnTo>
                  <a:pt x="490347" y="351790"/>
                </a:lnTo>
                <a:lnTo>
                  <a:pt x="524129" y="377190"/>
                </a:lnTo>
                <a:lnTo>
                  <a:pt x="524001" y="361950"/>
                </a:lnTo>
                <a:lnTo>
                  <a:pt x="513842" y="361950"/>
                </a:lnTo>
                <a:lnTo>
                  <a:pt x="500430" y="351790"/>
                </a:lnTo>
                <a:close/>
              </a:path>
              <a:path w="524129" h="445770">
                <a:moveTo>
                  <a:pt x="452738" y="362598"/>
                </a:moveTo>
                <a:lnTo>
                  <a:pt x="452627" y="363220"/>
                </a:lnTo>
                <a:lnTo>
                  <a:pt x="453104" y="363373"/>
                </a:lnTo>
                <a:lnTo>
                  <a:pt x="452738" y="362598"/>
                </a:lnTo>
                <a:close/>
              </a:path>
              <a:path w="524129" h="445770">
                <a:moveTo>
                  <a:pt x="459518" y="336550"/>
                </a:moveTo>
                <a:lnTo>
                  <a:pt x="420949" y="359410"/>
                </a:lnTo>
                <a:lnTo>
                  <a:pt x="416687" y="360680"/>
                </a:lnTo>
                <a:lnTo>
                  <a:pt x="413893" y="361950"/>
                </a:lnTo>
                <a:lnTo>
                  <a:pt x="430702" y="361950"/>
                </a:lnTo>
                <a:lnTo>
                  <a:pt x="464820" y="339090"/>
                </a:lnTo>
                <a:lnTo>
                  <a:pt x="459518" y="336550"/>
                </a:lnTo>
                <a:close/>
              </a:path>
              <a:path w="524129" h="445770">
                <a:moveTo>
                  <a:pt x="475488" y="358140"/>
                </a:moveTo>
                <a:lnTo>
                  <a:pt x="463676" y="358140"/>
                </a:lnTo>
                <a:lnTo>
                  <a:pt x="467613" y="359410"/>
                </a:lnTo>
                <a:lnTo>
                  <a:pt x="475488" y="358140"/>
                </a:lnTo>
                <a:close/>
              </a:path>
              <a:path w="524129" h="445770">
                <a:moveTo>
                  <a:pt x="492209" y="356870"/>
                </a:moveTo>
                <a:lnTo>
                  <a:pt x="487045" y="356870"/>
                </a:lnTo>
                <a:lnTo>
                  <a:pt x="493140" y="359410"/>
                </a:lnTo>
                <a:lnTo>
                  <a:pt x="492209" y="356870"/>
                </a:lnTo>
                <a:close/>
              </a:path>
              <a:path w="524129" h="445770">
                <a:moveTo>
                  <a:pt x="467487" y="326390"/>
                </a:moveTo>
                <a:lnTo>
                  <a:pt x="467487" y="335280"/>
                </a:lnTo>
                <a:lnTo>
                  <a:pt x="471297" y="337820"/>
                </a:lnTo>
                <a:lnTo>
                  <a:pt x="474852" y="339090"/>
                </a:lnTo>
                <a:lnTo>
                  <a:pt x="486029" y="347980"/>
                </a:lnTo>
                <a:lnTo>
                  <a:pt x="479679" y="350520"/>
                </a:lnTo>
                <a:lnTo>
                  <a:pt x="467740" y="353060"/>
                </a:lnTo>
                <a:lnTo>
                  <a:pt x="490812" y="353060"/>
                </a:lnTo>
                <a:lnTo>
                  <a:pt x="490347" y="351790"/>
                </a:lnTo>
                <a:lnTo>
                  <a:pt x="500430" y="351790"/>
                </a:lnTo>
                <a:lnTo>
                  <a:pt x="497077" y="349250"/>
                </a:lnTo>
                <a:lnTo>
                  <a:pt x="500380" y="349250"/>
                </a:lnTo>
                <a:lnTo>
                  <a:pt x="501650" y="347980"/>
                </a:lnTo>
                <a:lnTo>
                  <a:pt x="502412" y="346710"/>
                </a:lnTo>
                <a:lnTo>
                  <a:pt x="503047" y="345440"/>
                </a:lnTo>
                <a:lnTo>
                  <a:pt x="491617" y="345440"/>
                </a:lnTo>
                <a:lnTo>
                  <a:pt x="467487" y="326390"/>
                </a:lnTo>
                <a:close/>
              </a:path>
              <a:path w="524129" h="445770">
                <a:moveTo>
                  <a:pt x="361303" y="326390"/>
                </a:moveTo>
                <a:lnTo>
                  <a:pt x="351536" y="326390"/>
                </a:lnTo>
                <a:lnTo>
                  <a:pt x="383539" y="350520"/>
                </a:lnTo>
                <a:lnTo>
                  <a:pt x="382484" y="335280"/>
                </a:lnTo>
                <a:lnTo>
                  <a:pt x="372618" y="335280"/>
                </a:lnTo>
                <a:lnTo>
                  <a:pt x="361303" y="326390"/>
                </a:lnTo>
                <a:close/>
              </a:path>
              <a:path w="524129" h="445770">
                <a:moveTo>
                  <a:pt x="383666" y="273050"/>
                </a:moveTo>
                <a:lnTo>
                  <a:pt x="374269" y="273050"/>
                </a:lnTo>
                <a:lnTo>
                  <a:pt x="377825" y="275590"/>
                </a:lnTo>
                <a:lnTo>
                  <a:pt x="336804" y="328930"/>
                </a:lnTo>
                <a:lnTo>
                  <a:pt x="331597" y="335280"/>
                </a:lnTo>
                <a:lnTo>
                  <a:pt x="324865" y="344170"/>
                </a:lnTo>
                <a:lnTo>
                  <a:pt x="335407" y="347980"/>
                </a:lnTo>
                <a:lnTo>
                  <a:pt x="338455" y="342900"/>
                </a:lnTo>
                <a:lnTo>
                  <a:pt x="340868" y="340360"/>
                </a:lnTo>
                <a:lnTo>
                  <a:pt x="342773" y="337820"/>
                </a:lnTo>
                <a:lnTo>
                  <a:pt x="351536" y="326390"/>
                </a:lnTo>
                <a:lnTo>
                  <a:pt x="361303" y="326390"/>
                </a:lnTo>
                <a:lnTo>
                  <a:pt x="354838" y="321310"/>
                </a:lnTo>
                <a:lnTo>
                  <a:pt x="367792" y="304800"/>
                </a:lnTo>
                <a:lnTo>
                  <a:pt x="377139" y="304800"/>
                </a:lnTo>
                <a:lnTo>
                  <a:pt x="371094" y="299720"/>
                </a:lnTo>
                <a:lnTo>
                  <a:pt x="385572" y="281940"/>
                </a:lnTo>
                <a:lnTo>
                  <a:pt x="394927" y="281940"/>
                </a:lnTo>
                <a:lnTo>
                  <a:pt x="383666" y="273050"/>
                </a:lnTo>
                <a:close/>
              </a:path>
              <a:path w="524129" h="445770">
                <a:moveTo>
                  <a:pt x="429895" y="320040"/>
                </a:moveTo>
                <a:lnTo>
                  <a:pt x="426720" y="320040"/>
                </a:lnTo>
                <a:lnTo>
                  <a:pt x="426770" y="330200"/>
                </a:lnTo>
                <a:lnTo>
                  <a:pt x="426465" y="335280"/>
                </a:lnTo>
                <a:lnTo>
                  <a:pt x="425323" y="340360"/>
                </a:lnTo>
                <a:lnTo>
                  <a:pt x="424180" y="342900"/>
                </a:lnTo>
                <a:lnTo>
                  <a:pt x="424180" y="345440"/>
                </a:lnTo>
                <a:lnTo>
                  <a:pt x="425576" y="346710"/>
                </a:lnTo>
                <a:lnTo>
                  <a:pt x="431800" y="346710"/>
                </a:lnTo>
                <a:lnTo>
                  <a:pt x="433832" y="344170"/>
                </a:lnTo>
                <a:lnTo>
                  <a:pt x="435990" y="341630"/>
                </a:lnTo>
                <a:lnTo>
                  <a:pt x="438023" y="339090"/>
                </a:lnTo>
                <a:lnTo>
                  <a:pt x="435990" y="331470"/>
                </a:lnTo>
                <a:lnTo>
                  <a:pt x="429895" y="320040"/>
                </a:lnTo>
                <a:close/>
              </a:path>
              <a:path w="524129" h="445770">
                <a:moveTo>
                  <a:pt x="495808" y="327660"/>
                </a:moveTo>
                <a:lnTo>
                  <a:pt x="492887" y="330200"/>
                </a:lnTo>
                <a:lnTo>
                  <a:pt x="494030" y="336550"/>
                </a:lnTo>
                <a:lnTo>
                  <a:pt x="493649" y="341630"/>
                </a:lnTo>
                <a:lnTo>
                  <a:pt x="491617" y="345440"/>
                </a:lnTo>
                <a:lnTo>
                  <a:pt x="503047" y="345440"/>
                </a:lnTo>
                <a:lnTo>
                  <a:pt x="503555" y="341630"/>
                </a:lnTo>
                <a:lnTo>
                  <a:pt x="501014" y="336550"/>
                </a:lnTo>
                <a:lnTo>
                  <a:pt x="495808" y="327660"/>
                </a:lnTo>
                <a:close/>
              </a:path>
              <a:path w="524129" h="445770">
                <a:moveTo>
                  <a:pt x="382397" y="334010"/>
                </a:moveTo>
                <a:lnTo>
                  <a:pt x="372618" y="335280"/>
                </a:lnTo>
                <a:lnTo>
                  <a:pt x="382484" y="335280"/>
                </a:lnTo>
                <a:lnTo>
                  <a:pt x="382397" y="334010"/>
                </a:lnTo>
                <a:close/>
              </a:path>
              <a:path w="524129" h="445770">
                <a:moveTo>
                  <a:pt x="455675" y="304800"/>
                </a:moveTo>
                <a:lnTo>
                  <a:pt x="452247" y="306070"/>
                </a:lnTo>
                <a:lnTo>
                  <a:pt x="452500" y="311150"/>
                </a:lnTo>
                <a:lnTo>
                  <a:pt x="452526" y="314960"/>
                </a:lnTo>
                <a:lnTo>
                  <a:pt x="452120" y="320040"/>
                </a:lnTo>
                <a:lnTo>
                  <a:pt x="450596" y="325120"/>
                </a:lnTo>
                <a:lnTo>
                  <a:pt x="449452" y="327660"/>
                </a:lnTo>
                <a:lnTo>
                  <a:pt x="449580" y="330200"/>
                </a:lnTo>
                <a:lnTo>
                  <a:pt x="451231" y="331470"/>
                </a:lnTo>
                <a:lnTo>
                  <a:pt x="453771" y="331470"/>
                </a:lnTo>
                <a:lnTo>
                  <a:pt x="458343" y="330200"/>
                </a:lnTo>
                <a:lnTo>
                  <a:pt x="459994" y="328930"/>
                </a:lnTo>
                <a:lnTo>
                  <a:pt x="461263" y="327660"/>
                </a:lnTo>
                <a:lnTo>
                  <a:pt x="461645" y="327660"/>
                </a:lnTo>
                <a:lnTo>
                  <a:pt x="462152" y="326390"/>
                </a:lnTo>
                <a:lnTo>
                  <a:pt x="462534" y="323850"/>
                </a:lnTo>
                <a:lnTo>
                  <a:pt x="463042" y="321310"/>
                </a:lnTo>
                <a:lnTo>
                  <a:pt x="460756" y="314960"/>
                </a:lnTo>
                <a:lnTo>
                  <a:pt x="455675" y="304800"/>
                </a:lnTo>
                <a:close/>
              </a:path>
              <a:path w="524129" h="445770">
                <a:moveTo>
                  <a:pt x="377139" y="304800"/>
                </a:moveTo>
                <a:lnTo>
                  <a:pt x="367792" y="304800"/>
                </a:lnTo>
                <a:lnTo>
                  <a:pt x="397001" y="326390"/>
                </a:lnTo>
                <a:lnTo>
                  <a:pt x="396070" y="312420"/>
                </a:lnTo>
                <a:lnTo>
                  <a:pt x="386207" y="312420"/>
                </a:lnTo>
                <a:lnTo>
                  <a:pt x="377139" y="304800"/>
                </a:lnTo>
                <a:close/>
              </a:path>
              <a:path w="524129" h="445770">
                <a:moveTo>
                  <a:pt x="347853" y="260350"/>
                </a:moveTo>
                <a:lnTo>
                  <a:pt x="336042" y="260350"/>
                </a:lnTo>
                <a:lnTo>
                  <a:pt x="307496" y="298450"/>
                </a:lnTo>
                <a:lnTo>
                  <a:pt x="300267" y="307340"/>
                </a:lnTo>
                <a:lnTo>
                  <a:pt x="291338" y="318770"/>
                </a:lnTo>
                <a:lnTo>
                  <a:pt x="302640" y="321310"/>
                </a:lnTo>
                <a:lnTo>
                  <a:pt x="305562" y="317500"/>
                </a:lnTo>
                <a:lnTo>
                  <a:pt x="313055" y="306070"/>
                </a:lnTo>
                <a:lnTo>
                  <a:pt x="343788" y="266700"/>
                </a:lnTo>
                <a:lnTo>
                  <a:pt x="348614" y="266700"/>
                </a:lnTo>
                <a:lnTo>
                  <a:pt x="347853" y="260350"/>
                </a:lnTo>
                <a:close/>
              </a:path>
              <a:path w="524129" h="445770">
                <a:moveTo>
                  <a:pt x="395986" y="311150"/>
                </a:moveTo>
                <a:lnTo>
                  <a:pt x="386207" y="312420"/>
                </a:lnTo>
                <a:lnTo>
                  <a:pt x="396070" y="312420"/>
                </a:lnTo>
                <a:lnTo>
                  <a:pt x="395986" y="311150"/>
                </a:lnTo>
                <a:close/>
              </a:path>
              <a:path w="524129" h="445770">
                <a:moveTo>
                  <a:pt x="394927" y="281940"/>
                </a:moveTo>
                <a:lnTo>
                  <a:pt x="385572" y="281940"/>
                </a:lnTo>
                <a:lnTo>
                  <a:pt x="418592" y="307340"/>
                </a:lnTo>
                <a:lnTo>
                  <a:pt x="417654" y="292100"/>
                </a:lnTo>
                <a:lnTo>
                  <a:pt x="407797" y="292100"/>
                </a:lnTo>
                <a:lnTo>
                  <a:pt x="394927" y="281940"/>
                </a:lnTo>
                <a:close/>
              </a:path>
              <a:path w="524129" h="445770">
                <a:moveTo>
                  <a:pt x="417575" y="290830"/>
                </a:moveTo>
                <a:lnTo>
                  <a:pt x="407797" y="292100"/>
                </a:lnTo>
                <a:lnTo>
                  <a:pt x="417654" y="292100"/>
                </a:lnTo>
                <a:lnTo>
                  <a:pt x="417575" y="290830"/>
                </a:lnTo>
                <a:close/>
              </a:path>
              <a:path w="524129" h="445770">
                <a:moveTo>
                  <a:pt x="185674" y="215900"/>
                </a:moveTo>
                <a:lnTo>
                  <a:pt x="185800" y="223520"/>
                </a:lnTo>
                <a:lnTo>
                  <a:pt x="189484" y="226060"/>
                </a:lnTo>
                <a:lnTo>
                  <a:pt x="193039" y="228600"/>
                </a:lnTo>
                <a:lnTo>
                  <a:pt x="196214" y="229870"/>
                </a:lnTo>
                <a:lnTo>
                  <a:pt x="272796" y="289560"/>
                </a:lnTo>
                <a:lnTo>
                  <a:pt x="271492" y="271780"/>
                </a:lnTo>
                <a:lnTo>
                  <a:pt x="258952" y="271780"/>
                </a:lnTo>
                <a:lnTo>
                  <a:pt x="234950" y="252730"/>
                </a:lnTo>
                <a:lnTo>
                  <a:pt x="238895" y="247650"/>
                </a:lnTo>
                <a:lnTo>
                  <a:pt x="226822" y="247650"/>
                </a:lnTo>
                <a:lnTo>
                  <a:pt x="185674" y="215900"/>
                </a:lnTo>
                <a:close/>
              </a:path>
              <a:path w="524129" h="445770">
                <a:moveTo>
                  <a:pt x="388910" y="254000"/>
                </a:moveTo>
                <a:lnTo>
                  <a:pt x="378944" y="260350"/>
                </a:lnTo>
                <a:lnTo>
                  <a:pt x="363115" y="269240"/>
                </a:lnTo>
                <a:lnTo>
                  <a:pt x="351551" y="274320"/>
                </a:lnTo>
                <a:lnTo>
                  <a:pt x="338836" y="278130"/>
                </a:lnTo>
                <a:lnTo>
                  <a:pt x="349358" y="280670"/>
                </a:lnTo>
                <a:lnTo>
                  <a:pt x="361554" y="278130"/>
                </a:lnTo>
                <a:lnTo>
                  <a:pt x="374269" y="273050"/>
                </a:lnTo>
                <a:lnTo>
                  <a:pt x="383666" y="273050"/>
                </a:lnTo>
                <a:lnTo>
                  <a:pt x="378840" y="269240"/>
                </a:lnTo>
                <a:lnTo>
                  <a:pt x="382270" y="267970"/>
                </a:lnTo>
                <a:lnTo>
                  <a:pt x="387350" y="266700"/>
                </a:lnTo>
                <a:lnTo>
                  <a:pt x="393826" y="262890"/>
                </a:lnTo>
                <a:lnTo>
                  <a:pt x="399542" y="262890"/>
                </a:lnTo>
                <a:lnTo>
                  <a:pt x="388910" y="254000"/>
                </a:lnTo>
                <a:close/>
              </a:path>
              <a:path w="524129" h="445770">
                <a:moveTo>
                  <a:pt x="271399" y="270510"/>
                </a:moveTo>
                <a:lnTo>
                  <a:pt x="258952" y="271780"/>
                </a:lnTo>
                <a:lnTo>
                  <a:pt x="271492" y="271780"/>
                </a:lnTo>
                <a:lnTo>
                  <a:pt x="271399" y="270510"/>
                </a:lnTo>
                <a:close/>
              </a:path>
              <a:path w="524129" h="445770">
                <a:moveTo>
                  <a:pt x="371094" y="231140"/>
                </a:moveTo>
                <a:lnTo>
                  <a:pt x="366395" y="234950"/>
                </a:lnTo>
                <a:lnTo>
                  <a:pt x="361188" y="238760"/>
                </a:lnTo>
                <a:lnTo>
                  <a:pt x="353832" y="243840"/>
                </a:lnTo>
                <a:lnTo>
                  <a:pt x="344315" y="248920"/>
                </a:lnTo>
                <a:lnTo>
                  <a:pt x="331002" y="256540"/>
                </a:lnTo>
                <a:lnTo>
                  <a:pt x="319394" y="261620"/>
                </a:lnTo>
                <a:lnTo>
                  <a:pt x="307339" y="265430"/>
                </a:lnTo>
                <a:lnTo>
                  <a:pt x="311943" y="269240"/>
                </a:lnTo>
                <a:lnTo>
                  <a:pt x="324366" y="265430"/>
                </a:lnTo>
                <a:lnTo>
                  <a:pt x="336042" y="260350"/>
                </a:lnTo>
                <a:lnTo>
                  <a:pt x="347853" y="260350"/>
                </a:lnTo>
                <a:lnTo>
                  <a:pt x="347549" y="257810"/>
                </a:lnTo>
                <a:lnTo>
                  <a:pt x="357703" y="252730"/>
                </a:lnTo>
                <a:lnTo>
                  <a:pt x="370586" y="245110"/>
                </a:lnTo>
                <a:lnTo>
                  <a:pt x="376174" y="245110"/>
                </a:lnTo>
                <a:lnTo>
                  <a:pt x="371094" y="231140"/>
                </a:lnTo>
                <a:close/>
              </a:path>
              <a:path w="524129" h="445770">
                <a:moveTo>
                  <a:pt x="240664" y="154940"/>
                </a:moveTo>
                <a:lnTo>
                  <a:pt x="240792" y="163830"/>
                </a:lnTo>
                <a:lnTo>
                  <a:pt x="244475" y="165100"/>
                </a:lnTo>
                <a:lnTo>
                  <a:pt x="248031" y="167640"/>
                </a:lnTo>
                <a:lnTo>
                  <a:pt x="251206" y="170180"/>
                </a:lnTo>
                <a:lnTo>
                  <a:pt x="273176" y="186690"/>
                </a:lnTo>
                <a:lnTo>
                  <a:pt x="226822" y="247650"/>
                </a:lnTo>
                <a:lnTo>
                  <a:pt x="238895" y="247650"/>
                </a:lnTo>
                <a:lnTo>
                  <a:pt x="281305" y="193040"/>
                </a:lnTo>
                <a:lnTo>
                  <a:pt x="290195" y="193040"/>
                </a:lnTo>
                <a:lnTo>
                  <a:pt x="240664" y="154940"/>
                </a:lnTo>
                <a:close/>
              </a:path>
              <a:path w="524129" h="445770">
                <a:moveTo>
                  <a:pt x="290195" y="193040"/>
                </a:moveTo>
                <a:lnTo>
                  <a:pt x="281305" y="193040"/>
                </a:lnTo>
                <a:lnTo>
                  <a:pt x="317373" y="220980"/>
                </a:lnTo>
                <a:lnTo>
                  <a:pt x="316311" y="204470"/>
                </a:lnTo>
                <a:lnTo>
                  <a:pt x="305054" y="204470"/>
                </a:lnTo>
                <a:lnTo>
                  <a:pt x="290195" y="193040"/>
                </a:lnTo>
                <a:close/>
              </a:path>
              <a:path w="524129" h="445770">
                <a:moveTo>
                  <a:pt x="202184" y="107950"/>
                </a:moveTo>
                <a:lnTo>
                  <a:pt x="198247" y="114300"/>
                </a:lnTo>
                <a:lnTo>
                  <a:pt x="194563" y="119380"/>
                </a:lnTo>
                <a:lnTo>
                  <a:pt x="191008" y="124460"/>
                </a:lnTo>
                <a:lnTo>
                  <a:pt x="177408" y="142081"/>
                </a:lnTo>
                <a:lnTo>
                  <a:pt x="177419" y="142240"/>
                </a:lnTo>
                <a:lnTo>
                  <a:pt x="177286" y="142240"/>
                </a:lnTo>
                <a:lnTo>
                  <a:pt x="154526" y="171732"/>
                </a:lnTo>
                <a:lnTo>
                  <a:pt x="153924" y="173990"/>
                </a:lnTo>
                <a:lnTo>
                  <a:pt x="152706" y="174090"/>
                </a:lnTo>
                <a:lnTo>
                  <a:pt x="145923" y="182880"/>
                </a:lnTo>
                <a:lnTo>
                  <a:pt x="140588" y="189230"/>
                </a:lnTo>
                <a:lnTo>
                  <a:pt x="141477" y="194310"/>
                </a:lnTo>
                <a:lnTo>
                  <a:pt x="148589" y="199390"/>
                </a:lnTo>
                <a:lnTo>
                  <a:pt x="160274" y="208280"/>
                </a:lnTo>
                <a:lnTo>
                  <a:pt x="164464" y="212090"/>
                </a:lnTo>
                <a:lnTo>
                  <a:pt x="169545" y="212090"/>
                </a:lnTo>
                <a:lnTo>
                  <a:pt x="175387" y="209550"/>
                </a:lnTo>
                <a:lnTo>
                  <a:pt x="173482" y="207010"/>
                </a:lnTo>
                <a:lnTo>
                  <a:pt x="173609" y="203200"/>
                </a:lnTo>
                <a:lnTo>
                  <a:pt x="175048" y="200660"/>
                </a:lnTo>
                <a:lnTo>
                  <a:pt x="162433" y="200660"/>
                </a:lnTo>
                <a:lnTo>
                  <a:pt x="153924" y="194310"/>
                </a:lnTo>
                <a:lnTo>
                  <a:pt x="152400" y="191770"/>
                </a:lnTo>
                <a:lnTo>
                  <a:pt x="152400" y="190500"/>
                </a:lnTo>
                <a:lnTo>
                  <a:pt x="154305" y="187960"/>
                </a:lnTo>
                <a:lnTo>
                  <a:pt x="178562" y="156210"/>
                </a:lnTo>
                <a:lnTo>
                  <a:pt x="210527" y="156210"/>
                </a:lnTo>
                <a:lnTo>
                  <a:pt x="208945" y="152400"/>
                </a:lnTo>
                <a:lnTo>
                  <a:pt x="181737" y="152400"/>
                </a:lnTo>
                <a:lnTo>
                  <a:pt x="189587" y="142240"/>
                </a:lnTo>
                <a:lnTo>
                  <a:pt x="177419" y="142240"/>
                </a:lnTo>
                <a:lnTo>
                  <a:pt x="189638" y="142175"/>
                </a:lnTo>
                <a:lnTo>
                  <a:pt x="203326" y="124460"/>
                </a:lnTo>
                <a:lnTo>
                  <a:pt x="210058" y="123190"/>
                </a:lnTo>
                <a:lnTo>
                  <a:pt x="202184" y="107950"/>
                </a:lnTo>
                <a:close/>
              </a:path>
              <a:path w="524129" h="445770">
                <a:moveTo>
                  <a:pt x="316230" y="203200"/>
                </a:moveTo>
                <a:lnTo>
                  <a:pt x="305054" y="204470"/>
                </a:lnTo>
                <a:lnTo>
                  <a:pt x="316311" y="204470"/>
                </a:lnTo>
                <a:lnTo>
                  <a:pt x="316230" y="203200"/>
                </a:lnTo>
                <a:close/>
              </a:path>
              <a:path w="524129" h="445770">
                <a:moveTo>
                  <a:pt x="179705" y="184150"/>
                </a:moveTo>
                <a:lnTo>
                  <a:pt x="176022" y="189230"/>
                </a:lnTo>
                <a:lnTo>
                  <a:pt x="172593" y="193040"/>
                </a:lnTo>
                <a:lnTo>
                  <a:pt x="166115" y="200660"/>
                </a:lnTo>
                <a:lnTo>
                  <a:pt x="175048" y="200660"/>
                </a:lnTo>
                <a:lnTo>
                  <a:pt x="175768" y="199390"/>
                </a:lnTo>
                <a:lnTo>
                  <a:pt x="177800" y="196850"/>
                </a:lnTo>
                <a:lnTo>
                  <a:pt x="180594" y="193040"/>
                </a:lnTo>
                <a:lnTo>
                  <a:pt x="184023" y="187960"/>
                </a:lnTo>
                <a:lnTo>
                  <a:pt x="179705" y="184150"/>
                </a:lnTo>
                <a:close/>
              </a:path>
              <a:path w="524129" h="445770">
                <a:moveTo>
                  <a:pt x="179197" y="90170"/>
                </a:moveTo>
                <a:lnTo>
                  <a:pt x="170814" y="101600"/>
                </a:lnTo>
                <a:lnTo>
                  <a:pt x="166497" y="107950"/>
                </a:lnTo>
                <a:lnTo>
                  <a:pt x="161784" y="114064"/>
                </a:lnTo>
                <a:lnTo>
                  <a:pt x="161798" y="114300"/>
                </a:lnTo>
                <a:lnTo>
                  <a:pt x="161602" y="114300"/>
                </a:lnTo>
                <a:lnTo>
                  <a:pt x="126364" y="160020"/>
                </a:lnTo>
                <a:lnTo>
                  <a:pt x="123698" y="163830"/>
                </a:lnTo>
                <a:lnTo>
                  <a:pt x="121031" y="166370"/>
                </a:lnTo>
                <a:lnTo>
                  <a:pt x="118363" y="166370"/>
                </a:lnTo>
                <a:lnTo>
                  <a:pt x="126255" y="176530"/>
                </a:lnTo>
                <a:lnTo>
                  <a:pt x="138542" y="175260"/>
                </a:lnTo>
                <a:lnTo>
                  <a:pt x="152706" y="174090"/>
                </a:lnTo>
                <a:lnTo>
                  <a:pt x="154526" y="171732"/>
                </a:lnTo>
                <a:lnTo>
                  <a:pt x="154939" y="170180"/>
                </a:lnTo>
                <a:lnTo>
                  <a:pt x="131825" y="168910"/>
                </a:lnTo>
                <a:lnTo>
                  <a:pt x="161289" y="129540"/>
                </a:lnTo>
                <a:lnTo>
                  <a:pt x="176610" y="129540"/>
                </a:lnTo>
                <a:lnTo>
                  <a:pt x="176530" y="128270"/>
                </a:lnTo>
                <a:lnTo>
                  <a:pt x="168148" y="128270"/>
                </a:lnTo>
                <a:lnTo>
                  <a:pt x="164592" y="125730"/>
                </a:lnTo>
                <a:lnTo>
                  <a:pt x="173450" y="114300"/>
                </a:lnTo>
                <a:lnTo>
                  <a:pt x="161798" y="114300"/>
                </a:lnTo>
                <a:lnTo>
                  <a:pt x="173524" y="114204"/>
                </a:lnTo>
                <a:lnTo>
                  <a:pt x="180339" y="105410"/>
                </a:lnTo>
                <a:lnTo>
                  <a:pt x="186689" y="104140"/>
                </a:lnTo>
                <a:lnTo>
                  <a:pt x="179197" y="90170"/>
                </a:lnTo>
                <a:close/>
              </a:path>
              <a:path w="524129" h="445770">
                <a:moveTo>
                  <a:pt x="154526" y="171732"/>
                </a:moveTo>
                <a:lnTo>
                  <a:pt x="152706" y="174090"/>
                </a:lnTo>
                <a:lnTo>
                  <a:pt x="153924" y="173990"/>
                </a:lnTo>
                <a:lnTo>
                  <a:pt x="154526" y="171732"/>
                </a:lnTo>
                <a:close/>
              </a:path>
              <a:path w="524129" h="445770">
                <a:moveTo>
                  <a:pt x="85851" y="138430"/>
                </a:moveTo>
                <a:lnTo>
                  <a:pt x="83058" y="142240"/>
                </a:lnTo>
                <a:lnTo>
                  <a:pt x="87884" y="151130"/>
                </a:lnTo>
                <a:lnTo>
                  <a:pt x="88900" y="156210"/>
                </a:lnTo>
                <a:lnTo>
                  <a:pt x="86106" y="160020"/>
                </a:lnTo>
                <a:lnTo>
                  <a:pt x="95250" y="162560"/>
                </a:lnTo>
                <a:lnTo>
                  <a:pt x="102235" y="161290"/>
                </a:lnTo>
                <a:lnTo>
                  <a:pt x="106934" y="154940"/>
                </a:lnTo>
                <a:lnTo>
                  <a:pt x="110835" y="149860"/>
                </a:lnTo>
                <a:lnTo>
                  <a:pt x="97662" y="149860"/>
                </a:lnTo>
                <a:lnTo>
                  <a:pt x="96138" y="148590"/>
                </a:lnTo>
                <a:lnTo>
                  <a:pt x="94742" y="147320"/>
                </a:lnTo>
                <a:lnTo>
                  <a:pt x="91186" y="144780"/>
                </a:lnTo>
                <a:lnTo>
                  <a:pt x="85851" y="138430"/>
                </a:lnTo>
                <a:close/>
              </a:path>
              <a:path w="524129" h="445770">
                <a:moveTo>
                  <a:pt x="210527" y="156210"/>
                </a:moveTo>
                <a:lnTo>
                  <a:pt x="178562" y="156210"/>
                </a:lnTo>
                <a:lnTo>
                  <a:pt x="187451" y="157480"/>
                </a:lnTo>
                <a:lnTo>
                  <a:pt x="208152" y="157480"/>
                </a:lnTo>
                <a:lnTo>
                  <a:pt x="211582" y="158750"/>
                </a:lnTo>
                <a:lnTo>
                  <a:pt x="210527" y="156210"/>
                </a:lnTo>
                <a:close/>
              </a:path>
              <a:path w="524129" h="445770">
                <a:moveTo>
                  <a:pt x="206308" y="146050"/>
                </a:moveTo>
                <a:lnTo>
                  <a:pt x="194063" y="149860"/>
                </a:lnTo>
                <a:lnTo>
                  <a:pt x="181737" y="152400"/>
                </a:lnTo>
                <a:lnTo>
                  <a:pt x="208945" y="152400"/>
                </a:lnTo>
                <a:lnTo>
                  <a:pt x="206308" y="146050"/>
                </a:lnTo>
                <a:close/>
              </a:path>
              <a:path w="524129" h="445770">
                <a:moveTo>
                  <a:pt x="146600" y="120650"/>
                </a:moveTo>
                <a:lnTo>
                  <a:pt x="121158" y="120650"/>
                </a:lnTo>
                <a:lnTo>
                  <a:pt x="101092" y="147320"/>
                </a:lnTo>
                <a:lnTo>
                  <a:pt x="99313" y="149860"/>
                </a:lnTo>
                <a:lnTo>
                  <a:pt x="110835" y="149860"/>
                </a:lnTo>
                <a:lnTo>
                  <a:pt x="131318" y="123190"/>
                </a:lnTo>
                <a:lnTo>
                  <a:pt x="151637" y="123190"/>
                </a:lnTo>
                <a:lnTo>
                  <a:pt x="152019" y="121920"/>
                </a:lnTo>
                <a:lnTo>
                  <a:pt x="146600" y="120650"/>
                </a:lnTo>
                <a:close/>
              </a:path>
              <a:path w="524129" h="445770">
                <a:moveTo>
                  <a:pt x="176610" y="129540"/>
                </a:moveTo>
                <a:lnTo>
                  <a:pt x="161289" y="129540"/>
                </a:lnTo>
                <a:lnTo>
                  <a:pt x="177336" y="142175"/>
                </a:lnTo>
                <a:lnTo>
                  <a:pt x="176610" y="129540"/>
                </a:lnTo>
                <a:close/>
              </a:path>
              <a:path w="524129" h="445770">
                <a:moveTo>
                  <a:pt x="151637" y="123190"/>
                </a:moveTo>
                <a:lnTo>
                  <a:pt x="131318" y="123190"/>
                </a:lnTo>
                <a:lnTo>
                  <a:pt x="150875" y="125730"/>
                </a:lnTo>
                <a:lnTo>
                  <a:pt x="151637" y="123190"/>
                </a:lnTo>
                <a:close/>
              </a:path>
              <a:path w="524129" h="445770">
                <a:moveTo>
                  <a:pt x="104267" y="107950"/>
                </a:moveTo>
                <a:lnTo>
                  <a:pt x="104775" y="121920"/>
                </a:lnTo>
                <a:lnTo>
                  <a:pt x="107187" y="120650"/>
                </a:lnTo>
                <a:lnTo>
                  <a:pt x="146600" y="120650"/>
                </a:lnTo>
                <a:lnTo>
                  <a:pt x="135762" y="118110"/>
                </a:lnTo>
                <a:lnTo>
                  <a:pt x="138620" y="114300"/>
                </a:lnTo>
                <a:lnTo>
                  <a:pt x="125984" y="114300"/>
                </a:lnTo>
                <a:lnTo>
                  <a:pt x="116712" y="111760"/>
                </a:lnTo>
                <a:lnTo>
                  <a:pt x="109474" y="110490"/>
                </a:lnTo>
                <a:lnTo>
                  <a:pt x="104267" y="107950"/>
                </a:lnTo>
                <a:close/>
              </a:path>
              <a:path w="524129" h="445770">
                <a:moveTo>
                  <a:pt x="126619" y="80010"/>
                </a:moveTo>
                <a:lnTo>
                  <a:pt x="126492" y="88900"/>
                </a:lnTo>
                <a:lnTo>
                  <a:pt x="132334" y="91440"/>
                </a:lnTo>
                <a:lnTo>
                  <a:pt x="139446" y="97790"/>
                </a:lnTo>
                <a:lnTo>
                  <a:pt x="125984" y="114300"/>
                </a:lnTo>
                <a:lnTo>
                  <a:pt x="138620" y="114300"/>
                </a:lnTo>
                <a:lnTo>
                  <a:pt x="147193" y="102870"/>
                </a:lnTo>
                <a:lnTo>
                  <a:pt x="161131" y="102870"/>
                </a:lnTo>
                <a:lnTo>
                  <a:pt x="160983" y="100330"/>
                </a:lnTo>
                <a:lnTo>
                  <a:pt x="152526" y="100330"/>
                </a:lnTo>
                <a:lnTo>
                  <a:pt x="150495" y="99060"/>
                </a:lnTo>
                <a:lnTo>
                  <a:pt x="155228" y="92710"/>
                </a:lnTo>
                <a:lnTo>
                  <a:pt x="142748" y="92710"/>
                </a:lnTo>
                <a:lnTo>
                  <a:pt x="126619" y="80010"/>
                </a:lnTo>
                <a:close/>
              </a:path>
              <a:path w="524129" h="445770">
                <a:moveTo>
                  <a:pt x="161131" y="102870"/>
                </a:moveTo>
                <a:lnTo>
                  <a:pt x="147193" y="102870"/>
                </a:lnTo>
                <a:lnTo>
                  <a:pt x="161676" y="114204"/>
                </a:lnTo>
                <a:lnTo>
                  <a:pt x="161784" y="114064"/>
                </a:lnTo>
                <a:lnTo>
                  <a:pt x="161131" y="102870"/>
                </a:lnTo>
                <a:close/>
              </a:path>
              <a:path w="524129" h="445770">
                <a:moveTo>
                  <a:pt x="47794" y="86360"/>
                </a:moveTo>
                <a:lnTo>
                  <a:pt x="38100" y="86360"/>
                </a:lnTo>
                <a:lnTo>
                  <a:pt x="57658" y="101600"/>
                </a:lnTo>
                <a:lnTo>
                  <a:pt x="53721" y="105410"/>
                </a:lnTo>
                <a:lnTo>
                  <a:pt x="64231" y="107950"/>
                </a:lnTo>
                <a:lnTo>
                  <a:pt x="68867" y="101600"/>
                </a:lnTo>
                <a:lnTo>
                  <a:pt x="72763" y="96520"/>
                </a:lnTo>
                <a:lnTo>
                  <a:pt x="60833" y="96520"/>
                </a:lnTo>
                <a:lnTo>
                  <a:pt x="47794" y="86360"/>
                </a:lnTo>
                <a:close/>
              </a:path>
              <a:path w="524129" h="445770">
                <a:moveTo>
                  <a:pt x="21124" y="66040"/>
                </a:moveTo>
                <a:lnTo>
                  <a:pt x="11557" y="66040"/>
                </a:lnTo>
                <a:lnTo>
                  <a:pt x="27103" y="85090"/>
                </a:lnTo>
                <a:lnTo>
                  <a:pt x="18633" y="95250"/>
                </a:lnTo>
                <a:lnTo>
                  <a:pt x="11937" y="104140"/>
                </a:lnTo>
                <a:lnTo>
                  <a:pt x="22754" y="106680"/>
                </a:lnTo>
                <a:lnTo>
                  <a:pt x="28731" y="99060"/>
                </a:lnTo>
                <a:lnTo>
                  <a:pt x="38100" y="86360"/>
                </a:lnTo>
                <a:lnTo>
                  <a:pt x="47794" y="86360"/>
                </a:lnTo>
                <a:lnTo>
                  <a:pt x="41275" y="81280"/>
                </a:lnTo>
                <a:lnTo>
                  <a:pt x="45339" y="76200"/>
                </a:lnTo>
                <a:lnTo>
                  <a:pt x="33909" y="76200"/>
                </a:lnTo>
                <a:lnTo>
                  <a:pt x="21124" y="66040"/>
                </a:lnTo>
                <a:close/>
              </a:path>
              <a:path w="524129" h="445770">
                <a:moveTo>
                  <a:pt x="160909" y="99060"/>
                </a:moveTo>
                <a:lnTo>
                  <a:pt x="152526" y="100330"/>
                </a:lnTo>
                <a:lnTo>
                  <a:pt x="160983" y="100330"/>
                </a:lnTo>
                <a:lnTo>
                  <a:pt x="160909" y="99060"/>
                </a:lnTo>
                <a:close/>
              </a:path>
              <a:path w="524129" h="445770">
                <a:moveTo>
                  <a:pt x="57594" y="71120"/>
                </a:moveTo>
                <a:lnTo>
                  <a:pt x="49402" y="71120"/>
                </a:lnTo>
                <a:lnTo>
                  <a:pt x="69087" y="86360"/>
                </a:lnTo>
                <a:lnTo>
                  <a:pt x="60833" y="96520"/>
                </a:lnTo>
                <a:lnTo>
                  <a:pt x="72763" y="96520"/>
                </a:lnTo>
                <a:lnTo>
                  <a:pt x="76658" y="91440"/>
                </a:lnTo>
                <a:lnTo>
                  <a:pt x="83640" y="82550"/>
                </a:lnTo>
                <a:lnTo>
                  <a:pt x="72262" y="82550"/>
                </a:lnTo>
                <a:lnTo>
                  <a:pt x="57594" y="71120"/>
                </a:lnTo>
                <a:close/>
              </a:path>
              <a:path w="524129" h="445770">
                <a:moveTo>
                  <a:pt x="157948" y="72390"/>
                </a:moveTo>
                <a:lnTo>
                  <a:pt x="150604" y="82550"/>
                </a:lnTo>
                <a:lnTo>
                  <a:pt x="142748" y="92710"/>
                </a:lnTo>
                <a:lnTo>
                  <a:pt x="155228" y="92710"/>
                </a:lnTo>
                <a:lnTo>
                  <a:pt x="160909" y="85090"/>
                </a:lnTo>
                <a:lnTo>
                  <a:pt x="166624" y="85090"/>
                </a:lnTo>
                <a:lnTo>
                  <a:pt x="157948" y="72390"/>
                </a:lnTo>
                <a:close/>
              </a:path>
              <a:path w="524129" h="445770">
                <a:moveTo>
                  <a:pt x="68961" y="55880"/>
                </a:moveTo>
                <a:lnTo>
                  <a:pt x="60833" y="55880"/>
                </a:lnTo>
                <a:lnTo>
                  <a:pt x="80390" y="71120"/>
                </a:lnTo>
                <a:lnTo>
                  <a:pt x="72262" y="82550"/>
                </a:lnTo>
                <a:lnTo>
                  <a:pt x="83640" y="82550"/>
                </a:lnTo>
                <a:lnTo>
                  <a:pt x="87630" y="77470"/>
                </a:lnTo>
                <a:lnTo>
                  <a:pt x="92456" y="76200"/>
                </a:lnTo>
                <a:lnTo>
                  <a:pt x="90381" y="67310"/>
                </a:lnTo>
                <a:lnTo>
                  <a:pt x="83438" y="67310"/>
                </a:lnTo>
                <a:lnTo>
                  <a:pt x="68961" y="55880"/>
                </a:lnTo>
                <a:close/>
              </a:path>
              <a:path w="524129" h="445770">
                <a:moveTo>
                  <a:pt x="31392" y="50800"/>
                </a:moveTo>
                <a:lnTo>
                  <a:pt x="22987" y="50800"/>
                </a:lnTo>
                <a:lnTo>
                  <a:pt x="42163" y="66040"/>
                </a:lnTo>
                <a:lnTo>
                  <a:pt x="33909" y="76200"/>
                </a:lnTo>
                <a:lnTo>
                  <a:pt x="45339" y="76200"/>
                </a:lnTo>
                <a:lnTo>
                  <a:pt x="49402" y="71120"/>
                </a:lnTo>
                <a:lnTo>
                  <a:pt x="57594" y="71120"/>
                </a:lnTo>
                <a:lnTo>
                  <a:pt x="52705" y="67310"/>
                </a:lnTo>
                <a:lnTo>
                  <a:pt x="57220" y="60960"/>
                </a:lnTo>
                <a:lnTo>
                  <a:pt x="45338" y="60960"/>
                </a:lnTo>
                <a:lnTo>
                  <a:pt x="31392" y="50800"/>
                </a:lnTo>
                <a:close/>
              </a:path>
              <a:path w="524129" h="445770">
                <a:moveTo>
                  <a:pt x="31103" y="24130"/>
                </a:moveTo>
                <a:lnTo>
                  <a:pt x="24137" y="34290"/>
                </a:lnTo>
                <a:lnTo>
                  <a:pt x="15795" y="44450"/>
                </a:lnTo>
                <a:lnTo>
                  <a:pt x="7592" y="55880"/>
                </a:lnTo>
                <a:lnTo>
                  <a:pt x="0" y="64770"/>
                </a:lnTo>
                <a:lnTo>
                  <a:pt x="9398" y="68580"/>
                </a:lnTo>
                <a:lnTo>
                  <a:pt x="11557" y="66040"/>
                </a:lnTo>
                <a:lnTo>
                  <a:pt x="21124" y="66040"/>
                </a:lnTo>
                <a:lnTo>
                  <a:pt x="14732" y="60960"/>
                </a:lnTo>
                <a:lnTo>
                  <a:pt x="22987" y="50800"/>
                </a:lnTo>
                <a:lnTo>
                  <a:pt x="31392" y="50800"/>
                </a:lnTo>
                <a:lnTo>
                  <a:pt x="26162" y="46990"/>
                </a:lnTo>
                <a:lnTo>
                  <a:pt x="34417" y="35560"/>
                </a:lnTo>
                <a:lnTo>
                  <a:pt x="42267" y="35560"/>
                </a:lnTo>
                <a:lnTo>
                  <a:pt x="36830" y="31750"/>
                </a:lnTo>
                <a:lnTo>
                  <a:pt x="31103" y="24130"/>
                </a:lnTo>
                <a:close/>
              </a:path>
              <a:path w="524129" h="445770">
                <a:moveTo>
                  <a:pt x="114141" y="64770"/>
                </a:moveTo>
                <a:lnTo>
                  <a:pt x="110109" y="64770"/>
                </a:lnTo>
                <a:lnTo>
                  <a:pt x="114300" y="68580"/>
                </a:lnTo>
                <a:lnTo>
                  <a:pt x="114141" y="64770"/>
                </a:lnTo>
                <a:close/>
              </a:path>
              <a:path w="524129" h="445770">
                <a:moveTo>
                  <a:pt x="89788" y="64770"/>
                </a:moveTo>
                <a:lnTo>
                  <a:pt x="83438" y="67310"/>
                </a:lnTo>
                <a:lnTo>
                  <a:pt x="90381" y="67310"/>
                </a:lnTo>
                <a:lnTo>
                  <a:pt x="89788" y="64770"/>
                </a:lnTo>
                <a:close/>
              </a:path>
              <a:path w="524129" h="445770">
                <a:moveTo>
                  <a:pt x="49708" y="11430"/>
                </a:moveTo>
                <a:lnTo>
                  <a:pt x="41529" y="11430"/>
                </a:lnTo>
                <a:lnTo>
                  <a:pt x="102997" y="58420"/>
                </a:lnTo>
                <a:lnTo>
                  <a:pt x="91439" y="63500"/>
                </a:lnTo>
                <a:lnTo>
                  <a:pt x="92837" y="67310"/>
                </a:lnTo>
                <a:lnTo>
                  <a:pt x="102870" y="64770"/>
                </a:lnTo>
                <a:lnTo>
                  <a:pt x="114141" y="64770"/>
                </a:lnTo>
                <a:lnTo>
                  <a:pt x="113717" y="54610"/>
                </a:lnTo>
                <a:lnTo>
                  <a:pt x="106425" y="54610"/>
                </a:lnTo>
                <a:lnTo>
                  <a:pt x="78067" y="33020"/>
                </a:lnTo>
                <a:lnTo>
                  <a:pt x="75184" y="33020"/>
                </a:lnTo>
                <a:lnTo>
                  <a:pt x="74295" y="31750"/>
                </a:lnTo>
                <a:lnTo>
                  <a:pt x="72898" y="31750"/>
                </a:lnTo>
                <a:lnTo>
                  <a:pt x="72938" y="29115"/>
                </a:lnTo>
                <a:lnTo>
                  <a:pt x="49708" y="11430"/>
                </a:lnTo>
                <a:close/>
              </a:path>
              <a:path w="524129" h="445770">
                <a:moveTo>
                  <a:pt x="42267" y="35560"/>
                </a:moveTo>
                <a:lnTo>
                  <a:pt x="34417" y="35560"/>
                </a:lnTo>
                <a:lnTo>
                  <a:pt x="53594" y="50800"/>
                </a:lnTo>
                <a:lnTo>
                  <a:pt x="45338" y="60960"/>
                </a:lnTo>
                <a:lnTo>
                  <a:pt x="57220" y="60960"/>
                </a:lnTo>
                <a:lnTo>
                  <a:pt x="60833" y="55880"/>
                </a:lnTo>
                <a:lnTo>
                  <a:pt x="68961" y="55880"/>
                </a:lnTo>
                <a:lnTo>
                  <a:pt x="64135" y="52070"/>
                </a:lnTo>
                <a:lnTo>
                  <a:pt x="68961" y="45720"/>
                </a:lnTo>
                <a:lnTo>
                  <a:pt x="56769" y="45720"/>
                </a:lnTo>
                <a:lnTo>
                  <a:pt x="42267" y="35560"/>
                </a:lnTo>
                <a:close/>
              </a:path>
              <a:path w="524129" h="445770">
                <a:moveTo>
                  <a:pt x="113664" y="53340"/>
                </a:moveTo>
                <a:lnTo>
                  <a:pt x="106425" y="54610"/>
                </a:lnTo>
                <a:lnTo>
                  <a:pt x="113717" y="54610"/>
                </a:lnTo>
                <a:lnTo>
                  <a:pt x="113664" y="53340"/>
                </a:lnTo>
                <a:close/>
              </a:path>
              <a:path w="524129" h="445770">
                <a:moveTo>
                  <a:pt x="67945" y="31750"/>
                </a:moveTo>
                <a:lnTo>
                  <a:pt x="64388" y="35560"/>
                </a:lnTo>
                <a:lnTo>
                  <a:pt x="60706" y="40640"/>
                </a:lnTo>
                <a:lnTo>
                  <a:pt x="56769" y="45720"/>
                </a:lnTo>
                <a:lnTo>
                  <a:pt x="68961" y="45720"/>
                </a:lnTo>
                <a:lnTo>
                  <a:pt x="74930" y="44450"/>
                </a:lnTo>
                <a:lnTo>
                  <a:pt x="67945" y="31750"/>
                </a:lnTo>
                <a:close/>
              </a:path>
              <a:path w="524129" h="445770">
                <a:moveTo>
                  <a:pt x="72938" y="29115"/>
                </a:moveTo>
                <a:lnTo>
                  <a:pt x="72898" y="31750"/>
                </a:lnTo>
                <a:lnTo>
                  <a:pt x="74295" y="31750"/>
                </a:lnTo>
                <a:lnTo>
                  <a:pt x="75184" y="33020"/>
                </a:lnTo>
                <a:lnTo>
                  <a:pt x="76708" y="33020"/>
                </a:lnTo>
                <a:lnTo>
                  <a:pt x="77493" y="32583"/>
                </a:lnTo>
                <a:lnTo>
                  <a:pt x="72938" y="29115"/>
                </a:lnTo>
                <a:close/>
              </a:path>
              <a:path w="524129" h="445770">
                <a:moveTo>
                  <a:pt x="77493" y="32583"/>
                </a:moveTo>
                <a:lnTo>
                  <a:pt x="76708" y="33020"/>
                </a:lnTo>
                <a:lnTo>
                  <a:pt x="78067" y="33020"/>
                </a:lnTo>
                <a:lnTo>
                  <a:pt x="77493" y="32583"/>
                </a:lnTo>
                <a:close/>
              </a:path>
              <a:path w="524129" h="445770">
                <a:moveTo>
                  <a:pt x="81280" y="10160"/>
                </a:moveTo>
                <a:lnTo>
                  <a:pt x="77597" y="10160"/>
                </a:lnTo>
                <a:lnTo>
                  <a:pt x="77215" y="16510"/>
                </a:lnTo>
                <a:lnTo>
                  <a:pt x="76200" y="21590"/>
                </a:lnTo>
                <a:lnTo>
                  <a:pt x="72938" y="29115"/>
                </a:lnTo>
                <a:lnTo>
                  <a:pt x="77493" y="32583"/>
                </a:lnTo>
                <a:lnTo>
                  <a:pt x="78994" y="31750"/>
                </a:lnTo>
                <a:lnTo>
                  <a:pt x="81280" y="31750"/>
                </a:lnTo>
                <a:lnTo>
                  <a:pt x="83058" y="30480"/>
                </a:lnTo>
                <a:lnTo>
                  <a:pt x="84276" y="29115"/>
                </a:lnTo>
                <a:lnTo>
                  <a:pt x="85217" y="27940"/>
                </a:lnTo>
                <a:lnTo>
                  <a:pt x="85725" y="25400"/>
                </a:lnTo>
                <a:lnTo>
                  <a:pt x="85471" y="20320"/>
                </a:lnTo>
                <a:lnTo>
                  <a:pt x="84074" y="16510"/>
                </a:lnTo>
                <a:lnTo>
                  <a:pt x="81280" y="10160"/>
                </a:lnTo>
                <a:close/>
              </a:path>
              <a:path w="524129" h="445770">
                <a:moveTo>
                  <a:pt x="44069" y="0"/>
                </a:moveTo>
                <a:lnTo>
                  <a:pt x="38862" y="5080"/>
                </a:lnTo>
                <a:lnTo>
                  <a:pt x="34162" y="7620"/>
                </a:lnTo>
                <a:lnTo>
                  <a:pt x="29972" y="8890"/>
                </a:lnTo>
                <a:lnTo>
                  <a:pt x="27939" y="8890"/>
                </a:lnTo>
                <a:lnTo>
                  <a:pt x="26415" y="10160"/>
                </a:lnTo>
                <a:lnTo>
                  <a:pt x="25526" y="11430"/>
                </a:lnTo>
                <a:lnTo>
                  <a:pt x="24384" y="12700"/>
                </a:lnTo>
                <a:lnTo>
                  <a:pt x="24892" y="15240"/>
                </a:lnTo>
                <a:lnTo>
                  <a:pt x="27050" y="16510"/>
                </a:lnTo>
                <a:lnTo>
                  <a:pt x="29083" y="19050"/>
                </a:lnTo>
                <a:lnTo>
                  <a:pt x="31369" y="19050"/>
                </a:lnTo>
                <a:lnTo>
                  <a:pt x="35940" y="17780"/>
                </a:lnTo>
                <a:lnTo>
                  <a:pt x="37973" y="16510"/>
                </a:lnTo>
                <a:lnTo>
                  <a:pt x="39497" y="15240"/>
                </a:lnTo>
                <a:lnTo>
                  <a:pt x="40639" y="12700"/>
                </a:lnTo>
                <a:lnTo>
                  <a:pt x="41401" y="12700"/>
                </a:lnTo>
                <a:lnTo>
                  <a:pt x="41529" y="11430"/>
                </a:lnTo>
                <a:lnTo>
                  <a:pt x="49708" y="11430"/>
                </a:lnTo>
                <a:lnTo>
                  <a:pt x="44704" y="7620"/>
                </a:lnTo>
                <a:lnTo>
                  <a:pt x="47879" y="2540"/>
                </a:lnTo>
                <a:lnTo>
                  <a:pt x="4406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1" name="object 31"/>
          <p:cNvSpPr/>
          <p:nvPr/>
        </p:nvSpPr>
        <p:spPr>
          <a:xfrm>
            <a:off x="6781800" y="3810000"/>
            <a:ext cx="990600" cy="3810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2" name="object 32"/>
          <p:cNvSpPr/>
          <p:nvPr/>
        </p:nvSpPr>
        <p:spPr>
          <a:xfrm>
            <a:off x="6781800" y="3810000"/>
            <a:ext cx="990600" cy="381000"/>
          </a:xfrm>
          <a:custGeom>
            <a:avLst/>
            <a:gdLst/>
            <a:ahLst/>
            <a:cxnLst/>
            <a:rect l="l" t="t" r="r" b="b"/>
            <a:pathLst>
              <a:path w="990600" h="381000">
                <a:moveTo>
                  <a:pt x="0" y="190500"/>
                </a:moveTo>
                <a:lnTo>
                  <a:pt x="14394" y="144738"/>
                </a:lnTo>
                <a:lnTo>
                  <a:pt x="55282" y="102978"/>
                </a:lnTo>
                <a:lnTo>
                  <a:pt x="95560" y="78016"/>
                </a:lnTo>
                <a:lnTo>
                  <a:pt x="145065" y="55816"/>
                </a:lnTo>
                <a:lnTo>
                  <a:pt x="202777" y="36771"/>
                </a:lnTo>
                <a:lnTo>
                  <a:pt x="267676" y="21273"/>
                </a:lnTo>
                <a:lnTo>
                  <a:pt x="338742" y="9717"/>
                </a:lnTo>
                <a:lnTo>
                  <a:pt x="414957" y="2494"/>
                </a:lnTo>
                <a:lnTo>
                  <a:pt x="454676" y="631"/>
                </a:lnTo>
                <a:lnTo>
                  <a:pt x="495300" y="0"/>
                </a:lnTo>
                <a:lnTo>
                  <a:pt x="535923" y="631"/>
                </a:lnTo>
                <a:lnTo>
                  <a:pt x="575642" y="2494"/>
                </a:lnTo>
                <a:lnTo>
                  <a:pt x="614330" y="5539"/>
                </a:lnTo>
                <a:lnTo>
                  <a:pt x="688097" y="14978"/>
                </a:lnTo>
                <a:lnTo>
                  <a:pt x="756207" y="28554"/>
                </a:lnTo>
                <a:lnTo>
                  <a:pt x="817640" y="45874"/>
                </a:lnTo>
                <a:lnTo>
                  <a:pt x="871376" y="66546"/>
                </a:lnTo>
                <a:lnTo>
                  <a:pt x="916395" y="90176"/>
                </a:lnTo>
                <a:lnTo>
                  <a:pt x="951678" y="116371"/>
                </a:lnTo>
                <a:lnTo>
                  <a:pt x="984117" y="159613"/>
                </a:lnTo>
                <a:lnTo>
                  <a:pt x="990600" y="190500"/>
                </a:lnTo>
                <a:lnTo>
                  <a:pt x="988958" y="206116"/>
                </a:lnTo>
                <a:lnTo>
                  <a:pt x="965350" y="250691"/>
                </a:lnTo>
                <a:lnTo>
                  <a:pt x="935317" y="278021"/>
                </a:lnTo>
                <a:lnTo>
                  <a:pt x="895039" y="302983"/>
                </a:lnTo>
                <a:lnTo>
                  <a:pt x="845534" y="325183"/>
                </a:lnTo>
                <a:lnTo>
                  <a:pt x="787822" y="344228"/>
                </a:lnTo>
                <a:lnTo>
                  <a:pt x="722923" y="359726"/>
                </a:lnTo>
                <a:lnTo>
                  <a:pt x="651857" y="371282"/>
                </a:lnTo>
                <a:lnTo>
                  <a:pt x="575642" y="378505"/>
                </a:lnTo>
                <a:lnTo>
                  <a:pt x="535923" y="380368"/>
                </a:lnTo>
                <a:lnTo>
                  <a:pt x="495300" y="381000"/>
                </a:lnTo>
                <a:lnTo>
                  <a:pt x="454676" y="380368"/>
                </a:lnTo>
                <a:lnTo>
                  <a:pt x="414957" y="378505"/>
                </a:lnTo>
                <a:lnTo>
                  <a:pt x="376269" y="375460"/>
                </a:lnTo>
                <a:lnTo>
                  <a:pt x="302502" y="366021"/>
                </a:lnTo>
                <a:lnTo>
                  <a:pt x="234392" y="352445"/>
                </a:lnTo>
                <a:lnTo>
                  <a:pt x="172959" y="335125"/>
                </a:lnTo>
                <a:lnTo>
                  <a:pt x="119223" y="314453"/>
                </a:lnTo>
                <a:lnTo>
                  <a:pt x="74204" y="290823"/>
                </a:lnTo>
                <a:lnTo>
                  <a:pt x="38921" y="264628"/>
                </a:lnTo>
                <a:lnTo>
                  <a:pt x="6482" y="221386"/>
                </a:lnTo>
                <a:lnTo>
                  <a:pt x="0" y="19050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3" name="object 33"/>
          <p:cNvSpPr/>
          <p:nvPr/>
        </p:nvSpPr>
        <p:spPr>
          <a:xfrm>
            <a:off x="381000" y="2057400"/>
            <a:ext cx="1447800" cy="685800"/>
          </a:xfrm>
          <a:custGeom>
            <a:avLst/>
            <a:gdLst/>
            <a:ahLst/>
            <a:cxnLst/>
            <a:rect l="l" t="t" r="r" b="b"/>
            <a:pathLst>
              <a:path w="1447800" h="685800">
                <a:moveTo>
                  <a:pt x="1333500" y="0"/>
                </a:moveTo>
                <a:lnTo>
                  <a:pt x="103594" y="494"/>
                </a:lnTo>
                <a:lnTo>
                  <a:pt x="62897" y="12185"/>
                </a:lnTo>
                <a:lnTo>
                  <a:pt x="30009" y="37105"/>
                </a:lnTo>
                <a:lnTo>
                  <a:pt x="8016" y="72171"/>
                </a:lnTo>
                <a:lnTo>
                  <a:pt x="0" y="114300"/>
                </a:lnTo>
                <a:lnTo>
                  <a:pt x="494" y="582205"/>
                </a:lnTo>
                <a:lnTo>
                  <a:pt x="12185" y="622902"/>
                </a:lnTo>
                <a:lnTo>
                  <a:pt x="37105" y="655790"/>
                </a:lnTo>
                <a:lnTo>
                  <a:pt x="72171" y="677783"/>
                </a:lnTo>
                <a:lnTo>
                  <a:pt x="114300" y="685800"/>
                </a:lnTo>
                <a:lnTo>
                  <a:pt x="1344205" y="685305"/>
                </a:lnTo>
                <a:lnTo>
                  <a:pt x="1384902" y="673614"/>
                </a:lnTo>
                <a:lnTo>
                  <a:pt x="1417790" y="648694"/>
                </a:lnTo>
                <a:lnTo>
                  <a:pt x="1439783" y="613628"/>
                </a:lnTo>
                <a:lnTo>
                  <a:pt x="1447800" y="571500"/>
                </a:lnTo>
                <a:lnTo>
                  <a:pt x="1447305" y="103594"/>
                </a:lnTo>
                <a:lnTo>
                  <a:pt x="1435614" y="62897"/>
                </a:lnTo>
                <a:lnTo>
                  <a:pt x="1410694" y="30009"/>
                </a:lnTo>
                <a:lnTo>
                  <a:pt x="1375628" y="8016"/>
                </a:lnTo>
                <a:lnTo>
                  <a:pt x="1333500" y="0"/>
                </a:lnTo>
                <a:close/>
              </a:path>
            </a:pathLst>
          </a:custGeom>
          <a:solidFill>
            <a:srgbClr val="FFFF9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4" name="object 34"/>
          <p:cNvSpPr/>
          <p:nvPr/>
        </p:nvSpPr>
        <p:spPr>
          <a:xfrm>
            <a:off x="381000" y="2057400"/>
            <a:ext cx="1447800" cy="685800"/>
          </a:xfrm>
          <a:custGeom>
            <a:avLst/>
            <a:gdLst/>
            <a:ahLst/>
            <a:cxnLst/>
            <a:rect l="l" t="t" r="r" b="b"/>
            <a:pathLst>
              <a:path w="1447800" h="685800">
                <a:moveTo>
                  <a:pt x="0" y="114300"/>
                </a:moveTo>
                <a:lnTo>
                  <a:pt x="8016" y="72171"/>
                </a:lnTo>
                <a:lnTo>
                  <a:pt x="30009" y="37105"/>
                </a:lnTo>
                <a:lnTo>
                  <a:pt x="62897" y="12185"/>
                </a:lnTo>
                <a:lnTo>
                  <a:pt x="103594" y="494"/>
                </a:lnTo>
                <a:lnTo>
                  <a:pt x="1333500" y="0"/>
                </a:lnTo>
                <a:lnTo>
                  <a:pt x="1348137" y="928"/>
                </a:lnTo>
                <a:lnTo>
                  <a:pt x="1388253" y="13946"/>
                </a:lnTo>
                <a:lnTo>
                  <a:pt x="1420280" y="39913"/>
                </a:lnTo>
                <a:lnTo>
                  <a:pt x="1441133" y="75747"/>
                </a:lnTo>
                <a:lnTo>
                  <a:pt x="1447800" y="571500"/>
                </a:lnTo>
                <a:lnTo>
                  <a:pt x="1446871" y="586137"/>
                </a:lnTo>
                <a:lnTo>
                  <a:pt x="1433853" y="626253"/>
                </a:lnTo>
                <a:lnTo>
                  <a:pt x="1407886" y="658280"/>
                </a:lnTo>
                <a:lnTo>
                  <a:pt x="1372052" y="679133"/>
                </a:lnTo>
                <a:lnTo>
                  <a:pt x="114300" y="685800"/>
                </a:lnTo>
                <a:lnTo>
                  <a:pt x="99662" y="684871"/>
                </a:lnTo>
                <a:lnTo>
                  <a:pt x="59546" y="671853"/>
                </a:lnTo>
                <a:lnTo>
                  <a:pt x="27519" y="645886"/>
                </a:lnTo>
                <a:lnTo>
                  <a:pt x="6666" y="610052"/>
                </a:lnTo>
                <a:lnTo>
                  <a:pt x="0" y="11430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5" name="object 35"/>
          <p:cNvSpPr/>
          <p:nvPr/>
        </p:nvSpPr>
        <p:spPr>
          <a:xfrm>
            <a:off x="1981200" y="3505200"/>
            <a:ext cx="1447800" cy="685800"/>
          </a:xfrm>
          <a:custGeom>
            <a:avLst/>
            <a:gdLst/>
            <a:ahLst/>
            <a:cxnLst/>
            <a:rect l="l" t="t" r="r" b="b"/>
            <a:pathLst>
              <a:path w="1447800" h="685800">
                <a:moveTo>
                  <a:pt x="1333500" y="0"/>
                </a:moveTo>
                <a:lnTo>
                  <a:pt x="103594" y="494"/>
                </a:lnTo>
                <a:lnTo>
                  <a:pt x="62897" y="12185"/>
                </a:lnTo>
                <a:lnTo>
                  <a:pt x="30009" y="37105"/>
                </a:lnTo>
                <a:lnTo>
                  <a:pt x="8016" y="72171"/>
                </a:lnTo>
                <a:lnTo>
                  <a:pt x="0" y="114300"/>
                </a:lnTo>
                <a:lnTo>
                  <a:pt x="494" y="582205"/>
                </a:lnTo>
                <a:lnTo>
                  <a:pt x="12185" y="622902"/>
                </a:lnTo>
                <a:lnTo>
                  <a:pt x="37105" y="655790"/>
                </a:lnTo>
                <a:lnTo>
                  <a:pt x="72171" y="677783"/>
                </a:lnTo>
                <a:lnTo>
                  <a:pt x="114300" y="685800"/>
                </a:lnTo>
                <a:lnTo>
                  <a:pt x="1344205" y="685305"/>
                </a:lnTo>
                <a:lnTo>
                  <a:pt x="1384902" y="673614"/>
                </a:lnTo>
                <a:lnTo>
                  <a:pt x="1417790" y="648694"/>
                </a:lnTo>
                <a:lnTo>
                  <a:pt x="1439783" y="613628"/>
                </a:lnTo>
                <a:lnTo>
                  <a:pt x="1447800" y="571500"/>
                </a:lnTo>
                <a:lnTo>
                  <a:pt x="1447305" y="103594"/>
                </a:lnTo>
                <a:lnTo>
                  <a:pt x="1435614" y="62897"/>
                </a:lnTo>
                <a:lnTo>
                  <a:pt x="1410694" y="30009"/>
                </a:lnTo>
                <a:lnTo>
                  <a:pt x="1375628" y="8016"/>
                </a:lnTo>
                <a:lnTo>
                  <a:pt x="1333500" y="0"/>
                </a:lnTo>
                <a:close/>
              </a:path>
            </a:pathLst>
          </a:custGeom>
          <a:solidFill>
            <a:srgbClr val="FFFF9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6" name="object 36"/>
          <p:cNvSpPr/>
          <p:nvPr/>
        </p:nvSpPr>
        <p:spPr>
          <a:xfrm>
            <a:off x="1981200" y="3505200"/>
            <a:ext cx="1447800" cy="685800"/>
          </a:xfrm>
          <a:custGeom>
            <a:avLst/>
            <a:gdLst/>
            <a:ahLst/>
            <a:cxnLst/>
            <a:rect l="l" t="t" r="r" b="b"/>
            <a:pathLst>
              <a:path w="1447800" h="685800">
                <a:moveTo>
                  <a:pt x="0" y="114300"/>
                </a:moveTo>
                <a:lnTo>
                  <a:pt x="8016" y="72171"/>
                </a:lnTo>
                <a:lnTo>
                  <a:pt x="30009" y="37105"/>
                </a:lnTo>
                <a:lnTo>
                  <a:pt x="62897" y="12185"/>
                </a:lnTo>
                <a:lnTo>
                  <a:pt x="103594" y="494"/>
                </a:lnTo>
                <a:lnTo>
                  <a:pt x="1333500" y="0"/>
                </a:lnTo>
                <a:lnTo>
                  <a:pt x="1348137" y="928"/>
                </a:lnTo>
                <a:lnTo>
                  <a:pt x="1388253" y="13946"/>
                </a:lnTo>
                <a:lnTo>
                  <a:pt x="1420280" y="39913"/>
                </a:lnTo>
                <a:lnTo>
                  <a:pt x="1441133" y="75747"/>
                </a:lnTo>
                <a:lnTo>
                  <a:pt x="1447800" y="571500"/>
                </a:lnTo>
                <a:lnTo>
                  <a:pt x="1446871" y="586137"/>
                </a:lnTo>
                <a:lnTo>
                  <a:pt x="1433853" y="626253"/>
                </a:lnTo>
                <a:lnTo>
                  <a:pt x="1407886" y="658280"/>
                </a:lnTo>
                <a:lnTo>
                  <a:pt x="1372052" y="679133"/>
                </a:lnTo>
                <a:lnTo>
                  <a:pt x="114300" y="685800"/>
                </a:lnTo>
                <a:lnTo>
                  <a:pt x="99662" y="684871"/>
                </a:lnTo>
                <a:lnTo>
                  <a:pt x="59546" y="671853"/>
                </a:lnTo>
                <a:lnTo>
                  <a:pt x="27519" y="645886"/>
                </a:lnTo>
                <a:lnTo>
                  <a:pt x="6666" y="610052"/>
                </a:lnTo>
                <a:lnTo>
                  <a:pt x="0" y="11430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7" name="object 37"/>
          <p:cNvSpPr/>
          <p:nvPr/>
        </p:nvSpPr>
        <p:spPr>
          <a:xfrm>
            <a:off x="5562600" y="2819400"/>
            <a:ext cx="1524000" cy="838200"/>
          </a:xfrm>
          <a:custGeom>
            <a:avLst/>
            <a:gdLst/>
            <a:ahLst/>
            <a:cxnLst/>
            <a:rect l="l" t="t" r="r" b="b"/>
            <a:pathLst>
              <a:path w="1524000" h="838200">
                <a:moveTo>
                  <a:pt x="762000" y="0"/>
                </a:moveTo>
                <a:lnTo>
                  <a:pt x="699499" y="1388"/>
                </a:lnTo>
                <a:lnTo>
                  <a:pt x="638390" y="5483"/>
                </a:lnTo>
                <a:lnTo>
                  <a:pt x="578870" y="12176"/>
                </a:lnTo>
                <a:lnTo>
                  <a:pt x="521134" y="21360"/>
                </a:lnTo>
                <a:lnTo>
                  <a:pt x="465379" y="32926"/>
                </a:lnTo>
                <a:lnTo>
                  <a:pt x="411800" y="46768"/>
                </a:lnTo>
                <a:lnTo>
                  <a:pt x="360594" y="62776"/>
                </a:lnTo>
                <a:lnTo>
                  <a:pt x="311956" y="80845"/>
                </a:lnTo>
                <a:lnTo>
                  <a:pt x="266083" y="100865"/>
                </a:lnTo>
                <a:lnTo>
                  <a:pt x="223170" y="122729"/>
                </a:lnTo>
                <a:lnTo>
                  <a:pt x="183414" y="146330"/>
                </a:lnTo>
                <a:lnTo>
                  <a:pt x="147011" y="171559"/>
                </a:lnTo>
                <a:lnTo>
                  <a:pt x="114156" y="198310"/>
                </a:lnTo>
                <a:lnTo>
                  <a:pt x="85046" y="226473"/>
                </a:lnTo>
                <a:lnTo>
                  <a:pt x="59876" y="255942"/>
                </a:lnTo>
                <a:lnTo>
                  <a:pt x="22143" y="318366"/>
                </a:lnTo>
                <a:lnTo>
                  <a:pt x="2525" y="384719"/>
                </a:lnTo>
                <a:lnTo>
                  <a:pt x="0" y="419100"/>
                </a:lnTo>
                <a:lnTo>
                  <a:pt x="2525" y="453480"/>
                </a:lnTo>
                <a:lnTo>
                  <a:pt x="22143" y="519833"/>
                </a:lnTo>
                <a:lnTo>
                  <a:pt x="59876" y="582257"/>
                </a:lnTo>
                <a:lnTo>
                  <a:pt x="85046" y="611726"/>
                </a:lnTo>
                <a:lnTo>
                  <a:pt x="114156" y="639889"/>
                </a:lnTo>
                <a:lnTo>
                  <a:pt x="147011" y="666640"/>
                </a:lnTo>
                <a:lnTo>
                  <a:pt x="183414" y="691869"/>
                </a:lnTo>
                <a:lnTo>
                  <a:pt x="223170" y="715470"/>
                </a:lnTo>
                <a:lnTo>
                  <a:pt x="266083" y="737334"/>
                </a:lnTo>
                <a:lnTo>
                  <a:pt x="311956" y="757354"/>
                </a:lnTo>
                <a:lnTo>
                  <a:pt x="360594" y="775423"/>
                </a:lnTo>
                <a:lnTo>
                  <a:pt x="411800" y="791431"/>
                </a:lnTo>
                <a:lnTo>
                  <a:pt x="465379" y="805273"/>
                </a:lnTo>
                <a:lnTo>
                  <a:pt x="521134" y="816839"/>
                </a:lnTo>
                <a:lnTo>
                  <a:pt x="578870" y="826023"/>
                </a:lnTo>
                <a:lnTo>
                  <a:pt x="638390" y="832716"/>
                </a:lnTo>
                <a:lnTo>
                  <a:pt x="699499" y="836811"/>
                </a:lnTo>
                <a:lnTo>
                  <a:pt x="762000" y="838200"/>
                </a:lnTo>
                <a:lnTo>
                  <a:pt x="824500" y="836811"/>
                </a:lnTo>
                <a:lnTo>
                  <a:pt x="885609" y="832716"/>
                </a:lnTo>
                <a:lnTo>
                  <a:pt x="945129" y="826023"/>
                </a:lnTo>
                <a:lnTo>
                  <a:pt x="1002865" y="816839"/>
                </a:lnTo>
                <a:lnTo>
                  <a:pt x="1058620" y="805273"/>
                </a:lnTo>
                <a:lnTo>
                  <a:pt x="1112199" y="791431"/>
                </a:lnTo>
                <a:lnTo>
                  <a:pt x="1163405" y="775423"/>
                </a:lnTo>
                <a:lnTo>
                  <a:pt x="1212043" y="757354"/>
                </a:lnTo>
                <a:lnTo>
                  <a:pt x="1257916" y="737334"/>
                </a:lnTo>
                <a:lnTo>
                  <a:pt x="1300829" y="715470"/>
                </a:lnTo>
                <a:lnTo>
                  <a:pt x="1340585" y="691869"/>
                </a:lnTo>
                <a:lnTo>
                  <a:pt x="1376988" y="666640"/>
                </a:lnTo>
                <a:lnTo>
                  <a:pt x="1409843" y="639889"/>
                </a:lnTo>
                <a:lnTo>
                  <a:pt x="1438953" y="611726"/>
                </a:lnTo>
                <a:lnTo>
                  <a:pt x="1464123" y="582257"/>
                </a:lnTo>
                <a:lnTo>
                  <a:pt x="1501856" y="519833"/>
                </a:lnTo>
                <a:lnTo>
                  <a:pt x="1521474" y="453480"/>
                </a:lnTo>
                <a:lnTo>
                  <a:pt x="1524000" y="419100"/>
                </a:lnTo>
                <a:lnTo>
                  <a:pt x="1521474" y="384719"/>
                </a:lnTo>
                <a:lnTo>
                  <a:pt x="1501856" y="318366"/>
                </a:lnTo>
                <a:lnTo>
                  <a:pt x="1464123" y="255942"/>
                </a:lnTo>
                <a:lnTo>
                  <a:pt x="1438953" y="226473"/>
                </a:lnTo>
                <a:lnTo>
                  <a:pt x="1409843" y="198310"/>
                </a:lnTo>
                <a:lnTo>
                  <a:pt x="1376988" y="171559"/>
                </a:lnTo>
                <a:lnTo>
                  <a:pt x="1340585" y="146330"/>
                </a:lnTo>
                <a:lnTo>
                  <a:pt x="1300829" y="122729"/>
                </a:lnTo>
                <a:lnTo>
                  <a:pt x="1257916" y="100865"/>
                </a:lnTo>
                <a:lnTo>
                  <a:pt x="1212043" y="80845"/>
                </a:lnTo>
                <a:lnTo>
                  <a:pt x="1163405" y="62776"/>
                </a:lnTo>
                <a:lnTo>
                  <a:pt x="1112199" y="46768"/>
                </a:lnTo>
                <a:lnTo>
                  <a:pt x="1058620" y="32926"/>
                </a:lnTo>
                <a:lnTo>
                  <a:pt x="1002865" y="21360"/>
                </a:lnTo>
                <a:lnTo>
                  <a:pt x="945129" y="12176"/>
                </a:lnTo>
                <a:lnTo>
                  <a:pt x="885609" y="5483"/>
                </a:lnTo>
                <a:lnTo>
                  <a:pt x="824500" y="1388"/>
                </a:lnTo>
                <a:lnTo>
                  <a:pt x="762000" y="0"/>
                </a:lnTo>
                <a:close/>
              </a:path>
            </a:pathLst>
          </a:custGeom>
          <a:solidFill>
            <a:srgbClr val="FFFF9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8" name="object 38"/>
          <p:cNvSpPr/>
          <p:nvPr/>
        </p:nvSpPr>
        <p:spPr>
          <a:xfrm>
            <a:off x="5562600" y="2819400"/>
            <a:ext cx="1524000" cy="838200"/>
          </a:xfrm>
          <a:custGeom>
            <a:avLst/>
            <a:gdLst/>
            <a:ahLst/>
            <a:cxnLst/>
            <a:rect l="l" t="t" r="r" b="b"/>
            <a:pathLst>
              <a:path w="1524000" h="838200">
                <a:moveTo>
                  <a:pt x="0" y="419100"/>
                </a:moveTo>
                <a:lnTo>
                  <a:pt x="9972" y="351105"/>
                </a:lnTo>
                <a:lnTo>
                  <a:pt x="38843" y="286609"/>
                </a:lnTo>
                <a:lnTo>
                  <a:pt x="85046" y="226473"/>
                </a:lnTo>
                <a:lnTo>
                  <a:pt x="114156" y="198310"/>
                </a:lnTo>
                <a:lnTo>
                  <a:pt x="147011" y="171559"/>
                </a:lnTo>
                <a:lnTo>
                  <a:pt x="183414" y="146330"/>
                </a:lnTo>
                <a:lnTo>
                  <a:pt x="223170" y="122729"/>
                </a:lnTo>
                <a:lnTo>
                  <a:pt x="266083" y="100865"/>
                </a:lnTo>
                <a:lnTo>
                  <a:pt x="311956" y="80845"/>
                </a:lnTo>
                <a:lnTo>
                  <a:pt x="360594" y="62776"/>
                </a:lnTo>
                <a:lnTo>
                  <a:pt x="411800" y="46768"/>
                </a:lnTo>
                <a:lnTo>
                  <a:pt x="465379" y="32926"/>
                </a:lnTo>
                <a:lnTo>
                  <a:pt x="521134" y="21360"/>
                </a:lnTo>
                <a:lnTo>
                  <a:pt x="578870" y="12176"/>
                </a:lnTo>
                <a:lnTo>
                  <a:pt x="638390" y="5483"/>
                </a:lnTo>
                <a:lnTo>
                  <a:pt x="699499" y="1388"/>
                </a:lnTo>
                <a:lnTo>
                  <a:pt x="762000" y="0"/>
                </a:lnTo>
                <a:lnTo>
                  <a:pt x="824500" y="1388"/>
                </a:lnTo>
                <a:lnTo>
                  <a:pt x="885609" y="5483"/>
                </a:lnTo>
                <a:lnTo>
                  <a:pt x="945129" y="12176"/>
                </a:lnTo>
                <a:lnTo>
                  <a:pt x="1002865" y="21360"/>
                </a:lnTo>
                <a:lnTo>
                  <a:pt x="1058620" y="32926"/>
                </a:lnTo>
                <a:lnTo>
                  <a:pt x="1112199" y="46768"/>
                </a:lnTo>
                <a:lnTo>
                  <a:pt x="1163405" y="62776"/>
                </a:lnTo>
                <a:lnTo>
                  <a:pt x="1212043" y="80845"/>
                </a:lnTo>
                <a:lnTo>
                  <a:pt x="1257916" y="100865"/>
                </a:lnTo>
                <a:lnTo>
                  <a:pt x="1300829" y="122729"/>
                </a:lnTo>
                <a:lnTo>
                  <a:pt x="1340585" y="146330"/>
                </a:lnTo>
                <a:lnTo>
                  <a:pt x="1376988" y="171559"/>
                </a:lnTo>
                <a:lnTo>
                  <a:pt x="1409843" y="198310"/>
                </a:lnTo>
                <a:lnTo>
                  <a:pt x="1438953" y="226473"/>
                </a:lnTo>
                <a:lnTo>
                  <a:pt x="1464123" y="255942"/>
                </a:lnTo>
                <a:lnTo>
                  <a:pt x="1501856" y="318366"/>
                </a:lnTo>
                <a:lnTo>
                  <a:pt x="1521474" y="384719"/>
                </a:lnTo>
                <a:lnTo>
                  <a:pt x="1524000" y="419100"/>
                </a:lnTo>
                <a:lnTo>
                  <a:pt x="1521474" y="453480"/>
                </a:lnTo>
                <a:lnTo>
                  <a:pt x="1501856" y="519833"/>
                </a:lnTo>
                <a:lnTo>
                  <a:pt x="1464123" y="582257"/>
                </a:lnTo>
                <a:lnTo>
                  <a:pt x="1438953" y="611726"/>
                </a:lnTo>
                <a:lnTo>
                  <a:pt x="1409843" y="639889"/>
                </a:lnTo>
                <a:lnTo>
                  <a:pt x="1376988" y="666640"/>
                </a:lnTo>
                <a:lnTo>
                  <a:pt x="1340585" y="691869"/>
                </a:lnTo>
                <a:lnTo>
                  <a:pt x="1300829" y="715470"/>
                </a:lnTo>
                <a:lnTo>
                  <a:pt x="1257916" y="737334"/>
                </a:lnTo>
                <a:lnTo>
                  <a:pt x="1212043" y="757354"/>
                </a:lnTo>
                <a:lnTo>
                  <a:pt x="1163405" y="775423"/>
                </a:lnTo>
                <a:lnTo>
                  <a:pt x="1112199" y="791431"/>
                </a:lnTo>
                <a:lnTo>
                  <a:pt x="1058620" y="805273"/>
                </a:lnTo>
                <a:lnTo>
                  <a:pt x="1002865" y="816839"/>
                </a:lnTo>
                <a:lnTo>
                  <a:pt x="945129" y="826023"/>
                </a:lnTo>
                <a:lnTo>
                  <a:pt x="885609" y="832716"/>
                </a:lnTo>
                <a:lnTo>
                  <a:pt x="824500" y="836811"/>
                </a:lnTo>
                <a:lnTo>
                  <a:pt x="762000" y="838200"/>
                </a:lnTo>
                <a:lnTo>
                  <a:pt x="699499" y="836811"/>
                </a:lnTo>
                <a:lnTo>
                  <a:pt x="638390" y="832716"/>
                </a:lnTo>
                <a:lnTo>
                  <a:pt x="578870" y="826023"/>
                </a:lnTo>
                <a:lnTo>
                  <a:pt x="521134" y="816839"/>
                </a:lnTo>
                <a:lnTo>
                  <a:pt x="465379" y="805273"/>
                </a:lnTo>
                <a:lnTo>
                  <a:pt x="411800" y="791431"/>
                </a:lnTo>
                <a:lnTo>
                  <a:pt x="360594" y="775423"/>
                </a:lnTo>
                <a:lnTo>
                  <a:pt x="311956" y="757354"/>
                </a:lnTo>
                <a:lnTo>
                  <a:pt x="266083" y="737334"/>
                </a:lnTo>
                <a:lnTo>
                  <a:pt x="223170" y="715470"/>
                </a:lnTo>
                <a:lnTo>
                  <a:pt x="183414" y="691869"/>
                </a:lnTo>
                <a:lnTo>
                  <a:pt x="147011" y="666640"/>
                </a:lnTo>
                <a:lnTo>
                  <a:pt x="114156" y="639889"/>
                </a:lnTo>
                <a:lnTo>
                  <a:pt x="85046" y="611726"/>
                </a:lnTo>
                <a:lnTo>
                  <a:pt x="59876" y="582257"/>
                </a:lnTo>
                <a:lnTo>
                  <a:pt x="22143" y="519833"/>
                </a:lnTo>
                <a:lnTo>
                  <a:pt x="2525" y="453480"/>
                </a:lnTo>
                <a:lnTo>
                  <a:pt x="0" y="41910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9" name="object 39"/>
          <p:cNvSpPr/>
          <p:nvPr/>
        </p:nvSpPr>
        <p:spPr>
          <a:xfrm>
            <a:off x="7010400" y="5638800"/>
            <a:ext cx="1524000" cy="838200"/>
          </a:xfrm>
          <a:custGeom>
            <a:avLst/>
            <a:gdLst/>
            <a:ahLst/>
            <a:cxnLst/>
            <a:rect l="l" t="t" r="r" b="b"/>
            <a:pathLst>
              <a:path w="1524000" h="838200">
                <a:moveTo>
                  <a:pt x="762000" y="0"/>
                </a:moveTo>
                <a:lnTo>
                  <a:pt x="699499" y="1389"/>
                </a:lnTo>
                <a:lnTo>
                  <a:pt x="638390" y="5485"/>
                </a:lnTo>
                <a:lnTo>
                  <a:pt x="578870" y="12180"/>
                </a:lnTo>
                <a:lnTo>
                  <a:pt x="521134" y="21366"/>
                </a:lnTo>
                <a:lnTo>
                  <a:pt x="465379" y="32935"/>
                </a:lnTo>
                <a:lnTo>
                  <a:pt x="411800" y="46780"/>
                </a:lnTo>
                <a:lnTo>
                  <a:pt x="360594" y="62792"/>
                </a:lnTo>
                <a:lnTo>
                  <a:pt x="311956" y="80863"/>
                </a:lnTo>
                <a:lnTo>
                  <a:pt x="266083" y="100886"/>
                </a:lnTo>
                <a:lnTo>
                  <a:pt x="223170" y="122753"/>
                </a:lnTo>
                <a:lnTo>
                  <a:pt x="183414" y="146356"/>
                </a:lnTo>
                <a:lnTo>
                  <a:pt x="147011" y="171587"/>
                </a:lnTo>
                <a:lnTo>
                  <a:pt x="114156" y="198338"/>
                </a:lnTo>
                <a:lnTo>
                  <a:pt x="85046" y="226501"/>
                </a:lnTo>
                <a:lnTo>
                  <a:pt x="59876" y="255969"/>
                </a:lnTo>
                <a:lnTo>
                  <a:pt x="22143" y="318387"/>
                </a:lnTo>
                <a:lnTo>
                  <a:pt x="2525" y="384727"/>
                </a:lnTo>
                <a:lnTo>
                  <a:pt x="0" y="419100"/>
                </a:lnTo>
                <a:lnTo>
                  <a:pt x="2525" y="453472"/>
                </a:lnTo>
                <a:lnTo>
                  <a:pt x="22143" y="519812"/>
                </a:lnTo>
                <a:lnTo>
                  <a:pt x="59876" y="582230"/>
                </a:lnTo>
                <a:lnTo>
                  <a:pt x="85046" y="611698"/>
                </a:lnTo>
                <a:lnTo>
                  <a:pt x="114156" y="639861"/>
                </a:lnTo>
                <a:lnTo>
                  <a:pt x="147011" y="666612"/>
                </a:lnTo>
                <a:lnTo>
                  <a:pt x="183414" y="691843"/>
                </a:lnTo>
                <a:lnTo>
                  <a:pt x="223170" y="715446"/>
                </a:lnTo>
                <a:lnTo>
                  <a:pt x="266083" y="737313"/>
                </a:lnTo>
                <a:lnTo>
                  <a:pt x="311956" y="757336"/>
                </a:lnTo>
                <a:lnTo>
                  <a:pt x="360594" y="775407"/>
                </a:lnTo>
                <a:lnTo>
                  <a:pt x="411800" y="791419"/>
                </a:lnTo>
                <a:lnTo>
                  <a:pt x="465379" y="805264"/>
                </a:lnTo>
                <a:lnTo>
                  <a:pt x="521134" y="816833"/>
                </a:lnTo>
                <a:lnTo>
                  <a:pt x="578870" y="826019"/>
                </a:lnTo>
                <a:lnTo>
                  <a:pt x="638390" y="832714"/>
                </a:lnTo>
                <a:lnTo>
                  <a:pt x="699499" y="836810"/>
                </a:lnTo>
                <a:lnTo>
                  <a:pt x="762000" y="838200"/>
                </a:lnTo>
                <a:lnTo>
                  <a:pt x="824500" y="836810"/>
                </a:lnTo>
                <a:lnTo>
                  <a:pt x="885609" y="832714"/>
                </a:lnTo>
                <a:lnTo>
                  <a:pt x="945129" y="826019"/>
                </a:lnTo>
                <a:lnTo>
                  <a:pt x="1002865" y="816833"/>
                </a:lnTo>
                <a:lnTo>
                  <a:pt x="1058620" y="805264"/>
                </a:lnTo>
                <a:lnTo>
                  <a:pt x="1112199" y="791419"/>
                </a:lnTo>
                <a:lnTo>
                  <a:pt x="1163405" y="775407"/>
                </a:lnTo>
                <a:lnTo>
                  <a:pt x="1212043" y="757336"/>
                </a:lnTo>
                <a:lnTo>
                  <a:pt x="1257916" y="737313"/>
                </a:lnTo>
                <a:lnTo>
                  <a:pt x="1300829" y="715446"/>
                </a:lnTo>
                <a:lnTo>
                  <a:pt x="1340585" y="691843"/>
                </a:lnTo>
                <a:lnTo>
                  <a:pt x="1376988" y="666612"/>
                </a:lnTo>
                <a:lnTo>
                  <a:pt x="1409843" y="639861"/>
                </a:lnTo>
                <a:lnTo>
                  <a:pt x="1438953" y="611698"/>
                </a:lnTo>
                <a:lnTo>
                  <a:pt x="1464123" y="582230"/>
                </a:lnTo>
                <a:lnTo>
                  <a:pt x="1501856" y="519812"/>
                </a:lnTo>
                <a:lnTo>
                  <a:pt x="1521474" y="453472"/>
                </a:lnTo>
                <a:lnTo>
                  <a:pt x="1524000" y="419100"/>
                </a:lnTo>
                <a:lnTo>
                  <a:pt x="1521474" y="384727"/>
                </a:lnTo>
                <a:lnTo>
                  <a:pt x="1501856" y="318387"/>
                </a:lnTo>
                <a:lnTo>
                  <a:pt x="1464123" y="255969"/>
                </a:lnTo>
                <a:lnTo>
                  <a:pt x="1438953" y="226501"/>
                </a:lnTo>
                <a:lnTo>
                  <a:pt x="1409843" y="198338"/>
                </a:lnTo>
                <a:lnTo>
                  <a:pt x="1376988" y="171587"/>
                </a:lnTo>
                <a:lnTo>
                  <a:pt x="1340585" y="146356"/>
                </a:lnTo>
                <a:lnTo>
                  <a:pt x="1300829" y="122753"/>
                </a:lnTo>
                <a:lnTo>
                  <a:pt x="1257916" y="100886"/>
                </a:lnTo>
                <a:lnTo>
                  <a:pt x="1212043" y="80863"/>
                </a:lnTo>
                <a:lnTo>
                  <a:pt x="1163405" y="62792"/>
                </a:lnTo>
                <a:lnTo>
                  <a:pt x="1112199" y="46780"/>
                </a:lnTo>
                <a:lnTo>
                  <a:pt x="1058620" y="32935"/>
                </a:lnTo>
                <a:lnTo>
                  <a:pt x="1002865" y="21366"/>
                </a:lnTo>
                <a:lnTo>
                  <a:pt x="945129" y="12180"/>
                </a:lnTo>
                <a:lnTo>
                  <a:pt x="885609" y="5485"/>
                </a:lnTo>
                <a:lnTo>
                  <a:pt x="824500" y="1389"/>
                </a:lnTo>
                <a:lnTo>
                  <a:pt x="762000" y="0"/>
                </a:lnTo>
                <a:close/>
              </a:path>
            </a:pathLst>
          </a:custGeom>
          <a:solidFill>
            <a:srgbClr val="FFFF9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0" name="object 40"/>
          <p:cNvSpPr/>
          <p:nvPr/>
        </p:nvSpPr>
        <p:spPr>
          <a:xfrm>
            <a:off x="7010400" y="5638800"/>
            <a:ext cx="1524000" cy="838200"/>
          </a:xfrm>
          <a:custGeom>
            <a:avLst/>
            <a:gdLst/>
            <a:ahLst/>
            <a:cxnLst/>
            <a:rect l="l" t="t" r="r" b="b"/>
            <a:pathLst>
              <a:path w="1524000" h="838200">
                <a:moveTo>
                  <a:pt x="0" y="419100"/>
                </a:moveTo>
                <a:lnTo>
                  <a:pt x="9972" y="351121"/>
                </a:lnTo>
                <a:lnTo>
                  <a:pt x="38843" y="286633"/>
                </a:lnTo>
                <a:lnTo>
                  <a:pt x="85046" y="226501"/>
                </a:lnTo>
                <a:lnTo>
                  <a:pt x="114156" y="198338"/>
                </a:lnTo>
                <a:lnTo>
                  <a:pt x="147011" y="171587"/>
                </a:lnTo>
                <a:lnTo>
                  <a:pt x="183414" y="146356"/>
                </a:lnTo>
                <a:lnTo>
                  <a:pt x="223170" y="122753"/>
                </a:lnTo>
                <a:lnTo>
                  <a:pt x="266083" y="100886"/>
                </a:lnTo>
                <a:lnTo>
                  <a:pt x="311956" y="80863"/>
                </a:lnTo>
                <a:lnTo>
                  <a:pt x="360594" y="62792"/>
                </a:lnTo>
                <a:lnTo>
                  <a:pt x="411800" y="46780"/>
                </a:lnTo>
                <a:lnTo>
                  <a:pt x="465379" y="32935"/>
                </a:lnTo>
                <a:lnTo>
                  <a:pt x="521134" y="21366"/>
                </a:lnTo>
                <a:lnTo>
                  <a:pt x="578870" y="12180"/>
                </a:lnTo>
                <a:lnTo>
                  <a:pt x="638390" y="5485"/>
                </a:lnTo>
                <a:lnTo>
                  <a:pt x="699499" y="1389"/>
                </a:lnTo>
                <a:lnTo>
                  <a:pt x="762000" y="0"/>
                </a:lnTo>
                <a:lnTo>
                  <a:pt x="824500" y="1389"/>
                </a:lnTo>
                <a:lnTo>
                  <a:pt x="885609" y="5485"/>
                </a:lnTo>
                <a:lnTo>
                  <a:pt x="945129" y="12180"/>
                </a:lnTo>
                <a:lnTo>
                  <a:pt x="1002865" y="21366"/>
                </a:lnTo>
                <a:lnTo>
                  <a:pt x="1058620" y="32935"/>
                </a:lnTo>
                <a:lnTo>
                  <a:pt x="1112199" y="46780"/>
                </a:lnTo>
                <a:lnTo>
                  <a:pt x="1163405" y="62792"/>
                </a:lnTo>
                <a:lnTo>
                  <a:pt x="1212043" y="80863"/>
                </a:lnTo>
                <a:lnTo>
                  <a:pt x="1257916" y="100886"/>
                </a:lnTo>
                <a:lnTo>
                  <a:pt x="1300829" y="122753"/>
                </a:lnTo>
                <a:lnTo>
                  <a:pt x="1340585" y="146356"/>
                </a:lnTo>
                <a:lnTo>
                  <a:pt x="1376988" y="171587"/>
                </a:lnTo>
                <a:lnTo>
                  <a:pt x="1409843" y="198338"/>
                </a:lnTo>
                <a:lnTo>
                  <a:pt x="1438953" y="226501"/>
                </a:lnTo>
                <a:lnTo>
                  <a:pt x="1464123" y="255969"/>
                </a:lnTo>
                <a:lnTo>
                  <a:pt x="1501856" y="318387"/>
                </a:lnTo>
                <a:lnTo>
                  <a:pt x="1521474" y="384727"/>
                </a:lnTo>
                <a:lnTo>
                  <a:pt x="1524000" y="419100"/>
                </a:lnTo>
                <a:lnTo>
                  <a:pt x="1521474" y="453472"/>
                </a:lnTo>
                <a:lnTo>
                  <a:pt x="1501856" y="519812"/>
                </a:lnTo>
                <a:lnTo>
                  <a:pt x="1464123" y="582230"/>
                </a:lnTo>
                <a:lnTo>
                  <a:pt x="1438953" y="611698"/>
                </a:lnTo>
                <a:lnTo>
                  <a:pt x="1409843" y="639861"/>
                </a:lnTo>
                <a:lnTo>
                  <a:pt x="1376988" y="666612"/>
                </a:lnTo>
                <a:lnTo>
                  <a:pt x="1340585" y="691843"/>
                </a:lnTo>
                <a:lnTo>
                  <a:pt x="1300829" y="715446"/>
                </a:lnTo>
                <a:lnTo>
                  <a:pt x="1257916" y="737313"/>
                </a:lnTo>
                <a:lnTo>
                  <a:pt x="1212043" y="757336"/>
                </a:lnTo>
                <a:lnTo>
                  <a:pt x="1163405" y="775407"/>
                </a:lnTo>
                <a:lnTo>
                  <a:pt x="1112199" y="791419"/>
                </a:lnTo>
                <a:lnTo>
                  <a:pt x="1058620" y="805264"/>
                </a:lnTo>
                <a:lnTo>
                  <a:pt x="1002865" y="816833"/>
                </a:lnTo>
                <a:lnTo>
                  <a:pt x="945129" y="826019"/>
                </a:lnTo>
                <a:lnTo>
                  <a:pt x="885609" y="832714"/>
                </a:lnTo>
                <a:lnTo>
                  <a:pt x="824500" y="836810"/>
                </a:lnTo>
                <a:lnTo>
                  <a:pt x="762000" y="838200"/>
                </a:lnTo>
                <a:lnTo>
                  <a:pt x="699499" y="836810"/>
                </a:lnTo>
                <a:lnTo>
                  <a:pt x="638390" y="832714"/>
                </a:lnTo>
                <a:lnTo>
                  <a:pt x="578870" y="826019"/>
                </a:lnTo>
                <a:lnTo>
                  <a:pt x="521134" y="816833"/>
                </a:lnTo>
                <a:lnTo>
                  <a:pt x="465379" y="805264"/>
                </a:lnTo>
                <a:lnTo>
                  <a:pt x="411800" y="791419"/>
                </a:lnTo>
                <a:lnTo>
                  <a:pt x="360594" y="775407"/>
                </a:lnTo>
                <a:lnTo>
                  <a:pt x="311956" y="757336"/>
                </a:lnTo>
                <a:lnTo>
                  <a:pt x="266083" y="737313"/>
                </a:lnTo>
                <a:lnTo>
                  <a:pt x="223170" y="715446"/>
                </a:lnTo>
                <a:lnTo>
                  <a:pt x="183414" y="691843"/>
                </a:lnTo>
                <a:lnTo>
                  <a:pt x="147011" y="666612"/>
                </a:lnTo>
                <a:lnTo>
                  <a:pt x="114156" y="639861"/>
                </a:lnTo>
                <a:lnTo>
                  <a:pt x="85046" y="611698"/>
                </a:lnTo>
                <a:lnTo>
                  <a:pt x="59876" y="582230"/>
                </a:lnTo>
                <a:lnTo>
                  <a:pt x="22143" y="519812"/>
                </a:lnTo>
                <a:lnTo>
                  <a:pt x="2525" y="453472"/>
                </a:lnTo>
                <a:lnTo>
                  <a:pt x="0" y="41910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1" name="object 41"/>
          <p:cNvSpPr/>
          <p:nvPr/>
        </p:nvSpPr>
        <p:spPr>
          <a:xfrm>
            <a:off x="7467600" y="4648200"/>
            <a:ext cx="1143000" cy="685800"/>
          </a:xfrm>
          <a:custGeom>
            <a:avLst/>
            <a:gdLst/>
            <a:ahLst/>
            <a:cxnLst/>
            <a:rect l="l" t="t" r="r" b="b"/>
            <a:pathLst>
              <a:path w="1143000" h="685800">
                <a:moveTo>
                  <a:pt x="1028700" y="0"/>
                </a:moveTo>
                <a:lnTo>
                  <a:pt x="103594" y="494"/>
                </a:lnTo>
                <a:lnTo>
                  <a:pt x="62897" y="12185"/>
                </a:lnTo>
                <a:lnTo>
                  <a:pt x="30009" y="37105"/>
                </a:lnTo>
                <a:lnTo>
                  <a:pt x="8016" y="72171"/>
                </a:lnTo>
                <a:lnTo>
                  <a:pt x="0" y="114300"/>
                </a:lnTo>
                <a:lnTo>
                  <a:pt x="494" y="582205"/>
                </a:lnTo>
                <a:lnTo>
                  <a:pt x="12185" y="622902"/>
                </a:lnTo>
                <a:lnTo>
                  <a:pt x="37105" y="655790"/>
                </a:lnTo>
                <a:lnTo>
                  <a:pt x="72171" y="677783"/>
                </a:lnTo>
                <a:lnTo>
                  <a:pt x="114300" y="685800"/>
                </a:lnTo>
                <a:lnTo>
                  <a:pt x="1039405" y="685305"/>
                </a:lnTo>
                <a:lnTo>
                  <a:pt x="1080102" y="673614"/>
                </a:lnTo>
                <a:lnTo>
                  <a:pt x="1112990" y="648694"/>
                </a:lnTo>
                <a:lnTo>
                  <a:pt x="1134983" y="613628"/>
                </a:lnTo>
                <a:lnTo>
                  <a:pt x="1143000" y="571500"/>
                </a:lnTo>
                <a:lnTo>
                  <a:pt x="1142505" y="103594"/>
                </a:lnTo>
                <a:lnTo>
                  <a:pt x="1130814" y="62897"/>
                </a:lnTo>
                <a:lnTo>
                  <a:pt x="1105894" y="30009"/>
                </a:lnTo>
                <a:lnTo>
                  <a:pt x="1070828" y="8016"/>
                </a:lnTo>
                <a:lnTo>
                  <a:pt x="1028700" y="0"/>
                </a:lnTo>
                <a:close/>
              </a:path>
            </a:pathLst>
          </a:custGeom>
          <a:solidFill>
            <a:srgbClr val="FFFF9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2" name="object 42"/>
          <p:cNvSpPr/>
          <p:nvPr/>
        </p:nvSpPr>
        <p:spPr>
          <a:xfrm>
            <a:off x="7467600" y="4648200"/>
            <a:ext cx="1143000" cy="685800"/>
          </a:xfrm>
          <a:custGeom>
            <a:avLst/>
            <a:gdLst/>
            <a:ahLst/>
            <a:cxnLst/>
            <a:rect l="l" t="t" r="r" b="b"/>
            <a:pathLst>
              <a:path w="1143000" h="685800">
                <a:moveTo>
                  <a:pt x="0" y="114300"/>
                </a:moveTo>
                <a:lnTo>
                  <a:pt x="8016" y="72171"/>
                </a:lnTo>
                <a:lnTo>
                  <a:pt x="30009" y="37105"/>
                </a:lnTo>
                <a:lnTo>
                  <a:pt x="62897" y="12185"/>
                </a:lnTo>
                <a:lnTo>
                  <a:pt x="103594" y="494"/>
                </a:lnTo>
                <a:lnTo>
                  <a:pt x="1028700" y="0"/>
                </a:lnTo>
                <a:lnTo>
                  <a:pt x="1043337" y="928"/>
                </a:lnTo>
                <a:lnTo>
                  <a:pt x="1083453" y="13946"/>
                </a:lnTo>
                <a:lnTo>
                  <a:pt x="1115480" y="39913"/>
                </a:lnTo>
                <a:lnTo>
                  <a:pt x="1136333" y="75747"/>
                </a:lnTo>
                <a:lnTo>
                  <a:pt x="1143000" y="571500"/>
                </a:lnTo>
                <a:lnTo>
                  <a:pt x="1142071" y="586137"/>
                </a:lnTo>
                <a:lnTo>
                  <a:pt x="1129053" y="626253"/>
                </a:lnTo>
                <a:lnTo>
                  <a:pt x="1103086" y="658280"/>
                </a:lnTo>
                <a:lnTo>
                  <a:pt x="1067252" y="679133"/>
                </a:lnTo>
                <a:lnTo>
                  <a:pt x="114300" y="685800"/>
                </a:lnTo>
                <a:lnTo>
                  <a:pt x="99662" y="684871"/>
                </a:lnTo>
                <a:lnTo>
                  <a:pt x="59546" y="671853"/>
                </a:lnTo>
                <a:lnTo>
                  <a:pt x="27519" y="645886"/>
                </a:lnTo>
                <a:lnTo>
                  <a:pt x="6666" y="610052"/>
                </a:lnTo>
                <a:lnTo>
                  <a:pt x="0" y="11430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3" name="object 43"/>
          <p:cNvSpPr/>
          <p:nvPr/>
        </p:nvSpPr>
        <p:spPr>
          <a:xfrm>
            <a:off x="3657600" y="5257800"/>
            <a:ext cx="1143000" cy="685800"/>
          </a:xfrm>
          <a:custGeom>
            <a:avLst/>
            <a:gdLst/>
            <a:ahLst/>
            <a:cxnLst/>
            <a:rect l="l" t="t" r="r" b="b"/>
            <a:pathLst>
              <a:path w="1143000" h="685800">
                <a:moveTo>
                  <a:pt x="1028700" y="0"/>
                </a:moveTo>
                <a:lnTo>
                  <a:pt x="103594" y="494"/>
                </a:lnTo>
                <a:lnTo>
                  <a:pt x="62897" y="12185"/>
                </a:lnTo>
                <a:lnTo>
                  <a:pt x="30009" y="37105"/>
                </a:lnTo>
                <a:lnTo>
                  <a:pt x="8016" y="72171"/>
                </a:lnTo>
                <a:lnTo>
                  <a:pt x="0" y="114300"/>
                </a:lnTo>
                <a:lnTo>
                  <a:pt x="494" y="582205"/>
                </a:lnTo>
                <a:lnTo>
                  <a:pt x="12185" y="622902"/>
                </a:lnTo>
                <a:lnTo>
                  <a:pt x="37105" y="655790"/>
                </a:lnTo>
                <a:lnTo>
                  <a:pt x="72171" y="677783"/>
                </a:lnTo>
                <a:lnTo>
                  <a:pt x="114300" y="685800"/>
                </a:lnTo>
                <a:lnTo>
                  <a:pt x="1039405" y="685305"/>
                </a:lnTo>
                <a:lnTo>
                  <a:pt x="1080102" y="673614"/>
                </a:lnTo>
                <a:lnTo>
                  <a:pt x="1112990" y="648694"/>
                </a:lnTo>
                <a:lnTo>
                  <a:pt x="1134983" y="613628"/>
                </a:lnTo>
                <a:lnTo>
                  <a:pt x="1143000" y="571500"/>
                </a:lnTo>
                <a:lnTo>
                  <a:pt x="1142505" y="103594"/>
                </a:lnTo>
                <a:lnTo>
                  <a:pt x="1130814" y="62897"/>
                </a:lnTo>
                <a:lnTo>
                  <a:pt x="1105894" y="30009"/>
                </a:lnTo>
                <a:lnTo>
                  <a:pt x="1070828" y="8016"/>
                </a:lnTo>
                <a:lnTo>
                  <a:pt x="1028700" y="0"/>
                </a:lnTo>
                <a:close/>
              </a:path>
            </a:pathLst>
          </a:custGeom>
          <a:solidFill>
            <a:srgbClr val="FFFF9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4" name="object 44"/>
          <p:cNvSpPr/>
          <p:nvPr/>
        </p:nvSpPr>
        <p:spPr>
          <a:xfrm>
            <a:off x="3657600" y="5257800"/>
            <a:ext cx="1143000" cy="685800"/>
          </a:xfrm>
          <a:custGeom>
            <a:avLst/>
            <a:gdLst/>
            <a:ahLst/>
            <a:cxnLst/>
            <a:rect l="l" t="t" r="r" b="b"/>
            <a:pathLst>
              <a:path w="1143000" h="685800">
                <a:moveTo>
                  <a:pt x="0" y="114300"/>
                </a:moveTo>
                <a:lnTo>
                  <a:pt x="8016" y="72171"/>
                </a:lnTo>
                <a:lnTo>
                  <a:pt x="30009" y="37105"/>
                </a:lnTo>
                <a:lnTo>
                  <a:pt x="62897" y="12185"/>
                </a:lnTo>
                <a:lnTo>
                  <a:pt x="103594" y="494"/>
                </a:lnTo>
                <a:lnTo>
                  <a:pt x="1028700" y="0"/>
                </a:lnTo>
                <a:lnTo>
                  <a:pt x="1043337" y="928"/>
                </a:lnTo>
                <a:lnTo>
                  <a:pt x="1083453" y="13946"/>
                </a:lnTo>
                <a:lnTo>
                  <a:pt x="1115480" y="39913"/>
                </a:lnTo>
                <a:lnTo>
                  <a:pt x="1136333" y="75747"/>
                </a:lnTo>
                <a:lnTo>
                  <a:pt x="1143000" y="571500"/>
                </a:lnTo>
                <a:lnTo>
                  <a:pt x="1142071" y="586137"/>
                </a:lnTo>
                <a:lnTo>
                  <a:pt x="1129053" y="626253"/>
                </a:lnTo>
                <a:lnTo>
                  <a:pt x="1103086" y="658280"/>
                </a:lnTo>
                <a:lnTo>
                  <a:pt x="1067252" y="679133"/>
                </a:lnTo>
                <a:lnTo>
                  <a:pt x="114300" y="685800"/>
                </a:lnTo>
                <a:lnTo>
                  <a:pt x="99662" y="684871"/>
                </a:lnTo>
                <a:lnTo>
                  <a:pt x="59546" y="671853"/>
                </a:lnTo>
                <a:lnTo>
                  <a:pt x="27519" y="645886"/>
                </a:lnTo>
                <a:lnTo>
                  <a:pt x="6666" y="610052"/>
                </a:lnTo>
                <a:lnTo>
                  <a:pt x="0" y="11430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5" name="object 45"/>
          <p:cNvSpPr/>
          <p:nvPr/>
        </p:nvSpPr>
        <p:spPr>
          <a:xfrm>
            <a:off x="7763509" y="5335904"/>
            <a:ext cx="171958" cy="289877"/>
          </a:xfrm>
          <a:custGeom>
            <a:avLst/>
            <a:gdLst/>
            <a:ahLst/>
            <a:cxnLst/>
            <a:rect l="l" t="t" r="r" b="b"/>
            <a:pathLst>
              <a:path w="171958" h="289877">
                <a:moveTo>
                  <a:pt x="0" y="154559"/>
                </a:moveTo>
                <a:lnTo>
                  <a:pt x="23495" y="289877"/>
                </a:lnTo>
                <a:lnTo>
                  <a:pt x="139319" y="216154"/>
                </a:lnTo>
                <a:lnTo>
                  <a:pt x="94869" y="196469"/>
                </a:lnTo>
                <a:lnTo>
                  <a:pt x="104701" y="174244"/>
                </a:lnTo>
                <a:lnTo>
                  <a:pt x="44450" y="174244"/>
                </a:lnTo>
                <a:lnTo>
                  <a:pt x="0" y="154559"/>
                </a:lnTo>
                <a:close/>
              </a:path>
              <a:path w="171958" h="289877">
                <a:moveTo>
                  <a:pt x="121539" y="0"/>
                </a:moveTo>
                <a:lnTo>
                  <a:pt x="44450" y="174244"/>
                </a:lnTo>
                <a:lnTo>
                  <a:pt x="104701" y="174244"/>
                </a:lnTo>
                <a:lnTo>
                  <a:pt x="171958" y="22225"/>
                </a:lnTo>
                <a:lnTo>
                  <a:pt x="121539" y="0"/>
                </a:lnTo>
                <a:close/>
              </a:path>
            </a:pathLst>
          </a:custGeom>
          <a:solidFill>
            <a:srgbClr val="000066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6" name="object 46"/>
          <p:cNvSpPr/>
          <p:nvPr/>
        </p:nvSpPr>
        <p:spPr>
          <a:xfrm>
            <a:off x="7763509" y="5335904"/>
            <a:ext cx="171958" cy="289877"/>
          </a:xfrm>
          <a:custGeom>
            <a:avLst/>
            <a:gdLst/>
            <a:ahLst/>
            <a:cxnLst/>
            <a:rect l="l" t="t" r="r" b="b"/>
            <a:pathLst>
              <a:path w="171958" h="289877">
                <a:moveTo>
                  <a:pt x="171958" y="22225"/>
                </a:moveTo>
                <a:lnTo>
                  <a:pt x="94869" y="196469"/>
                </a:lnTo>
                <a:lnTo>
                  <a:pt x="139319" y="216154"/>
                </a:lnTo>
                <a:lnTo>
                  <a:pt x="23495" y="289877"/>
                </a:lnTo>
                <a:lnTo>
                  <a:pt x="0" y="154559"/>
                </a:lnTo>
                <a:lnTo>
                  <a:pt x="44450" y="174244"/>
                </a:lnTo>
                <a:lnTo>
                  <a:pt x="121539" y="0"/>
                </a:lnTo>
                <a:lnTo>
                  <a:pt x="171958" y="22225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7" name="object 47"/>
          <p:cNvSpPr/>
          <p:nvPr/>
        </p:nvSpPr>
        <p:spPr>
          <a:xfrm>
            <a:off x="6870954" y="4221860"/>
            <a:ext cx="300481" cy="378840"/>
          </a:xfrm>
          <a:custGeom>
            <a:avLst/>
            <a:gdLst/>
            <a:ahLst/>
            <a:cxnLst/>
            <a:rect l="l" t="t" r="r" b="b"/>
            <a:pathLst>
              <a:path w="300481" h="378840">
                <a:moveTo>
                  <a:pt x="126" y="253872"/>
                </a:moveTo>
                <a:lnTo>
                  <a:pt x="0" y="378840"/>
                </a:lnTo>
                <a:lnTo>
                  <a:pt x="120903" y="346837"/>
                </a:lnTo>
                <a:lnTo>
                  <a:pt x="82042" y="316991"/>
                </a:lnTo>
                <a:lnTo>
                  <a:pt x="107648" y="283718"/>
                </a:lnTo>
                <a:lnTo>
                  <a:pt x="38862" y="283718"/>
                </a:lnTo>
                <a:lnTo>
                  <a:pt x="126" y="253872"/>
                </a:lnTo>
                <a:close/>
              </a:path>
              <a:path w="300481" h="378840">
                <a:moveTo>
                  <a:pt x="257301" y="0"/>
                </a:moveTo>
                <a:lnTo>
                  <a:pt x="38862" y="283718"/>
                </a:lnTo>
                <a:lnTo>
                  <a:pt x="107648" y="283718"/>
                </a:lnTo>
                <a:lnTo>
                  <a:pt x="300481" y="33146"/>
                </a:lnTo>
                <a:lnTo>
                  <a:pt x="257301" y="0"/>
                </a:lnTo>
                <a:close/>
              </a:path>
            </a:pathLst>
          </a:custGeom>
          <a:solidFill>
            <a:srgbClr val="000066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8" name="object 48"/>
          <p:cNvSpPr/>
          <p:nvPr/>
        </p:nvSpPr>
        <p:spPr>
          <a:xfrm>
            <a:off x="6870954" y="4221860"/>
            <a:ext cx="300481" cy="378840"/>
          </a:xfrm>
          <a:custGeom>
            <a:avLst/>
            <a:gdLst/>
            <a:ahLst/>
            <a:cxnLst/>
            <a:rect l="l" t="t" r="r" b="b"/>
            <a:pathLst>
              <a:path w="300481" h="378840">
                <a:moveTo>
                  <a:pt x="300481" y="33146"/>
                </a:moveTo>
                <a:lnTo>
                  <a:pt x="82042" y="316991"/>
                </a:lnTo>
                <a:lnTo>
                  <a:pt x="120903" y="346837"/>
                </a:lnTo>
                <a:lnTo>
                  <a:pt x="0" y="378840"/>
                </a:lnTo>
                <a:lnTo>
                  <a:pt x="126" y="253872"/>
                </a:lnTo>
                <a:lnTo>
                  <a:pt x="38862" y="283718"/>
                </a:lnTo>
                <a:lnTo>
                  <a:pt x="257301" y="0"/>
                </a:lnTo>
                <a:lnTo>
                  <a:pt x="300481" y="33146"/>
                </a:lnTo>
                <a:close/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9" name="object 49"/>
          <p:cNvSpPr/>
          <p:nvPr/>
        </p:nvSpPr>
        <p:spPr>
          <a:xfrm>
            <a:off x="7535164" y="4221860"/>
            <a:ext cx="300481" cy="378840"/>
          </a:xfrm>
          <a:custGeom>
            <a:avLst/>
            <a:gdLst/>
            <a:ahLst/>
            <a:cxnLst/>
            <a:rect l="l" t="t" r="r" b="b"/>
            <a:pathLst>
              <a:path w="300481" h="378840">
                <a:moveTo>
                  <a:pt x="43179" y="0"/>
                </a:moveTo>
                <a:lnTo>
                  <a:pt x="0" y="33146"/>
                </a:lnTo>
                <a:lnTo>
                  <a:pt x="218439" y="316991"/>
                </a:lnTo>
                <a:lnTo>
                  <a:pt x="179577" y="346837"/>
                </a:lnTo>
                <a:lnTo>
                  <a:pt x="300481" y="378840"/>
                </a:lnTo>
                <a:lnTo>
                  <a:pt x="300385" y="283718"/>
                </a:lnTo>
                <a:lnTo>
                  <a:pt x="261619" y="283718"/>
                </a:lnTo>
                <a:lnTo>
                  <a:pt x="43179" y="0"/>
                </a:lnTo>
                <a:close/>
              </a:path>
              <a:path w="300481" h="378840">
                <a:moveTo>
                  <a:pt x="300354" y="253872"/>
                </a:moveTo>
                <a:lnTo>
                  <a:pt x="261619" y="283718"/>
                </a:lnTo>
                <a:lnTo>
                  <a:pt x="300385" y="283718"/>
                </a:lnTo>
                <a:lnTo>
                  <a:pt x="300354" y="253872"/>
                </a:lnTo>
                <a:close/>
              </a:path>
            </a:pathLst>
          </a:custGeom>
          <a:solidFill>
            <a:srgbClr val="000066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0" name="object 50"/>
          <p:cNvSpPr/>
          <p:nvPr/>
        </p:nvSpPr>
        <p:spPr>
          <a:xfrm>
            <a:off x="7535164" y="4221860"/>
            <a:ext cx="300481" cy="378840"/>
          </a:xfrm>
          <a:custGeom>
            <a:avLst/>
            <a:gdLst/>
            <a:ahLst/>
            <a:cxnLst/>
            <a:rect l="l" t="t" r="r" b="b"/>
            <a:pathLst>
              <a:path w="300481" h="378840">
                <a:moveTo>
                  <a:pt x="0" y="33146"/>
                </a:moveTo>
                <a:lnTo>
                  <a:pt x="218439" y="316991"/>
                </a:lnTo>
                <a:lnTo>
                  <a:pt x="179577" y="346837"/>
                </a:lnTo>
                <a:lnTo>
                  <a:pt x="300481" y="378840"/>
                </a:lnTo>
                <a:lnTo>
                  <a:pt x="300354" y="253872"/>
                </a:lnTo>
                <a:lnTo>
                  <a:pt x="261619" y="283718"/>
                </a:lnTo>
                <a:lnTo>
                  <a:pt x="43179" y="0"/>
                </a:lnTo>
                <a:lnTo>
                  <a:pt x="0" y="33146"/>
                </a:lnTo>
                <a:close/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1" name="object 51"/>
          <p:cNvSpPr/>
          <p:nvPr/>
        </p:nvSpPr>
        <p:spPr>
          <a:xfrm>
            <a:off x="5172964" y="4831460"/>
            <a:ext cx="300482" cy="378840"/>
          </a:xfrm>
          <a:custGeom>
            <a:avLst/>
            <a:gdLst/>
            <a:ahLst/>
            <a:cxnLst/>
            <a:rect l="l" t="t" r="r" b="b"/>
            <a:pathLst>
              <a:path w="300482" h="378840">
                <a:moveTo>
                  <a:pt x="43180" y="0"/>
                </a:moveTo>
                <a:lnTo>
                  <a:pt x="0" y="33146"/>
                </a:lnTo>
                <a:lnTo>
                  <a:pt x="218439" y="316991"/>
                </a:lnTo>
                <a:lnTo>
                  <a:pt x="179577" y="346837"/>
                </a:lnTo>
                <a:lnTo>
                  <a:pt x="300482" y="378840"/>
                </a:lnTo>
                <a:lnTo>
                  <a:pt x="300385" y="283718"/>
                </a:lnTo>
                <a:lnTo>
                  <a:pt x="261620" y="283718"/>
                </a:lnTo>
                <a:lnTo>
                  <a:pt x="43180" y="0"/>
                </a:lnTo>
                <a:close/>
              </a:path>
              <a:path w="300482" h="378840">
                <a:moveTo>
                  <a:pt x="300355" y="253872"/>
                </a:moveTo>
                <a:lnTo>
                  <a:pt x="261620" y="283718"/>
                </a:lnTo>
                <a:lnTo>
                  <a:pt x="300385" y="283718"/>
                </a:lnTo>
                <a:lnTo>
                  <a:pt x="300355" y="253872"/>
                </a:lnTo>
                <a:close/>
              </a:path>
            </a:pathLst>
          </a:custGeom>
          <a:solidFill>
            <a:srgbClr val="000066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2" name="object 52"/>
          <p:cNvSpPr/>
          <p:nvPr/>
        </p:nvSpPr>
        <p:spPr>
          <a:xfrm>
            <a:off x="5172964" y="4831460"/>
            <a:ext cx="300482" cy="378840"/>
          </a:xfrm>
          <a:custGeom>
            <a:avLst/>
            <a:gdLst/>
            <a:ahLst/>
            <a:cxnLst/>
            <a:rect l="l" t="t" r="r" b="b"/>
            <a:pathLst>
              <a:path w="300482" h="378840">
                <a:moveTo>
                  <a:pt x="0" y="33146"/>
                </a:moveTo>
                <a:lnTo>
                  <a:pt x="218439" y="316991"/>
                </a:lnTo>
                <a:lnTo>
                  <a:pt x="179577" y="346837"/>
                </a:lnTo>
                <a:lnTo>
                  <a:pt x="300482" y="378840"/>
                </a:lnTo>
                <a:lnTo>
                  <a:pt x="300355" y="253872"/>
                </a:lnTo>
                <a:lnTo>
                  <a:pt x="261620" y="283718"/>
                </a:lnTo>
                <a:lnTo>
                  <a:pt x="43180" y="0"/>
                </a:lnTo>
                <a:lnTo>
                  <a:pt x="0" y="33146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3" name="object 53"/>
          <p:cNvSpPr/>
          <p:nvPr/>
        </p:nvSpPr>
        <p:spPr>
          <a:xfrm>
            <a:off x="2774823" y="4272153"/>
            <a:ext cx="947927" cy="925576"/>
          </a:xfrm>
          <a:custGeom>
            <a:avLst/>
            <a:gdLst/>
            <a:ahLst/>
            <a:cxnLst/>
            <a:rect l="l" t="t" r="r" b="b"/>
            <a:pathLst>
              <a:path w="947927" h="925576">
                <a:moveTo>
                  <a:pt x="183566" y="137922"/>
                </a:moveTo>
                <a:lnTo>
                  <a:pt x="99187" y="137922"/>
                </a:lnTo>
                <a:lnTo>
                  <a:pt x="906779" y="925576"/>
                </a:lnTo>
                <a:lnTo>
                  <a:pt x="947927" y="883412"/>
                </a:lnTo>
                <a:lnTo>
                  <a:pt x="183566" y="137922"/>
                </a:lnTo>
                <a:close/>
              </a:path>
              <a:path w="947927" h="925576">
                <a:moveTo>
                  <a:pt x="0" y="0"/>
                </a:moveTo>
                <a:lnTo>
                  <a:pt x="66547" y="171323"/>
                </a:lnTo>
                <a:lnTo>
                  <a:pt x="99187" y="137922"/>
                </a:lnTo>
                <a:lnTo>
                  <a:pt x="183566" y="137922"/>
                </a:lnTo>
                <a:lnTo>
                  <a:pt x="140334" y="95758"/>
                </a:lnTo>
                <a:lnTo>
                  <a:pt x="172974" y="62230"/>
                </a:lnTo>
                <a:lnTo>
                  <a:pt x="0" y="0"/>
                </a:lnTo>
                <a:close/>
              </a:path>
            </a:pathLst>
          </a:custGeom>
          <a:solidFill>
            <a:srgbClr val="000066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4" name="object 54"/>
          <p:cNvSpPr/>
          <p:nvPr/>
        </p:nvSpPr>
        <p:spPr>
          <a:xfrm>
            <a:off x="2774823" y="4272153"/>
            <a:ext cx="947927" cy="925576"/>
          </a:xfrm>
          <a:custGeom>
            <a:avLst/>
            <a:gdLst/>
            <a:ahLst/>
            <a:cxnLst/>
            <a:rect l="l" t="t" r="r" b="b"/>
            <a:pathLst>
              <a:path w="947927" h="925576">
                <a:moveTo>
                  <a:pt x="906779" y="925576"/>
                </a:moveTo>
                <a:lnTo>
                  <a:pt x="99187" y="137922"/>
                </a:lnTo>
                <a:lnTo>
                  <a:pt x="66547" y="171323"/>
                </a:lnTo>
                <a:lnTo>
                  <a:pt x="0" y="0"/>
                </a:lnTo>
                <a:lnTo>
                  <a:pt x="172974" y="62230"/>
                </a:lnTo>
                <a:lnTo>
                  <a:pt x="140334" y="95758"/>
                </a:lnTo>
                <a:lnTo>
                  <a:pt x="947927" y="883412"/>
                </a:lnTo>
                <a:lnTo>
                  <a:pt x="906779" y="925576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5" name="object 55"/>
          <p:cNvSpPr/>
          <p:nvPr/>
        </p:nvSpPr>
        <p:spPr>
          <a:xfrm>
            <a:off x="6913118" y="3561079"/>
            <a:ext cx="172084" cy="207899"/>
          </a:xfrm>
          <a:custGeom>
            <a:avLst/>
            <a:gdLst/>
            <a:ahLst/>
            <a:cxnLst/>
            <a:rect l="l" t="t" r="r" b="b"/>
            <a:pathLst>
              <a:path w="172084" h="207899">
                <a:moveTo>
                  <a:pt x="40004" y="0"/>
                </a:moveTo>
                <a:lnTo>
                  <a:pt x="0" y="30734"/>
                </a:lnTo>
                <a:lnTo>
                  <a:pt x="90424" y="148209"/>
                </a:lnTo>
                <a:lnTo>
                  <a:pt x="48767" y="180213"/>
                </a:lnTo>
                <a:lnTo>
                  <a:pt x="168148" y="207899"/>
                </a:lnTo>
                <a:lnTo>
                  <a:pt x="171052" y="117475"/>
                </a:lnTo>
                <a:lnTo>
                  <a:pt x="130428" y="117475"/>
                </a:lnTo>
                <a:lnTo>
                  <a:pt x="40004" y="0"/>
                </a:lnTo>
                <a:close/>
              </a:path>
              <a:path w="172084" h="207899">
                <a:moveTo>
                  <a:pt x="172084" y="85344"/>
                </a:moveTo>
                <a:lnTo>
                  <a:pt x="130428" y="117475"/>
                </a:lnTo>
                <a:lnTo>
                  <a:pt x="171052" y="117475"/>
                </a:lnTo>
                <a:lnTo>
                  <a:pt x="172084" y="85344"/>
                </a:lnTo>
                <a:close/>
              </a:path>
            </a:pathLst>
          </a:custGeom>
          <a:solidFill>
            <a:srgbClr val="000066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6" name="object 56"/>
          <p:cNvSpPr/>
          <p:nvPr/>
        </p:nvSpPr>
        <p:spPr>
          <a:xfrm>
            <a:off x="6913118" y="3561079"/>
            <a:ext cx="172084" cy="207899"/>
          </a:xfrm>
          <a:custGeom>
            <a:avLst/>
            <a:gdLst/>
            <a:ahLst/>
            <a:cxnLst/>
            <a:rect l="l" t="t" r="r" b="b"/>
            <a:pathLst>
              <a:path w="172084" h="207899">
                <a:moveTo>
                  <a:pt x="0" y="30734"/>
                </a:moveTo>
                <a:lnTo>
                  <a:pt x="90424" y="148209"/>
                </a:lnTo>
                <a:lnTo>
                  <a:pt x="48767" y="180213"/>
                </a:lnTo>
                <a:lnTo>
                  <a:pt x="168148" y="207899"/>
                </a:lnTo>
                <a:lnTo>
                  <a:pt x="172084" y="85344"/>
                </a:lnTo>
                <a:lnTo>
                  <a:pt x="130428" y="117475"/>
                </a:lnTo>
                <a:lnTo>
                  <a:pt x="40004" y="0"/>
                </a:lnTo>
                <a:lnTo>
                  <a:pt x="0" y="30734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7" name="object 57"/>
          <p:cNvSpPr/>
          <p:nvPr/>
        </p:nvSpPr>
        <p:spPr>
          <a:xfrm>
            <a:off x="5190109" y="3585971"/>
            <a:ext cx="616203" cy="811402"/>
          </a:xfrm>
          <a:custGeom>
            <a:avLst/>
            <a:gdLst/>
            <a:ahLst/>
            <a:cxnLst/>
            <a:rect l="l" t="t" r="r" b="b"/>
            <a:pathLst>
              <a:path w="616203" h="811402">
                <a:moveTo>
                  <a:pt x="15493" y="663320"/>
                </a:moveTo>
                <a:lnTo>
                  <a:pt x="0" y="811402"/>
                </a:lnTo>
                <a:lnTo>
                  <a:pt x="137667" y="754507"/>
                </a:lnTo>
                <a:lnTo>
                  <a:pt x="100202" y="726566"/>
                </a:lnTo>
                <a:lnTo>
                  <a:pt x="126552" y="691260"/>
                </a:lnTo>
                <a:lnTo>
                  <a:pt x="52958" y="691260"/>
                </a:lnTo>
                <a:lnTo>
                  <a:pt x="15493" y="663320"/>
                </a:lnTo>
                <a:close/>
              </a:path>
              <a:path w="616203" h="811402">
                <a:moveTo>
                  <a:pt x="568960" y="0"/>
                </a:moveTo>
                <a:lnTo>
                  <a:pt x="52958" y="691260"/>
                </a:lnTo>
                <a:lnTo>
                  <a:pt x="126552" y="691260"/>
                </a:lnTo>
                <a:lnTo>
                  <a:pt x="616203" y="35178"/>
                </a:lnTo>
                <a:lnTo>
                  <a:pt x="568960" y="0"/>
                </a:lnTo>
                <a:close/>
              </a:path>
            </a:pathLst>
          </a:custGeom>
          <a:solidFill>
            <a:srgbClr val="000066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8" name="object 58"/>
          <p:cNvSpPr/>
          <p:nvPr/>
        </p:nvSpPr>
        <p:spPr>
          <a:xfrm>
            <a:off x="5190109" y="3585971"/>
            <a:ext cx="616203" cy="811402"/>
          </a:xfrm>
          <a:custGeom>
            <a:avLst/>
            <a:gdLst/>
            <a:ahLst/>
            <a:cxnLst/>
            <a:rect l="l" t="t" r="r" b="b"/>
            <a:pathLst>
              <a:path w="616203" h="811402">
                <a:moveTo>
                  <a:pt x="616203" y="35178"/>
                </a:moveTo>
                <a:lnTo>
                  <a:pt x="100202" y="726566"/>
                </a:lnTo>
                <a:lnTo>
                  <a:pt x="137667" y="754507"/>
                </a:lnTo>
                <a:lnTo>
                  <a:pt x="0" y="811402"/>
                </a:lnTo>
                <a:lnTo>
                  <a:pt x="15493" y="663320"/>
                </a:lnTo>
                <a:lnTo>
                  <a:pt x="52958" y="691260"/>
                </a:lnTo>
                <a:lnTo>
                  <a:pt x="568960" y="0"/>
                </a:lnTo>
                <a:lnTo>
                  <a:pt x="616203" y="35178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9" name="object 59"/>
          <p:cNvSpPr/>
          <p:nvPr/>
        </p:nvSpPr>
        <p:spPr>
          <a:xfrm>
            <a:off x="4508753" y="4831460"/>
            <a:ext cx="300482" cy="378840"/>
          </a:xfrm>
          <a:custGeom>
            <a:avLst/>
            <a:gdLst/>
            <a:ahLst/>
            <a:cxnLst/>
            <a:rect l="l" t="t" r="r" b="b"/>
            <a:pathLst>
              <a:path w="300482" h="378840">
                <a:moveTo>
                  <a:pt x="126" y="253872"/>
                </a:moveTo>
                <a:lnTo>
                  <a:pt x="0" y="378840"/>
                </a:lnTo>
                <a:lnTo>
                  <a:pt x="120904" y="346837"/>
                </a:lnTo>
                <a:lnTo>
                  <a:pt x="82042" y="316991"/>
                </a:lnTo>
                <a:lnTo>
                  <a:pt x="107648" y="283718"/>
                </a:lnTo>
                <a:lnTo>
                  <a:pt x="38862" y="283718"/>
                </a:lnTo>
                <a:lnTo>
                  <a:pt x="126" y="253872"/>
                </a:lnTo>
                <a:close/>
              </a:path>
              <a:path w="300482" h="378840">
                <a:moveTo>
                  <a:pt x="257301" y="0"/>
                </a:moveTo>
                <a:lnTo>
                  <a:pt x="38862" y="283718"/>
                </a:lnTo>
                <a:lnTo>
                  <a:pt x="107648" y="283718"/>
                </a:lnTo>
                <a:lnTo>
                  <a:pt x="300482" y="33146"/>
                </a:lnTo>
                <a:lnTo>
                  <a:pt x="257301" y="0"/>
                </a:lnTo>
                <a:close/>
              </a:path>
            </a:pathLst>
          </a:custGeom>
          <a:solidFill>
            <a:srgbClr val="000066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0" name="object 60"/>
          <p:cNvSpPr/>
          <p:nvPr/>
        </p:nvSpPr>
        <p:spPr>
          <a:xfrm>
            <a:off x="4508753" y="4831460"/>
            <a:ext cx="300482" cy="378840"/>
          </a:xfrm>
          <a:custGeom>
            <a:avLst/>
            <a:gdLst/>
            <a:ahLst/>
            <a:cxnLst/>
            <a:rect l="l" t="t" r="r" b="b"/>
            <a:pathLst>
              <a:path w="300482" h="378840">
                <a:moveTo>
                  <a:pt x="300482" y="33146"/>
                </a:moveTo>
                <a:lnTo>
                  <a:pt x="82042" y="316991"/>
                </a:lnTo>
                <a:lnTo>
                  <a:pt x="120904" y="346837"/>
                </a:lnTo>
                <a:lnTo>
                  <a:pt x="0" y="378840"/>
                </a:lnTo>
                <a:lnTo>
                  <a:pt x="126" y="253872"/>
                </a:lnTo>
                <a:lnTo>
                  <a:pt x="38862" y="283718"/>
                </a:lnTo>
                <a:lnTo>
                  <a:pt x="257301" y="0"/>
                </a:lnTo>
                <a:lnTo>
                  <a:pt x="300482" y="3314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1" name="object 61"/>
          <p:cNvSpPr txBox="1"/>
          <p:nvPr/>
        </p:nvSpPr>
        <p:spPr>
          <a:xfrm>
            <a:off x="574040" y="161901"/>
            <a:ext cx="5994422" cy="82794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45134">
              <a:lnSpc>
                <a:spcPts val="2670"/>
              </a:lnSpc>
              <a:spcBef>
                <a:spcPts val="133"/>
              </a:spcBef>
              <a:tabLst>
                <a:tab pos="2400300" algn="l"/>
                <a:tab pos="2679700" algn="l"/>
              </a:tabLst>
            </a:pPr>
            <a:r>
              <a:rPr dirty="0" smtClean="0" baseline="2663" sz="3300" spc="14">
                <a:latin typeface="΢"/>
                <a:cs typeface="΢"/>
              </a:rPr>
              <a:t>人力资源战略功</a:t>
            </a:r>
            <a:r>
              <a:rPr dirty="0" smtClean="0" baseline="2663" sz="3300" spc="0">
                <a:latin typeface="΢"/>
                <a:cs typeface="΢"/>
              </a:rPr>
              <a:t>能</a:t>
            </a:r>
            <a:r>
              <a:rPr dirty="0" smtClean="0" baseline="2663" sz="3300" spc="0">
                <a:latin typeface="΢"/>
                <a:cs typeface="΢"/>
              </a:rPr>
              <a:t>	</a:t>
            </a:r>
            <a:r>
              <a:rPr dirty="0" smtClean="0" baseline="3223" sz="3300" spc="0" b="1">
                <a:latin typeface="Arial Black"/>
                <a:cs typeface="Arial Black"/>
              </a:rPr>
              <a:t>–</a:t>
            </a:r>
            <a:r>
              <a:rPr dirty="0" smtClean="0" baseline="3223" sz="3300" spc="0" b="1">
                <a:latin typeface="Arial Black"/>
                <a:cs typeface="Arial Black"/>
              </a:rPr>
              <a:t>	</a:t>
            </a:r>
            <a:r>
              <a:rPr dirty="0" smtClean="0" baseline="2663" sz="3300" spc="9">
                <a:latin typeface="΢"/>
                <a:cs typeface="΢"/>
              </a:rPr>
              <a:t>评估管理</a:t>
            </a:r>
            <a:endParaRPr sz="2200">
              <a:latin typeface="微软雅黑"/>
              <a:cs typeface="微软雅黑"/>
            </a:endParaRPr>
          </a:p>
          <a:p>
            <a:pPr marL="1940305">
              <a:lnSpc>
                <a:spcPts val="3760"/>
              </a:lnSpc>
              <a:spcBef>
                <a:spcPts val="144"/>
              </a:spcBef>
            </a:pPr>
            <a:r>
              <a:rPr dirty="0" smtClean="0" baseline="-3223" sz="3300" spc="0" b="1">
                <a:latin typeface="Arial Black"/>
                <a:cs typeface="Arial Black"/>
              </a:rPr>
              <a:t>SA</a:t>
            </a:r>
            <a:r>
              <a:rPr dirty="0" smtClean="0" baseline="-3223" sz="3300" spc="-4" b="1">
                <a:latin typeface="Arial Black"/>
                <a:cs typeface="Arial Black"/>
              </a:rPr>
              <a:t>P</a:t>
            </a:r>
            <a:r>
              <a:rPr dirty="0" smtClean="0" baseline="-2663" sz="3300" spc="9">
                <a:latin typeface="΢"/>
                <a:cs typeface="΢"/>
              </a:rPr>
              <a:t>评估中的状态处理和工</a:t>
            </a:r>
            <a:r>
              <a:rPr dirty="0" smtClean="0" baseline="-2663" sz="3300" spc="19">
                <a:latin typeface="΢"/>
                <a:cs typeface="΢"/>
              </a:rPr>
              <a:t>作</a:t>
            </a:r>
            <a:r>
              <a:rPr dirty="0" smtClean="0" baseline="-2663" sz="3300" spc="0">
                <a:latin typeface="΢"/>
                <a:cs typeface="΢"/>
              </a:rPr>
              <a:t>流</a:t>
            </a:r>
            <a:endParaRPr sz="2200">
              <a:latin typeface="微软雅黑"/>
              <a:cs typeface="微软雅黑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3324225" y="1617138"/>
            <a:ext cx="781486" cy="204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sz="1400" spc="9">
                <a:latin typeface="΢"/>
                <a:cs typeface="΢"/>
              </a:rPr>
              <a:t>完</a:t>
            </a:r>
            <a:r>
              <a:rPr dirty="0" smtClean="0" sz="1400" spc="9">
                <a:latin typeface="΢"/>
                <a:cs typeface="΢"/>
              </a:rPr>
              <a:t>成</a:t>
            </a:r>
            <a:r>
              <a:rPr dirty="0" smtClean="0" sz="1400" spc="0">
                <a:latin typeface="΢"/>
                <a:cs typeface="΢"/>
              </a:rPr>
              <a:t>评估</a:t>
            </a:r>
            <a:endParaRPr sz="1400">
              <a:latin typeface="微软雅黑"/>
              <a:cs typeface="微软雅黑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733145" y="2303581"/>
            <a:ext cx="780931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sz="1400" spc="9">
                <a:latin typeface="΢"/>
                <a:cs typeface="΢"/>
              </a:rPr>
              <a:t>准</a:t>
            </a:r>
            <a:r>
              <a:rPr dirty="0" smtClean="0" sz="1400" spc="9">
                <a:latin typeface="΢"/>
                <a:cs typeface="΢"/>
              </a:rPr>
              <a:t>备</a:t>
            </a:r>
            <a:r>
              <a:rPr dirty="0" smtClean="0" sz="1400" spc="0">
                <a:latin typeface="΢"/>
                <a:cs typeface="΢"/>
              </a:rPr>
              <a:t>评估</a:t>
            </a:r>
            <a:endParaRPr sz="1400">
              <a:latin typeface="微软雅黑"/>
              <a:cs typeface="微软雅黑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5866003" y="2999112"/>
            <a:ext cx="939988" cy="48471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ts val="1220"/>
              </a:lnSpc>
              <a:spcBef>
                <a:spcPts val="61"/>
              </a:spcBef>
            </a:pPr>
            <a:r>
              <a:rPr dirty="0" smtClean="0" sz="1000" spc="0">
                <a:latin typeface="΢"/>
                <a:cs typeface="΢"/>
              </a:rPr>
              <a:t>把</a:t>
            </a:r>
            <a:r>
              <a:rPr dirty="0" smtClean="0" sz="1000" spc="0">
                <a:latin typeface="΢"/>
                <a:cs typeface="΢"/>
              </a:rPr>
              <a:t>评</a:t>
            </a:r>
            <a:r>
              <a:rPr dirty="0" smtClean="0" sz="1000" spc="0">
                <a:latin typeface="΢"/>
                <a:cs typeface="΢"/>
              </a:rPr>
              <a:t>估</a:t>
            </a:r>
            <a:r>
              <a:rPr dirty="0" smtClean="0" sz="1000" spc="0">
                <a:latin typeface="΢"/>
                <a:cs typeface="΢"/>
              </a:rPr>
              <a:t>结</a:t>
            </a:r>
            <a:r>
              <a:rPr dirty="0" smtClean="0" sz="1000" spc="0">
                <a:latin typeface="΢"/>
                <a:cs typeface="΢"/>
              </a:rPr>
              <a:t>果</a:t>
            </a:r>
            <a:r>
              <a:rPr dirty="0" smtClean="0" sz="1000" spc="-9">
                <a:latin typeface="΢"/>
                <a:cs typeface="΢"/>
              </a:rPr>
              <a:t>送给</a:t>
            </a:r>
            <a:endParaRPr sz="1000">
              <a:latin typeface="微软雅黑"/>
              <a:cs typeface="微软雅黑"/>
            </a:endParaRPr>
          </a:p>
          <a:p>
            <a:pPr marL="42978" marR="51802" algn="ctr">
              <a:lnSpc>
                <a:spcPts val="1200"/>
              </a:lnSpc>
            </a:pPr>
            <a:r>
              <a:rPr dirty="0" smtClean="0" sz="1000" spc="0">
                <a:latin typeface="΢"/>
                <a:cs typeface="΢"/>
              </a:rPr>
              <a:t>“被评估人”</a:t>
            </a:r>
            <a:endParaRPr sz="1000">
              <a:latin typeface="微软雅黑"/>
              <a:cs typeface="微软雅黑"/>
            </a:endParaRPr>
          </a:p>
          <a:p>
            <a:pPr marL="281178" marR="289392" algn="ctr">
              <a:lnSpc>
                <a:spcPts val="1400"/>
              </a:lnSpc>
              <a:spcBef>
                <a:spcPts val="9"/>
              </a:spcBef>
            </a:pPr>
            <a:r>
              <a:rPr dirty="0" smtClean="0" sz="1200" spc="14">
                <a:latin typeface="΢"/>
                <a:cs typeface="΢"/>
              </a:rPr>
              <a:t>确认</a:t>
            </a:r>
            <a:endParaRPr sz="1200">
              <a:latin typeface="微软雅黑"/>
              <a:cs typeface="微软雅黑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2333625" y="3751635"/>
            <a:ext cx="780931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sz="1400" spc="9">
                <a:latin typeface="΢"/>
                <a:cs typeface="΢"/>
              </a:rPr>
              <a:t>进</a:t>
            </a:r>
            <a:r>
              <a:rPr dirty="0" smtClean="0" sz="1400" spc="9">
                <a:latin typeface="΢"/>
                <a:cs typeface="΢"/>
              </a:rPr>
              <a:t>行</a:t>
            </a:r>
            <a:r>
              <a:rPr dirty="0" smtClean="0" sz="1400" spc="0">
                <a:latin typeface="΢"/>
                <a:cs typeface="΢"/>
              </a:rPr>
              <a:t>评估</a:t>
            </a:r>
            <a:endParaRPr sz="1400">
              <a:latin typeface="微软雅黑"/>
              <a:cs typeface="微软雅黑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7112000" y="3915632"/>
            <a:ext cx="368808" cy="177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400"/>
              </a:lnSpc>
              <a:spcBef>
                <a:spcPts val="70"/>
              </a:spcBef>
            </a:pPr>
            <a:r>
              <a:rPr dirty="0" smtClean="0" sz="1200" spc="9">
                <a:latin typeface="΢"/>
                <a:cs typeface="΢"/>
              </a:rPr>
              <a:t>同意</a:t>
            </a:r>
            <a:endParaRPr sz="1200">
              <a:latin typeface="微软雅黑"/>
              <a:cs typeface="微软雅黑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4748021" y="4525613"/>
            <a:ext cx="522732" cy="177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400"/>
              </a:lnSpc>
              <a:spcBef>
                <a:spcPts val="70"/>
              </a:spcBef>
            </a:pPr>
            <a:r>
              <a:rPr dirty="0" smtClean="0" sz="1200" spc="9">
                <a:latin typeface="΢"/>
                <a:cs typeface="΢"/>
              </a:rPr>
              <a:t>不同意</a:t>
            </a:r>
            <a:endParaRPr sz="1200">
              <a:latin typeface="微软雅黑"/>
              <a:cs typeface="微软雅黑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7668514" y="4788336"/>
            <a:ext cx="780931" cy="41706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75"/>
              </a:lnSpc>
              <a:spcBef>
                <a:spcPts val="83"/>
              </a:spcBef>
            </a:pPr>
            <a:r>
              <a:rPr dirty="0" smtClean="0" baseline="1395" sz="2100" spc="9">
                <a:latin typeface="΢"/>
                <a:cs typeface="΢"/>
              </a:rPr>
              <a:t>确</a:t>
            </a:r>
            <a:r>
              <a:rPr dirty="0" smtClean="0" baseline="1395" sz="2100" spc="9">
                <a:latin typeface="΢"/>
                <a:cs typeface="΢"/>
              </a:rPr>
              <a:t>认</a:t>
            </a:r>
            <a:r>
              <a:rPr dirty="0" smtClean="0" baseline="1395" sz="2100" spc="0">
                <a:latin typeface="΢"/>
                <a:cs typeface="΢"/>
              </a:rPr>
              <a:t>过的</a:t>
            </a:r>
            <a:endParaRPr sz="1400">
              <a:latin typeface="微软雅黑"/>
              <a:cs typeface="微软雅黑"/>
            </a:endParaRPr>
          </a:p>
          <a:p>
            <a:pPr marL="12700">
              <a:lnSpc>
                <a:spcPts val="1610"/>
              </a:lnSpc>
            </a:pPr>
            <a:r>
              <a:rPr dirty="0" smtClean="0" sz="1400" spc="9">
                <a:latin typeface="΢"/>
                <a:cs typeface="΢"/>
              </a:rPr>
              <a:t>评</a:t>
            </a:r>
            <a:r>
              <a:rPr dirty="0" smtClean="0" sz="1400" spc="9">
                <a:latin typeface="΢"/>
                <a:cs typeface="΢"/>
              </a:rPr>
              <a:t>估</a:t>
            </a:r>
            <a:r>
              <a:rPr dirty="0" smtClean="0" sz="1400" spc="0">
                <a:latin typeface="΢"/>
                <a:cs typeface="΢"/>
              </a:rPr>
              <a:t>结果</a:t>
            </a:r>
            <a:endParaRPr sz="1400">
              <a:latin typeface="微软雅黑"/>
              <a:cs typeface="微软雅黑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2136394" y="4853273"/>
            <a:ext cx="979474" cy="177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400"/>
              </a:lnSpc>
              <a:spcBef>
                <a:spcPts val="70"/>
              </a:spcBef>
            </a:pPr>
            <a:r>
              <a:rPr dirty="0" smtClean="0" sz="1200" spc="9">
                <a:latin typeface="΢"/>
                <a:cs typeface="΢"/>
              </a:rPr>
              <a:t>重</a:t>
            </a:r>
            <a:r>
              <a:rPr dirty="0" smtClean="0" sz="1200" spc="9">
                <a:latin typeface="΢"/>
                <a:cs typeface="΢"/>
              </a:rPr>
              <a:t>新</a:t>
            </a:r>
            <a:r>
              <a:rPr dirty="0" smtClean="0" sz="1200" spc="9">
                <a:latin typeface="΢"/>
                <a:cs typeface="΢"/>
              </a:rPr>
              <a:t>安</a:t>
            </a:r>
            <a:r>
              <a:rPr dirty="0" smtClean="0" sz="1200" spc="0">
                <a:latin typeface="΢"/>
                <a:cs typeface="΢"/>
              </a:rPr>
              <a:t>排评估</a:t>
            </a:r>
            <a:endParaRPr sz="1200">
              <a:latin typeface="微软雅黑"/>
              <a:cs typeface="微软雅黑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6310629" y="4979130"/>
            <a:ext cx="979474" cy="177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400"/>
              </a:lnSpc>
              <a:spcBef>
                <a:spcPts val="70"/>
              </a:spcBef>
            </a:pPr>
            <a:r>
              <a:rPr dirty="0" smtClean="0" sz="1200" spc="9">
                <a:latin typeface="΢"/>
                <a:cs typeface="΢"/>
              </a:rPr>
              <a:t>“</a:t>
            </a:r>
            <a:r>
              <a:rPr dirty="0" smtClean="0" sz="1200" spc="9">
                <a:latin typeface="΢"/>
                <a:cs typeface="΢"/>
              </a:rPr>
              <a:t>被</a:t>
            </a:r>
            <a:r>
              <a:rPr dirty="0" smtClean="0" sz="1200" spc="9">
                <a:latin typeface="΢"/>
                <a:cs typeface="΢"/>
              </a:rPr>
              <a:t>评</a:t>
            </a:r>
            <a:r>
              <a:rPr dirty="0" smtClean="0" sz="1200" spc="0">
                <a:latin typeface="΢"/>
                <a:cs typeface="΢"/>
              </a:rPr>
              <a:t>估人”</a:t>
            </a:r>
            <a:endParaRPr sz="1200">
              <a:latin typeface="微软雅黑"/>
              <a:cs typeface="微软雅黑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3681221" y="5398190"/>
            <a:ext cx="1135942" cy="41706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75"/>
              </a:lnSpc>
              <a:spcBef>
                <a:spcPts val="83"/>
              </a:spcBef>
            </a:pPr>
            <a:r>
              <a:rPr dirty="0" smtClean="0" baseline="1395" sz="2100" spc="9">
                <a:latin typeface="΢"/>
                <a:cs typeface="΢"/>
              </a:rPr>
              <a:t>没</a:t>
            </a:r>
            <a:r>
              <a:rPr dirty="0" smtClean="0" baseline="1395" sz="2100" spc="9">
                <a:latin typeface="΢"/>
                <a:cs typeface="΢"/>
              </a:rPr>
              <a:t>通</a:t>
            </a:r>
            <a:r>
              <a:rPr dirty="0" smtClean="0" baseline="1395" sz="2100" spc="0">
                <a:latin typeface="΢"/>
                <a:cs typeface="΢"/>
              </a:rPr>
              <a:t>过确</a:t>
            </a:r>
            <a:r>
              <a:rPr dirty="0" smtClean="0" baseline="1395" sz="2100" spc="-14">
                <a:latin typeface="΢"/>
                <a:cs typeface="΢"/>
              </a:rPr>
              <a:t>认</a:t>
            </a:r>
            <a:r>
              <a:rPr dirty="0" smtClean="0" baseline="1395" sz="2100" spc="0">
                <a:latin typeface="΢"/>
                <a:cs typeface="΢"/>
              </a:rPr>
              <a:t>的</a:t>
            </a:r>
            <a:endParaRPr sz="1400">
              <a:latin typeface="微软雅黑"/>
              <a:cs typeface="微软雅黑"/>
            </a:endParaRPr>
          </a:p>
          <a:p>
            <a:pPr marL="12700">
              <a:lnSpc>
                <a:spcPts val="1610"/>
              </a:lnSpc>
            </a:pPr>
            <a:r>
              <a:rPr dirty="0" smtClean="0" sz="1400" spc="9">
                <a:latin typeface="΢"/>
                <a:cs typeface="΢"/>
              </a:rPr>
              <a:t>“</a:t>
            </a:r>
            <a:r>
              <a:rPr dirty="0" smtClean="0" sz="1400" spc="9">
                <a:latin typeface="΢"/>
                <a:cs typeface="΢"/>
              </a:rPr>
              <a:t>评</a:t>
            </a:r>
            <a:r>
              <a:rPr dirty="0" smtClean="0" sz="1400" spc="0">
                <a:latin typeface="΢"/>
                <a:cs typeface="΢"/>
              </a:rPr>
              <a:t>估结</a:t>
            </a:r>
            <a:r>
              <a:rPr dirty="0" smtClean="0" sz="1400" spc="-14">
                <a:latin typeface="΢"/>
                <a:cs typeface="΢"/>
              </a:rPr>
              <a:t>果</a:t>
            </a:r>
            <a:r>
              <a:rPr dirty="0" smtClean="0" sz="1400" spc="0">
                <a:latin typeface="΢"/>
                <a:cs typeface="΢"/>
              </a:rPr>
              <a:t>”</a:t>
            </a:r>
            <a:endParaRPr sz="1400">
              <a:latin typeface="微软雅黑"/>
              <a:cs typeface="微软雅黑"/>
            </a:endParaRPr>
          </a:p>
        </p:txBody>
      </p:sp>
      <p:sp>
        <p:nvSpPr>
          <p:cNvPr id="72" name="object 72"/>
          <p:cNvSpPr txBox="1"/>
          <p:nvPr/>
        </p:nvSpPr>
        <p:spPr>
          <a:xfrm>
            <a:off x="7280529" y="5821267"/>
            <a:ext cx="1011429" cy="48505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ts val="1445"/>
              </a:lnSpc>
              <a:spcBef>
                <a:spcPts val="72"/>
              </a:spcBef>
            </a:pPr>
            <a:r>
              <a:rPr dirty="0" smtClean="0" baseline="1627" sz="1800" spc="9">
                <a:latin typeface="΢"/>
                <a:cs typeface="΢"/>
              </a:rPr>
              <a:t>启</a:t>
            </a:r>
            <a:r>
              <a:rPr dirty="0" smtClean="0" baseline="1627" sz="1800" spc="9">
                <a:latin typeface="΢"/>
                <a:cs typeface="΢"/>
              </a:rPr>
              <a:t>动</a:t>
            </a:r>
            <a:r>
              <a:rPr dirty="0" smtClean="0" baseline="1627" sz="1800" spc="9">
                <a:latin typeface="΢"/>
                <a:cs typeface="΢"/>
              </a:rPr>
              <a:t>后</a:t>
            </a:r>
            <a:r>
              <a:rPr dirty="0" smtClean="0" baseline="1627" sz="1800" spc="0">
                <a:latin typeface="΢"/>
                <a:cs typeface="΢"/>
              </a:rPr>
              <a:t>续流</a:t>
            </a:r>
            <a:r>
              <a:rPr dirty="0" smtClean="0" baseline="1627" sz="1800" spc="4">
                <a:latin typeface="΢"/>
                <a:cs typeface="΢"/>
              </a:rPr>
              <a:t>程</a:t>
            </a:r>
            <a:r>
              <a:rPr dirty="0" smtClean="0" baseline="2415" sz="1800" spc="0" b="1">
                <a:latin typeface="Arial"/>
                <a:cs typeface="Arial"/>
              </a:rPr>
              <a:t>,</a:t>
            </a:r>
            <a:endParaRPr sz="1200">
              <a:latin typeface="Arial"/>
              <a:cs typeface="Arial"/>
            </a:endParaRPr>
          </a:p>
          <a:p>
            <a:pPr marL="47959" marR="62580" algn="ctr">
              <a:lnSpc>
                <a:spcPts val="1195"/>
              </a:lnSpc>
            </a:pPr>
            <a:r>
              <a:rPr dirty="0" smtClean="0" sz="1000" spc="0" b="1">
                <a:latin typeface="Arial"/>
                <a:cs typeface="Arial"/>
              </a:rPr>
              <a:t>e.g.:</a:t>
            </a:r>
            <a:r>
              <a:rPr dirty="0" smtClean="0" sz="1000" spc="-20" b="1">
                <a:latin typeface="Arial"/>
                <a:cs typeface="Arial"/>
              </a:rPr>
              <a:t> </a:t>
            </a:r>
            <a:r>
              <a:rPr dirty="0" smtClean="0" sz="1000" spc="0">
                <a:latin typeface="΢"/>
                <a:cs typeface="΢"/>
              </a:rPr>
              <a:t>资历更新</a:t>
            </a:r>
            <a:r>
              <a:rPr dirty="0" smtClean="0" sz="1000" spc="-2" b="1">
                <a:latin typeface="Arial"/>
                <a:cs typeface="Arial"/>
              </a:rPr>
              <a:t>,</a:t>
            </a:r>
            <a:endParaRPr sz="1000">
              <a:latin typeface="Arial"/>
              <a:cs typeface="Arial"/>
            </a:endParaRPr>
          </a:p>
          <a:p>
            <a:pPr marL="214541" marR="227751" algn="ctr">
              <a:lnSpc>
                <a:spcPts val="1180"/>
              </a:lnSpc>
            </a:pPr>
            <a:r>
              <a:rPr dirty="0" smtClean="0" sz="1000" spc="0">
                <a:latin typeface="΢"/>
                <a:cs typeface="΢"/>
              </a:rPr>
              <a:t>奖金分配</a:t>
            </a:r>
            <a:endParaRPr sz="1000">
              <a:latin typeface="微软雅黑"/>
              <a:cs typeface="微软雅黑"/>
            </a:endParaRPr>
          </a:p>
        </p:txBody>
      </p:sp>
      <p:sp>
        <p:nvSpPr>
          <p:cNvPr id="73" name="object 73"/>
          <p:cNvSpPr txBox="1"/>
          <p:nvPr/>
        </p:nvSpPr>
        <p:spPr>
          <a:xfrm>
            <a:off x="109524" y="6633699"/>
            <a:ext cx="2386151" cy="13208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975"/>
              </a:lnSpc>
              <a:spcBef>
                <a:spcPts val="48"/>
              </a:spcBef>
            </a:pPr>
            <a:r>
              <a:rPr dirty="0" smtClean="0" sz="850" spc="0">
                <a:solidFill>
                  <a:srgbClr val="B1B1B1"/>
                </a:solidFill>
                <a:latin typeface="Symbol"/>
                <a:cs typeface="Symbol"/>
              </a:rPr>
              <a:t></a:t>
            </a:r>
            <a:r>
              <a:rPr dirty="0" smtClean="0" sz="850" spc="0">
                <a:solidFill>
                  <a:srgbClr val="B1B1B1"/>
                </a:solidFill>
                <a:latin typeface="Times New Roman"/>
                <a:cs typeface="Times New Roman"/>
              </a:rPr>
              <a:t> </a:t>
            </a:r>
            <a:r>
              <a:rPr dirty="0" smtClean="0" sz="850" spc="51">
                <a:solidFill>
                  <a:srgbClr val="B1B1B1"/>
                </a:solidFill>
                <a:latin typeface="Times New Roman"/>
                <a:cs typeface="Times New Roman"/>
              </a:rPr>
              <a:t> 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S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A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P</a:t>
            </a:r>
            <a:r>
              <a:rPr dirty="0" smtClean="0" sz="700" spc="-23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A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G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2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0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0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2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,</a:t>
            </a:r>
            <a:r>
              <a:rPr dirty="0" smtClean="0" sz="700" spc="12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T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itle</a:t>
            </a:r>
            <a:r>
              <a:rPr dirty="0" smtClean="0" sz="700" spc="-18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o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f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P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r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e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s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e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n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t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a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ti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o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n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,</a:t>
            </a:r>
            <a:r>
              <a:rPr dirty="0" smtClean="0" sz="700" spc="13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S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p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e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a</a:t>
            </a:r>
            <a:r>
              <a:rPr dirty="0" smtClean="0" sz="700" spc="9">
                <a:solidFill>
                  <a:srgbClr val="B1B1B1"/>
                </a:solidFill>
                <a:latin typeface="Arial"/>
                <a:cs typeface="Arial"/>
              </a:rPr>
              <a:t>k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e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r</a:t>
            </a:r>
            <a:r>
              <a:rPr dirty="0" smtClean="0" sz="700" spc="-20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Na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m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e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1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47</a:t>
            </a:r>
            <a:endParaRPr sz="700">
              <a:latin typeface="Arial"/>
              <a:cs typeface="Arial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3720496" y="5258047"/>
            <a:ext cx="1007931" cy="2976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5" name="object 75"/>
          <p:cNvSpPr txBox="1"/>
          <p:nvPr/>
        </p:nvSpPr>
        <p:spPr>
          <a:xfrm>
            <a:off x="5039200" y="5257882"/>
            <a:ext cx="66199" cy="53357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76" name="object 76"/>
          <p:cNvSpPr txBox="1"/>
          <p:nvPr/>
        </p:nvSpPr>
        <p:spPr>
          <a:xfrm>
            <a:off x="5105400" y="5257882"/>
            <a:ext cx="828201" cy="7611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550"/>
              </a:lnSpc>
              <a:spcBef>
                <a:spcPts val="49"/>
              </a:spcBef>
            </a:pPr>
            <a:endParaRPr sz="550"/>
          </a:p>
        </p:txBody>
      </p:sp>
      <p:sp>
        <p:nvSpPr>
          <p:cNvPr id="77" name="object 77"/>
          <p:cNvSpPr txBox="1"/>
          <p:nvPr/>
        </p:nvSpPr>
        <p:spPr>
          <a:xfrm>
            <a:off x="5105400" y="5334000"/>
            <a:ext cx="816301" cy="45746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indent="228600">
              <a:lnSpc>
                <a:spcPts val="2047"/>
              </a:lnSpc>
              <a:spcBef>
                <a:spcPts val="475"/>
              </a:spcBef>
            </a:pPr>
            <a:r>
              <a:rPr dirty="0" smtClean="0" sz="1200" spc="9">
                <a:latin typeface="΢"/>
                <a:cs typeface="΢"/>
              </a:rPr>
              <a:t>知会</a:t>
            </a:r>
            <a:r>
              <a:rPr dirty="0" smtClean="0" sz="1200" spc="9">
                <a:latin typeface="΢"/>
                <a:cs typeface="΢"/>
              </a:rPr>
              <a:t> </a:t>
            </a:r>
            <a:endParaRPr sz="1200">
              <a:latin typeface="微软雅黑"/>
              <a:cs typeface="微软雅黑"/>
            </a:endParaRPr>
          </a:p>
          <a:p>
            <a:pPr>
              <a:lnSpc>
                <a:spcPts val="1439"/>
              </a:lnSpc>
            </a:pPr>
            <a:r>
              <a:rPr dirty="0" smtClean="0" sz="1200" spc="9">
                <a:latin typeface="΢"/>
                <a:cs typeface="΢"/>
              </a:rPr>
              <a:t>“</a:t>
            </a:r>
            <a:r>
              <a:rPr dirty="0" smtClean="0" sz="1200" spc="9">
                <a:latin typeface="΢"/>
                <a:cs typeface="΢"/>
              </a:rPr>
              <a:t>评</a:t>
            </a:r>
            <a:r>
              <a:rPr dirty="0" smtClean="0" sz="1200" spc="9">
                <a:latin typeface="΢"/>
                <a:cs typeface="΢"/>
              </a:rPr>
              <a:t>估</a:t>
            </a:r>
            <a:r>
              <a:rPr dirty="0" smtClean="0" sz="1200" spc="0">
                <a:latin typeface="΢"/>
                <a:cs typeface="΢"/>
              </a:rPr>
              <a:t>人”</a:t>
            </a:r>
            <a:endParaRPr sz="1200">
              <a:latin typeface="微软雅黑"/>
              <a:cs typeface="微软雅黑"/>
            </a:endParaRPr>
          </a:p>
        </p:txBody>
      </p:sp>
      <p:sp>
        <p:nvSpPr>
          <p:cNvPr id="78" name="object 78"/>
          <p:cNvSpPr txBox="1"/>
          <p:nvPr/>
        </p:nvSpPr>
        <p:spPr>
          <a:xfrm>
            <a:off x="5867400" y="5334000"/>
            <a:ext cx="44416" cy="52933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79" name="object 79"/>
          <p:cNvSpPr txBox="1"/>
          <p:nvPr/>
        </p:nvSpPr>
        <p:spPr>
          <a:xfrm>
            <a:off x="5039200" y="5791461"/>
            <a:ext cx="828199" cy="7585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550"/>
              </a:lnSpc>
              <a:spcBef>
                <a:spcPts val="47"/>
              </a:spcBef>
            </a:pPr>
            <a:endParaRPr sz="550"/>
          </a:p>
        </p:txBody>
      </p:sp>
      <p:sp>
        <p:nvSpPr>
          <p:cNvPr id="80" name="object 80"/>
          <p:cNvSpPr txBox="1"/>
          <p:nvPr/>
        </p:nvSpPr>
        <p:spPr>
          <a:xfrm>
            <a:off x="7530496" y="4648447"/>
            <a:ext cx="1007931" cy="2976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1" name="object 81"/>
          <p:cNvSpPr txBox="1"/>
          <p:nvPr/>
        </p:nvSpPr>
        <p:spPr>
          <a:xfrm>
            <a:off x="6334599" y="4648282"/>
            <a:ext cx="66201" cy="53357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82" name="object 82"/>
          <p:cNvSpPr txBox="1"/>
          <p:nvPr/>
        </p:nvSpPr>
        <p:spPr>
          <a:xfrm>
            <a:off x="6400800" y="4648282"/>
            <a:ext cx="828201" cy="7611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550"/>
              </a:lnSpc>
              <a:spcBef>
                <a:spcPts val="49"/>
              </a:spcBef>
            </a:pPr>
            <a:endParaRPr sz="550"/>
          </a:p>
        </p:txBody>
      </p:sp>
      <p:sp>
        <p:nvSpPr>
          <p:cNvPr id="83" name="object 83"/>
          <p:cNvSpPr txBox="1"/>
          <p:nvPr/>
        </p:nvSpPr>
        <p:spPr>
          <a:xfrm>
            <a:off x="6400800" y="4724400"/>
            <a:ext cx="774700" cy="45746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27329">
              <a:lnSpc>
                <a:spcPts val="2010"/>
              </a:lnSpc>
              <a:spcBef>
                <a:spcPts val="100"/>
              </a:spcBef>
            </a:pPr>
            <a:r>
              <a:rPr dirty="0" smtClean="0" baseline="-3255" sz="1800" spc="9">
                <a:latin typeface="΢"/>
                <a:cs typeface="΢"/>
              </a:rPr>
              <a:t>知会</a:t>
            </a:r>
            <a:endParaRPr sz="1200">
              <a:latin typeface="微软雅黑"/>
              <a:cs typeface="微软雅黑"/>
            </a:endParaRPr>
          </a:p>
        </p:txBody>
      </p:sp>
      <p:sp>
        <p:nvSpPr>
          <p:cNvPr id="84" name="object 84"/>
          <p:cNvSpPr txBox="1"/>
          <p:nvPr/>
        </p:nvSpPr>
        <p:spPr>
          <a:xfrm>
            <a:off x="7162800" y="4724400"/>
            <a:ext cx="44416" cy="52934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85" name="object 85"/>
          <p:cNvSpPr txBox="1"/>
          <p:nvPr/>
        </p:nvSpPr>
        <p:spPr>
          <a:xfrm>
            <a:off x="6334599" y="5181861"/>
            <a:ext cx="828201" cy="7585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550"/>
              </a:lnSpc>
              <a:spcBef>
                <a:spcPts val="47"/>
              </a:spcBef>
            </a:pPr>
            <a:endParaRPr sz="550"/>
          </a:p>
        </p:txBody>
      </p:sp>
      <p:sp>
        <p:nvSpPr>
          <p:cNvPr id="86" name="object 86"/>
          <p:cNvSpPr txBox="1"/>
          <p:nvPr/>
        </p:nvSpPr>
        <p:spPr>
          <a:xfrm>
            <a:off x="2044096" y="3505447"/>
            <a:ext cx="1312731" cy="2976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7" name="object 87"/>
          <p:cNvSpPr txBox="1"/>
          <p:nvPr/>
        </p:nvSpPr>
        <p:spPr>
          <a:xfrm>
            <a:off x="443896" y="2057647"/>
            <a:ext cx="1312731" cy="2976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8" name="object 88"/>
          <p:cNvSpPr txBox="1"/>
          <p:nvPr/>
        </p:nvSpPr>
        <p:spPr>
          <a:xfrm>
            <a:off x="3034696" y="1371847"/>
            <a:ext cx="1312731" cy="2976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7998"/>
          </a:xfrm>
          <a:custGeom>
            <a:avLst/>
            <a:gdLst/>
            <a:ahLst/>
            <a:cxnLst/>
            <a:rect l="l" t="t" r="r" b="b"/>
            <a:pathLst>
              <a:path w="9144000" h="6857998">
                <a:moveTo>
                  <a:pt x="9144000" y="6857998"/>
                </a:moveTo>
                <a:lnTo>
                  <a:pt x="9144000" y="0"/>
                </a:lnTo>
                <a:lnTo>
                  <a:pt x="0" y="0"/>
                </a:lnTo>
                <a:lnTo>
                  <a:pt x="0" y="6857998"/>
                </a:lnTo>
                <a:lnTo>
                  <a:pt x="9144000" y="6857998"/>
                </a:lnTo>
                <a:close/>
              </a:path>
            </a:pathLst>
          </a:custGeom>
          <a:solidFill>
            <a:srgbClr val="959595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/>
          <p:nvPr/>
        </p:nvSpPr>
        <p:spPr>
          <a:xfrm>
            <a:off x="0" y="0"/>
            <a:ext cx="9144000" cy="68579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2513076" y="1219200"/>
            <a:ext cx="6629400" cy="53873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1723644" y="3503676"/>
            <a:ext cx="467868" cy="11445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6752843" y="2208276"/>
            <a:ext cx="467868" cy="11430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1418844" y="1979676"/>
            <a:ext cx="467868" cy="114452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" name="object 8"/>
          <p:cNvSpPr/>
          <p:nvPr/>
        </p:nvSpPr>
        <p:spPr>
          <a:xfrm>
            <a:off x="2104644" y="4951476"/>
            <a:ext cx="467868" cy="114452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" name="object 9"/>
          <p:cNvSpPr/>
          <p:nvPr/>
        </p:nvSpPr>
        <p:spPr>
          <a:xfrm>
            <a:off x="3171444" y="2208276"/>
            <a:ext cx="838200" cy="502920"/>
          </a:xfrm>
          <a:custGeom>
            <a:avLst/>
            <a:gdLst/>
            <a:ahLst/>
            <a:cxnLst/>
            <a:rect l="l" t="t" r="r" b="b"/>
            <a:pathLst>
              <a:path w="838200" h="502920">
                <a:moveTo>
                  <a:pt x="0" y="502920"/>
                </a:moveTo>
                <a:lnTo>
                  <a:pt x="838200" y="502920"/>
                </a:lnTo>
                <a:lnTo>
                  <a:pt x="838200" y="0"/>
                </a:lnTo>
                <a:lnTo>
                  <a:pt x="0" y="0"/>
                </a:lnTo>
                <a:lnTo>
                  <a:pt x="0" y="502920"/>
                </a:lnTo>
                <a:close/>
              </a:path>
            </a:pathLst>
          </a:custGeom>
          <a:solidFill>
            <a:srgbClr val="EF9F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" name="object 10"/>
          <p:cNvSpPr/>
          <p:nvPr/>
        </p:nvSpPr>
        <p:spPr>
          <a:xfrm>
            <a:off x="3171444" y="2208276"/>
            <a:ext cx="838200" cy="50292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" name="object 11"/>
          <p:cNvSpPr/>
          <p:nvPr/>
        </p:nvSpPr>
        <p:spPr>
          <a:xfrm>
            <a:off x="3400044" y="3351276"/>
            <a:ext cx="838200" cy="502919"/>
          </a:xfrm>
          <a:custGeom>
            <a:avLst/>
            <a:gdLst/>
            <a:ahLst/>
            <a:cxnLst/>
            <a:rect l="l" t="t" r="r" b="b"/>
            <a:pathLst>
              <a:path w="838200" h="502920">
                <a:moveTo>
                  <a:pt x="0" y="502919"/>
                </a:moveTo>
                <a:lnTo>
                  <a:pt x="838200" y="502919"/>
                </a:lnTo>
                <a:lnTo>
                  <a:pt x="838200" y="0"/>
                </a:lnTo>
                <a:lnTo>
                  <a:pt x="0" y="0"/>
                </a:lnTo>
                <a:lnTo>
                  <a:pt x="0" y="502919"/>
                </a:lnTo>
                <a:close/>
              </a:path>
            </a:pathLst>
          </a:custGeom>
          <a:solidFill>
            <a:srgbClr val="EF9F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" name="object 12"/>
          <p:cNvSpPr/>
          <p:nvPr/>
        </p:nvSpPr>
        <p:spPr>
          <a:xfrm>
            <a:off x="3400044" y="3351276"/>
            <a:ext cx="838200" cy="50291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" name="object 13"/>
          <p:cNvSpPr/>
          <p:nvPr/>
        </p:nvSpPr>
        <p:spPr>
          <a:xfrm>
            <a:off x="3933444" y="4646676"/>
            <a:ext cx="838200" cy="502919"/>
          </a:xfrm>
          <a:custGeom>
            <a:avLst/>
            <a:gdLst/>
            <a:ahLst/>
            <a:cxnLst/>
            <a:rect l="l" t="t" r="r" b="b"/>
            <a:pathLst>
              <a:path w="838200" h="502920">
                <a:moveTo>
                  <a:pt x="0" y="502919"/>
                </a:moveTo>
                <a:lnTo>
                  <a:pt x="838200" y="502919"/>
                </a:lnTo>
                <a:lnTo>
                  <a:pt x="838200" y="0"/>
                </a:lnTo>
                <a:lnTo>
                  <a:pt x="0" y="0"/>
                </a:lnTo>
                <a:lnTo>
                  <a:pt x="0" y="502919"/>
                </a:lnTo>
                <a:close/>
              </a:path>
            </a:pathLst>
          </a:custGeom>
          <a:solidFill>
            <a:srgbClr val="EF9F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" name="object 14"/>
          <p:cNvSpPr/>
          <p:nvPr/>
        </p:nvSpPr>
        <p:spPr>
          <a:xfrm>
            <a:off x="3933444" y="4646676"/>
            <a:ext cx="838200" cy="50291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" name="object 15"/>
          <p:cNvSpPr/>
          <p:nvPr/>
        </p:nvSpPr>
        <p:spPr>
          <a:xfrm>
            <a:off x="2029205" y="2439161"/>
            <a:ext cx="1219200" cy="74675"/>
          </a:xfrm>
          <a:custGeom>
            <a:avLst/>
            <a:gdLst/>
            <a:ahLst/>
            <a:cxnLst/>
            <a:rect l="l" t="t" r="r" b="b"/>
            <a:pathLst>
              <a:path w="1219200" h="74675">
                <a:moveTo>
                  <a:pt x="0" y="74675"/>
                </a:moveTo>
                <a:lnTo>
                  <a:pt x="1219200" y="0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" name="object 16"/>
          <p:cNvSpPr/>
          <p:nvPr/>
        </p:nvSpPr>
        <p:spPr>
          <a:xfrm>
            <a:off x="2334005" y="3809238"/>
            <a:ext cx="990599" cy="228600"/>
          </a:xfrm>
          <a:custGeom>
            <a:avLst/>
            <a:gdLst/>
            <a:ahLst/>
            <a:cxnLst/>
            <a:rect l="l" t="t" r="r" b="b"/>
            <a:pathLst>
              <a:path w="990600" h="228600">
                <a:moveTo>
                  <a:pt x="0" y="228600"/>
                </a:moveTo>
                <a:lnTo>
                  <a:pt x="990599" y="0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" name="object 17"/>
          <p:cNvSpPr/>
          <p:nvPr/>
        </p:nvSpPr>
        <p:spPr>
          <a:xfrm>
            <a:off x="2638805" y="5029961"/>
            <a:ext cx="1295399" cy="455675"/>
          </a:xfrm>
          <a:custGeom>
            <a:avLst/>
            <a:gdLst/>
            <a:ahLst/>
            <a:cxnLst/>
            <a:rect l="l" t="t" r="r" b="b"/>
            <a:pathLst>
              <a:path w="1295400" h="455675">
                <a:moveTo>
                  <a:pt x="0" y="455675"/>
                </a:moveTo>
                <a:lnTo>
                  <a:pt x="1295399" y="0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" name="object 18"/>
          <p:cNvSpPr/>
          <p:nvPr/>
        </p:nvSpPr>
        <p:spPr>
          <a:xfrm>
            <a:off x="4848605" y="3275838"/>
            <a:ext cx="1828800" cy="1296924"/>
          </a:xfrm>
          <a:custGeom>
            <a:avLst/>
            <a:gdLst/>
            <a:ahLst/>
            <a:cxnLst/>
            <a:rect l="l" t="t" r="r" b="b"/>
            <a:pathLst>
              <a:path w="1828800" h="1296924">
                <a:moveTo>
                  <a:pt x="0" y="1296924"/>
                </a:moveTo>
                <a:lnTo>
                  <a:pt x="1828800" y="0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9" name="object 19"/>
          <p:cNvSpPr/>
          <p:nvPr/>
        </p:nvSpPr>
        <p:spPr>
          <a:xfrm>
            <a:off x="4315205" y="3047238"/>
            <a:ext cx="2286000" cy="457200"/>
          </a:xfrm>
          <a:custGeom>
            <a:avLst/>
            <a:gdLst/>
            <a:ahLst/>
            <a:cxnLst/>
            <a:rect l="l" t="t" r="r" b="b"/>
            <a:pathLst>
              <a:path w="2286000" h="457200">
                <a:moveTo>
                  <a:pt x="0" y="457200"/>
                </a:moveTo>
                <a:lnTo>
                  <a:pt x="2286000" y="0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0" name="object 20"/>
          <p:cNvSpPr/>
          <p:nvPr/>
        </p:nvSpPr>
        <p:spPr>
          <a:xfrm>
            <a:off x="4010405" y="2361438"/>
            <a:ext cx="2590800" cy="228600"/>
          </a:xfrm>
          <a:custGeom>
            <a:avLst/>
            <a:gdLst/>
            <a:ahLst/>
            <a:cxnLst/>
            <a:rect l="l" t="t" r="r" b="b"/>
            <a:pathLst>
              <a:path w="2590800" h="228600">
                <a:moveTo>
                  <a:pt x="0" y="0"/>
                </a:moveTo>
                <a:lnTo>
                  <a:pt x="2590800" y="228600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1" name="object 21"/>
          <p:cNvSpPr/>
          <p:nvPr/>
        </p:nvSpPr>
        <p:spPr>
          <a:xfrm>
            <a:off x="6982206" y="3428238"/>
            <a:ext cx="0" cy="1524000"/>
          </a:xfrm>
          <a:custGeom>
            <a:avLst/>
            <a:gdLst/>
            <a:ahLst/>
            <a:cxnLst/>
            <a:rect l="l" t="t" r="r" b="b"/>
            <a:pathLst>
              <a:path w="0" h="1524000">
                <a:moveTo>
                  <a:pt x="0" y="1524000"/>
                </a:moveTo>
                <a:lnTo>
                  <a:pt x="0" y="0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2" name="object 22"/>
          <p:cNvSpPr/>
          <p:nvPr/>
        </p:nvSpPr>
        <p:spPr>
          <a:xfrm>
            <a:off x="6600443" y="5180076"/>
            <a:ext cx="838200" cy="502920"/>
          </a:xfrm>
          <a:custGeom>
            <a:avLst/>
            <a:gdLst/>
            <a:ahLst/>
            <a:cxnLst/>
            <a:rect l="l" t="t" r="r" b="b"/>
            <a:pathLst>
              <a:path w="838200" h="502920">
                <a:moveTo>
                  <a:pt x="0" y="502920"/>
                </a:moveTo>
                <a:lnTo>
                  <a:pt x="838200" y="502920"/>
                </a:lnTo>
                <a:lnTo>
                  <a:pt x="838200" y="0"/>
                </a:lnTo>
                <a:lnTo>
                  <a:pt x="0" y="0"/>
                </a:lnTo>
                <a:lnTo>
                  <a:pt x="0" y="502920"/>
                </a:lnTo>
                <a:close/>
              </a:path>
            </a:pathLst>
          </a:custGeom>
          <a:solidFill>
            <a:srgbClr val="EF9F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3" name="object 23"/>
          <p:cNvSpPr/>
          <p:nvPr/>
        </p:nvSpPr>
        <p:spPr>
          <a:xfrm>
            <a:off x="6600443" y="5180076"/>
            <a:ext cx="838200" cy="50292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4" name="object 24"/>
          <p:cNvSpPr/>
          <p:nvPr/>
        </p:nvSpPr>
        <p:spPr>
          <a:xfrm>
            <a:off x="2943723" y="1781108"/>
            <a:ext cx="1978578" cy="3664083"/>
          </a:xfrm>
          <a:custGeom>
            <a:avLst/>
            <a:gdLst/>
            <a:ahLst/>
            <a:cxnLst/>
            <a:rect l="l" t="t" r="r" b="b"/>
            <a:pathLst>
              <a:path w="1978578" h="3664083">
                <a:moveTo>
                  <a:pt x="545538" y="0"/>
                </a:moveTo>
                <a:lnTo>
                  <a:pt x="475655" y="2831"/>
                </a:lnTo>
                <a:lnTo>
                  <a:pt x="408060" y="17846"/>
                </a:lnTo>
                <a:lnTo>
                  <a:pt x="344335" y="44890"/>
                </a:lnTo>
                <a:lnTo>
                  <a:pt x="285826" y="83182"/>
                </a:lnTo>
                <a:lnTo>
                  <a:pt x="232589" y="132191"/>
                </a:lnTo>
                <a:lnTo>
                  <a:pt x="184680" y="191383"/>
                </a:lnTo>
                <a:lnTo>
                  <a:pt x="142155" y="260226"/>
                </a:lnTo>
                <a:lnTo>
                  <a:pt x="105072" y="338186"/>
                </a:lnTo>
                <a:lnTo>
                  <a:pt x="73486" y="424730"/>
                </a:lnTo>
                <a:lnTo>
                  <a:pt x="47455" y="519326"/>
                </a:lnTo>
                <a:lnTo>
                  <a:pt x="27034" y="621440"/>
                </a:lnTo>
                <a:lnTo>
                  <a:pt x="12280" y="730539"/>
                </a:lnTo>
                <a:lnTo>
                  <a:pt x="3250" y="846090"/>
                </a:lnTo>
                <a:lnTo>
                  <a:pt x="0" y="967561"/>
                </a:lnTo>
                <a:lnTo>
                  <a:pt x="2586" y="1094417"/>
                </a:lnTo>
                <a:lnTo>
                  <a:pt x="11065" y="1226127"/>
                </a:lnTo>
                <a:lnTo>
                  <a:pt x="25494" y="1362157"/>
                </a:lnTo>
                <a:lnTo>
                  <a:pt x="45929" y="1501975"/>
                </a:lnTo>
                <a:lnTo>
                  <a:pt x="72426" y="1645046"/>
                </a:lnTo>
                <a:lnTo>
                  <a:pt x="105042" y="1790838"/>
                </a:lnTo>
                <a:lnTo>
                  <a:pt x="143834" y="1938819"/>
                </a:lnTo>
                <a:lnTo>
                  <a:pt x="188858" y="2088454"/>
                </a:lnTo>
                <a:lnTo>
                  <a:pt x="239170" y="2236407"/>
                </a:lnTo>
                <a:lnTo>
                  <a:pt x="293593" y="2379389"/>
                </a:lnTo>
                <a:lnTo>
                  <a:pt x="351769" y="2516999"/>
                </a:lnTo>
                <a:lnTo>
                  <a:pt x="413344" y="2648837"/>
                </a:lnTo>
                <a:lnTo>
                  <a:pt x="477961" y="2774502"/>
                </a:lnTo>
                <a:lnTo>
                  <a:pt x="545266" y="2893594"/>
                </a:lnTo>
                <a:lnTo>
                  <a:pt x="614901" y="3005711"/>
                </a:lnTo>
                <a:lnTo>
                  <a:pt x="686513" y="3110453"/>
                </a:lnTo>
                <a:lnTo>
                  <a:pt x="759744" y="3207419"/>
                </a:lnTo>
                <a:lnTo>
                  <a:pt x="834240" y="3296209"/>
                </a:lnTo>
                <a:lnTo>
                  <a:pt x="909644" y="3376421"/>
                </a:lnTo>
                <a:lnTo>
                  <a:pt x="985602" y="3447655"/>
                </a:lnTo>
                <a:lnTo>
                  <a:pt x="1061757" y="3509511"/>
                </a:lnTo>
                <a:lnTo>
                  <a:pt x="1137753" y="3561587"/>
                </a:lnTo>
                <a:lnTo>
                  <a:pt x="1213236" y="3603483"/>
                </a:lnTo>
                <a:lnTo>
                  <a:pt x="1287849" y="3634798"/>
                </a:lnTo>
                <a:lnTo>
                  <a:pt x="1361236" y="3655132"/>
                </a:lnTo>
                <a:lnTo>
                  <a:pt x="1433043" y="3664083"/>
                </a:lnTo>
                <a:lnTo>
                  <a:pt x="1502913" y="3661252"/>
                </a:lnTo>
                <a:lnTo>
                  <a:pt x="1570491" y="3646236"/>
                </a:lnTo>
                <a:lnTo>
                  <a:pt x="1634215" y="3619193"/>
                </a:lnTo>
                <a:lnTo>
                  <a:pt x="1692724" y="3580901"/>
                </a:lnTo>
                <a:lnTo>
                  <a:pt x="1745962" y="3531892"/>
                </a:lnTo>
                <a:lnTo>
                  <a:pt x="1793871" y="3472700"/>
                </a:lnTo>
                <a:lnTo>
                  <a:pt x="1836397" y="3403857"/>
                </a:lnTo>
                <a:lnTo>
                  <a:pt x="1873482" y="3325897"/>
                </a:lnTo>
                <a:lnTo>
                  <a:pt x="1905069" y="3239353"/>
                </a:lnTo>
                <a:lnTo>
                  <a:pt x="1931104" y="3144757"/>
                </a:lnTo>
                <a:lnTo>
                  <a:pt x="1951528" y="3042643"/>
                </a:lnTo>
                <a:lnTo>
                  <a:pt x="1966286" y="2933544"/>
                </a:lnTo>
                <a:lnTo>
                  <a:pt x="1975322" y="2817993"/>
                </a:lnTo>
                <a:lnTo>
                  <a:pt x="1978578" y="2696522"/>
                </a:lnTo>
                <a:lnTo>
                  <a:pt x="1975999" y="2569666"/>
                </a:lnTo>
                <a:lnTo>
                  <a:pt x="1967529" y="2437956"/>
                </a:lnTo>
                <a:lnTo>
                  <a:pt x="1953110" y="2301926"/>
                </a:lnTo>
                <a:lnTo>
                  <a:pt x="1932687" y="2162108"/>
                </a:lnTo>
                <a:lnTo>
                  <a:pt x="1906202" y="2019037"/>
                </a:lnTo>
                <a:lnTo>
                  <a:pt x="1873601" y="1873245"/>
                </a:lnTo>
                <a:lnTo>
                  <a:pt x="1834825" y="1725264"/>
                </a:lnTo>
                <a:lnTo>
                  <a:pt x="1789820" y="1575628"/>
                </a:lnTo>
                <a:lnTo>
                  <a:pt x="1739490" y="1427676"/>
                </a:lnTo>
                <a:lnTo>
                  <a:pt x="1685054" y="1284694"/>
                </a:lnTo>
                <a:lnTo>
                  <a:pt x="1626866" y="1147084"/>
                </a:lnTo>
                <a:lnTo>
                  <a:pt x="1565284" y="1015246"/>
                </a:lnTo>
                <a:lnTo>
                  <a:pt x="1500660" y="889580"/>
                </a:lnTo>
                <a:lnTo>
                  <a:pt x="1433352" y="770489"/>
                </a:lnTo>
                <a:lnTo>
                  <a:pt x="1363714" y="658372"/>
                </a:lnTo>
                <a:lnTo>
                  <a:pt x="1292102" y="553630"/>
                </a:lnTo>
                <a:lnTo>
                  <a:pt x="1218870" y="456664"/>
                </a:lnTo>
                <a:lnTo>
                  <a:pt x="1144374" y="367874"/>
                </a:lnTo>
                <a:lnTo>
                  <a:pt x="1068969" y="287662"/>
                </a:lnTo>
                <a:lnTo>
                  <a:pt x="993011" y="216428"/>
                </a:lnTo>
                <a:lnTo>
                  <a:pt x="916855" y="154572"/>
                </a:lnTo>
                <a:lnTo>
                  <a:pt x="840857" y="102496"/>
                </a:lnTo>
                <a:lnTo>
                  <a:pt x="765370" y="60600"/>
                </a:lnTo>
                <a:lnTo>
                  <a:pt x="690751" y="29285"/>
                </a:lnTo>
                <a:lnTo>
                  <a:pt x="617356" y="8951"/>
                </a:lnTo>
                <a:lnTo>
                  <a:pt x="545538" y="0"/>
                </a:lnTo>
                <a:close/>
              </a:path>
            </a:pathLst>
          </a:custGeom>
          <a:solidFill>
            <a:srgbClr val="CCFFCC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5" name="object 25"/>
          <p:cNvSpPr/>
          <p:nvPr/>
        </p:nvSpPr>
        <p:spPr>
          <a:xfrm>
            <a:off x="2943723" y="1781108"/>
            <a:ext cx="1978578" cy="3664083"/>
          </a:xfrm>
          <a:custGeom>
            <a:avLst/>
            <a:gdLst/>
            <a:ahLst/>
            <a:cxnLst/>
            <a:rect l="l" t="t" r="r" b="b"/>
            <a:pathLst>
              <a:path w="1978578" h="3664083">
                <a:moveTo>
                  <a:pt x="188858" y="2088454"/>
                </a:moveTo>
                <a:lnTo>
                  <a:pt x="143834" y="1938819"/>
                </a:lnTo>
                <a:lnTo>
                  <a:pt x="105042" y="1790838"/>
                </a:lnTo>
                <a:lnTo>
                  <a:pt x="72426" y="1645046"/>
                </a:lnTo>
                <a:lnTo>
                  <a:pt x="45929" y="1501975"/>
                </a:lnTo>
                <a:lnTo>
                  <a:pt x="25494" y="1362157"/>
                </a:lnTo>
                <a:lnTo>
                  <a:pt x="11065" y="1226127"/>
                </a:lnTo>
                <a:lnTo>
                  <a:pt x="2586" y="1094417"/>
                </a:lnTo>
                <a:lnTo>
                  <a:pt x="0" y="967561"/>
                </a:lnTo>
                <a:lnTo>
                  <a:pt x="3250" y="846090"/>
                </a:lnTo>
                <a:lnTo>
                  <a:pt x="12280" y="730539"/>
                </a:lnTo>
                <a:lnTo>
                  <a:pt x="27034" y="621440"/>
                </a:lnTo>
                <a:lnTo>
                  <a:pt x="47455" y="519326"/>
                </a:lnTo>
                <a:lnTo>
                  <a:pt x="73486" y="424730"/>
                </a:lnTo>
                <a:lnTo>
                  <a:pt x="105072" y="338186"/>
                </a:lnTo>
                <a:lnTo>
                  <a:pt x="142155" y="260226"/>
                </a:lnTo>
                <a:lnTo>
                  <a:pt x="184680" y="191383"/>
                </a:lnTo>
                <a:lnTo>
                  <a:pt x="232589" y="132191"/>
                </a:lnTo>
                <a:lnTo>
                  <a:pt x="285826" y="83182"/>
                </a:lnTo>
                <a:lnTo>
                  <a:pt x="344335" y="44890"/>
                </a:lnTo>
                <a:lnTo>
                  <a:pt x="408060" y="17846"/>
                </a:lnTo>
                <a:lnTo>
                  <a:pt x="475655" y="2831"/>
                </a:lnTo>
                <a:lnTo>
                  <a:pt x="545538" y="0"/>
                </a:lnTo>
                <a:lnTo>
                  <a:pt x="617356" y="8951"/>
                </a:lnTo>
                <a:lnTo>
                  <a:pt x="690751" y="29285"/>
                </a:lnTo>
                <a:lnTo>
                  <a:pt x="765370" y="60600"/>
                </a:lnTo>
                <a:lnTo>
                  <a:pt x="840857" y="102496"/>
                </a:lnTo>
                <a:lnTo>
                  <a:pt x="916855" y="154572"/>
                </a:lnTo>
                <a:lnTo>
                  <a:pt x="993011" y="216428"/>
                </a:lnTo>
                <a:lnTo>
                  <a:pt x="1068969" y="287662"/>
                </a:lnTo>
                <a:lnTo>
                  <a:pt x="1144374" y="367874"/>
                </a:lnTo>
                <a:lnTo>
                  <a:pt x="1218870" y="456664"/>
                </a:lnTo>
                <a:lnTo>
                  <a:pt x="1292102" y="553630"/>
                </a:lnTo>
                <a:lnTo>
                  <a:pt x="1363714" y="658372"/>
                </a:lnTo>
                <a:lnTo>
                  <a:pt x="1433352" y="770489"/>
                </a:lnTo>
                <a:lnTo>
                  <a:pt x="1500660" y="889580"/>
                </a:lnTo>
                <a:lnTo>
                  <a:pt x="1565284" y="1015246"/>
                </a:lnTo>
                <a:lnTo>
                  <a:pt x="1626866" y="1147084"/>
                </a:lnTo>
                <a:lnTo>
                  <a:pt x="1685054" y="1284694"/>
                </a:lnTo>
                <a:lnTo>
                  <a:pt x="1739490" y="1427676"/>
                </a:lnTo>
                <a:lnTo>
                  <a:pt x="1789820" y="1575628"/>
                </a:lnTo>
                <a:lnTo>
                  <a:pt x="1834825" y="1725264"/>
                </a:lnTo>
                <a:lnTo>
                  <a:pt x="1873601" y="1873245"/>
                </a:lnTo>
                <a:lnTo>
                  <a:pt x="1906202" y="2019037"/>
                </a:lnTo>
                <a:lnTo>
                  <a:pt x="1932687" y="2162108"/>
                </a:lnTo>
                <a:lnTo>
                  <a:pt x="1953110" y="2301926"/>
                </a:lnTo>
                <a:lnTo>
                  <a:pt x="1967529" y="2437956"/>
                </a:lnTo>
                <a:lnTo>
                  <a:pt x="1975999" y="2569666"/>
                </a:lnTo>
                <a:lnTo>
                  <a:pt x="1978578" y="2696522"/>
                </a:lnTo>
                <a:lnTo>
                  <a:pt x="1975322" y="2817993"/>
                </a:lnTo>
                <a:lnTo>
                  <a:pt x="1966286" y="2933544"/>
                </a:lnTo>
                <a:lnTo>
                  <a:pt x="1951528" y="3042643"/>
                </a:lnTo>
                <a:lnTo>
                  <a:pt x="1931104" y="3144757"/>
                </a:lnTo>
                <a:lnTo>
                  <a:pt x="1905069" y="3239353"/>
                </a:lnTo>
                <a:lnTo>
                  <a:pt x="1873482" y="3325897"/>
                </a:lnTo>
                <a:lnTo>
                  <a:pt x="1836397" y="3403857"/>
                </a:lnTo>
                <a:lnTo>
                  <a:pt x="1793871" y="3472700"/>
                </a:lnTo>
                <a:lnTo>
                  <a:pt x="1745962" y="3531892"/>
                </a:lnTo>
                <a:lnTo>
                  <a:pt x="1692724" y="3580901"/>
                </a:lnTo>
                <a:lnTo>
                  <a:pt x="1634215" y="3619193"/>
                </a:lnTo>
                <a:lnTo>
                  <a:pt x="1570491" y="3646236"/>
                </a:lnTo>
                <a:lnTo>
                  <a:pt x="1502913" y="3661252"/>
                </a:lnTo>
                <a:lnTo>
                  <a:pt x="1433043" y="3664083"/>
                </a:lnTo>
                <a:lnTo>
                  <a:pt x="1361236" y="3655132"/>
                </a:lnTo>
                <a:lnTo>
                  <a:pt x="1287849" y="3634798"/>
                </a:lnTo>
                <a:lnTo>
                  <a:pt x="1213236" y="3603483"/>
                </a:lnTo>
                <a:lnTo>
                  <a:pt x="1137753" y="3561587"/>
                </a:lnTo>
                <a:lnTo>
                  <a:pt x="1061757" y="3509511"/>
                </a:lnTo>
                <a:lnTo>
                  <a:pt x="985602" y="3447655"/>
                </a:lnTo>
                <a:lnTo>
                  <a:pt x="909644" y="3376421"/>
                </a:lnTo>
                <a:lnTo>
                  <a:pt x="834240" y="3296209"/>
                </a:lnTo>
                <a:lnTo>
                  <a:pt x="759744" y="3207419"/>
                </a:lnTo>
                <a:lnTo>
                  <a:pt x="686513" y="3110453"/>
                </a:lnTo>
                <a:lnTo>
                  <a:pt x="614901" y="3005711"/>
                </a:lnTo>
                <a:lnTo>
                  <a:pt x="545266" y="2893594"/>
                </a:lnTo>
                <a:lnTo>
                  <a:pt x="477961" y="2774502"/>
                </a:lnTo>
                <a:lnTo>
                  <a:pt x="413344" y="2648837"/>
                </a:lnTo>
                <a:lnTo>
                  <a:pt x="351769" y="2516999"/>
                </a:lnTo>
                <a:lnTo>
                  <a:pt x="293593" y="2379389"/>
                </a:lnTo>
                <a:lnTo>
                  <a:pt x="239170" y="2236407"/>
                </a:lnTo>
                <a:lnTo>
                  <a:pt x="188858" y="2088454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6" name="object 26"/>
          <p:cNvSpPr/>
          <p:nvPr/>
        </p:nvSpPr>
        <p:spPr>
          <a:xfrm>
            <a:off x="4729055" y="5138927"/>
            <a:ext cx="1948350" cy="304800"/>
          </a:xfrm>
          <a:custGeom>
            <a:avLst/>
            <a:gdLst/>
            <a:ahLst/>
            <a:cxnLst/>
            <a:rect l="l" t="t" r="r" b="b"/>
            <a:pathLst>
              <a:path w="1948350" h="304800">
                <a:moveTo>
                  <a:pt x="1860386" y="276018"/>
                </a:moveTo>
                <a:lnTo>
                  <a:pt x="1856910" y="304800"/>
                </a:lnTo>
                <a:lnTo>
                  <a:pt x="1932402" y="277749"/>
                </a:lnTo>
                <a:lnTo>
                  <a:pt x="1874817" y="277749"/>
                </a:lnTo>
                <a:lnTo>
                  <a:pt x="1860386" y="276018"/>
                </a:lnTo>
                <a:close/>
              </a:path>
              <a:path w="1948350" h="304800">
                <a:moveTo>
                  <a:pt x="1863852" y="247320"/>
                </a:moveTo>
                <a:lnTo>
                  <a:pt x="1860386" y="276018"/>
                </a:lnTo>
                <a:lnTo>
                  <a:pt x="1874817" y="277749"/>
                </a:lnTo>
                <a:lnTo>
                  <a:pt x="1878246" y="249047"/>
                </a:lnTo>
                <a:lnTo>
                  <a:pt x="1863852" y="247320"/>
                </a:lnTo>
                <a:close/>
              </a:path>
              <a:path w="1948350" h="304800">
                <a:moveTo>
                  <a:pt x="1867324" y="218567"/>
                </a:moveTo>
                <a:lnTo>
                  <a:pt x="1863852" y="247320"/>
                </a:lnTo>
                <a:lnTo>
                  <a:pt x="1878246" y="249047"/>
                </a:lnTo>
                <a:lnTo>
                  <a:pt x="1874817" y="277749"/>
                </a:lnTo>
                <a:lnTo>
                  <a:pt x="1932402" y="277749"/>
                </a:lnTo>
                <a:lnTo>
                  <a:pt x="1948350" y="272034"/>
                </a:lnTo>
                <a:lnTo>
                  <a:pt x="1867324" y="218567"/>
                </a:lnTo>
                <a:close/>
              </a:path>
              <a:path w="1948350" h="304800">
                <a:moveTo>
                  <a:pt x="85431" y="33919"/>
                </a:moveTo>
                <a:lnTo>
                  <a:pt x="86819" y="44493"/>
                </a:lnTo>
                <a:lnTo>
                  <a:pt x="83214" y="58896"/>
                </a:lnTo>
                <a:lnTo>
                  <a:pt x="81116" y="62530"/>
                </a:lnTo>
                <a:lnTo>
                  <a:pt x="1860386" y="276018"/>
                </a:lnTo>
                <a:lnTo>
                  <a:pt x="1863852" y="247320"/>
                </a:lnTo>
                <a:lnTo>
                  <a:pt x="85431" y="33919"/>
                </a:lnTo>
                <a:close/>
              </a:path>
              <a:path w="1948350" h="304800">
                <a:moveTo>
                  <a:pt x="45419" y="0"/>
                </a:moveTo>
                <a:lnTo>
                  <a:pt x="3688" y="26368"/>
                </a:lnTo>
                <a:lnTo>
                  <a:pt x="0" y="39990"/>
                </a:lnTo>
                <a:lnTo>
                  <a:pt x="1060" y="53462"/>
                </a:lnTo>
                <a:lnTo>
                  <a:pt x="38143" y="86614"/>
                </a:lnTo>
                <a:lnTo>
                  <a:pt x="43001" y="86912"/>
                </a:lnTo>
                <a:lnTo>
                  <a:pt x="55674" y="85042"/>
                </a:lnTo>
                <a:lnTo>
                  <a:pt x="67017" y="79517"/>
                </a:lnTo>
                <a:lnTo>
                  <a:pt x="76406" y="70687"/>
                </a:lnTo>
                <a:lnTo>
                  <a:pt x="81116" y="62530"/>
                </a:lnTo>
                <a:lnTo>
                  <a:pt x="41572" y="57785"/>
                </a:lnTo>
                <a:lnTo>
                  <a:pt x="45128" y="29083"/>
                </a:lnTo>
                <a:lnTo>
                  <a:pt x="83940" y="29083"/>
                </a:lnTo>
                <a:lnTo>
                  <a:pt x="79749" y="20110"/>
                </a:lnTo>
                <a:lnTo>
                  <a:pt x="71071" y="10565"/>
                </a:lnTo>
                <a:lnTo>
                  <a:pt x="59494" y="3646"/>
                </a:lnTo>
                <a:lnTo>
                  <a:pt x="45419" y="0"/>
                </a:lnTo>
                <a:close/>
              </a:path>
              <a:path w="1948350" h="304800">
                <a:moveTo>
                  <a:pt x="45128" y="29083"/>
                </a:moveTo>
                <a:lnTo>
                  <a:pt x="41572" y="57785"/>
                </a:lnTo>
                <a:lnTo>
                  <a:pt x="81116" y="62530"/>
                </a:lnTo>
                <a:lnTo>
                  <a:pt x="83214" y="58896"/>
                </a:lnTo>
                <a:lnTo>
                  <a:pt x="86819" y="44493"/>
                </a:lnTo>
                <a:lnTo>
                  <a:pt x="85431" y="33919"/>
                </a:lnTo>
                <a:lnTo>
                  <a:pt x="45128" y="29083"/>
                </a:lnTo>
                <a:close/>
              </a:path>
              <a:path w="1948350" h="304800">
                <a:moveTo>
                  <a:pt x="83940" y="29083"/>
                </a:moveTo>
                <a:lnTo>
                  <a:pt x="45128" y="29083"/>
                </a:lnTo>
                <a:lnTo>
                  <a:pt x="85431" y="33919"/>
                </a:lnTo>
                <a:lnTo>
                  <a:pt x="85131" y="31635"/>
                </a:lnTo>
                <a:lnTo>
                  <a:pt x="83940" y="290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7" name="object 27"/>
          <p:cNvSpPr/>
          <p:nvPr/>
        </p:nvSpPr>
        <p:spPr>
          <a:xfrm>
            <a:off x="5094351" y="4986332"/>
            <a:ext cx="1101344" cy="319847"/>
          </a:xfrm>
          <a:custGeom>
            <a:avLst/>
            <a:gdLst/>
            <a:ahLst/>
            <a:cxnLst/>
            <a:rect l="l" t="t" r="r" b="b"/>
            <a:pathLst>
              <a:path w="1101344" h="319847">
                <a:moveTo>
                  <a:pt x="58864" y="177106"/>
                </a:moveTo>
                <a:lnTo>
                  <a:pt x="14986" y="177106"/>
                </a:lnTo>
                <a:lnTo>
                  <a:pt x="145287" y="193108"/>
                </a:lnTo>
                <a:lnTo>
                  <a:pt x="143637" y="206443"/>
                </a:lnTo>
                <a:lnTo>
                  <a:pt x="157819" y="197536"/>
                </a:lnTo>
                <a:lnTo>
                  <a:pt x="158698" y="187774"/>
                </a:lnTo>
                <a:lnTo>
                  <a:pt x="145923" y="187774"/>
                </a:lnTo>
                <a:lnTo>
                  <a:pt x="85598" y="180408"/>
                </a:lnTo>
                <a:lnTo>
                  <a:pt x="85786" y="178884"/>
                </a:lnTo>
                <a:lnTo>
                  <a:pt x="73278" y="178884"/>
                </a:lnTo>
                <a:lnTo>
                  <a:pt x="58864" y="177106"/>
                </a:lnTo>
                <a:close/>
              </a:path>
              <a:path w="1101344" h="319847">
                <a:moveTo>
                  <a:pt x="18535" y="39149"/>
                </a:moveTo>
                <a:lnTo>
                  <a:pt x="14218" y="79532"/>
                </a:lnTo>
                <a:lnTo>
                  <a:pt x="8238" y="129661"/>
                </a:lnTo>
                <a:lnTo>
                  <a:pt x="2796" y="170296"/>
                </a:lnTo>
                <a:lnTo>
                  <a:pt x="0" y="188663"/>
                </a:lnTo>
                <a:lnTo>
                  <a:pt x="13843" y="186758"/>
                </a:lnTo>
                <a:lnTo>
                  <a:pt x="14986" y="177106"/>
                </a:lnTo>
                <a:lnTo>
                  <a:pt x="58864" y="177106"/>
                </a:lnTo>
                <a:lnTo>
                  <a:pt x="15621" y="171772"/>
                </a:lnTo>
                <a:lnTo>
                  <a:pt x="22987" y="112336"/>
                </a:lnTo>
                <a:lnTo>
                  <a:pt x="66865" y="112336"/>
                </a:lnTo>
                <a:lnTo>
                  <a:pt x="23622" y="107002"/>
                </a:lnTo>
                <a:lnTo>
                  <a:pt x="30607" y="50360"/>
                </a:lnTo>
                <a:lnTo>
                  <a:pt x="74449" y="50360"/>
                </a:lnTo>
                <a:lnTo>
                  <a:pt x="32131" y="45153"/>
                </a:lnTo>
                <a:lnTo>
                  <a:pt x="18535" y="39149"/>
                </a:lnTo>
                <a:close/>
              </a:path>
              <a:path w="1101344" h="319847">
                <a:moveTo>
                  <a:pt x="136542" y="120972"/>
                </a:moveTo>
                <a:lnTo>
                  <a:pt x="92963" y="120972"/>
                </a:lnTo>
                <a:lnTo>
                  <a:pt x="153288" y="128338"/>
                </a:lnTo>
                <a:lnTo>
                  <a:pt x="145923" y="187774"/>
                </a:lnTo>
                <a:lnTo>
                  <a:pt x="158698" y="187774"/>
                </a:lnTo>
                <a:lnTo>
                  <a:pt x="158887" y="185679"/>
                </a:lnTo>
                <a:lnTo>
                  <a:pt x="160782" y="168978"/>
                </a:lnTo>
                <a:lnTo>
                  <a:pt x="166453" y="123131"/>
                </a:lnTo>
                <a:lnTo>
                  <a:pt x="153924" y="123131"/>
                </a:lnTo>
                <a:lnTo>
                  <a:pt x="136542" y="120972"/>
                </a:lnTo>
                <a:close/>
              </a:path>
              <a:path w="1101344" h="319847">
                <a:moveTo>
                  <a:pt x="66865" y="112336"/>
                </a:moveTo>
                <a:lnTo>
                  <a:pt x="22987" y="112336"/>
                </a:lnTo>
                <a:lnTo>
                  <a:pt x="80518" y="119448"/>
                </a:lnTo>
                <a:lnTo>
                  <a:pt x="73278" y="178884"/>
                </a:lnTo>
                <a:lnTo>
                  <a:pt x="85786" y="178884"/>
                </a:lnTo>
                <a:lnTo>
                  <a:pt x="92963" y="120972"/>
                </a:lnTo>
                <a:lnTo>
                  <a:pt x="136542" y="120972"/>
                </a:lnTo>
                <a:lnTo>
                  <a:pt x="93599" y="115638"/>
                </a:lnTo>
                <a:lnTo>
                  <a:pt x="93786" y="114114"/>
                </a:lnTo>
                <a:lnTo>
                  <a:pt x="81279" y="114114"/>
                </a:lnTo>
                <a:lnTo>
                  <a:pt x="66865" y="112336"/>
                </a:lnTo>
                <a:close/>
              </a:path>
              <a:path w="1101344" h="319847">
                <a:moveTo>
                  <a:pt x="145013" y="58996"/>
                </a:moveTo>
                <a:lnTo>
                  <a:pt x="100584" y="58996"/>
                </a:lnTo>
                <a:lnTo>
                  <a:pt x="160909" y="66362"/>
                </a:lnTo>
                <a:lnTo>
                  <a:pt x="153924" y="123131"/>
                </a:lnTo>
                <a:lnTo>
                  <a:pt x="166453" y="123131"/>
                </a:lnTo>
                <a:lnTo>
                  <a:pt x="172847" y="71442"/>
                </a:lnTo>
                <a:lnTo>
                  <a:pt x="181610" y="66235"/>
                </a:lnTo>
                <a:lnTo>
                  <a:pt x="176847" y="60901"/>
                </a:lnTo>
                <a:lnTo>
                  <a:pt x="160654" y="60901"/>
                </a:lnTo>
                <a:lnTo>
                  <a:pt x="145013" y="58996"/>
                </a:lnTo>
                <a:close/>
              </a:path>
              <a:path w="1101344" h="319847">
                <a:moveTo>
                  <a:pt x="74449" y="50360"/>
                </a:moveTo>
                <a:lnTo>
                  <a:pt x="30607" y="50360"/>
                </a:lnTo>
                <a:lnTo>
                  <a:pt x="88264" y="57345"/>
                </a:lnTo>
                <a:lnTo>
                  <a:pt x="81279" y="114114"/>
                </a:lnTo>
                <a:lnTo>
                  <a:pt x="93786" y="114114"/>
                </a:lnTo>
                <a:lnTo>
                  <a:pt x="100584" y="58996"/>
                </a:lnTo>
                <a:lnTo>
                  <a:pt x="145013" y="58996"/>
                </a:lnTo>
                <a:lnTo>
                  <a:pt x="101219" y="53662"/>
                </a:lnTo>
                <a:lnTo>
                  <a:pt x="101408" y="52138"/>
                </a:lnTo>
                <a:lnTo>
                  <a:pt x="88900" y="52138"/>
                </a:lnTo>
                <a:lnTo>
                  <a:pt x="74449" y="50360"/>
                </a:lnTo>
                <a:close/>
              </a:path>
              <a:path w="1101344" h="319847">
                <a:moveTo>
                  <a:pt x="168910" y="52011"/>
                </a:moveTo>
                <a:lnTo>
                  <a:pt x="160654" y="60901"/>
                </a:lnTo>
                <a:lnTo>
                  <a:pt x="176847" y="60901"/>
                </a:lnTo>
                <a:lnTo>
                  <a:pt x="168910" y="52011"/>
                </a:lnTo>
                <a:close/>
              </a:path>
              <a:path w="1101344" h="319847">
                <a:moveTo>
                  <a:pt x="94524" y="0"/>
                </a:moveTo>
                <a:lnTo>
                  <a:pt x="93662" y="9702"/>
                </a:lnTo>
                <a:lnTo>
                  <a:pt x="92425" y="21632"/>
                </a:lnTo>
                <a:lnTo>
                  <a:pt x="90832" y="35780"/>
                </a:lnTo>
                <a:lnTo>
                  <a:pt x="88900" y="52138"/>
                </a:lnTo>
                <a:lnTo>
                  <a:pt x="101408" y="52138"/>
                </a:lnTo>
                <a:lnTo>
                  <a:pt x="106172" y="13784"/>
                </a:lnTo>
                <a:lnTo>
                  <a:pt x="114046" y="8450"/>
                </a:lnTo>
                <a:lnTo>
                  <a:pt x="94524" y="0"/>
                </a:lnTo>
                <a:close/>
              </a:path>
              <a:path w="1101344" h="319847">
                <a:moveTo>
                  <a:pt x="355361" y="108907"/>
                </a:moveTo>
                <a:lnTo>
                  <a:pt x="302260" y="108907"/>
                </a:lnTo>
                <a:lnTo>
                  <a:pt x="341249" y="113733"/>
                </a:lnTo>
                <a:lnTo>
                  <a:pt x="331314" y="194759"/>
                </a:lnTo>
                <a:lnTo>
                  <a:pt x="329899" y="205014"/>
                </a:lnTo>
                <a:lnTo>
                  <a:pt x="328010" y="217941"/>
                </a:lnTo>
                <a:lnTo>
                  <a:pt x="325627" y="233240"/>
                </a:lnTo>
                <a:lnTo>
                  <a:pt x="342006" y="221798"/>
                </a:lnTo>
                <a:lnTo>
                  <a:pt x="343138" y="209295"/>
                </a:lnTo>
                <a:lnTo>
                  <a:pt x="344870" y="194459"/>
                </a:lnTo>
                <a:lnTo>
                  <a:pt x="354584" y="115384"/>
                </a:lnTo>
                <a:lnTo>
                  <a:pt x="415814" y="115384"/>
                </a:lnTo>
                <a:lnTo>
                  <a:pt x="415533" y="115003"/>
                </a:lnTo>
                <a:lnTo>
                  <a:pt x="395097" y="115003"/>
                </a:lnTo>
                <a:lnTo>
                  <a:pt x="355219" y="110050"/>
                </a:lnTo>
                <a:lnTo>
                  <a:pt x="355361" y="108907"/>
                </a:lnTo>
                <a:close/>
              </a:path>
              <a:path w="1101344" h="319847">
                <a:moveTo>
                  <a:pt x="270858" y="99509"/>
                </a:moveTo>
                <a:lnTo>
                  <a:pt x="233299" y="99509"/>
                </a:lnTo>
                <a:lnTo>
                  <a:pt x="234813" y="99726"/>
                </a:lnTo>
                <a:lnTo>
                  <a:pt x="251840" y="101795"/>
                </a:lnTo>
                <a:lnTo>
                  <a:pt x="242062" y="181678"/>
                </a:lnTo>
                <a:lnTo>
                  <a:pt x="241046" y="189298"/>
                </a:lnTo>
                <a:lnTo>
                  <a:pt x="239268" y="194759"/>
                </a:lnTo>
                <a:lnTo>
                  <a:pt x="236474" y="198061"/>
                </a:lnTo>
                <a:lnTo>
                  <a:pt x="248573" y="213771"/>
                </a:lnTo>
                <a:lnTo>
                  <a:pt x="253334" y="207789"/>
                </a:lnTo>
                <a:lnTo>
                  <a:pt x="260105" y="200044"/>
                </a:lnTo>
                <a:lnTo>
                  <a:pt x="268887" y="190532"/>
                </a:lnTo>
                <a:lnTo>
                  <a:pt x="270067" y="189298"/>
                </a:lnTo>
                <a:lnTo>
                  <a:pt x="252857" y="189298"/>
                </a:lnTo>
                <a:lnTo>
                  <a:pt x="263016" y="106875"/>
                </a:lnTo>
                <a:lnTo>
                  <a:pt x="272541" y="101668"/>
                </a:lnTo>
                <a:lnTo>
                  <a:pt x="270858" y="99509"/>
                </a:lnTo>
                <a:close/>
              </a:path>
              <a:path w="1101344" h="319847">
                <a:moveTo>
                  <a:pt x="291084" y="163390"/>
                </a:moveTo>
                <a:lnTo>
                  <a:pt x="252857" y="189298"/>
                </a:lnTo>
                <a:lnTo>
                  <a:pt x="270067" y="189298"/>
                </a:lnTo>
                <a:lnTo>
                  <a:pt x="279678" y="179247"/>
                </a:lnTo>
                <a:lnTo>
                  <a:pt x="292481" y="166184"/>
                </a:lnTo>
                <a:lnTo>
                  <a:pt x="291084" y="163390"/>
                </a:lnTo>
                <a:close/>
              </a:path>
              <a:path w="1101344" h="319847">
                <a:moveTo>
                  <a:pt x="415814" y="115384"/>
                </a:moveTo>
                <a:lnTo>
                  <a:pt x="354584" y="115384"/>
                </a:lnTo>
                <a:lnTo>
                  <a:pt x="421894" y="123639"/>
                </a:lnTo>
                <a:lnTo>
                  <a:pt x="415814" y="115384"/>
                </a:lnTo>
                <a:close/>
              </a:path>
              <a:path w="1101344" h="319847">
                <a:moveTo>
                  <a:pt x="408050" y="104843"/>
                </a:moveTo>
                <a:lnTo>
                  <a:pt x="395097" y="115003"/>
                </a:lnTo>
                <a:lnTo>
                  <a:pt x="415533" y="115003"/>
                </a:lnTo>
                <a:lnTo>
                  <a:pt x="408050" y="104843"/>
                </a:lnTo>
                <a:close/>
              </a:path>
              <a:path w="1101344" h="319847">
                <a:moveTo>
                  <a:pt x="281686" y="101033"/>
                </a:moveTo>
                <a:lnTo>
                  <a:pt x="288671" y="109923"/>
                </a:lnTo>
                <a:lnTo>
                  <a:pt x="295401" y="109034"/>
                </a:lnTo>
                <a:lnTo>
                  <a:pt x="302200" y="108908"/>
                </a:lnTo>
                <a:lnTo>
                  <a:pt x="296037" y="108145"/>
                </a:lnTo>
                <a:lnTo>
                  <a:pt x="339808" y="108145"/>
                </a:lnTo>
                <a:lnTo>
                  <a:pt x="281686" y="101033"/>
                </a:lnTo>
                <a:close/>
              </a:path>
              <a:path w="1101344" h="319847">
                <a:moveTo>
                  <a:pt x="302209" y="108908"/>
                </a:moveTo>
                <a:lnTo>
                  <a:pt x="309372" y="109796"/>
                </a:lnTo>
                <a:lnTo>
                  <a:pt x="302209" y="108908"/>
                </a:lnTo>
                <a:close/>
              </a:path>
              <a:path w="1101344" h="319847">
                <a:moveTo>
                  <a:pt x="339808" y="108145"/>
                </a:moveTo>
                <a:lnTo>
                  <a:pt x="296037" y="108145"/>
                </a:lnTo>
                <a:lnTo>
                  <a:pt x="302260" y="108907"/>
                </a:lnTo>
                <a:lnTo>
                  <a:pt x="355361" y="108907"/>
                </a:lnTo>
                <a:lnTo>
                  <a:pt x="355424" y="108399"/>
                </a:lnTo>
                <a:lnTo>
                  <a:pt x="341884" y="108399"/>
                </a:lnTo>
                <a:lnTo>
                  <a:pt x="339808" y="108145"/>
                </a:lnTo>
                <a:close/>
              </a:path>
              <a:path w="1101344" h="319847">
                <a:moveTo>
                  <a:pt x="350466" y="31889"/>
                </a:moveTo>
                <a:lnTo>
                  <a:pt x="346058" y="74065"/>
                </a:lnTo>
                <a:lnTo>
                  <a:pt x="341884" y="108399"/>
                </a:lnTo>
                <a:lnTo>
                  <a:pt x="355424" y="108399"/>
                </a:lnTo>
                <a:lnTo>
                  <a:pt x="362712" y="49852"/>
                </a:lnTo>
                <a:lnTo>
                  <a:pt x="370586" y="43629"/>
                </a:lnTo>
                <a:lnTo>
                  <a:pt x="350466" y="31889"/>
                </a:lnTo>
                <a:close/>
              </a:path>
              <a:path w="1101344" h="319847">
                <a:moveTo>
                  <a:pt x="214375" y="91889"/>
                </a:moveTo>
                <a:lnTo>
                  <a:pt x="221361" y="100779"/>
                </a:lnTo>
                <a:lnTo>
                  <a:pt x="228091" y="99890"/>
                </a:lnTo>
                <a:lnTo>
                  <a:pt x="233016" y="99530"/>
                </a:lnTo>
                <a:lnTo>
                  <a:pt x="228853" y="99001"/>
                </a:lnTo>
                <a:lnTo>
                  <a:pt x="270462" y="99001"/>
                </a:lnTo>
                <a:lnTo>
                  <a:pt x="268382" y="96334"/>
                </a:lnTo>
                <a:lnTo>
                  <a:pt x="250698" y="96334"/>
                </a:lnTo>
                <a:lnTo>
                  <a:pt x="214375" y="91889"/>
                </a:lnTo>
                <a:close/>
              </a:path>
              <a:path w="1101344" h="319847">
                <a:moveTo>
                  <a:pt x="233133" y="99521"/>
                </a:moveTo>
                <a:lnTo>
                  <a:pt x="236854" y="100017"/>
                </a:lnTo>
                <a:lnTo>
                  <a:pt x="234813" y="99726"/>
                </a:lnTo>
                <a:lnTo>
                  <a:pt x="233133" y="99521"/>
                </a:lnTo>
                <a:close/>
              </a:path>
              <a:path w="1101344" h="319847">
                <a:moveTo>
                  <a:pt x="270462" y="99001"/>
                </a:moveTo>
                <a:lnTo>
                  <a:pt x="228853" y="99001"/>
                </a:lnTo>
                <a:lnTo>
                  <a:pt x="233133" y="99521"/>
                </a:lnTo>
                <a:lnTo>
                  <a:pt x="233299" y="99509"/>
                </a:lnTo>
                <a:lnTo>
                  <a:pt x="270858" y="99509"/>
                </a:lnTo>
                <a:lnTo>
                  <a:pt x="270462" y="99001"/>
                </a:lnTo>
                <a:close/>
              </a:path>
              <a:path w="1101344" h="319847">
                <a:moveTo>
                  <a:pt x="261747" y="87825"/>
                </a:moveTo>
                <a:lnTo>
                  <a:pt x="250698" y="96334"/>
                </a:lnTo>
                <a:lnTo>
                  <a:pt x="268382" y="96334"/>
                </a:lnTo>
                <a:lnTo>
                  <a:pt x="261747" y="87825"/>
                </a:lnTo>
                <a:close/>
              </a:path>
              <a:path w="1101344" h="319847">
                <a:moveTo>
                  <a:pt x="250189" y="20642"/>
                </a:moveTo>
                <a:lnTo>
                  <a:pt x="248920" y="23182"/>
                </a:lnTo>
                <a:lnTo>
                  <a:pt x="254388" y="29785"/>
                </a:lnTo>
                <a:lnTo>
                  <a:pt x="261492" y="40637"/>
                </a:lnTo>
                <a:lnTo>
                  <a:pt x="266191" y="51376"/>
                </a:lnTo>
                <a:lnTo>
                  <a:pt x="267715" y="58869"/>
                </a:lnTo>
                <a:lnTo>
                  <a:pt x="269875" y="62679"/>
                </a:lnTo>
                <a:lnTo>
                  <a:pt x="272796" y="63060"/>
                </a:lnTo>
                <a:lnTo>
                  <a:pt x="273431" y="63060"/>
                </a:lnTo>
                <a:lnTo>
                  <a:pt x="274827" y="62425"/>
                </a:lnTo>
                <a:lnTo>
                  <a:pt x="279400" y="59377"/>
                </a:lnTo>
                <a:lnTo>
                  <a:pt x="280797" y="56583"/>
                </a:lnTo>
                <a:lnTo>
                  <a:pt x="281813" y="48328"/>
                </a:lnTo>
                <a:lnTo>
                  <a:pt x="279908" y="43883"/>
                </a:lnTo>
                <a:lnTo>
                  <a:pt x="272463" y="36294"/>
                </a:lnTo>
                <a:lnTo>
                  <a:pt x="263287" y="29152"/>
                </a:lnTo>
                <a:lnTo>
                  <a:pt x="250189" y="20642"/>
                </a:lnTo>
                <a:close/>
              </a:path>
              <a:path w="1101344" h="319847">
                <a:moveTo>
                  <a:pt x="557708" y="213301"/>
                </a:moveTo>
                <a:lnTo>
                  <a:pt x="513461" y="213301"/>
                </a:lnTo>
                <a:lnTo>
                  <a:pt x="557120" y="224149"/>
                </a:lnTo>
                <a:lnTo>
                  <a:pt x="555562" y="235667"/>
                </a:lnTo>
                <a:lnTo>
                  <a:pt x="553661" y="248604"/>
                </a:lnTo>
                <a:lnTo>
                  <a:pt x="551434" y="262958"/>
                </a:lnTo>
                <a:lnTo>
                  <a:pt x="566435" y="257929"/>
                </a:lnTo>
                <a:lnTo>
                  <a:pt x="566989" y="249453"/>
                </a:lnTo>
                <a:lnTo>
                  <a:pt x="568288" y="236626"/>
                </a:lnTo>
                <a:lnTo>
                  <a:pt x="570357" y="219397"/>
                </a:lnTo>
                <a:lnTo>
                  <a:pt x="632382" y="219397"/>
                </a:lnTo>
                <a:lnTo>
                  <a:pt x="632008" y="218889"/>
                </a:lnTo>
                <a:lnTo>
                  <a:pt x="610870" y="218889"/>
                </a:lnTo>
                <a:lnTo>
                  <a:pt x="570991" y="214063"/>
                </a:lnTo>
                <a:lnTo>
                  <a:pt x="571067" y="213428"/>
                </a:lnTo>
                <a:lnTo>
                  <a:pt x="558419" y="213428"/>
                </a:lnTo>
                <a:lnTo>
                  <a:pt x="557708" y="213301"/>
                </a:lnTo>
                <a:close/>
              </a:path>
              <a:path w="1101344" h="319847">
                <a:moveTo>
                  <a:pt x="497697" y="205935"/>
                </a:moveTo>
                <a:lnTo>
                  <a:pt x="454406" y="205935"/>
                </a:lnTo>
                <a:lnTo>
                  <a:pt x="462025" y="206951"/>
                </a:lnTo>
                <a:lnTo>
                  <a:pt x="496272" y="217857"/>
                </a:lnTo>
                <a:lnTo>
                  <a:pt x="453000" y="242781"/>
                </a:lnTo>
                <a:lnTo>
                  <a:pt x="438276" y="246321"/>
                </a:lnTo>
                <a:lnTo>
                  <a:pt x="448352" y="248422"/>
                </a:lnTo>
                <a:lnTo>
                  <a:pt x="485721" y="239269"/>
                </a:lnTo>
                <a:lnTo>
                  <a:pt x="513461" y="213301"/>
                </a:lnTo>
                <a:lnTo>
                  <a:pt x="557708" y="213301"/>
                </a:lnTo>
                <a:lnTo>
                  <a:pt x="519334" y="206443"/>
                </a:lnTo>
                <a:lnTo>
                  <a:pt x="501776" y="206443"/>
                </a:lnTo>
                <a:lnTo>
                  <a:pt x="497697" y="205935"/>
                </a:lnTo>
                <a:close/>
              </a:path>
              <a:path w="1101344" h="319847">
                <a:moveTo>
                  <a:pt x="632382" y="219397"/>
                </a:moveTo>
                <a:lnTo>
                  <a:pt x="570357" y="219397"/>
                </a:lnTo>
                <a:lnTo>
                  <a:pt x="638556" y="227779"/>
                </a:lnTo>
                <a:lnTo>
                  <a:pt x="632382" y="219397"/>
                </a:lnTo>
                <a:close/>
              </a:path>
              <a:path w="1101344" h="319847">
                <a:moveTo>
                  <a:pt x="624713" y="208983"/>
                </a:moveTo>
                <a:lnTo>
                  <a:pt x="610870" y="218889"/>
                </a:lnTo>
                <a:lnTo>
                  <a:pt x="632008" y="218889"/>
                </a:lnTo>
                <a:lnTo>
                  <a:pt x="624713" y="208983"/>
                </a:lnTo>
                <a:close/>
              </a:path>
              <a:path w="1101344" h="319847">
                <a:moveTo>
                  <a:pt x="565268" y="180916"/>
                </a:moveTo>
                <a:lnTo>
                  <a:pt x="521081" y="180916"/>
                </a:lnTo>
                <a:lnTo>
                  <a:pt x="561848" y="185869"/>
                </a:lnTo>
                <a:lnTo>
                  <a:pt x="558419" y="213428"/>
                </a:lnTo>
                <a:lnTo>
                  <a:pt x="571067" y="213428"/>
                </a:lnTo>
                <a:lnTo>
                  <a:pt x="574166" y="187393"/>
                </a:lnTo>
                <a:lnTo>
                  <a:pt x="600818" y="187393"/>
                </a:lnTo>
                <a:lnTo>
                  <a:pt x="601081" y="183710"/>
                </a:lnTo>
                <a:lnTo>
                  <a:pt x="588137" y="183710"/>
                </a:lnTo>
                <a:lnTo>
                  <a:pt x="565268" y="180916"/>
                </a:lnTo>
                <a:close/>
              </a:path>
              <a:path w="1101344" h="319847">
                <a:moveTo>
                  <a:pt x="433450" y="197934"/>
                </a:moveTo>
                <a:lnTo>
                  <a:pt x="440436" y="206951"/>
                </a:lnTo>
                <a:lnTo>
                  <a:pt x="447166" y="205935"/>
                </a:lnTo>
                <a:lnTo>
                  <a:pt x="497697" y="205935"/>
                </a:lnTo>
                <a:lnTo>
                  <a:pt x="433450" y="197934"/>
                </a:lnTo>
                <a:close/>
              </a:path>
              <a:path w="1101344" h="319847">
                <a:moveTo>
                  <a:pt x="535124" y="177233"/>
                </a:moveTo>
                <a:lnTo>
                  <a:pt x="491744" y="177233"/>
                </a:lnTo>
                <a:lnTo>
                  <a:pt x="507275" y="181839"/>
                </a:lnTo>
                <a:lnTo>
                  <a:pt x="504641" y="194703"/>
                </a:lnTo>
                <a:lnTo>
                  <a:pt x="501776" y="206443"/>
                </a:lnTo>
                <a:lnTo>
                  <a:pt x="519334" y="206443"/>
                </a:lnTo>
                <a:lnTo>
                  <a:pt x="515583" y="205773"/>
                </a:lnTo>
                <a:lnTo>
                  <a:pt x="518490" y="193546"/>
                </a:lnTo>
                <a:lnTo>
                  <a:pt x="521081" y="180916"/>
                </a:lnTo>
                <a:lnTo>
                  <a:pt x="565268" y="180916"/>
                </a:lnTo>
                <a:lnTo>
                  <a:pt x="535124" y="177233"/>
                </a:lnTo>
                <a:close/>
              </a:path>
              <a:path w="1101344" h="319847">
                <a:moveTo>
                  <a:pt x="600818" y="187393"/>
                </a:moveTo>
                <a:lnTo>
                  <a:pt x="574166" y="187393"/>
                </a:lnTo>
                <a:lnTo>
                  <a:pt x="587501" y="189044"/>
                </a:lnTo>
                <a:lnTo>
                  <a:pt x="586486" y="197934"/>
                </a:lnTo>
                <a:lnTo>
                  <a:pt x="600328" y="194251"/>
                </a:lnTo>
                <a:lnTo>
                  <a:pt x="600818" y="187393"/>
                </a:lnTo>
                <a:close/>
              </a:path>
              <a:path w="1101344" h="319847">
                <a:moveTo>
                  <a:pt x="488323" y="97003"/>
                </a:moveTo>
                <a:lnTo>
                  <a:pt x="484625" y="137736"/>
                </a:lnTo>
                <a:lnTo>
                  <a:pt x="478027" y="187266"/>
                </a:lnTo>
                <a:lnTo>
                  <a:pt x="490982" y="184345"/>
                </a:lnTo>
                <a:lnTo>
                  <a:pt x="491744" y="177233"/>
                </a:lnTo>
                <a:lnTo>
                  <a:pt x="535124" y="177233"/>
                </a:lnTo>
                <a:lnTo>
                  <a:pt x="492506" y="172026"/>
                </a:lnTo>
                <a:lnTo>
                  <a:pt x="494791" y="153357"/>
                </a:lnTo>
                <a:lnTo>
                  <a:pt x="538672" y="153357"/>
                </a:lnTo>
                <a:lnTo>
                  <a:pt x="495426" y="148023"/>
                </a:lnTo>
                <a:lnTo>
                  <a:pt x="497459" y="131259"/>
                </a:lnTo>
                <a:lnTo>
                  <a:pt x="541339" y="131259"/>
                </a:lnTo>
                <a:lnTo>
                  <a:pt x="498094" y="125925"/>
                </a:lnTo>
                <a:lnTo>
                  <a:pt x="500125" y="109923"/>
                </a:lnTo>
                <a:lnTo>
                  <a:pt x="544070" y="109923"/>
                </a:lnTo>
                <a:lnTo>
                  <a:pt x="500761" y="104589"/>
                </a:lnTo>
                <a:lnTo>
                  <a:pt x="488323" y="97003"/>
                </a:lnTo>
                <a:close/>
              </a:path>
              <a:path w="1101344" h="319847">
                <a:moveTo>
                  <a:pt x="538672" y="153357"/>
                </a:moveTo>
                <a:lnTo>
                  <a:pt x="494791" y="153357"/>
                </a:lnTo>
                <a:lnTo>
                  <a:pt x="590423" y="165168"/>
                </a:lnTo>
                <a:lnTo>
                  <a:pt x="588137" y="183710"/>
                </a:lnTo>
                <a:lnTo>
                  <a:pt x="601081" y="183710"/>
                </a:lnTo>
                <a:lnTo>
                  <a:pt x="601726" y="175836"/>
                </a:lnTo>
                <a:lnTo>
                  <a:pt x="602361" y="171137"/>
                </a:lnTo>
                <a:lnTo>
                  <a:pt x="603731" y="159834"/>
                </a:lnTo>
                <a:lnTo>
                  <a:pt x="591185" y="159834"/>
                </a:lnTo>
                <a:lnTo>
                  <a:pt x="538672" y="153357"/>
                </a:lnTo>
                <a:close/>
              </a:path>
              <a:path w="1101344" h="319847">
                <a:moveTo>
                  <a:pt x="541339" y="131259"/>
                </a:moveTo>
                <a:lnTo>
                  <a:pt x="497459" y="131259"/>
                </a:lnTo>
                <a:lnTo>
                  <a:pt x="593216" y="142943"/>
                </a:lnTo>
                <a:lnTo>
                  <a:pt x="591185" y="159834"/>
                </a:lnTo>
                <a:lnTo>
                  <a:pt x="603731" y="159834"/>
                </a:lnTo>
                <a:lnTo>
                  <a:pt x="606409" y="137736"/>
                </a:lnTo>
                <a:lnTo>
                  <a:pt x="593851" y="137736"/>
                </a:lnTo>
                <a:lnTo>
                  <a:pt x="541339" y="131259"/>
                </a:lnTo>
                <a:close/>
              </a:path>
              <a:path w="1101344" h="319847">
                <a:moveTo>
                  <a:pt x="544070" y="109923"/>
                </a:moveTo>
                <a:lnTo>
                  <a:pt x="500125" y="109923"/>
                </a:lnTo>
                <a:lnTo>
                  <a:pt x="595757" y="121734"/>
                </a:lnTo>
                <a:lnTo>
                  <a:pt x="593851" y="137736"/>
                </a:lnTo>
                <a:lnTo>
                  <a:pt x="606409" y="137736"/>
                </a:lnTo>
                <a:lnTo>
                  <a:pt x="607949" y="125036"/>
                </a:lnTo>
                <a:lnTo>
                  <a:pt x="614807" y="120464"/>
                </a:lnTo>
                <a:lnTo>
                  <a:pt x="610057" y="116273"/>
                </a:lnTo>
                <a:lnTo>
                  <a:pt x="595629" y="116273"/>
                </a:lnTo>
                <a:lnTo>
                  <a:pt x="544070" y="109923"/>
                </a:lnTo>
                <a:close/>
              </a:path>
              <a:path w="1101344" h="319847">
                <a:moveTo>
                  <a:pt x="620602" y="86936"/>
                </a:moveTo>
                <a:lnTo>
                  <a:pt x="576707" y="86936"/>
                </a:lnTo>
                <a:lnTo>
                  <a:pt x="597915" y="89603"/>
                </a:lnTo>
                <a:lnTo>
                  <a:pt x="603758" y="95699"/>
                </a:lnTo>
                <a:lnTo>
                  <a:pt x="607440" y="100525"/>
                </a:lnTo>
                <a:lnTo>
                  <a:pt x="610235" y="107383"/>
                </a:lnTo>
                <a:lnTo>
                  <a:pt x="611377" y="110558"/>
                </a:lnTo>
                <a:lnTo>
                  <a:pt x="612521" y="113479"/>
                </a:lnTo>
                <a:lnTo>
                  <a:pt x="613790" y="116273"/>
                </a:lnTo>
                <a:lnTo>
                  <a:pt x="614934" y="117797"/>
                </a:lnTo>
                <a:lnTo>
                  <a:pt x="616712" y="118051"/>
                </a:lnTo>
                <a:lnTo>
                  <a:pt x="618109" y="117289"/>
                </a:lnTo>
                <a:lnTo>
                  <a:pt x="622681" y="114241"/>
                </a:lnTo>
                <a:lnTo>
                  <a:pt x="624077" y="111320"/>
                </a:lnTo>
                <a:lnTo>
                  <a:pt x="624530" y="106748"/>
                </a:lnTo>
                <a:lnTo>
                  <a:pt x="624547" y="105859"/>
                </a:lnTo>
                <a:lnTo>
                  <a:pt x="619202" y="98858"/>
                </a:lnTo>
                <a:lnTo>
                  <a:pt x="604138" y="90365"/>
                </a:lnTo>
                <a:lnTo>
                  <a:pt x="647145" y="90365"/>
                </a:lnTo>
                <a:lnTo>
                  <a:pt x="645413" y="87825"/>
                </a:lnTo>
                <a:lnTo>
                  <a:pt x="627888" y="87825"/>
                </a:lnTo>
                <a:lnTo>
                  <a:pt x="620602" y="86936"/>
                </a:lnTo>
                <a:close/>
              </a:path>
              <a:path w="1101344" h="319847">
                <a:moveTo>
                  <a:pt x="601852" y="109034"/>
                </a:moveTo>
                <a:lnTo>
                  <a:pt x="595629" y="116273"/>
                </a:lnTo>
                <a:lnTo>
                  <a:pt x="610057" y="116273"/>
                </a:lnTo>
                <a:lnTo>
                  <a:pt x="601852" y="109034"/>
                </a:lnTo>
                <a:close/>
              </a:path>
              <a:path w="1101344" h="319847">
                <a:moveTo>
                  <a:pt x="498475" y="43121"/>
                </a:moveTo>
                <a:lnTo>
                  <a:pt x="474426" y="82378"/>
                </a:lnTo>
                <a:lnTo>
                  <a:pt x="449072" y="108145"/>
                </a:lnTo>
                <a:lnTo>
                  <a:pt x="454162" y="108980"/>
                </a:lnTo>
                <a:lnTo>
                  <a:pt x="464755" y="102176"/>
                </a:lnTo>
                <a:lnTo>
                  <a:pt x="474766" y="94296"/>
                </a:lnTo>
                <a:lnTo>
                  <a:pt x="483393" y="85897"/>
                </a:lnTo>
                <a:lnTo>
                  <a:pt x="492633" y="75760"/>
                </a:lnTo>
                <a:lnTo>
                  <a:pt x="553440" y="75760"/>
                </a:lnTo>
                <a:lnTo>
                  <a:pt x="553264" y="75506"/>
                </a:lnTo>
                <a:lnTo>
                  <a:pt x="534924" y="75506"/>
                </a:lnTo>
                <a:lnTo>
                  <a:pt x="495935" y="70680"/>
                </a:lnTo>
                <a:lnTo>
                  <a:pt x="514985" y="55059"/>
                </a:lnTo>
                <a:lnTo>
                  <a:pt x="498475" y="43121"/>
                </a:lnTo>
                <a:close/>
              </a:path>
              <a:path w="1101344" h="319847">
                <a:moveTo>
                  <a:pt x="584326" y="54678"/>
                </a:moveTo>
                <a:lnTo>
                  <a:pt x="563477" y="88333"/>
                </a:lnTo>
                <a:lnTo>
                  <a:pt x="547243" y="106748"/>
                </a:lnTo>
                <a:lnTo>
                  <a:pt x="549783" y="108907"/>
                </a:lnTo>
                <a:lnTo>
                  <a:pt x="554354" y="105859"/>
                </a:lnTo>
                <a:lnTo>
                  <a:pt x="558926" y="102176"/>
                </a:lnTo>
                <a:lnTo>
                  <a:pt x="563626" y="97985"/>
                </a:lnTo>
                <a:lnTo>
                  <a:pt x="567697" y="94296"/>
                </a:lnTo>
                <a:lnTo>
                  <a:pt x="572008" y="90619"/>
                </a:lnTo>
                <a:lnTo>
                  <a:pt x="576707" y="86936"/>
                </a:lnTo>
                <a:lnTo>
                  <a:pt x="620602" y="86936"/>
                </a:lnTo>
                <a:lnTo>
                  <a:pt x="580009" y="81983"/>
                </a:lnTo>
                <a:lnTo>
                  <a:pt x="598932" y="67251"/>
                </a:lnTo>
                <a:lnTo>
                  <a:pt x="584326" y="54678"/>
                </a:lnTo>
                <a:close/>
              </a:path>
              <a:path w="1101344" h="319847">
                <a:moveTo>
                  <a:pt x="553440" y="75760"/>
                </a:moveTo>
                <a:lnTo>
                  <a:pt x="492633" y="75760"/>
                </a:lnTo>
                <a:lnTo>
                  <a:pt x="507746" y="77538"/>
                </a:lnTo>
                <a:lnTo>
                  <a:pt x="511810" y="83507"/>
                </a:lnTo>
                <a:lnTo>
                  <a:pt x="514173" y="88235"/>
                </a:lnTo>
                <a:lnTo>
                  <a:pt x="514290" y="88725"/>
                </a:lnTo>
                <a:lnTo>
                  <a:pt x="514858" y="92016"/>
                </a:lnTo>
                <a:lnTo>
                  <a:pt x="514927" y="94296"/>
                </a:lnTo>
                <a:lnTo>
                  <a:pt x="515048" y="97003"/>
                </a:lnTo>
                <a:lnTo>
                  <a:pt x="518668" y="104970"/>
                </a:lnTo>
                <a:lnTo>
                  <a:pt x="519938" y="105224"/>
                </a:lnTo>
                <a:lnTo>
                  <a:pt x="528474" y="96358"/>
                </a:lnTo>
                <a:lnTo>
                  <a:pt x="526017" y="88725"/>
                </a:lnTo>
                <a:lnTo>
                  <a:pt x="513841" y="78300"/>
                </a:lnTo>
                <a:lnTo>
                  <a:pt x="555194" y="78300"/>
                </a:lnTo>
                <a:lnTo>
                  <a:pt x="553440" y="75760"/>
                </a:lnTo>
                <a:close/>
              </a:path>
              <a:path w="1101344" h="319847">
                <a:moveTo>
                  <a:pt x="647145" y="90365"/>
                </a:moveTo>
                <a:lnTo>
                  <a:pt x="604138" y="90365"/>
                </a:lnTo>
                <a:lnTo>
                  <a:pt x="651128" y="96207"/>
                </a:lnTo>
                <a:lnTo>
                  <a:pt x="647145" y="90365"/>
                </a:lnTo>
                <a:close/>
              </a:path>
              <a:path w="1101344" h="319847">
                <a:moveTo>
                  <a:pt x="639699" y="79443"/>
                </a:moveTo>
                <a:lnTo>
                  <a:pt x="627888" y="87825"/>
                </a:lnTo>
                <a:lnTo>
                  <a:pt x="645413" y="87825"/>
                </a:lnTo>
                <a:lnTo>
                  <a:pt x="639699" y="79443"/>
                </a:lnTo>
                <a:close/>
              </a:path>
              <a:path w="1101344" h="319847">
                <a:moveTo>
                  <a:pt x="555194" y="78300"/>
                </a:moveTo>
                <a:lnTo>
                  <a:pt x="513841" y="78300"/>
                </a:lnTo>
                <a:lnTo>
                  <a:pt x="559053" y="83888"/>
                </a:lnTo>
                <a:lnTo>
                  <a:pt x="555194" y="78300"/>
                </a:lnTo>
                <a:close/>
              </a:path>
              <a:path w="1101344" h="319847">
                <a:moveTo>
                  <a:pt x="546862" y="66235"/>
                </a:moveTo>
                <a:lnTo>
                  <a:pt x="534924" y="75506"/>
                </a:lnTo>
                <a:lnTo>
                  <a:pt x="553264" y="75506"/>
                </a:lnTo>
                <a:lnTo>
                  <a:pt x="546862" y="66235"/>
                </a:lnTo>
                <a:close/>
              </a:path>
              <a:path w="1101344" h="319847">
                <a:moveTo>
                  <a:pt x="814406" y="191651"/>
                </a:moveTo>
                <a:lnTo>
                  <a:pt x="813153" y="204600"/>
                </a:lnTo>
                <a:lnTo>
                  <a:pt x="811488" y="218844"/>
                </a:lnTo>
                <a:lnTo>
                  <a:pt x="805688" y="265498"/>
                </a:lnTo>
                <a:lnTo>
                  <a:pt x="804461" y="276293"/>
                </a:lnTo>
                <a:lnTo>
                  <a:pt x="804451" y="276723"/>
                </a:lnTo>
                <a:lnTo>
                  <a:pt x="808736" y="282897"/>
                </a:lnTo>
                <a:lnTo>
                  <a:pt x="851535" y="288231"/>
                </a:lnTo>
                <a:lnTo>
                  <a:pt x="857885" y="285056"/>
                </a:lnTo>
                <a:lnTo>
                  <a:pt x="863600" y="277944"/>
                </a:lnTo>
                <a:lnTo>
                  <a:pt x="861300" y="276293"/>
                </a:lnTo>
                <a:lnTo>
                  <a:pt x="843152" y="276293"/>
                </a:lnTo>
                <a:lnTo>
                  <a:pt x="820038" y="273499"/>
                </a:lnTo>
                <a:lnTo>
                  <a:pt x="816863" y="270451"/>
                </a:lnTo>
                <a:lnTo>
                  <a:pt x="825246" y="202125"/>
                </a:lnTo>
                <a:lnTo>
                  <a:pt x="832993" y="197680"/>
                </a:lnTo>
                <a:lnTo>
                  <a:pt x="814406" y="191651"/>
                </a:lnTo>
                <a:close/>
              </a:path>
              <a:path w="1101344" h="319847">
                <a:moveTo>
                  <a:pt x="810387" y="125671"/>
                </a:moveTo>
                <a:lnTo>
                  <a:pt x="805218" y="165316"/>
                </a:lnTo>
                <a:lnTo>
                  <a:pt x="797363" y="203428"/>
                </a:lnTo>
                <a:lnTo>
                  <a:pt x="773563" y="246829"/>
                </a:lnTo>
                <a:lnTo>
                  <a:pt x="740186" y="268406"/>
                </a:lnTo>
                <a:lnTo>
                  <a:pt x="716152" y="276928"/>
                </a:lnTo>
                <a:lnTo>
                  <a:pt x="722023" y="279549"/>
                </a:lnTo>
                <a:lnTo>
                  <a:pt x="769837" y="261323"/>
                </a:lnTo>
                <a:lnTo>
                  <a:pt x="797287" y="232484"/>
                </a:lnTo>
                <a:lnTo>
                  <a:pt x="811882" y="194561"/>
                </a:lnTo>
                <a:lnTo>
                  <a:pt x="821689" y="143197"/>
                </a:lnTo>
                <a:lnTo>
                  <a:pt x="828675" y="137863"/>
                </a:lnTo>
                <a:lnTo>
                  <a:pt x="810387" y="125671"/>
                </a:lnTo>
                <a:close/>
              </a:path>
              <a:path w="1101344" h="319847">
                <a:moveTo>
                  <a:pt x="853171" y="238063"/>
                </a:moveTo>
                <a:lnTo>
                  <a:pt x="851380" y="250103"/>
                </a:lnTo>
                <a:lnTo>
                  <a:pt x="848675" y="263376"/>
                </a:lnTo>
                <a:lnTo>
                  <a:pt x="846709" y="272102"/>
                </a:lnTo>
                <a:lnTo>
                  <a:pt x="843152" y="276293"/>
                </a:lnTo>
                <a:lnTo>
                  <a:pt x="861300" y="276293"/>
                </a:lnTo>
                <a:lnTo>
                  <a:pt x="858647" y="274388"/>
                </a:lnTo>
                <a:lnTo>
                  <a:pt x="856107" y="268927"/>
                </a:lnTo>
                <a:lnTo>
                  <a:pt x="856229" y="252707"/>
                </a:lnTo>
                <a:lnTo>
                  <a:pt x="856616" y="246817"/>
                </a:lnTo>
                <a:lnTo>
                  <a:pt x="857631" y="238574"/>
                </a:lnTo>
                <a:lnTo>
                  <a:pt x="853171" y="238063"/>
                </a:lnTo>
                <a:close/>
              </a:path>
              <a:path w="1101344" h="319847">
                <a:moveTo>
                  <a:pt x="732356" y="174566"/>
                </a:moveTo>
                <a:lnTo>
                  <a:pt x="688594" y="174566"/>
                </a:lnTo>
                <a:lnTo>
                  <a:pt x="696213" y="175455"/>
                </a:lnTo>
                <a:lnTo>
                  <a:pt x="707073" y="186172"/>
                </a:lnTo>
                <a:lnTo>
                  <a:pt x="689605" y="233458"/>
                </a:lnTo>
                <a:lnTo>
                  <a:pt x="654050" y="270197"/>
                </a:lnTo>
                <a:lnTo>
                  <a:pt x="660123" y="270819"/>
                </a:lnTo>
                <a:lnTo>
                  <a:pt x="690178" y="247053"/>
                </a:lnTo>
                <a:lnTo>
                  <a:pt x="711650" y="215559"/>
                </a:lnTo>
                <a:lnTo>
                  <a:pt x="716609" y="204600"/>
                </a:lnTo>
                <a:lnTo>
                  <a:pt x="723610" y="204600"/>
                </a:lnTo>
                <a:lnTo>
                  <a:pt x="715899" y="198569"/>
                </a:lnTo>
                <a:lnTo>
                  <a:pt x="718185" y="189933"/>
                </a:lnTo>
                <a:lnTo>
                  <a:pt x="719582" y="183202"/>
                </a:lnTo>
                <a:lnTo>
                  <a:pt x="720216" y="178376"/>
                </a:lnTo>
                <a:lnTo>
                  <a:pt x="758075" y="178376"/>
                </a:lnTo>
                <a:lnTo>
                  <a:pt x="755852" y="175328"/>
                </a:lnTo>
                <a:lnTo>
                  <a:pt x="738632" y="175328"/>
                </a:lnTo>
                <a:lnTo>
                  <a:pt x="732356" y="174566"/>
                </a:lnTo>
                <a:close/>
              </a:path>
              <a:path w="1101344" h="319847">
                <a:moveTo>
                  <a:pt x="723610" y="204600"/>
                </a:moveTo>
                <a:lnTo>
                  <a:pt x="716609" y="204600"/>
                </a:lnTo>
                <a:lnTo>
                  <a:pt x="724849" y="216378"/>
                </a:lnTo>
                <a:lnTo>
                  <a:pt x="731139" y="227195"/>
                </a:lnTo>
                <a:lnTo>
                  <a:pt x="735457" y="237050"/>
                </a:lnTo>
                <a:lnTo>
                  <a:pt x="737615" y="244416"/>
                </a:lnTo>
                <a:lnTo>
                  <a:pt x="739521" y="248226"/>
                </a:lnTo>
                <a:lnTo>
                  <a:pt x="741299" y="248480"/>
                </a:lnTo>
                <a:lnTo>
                  <a:pt x="742441" y="248607"/>
                </a:lnTo>
                <a:lnTo>
                  <a:pt x="743712" y="247591"/>
                </a:lnTo>
                <a:lnTo>
                  <a:pt x="748411" y="233748"/>
                </a:lnTo>
                <a:lnTo>
                  <a:pt x="747776" y="230065"/>
                </a:lnTo>
                <a:lnTo>
                  <a:pt x="745472" y="224845"/>
                </a:lnTo>
                <a:lnTo>
                  <a:pt x="740436" y="218844"/>
                </a:lnTo>
                <a:lnTo>
                  <a:pt x="730483" y="209975"/>
                </a:lnTo>
                <a:lnTo>
                  <a:pt x="723610" y="204600"/>
                </a:lnTo>
                <a:close/>
              </a:path>
              <a:path w="1101344" h="319847">
                <a:moveTo>
                  <a:pt x="834361" y="107002"/>
                </a:moveTo>
                <a:lnTo>
                  <a:pt x="790194" y="107002"/>
                </a:lnTo>
                <a:lnTo>
                  <a:pt x="853059" y="114749"/>
                </a:lnTo>
                <a:lnTo>
                  <a:pt x="840486" y="217492"/>
                </a:lnTo>
                <a:lnTo>
                  <a:pt x="853801" y="210578"/>
                </a:lnTo>
                <a:lnTo>
                  <a:pt x="854704" y="201015"/>
                </a:lnTo>
                <a:lnTo>
                  <a:pt x="855365" y="194561"/>
                </a:lnTo>
                <a:lnTo>
                  <a:pt x="859738" y="156299"/>
                </a:lnTo>
                <a:lnTo>
                  <a:pt x="873760" y="115511"/>
                </a:lnTo>
                <a:lnTo>
                  <a:pt x="868090" y="109161"/>
                </a:lnTo>
                <a:lnTo>
                  <a:pt x="852043" y="109161"/>
                </a:lnTo>
                <a:lnTo>
                  <a:pt x="834361" y="107002"/>
                </a:lnTo>
                <a:close/>
              </a:path>
              <a:path w="1101344" h="319847">
                <a:moveTo>
                  <a:pt x="778733" y="98823"/>
                </a:moveTo>
                <a:lnTo>
                  <a:pt x="773404" y="147674"/>
                </a:lnTo>
                <a:lnTo>
                  <a:pt x="767907" y="190114"/>
                </a:lnTo>
                <a:lnTo>
                  <a:pt x="764539" y="212666"/>
                </a:lnTo>
                <a:lnTo>
                  <a:pt x="777875" y="207078"/>
                </a:lnTo>
                <a:lnTo>
                  <a:pt x="790194" y="107002"/>
                </a:lnTo>
                <a:lnTo>
                  <a:pt x="834361" y="107002"/>
                </a:lnTo>
                <a:lnTo>
                  <a:pt x="791718" y="101795"/>
                </a:lnTo>
                <a:lnTo>
                  <a:pt x="778733" y="98823"/>
                </a:lnTo>
                <a:close/>
              </a:path>
              <a:path w="1101344" h="319847">
                <a:moveTo>
                  <a:pt x="758075" y="178376"/>
                </a:moveTo>
                <a:lnTo>
                  <a:pt x="720216" y="178376"/>
                </a:lnTo>
                <a:lnTo>
                  <a:pt x="761873" y="183583"/>
                </a:lnTo>
                <a:lnTo>
                  <a:pt x="758075" y="178376"/>
                </a:lnTo>
                <a:close/>
              </a:path>
              <a:path w="1101344" h="319847">
                <a:moveTo>
                  <a:pt x="667638" y="166565"/>
                </a:moveTo>
                <a:lnTo>
                  <a:pt x="674624" y="175455"/>
                </a:lnTo>
                <a:lnTo>
                  <a:pt x="681354" y="174566"/>
                </a:lnTo>
                <a:lnTo>
                  <a:pt x="732356" y="174566"/>
                </a:lnTo>
                <a:lnTo>
                  <a:pt x="720851" y="173169"/>
                </a:lnTo>
                <a:lnTo>
                  <a:pt x="721040" y="171645"/>
                </a:lnTo>
                <a:lnTo>
                  <a:pt x="709295" y="171645"/>
                </a:lnTo>
                <a:lnTo>
                  <a:pt x="667638" y="166565"/>
                </a:lnTo>
                <a:close/>
              </a:path>
              <a:path w="1101344" h="319847">
                <a:moveTo>
                  <a:pt x="749553" y="166692"/>
                </a:moveTo>
                <a:lnTo>
                  <a:pt x="738632" y="175328"/>
                </a:lnTo>
                <a:lnTo>
                  <a:pt x="755852" y="175328"/>
                </a:lnTo>
                <a:lnTo>
                  <a:pt x="749553" y="166692"/>
                </a:lnTo>
                <a:close/>
              </a:path>
              <a:path w="1101344" h="319847">
                <a:moveTo>
                  <a:pt x="758914" y="129989"/>
                </a:moveTo>
                <a:lnTo>
                  <a:pt x="699515" y="129989"/>
                </a:lnTo>
                <a:lnTo>
                  <a:pt x="714248" y="131767"/>
                </a:lnTo>
                <a:lnTo>
                  <a:pt x="709295" y="171645"/>
                </a:lnTo>
                <a:lnTo>
                  <a:pt x="721040" y="171645"/>
                </a:lnTo>
                <a:lnTo>
                  <a:pt x="725804" y="133164"/>
                </a:lnTo>
                <a:lnTo>
                  <a:pt x="761247" y="133164"/>
                </a:lnTo>
                <a:lnTo>
                  <a:pt x="758914" y="129989"/>
                </a:lnTo>
                <a:close/>
              </a:path>
              <a:path w="1101344" h="319847">
                <a:moveTo>
                  <a:pt x="761247" y="133164"/>
                </a:moveTo>
                <a:lnTo>
                  <a:pt x="725804" y="133164"/>
                </a:lnTo>
                <a:lnTo>
                  <a:pt x="764794" y="137990"/>
                </a:lnTo>
                <a:lnTo>
                  <a:pt x="761247" y="133164"/>
                </a:lnTo>
                <a:close/>
              </a:path>
              <a:path w="1101344" h="319847">
                <a:moveTo>
                  <a:pt x="678561" y="121988"/>
                </a:moveTo>
                <a:lnTo>
                  <a:pt x="685546" y="131005"/>
                </a:lnTo>
                <a:lnTo>
                  <a:pt x="692276" y="129989"/>
                </a:lnTo>
                <a:lnTo>
                  <a:pt x="758914" y="129989"/>
                </a:lnTo>
                <a:lnTo>
                  <a:pt x="758727" y="129735"/>
                </a:lnTo>
                <a:lnTo>
                  <a:pt x="741426" y="129735"/>
                </a:lnTo>
                <a:lnTo>
                  <a:pt x="726439" y="127957"/>
                </a:lnTo>
                <a:lnTo>
                  <a:pt x="726627" y="126433"/>
                </a:lnTo>
                <a:lnTo>
                  <a:pt x="714883" y="126433"/>
                </a:lnTo>
                <a:lnTo>
                  <a:pt x="678561" y="121988"/>
                </a:lnTo>
                <a:close/>
              </a:path>
              <a:path w="1101344" h="319847">
                <a:moveTo>
                  <a:pt x="752475" y="121226"/>
                </a:moveTo>
                <a:lnTo>
                  <a:pt x="741426" y="129735"/>
                </a:lnTo>
                <a:lnTo>
                  <a:pt x="758727" y="129735"/>
                </a:lnTo>
                <a:lnTo>
                  <a:pt x="752475" y="121226"/>
                </a:lnTo>
                <a:close/>
              </a:path>
              <a:path w="1101344" h="319847">
                <a:moveTo>
                  <a:pt x="720598" y="73220"/>
                </a:moveTo>
                <a:lnTo>
                  <a:pt x="716652" y="111916"/>
                </a:lnTo>
                <a:lnTo>
                  <a:pt x="714883" y="126433"/>
                </a:lnTo>
                <a:lnTo>
                  <a:pt x="726627" y="126433"/>
                </a:lnTo>
                <a:lnTo>
                  <a:pt x="731138" y="89857"/>
                </a:lnTo>
                <a:lnTo>
                  <a:pt x="739013" y="84523"/>
                </a:lnTo>
                <a:lnTo>
                  <a:pt x="720598" y="73220"/>
                </a:lnTo>
                <a:close/>
              </a:path>
              <a:path w="1101344" h="319847">
                <a:moveTo>
                  <a:pt x="861060" y="101287"/>
                </a:moveTo>
                <a:lnTo>
                  <a:pt x="852043" y="109161"/>
                </a:lnTo>
                <a:lnTo>
                  <a:pt x="868090" y="109161"/>
                </a:lnTo>
                <a:lnTo>
                  <a:pt x="861060" y="101287"/>
                </a:lnTo>
                <a:close/>
              </a:path>
              <a:path w="1101344" h="319847">
                <a:moveTo>
                  <a:pt x="958723" y="251020"/>
                </a:moveTo>
                <a:lnTo>
                  <a:pt x="959126" y="256298"/>
                </a:lnTo>
                <a:lnTo>
                  <a:pt x="969334" y="268298"/>
                </a:lnTo>
                <a:lnTo>
                  <a:pt x="977566" y="279059"/>
                </a:lnTo>
                <a:lnTo>
                  <a:pt x="983811" y="288582"/>
                </a:lnTo>
                <a:lnTo>
                  <a:pt x="988060" y="296867"/>
                </a:lnTo>
                <a:lnTo>
                  <a:pt x="990726" y="304360"/>
                </a:lnTo>
                <a:lnTo>
                  <a:pt x="993266" y="308297"/>
                </a:lnTo>
                <a:lnTo>
                  <a:pt x="995679" y="308678"/>
                </a:lnTo>
                <a:lnTo>
                  <a:pt x="996314" y="308678"/>
                </a:lnTo>
                <a:lnTo>
                  <a:pt x="997458" y="307535"/>
                </a:lnTo>
                <a:lnTo>
                  <a:pt x="999236" y="304995"/>
                </a:lnTo>
                <a:lnTo>
                  <a:pt x="1001013" y="302582"/>
                </a:lnTo>
                <a:lnTo>
                  <a:pt x="1002157" y="299534"/>
                </a:lnTo>
                <a:lnTo>
                  <a:pt x="1002664" y="295978"/>
                </a:lnTo>
                <a:lnTo>
                  <a:pt x="1002919" y="293565"/>
                </a:lnTo>
                <a:lnTo>
                  <a:pt x="1002664" y="290009"/>
                </a:lnTo>
                <a:lnTo>
                  <a:pt x="1001329" y="283846"/>
                </a:lnTo>
                <a:lnTo>
                  <a:pt x="997128" y="278728"/>
                </a:lnTo>
                <a:lnTo>
                  <a:pt x="988645" y="271557"/>
                </a:lnTo>
                <a:lnTo>
                  <a:pt x="975853" y="262325"/>
                </a:lnTo>
                <a:lnTo>
                  <a:pt x="958723" y="251020"/>
                </a:lnTo>
                <a:close/>
              </a:path>
              <a:path w="1101344" h="319847">
                <a:moveTo>
                  <a:pt x="959640" y="148426"/>
                </a:moveTo>
                <a:lnTo>
                  <a:pt x="954901" y="188420"/>
                </a:lnTo>
                <a:lnTo>
                  <a:pt x="945223" y="235146"/>
                </a:lnTo>
                <a:lnTo>
                  <a:pt x="919290" y="275003"/>
                </a:lnTo>
                <a:lnTo>
                  <a:pt x="884301" y="299407"/>
                </a:lnTo>
                <a:lnTo>
                  <a:pt x="897769" y="297394"/>
                </a:lnTo>
                <a:lnTo>
                  <a:pt x="931403" y="276424"/>
                </a:lnTo>
                <a:lnTo>
                  <a:pt x="957309" y="237035"/>
                </a:lnTo>
                <a:lnTo>
                  <a:pt x="965962" y="198823"/>
                </a:lnTo>
                <a:lnTo>
                  <a:pt x="970534" y="161612"/>
                </a:lnTo>
                <a:lnTo>
                  <a:pt x="978408" y="156278"/>
                </a:lnTo>
                <a:lnTo>
                  <a:pt x="959640" y="148426"/>
                </a:lnTo>
                <a:close/>
              </a:path>
              <a:path w="1101344" h="319847">
                <a:moveTo>
                  <a:pt x="980814" y="122369"/>
                </a:moveTo>
                <a:lnTo>
                  <a:pt x="937640" y="122369"/>
                </a:lnTo>
                <a:lnTo>
                  <a:pt x="999616" y="130116"/>
                </a:lnTo>
                <a:lnTo>
                  <a:pt x="984758" y="250639"/>
                </a:lnTo>
                <a:lnTo>
                  <a:pt x="998194" y="243109"/>
                </a:lnTo>
                <a:lnTo>
                  <a:pt x="999086" y="231177"/>
                </a:lnTo>
                <a:lnTo>
                  <a:pt x="1000633" y="217492"/>
                </a:lnTo>
                <a:lnTo>
                  <a:pt x="1010920" y="134180"/>
                </a:lnTo>
                <a:lnTo>
                  <a:pt x="1018666" y="128846"/>
                </a:lnTo>
                <a:lnTo>
                  <a:pt x="1014605" y="124655"/>
                </a:lnTo>
                <a:lnTo>
                  <a:pt x="999489" y="124655"/>
                </a:lnTo>
                <a:lnTo>
                  <a:pt x="980814" y="122369"/>
                </a:lnTo>
                <a:close/>
              </a:path>
              <a:path w="1101344" h="319847">
                <a:moveTo>
                  <a:pt x="926673" y="109613"/>
                </a:moveTo>
                <a:lnTo>
                  <a:pt x="921856" y="154569"/>
                </a:lnTo>
                <a:lnTo>
                  <a:pt x="916061" y="201796"/>
                </a:lnTo>
                <a:lnTo>
                  <a:pt x="909574" y="247591"/>
                </a:lnTo>
                <a:lnTo>
                  <a:pt x="922782" y="243019"/>
                </a:lnTo>
                <a:lnTo>
                  <a:pt x="937640" y="122369"/>
                </a:lnTo>
                <a:lnTo>
                  <a:pt x="980814" y="122369"/>
                </a:lnTo>
                <a:lnTo>
                  <a:pt x="938276" y="117162"/>
                </a:lnTo>
                <a:lnTo>
                  <a:pt x="926673" y="109613"/>
                </a:lnTo>
                <a:close/>
              </a:path>
              <a:path w="1101344" h="319847">
                <a:moveTo>
                  <a:pt x="1006728" y="116527"/>
                </a:moveTo>
                <a:lnTo>
                  <a:pt x="999489" y="124655"/>
                </a:lnTo>
                <a:lnTo>
                  <a:pt x="1014605" y="124655"/>
                </a:lnTo>
                <a:lnTo>
                  <a:pt x="1006728" y="116527"/>
                </a:lnTo>
                <a:close/>
              </a:path>
              <a:path w="1101344" h="319847">
                <a:moveTo>
                  <a:pt x="1022476" y="295724"/>
                </a:moveTo>
                <a:lnTo>
                  <a:pt x="1028423" y="301673"/>
                </a:lnTo>
                <a:lnTo>
                  <a:pt x="1041376" y="307886"/>
                </a:lnTo>
                <a:lnTo>
                  <a:pt x="1051441" y="314137"/>
                </a:lnTo>
                <a:lnTo>
                  <a:pt x="1060058" y="319847"/>
                </a:lnTo>
                <a:lnTo>
                  <a:pt x="1069498" y="311088"/>
                </a:lnTo>
                <a:lnTo>
                  <a:pt x="1072349" y="301820"/>
                </a:lnTo>
                <a:lnTo>
                  <a:pt x="1056894" y="301820"/>
                </a:lnTo>
                <a:lnTo>
                  <a:pt x="1048072" y="300647"/>
                </a:lnTo>
                <a:lnTo>
                  <a:pt x="1036753" y="298735"/>
                </a:lnTo>
                <a:lnTo>
                  <a:pt x="1022476" y="295724"/>
                </a:lnTo>
                <a:close/>
              </a:path>
              <a:path w="1101344" h="319847">
                <a:moveTo>
                  <a:pt x="1081388" y="127342"/>
                </a:moveTo>
                <a:lnTo>
                  <a:pt x="1080164" y="140007"/>
                </a:lnTo>
                <a:lnTo>
                  <a:pt x="1078612" y="153484"/>
                </a:lnTo>
                <a:lnTo>
                  <a:pt x="1061593" y="291533"/>
                </a:lnTo>
                <a:lnTo>
                  <a:pt x="1060831" y="298645"/>
                </a:lnTo>
                <a:lnTo>
                  <a:pt x="1056894" y="301820"/>
                </a:lnTo>
                <a:lnTo>
                  <a:pt x="1072349" y="301820"/>
                </a:lnTo>
                <a:lnTo>
                  <a:pt x="1073403" y="298391"/>
                </a:lnTo>
                <a:lnTo>
                  <a:pt x="1093470" y="135323"/>
                </a:lnTo>
                <a:lnTo>
                  <a:pt x="1101344" y="129989"/>
                </a:lnTo>
                <a:lnTo>
                  <a:pt x="1081388" y="127342"/>
                </a:lnTo>
                <a:close/>
              </a:path>
              <a:path w="1101344" h="319847">
                <a:moveTo>
                  <a:pt x="1039541" y="142322"/>
                </a:moveTo>
                <a:lnTo>
                  <a:pt x="1035216" y="184099"/>
                </a:lnTo>
                <a:lnTo>
                  <a:pt x="1029166" y="232896"/>
                </a:lnTo>
                <a:lnTo>
                  <a:pt x="1024254" y="266260"/>
                </a:lnTo>
                <a:lnTo>
                  <a:pt x="1038395" y="260650"/>
                </a:lnTo>
                <a:lnTo>
                  <a:pt x="1039192" y="249377"/>
                </a:lnTo>
                <a:lnTo>
                  <a:pt x="1040764" y="235018"/>
                </a:lnTo>
                <a:lnTo>
                  <a:pt x="1050163" y="158818"/>
                </a:lnTo>
                <a:lnTo>
                  <a:pt x="1057910" y="153484"/>
                </a:lnTo>
                <a:lnTo>
                  <a:pt x="1039541" y="14232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8" name="object 28"/>
          <p:cNvSpPr txBox="1"/>
          <p:nvPr/>
        </p:nvSpPr>
        <p:spPr>
          <a:xfrm>
            <a:off x="599643" y="161901"/>
            <a:ext cx="2323261" cy="3042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395"/>
              </a:lnSpc>
              <a:spcBef>
                <a:spcPts val="119"/>
              </a:spcBef>
            </a:pPr>
            <a:r>
              <a:rPr dirty="0" smtClean="0" sz="2200" spc="9">
                <a:latin typeface="΢"/>
                <a:cs typeface="΢"/>
              </a:rPr>
              <a:t>人力资源战略功能</a:t>
            </a:r>
            <a:endParaRPr sz="2200">
              <a:latin typeface="微软雅黑"/>
              <a:cs typeface="微软雅黑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2920745" y="161901"/>
            <a:ext cx="2943701" cy="161417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81534" marR="58515">
              <a:lnSpc>
                <a:spcPts val="2670"/>
              </a:lnSpc>
              <a:spcBef>
                <a:spcPts val="133"/>
              </a:spcBef>
              <a:tabLst>
                <a:tab pos="355600" algn="l"/>
              </a:tabLst>
            </a:pPr>
            <a:r>
              <a:rPr dirty="0" smtClean="0" baseline="3223" sz="3300" spc="0" b="1">
                <a:latin typeface="Arial Black"/>
                <a:cs typeface="Arial Black"/>
              </a:rPr>
              <a:t>–</a:t>
            </a:r>
            <a:r>
              <a:rPr dirty="0" smtClean="0" baseline="3223" sz="3300" spc="0" b="1">
                <a:latin typeface="Arial Black"/>
                <a:cs typeface="Arial Black"/>
              </a:rPr>
              <a:t>	</a:t>
            </a:r>
            <a:r>
              <a:rPr dirty="0" smtClean="0" baseline="2663" sz="3300" spc="9">
                <a:latin typeface="΢"/>
                <a:cs typeface="΢"/>
              </a:rPr>
              <a:t>评估管理</a:t>
            </a:r>
            <a:endParaRPr sz="2200">
              <a:latin typeface="微软雅黑"/>
              <a:cs typeface="微软雅黑"/>
            </a:endParaRPr>
          </a:p>
          <a:p>
            <a:pPr marL="616457">
              <a:lnSpc>
                <a:spcPct val="142207"/>
              </a:lnSpc>
              <a:spcBef>
                <a:spcPts val="131"/>
              </a:spcBef>
            </a:pPr>
            <a:r>
              <a:rPr dirty="0" smtClean="0" sz="2200" spc="9">
                <a:solidFill>
                  <a:srgbClr val="003366"/>
                </a:solidFill>
                <a:latin typeface="΢"/>
                <a:cs typeface="΢"/>
              </a:rPr>
              <a:t>“多对一”的评估</a:t>
            </a:r>
            <a:endParaRPr sz="2200">
              <a:latin typeface="微软雅黑"/>
              <a:cs typeface="微软雅黑"/>
            </a:endParaRPr>
          </a:p>
          <a:p>
            <a:pPr marL="12700" marR="58515">
              <a:lnSpc>
                <a:spcPct val="142207"/>
              </a:lnSpc>
              <a:spcBef>
                <a:spcPts val="675"/>
              </a:spcBef>
            </a:pPr>
            <a:r>
              <a:rPr dirty="0" smtClean="0" sz="1800" spc="0">
                <a:latin typeface="΢"/>
                <a:cs typeface="΢"/>
              </a:rPr>
              <a:t>完成自己的</a:t>
            </a:r>
            <a:endParaRPr sz="1800">
              <a:latin typeface="微软雅黑"/>
              <a:cs typeface="微软雅黑"/>
            </a:endParaRPr>
          </a:p>
          <a:p>
            <a:pPr marL="72136" marR="58515">
              <a:lnSpc>
                <a:spcPts val="2275"/>
              </a:lnSpc>
              <a:spcBef>
                <a:spcPts val="113"/>
              </a:spcBef>
            </a:pPr>
            <a:r>
              <a:rPr dirty="0" smtClean="0" sz="2000" spc="9">
                <a:latin typeface="΢"/>
                <a:cs typeface="΢"/>
              </a:rPr>
              <a:t>测评打分</a:t>
            </a:r>
            <a:endParaRPr sz="2000">
              <a:latin typeface="微软雅黑"/>
              <a:cs typeface="微软雅黑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59512" y="660503"/>
            <a:ext cx="919910" cy="32629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70"/>
              </a:lnSpc>
              <a:spcBef>
                <a:spcPts val="128"/>
              </a:spcBef>
            </a:pPr>
            <a:r>
              <a:rPr dirty="0" smtClean="0" baseline="1074" sz="3300" spc="-14" b="1">
                <a:solidFill>
                  <a:srgbClr val="333333"/>
                </a:solidFill>
                <a:latin typeface="Arial Black"/>
                <a:cs typeface="Arial Black"/>
              </a:rPr>
              <a:t>360</a:t>
            </a:r>
            <a:r>
              <a:rPr dirty="0" smtClean="0" sz="2200" spc="1292">
                <a:solidFill>
                  <a:srgbClr val="333333"/>
                </a:solidFill>
                <a:latin typeface="΢"/>
                <a:cs typeface="΢"/>
              </a:rPr>
              <a:t>°</a:t>
            </a:r>
            <a:endParaRPr sz="2200">
              <a:latin typeface="微软雅黑"/>
              <a:cs typeface="微软雅黑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089456" y="682508"/>
            <a:ext cx="1553875" cy="106401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495"/>
              </a:lnSpc>
              <a:spcBef>
                <a:spcPts val="124"/>
              </a:spcBef>
            </a:pPr>
            <a:r>
              <a:rPr dirty="0" smtClean="0" baseline="4297" sz="3300" spc="-69" b="1">
                <a:solidFill>
                  <a:srgbClr val="333333"/>
                </a:solidFill>
                <a:latin typeface="Arial Black"/>
                <a:cs typeface="Arial Black"/>
              </a:rPr>
              <a:t>F</a:t>
            </a:r>
            <a:r>
              <a:rPr dirty="0" smtClean="0" baseline="4297" sz="3300" spc="0" b="1">
                <a:solidFill>
                  <a:srgbClr val="333333"/>
                </a:solidFill>
                <a:latin typeface="Arial Black"/>
                <a:cs typeface="Arial Black"/>
              </a:rPr>
              <a:t>eedba</a:t>
            </a:r>
            <a:r>
              <a:rPr dirty="0" smtClean="0" baseline="4297" sz="3300" spc="-39" b="1">
                <a:solidFill>
                  <a:srgbClr val="333333"/>
                </a:solidFill>
                <a:latin typeface="Arial Black"/>
                <a:cs typeface="Arial Black"/>
              </a:rPr>
              <a:t>c</a:t>
            </a:r>
            <a:r>
              <a:rPr dirty="0" smtClean="0" baseline="4297" sz="3300" spc="0" b="1">
                <a:solidFill>
                  <a:srgbClr val="333333"/>
                </a:solidFill>
                <a:latin typeface="Arial Black"/>
                <a:cs typeface="Arial Black"/>
              </a:rPr>
              <a:t>k</a:t>
            </a:r>
            <a:endParaRPr sz="2200">
              <a:latin typeface="Arial Black"/>
              <a:cs typeface="Arial Black"/>
            </a:endParaRPr>
          </a:p>
          <a:p>
            <a:pPr marL="89509" marR="702778" indent="115798">
              <a:lnSpc>
                <a:spcPts val="3071"/>
              </a:lnSpc>
              <a:spcBef>
                <a:spcPts val="1416"/>
              </a:spcBef>
            </a:pPr>
            <a:r>
              <a:rPr dirty="0" smtClean="0" sz="1800" spc="0">
                <a:latin typeface="΢"/>
                <a:cs typeface="΢"/>
              </a:rPr>
              <a:t>每位</a:t>
            </a:r>
            <a:r>
              <a:rPr dirty="0" smtClean="0" sz="1800" spc="0">
                <a:latin typeface="΢"/>
                <a:cs typeface="΢"/>
              </a:rPr>
              <a:t> </a:t>
            </a:r>
            <a:endParaRPr sz="1800">
              <a:latin typeface="微软雅黑"/>
              <a:cs typeface="微软雅黑"/>
            </a:endParaRPr>
          </a:p>
          <a:p>
            <a:pPr marL="89509" marR="702778">
              <a:lnSpc>
                <a:spcPts val="2159"/>
              </a:lnSpc>
            </a:pPr>
            <a:r>
              <a:rPr dirty="0" smtClean="0" sz="1800" spc="9">
                <a:latin typeface="΢"/>
                <a:cs typeface="΢"/>
              </a:rPr>
              <a:t>评估人</a:t>
            </a:r>
            <a:endParaRPr sz="1800">
              <a:latin typeface="微软雅黑"/>
              <a:cs typeface="微软雅黑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6434073" y="1218199"/>
            <a:ext cx="1337348" cy="55787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394334" marR="413423" algn="ctr">
              <a:lnSpc>
                <a:spcPts val="2120"/>
              </a:lnSpc>
              <a:spcBef>
                <a:spcPts val="106"/>
              </a:spcBef>
            </a:pPr>
            <a:r>
              <a:rPr dirty="0" smtClean="0" baseline="1085" sz="2700" spc="0">
                <a:latin typeface="΢"/>
                <a:cs typeface="΢"/>
              </a:rPr>
              <a:t>同一</a:t>
            </a:r>
            <a:endParaRPr sz="1800">
              <a:latin typeface="微软雅黑"/>
              <a:cs typeface="微软雅黑"/>
            </a:endParaRPr>
          </a:p>
          <a:p>
            <a:pPr algn="ctr">
              <a:lnSpc>
                <a:spcPts val="2275"/>
              </a:lnSpc>
              <a:spcBef>
                <a:spcPts val="7"/>
              </a:spcBef>
            </a:pPr>
            <a:r>
              <a:rPr dirty="0" smtClean="0" sz="2000" spc="9">
                <a:latin typeface="΢"/>
                <a:cs typeface="΢"/>
              </a:rPr>
              <a:t>被评估对象</a:t>
            </a:r>
            <a:endParaRPr sz="2000">
              <a:latin typeface="微软雅黑"/>
              <a:cs typeface="微软雅黑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6229858" y="5841112"/>
            <a:ext cx="1612468" cy="2799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205"/>
              </a:lnSpc>
              <a:spcBef>
                <a:spcPts val="110"/>
              </a:spcBef>
            </a:pPr>
            <a:r>
              <a:rPr dirty="0" smtClean="0" sz="2000" spc="9">
                <a:latin typeface="΢"/>
                <a:cs typeface="΢"/>
              </a:rPr>
              <a:t>总体评估结果</a:t>
            </a:r>
            <a:endParaRPr sz="2000">
              <a:latin typeface="微软雅黑"/>
              <a:cs typeface="微软雅黑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109524" y="6633699"/>
            <a:ext cx="2386151" cy="13208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975"/>
              </a:lnSpc>
              <a:spcBef>
                <a:spcPts val="48"/>
              </a:spcBef>
            </a:pPr>
            <a:r>
              <a:rPr dirty="0" smtClean="0" sz="850" spc="0">
                <a:solidFill>
                  <a:srgbClr val="B1B1B1"/>
                </a:solidFill>
                <a:latin typeface="Symbol"/>
                <a:cs typeface="Symbol"/>
              </a:rPr>
              <a:t></a:t>
            </a:r>
            <a:r>
              <a:rPr dirty="0" smtClean="0" sz="850" spc="0">
                <a:solidFill>
                  <a:srgbClr val="B1B1B1"/>
                </a:solidFill>
                <a:latin typeface="Times New Roman"/>
                <a:cs typeface="Times New Roman"/>
              </a:rPr>
              <a:t> </a:t>
            </a:r>
            <a:r>
              <a:rPr dirty="0" smtClean="0" sz="850" spc="51">
                <a:solidFill>
                  <a:srgbClr val="B1B1B1"/>
                </a:solidFill>
                <a:latin typeface="Times New Roman"/>
                <a:cs typeface="Times New Roman"/>
              </a:rPr>
              <a:t> 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S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A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P</a:t>
            </a:r>
            <a:r>
              <a:rPr dirty="0" smtClean="0" sz="700" spc="-23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A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G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2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0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0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2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,</a:t>
            </a:r>
            <a:r>
              <a:rPr dirty="0" smtClean="0" sz="700" spc="12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T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itle</a:t>
            </a:r>
            <a:r>
              <a:rPr dirty="0" smtClean="0" sz="700" spc="-18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o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f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P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r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e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s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e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n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t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a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ti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o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n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,</a:t>
            </a:r>
            <a:r>
              <a:rPr dirty="0" smtClean="0" sz="700" spc="13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S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p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e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a</a:t>
            </a:r>
            <a:r>
              <a:rPr dirty="0" smtClean="0" sz="700" spc="9">
                <a:solidFill>
                  <a:srgbClr val="B1B1B1"/>
                </a:solidFill>
                <a:latin typeface="Arial"/>
                <a:cs typeface="Arial"/>
              </a:rPr>
              <a:t>k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e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r</a:t>
            </a:r>
            <a:r>
              <a:rPr dirty="0" smtClean="0" sz="700" spc="-20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Na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m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e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1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48</a:t>
            </a:r>
            <a:endParaRPr sz="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7998"/>
          </a:xfrm>
          <a:custGeom>
            <a:avLst/>
            <a:gdLst/>
            <a:ahLst/>
            <a:cxnLst/>
            <a:rect l="l" t="t" r="r" b="b"/>
            <a:pathLst>
              <a:path w="9144000" h="6857998">
                <a:moveTo>
                  <a:pt x="9144000" y="6857998"/>
                </a:moveTo>
                <a:lnTo>
                  <a:pt x="9144000" y="0"/>
                </a:lnTo>
                <a:lnTo>
                  <a:pt x="0" y="0"/>
                </a:lnTo>
                <a:lnTo>
                  <a:pt x="0" y="6857998"/>
                </a:lnTo>
                <a:lnTo>
                  <a:pt x="9144000" y="6857998"/>
                </a:lnTo>
                <a:close/>
              </a:path>
            </a:pathLst>
          </a:custGeom>
          <a:solidFill>
            <a:srgbClr val="959595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/>
          <p:nvPr/>
        </p:nvSpPr>
        <p:spPr>
          <a:xfrm>
            <a:off x="0" y="0"/>
            <a:ext cx="9144000" cy="68579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529590" y="1130046"/>
            <a:ext cx="1705356" cy="1025651"/>
          </a:xfrm>
          <a:custGeom>
            <a:avLst/>
            <a:gdLst/>
            <a:ahLst/>
            <a:cxnLst/>
            <a:rect l="l" t="t" r="r" b="b"/>
            <a:pathLst>
              <a:path w="1705356" h="1025651">
                <a:moveTo>
                  <a:pt x="0" y="1025651"/>
                </a:moveTo>
                <a:lnTo>
                  <a:pt x="1705356" y="1025651"/>
                </a:lnTo>
                <a:lnTo>
                  <a:pt x="1705356" y="0"/>
                </a:lnTo>
                <a:lnTo>
                  <a:pt x="0" y="0"/>
                </a:lnTo>
                <a:lnTo>
                  <a:pt x="0" y="1025651"/>
                </a:lnTo>
                <a:close/>
              </a:path>
            </a:pathLst>
          </a:custGeom>
          <a:ln w="1778">
            <a:solidFill>
              <a:srgbClr val="9F9F9F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2234945" y="1130046"/>
            <a:ext cx="6356604" cy="467867"/>
          </a:xfrm>
          <a:custGeom>
            <a:avLst/>
            <a:gdLst/>
            <a:ahLst/>
            <a:cxnLst/>
            <a:rect l="l" t="t" r="r" b="b"/>
            <a:pathLst>
              <a:path w="6356604" h="467867">
                <a:moveTo>
                  <a:pt x="0" y="467867"/>
                </a:moveTo>
                <a:lnTo>
                  <a:pt x="6356604" y="467867"/>
                </a:lnTo>
                <a:lnTo>
                  <a:pt x="6356604" y="0"/>
                </a:lnTo>
                <a:lnTo>
                  <a:pt x="0" y="0"/>
                </a:lnTo>
                <a:lnTo>
                  <a:pt x="0" y="467867"/>
                </a:lnTo>
                <a:close/>
              </a:path>
            </a:pathLst>
          </a:custGeom>
          <a:ln w="1778">
            <a:solidFill>
              <a:srgbClr val="9F9F9F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2234945" y="1597913"/>
            <a:ext cx="1328928" cy="557784"/>
          </a:xfrm>
          <a:custGeom>
            <a:avLst/>
            <a:gdLst/>
            <a:ahLst/>
            <a:cxnLst/>
            <a:rect l="l" t="t" r="r" b="b"/>
            <a:pathLst>
              <a:path w="1328927" h="557784">
                <a:moveTo>
                  <a:pt x="0" y="557784"/>
                </a:moveTo>
                <a:lnTo>
                  <a:pt x="1328928" y="557784"/>
                </a:lnTo>
                <a:lnTo>
                  <a:pt x="1328928" y="0"/>
                </a:lnTo>
                <a:lnTo>
                  <a:pt x="0" y="0"/>
                </a:lnTo>
                <a:lnTo>
                  <a:pt x="0" y="557784"/>
                </a:lnTo>
                <a:close/>
              </a:path>
            </a:pathLst>
          </a:custGeom>
          <a:ln w="1778">
            <a:solidFill>
              <a:srgbClr val="9F9F9F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3563873" y="1597913"/>
            <a:ext cx="1150620" cy="557784"/>
          </a:xfrm>
          <a:custGeom>
            <a:avLst/>
            <a:gdLst/>
            <a:ahLst/>
            <a:cxnLst/>
            <a:rect l="l" t="t" r="r" b="b"/>
            <a:pathLst>
              <a:path w="1150620" h="557784">
                <a:moveTo>
                  <a:pt x="0" y="557784"/>
                </a:moveTo>
                <a:lnTo>
                  <a:pt x="1150620" y="557784"/>
                </a:lnTo>
                <a:lnTo>
                  <a:pt x="1150620" y="0"/>
                </a:lnTo>
                <a:lnTo>
                  <a:pt x="0" y="0"/>
                </a:lnTo>
                <a:lnTo>
                  <a:pt x="0" y="557784"/>
                </a:lnTo>
                <a:close/>
              </a:path>
            </a:pathLst>
          </a:custGeom>
          <a:ln w="1778">
            <a:solidFill>
              <a:srgbClr val="9F9F9F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" name="object 8"/>
          <p:cNvSpPr/>
          <p:nvPr/>
        </p:nvSpPr>
        <p:spPr>
          <a:xfrm>
            <a:off x="4714494" y="1597913"/>
            <a:ext cx="1508760" cy="557784"/>
          </a:xfrm>
          <a:custGeom>
            <a:avLst/>
            <a:gdLst/>
            <a:ahLst/>
            <a:cxnLst/>
            <a:rect l="l" t="t" r="r" b="b"/>
            <a:pathLst>
              <a:path w="1508760" h="557784">
                <a:moveTo>
                  <a:pt x="0" y="557784"/>
                </a:moveTo>
                <a:lnTo>
                  <a:pt x="1508760" y="557784"/>
                </a:lnTo>
                <a:lnTo>
                  <a:pt x="1508760" y="0"/>
                </a:lnTo>
                <a:lnTo>
                  <a:pt x="0" y="0"/>
                </a:lnTo>
                <a:lnTo>
                  <a:pt x="0" y="557784"/>
                </a:lnTo>
                <a:close/>
              </a:path>
            </a:pathLst>
          </a:custGeom>
          <a:ln w="1778">
            <a:solidFill>
              <a:srgbClr val="9F9F9F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" name="object 9"/>
          <p:cNvSpPr/>
          <p:nvPr/>
        </p:nvSpPr>
        <p:spPr>
          <a:xfrm>
            <a:off x="6223253" y="1597913"/>
            <a:ext cx="1149096" cy="557784"/>
          </a:xfrm>
          <a:custGeom>
            <a:avLst/>
            <a:gdLst/>
            <a:ahLst/>
            <a:cxnLst/>
            <a:rect l="l" t="t" r="r" b="b"/>
            <a:pathLst>
              <a:path w="1149096" h="557784">
                <a:moveTo>
                  <a:pt x="0" y="557784"/>
                </a:moveTo>
                <a:lnTo>
                  <a:pt x="1149096" y="557784"/>
                </a:lnTo>
                <a:lnTo>
                  <a:pt x="1149096" y="0"/>
                </a:lnTo>
                <a:lnTo>
                  <a:pt x="0" y="0"/>
                </a:lnTo>
                <a:lnTo>
                  <a:pt x="0" y="557784"/>
                </a:lnTo>
                <a:close/>
              </a:path>
            </a:pathLst>
          </a:custGeom>
          <a:ln w="1778">
            <a:solidFill>
              <a:srgbClr val="9F9F9F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" name="object 10"/>
          <p:cNvSpPr/>
          <p:nvPr/>
        </p:nvSpPr>
        <p:spPr>
          <a:xfrm>
            <a:off x="7372350" y="1597913"/>
            <a:ext cx="1219200" cy="557784"/>
          </a:xfrm>
          <a:custGeom>
            <a:avLst/>
            <a:gdLst/>
            <a:ahLst/>
            <a:cxnLst/>
            <a:rect l="l" t="t" r="r" b="b"/>
            <a:pathLst>
              <a:path w="1219200" h="557784">
                <a:moveTo>
                  <a:pt x="0" y="557784"/>
                </a:moveTo>
                <a:lnTo>
                  <a:pt x="1219200" y="557784"/>
                </a:lnTo>
                <a:lnTo>
                  <a:pt x="1219200" y="0"/>
                </a:lnTo>
                <a:lnTo>
                  <a:pt x="0" y="0"/>
                </a:lnTo>
                <a:lnTo>
                  <a:pt x="0" y="557784"/>
                </a:lnTo>
                <a:close/>
              </a:path>
            </a:pathLst>
          </a:custGeom>
          <a:ln w="1778">
            <a:solidFill>
              <a:srgbClr val="9F9F9F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" name="object 11"/>
          <p:cNvSpPr/>
          <p:nvPr/>
        </p:nvSpPr>
        <p:spPr>
          <a:xfrm>
            <a:off x="529590" y="2155698"/>
            <a:ext cx="1705356" cy="1135379"/>
          </a:xfrm>
          <a:custGeom>
            <a:avLst/>
            <a:gdLst/>
            <a:ahLst/>
            <a:cxnLst/>
            <a:rect l="l" t="t" r="r" b="b"/>
            <a:pathLst>
              <a:path w="1705356" h="1135379">
                <a:moveTo>
                  <a:pt x="0" y="1135379"/>
                </a:moveTo>
                <a:lnTo>
                  <a:pt x="1705356" y="1135379"/>
                </a:lnTo>
                <a:lnTo>
                  <a:pt x="1705356" y="0"/>
                </a:lnTo>
                <a:lnTo>
                  <a:pt x="0" y="0"/>
                </a:lnTo>
                <a:lnTo>
                  <a:pt x="0" y="1135379"/>
                </a:lnTo>
                <a:close/>
              </a:path>
            </a:pathLst>
          </a:custGeom>
          <a:ln w="1778">
            <a:solidFill>
              <a:srgbClr val="9F9F9F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" name="object 12"/>
          <p:cNvSpPr/>
          <p:nvPr/>
        </p:nvSpPr>
        <p:spPr>
          <a:xfrm>
            <a:off x="2234945" y="2155698"/>
            <a:ext cx="1328928" cy="1135379"/>
          </a:xfrm>
          <a:custGeom>
            <a:avLst/>
            <a:gdLst/>
            <a:ahLst/>
            <a:cxnLst/>
            <a:rect l="l" t="t" r="r" b="b"/>
            <a:pathLst>
              <a:path w="1328927" h="1135379">
                <a:moveTo>
                  <a:pt x="0" y="1135379"/>
                </a:moveTo>
                <a:lnTo>
                  <a:pt x="1328928" y="1135379"/>
                </a:lnTo>
                <a:lnTo>
                  <a:pt x="1328928" y="0"/>
                </a:lnTo>
                <a:lnTo>
                  <a:pt x="0" y="0"/>
                </a:lnTo>
                <a:lnTo>
                  <a:pt x="0" y="1135379"/>
                </a:lnTo>
                <a:close/>
              </a:path>
            </a:pathLst>
          </a:custGeom>
          <a:ln w="1778">
            <a:solidFill>
              <a:srgbClr val="9F9F9F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" name="object 13"/>
          <p:cNvSpPr/>
          <p:nvPr/>
        </p:nvSpPr>
        <p:spPr>
          <a:xfrm>
            <a:off x="3563873" y="2155698"/>
            <a:ext cx="1150620" cy="1135379"/>
          </a:xfrm>
          <a:custGeom>
            <a:avLst/>
            <a:gdLst/>
            <a:ahLst/>
            <a:cxnLst/>
            <a:rect l="l" t="t" r="r" b="b"/>
            <a:pathLst>
              <a:path w="1150620" h="1135379">
                <a:moveTo>
                  <a:pt x="0" y="1135379"/>
                </a:moveTo>
                <a:lnTo>
                  <a:pt x="1150620" y="1135379"/>
                </a:lnTo>
                <a:lnTo>
                  <a:pt x="1150620" y="0"/>
                </a:lnTo>
                <a:lnTo>
                  <a:pt x="0" y="0"/>
                </a:lnTo>
                <a:lnTo>
                  <a:pt x="0" y="1135379"/>
                </a:lnTo>
                <a:close/>
              </a:path>
            </a:pathLst>
          </a:custGeom>
          <a:ln w="1778">
            <a:solidFill>
              <a:srgbClr val="9F9F9F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" name="object 14"/>
          <p:cNvSpPr/>
          <p:nvPr/>
        </p:nvSpPr>
        <p:spPr>
          <a:xfrm>
            <a:off x="4714494" y="2155698"/>
            <a:ext cx="1508760" cy="1135379"/>
          </a:xfrm>
          <a:custGeom>
            <a:avLst/>
            <a:gdLst/>
            <a:ahLst/>
            <a:cxnLst/>
            <a:rect l="l" t="t" r="r" b="b"/>
            <a:pathLst>
              <a:path w="1508760" h="1135379">
                <a:moveTo>
                  <a:pt x="0" y="1135379"/>
                </a:moveTo>
                <a:lnTo>
                  <a:pt x="1508760" y="1135379"/>
                </a:lnTo>
                <a:lnTo>
                  <a:pt x="1508760" y="0"/>
                </a:lnTo>
                <a:lnTo>
                  <a:pt x="0" y="0"/>
                </a:lnTo>
                <a:lnTo>
                  <a:pt x="0" y="1135379"/>
                </a:lnTo>
                <a:close/>
              </a:path>
            </a:pathLst>
          </a:custGeom>
          <a:ln w="1778">
            <a:solidFill>
              <a:srgbClr val="9F9F9F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" name="object 15"/>
          <p:cNvSpPr/>
          <p:nvPr/>
        </p:nvSpPr>
        <p:spPr>
          <a:xfrm>
            <a:off x="6223253" y="2155698"/>
            <a:ext cx="1149096" cy="1135379"/>
          </a:xfrm>
          <a:custGeom>
            <a:avLst/>
            <a:gdLst/>
            <a:ahLst/>
            <a:cxnLst/>
            <a:rect l="l" t="t" r="r" b="b"/>
            <a:pathLst>
              <a:path w="1149096" h="1135379">
                <a:moveTo>
                  <a:pt x="0" y="1135379"/>
                </a:moveTo>
                <a:lnTo>
                  <a:pt x="1149096" y="1135379"/>
                </a:lnTo>
                <a:lnTo>
                  <a:pt x="1149096" y="0"/>
                </a:lnTo>
                <a:lnTo>
                  <a:pt x="0" y="0"/>
                </a:lnTo>
                <a:lnTo>
                  <a:pt x="0" y="1135379"/>
                </a:lnTo>
                <a:close/>
              </a:path>
            </a:pathLst>
          </a:custGeom>
          <a:ln w="1778">
            <a:solidFill>
              <a:srgbClr val="9F9F9F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" name="object 16"/>
          <p:cNvSpPr/>
          <p:nvPr/>
        </p:nvSpPr>
        <p:spPr>
          <a:xfrm>
            <a:off x="7372350" y="2155698"/>
            <a:ext cx="1219200" cy="1135379"/>
          </a:xfrm>
          <a:custGeom>
            <a:avLst/>
            <a:gdLst/>
            <a:ahLst/>
            <a:cxnLst/>
            <a:rect l="l" t="t" r="r" b="b"/>
            <a:pathLst>
              <a:path w="1219200" h="1135379">
                <a:moveTo>
                  <a:pt x="0" y="1135379"/>
                </a:moveTo>
                <a:lnTo>
                  <a:pt x="1219200" y="1135379"/>
                </a:lnTo>
                <a:lnTo>
                  <a:pt x="1219200" y="0"/>
                </a:lnTo>
                <a:lnTo>
                  <a:pt x="0" y="0"/>
                </a:lnTo>
                <a:lnTo>
                  <a:pt x="0" y="1135379"/>
                </a:lnTo>
                <a:close/>
              </a:path>
            </a:pathLst>
          </a:custGeom>
          <a:ln w="1777">
            <a:solidFill>
              <a:srgbClr val="9F9F9F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" name="object 17"/>
          <p:cNvSpPr/>
          <p:nvPr/>
        </p:nvSpPr>
        <p:spPr>
          <a:xfrm>
            <a:off x="529590" y="3291078"/>
            <a:ext cx="1705356" cy="868680"/>
          </a:xfrm>
          <a:custGeom>
            <a:avLst/>
            <a:gdLst/>
            <a:ahLst/>
            <a:cxnLst/>
            <a:rect l="l" t="t" r="r" b="b"/>
            <a:pathLst>
              <a:path w="1705356" h="868679">
                <a:moveTo>
                  <a:pt x="0" y="868680"/>
                </a:moveTo>
                <a:lnTo>
                  <a:pt x="1705356" y="868680"/>
                </a:lnTo>
                <a:lnTo>
                  <a:pt x="1705356" y="0"/>
                </a:lnTo>
                <a:lnTo>
                  <a:pt x="0" y="0"/>
                </a:lnTo>
                <a:lnTo>
                  <a:pt x="0" y="868680"/>
                </a:lnTo>
                <a:close/>
              </a:path>
            </a:pathLst>
          </a:custGeom>
          <a:ln w="1777">
            <a:solidFill>
              <a:srgbClr val="9F9F9F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" name="object 18"/>
          <p:cNvSpPr/>
          <p:nvPr/>
        </p:nvSpPr>
        <p:spPr>
          <a:xfrm>
            <a:off x="2234945" y="3291078"/>
            <a:ext cx="1328928" cy="868680"/>
          </a:xfrm>
          <a:custGeom>
            <a:avLst/>
            <a:gdLst/>
            <a:ahLst/>
            <a:cxnLst/>
            <a:rect l="l" t="t" r="r" b="b"/>
            <a:pathLst>
              <a:path w="1328927" h="868679">
                <a:moveTo>
                  <a:pt x="0" y="868680"/>
                </a:moveTo>
                <a:lnTo>
                  <a:pt x="1328928" y="868680"/>
                </a:lnTo>
                <a:lnTo>
                  <a:pt x="1328928" y="0"/>
                </a:lnTo>
                <a:lnTo>
                  <a:pt x="0" y="0"/>
                </a:lnTo>
                <a:lnTo>
                  <a:pt x="0" y="868680"/>
                </a:lnTo>
                <a:close/>
              </a:path>
            </a:pathLst>
          </a:custGeom>
          <a:ln w="1778">
            <a:solidFill>
              <a:srgbClr val="9F9F9F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9" name="object 19"/>
          <p:cNvSpPr/>
          <p:nvPr/>
        </p:nvSpPr>
        <p:spPr>
          <a:xfrm>
            <a:off x="3563873" y="3291078"/>
            <a:ext cx="1150620" cy="868680"/>
          </a:xfrm>
          <a:custGeom>
            <a:avLst/>
            <a:gdLst/>
            <a:ahLst/>
            <a:cxnLst/>
            <a:rect l="l" t="t" r="r" b="b"/>
            <a:pathLst>
              <a:path w="1150620" h="868679">
                <a:moveTo>
                  <a:pt x="0" y="868680"/>
                </a:moveTo>
                <a:lnTo>
                  <a:pt x="1150620" y="868680"/>
                </a:lnTo>
                <a:lnTo>
                  <a:pt x="1150620" y="0"/>
                </a:lnTo>
                <a:lnTo>
                  <a:pt x="0" y="0"/>
                </a:lnTo>
                <a:lnTo>
                  <a:pt x="0" y="868680"/>
                </a:lnTo>
                <a:close/>
              </a:path>
            </a:pathLst>
          </a:custGeom>
          <a:ln w="1778">
            <a:solidFill>
              <a:srgbClr val="9F9F9F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0" name="object 20"/>
          <p:cNvSpPr/>
          <p:nvPr/>
        </p:nvSpPr>
        <p:spPr>
          <a:xfrm>
            <a:off x="4714494" y="3291078"/>
            <a:ext cx="1508760" cy="868680"/>
          </a:xfrm>
          <a:custGeom>
            <a:avLst/>
            <a:gdLst/>
            <a:ahLst/>
            <a:cxnLst/>
            <a:rect l="l" t="t" r="r" b="b"/>
            <a:pathLst>
              <a:path w="1508760" h="868679">
                <a:moveTo>
                  <a:pt x="0" y="868680"/>
                </a:moveTo>
                <a:lnTo>
                  <a:pt x="1508760" y="868680"/>
                </a:lnTo>
                <a:lnTo>
                  <a:pt x="1508760" y="0"/>
                </a:lnTo>
                <a:lnTo>
                  <a:pt x="0" y="0"/>
                </a:lnTo>
                <a:lnTo>
                  <a:pt x="0" y="868680"/>
                </a:lnTo>
                <a:close/>
              </a:path>
            </a:pathLst>
          </a:custGeom>
          <a:ln w="1777">
            <a:solidFill>
              <a:srgbClr val="9F9F9F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1" name="object 21"/>
          <p:cNvSpPr/>
          <p:nvPr/>
        </p:nvSpPr>
        <p:spPr>
          <a:xfrm>
            <a:off x="6223253" y="3291078"/>
            <a:ext cx="1149096" cy="868680"/>
          </a:xfrm>
          <a:custGeom>
            <a:avLst/>
            <a:gdLst/>
            <a:ahLst/>
            <a:cxnLst/>
            <a:rect l="l" t="t" r="r" b="b"/>
            <a:pathLst>
              <a:path w="1149096" h="868679">
                <a:moveTo>
                  <a:pt x="0" y="868680"/>
                </a:moveTo>
                <a:lnTo>
                  <a:pt x="1149096" y="868680"/>
                </a:lnTo>
                <a:lnTo>
                  <a:pt x="1149096" y="0"/>
                </a:lnTo>
                <a:lnTo>
                  <a:pt x="0" y="0"/>
                </a:lnTo>
                <a:lnTo>
                  <a:pt x="0" y="868680"/>
                </a:lnTo>
                <a:close/>
              </a:path>
            </a:pathLst>
          </a:custGeom>
          <a:ln w="1778">
            <a:solidFill>
              <a:srgbClr val="9F9F9F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2" name="object 22"/>
          <p:cNvSpPr/>
          <p:nvPr/>
        </p:nvSpPr>
        <p:spPr>
          <a:xfrm>
            <a:off x="7372350" y="3291078"/>
            <a:ext cx="1219200" cy="868680"/>
          </a:xfrm>
          <a:custGeom>
            <a:avLst/>
            <a:gdLst/>
            <a:ahLst/>
            <a:cxnLst/>
            <a:rect l="l" t="t" r="r" b="b"/>
            <a:pathLst>
              <a:path w="1219200" h="868679">
                <a:moveTo>
                  <a:pt x="0" y="868680"/>
                </a:moveTo>
                <a:lnTo>
                  <a:pt x="1219200" y="868680"/>
                </a:lnTo>
                <a:lnTo>
                  <a:pt x="1219200" y="0"/>
                </a:lnTo>
                <a:lnTo>
                  <a:pt x="0" y="0"/>
                </a:lnTo>
                <a:lnTo>
                  <a:pt x="0" y="868680"/>
                </a:lnTo>
                <a:close/>
              </a:path>
            </a:pathLst>
          </a:custGeom>
          <a:ln w="1777">
            <a:solidFill>
              <a:srgbClr val="9F9F9F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3" name="object 23"/>
          <p:cNvSpPr/>
          <p:nvPr/>
        </p:nvSpPr>
        <p:spPr>
          <a:xfrm>
            <a:off x="529590" y="4159758"/>
            <a:ext cx="1705356" cy="868680"/>
          </a:xfrm>
          <a:custGeom>
            <a:avLst/>
            <a:gdLst/>
            <a:ahLst/>
            <a:cxnLst/>
            <a:rect l="l" t="t" r="r" b="b"/>
            <a:pathLst>
              <a:path w="1705356" h="868679">
                <a:moveTo>
                  <a:pt x="0" y="868680"/>
                </a:moveTo>
                <a:lnTo>
                  <a:pt x="1705356" y="868680"/>
                </a:lnTo>
                <a:lnTo>
                  <a:pt x="1705356" y="0"/>
                </a:lnTo>
                <a:lnTo>
                  <a:pt x="0" y="0"/>
                </a:lnTo>
                <a:lnTo>
                  <a:pt x="0" y="868680"/>
                </a:lnTo>
                <a:close/>
              </a:path>
            </a:pathLst>
          </a:custGeom>
          <a:ln w="1777">
            <a:solidFill>
              <a:srgbClr val="9F9F9F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4" name="object 24"/>
          <p:cNvSpPr/>
          <p:nvPr/>
        </p:nvSpPr>
        <p:spPr>
          <a:xfrm>
            <a:off x="2234945" y="4159758"/>
            <a:ext cx="1328928" cy="868680"/>
          </a:xfrm>
          <a:custGeom>
            <a:avLst/>
            <a:gdLst/>
            <a:ahLst/>
            <a:cxnLst/>
            <a:rect l="l" t="t" r="r" b="b"/>
            <a:pathLst>
              <a:path w="1328927" h="868679">
                <a:moveTo>
                  <a:pt x="0" y="868680"/>
                </a:moveTo>
                <a:lnTo>
                  <a:pt x="1328928" y="868680"/>
                </a:lnTo>
                <a:lnTo>
                  <a:pt x="1328928" y="0"/>
                </a:lnTo>
                <a:lnTo>
                  <a:pt x="0" y="0"/>
                </a:lnTo>
                <a:lnTo>
                  <a:pt x="0" y="868680"/>
                </a:lnTo>
                <a:close/>
              </a:path>
            </a:pathLst>
          </a:custGeom>
          <a:ln w="1778">
            <a:solidFill>
              <a:srgbClr val="9F9F9F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5" name="object 25"/>
          <p:cNvSpPr/>
          <p:nvPr/>
        </p:nvSpPr>
        <p:spPr>
          <a:xfrm>
            <a:off x="3563873" y="4159758"/>
            <a:ext cx="1150620" cy="868680"/>
          </a:xfrm>
          <a:custGeom>
            <a:avLst/>
            <a:gdLst/>
            <a:ahLst/>
            <a:cxnLst/>
            <a:rect l="l" t="t" r="r" b="b"/>
            <a:pathLst>
              <a:path w="1150620" h="868679">
                <a:moveTo>
                  <a:pt x="0" y="868680"/>
                </a:moveTo>
                <a:lnTo>
                  <a:pt x="1150620" y="868680"/>
                </a:lnTo>
                <a:lnTo>
                  <a:pt x="1150620" y="0"/>
                </a:lnTo>
                <a:lnTo>
                  <a:pt x="0" y="0"/>
                </a:lnTo>
                <a:lnTo>
                  <a:pt x="0" y="868680"/>
                </a:lnTo>
                <a:close/>
              </a:path>
            </a:pathLst>
          </a:custGeom>
          <a:ln w="1778">
            <a:solidFill>
              <a:srgbClr val="9F9F9F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6" name="object 26"/>
          <p:cNvSpPr/>
          <p:nvPr/>
        </p:nvSpPr>
        <p:spPr>
          <a:xfrm>
            <a:off x="4714494" y="4159758"/>
            <a:ext cx="1508760" cy="868680"/>
          </a:xfrm>
          <a:custGeom>
            <a:avLst/>
            <a:gdLst/>
            <a:ahLst/>
            <a:cxnLst/>
            <a:rect l="l" t="t" r="r" b="b"/>
            <a:pathLst>
              <a:path w="1508760" h="868679">
                <a:moveTo>
                  <a:pt x="0" y="868680"/>
                </a:moveTo>
                <a:lnTo>
                  <a:pt x="1508760" y="868680"/>
                </a:lnTo>
                <a:lnTo>
                  <a:pt x="1508760" y="0"/>
                </a:lnTo>
                <a:lnTo>
                  <a:pt x="0" y="0"/>
                </a:lnTo>
                <a:lnTo>
                  <a:pt x="0" y="868680"/>
                </a:lnTo>
                <a:close/>
              </a:path>
            </a:pathLst>
          </a:custGeom>
          <a:ln w="1777">
            <a:solidFill>
              <a:srgbClr val="9F9F9F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7" name="object 27"/>
          <p:cNvSpPr/>
          <p:nvPr/>
        </p:nvSpPr>
        <p:spPr>
          <a:xfrm>
            <a:off x="6223253" y="4159758"/>
            <a:ext cx="1149096" cy="868680"/>
          </a:xfrm>
          <a:custGeom>
            <a:avLst/>
            <a:gdLst/>
            <a:ahLst/>
            <a:cxnLst/>
            <a:rect l="l" t="t" r="r" b="b"/>
            <a:pathLst>
              <a:path w="1149096" h="868679">
                <a:moveTo>
                  <a:pt x="0" y="868680"/>
                </a:moveTo>
                <a:lnTo>
                  <a:pt x="1149096" y="868680"/>
                </a:lnTo>
                <a:lnTo>
                  <a:pt x="1149096" y="0"/>
                </a:lnTo>
                <a:lnTo>
                  <a:pt x="0" y="0"/>
                </a:lnTo>
                <a:lnTo>
                  <a:pt x="0" y="868680"/>
                </a:lnTo>
                <a:close/>
              </a:path>
            </a:pathLst>
          </a:custGeom>
          <a:ln w="1778">
            <a:solidFill>
              <a:srgbClr val="9F9F9F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8" name="object 28"/>
          <p:cNvSpPr/>
          <p:nvPr/>
        </p:nvSpPr>
        <p:spPr>
          <a:xfrm>
            <a:off x="7372350" y="4159758"/>
            <a:ext cx="1219200" cy="868680"/>
          </a:xfrm>
          <a:custGeom>
            <a:avLst/>
            <a:gdLst/>
            <a:ahLst/>
            <a:cxnLst/>
            <a:rect l="l" t="t" r="r" b="b"/>
            <a:pathLst>
              <a:path w="1219200" h="868679">
                <a:moveTo>
                  <a:pt x="0" y="868680"/>
                </a:moveTo>
                <a:lnTo>
                  <a:pt x="1219200" y="868680"/>
                </a:lnTo>
                <a:lnTo>
                  <a:pt x="1219200" y="0"/>
                </a:lnTo>
                <a:lnTo>
                  <a:pt x="0" y="0"/>
                </a:lnTo>
                <a:lnTo>
                  <a:pt x="0" y="868680"/>
                </a:lnTo>
                <a:close/>
              </a:path>
            </a:pathLst>
          </a:custGeom>
          <a:ln w="1777">
            <a:solidFill>
              <a:srgbClr val="9F9F9F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9" name="object 29"/>
          <p:cNvSpPr/>
          <p:nvPr/>
        </p:nvSpPr>
        <p:spPr>
          <a:xfrm>
            <a:off x="529590" y="5028438"/>
            <a:ext cx="1705356" cy="868680"/>
          </a:xfrm>
          <a:custGeom>
            <a:avLst/>
            <a:gdLst/>
            <a:ahLst/>
            <a:cxnLst/>
            <a:rect l="l" t="t" r="r" b="b"/>
            <a:pathLst>
              <a:path w="1705356" h="868679">
                <a:moveTo>
                  <a:pt x="0" y="868680"/>
                </a:moveTo>
                <a:lnTo>
                  <a:pt x="1705356" y="868680"/>
                </a:lnTo>
                <a:lnTo>
                  <a:pt x="1705356" y="0"/>
                </a:lnTo>
                <a:lnTo>
                  <a:pt x="0" y="0"/>
                </a:lnTo>
                <a:lnTo>
                  <a:pt x="0" y="868680"/>
                </a:lnTo>
                <a:close/>
              </a:path>
            </a:pathLst>
          </a:custGeom>
          <a:ln w="1777">
            <a:solidFill>
              <a:srgbClr val="9F9F9F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0" name="object 30"/>
          <p:cNvSpPr/>
          <p:nvPr/>
        </p:nvSpPr>
        <p:spPr>
          <a:xfrm>
            <a:off x="2234945" y="5028438"/>
            <a:ext cx="1328928" cy="868680"/>
          </a:xfrm>
          <a:custGeom>
            <a:avLst/>
            <a:gdLst/>
            <a:ahLst/>
            <a:cxnLst/>
            <a:rect l="l" t="t" r="r" b="b"/>
            <a:pathLst>
              <a:path w="1328927" h="868679">
                <a:moveTo>
                  <a:pt x="0" y="868680"/>
                </a:moveTo>
                <a:lnTo>
                  <a:pt x="1328928" y="868680"/>
                </a:lnTo>
                <a:lnTo>
                  <a:pt x="1328928" y="0"/>
                </a:lnTo>
                <a:lnTo>
                  <a:pt x="0" y="0"/>
                </a:lnTo>
                <a:lnTo>
                  <a:pt x="0" y="868680"/>
                </a:lnTo>
                <a:close/>
              </a:path>
            </a:pathLst>
          </a:custGeom>
          <a:ln w="1778">
            <a:solidFill>
              <a:srgbClr val="9F9F9F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1" name="object 31"/>
          <p:cNvSpPr/>
          <p:nvPr/>
        </p:nvSpPr>
        <p:spPr>
          <a:xfrm>
            <a:off x="3563873" y="5028438"/>
            <a:ext cx="1150620" cy="868680"/>
          </a:xfrm>
          <a:custGeom>
            <a:avLst/>
            <a:gdLst/>
            <a:ahLst/>
            <a:cxnLst/>
            <a:rect l="l" t="t" r="r" b="b"/>
            <a:pathLst>
              <a:path w="1150620" h="868679">
                <a:moveTo>
                  <a:pt x="0" y="868680"/>
                </a:moveTo>
                <a:lnTo>
                  <a:pt x="1150620" y="868680"/>
                </a:lnTo>
                <a:lnTo>
                  <a:pt x="1150620" y="0"/>
                </a:lnTo>
                <a:lnTo>
                  <a:pt x="0" y="0"/>
                </a:lnTo>
                <a:lnTo>
                  <a:pt x="0" y="868680"/>
                </a:lnTo>
                <a:close/>
              </a:path>
            </a:pathLst>
          </a:custGeom>
          <a:ln w="1778">
            <a:solidFill>
              <a:srgbClr val="9F9F9F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2" name="object 32"/>
          <p:cNvSpPr/>
          <p:nvPr/>
        </p:nvSpPr>
        <p:spPr>
          <a:xfrm>
            <a:off x="4714494" y="5028438"/>
            <a:ext cx="1508760" cy="868680"/>
          </a:xfrm>
          <a:custGeom>
            <a:avLst/>
            <a:gdLst/>
            <a:ahLst/>
            <a:cxnLst/>
            <a:rect l="l" t="t" r="r" b="b"/>
            <a:pathLst>
              <a:path w="1508760" h="868679">
                <a:moveTo>
                  <a:pt x="0" y="868680"/>
                </a:moveTo>
                <a:lnTo>
                  <a:pt x="1508760" y="868680"/>
                </a:lnTo>
                <a:lnTo>
                  <a:pt x="1508760" y="0"/>
                </a:lnTo>
                <a:lnTo>
                  <a:pt x="0" y="0"/>
                </a:lnTo>
                <a:lnTo>
                  <a:pt x="0" y="868680"/>
                </a:lnTo>
                <a:close/>
              </a:path>
            </a:pathLst>
          </a:custGeom>
          <a:ln w="1777">
            <a:solidFill>
              <a:srgbClr val="9F9F9F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3" name="object 33"/>
          <p:cNvSpPr/>
          <p:nvPr/>
        </p:nvSpPr>
        <p:spPr>
          <a:xfrm>
            <a:off x="6223253" y="5028438"/>
            <a:ext cx="1149096" cy="868680"/>
          </a:xfrm>
          <a:custGeom>
            <a:avLst/>
            <a:gdLst/>
            <a:ahLst/>
            <a:cxnLst/>
            <a:rect l="l" t="t" r="r" b="b"/>
            <a:pathLst>
              <a:path w="1149096" h="868679">
                <a:moveTo>
                  <a:pt x="0" y="868680"/>
                </a:moveTo>
                <a:lnTo>
                  <a:pt x="1149096" y="868680"/>
                </a:lnTo>
                <a:lnTo>
                  <a:pt x="1149096" y="0"/>
                </a:lnTo>
                <a:lnTo>
                  <a:pt x="0" y="0"/>
                </a:lnTo>
                <a:lnTo>
                  <a:pt x="0" y="868680"/>
                </a:lnTo>
                <a:close/>
              </a:path>
            </a:pathLst>
          </a:custGeom>
          <a:ln w="1778">
            <a:solidFill>
              <a:srgbClr val="9F9F9F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4" name="object 34"/>
          <p:cNvSpPr/>
          <p:nvPr/>
        </p:nvSpPr>
        <p:spPr>
          <a:xfrm>
            <a:off x="7372350" y="5028438"/>
            <a:ext cx="1219200" cy="868680"/>
          </a:xfrm>
          <a:custGeom>
            <a:avLst/>
            <a:gdLst/>
            <a:ahLst/>
            <a:cxnLst/>
            <a:rect l="l" t="t" r="r" b="b"/>
            <a:pathLst>
              <a:path w="1219200" h="868679">
                <a:moveTo>
                  <a:pt x="0" y="868680"/>
                </a:moveTo>
                <a:lnTo>
                  <a:pt x="1219200" y="868680"/>
                </a:lnTo>
                <a:lnTo>
                  <a:pt x="1219200" y="0"/>
                </a:lnTo>
                <a:lnTo>
                  <a:pt x="0" y="0"/>
                </a:lnTo>
                <a:lnTo>
                  <a:pt x="0" y="868680"/>
                </a:lnTo>
                <a:close/>
              </a:path>
            </a:pathLst>
          </a:custGeom>
          <a:ln w="1777">
            <a:solidFill>
              <a:srgbClr val="9F9F9F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5" name="object 35"/>
          <p:cNvSpPr/>
          <p:nvPr/>
        </p:nvSpPr>
        <p:spPr>
          <a:xfrm>
            <a:off x="529590" y="5897117"/>
            <a:ext cx="1705356" cy="467867"/>
          </a:xfrm>
          <a:custGeom>
            <a:avLst/>
            <a:gdLst/>
            <a:ahLst/>
            <a:cxnLst/>
            <a:rect l="l" t="t" r="r" b="b"/>
            <a:pathLst>
              <a:path w="1705356" h="467867">
                <a:moveTo>
                  <a:pt x="0" y="467867"/>
                </a:moveTo>
                <a:lnTo>
                  <a:pt x="1705356" y="467867"/>
                </a:lnTo>
                <a:lnTo>
                  <a:pt x="1705356" y="0"/>
                </a:lnTo>
                <a:lnTo>
                  <a:pt x="0" y="0"/>
                </a:lnTo>
                <a:lnTo>
                  <a:pt x="0" y="467867"/>
                </a:lnTo>
                <a:close/>
              </a:path>
            </a:pathLst>
          </a:custGeom>
          <a:ln w="1778">
            <a:solidFill>
              <a:srgbClr val="9F9F9F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6" name="object 36"/>
          <p:cNvSpPr/>
          <p:nvPr/>
        </p:nvSpPr>
        <p:spPr>
          <a:xfrm>
            <a:off x="2234945" y="5897117"/>
            <a:ext cx="1328928" cy="467867"/>
          </a:xfrm>
          <a:custGeom>
            <a:avLst/>
            <a:gdLst/>
            <a:ahLst/>
            <a:cxnLst/>
            <a:rect l="l" t="t" r="r" b="b"/>
            <a:pathLst>
              <a:path w="1328927" h="467867">
                <a:moveTo>
                  <a:pt x="0" y="467867"/>
                </a:moveTo>
                <a:lnTo>
                  <a:pt x="1328928" y="467867"/>
                </a:lnTo>
                <a:lnTo>
                  <a:pt x="1328928" y="0"/>
                </a:lnTo>
                <a:lnTo>
                  <a:pt x="0" y="0"/>
                </a:lnTo>
                <a:lnTo>
                  <a:pt x="0" y="467867"/>
                </a:lnTo>
                <a:close/>
              </a:path>
            </a:pathLst>
          </a:custGeom>
          <a:ln w="1778">
            <a:solidFill>
              <a:srgbClr val="9F9F9F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7" name="object 37"/>
          <p:cNvSpPr/>
          <p:nvPr/>
        </p:nvSpPr>
        <p:spPr>
          <a:xfrm>
            <a:off x="3563873" y="5897117"/>
            <a:ext cx="1150620" cy="467867"/>
          </a:xfrm>
          <a:custGeom>
            <a:avLst/>
            <a:gdLst/>
            <a:ahLst/>
            <a:cxnLst/>
            <a:rect l="l" t="t" r="r" b="b"/>
            <a:pathLst>
              <a:path w="1150620" h="467867">
                <a:moveTo>
                  <a:pt x="0" y="467867"/>
                </a:moveTo>
                <a:lnTo>
                  <a:pt x="1150620" y="467867"/>
                </a:lnTo>
                <a:lnTo>
                  <a:pt x="1150620" y="0"/>
                </a:lnTo>
                <a:lnTo>
                  <a:pt x="0" y="0"/>
                </a:lnTo>
                <a:lnTo>
                  <a:pt x="0" y="467867"/>
                </a:lnTo>
                <a:close/>
              </a:path>
            </a:pathLst>
          </a:custGeom>
          <a:ln w="1777">
            <a:solidFill>
              <a:srgbClr val="9F9F9F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8" name="object 38"/>
          <p:cNvSpPr/>
          <p:nvPr/>
        </p:nvSpPr>
        <p:spPr>
          <a:xfrm>
            <a:off x="4714494" y="5897117"/>
            <a:ext cx="1508760" cy="467867"/>
          </a:xfrm>
          <a:custGeom>
            <a:avLst/>
            <a:gdLst/>
            <a:ahLst/>
            <a:cxnLst/>
            <a:rect l="l" t="t" r="r" b="b"/>
            <a:pathLst>
              <a:path w="1508760" h="467867">
                <a:moveTo>
                  <a:pt x="0" y="467867"/>
                </a:moveTo>
                <a:lnTo>
                  <a:pt x="1508760" y="467867"/>
                </a:lnTo>
                <a:lnTo>
                  <a:pt x="1508760" y="0"/>
                </a:lnTo>
                <a:lnTo>
                  <a:pt x="0" y="0"/>
                </a:lnTo>
                <a:lnTo>
                  <a:pt x="0" y="467867"/>
                </a:lnTo>
                <a:close/>
              </a:path>
            </a:pathLst>
          </a:custGeom>
          <a:ln w="1778">
            <a:solidFill>
              <a:srgbClr val="9F9F9F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9" name="object 39"/>
          <p:cNvSpPr/>
          <p:nvPr/>
        </p:nvSpPr>
        <p:spPr>
          <a:xfrm>
            <a:off x="6223253" y="5897117"/>
            <a:ext cx="1149096" cy="467867"/>
          </a:xfrm>
          <a:custGeom>
            <a:avLst/>
            <a:gdLst/>
            <a:ahLst/>
            <a:cxnLst/>
            <a:rect l="l" t="t" r="r" b="b"/>
            <a:pathLst>
              <a:path w="1149096" h="467867">
                <a:moveTo>
                  <a:pt x="0" y="467867"/>
                </a:moveTo>
                <a:lnTo>
                  <a:pt x="1149096" y="467867"/>
                </a:lnTo>
                <a:lnTo>
                  <a:pt x="1149096" y="0"/>
                </a:lnTo>
                <a:lnTo>
                  <a:pt x="0" y="0"/>
                </a:lnTo>
                <a:lnTo>
                  <a:pt x="0" y="467867"/>
                </a:lnTo>
                <a:close/>
              </a:path>
            </a:pathLst>
          </a:custGeom>
          <a:ln w="1778">
            <a:solidFill>
              <a:srgbClr val="9F9F9F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0" name="object 40"/>
          <p:cNvSpPr/>
          <p:nvPr/>
        </p:nvSpPr>
        <p:spPr>
          <a:xfrm>
            <a:off x="7372350" y="5897117"/>
            <a:ext cx="1219200" cy="467867"/>
          </a:xfrm>
          <a:custGeom>
            <a:avLst/>
            <a:gdLst/>
            <a:ahLst/>
            <a:cxnLst/>
            <a:rect l="l" t="t" r="r" b="b"/>
            <a:pathLst>
              <a:path w="1219200" h="467867">
                <a:moveTo>
                  <a:pt x="0" y="467867"/>
                </a:moveTo>
                <a:lnTo>
                  <a:pt x="1219200" y="467867"/>
                </a:lnTo>
                <a:lnTo>
                  <a:pt x="1219200" y="0"/>
                </a:lnTo>
                <a:lnTo>
                  <a:pt x="0" y="0"/>
                </a:lnTo>
                <a:lnTo>
                  <a:pt x="0" y="467867"/>
                </a:lnTo>
                <a:close/>
              </a:path>
            </a:pathLst>
          </a:custGeom>
          <a:ln w="1777">
            <a:solidFill>
              <a:srgbClr val="9F9F9F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1" name="object 41"/>
          <p:cNvSpPr/>
          <p:nvPr/>
        </p:nvSpPr>
        <p:spPr>
          <a:xfrm>
            <a:off x="521208" y="1126236"/>
            <a:ext cx="8077200" cy="5241036"/>
          </a:xfrm>
          <a:custGeom>
            <a:avLst/>
            <a:gdLst/>
            <a:ahLst/>
            <a:cxnLst/>
            <a:rect l="l" t="t" r="r" b="b"/>
            <a:pathLst>
              <a:path w="8077200" h="5241036">
                <a:moveTo>
                  <a:pt x="0" y="5241036"/>
                </a:moveTo>
                <a:lnTo>
                  <a:pt x="8077200" y="5241036"/>
                </a:lnTo>
                <a:lnTo>
                  <a:pt x="8077200" y="0"/>
                </a:lnTo>
                <a:lnTo>
                  <a:pt x="0" y="0"/>
                </a:lnTo>
                <a:lnTo>
                  <a:pt x="0" y="5241036"/>
                </a:lnTo>
                <a:close/>
              </a:path>
            </a:pathLst>
          </a:custGeom>
          <a:ln w="9144">
            <a:solidFill>
              <a:srgbClr val="9F9F9F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2" name="object 42"/>
          <p:cNvSpPr txBox="1"/>
          <p:nvPr/>
        </p:nvSpPr>
        <p:spPr>
          <a:xfrm>
            <a:off x="139090" y="173712"/>
            <a:ext cx="3137260" cy="76233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492150" marR="30403">
              <a:lnSpc>
                <a:spcPts val="2565"/>
              </a:lnSpc>
              <a:spcBef>
                <a:spcPts val="128"/>
              </a:spcBef>
            </a:pPr>
            <a:r>
              <a:rPr dirty="0" smtClean="0" sz="2200" spc="-12">
                <a:solidFill>
                  <a:srgbClr val="333333"/>
                </a:solidFill>
                <a:latin typeface="΢"/>
                <a:cs typeface="΢"/>
              </a:rPr>
              <a:t>演示</a:t>
            </a:r>
            <a:r>
              <a:rPr dirty="0" smtClean="0" baseline="1317" sz="3300" spc="503">
                <a:solidFill>
                  <a:srgbClr val="333333"/>
                </a:solidFill>
                <a:latin typeface="Arial"/>
                <a:cs typeface="Arial"/>
              </a:rPr>
              <a:t>:</a:t>
            </a:r>
            <a:r>
              <a:rPr dirty="0" smtClean="0" baseline="1317" sz="3300" spc="503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dirty="0" smtClean="0" sz="2200" spc="9">
                <a:solidFill>
                  <a:srgbClr val="333333"/>
                </a:solidFill>
                <a:latin typeface="΢"/>
                <a:cs typeface="΢"/>
              </a:rPr>
              <a:t>评估管理</a:t>
            </a:r>
            <a:endParaRPr sz="2200">
              <a:latin typeface="微软雅黑"/>
              <a:cs typeface="微软雅黑"/>
            </a:endParaRPr>
          </a:p>
          <a:p>
            <a:pPr marL="12700">
              <a:lnSpc>
                <a:spcPts val="2635"/>
              </a:lnSpc>
              <a:spcBef>
                <a:spcPts val="807"/>
              </a:spcBef>
            </a:pPr>
            <a:r>
              <a:rPr dirty="0" smtClean="0" baseline="-4883" sz="2400" spc="19">
                <a:latin typeface="΢"/>
                <a:cs typeface="΢"/>
              </a:rPr>
              <a:t>绩</a:t>
            </a:r>
            <a:r>
              <a:rPr dirty="0" smtClean="0" baseline="-4883" sz="2400" spc="9">
                <a:latin typeface="΢"/>
                <a:cs typeface="΢"/>
              </a:rPr>
              <a:t>效</a:t>
            </a:r>
            <a:r>
              <a:rPr dirty="0" smtClean="0" baseline="-4883" sz="2400" spc="9">
                <a:latin typeface="΢"/>
                <a:cs typeface="΢"/>
              </a:rPr>
              <a:t>测</a:t>
            </a:r>
            <a:r>
              <a:rPr dirty="0" smtClean="0" baseline="-4883" sz="2400" spc="19">
                <a:latin typeface="΢"/>
                <a:cs typeface="΢"/>
              </a:rPr>
              <a:t>评</a:t>
            </a:r>
            <a:r>
              <a:rPr dirty="0" smtClean="0" baseline="-4883" sz="2400" spc="9">
                <a:latin typeface="΢"/>
                <a:cs typeface="΢"/>
              </a:rPr>
              <a:t>－</a:t>
            </a:r>
            <a:r>
              <a:rPr dirty="0" smtClean="0" baseline="-4883" sz="2400" spc="19">
                <a:latin typeface="΢"/>
                <a:cs typeface="΢"/>
              </a:rPr>
              <a:t>－</a:t>
            </a:r>
            <a:r>
              <a:rPr dirty="0" smtClean="0" baseline="-4883" sz="2400" spc="9">
                <a:latin typeface="΢"/>
                <a:cs typeface="΢"/>
              </a:rPr>
              <a:t>平</a:t>
            </a:r>
            <a:r>
              <a:rPr dirty="0" smtClean="0" baseline="-4883" sz="2400" spc="19">
                <a:latin typeface="΢"/>
                <a:cs typeface="΢"/>
              </a:rPr>
              <a:t>衡</a:t>
            </a:r>
            <a:r>
              <a:rPr dirty="0" smtClean="0" baseline="-4883" sz="2400" spc="9">
                <a:latin typeface="΢"/>
                <a:cs typeface="΢"/>
              </a:rPr>
              <a:t>计</a:t>
            </a:r>
            <a:r>
              <a:rPr dirty="0" smtClean="0" baseline="-4883" sz="2400" spc="9">
                <a:latin typeface="΢"/>
                <a:cs typeface="΢"/>
              </a:rPr>
              <a:t>分</a:t>
            </a:r>
            <a:r>
              <a:rPr dirty="0" smtClean="0" baseline="-4883" sz="2400" spc="19">
                <a:latin typeface="΢"/>
                <a:cs typeface="΢"/>
              </a:rPr>
              <a:t>卡</a:t>
            </a:r>
            <a:r>
              <a:rPr dirty="0" smtClean="0" baseline="-4883" sz="2400" spc="9">
                <a:latin typeface="΢"/>
                <a:cs typeface="΢"/>
              </a:rPr>
              <a:t>（</a:t>
            </a:r>
            <a:r>
              <a:rPr dirty="0" smtClean="0" baseline="-4883" sz="2400" spc="19">
                <a:latin typeface="΢"/>
                <a:cs typeface="΢"/>
              </a:rPr>
              <a:t>举</a:t>
            </a:r>
            <a:r>
              <a:rPr dirty="0" smtClean="0" baseline="-4883" sz="2400" spc="9">
                <a:latin typeface="΢"/>
                <a:cs typeface="΢"/>
              </a:rPr>
              <a:t>例</a:t>
            </a:r>
            <a:r>
              <a:rPr dirty="0" smtClean="0" baseline="-4883" sz="2400" spc="0">
                <a:latin typeface="΢"/>
                <a:cs typeface="΢"/>
              </a:rPr>
              <a:t>）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109524" y="6633699"/>
            <a:ext cx="2386151" cy="13208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975"/>
              </a:lnSpc>
              <a:spcBef>
                <a:spcPts val="48"/>
              </a:spcBef>
            </a:pPr>
            <a:r>
              <a:rPr dirty="0" smtClean="0" sz="850" spc="0">
                <a:solidFill>
                  <a:srgbClr val="B1B1B1"/>
                </a:solidFill>
                <a:latin typeface="Symbol"/>
                <a:cs typeface="Symbol"/>
              </a:rPr>
              <a:t></a:t>
            </a:r>
            <a:r>
              <a:rPr dirty="0" smtClean="0" sz="850" spc="0">
                <a:solidFill>
                  <a:srgbClr val="B1B1B1"/>
                </a:solidFill>
                <a:latin typeface="Times New Roman"/>
                <a:cs typeface="Times New Roman"/>
              </a:rPr>
              <a:t> </a:t>
            </a:r>
            <a:r>
              <a:rPr dirty="0" smtClean="0" sz="850" spc="51">
                <a:solidFill>
                  <a:srgbClr val="B1B1B1"/>
                </a:solidFill>
                <a:latin typeface="Times New Roman"/>
                <a:cs typeface="Times New Roman"/>
              </a:rPr>
              <a:t> 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S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A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P</a:t>
            </a:r>
            <a:r>
              <a:rPr dirty="0" smtClean="0" sz="700" spc="-23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A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G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2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0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0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2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,</a:t>
            </a:r>
            <a:r>
              <a:rPr dirty="0" smtClean="0" sz="700" spc="12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T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itle</a:t>
            </a:r>
            <a:r>
              <a:rPr dirty="0" smtClean="0" sz="700" spc="-18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o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f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P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r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e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s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e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n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t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a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ti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o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n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,</a:t>
            </a:r>
            <a:r>
              <a:rPr dirty="0" smtClean="0" sz="700" spc="13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S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p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e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a</a:t>
            </a:r>
            <a:r>
              <a:rPr dirty="0" smtClean="0" sz="700" spc="9">
                <a:solidFill>
                  <a:srgbClr val="B1B1B1"/>
                </a:solidFill>
                <a:latin typeface="Arial"/>
                <a:cs typeface="Arial"/>
              </a:rPr>
              <a:t>k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e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r</a:t>
            </a:r>
            <a:r>
              <a:rPr dirty="0" smtClean="0" sz="700" spc="-20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Na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m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e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1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49</a:t>
            </a:r>
            <a:endParaRPr sz="700">
              <a:latin typeface="Arial"/>
              <a:cs typeface="Arial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521208" y="1126299"/>
            <a:ext cx="1726438" cy="102939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R="12700">
              <a:lnSpc>
                <a:spcPts val="1300"/>
              </a:lnSpc>
              <a:spcBef>
                <a:spcPts val="42"/>
              </a:spcBef>
            </a:pPr>
            <a:endParaRPr sz="1300"/>
          </a:p>
          <a:p>
            <a:pPr marL="402640">
              <a:lnSpc>
                <a:spcPct val="142207"/>
              </a:lnSpc>
            </a:pPr>
            <a:r>
              <a:rPr dirty="0" smtClean="0" sz="1200" spc="0">
                <a:latin typeface="΢"/>
                <a:cs typeface="΢"/>
              </a:rPr>
              <a:t>绩效衡量指标</a:t>
            </a:r>
            <a:endParaRPr sz="1200">
              <a:latin typeface="微软雅黑"/>
              <a:cs typeface="微软雅黑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2234945" y="1126299"/>
            <a:ext cx="6363461" cy="47161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848102" marR="2844799" algn="ctr">
              <a:lnSpc>
                <a:spcPts val="1875"/>
              </a:lnSpc>
              <a:spcBef>
                <a:spcPts val="93"/>
              </a:spcBef>
            </a:pPr>
            <a:r>
              <a:rPr dirty="0" smtClean="0" baseline="-1627" sz="1800" spc="0">
                <a:latin typeface="΢"/>
                <a:cs typeface="΢"/>
              </a:rPr>
              <a:t>奖励方案</a:t>
            </a:r>
            <a:endParaRPr sz="1200">
              <a:latin typeface="微软雅黑"/>
              <a:cs typeface="微软雅黑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2234945" y="1597913"/>
            <a:ext cx="1341627" cy="55778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96722">
              <a:lnSpc>
                <a:spcPts val="1590"/>
              </a:lnSpc>
              <a:spcBef>
                <a:spcPts val="79"/>
              </a:spcBef>
            </a:pPr>
            <a:r>
              <a:rPr dirty="0" smtClean="0" baseline="-1953" sz="1500" spc="14">
                <a:latin typeface="΢"/>
                <a:cs typeface="΢"/>
              </a:rPr>
              <a:t>目标奖励额</a:t>
            </a:r>
            <a:endParaRPr sz="1000">
              <a:latin typeface="微软雅黑"/>
              <a:cs typeface="微软雅黑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3563873" y="1597913"/>
            <a:ext cx="1163320" cy="55778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97612">
              <a:lnSpc>
                <a:spcPts val="1590"/>
              </a:lnSpc>
              <a:spcBef>
                <a:spcPts val="79"/>
              </a:spcBef>
            </a:pPr>
            <a:r>
              <a:rPr dirty="0" smtClean="0" baseline="-1953" sz="1500" spc="9">
                <a:latin typeface="΢"/>
                <a:cs typeface="΢"/>
              </a:rPr>
              <a:t>假定绩效</a:t>
            </a:r>
            <a:endParaRPr sz="1000">
              <a:latin typeface="微软雅黑"/>
              <a:cs typeface="微软雅黑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4714494" y="1597913"/>
            <a:ext cx="1521459" cy="55778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96722">
              <a:lnSpc>
                <a:spcPts val="1590"/>
              </a:lnSpc>
              <a:spcBef>
                <a:spcPts val="79"/>
              </a:spcBef>
            </a:pPr>
            <a:r>
              <a:rPr dirty="0" smtClean="0" baseline="-1953" sz="1500" spc="9">
                <a:latin typeface="΢"/>
                <a:cs typeface="΢"/>
              </a:rPr>
              <a:t>目标奖励额</a:t>
            </a:r>
            <a:r>
              <a:rPr dirty="0" smtClean="0" baseline="-1953" sz="1500" spc="4">
                <a:latin typeface="΢"/>
                <a:cs typeface="΢"/>
              </a:rPr>
              <a:t>的</a:t>
            </a:r>
            <a:r>
              <a:rPr dirty="0" smtClean="0" baseline="-2898" sz="1500" spc="0" b="1">
                <a:latin typeface="Times New Roman"/>
                <a:cs typeface="Times New Roman"/>
              </a:rPr>
              <a:t>%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6223253" y="1597913"/>
            <a:ext cx="1161796" cy="55778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97358">
              <a:lnSpc>
                <a:spcPts val="1590"/>
              </a:lnSpc>
              <a:spcBef>
                <a:spcPts val="79"/>
              </a:spcBef>
            </a:pPr>
            <a:r>
              <a:rPr dirty="0" smtClean="0" baseline="-1953" sz="1500" spc="9">
                <a:solidFill>
                  <a:srgbClr val="FF0000"/>
                </a:solidFill>
                <a:latin typeface="΢"/>
                <a:cs typeface="΢"/>
              </a:rPr>
              <a:t>实际绩效</a:t>
            </a:r>
            <a:endParaRPr sz="1000">
              <a:latin typeface="微软雅黑"/>
              <a:cs typeface="微软雅黑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7372350" y="1597913"/>
            <a:ext cx="1238757" cy="55778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98247">
              <a:lnSpc>
                <a:spcPts val="1590"/>
              </a:lnSpc>
              <a:spcBef>
                <a:spcPts val="79"/>
              </a:spcBef>
            </a:pPr>
            <a:r>
              <a:rPr dirty="0" smtClean="0" baseline="-1953" sz="1500" spc="9">
                <a:solidFill>
                  <a:srgbClr val="FF0000"/>
                </a:solidFill>
                <a:latin typeface="΢"/>
                <a:cs typeface="΢"/>
              </a:rPr>
              <a:t>实际奖励额</a:t>
            </a:r>
            <a:endParaRPr sz="1000">
              <a:latin typeface="微软雅黑"/>
              <a:cs typeface="微软雅黑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521208" y="2155698"/>
            <a:ext cx="1726438" cy="113537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04215">
              <a:lnSpc>
                <a:spcPts val="1845"/>
              </a:lnSpc>
              <a:spcBef>
                <a:spcPts val="92"/>
              </a:spcBef>
            </a:pPr>
            <a:r>
              <a:rPr dirty="0" smtClean="0" baseline="-1627" sz="1800" spc="0">
                <a:latin typeface="΢"/>
                <a:cs typeface="΢"/>
              </a:rPr>
              <a:t>财务指标</a:t>
            </a:r>
            <a:endParaRPr sz="1200">
              <a:latin typeface="微软雅黑"/>
              <a:cs typeface="微软雅黑"/>
            </a:endParaRPr>
          </a:p>
          <a:p>
            <a:pPr marL="204215">
              <a:lnSpc>
                <a:spcPts val="1390"/>
              </a:lnSpc>
            </a:pPr>
            <a:r>
              <a:rPr dirty="0" smtClean="0" sz="1200" spc="0">
                <a:latin typeface="Times New Roman"/>
                <a:cs typeface="Times New Roman"/>
              </a:rPr>
              <a:t>*</a:t>
            </a:r>
            <a:r>
              <a:rPr dirty="0" smtClean="0" sz="1200" spc="0">
                <a:latin typeface="Times New Roman"/>
                <a:cs typeface="Times New Roman"/>
              </a:rPr>
              <a:t> </a:t>
            </a:r>
            <a:r>
              <a:rPr dirty="0" smtClean="0" sz="1050" spc="0">
                <a:latin typeface="΢"/>
                <a:cs typeface="΢"/>
              </a:rPr>
              <a:t>市值增幅</a:t>
            </a:r>
            <a:endParaRPr sz="1050">
              <a:latin typeface="微软雅黑"/>
              <a:cs typeface="微软雅黑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2234945" y="2155698"/>
            <a:ext cx="1341627" cy="113537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96722">
              <a:lnSpc>
                <a:spcPct val="95825"/>
              </a:lnSpc>
              <a:spcBef>
                <a:spcPts val="395"/>
              </a:spcBef>
            </a:pPr>
            <a:r>
              <a:rPr dirty="0" smtClean="0" sz="1200" spc="0">
                <a:latin typeface="Times New Roman"/>
                <a:cs typeface="Times New Roman"/>
              </a:rPr>
              <a:t>100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3563873" y="2155698"/>
            <a:ext cx="1163320" cy="113537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97612">
              <a:lnSpc>
                <a:spcPct val="95825"/>
              </a:lnSpc>
              <a:spcBef>
                <a:spcPts val="395"/>
              </a:spcBef>
            </a:pPr>
            <a:r>
              <a:rPr dirty="0" smtClean="0" sz="1200" spc="0">
                <a:latin typeface="Times New Roman"/>
                <a:cs typeface="Times New Roman"/>
              </a:rPr>
              <a:t>20%</a:t>
            </a:r>
            <a:endParaRPr sz="1200">
              <a:latin typeface="Times New Roman"/>
              <a:cs typeface="Times New Roman"/>
            </a:endParaRPr>
          </a:p>
          <a:p>
            <a:pPr marL="197612">
              <a:lnSpc>
                <a:spcPct val="95825"/>
              </a:lnSpc>
              <a:spcBef>
                <a:spcPts val="60"/>
              </a:spcBef>
            </a:pPr>
            <a:r>
              <a:rPr dirty="0" smtClean="0" sz="1200" spc="0">
                <a:latin typeface="Times New Roman"/>
                <a:cs typeface="Times New Roman"/>
              </a:rPr>
              <a:t>16</a:t>
            </a:r>
            <a:r>
              <a:rPr dirty="0" smtClean="0" sz="1200" spc="-4">
                <a:latin typeface="Times New Roman"/>
                <a:cs typeface="Times New Roman"/>
              </a:rPr>
              <a:t>%</a:t>
            </a:r>
            <a:r>
              <a:rPr dirty="0" smtClean="0" sz="1200" spc="0">
                <a:latin typeface="Times New Roman"/>
                <a:cs typeface="Times New Roman"/>
              </a:rPr>
              <a:t>~20%</a:t>
            </a:r>
            <a:endParaRPr sz="1200">
              <a:latin typeface="Times New Roman"/>
              <a:cs typeface="Times New Roman"/>
            </a:endParaRPr>
          </a:p>
          <a:p>
            <a:pPr marL="197612">
              <a:lnSpc>
                <a:spcPct val="95825"/>
              </a:lnSpc>
              <a:spcBef>
                <a:spcPts val="60"/>
              </a:spcBef>
            </a:pPr>
            <a:r>
              <a:rPr dirty="0" smtClean="0" sz="1200" spc="0">
                <a:latin typeface="Times New Roman"/>
                <a:cs typeface="Times New Roman"/>
              </a:rPr>
              <a:t>12</a:t>
            </a:r>
            <a:r>
              <a:rPr dirty="0" smtClean="0" sz="1200" spc="-4">
                <a:latin typeface="Times New Roman"/>
                <a:cs typeface="Times New Roman"/>
              </a:rPr>
              <a:t>%</a:t>
            </a:r>
            <a:r>
              <a:rPr dirty="0" smtClean="0" sz="1200" spc="0">
                <a:latin typeface="Times New Roman"/>
                <a:cs typeface="Times New Roman"/>
              </a:rPr>
              <a:t>~16%</a:t>
            </a:r>
            <a:endParaRPr sz="1200">
              <a:latin typeface="Times New Roman"/>
              <a:cs typeface="Times New Roman"/>
            </a:endParaRPr>
          </a:p>
          <a:p>
            <a:pPr marL="197612">
              <a:lnSpc>
                <a:spcPct val="95825"/>
              </a:lnSpc>
              <a:spcBef>
                <a:spcPts val="60"/>
              </a:spcBef>
            </a:pPr>
            <a:r>
              <a:rPr dirty="0" smtClean="0" sz="1200" spc="-4">
                <a:latin typeface="Times New Roman"/>
                <a:cs typeface="Times New Roman"/>
              </a:rPr>
              <a:t>&lt;</a:t>
            </a:r>
            <a:r>
              <a:rPr dirty="0" smtClean="0" sz="1200" spc="0">
                <a:latin typeface="Times New Roman"/>
                <a:cs typeface="Times New Roman"/>
              </a:rPr>
              <a:t>12%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4714494" y="2155698"/>
            <a:ext cx="1521459" cy="113537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96722">
              <a:lnSpc>
                <a:spcPct val="95825"/>
              </a:lnSpc>
              <a:spcBef>
                <a:spcPts val="395"/>
              </a:spcBef>
            </a:pPr>
            <a:r>
              <a:rPr dirty="0" smtClean="0" sz="1200" spc="0">
                <a:latin typeface="Times New Roman"/>
                <a:cs typeface="Times New Roman"/>
              </a:rPr>
              <a:t>150</a:t>
            </a:r>
            <a:endParaRPr sz="1200">
              <a:latin typeface="Times New Roman"/>
              <a:cs typeface="Times New Roman"/>
            </a:endParaRPr>
          </a:p>
          <a:p>
            <a:pPr marL="196722">
              <a:lnSpc>
                <a:spcPct val="95825"/>
              </a:lnSpc>
              <a:spcBef>
                <a:spcPts val="60"/>
              </a:spcBef>
            </a:pPr>
            <a:r>
              <a:rPr dirty="0" smtClean="0" sz="1200" spc="0">
                <a:latin typeface="Times New Roman"/>
                <a:cs typeface="Times New Roman"/>
              </a:rPr>
              <a:t>100</a:t>
            </a:r>
            <a:endParaRPr sz="1200">
              <a:latin typeface="Times New Roman"/>
              <a:cs typeface="Times New Roman"/>
            </a:endParaRPr>
          </a:p>
          <a:p>
            <a:pPr marL="196722">
              <a:lnSpc>
                <a:spcPct val="95825"/>
              </a:lnSpc>
              <a:spcBef>
                <a:spcPts val="60"/>
              </a:spcBef>
            </a:pPr>
            <a:r>
              <a:rPr dirty="0" smtClean="0" sz="1200" spc="0">
                <a:latin typeface="Times New Roman"/>
                <a:cs typeface="Times New Roman"/>
              </a:rPr>
              <a:t>50</a:t>
            </a:r>
            <a:endParaRPr sz="1200">
              <a:latin typeface="Times New Roman"/>
              <a:cs typeface="Times New Roman"/>
            </a:endParaRPr>
          </a:p>
          <a:p>
            <a:pPr marL="196722">
              <a:lnSpc>
                <a:spcPct val="95825"/>
              </a:lnSpc>
              <a:spcBef>
                <a:spcPts val="60"/>
              </a:spcBef>
            </a:pPr>
            <a:r>
              <a:rPr dirty="0" smtClean="0" sz="1200" spc="0">
                <a:latin typeface="Times New Roman"/>
                <a:cs typeface="Times New Roman"/>
              </a:rPr>
              <a:t>0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6223253" y="2155698"/>
            <a:ext cx="1161796" cy="113537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97358">
              <a:lnSpc>
                <a:spcPct val="95825"/>
              </a:lnSpc>
              <a:spcBef>
                <a:spcPts val="395"/>
              </a:spcBef>
            </a:pPr>
            <a:r>
              <a:rPr dirty="0" smtClean="0" sz="1200" spc="0">
                <a:solidFill>
                  <a:srgbClr val="FF0000"/>
                </a:solidFill>
                <a:latin typeface="Times New Roman"/>
                <a:cs typeface="Times New Roman"/>
              </a:rPr>
              <a:t>18%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7372350" y="2155698"/>
            <a:ext cx="1238757" cy="113537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98247">
              <a:lnSpc>
                <a:spcPct val="95825"/>
              </a:lnSpc>
              <a:spcBef>
                <a:spcPts val="395"/>
              </a:spcBef>
            </a:pPr>
            <a:r>
              <a:rPr dirty="0" smtClean="0" sz="1200" spc="0">
                <a:solidFill>
                  <a:srgbClr val="FF0000"/>
                </a:solidFill>
                <a:latin typeface="Times New Roman"/>
                <a:cs typeface="Times New Roman"/>
              </a:rPr>
              <a:t>85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521208" y="3291078"/>
            <a:ext cx="1726438" cy="86868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04215">
              <a:lnSpc>
                <a:spcPts val="1850"/>
              </a:lnSpc>
              <a:spcBef>
                <a:spcPts val="92"/>
              </a:spcBef>
            </a:pPr>
            <a:r>
              <a:rPr dirty="0" smtClean="0" baseline="-1627" sz="1800" spc="0">
                <a:latin typeface="΢"/>
                <a:cs typeface="΢"/>
              </a:rPr>
              <a:t>顾客指标</a:t>
            </a:r>
            <a:endParaRPr sz="1200">
              <a:latin typeface="微软雅黑"/>
              <a:cs typeface="微软雅黑"/>
            </a:endParaRPr>
          </a:p>
          <a:p>
            <a:pPr marL="204215">
              <a:lnSpc>
                <a:spcPts val="1375"/>
              </a:lnSpc>
            </a:pPr>
            <a:r>
              <a:rPr dirty="0" smtClean="0" sz="1200" spc="0">
                <a:latin typeface="Times New Roman"/>
                <a:cs typeface="Times New Roman"/>
              </a:rPr>
              <a:t>*</a:t>
            </a:r>
            <a:r>
              <a:rPr dirty="0" smtClean="0" sz="1200" spc="0">
                <a:latin typeface="Times New Roman"/>
                <a:cs typeface="Times New Roman"/>
              </a:rPr>
              <a:t> </a:t>
            </a:r>
            <a:r>
              <a:rPr dirty="0" smtClean="0" sz="950" spc="0">
                <a:latin typeface="΢"/>
                <a:cs typeface="΢"/>
              </a:rPr>
              <a:t>销售收入</a:t>
            </a:r>
            <a:endParaRPr sz="950">
              <a:latin typeface="微软雅黑"/>
              <a:cs typeface="微软雅黑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2234945" y="3291078"/>
            <a:ext cx="1341627" cy="86868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96722">
              <a:lnSpc>
                <a:spcPct val="95825"/>
              </a:lnSpc>
              <a:spcBef>
                <a:spcPts val="400"/>
              </a:spcBef>
            </a:pPr>
            <a:r>
              <a:rPr dirty="0" smtClean="0" sz="1200" spc="0">
                <a:latin typeface="Times New Roman"/>
                <a:cs typeface="Times New Roman"/>
              </a:rPr>
              <a:t>40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3563873" y="3291078"/>
            <a:ext cx="1163320" cy="86868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97612">
              <a:lnSpc>
                <a:spcPct val="95825"/>
              </a:lnSpc>
              <a:spcBef>
                <a:spcPts val="400"/>
              </a:spcBef>
            </a:pPr>
            <a:r>
              <a:rPr dirty="0" smtClean="0" sz="1200" spc="0">
                <a:latin typeface="Times New Roman"/>
                <a:cs typeface="Times New Roman"/>
              </a:rPr>
              <a:t>1000+</a:t>
            </a:r>
            <a:endParaRPr sz="1200">
              <a:latin typeface="Times New Roman"/>
              <a:cs typeface="Times New Roman"/>
            </a:endParaRPr>
          </a:p>
          <a:p>
            <a:pPr marL="197612">
              <a:lnSpc>
                <a:spcPct val="95825"/>
              </a:lnSpc>
              <a:spcBef>
                <a:spcPts val="60"/>
              </a:spcBef>
            </a:pPr>
            <a:r>
              <a:rPr dirty="0" smtClean="0" sz="1200" spc="0">
                <a:latin typeface="Times New Roman"/>
                <a:cs typeface="Times New Roman"/>
              </a:rPr>
              <a:t>900~999</a:t>
            </a:r>
            <a:endParaRPr sz="1200">
              <a:latin typeface="Times New Roman"/>
              <a:cs typeface="Times New Roman"/>
            </a:endParaRPr>
          </a:p>
          <a:p>
            <a:pPr marL="197612">
              <a:lnSpc>
                <a:spcPct val="95825"/>
              </a:lnSpc>
              <a:spcBef>
                <a:spcPts val="60"/>
              </a:spcBef>
            </a:pPr>
            <a:r>
              <a:rPr dirty="0" smtClean="0" sz="1200" spc="0">
                <a:latin typeface="Times New Roman"/>
                <a:cs typeface="Times New Roman"/>
              </a:rPr>
              <a:t>800~899</a:t>
            </a:r>
            <a:endParaRPr sz="1200">
              <a:latin typeface="Times New Roman"/>
              <a:cs typeface="Times New Roman"/>
            </a:endParaRPr>
          </a:p>
          <a:p>
            <a:pPr marL="197612">
              <a:lnSpc>
                <a:spcPct val="95825"/>
              </a:lnSpc>
              <a:spcBef>
                <a:spcPts val="60"/>
              </a:spcBef>
            </a:pPr>
            <a:r>
              <a:rPr dirty="0" smtClean="0" sz="1200" spc="-4">
                <a:latin typeface="Times New Roman"/>
                <a:cs typeface="Times New Roman"/>
              </a:rPr>
              <a:t>&lt;</a:t>
            </a:r>
            <a:r>
              <a:rPr dirty="0" smtClean="0" sz="1200" spc="0">
                <a:latin typeface="Times New Roman"/>
                <a:cs typeface="Times New Roman"/>
              </a:rPr>
              <a:t>800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4714494" y="3291078"/>
            <a:ext cx="1521459" cy="86868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96722">
              <a:lnSpc>
                <a:spcPct val="95825"/>
              </a:lnSpc>
              <a:spcBef>
                <a:spcPts val="400"/>
              </a:spcBef>
            </a:pPr>
            <a:r>
              <a:rPr dirty="0" smtClean="0" sz="1200" spc="0">
                <a:latin typeface="Times New Roman"/>
                <a:cs typeface="Times New Roman"/>
              </a:rPr>
              <a:t>150</a:t>
            </a:r>
            <a:endParaRPr sz="1200">
              <a:latin typeface="Times New Roman"/>
              <a:cs typeface="Times New Roman"/>
            </a:endParaRPr>
          </a:p>
          <a:p>
            <a:pPr marL="196722">
              <a:lnSpc>
                <a:spcPct val="95825"/>
              </a:lnSpc>
              <a:spcBef>
                <a:spcPts val="60"/>
              </a:spcBef>
            </a:pPr>
            <a:r>
              <a:rPr dirty="0" smtClean="0" sz="1200" spc="0">
                <a:latin typeface="Times New Roman"/>
                <a:cs typeface="Times New Roman"/>
              </a:rPr>
              <a:t>100</a:t>
            </a:r>
            <a:endParaRPr sz="1200">
              <a:latin typeface="Times New Roman"/>
              <a:cs typeface="Times New Roman"/>
            </a:endParaRPr>
          </a:p>
          <a:p>
            <a:pPr marL="196722">
              <a:lnSpc>
                <a:spcPct val="95825"/>
              </a:lnSpc>
              <a:spcBef>
                <a:spcPts val="60"/>
              </a:spcBef>
            </a:pPr>
            <a:r>
              <a:rPr dirty="0" smtClean="0" sz="1200" spc="0">
                <a:latin typeface="Times New Roman"/>
                <a:cs typeface="Times New Roman"/>
              </a:rPr>
              <a:t>50</a:t>
            </a:r>
            <a:endParaRPr sz="1200">
              <a:latin typeface="Times New Roman"/>
              <a:cs typeface="Times New Roman"/>
            </a:endParaRPr>
          </a:p>
          <a:p>
            <a:pPr marL="196722">
              <a:lnSpc>
                <a:spcPct val="95825"/>
              </a:lnSpc>
              <a:spcBef>
                <a:spcPts val="60"/>
              </a:spcBef>
            </a:pPr>
            <a:r>
              <a:rPr dirty="0" smtClean="0" sz="1200" spc="0">
                <a:latin typeface="Times New Roman"/>
                <a:cs typeface="Times New Roman"/>
              </a:rPr>
              <a:t>0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6223253" y="3291078"/>
            <a:ext cx="1161796" cy="86868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97358">
              <a:lnSpc>
                <a:spcPct val="95825"/>
              </a:lnSpc>
              <a:spcBef>
                <a:spcPts val="400"/>
              </a:spcBef>
            </a:pPr>
            <a:r>
              <a:rPr dirty="0" smtClean="0" sz="1200" spc="-50">
                <a:solidFill>
                  <a:srgbClr val="FF0000"/>
                </a:solidFill>
                <a:latin typeface="Times New Roman"/>
                <a:cs typeface="Times New Roman"/>
              </a:rPr>
              <a:t>1</a:t>
            </a:r>
            <a:r>
              <a:rPr dirty="0" smtClean="0" sz="1200" spc="0">
                <a:solidFill>
                  <a:srgbClr val="FF0000"/>
                </a:solidFill>
                <a:latin typeface="Times New Roman"/>
                <a:cs typeface="Times New Roman"/>
              </a:rPr>
              <a:t>100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7372350" y="3291078"/>
            <a:ext cx="1238757" cy="86868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98247">
              <a:lnSpc>
                <a:spcPct val="95825"/>
              </a:lnSpc>
              <a:spcBef>
                <a:spcPts val="400"/>
              </a:spcBef>
            </a:pPr>
            <a:r>
              <a:rPr dirty="0" smtClean="0" sz="1200" spc="0">
                <a:solidFill>
                  <a:srgbClr val="FF0000"/>
                </a:solidFill>
                <a:latin typeface="Times New Roman"/>
                <a:cs typeface="Times New Roman"/>
              </a:rPr>
              <a:t>60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521208" y="4159758"/>
            <a:ext cx="1726438" cy="86868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04215">
              <a:lnSpc>
                <a:spcPts val="1850"/>
              </a:lnSpc>
              <a:spcBef>
                <a:spcPts val="92"/>
              </a:spcBef>
            </a:pPr>
            <a:r>
              <a:rPr dirty="0" smtClean="0" baseline="-1627" sz="1800" spc="0">
                <a:latin typeface="΢"/>
                <a:cs typeface="΢"/>
              </a:rPr>
              <a:t>内部指标</a:t>
            </a:r>
            <a:endParaRPr sz="1200">
              <a:latin typeface="微软雅黑"/>
              <a:cs typeface="微软雅黑"/>
            </a:endParaRPr>
          </a:p>
          <a:p>
            <a:pPr marL="204215">
              <a:lnSpc>
                <a:spcPts val="1375"/>
              </a:lnSpc>
            </a:pPr>
            <a:r>
              <a:rPr dirty="0" smtClean="0" sz="1200" spc="0">
                <a:latin typeface="Times New Roman"/>
                <a:cs typeface="Times New Roman"/>
              </a:rPr>
              <a:t>*</a:t>
            </a:r>
            <a:r>
              <a:rPr dirty="0" smtClean="0" sz="1200" spc="0">
                <a:latin typeface="Times New Roman"/>
                <a:cs typeface="Times New Roman"/>
              </a:rPr>
              <a:t> </a:t>
            </a:r>
            <a:r>
              <a:rPr dirty="0" smtClean="0" sz="950" spc="0">
                <a:latin typeface="΢"/>
                <a:cs typeface="΢"/>
              </a:rPr>
              <a:t>单位产品成本减少</a:t>
            </a:r>
            <a:endParaRPr sz="950">
              <a:latin typeface="微软雅黑"/>
              <a:cs typeface="微软雅黑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2234945" y="4159758"/>
            <a:ext cx="1341627" cy="86868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96722">
              <a:lnSpc>
                <a:spcPct val="95825"/>
              </a:lnSpc>
              <a:spcBef>
                <a:spcPts val="405"/>
              </a:spcBef>
            </a:pPr>
            <a:r>
              <a:rPr dirty="0" smtClean="0" sz="1200" spc="0">
                <a:latin typeface="Times New Roman"/>
                <a:cs typeface="Times New Roman"/>
              </a:rPr>
              <a:t>30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3563873" y="4159758"/>
            <a:ext cx="1163320" cy="86868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97612">
              <a:lnSpc>
                <a:spcPct val="95825"/>
              </a:lnSpc>
              <a:spcBef>
                <a:spcPts val="405"/>
              </a:spcBef>
            </a:pPr>
            <a:r>
              <a:rPr dirty="0" smtClean="0" sz="1200" spc="0">
                <a:latin typeface="Times New Roman"/>
                <a:cs typeface="Times New Roman"/>
              </a:rPr>
              <a:t>9</a:t>
            </a:r>
            <a:r>
              <a:rPr dirty="0" smtClean="0" sz="1200" spc="-4">
                <a:latin typeface="Times New Roman"/>
                <a:cs typeface="Times New Roman"/>
              </a:rPr>
              <a:t>%</a:t>
            </a:r>
            <a:r>
              <a:rPr dirty="0" smtClean="0" sz="1200" spc="0">
                <a:latin typeface="Times New Roman"/>
                <a:cs typeface="Times New Roman"/>
              </a:rPr>
              <a:t>+</a:t>
            </a:r>
            <a:endParaRPr sz="1200">
              <a:latin typeface="Times New Roman"/>
              <a:cs typeface="Times New Roman"/>
            </a:endParaRPr>
          </a:p>
          <a:p>
            <a:pPr marL="197612">
              <a:lnSpc>
                <a:spcPct val="95825"/>
              </a:lnSpc>
              <a:spcBef>
                <a:spcPts val="60"/>
              </a:spcBef>
            </a:pPr>
            <a:r>
              <a:rPr dirty="0" smtClean="0" sz="1200" spc="0">
                <a:latin typeface="Times New Roman"/>
                <a:cs typeface="Times New Roman"/>
              </a:rPr>
              <a:t>6</a:t>
            </a:r>
            <a:r>
              <a:rPr dirty="0" smtClean="0" sz="1200" spc="-4">
                <a:latin typeface="Times New Roman"/>
                <a:cs typeface="Times New Roman"/>
              </a:rPr>
              <a:t>%</a:t>
            </a:r>
            <a:r>
              <a:rPr dirty="0" smtClean="0" sz="1200" spc="0">
                <a:latin typeface="Times New Roman"/>
                <a:cs typeface="Times New Roman"/>
              </a:rPr>
              <a:t>~9%</a:t>
            </a:r>
            <a:endParaRPr sz="1200">
              <a:latin typeface="Times New Roman"/>
              <a:cs typeface="Times New Roman"/>
            </a:endParaRPr>
          </a:p>
          <a:p>
            <a:pPr marL="197612">
              <a:lnSpc>
                <a:spcPct val="95825"/>
              </a:lnSpc>
              <a:spcBef>
                <a:spcPts val="60"/>
              </a:spcBef>
            </a:pPr>
            <a:r>
              <a:rPr dirty="0" smtClean="0" sz="1200" spc="0">
                <a:latin typeface="Times New Roman"/>
                <a:cs typeface="Times New Roman"/>
              </a:rPr>
              <a:t>3</a:t>
            </a:r>
            <a:r>
              <a:rPr dirty="0" smtClean="0" sz="1200" spc="-4">
                <a:latin typeface="Times New Roman"/>
                <a:cs typeface="Times New Roman"/>
              </a:rPr>
              <a:t>%</a:t>
            </a:r>
            <a:r>
              <a:rPr dirty="0" smtClean="0" sz="1200" spc="0">
                <a:latin typeface="Times New Roman"/>
                <a:cs typeface="Times New Roman"/>
              </a:rPr>
              <a:t>~6%</a:t>
            </a:r>
            <a:endParaRPr sz="1200">
              <a:latin typeface="Times New Roman"/>
              <a:cs typeface="Times New Roman"/>
            </a:endParaRPr>
          </a:p>
          <a:p>
            <a:pPr marL="197612">
              <a:lnSpc>
                <a:spcPct val="95825"/>
              </a:lnSpc>
              <a:spcBef>
                <a:spcPts val="60"/>
              </a:spcBef>
            </a:pPr>
            <a:r>
              <a:rPr dirty="0" smtClean="0" sz="1200" spc="0">
                <a:latin typeface="Times New Roman"/>
                <a:cs typeface="Times New Roman"/>
              </a:rPr>
              <a:t>0</a:t>
            </a:r>
            <a:r>
              <a:rPr dirty="0" smtClean="0" sz="1200" spc="-4">
                <a:latin typeface="Times New Roman"/>
                <a:cs typeface="Times New Roman"/>
              </a:rPr>
              <a:t>%</a:t>
            </a:r>
            <a:r>
              <a:rPr dirty="0" smtClean="0" sz="1200" spc="0">
                <a:latin typeface="Times New Roman"/>
                <a:cs typeface="Times New Roman"/>
              </a:rPr>
              <a:t>~3%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4714494" y="4159758"/>
            <a:ext cx="1521459" cy="86868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96722">
              <a:lnSpc>
                <a:spcPct val="95825"/>
              </a:lnSpc>
              <a:spcBef>
                <a:spcPts val="405"/>
              </a:spcBef>
            </a:pPr>
            <a:r>
              <a:rPr dirty="0" smtClean="0" sz="1200" spc="0">
                <a:latin typeface="Times New Roman"/>
                <a:cs typeface="Times New Roman"/>
              </a:rPr>
              <a:t>150</a:t>
            </a:r>
            <a:endParaRPr sz="1200">
              <a:latin typeface="Times New Roman"/>
              <a:cs typeface="Times New Roman"/>
            </a:endParaRPr>
          </a:p>
          <a:p>
            <a:pPr marL="196722">
              <a:lnSpc>
                <a:spcPct val="95825"/>
              </a:lnSpc>
              <a:spcBef>
                <a:spcPts val="60"/>
              </a:spcBef>
            </a:pPr>
            <a:r>
              <a:rPr dirty="0" smtClean="0" sz="1200" spc="0">
                <a:latin typeface="Times New Roman"/>
                <a:cs typeface="Times New Roman"/>
              </a:rPr>
              <a:t>100</a:t>
            </a:r>
            <a:endParaRPr sz="1200">
              <a:latin typeface="Times New Roman"/>
              <a:cs typeface="Times New Roman"/>
            </a:endParaRPr>
          </a:p>
          <a:p>
            <a:pPr marL="196722">
              <a:lnSpc>
                <a:spcPct val="95825"/>
              </a:lnSpc>
              <a:spcBef>
                <a:spcPts val="60"/>
              </a:spcBef>
            </a:pPr>
            <a:r>
              <a:rPr dirty="0" smtClean="0" sz="1200" spc="0">
                <a:latin typeface="Times New Roman"/>
                <a:cs typeface="Times New Roman"/>
              </a:rPr>
              <a:t>50</a:t>
            </a:r>
            <a:endParaRPr sz="1200">
              <a:latin typeface="Times New Roman"/>
              <a:cs typeface="Times New Roman"/>
            </a:endParaRPr>
          </a:p>
          <a:p>
            <a:pPr marL="196722">
              <a:lnSpc>
                <a:spcPct val="95825"/>
              </a:lnSpc>
              <a:spcBef>
                <a:spcPts val="60"/>
              </a:spcBef>
            </a:pPr>
            <a:r>
              <a:rPr dirty="0" smtClean="0" sz="1200" spc="0">
                <a:latin typeface="Times New Roman"/>
                <a:cs typeface="Times New Roman"/>
              </a:rPr>
              <a:t>0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6223253" y="4159758"/>
            <a:ext cx="1161796" cy="86868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97358">
              <a:lnSpc>
                <a:spcPct val="95825"/>
              </a:lnSpc>
              <a:spcBef>
                <a:spcPts val="405"/>
              </a:spcBef>
            </a:pPr>
            <a:r>
              <a:rPr dirty="0" smtClean="0" sz="1200" spc="0">
                <a:solidFill>
                  <a:srgbClr val="FF0000"/>
                </a:solidFill>
                <a:latin typeface="Times New Roman"/>
                <a:cs typeface="Times New Roman"/>
              </a:rPr>
              <a:t>9%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7372350" y="4159758"/>
            <a:ext cx="1238757" cy="86868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98247">
              <a:lnSpc>
                <a:spcPct val="95825"/>
              </a:lnSpc>
              <a:spcBef>
                <a:spcPts val="405"/>
              </a:spcBef>
            </a:pPr>
            <a:r>
              <a:rPr dirty="0" smtClean="0" sz="1200" spc="0">
                <a:solidFill>
                  <a:srgbClr val="FF0000"/>
                </a:solidFill>
                <a:latin typeface="Times New Roman"/>
                <a:cs typeface="Times New Roman"/>
              </a:rPr>
              <a:t>30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521208" y="5028438"/>
            <a:ext cx="1726438" cy="86868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04215">
              <a:lnSpc>
                <a:spcPts val="1850"/>
              </a:lnSpc>
              <a:spcBef>
                <a:spcPts val="92"/>
              </a:spcBef>
            </a:pPr>
            <a:r>
              <a:rPr dirty="0" smtClean="0" baseline="-1627" sz="1800" spc="0">
                <a:latin typeface="΢"/>
                <a:cs typeface="΢"/>
              </a:rPr>
              <a:t>学习与成长指标</a:t>
            </a:r>
            <a:endParaRPr sz="1200">
              <a:latin typeface="微软雅黑"/>
              <a:cs typeface="微软雅黑"/>
            </a:endParaRPr>
          </a:p>
          <a:p>
            <a:pPr marL="204215">
              <a:lnSpc>
                <a:spcPts val="1375"/>
              </a:lnSpc>
            </a:pPr>
            <a:r>
              <a:rPr dirty="0" smtClean="0" sz="1200" spc="0">
                <a:latin typeface="Times New Roman"/>
                <a:cs typeface="Times New Roman"/>
              </a:rPr>
              <a:t>*</a:t>
            </a:r>
            <a:r>
              <a:rPr dirty="0" smtClean="0" sz="1200" spc="0">
                <a:latin typeface="Times New Roman"/>
                <a:cs typeface="Times New Roman"/>
              </a:rPr>
              <a:t> </a:t>
            </a:r>
            <a:r>
              <a:rPr dirty="0" smtClean="0" sz="950" spc="0">
                <a:latin typeface="΢"/>
                <a:cs typeface="΢"/>
              </a:rPr>
              <a:t>雇员离职率</a:t>
            </a:r>
            <a:endParaRPr sz="950">
              <a:latin typeface="微软雅黑"/>
              <a:cs typeface="微软雅黑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2234945" y="5028438"/>
            <a:ext cx="1341627" cy="86868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96722">
              <a:lnSpc>
                <a:spcPct val="95825"/>
              </a:lnSpc>
              <a:spcBef>
                <a:spcPts val="405"/>
              </a:spcBef>
            </a:pPr>
            <a:r>
              <a:rPr dirty="0" smtClean="0" sz="1200" spc="0">
                <a:latin typeface="Times New Roman"/>
                <a:cs typeface="Times New Roman"/>
              </a:rPr>
              <a:t>30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3563873" y="5028438"/>
            <a:ext cx="1163320" cy="86868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97612">
              <a:lnSpc>
                <a:spcPct val="95825"/>
              </a:lnSpc>
              <a:spcBef>
                <a:spcPts val="405"/>
              </a:spcBef>
            </a:pPr>
            <a:r>
              <a:rPr dirty="0" smtClean="0" sz="1200" spc="-4">
                <a:latin typeface="Times New Roman"/>
                <a:cs typeface="Times New Roman"/>
              </a:rPr>
              <a:t>&lt;</a:t>
            </a:r>
            <a:r>
              <a:rPr dirty="0" smtClean="0" sz="1200" spc="0">
                <a:latin typeface="Times New Roman"/>
                <a:cs typeface="Times New Roman"/>
              </a:rPr>
              <a:t>5%</a:t>
            </a:r>
            <a:endParaRPr sz="1200">
              <a:latin typeface="Times New Roman"/>
              <a:cs typeface="Times New Roman"/>
            </a:endParaRPr>
          </a:p>
          <a:p>
            <a:pPr marL="197612">
              <a:lnSpc>
                <a:spcPct val="95825"/>
              </a:lnSpc>
              <a:spcBef>
                <a:spcPts val="60"/>
              </a:spcBef>
            </a:pPr>
            <a:r>
              <a:rPr dirty="0" smtClean="0" sz="1200" spc="0">
                <a:latin typeface="Times New Roman"/>
                <a:cs typeface="Times New Roman"/>
              </a:rPr>
              <a:t>5</a:t>
            </a:r>
            <a:r>
              <a:rPr dirty="0" smtClean="0" sz="1200" spc="-4">
                <a:latin typeface="Times New Roman"/>
                <a:cs typeface="Times New Roman"/>
              </a:rPr>
              <a:t>%</a:t>
            </a:r>
            <a:r>
              <a:rPr dirty="0" smtClean="0" sz="1200" spc="0">
                <a:latin typeface="Times New Roman"/>
                <a:cs typeface="Times New Roman"/>
              </a:rPr>
              <a:t>~</a:t>
            </a:r>
            <a:r>
              <a:rPr dirty="0" smtClean="0" sz="1200" spc="-4">
                <a:latin typeface="Times New Roman"/>
                <a:cs typeface="Times New Roman"/>
              </a:rPr>
              <a:t>8</a:t>
            </a:r>
            <a:r>
              <a:rPr dirty="0" smtClean="0" sz="1200" spc="0">
                <a:latin typeface="Times New Roman"/>
                <a:cs typeface="Times New Roman"/>
              </a:rPr>
              <a:t>%</a:t>
            </a:r>
            <a:endParaRPr sz="1200">
              <a:latin typeface="Times New Roman"/>
              <a:cs typeface="Times New Roman"/>
            </a:endParaRPr>
          </a:p>
          <a:p>
            <a:pPr marL="197612">
              <a:lnSpc>
                <a:spcPct val="95825"/>
              </a:lnSpc>
              <a:spcBef>
                <a:spcPts val="60"/>
              </a:spcBef>
            </a:pPr>
            <a:r>
              <a:rPr dirty="0" smtClean="0" sz="1200" spc="0">
                <a:latin typeface="Times New Roman"/>
                <a:cs typeface="Times New Roman"/>
              </a:rPr>
              <a:t>8</a:t>
            </a:r>
            <a:r>
              <a:rPr dirty="0" smtClean="0" sz="1200" spc="-4">
                <a:latin typeface="Times New Roman"/>
                <a:cs typeface="Times New Roman"/>
              </a:rPr>
              <a:t>%</a:t>
            </a:r>
            <a:r>
              <a:rPr dirty="0" smtClean="0" sz="1200" spc="0">
                <a:latin typeface="Times New Roman"/>
                <a:cs typeface="Times New Roman"/>
              </a:rPr>
              <a:t>~12%</a:t>
            </a:r>
            <a:endParaRPr sz="1200">
              <a:latin typeface="Times New Roman"/>
              <a:cs typeface="Times New Roman"/>
            </a:endParaRPr>
          </a:p>
          <a:p>
            <a:pPr marL="197612">
              <a:lnSpc>
                <a:spcPct val="95825"/>
              </a:lnSpc>
              <a:spcBef>
                <a:spcPts val="60"/>
              </a:spcBef>
            </a:pPr>
            <a:r>
              <a:rPr dirty="0" smtClean="0" sz="1200" spc="-4">
                <a:latin typeface="Times New Roman"/>
                <a:cs typeface="Times New Roman"/>
              </a:rPr>
              <a:t>&gt;</a:t>
            </a:r>
            <a:r>
              <a:rPr dirty="0" smtClean="0" sz="1200" spc="0">
                <a:latin typeface="Times New Roman"/>
                <a:cs typeface="Times New Roman"/>
              </a:rPr>
              <a:t>12%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72" name="object 72"/>
          <p:cNvSpPr txBox="1"/>
          <p:nvPr/>
        </p:nvSpPr>
        <p:spPr>
          <a:xfrm>
            <a:off x="4714494" y="5028438"/>
            <a:ext cx="1521459" cy="86868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96722">
              <a:lnSpc>
                <a:spcPct val="95825"/>
              </a:lnSpc>
              <a:spcBef>
                <a:spcPts val="405"/>
              </a:spcBef>
            </a:pPr>
            <a:r>
              <a:rPr dirty="0" smtClean="0" sz="1200" spc="0">
                <a:latin typeface="Times New Roman"/>
                <a:cs typeface="Times New Roman"/>
              </a:rPr>
              <a:t>150</a:t>
            </a:r>
            <a:endParaRPr sz="1200">
              <a:latin typeface="Times New Roman"/>
              <a:cs typeface="Times New Roman"/>
            </a:endParaRPr>
          </a:p>
          <a:p>
            <a:pPr marL="196722">
              <a:lnSpc>
                <a:spcPct val="95825"/>
              </a:lnSpc>
              <a:spcBef>
                <a:spcPts val="60"/>
              </a:spcBef>
            </a:pPr>
            <a:r>
              <a:rPr dirty="0" smtClean="0" sz="1200" spc="0">
                <a:latin typeface="Times New Roman"/>
                <a:cs typeface="Times New Roman"/>
              </a:rPr>
              <a:t>100</a:t>
            </a:r>
            <a:endParaRPr sz="1200">
              <a:latin typeface="Times New Roman"/>
              <a:cs typeface="Times New Roman"/>
            </a:endParaRPr>
          </a:p>
          <a:p>
            <a:pPr marL="196722">
              <a:lnSpc>
                <a:spcPct val="95825"/>
              </a:lnSpc>
              <a:spcBef>
                <a:spcPts val="60"/>
              </a:spcBef>
            </a:pPr>
            <a:r>
              <a:rPr dirty="0" smtClean="0" sz="1200" spc="0">
                <a:latin typeface="Times New Roman"/>
                <a:cs typeface="Times New Roman"/>
              </a:rPr>
              <a:t>50</a:t>
            </a:r>
            <a:endParaRPr sz="1200">
              <a:latin typeface="Times New Roman"/>
              <a:cs typeface="Times New Roman"/>
            </a:endParaRPr>
          </a:p>
          <a:p>
            <a:pPr marL="196722">
              <a:lnSpc>
                <a:spcPct val="95825"/>
              </a:lnSpc>
              <a:spcBef>
                <a:spcPts val="60"/>
              </a:spcBef>
            </a:pPr>
            <a:r>
              <a:rPr dirty="0" smtClean="0" sz="1200" spc="0">
                <a:latin typeface="Times New Roman"/>
                <a:cs typeface="Times New Roman"/>
              </a:rPr>
              <a:t>0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73" name="object 73"/>
          <p:cNvSpPr txBox="1"/>
          <p:nvPr/>
        </p:nvSpPr>
        <p:spPr>
          <a:xfrm>
            <a:off x="6223253" y="5028438"/>
            <a:ext cx="1161796" cy="86868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97358">
              <a:lnSpc>
                <a:spcPct val="95825"/>
              </a:lnSpc>
              <a:spcBef>
                <a:spcPts val="405"/>
              </a:spcBef>
            </a:pPr>
            <a:r>
              <a:rPr dirty="0" smtClean="0" sz="1200" spc="-50">
                <a:solidFill>
                  <a:srgbClr val="FF0000"/>
                </a:solidFill>
                <a:latin typeface="Times New Roman"/>
                <a:cs typeface="Times New Roman"/>
              </a:rPr>
              <a:t>1</a:t>
            </a:r>
            <a:r>
              <a:rPr dirty="0" smtClean="0" sz="1200" spc="0">
                <a:solidFill>
                  <a:srgbClr val="FF0000"/>
                </a:solidFill>
                <a:latin typeface="Times New Roman"/>
                <a:cs typeface="Times New Roman"/>
              </a:rPr>
              <a:t>1%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7372350" y="5028438"/>
            <a:ext cx="1238757" cy="86868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98247">
              <a:lnSpc>
                <a:spcPct val="95825"/>
              </a:lnSpc>
              <a:spcBef>
                <a:spcPts val="405"/>
              </a:spcBef>
            </a:pPr>
            <a:r>
              <a:rPr dirty="0" smtClean="0" sz="1200" spc="0">
                <a:solidFill>
                  <a:srgbClr val="FF0000"/>
                </a:solidFill>
                <a:latin typeface="Times New Roman"/>
                <a:cs typeface="Times New Roman"/>
              </a:rPr>
              <a:t>15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521208" y="5897117"/>
            <a:ext cx="1726438" cy="47015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04215">
              <a:lnSpc>
                <a:spcPts val="1855"/>
              </a:lnSpc>
              <a:spcBef>
                <a:spcPts val="92"/>
              </a:spcBef>
            </a:pPr>
            <a:r>
              <a:rPr dirty="0" smtClean="0" baseline="-1627" sz="1800" spc="0">
                <a:latin typeface="΢"/>
                <a:cs typeface="΢"/>
              </a:rPr>
              <a:t>总计</a:t>
            </a:r>
            <a:endParaRPr sz="1200">
              <a:latin typeface="微软雅黑"/>
              <a:cs typeface="微软雅黑"/>
            </a:endParaRPr>
          </a:p>
        </p:txBody>
      </p:sp>
      <p:sp>
        <p:nvSpPr>
          <p:cNvPr id="76" name="object 76"/>
          <p:cNvSpPr txBox="1"/>
          <p:nvPr/>
        </p:nvSpPr>
        <p:spPr>
          <a:xfrm>
            <a:off x="2234945" y="5897117"/>
            <a:ext cx="1341627" cy="47015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96722">
              <a:lnSpc>
                <a:spcPct val="95825"/>
              </a:lnSpc>
              <a:spcBef>
                <a:spcPts val="405"/>
              </a:spcBef>
            </a:pPr>
            <a:r>
              <a:rPr dirty="0" smtClean="0" sz="1200" spc="0">
                <a:latin typeface="Times New Roman"/>
                <a:cs typeface="Times New Roman"/>
              </a:rPr>
              <a:t>200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3563873" y="5897117"/>
            <a:ext cx="1150620" cy="47015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78" name="object 78"/>
          <p:cNvSpPr txBox="1"/>
          <p:nvPr/>
        </p:nvSpPr>
        <p:spPr>
          <a:xfrm>
            <a:off x="4714494" y="5897117"/>
            <a:ext cx="1508759" cy="47015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79" name="object 79"/>
          <p:cNvSpPr txBox="1"/>
          <p:nvPr/>
        </p:nvSpPr>
        <p:spPr>
          <a:xfrm>
            <a:off x="6223253" y="5897117"/>
            <a:ext cx="1149096" cy="47015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80" name="object 80"/>
          <p:cNvSpPr txBox="1"/>
          <p:nvPr/>
        </p:nvSpPr>
        <p:spPr>
          <a:xfrm>
            <a:off x="7372350" y="5897117"/>
            <a:ext cx="1238757" cy="47015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98247">
              <a:lnSpc>
                <a:spcPct val="95825"/>
              </a:lnSpc>
              <a:spcBef>
                <a:spcPts val="405"/>
              </a:spcBef>
            </a:pPr>
            <a:r>
              <a:rPr dirty="0" smtClean="0" sz="1200" spc="0">
                <a:solidFill>
                  <a:srgbClr val="FF0000"/>
                </a:solidFill>
                <a:latin typeface="Times New Roman"/>
                <a:cs typeface="Times New Roman"/>
              </a:rPr>
              <a:t>190</a:t>
            </a:r>
            <a:r>
              <a:rPr dirty="0" smtClean="0" sz="1200" spc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mtClean="0" sz="1200" spc="-4">
                <a:solidFill>
                  <a:srgbClr val="FF0000"/>
                </a:solidFill>
                <a:latin typeface="Times New Roman"/>
                <a:cs typeface="Times New Roman"/>
              </a:rPr>
              <a:t>(</a:t>
            </a:r>
            <a:r>
              <a:rPr dirty="0" smtClean="0" sz="1200" spc="0">
                <a:solidFill>
                  <a:srgbClr val="FF0000"/>
                </a:solidFill>
                <a:latin typeface="Times New Roman"/>
                <a:cs typeface="Times New Roman"/>
              </a:rPr>
              <a:t>95</a:t>
            </a:r>
            <a:r>
              <a:rPr dirty="0" smtClean="0" sz="1200" spc="-4">
                <a:solidFill>
                  <a:srgbClr val="FF0000"/>
                </a:solidFill>
                <a:latin typeface="Times New Roman"/>
                <a:cs typeface="Times New Roman"/>
              </a:rPr>
              <a:t>%</a:t>
            </a:r>
            <a:r>
              <a:rPr dirty="0" smtClean="0" sz="1200" spc="0">
                <a:solidFill>
                  <a:srgbClr val="FF0000"/>
                </a:solidFill>
                <a:latin typeface="Times New Roman"/>
                <a:cs typeface="Times New Roman"/>
              </a:rPr>
              <a:t>)</a:t>
            </a:r>
            <a:endParaRPr sz="1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7998"/>
          </a:xfrm>
          <a:custGeom>
            <a:avLst/>
            <a:gdLst/>
            <a:ahLst/>
            <a:cxnLst/>
            <a:rect l="l" t="t" r="r" b="b"/>
            <a:pathLst>
              <a:path w="9144000" h="6857998">
                <a:moveTo>
                  <a:pt x="9144000" y="6857998"/>
                </a:moveTo>
                <a:lnTo>
                  <a:pt x="9144000" y="0"/>
                </a:lnTo>
                <a:lnTo>
                  <a:pt x="0" y="0"/>
                </a:lnTo>
                <a:lnTo>
                  <a:pt x="0" y="6857998"/>
                </a:lnTo>
                <a:lnTo>
                  <a:pt x="9144000" y="6857998"/>
                </a:lnTo>
                <a:close/>
              </a:path>
            </a:pathLst>
          </a:custGeom>
          <a:solidFill>
            <a:srgbClr val="959595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/>
          <p:nvPr/>
        </p:nvSpPr>
        <p:spPr>
          <a:xfrm>
            <a:off x="0" y="0"/>
            <a:ext cx="9144000" cy="68579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763016" y="134461"/>
            <a:ext cx="3725387" cy="30459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400"/>
              </a:lnSpc>
              <a:spcBef>
                <a:spcPts val="120"/>
              </a:spcBef>
            </a:pPr>
            <a:r>
              <a:rPr dirty="0" smtClean="0" sz="2200" spc="9">
                <a:solidFill>
                  <a:srgbClr val="333333"/>
                </a:solidFill>
                <a:latin typeface="΢"/>
                <a:cs typeface="΢"/>
              </a:rPr>
              <a:t>现代人力资源管理工作的特点</a:t>
            </a:r>
            <a:endParaRPr sz="2200">
              <a:latin typeface="微软雅黑"/>
              <a:cs typeface="微软雅黑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3792" y="826873"/>
            <a:ext cx="9059499" cy="66574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41188">
              <a:lnSpc>
                <a:spcPts val="2440"/>
              </a:lnSpc>
              <a:spcBef>
                <a:spcPts val="122"/>
              </a:spcBef>
            </a:pPr>
            <a:r>
              <a:rPr dirty="0" smtClean="0" baseline="4505" sz="3000" spc="-4">
                <a:latin typeface="Wingdings"/>
                <a:cs typeface="Wingdings"/>
              </a:rPr>
              <a:t></a:t>
            </a:r>
            <a:r>
              <a:rPr dirty="0" smtClean="0" baseline="2929" sz="3000" spc="9">
                <a:latin typeface="΢"/>
                <a:cs typeface="΢"/>
              </a:rPr>
              <a:t>以数据为基</a:t>
            </a:r>
            <a:r>
              <a:rPr dirty="0" smtClean="0" baseline="2929" sz="3000" spc="14">
                <a:latin typeface="΢"/>
                <a:cs typeface="΢"/>
              </a:rPr>
              <a:t>准</a:t>
            </a:r>
            <a:r>
              <a:rPr dirty="0" smtClean="0" baseline="3545" sz="3000" spc="0" b="1">
                <a:latin typeface="Arial Black"/>
                <a:cs typeface="Arial Black"/>
              </a:rPr>
              <a:t>(D</a:t>
            </a:r>
            <a:r>
              <a:rPr dirty="0" smtClean="0" baseline="3545" sz="3000" spc="-39" b="1">
                <a:latin typeface="Arial Black"/>
                <a:cs typeface="Arial Black"/>
              </a:rPr>
              <a:t>a</a:t>
            </a:r>
            <a:r>
              <a:rPr dirty="0" smtClean="0" baseline="3545" sz="3000" spc="0" b="1">
                <a:latin typeface="Arial Black"/>
                <a:cs typeface="Arial Black"/>
              </a:rPr>
              <a:t>ta</a:t>
            </a:r>
            <a:r>
              <a:rPr dirty="0" smtClean="0" baseline="3545" sz="3000" spc="-34" b="1">
                <a:latin typeface="Arial Black"/>
                <a:cs typeface="Arial Black"/>
              </a:rPr>
              <a:t> </a:t>
            </a:r>
            <a:r>
              <a:rPr dirty="0" smtClean="0" baseline="3545" sz="3000" spc="0" b="1">
                <a:latin typeface="Arial Black"/>
                <a:cs typeface="Arial Black"/>
              </a:rPr>
              <a:t>Bas</a:t>
            </a:r>
            <a:r>
              <a:rPr dirty="0" smtClean="0" baseline="3545" sz="3000" spc="-4" b="1">
                <a:latin typeface="Arial Black"/>
                <a:cs typeface="Arial Black"/>
              </a:rPr>
              <a:t>e</a:t>
            </a:r>
            <a:r>
              <a:rPr dirty="0" smtClean="0" baseline="3545" sz="3000" spc="0" b="1">
                <a:latin typeface="Arial Black"/>
                <a:cs typeface="Arial Black"/>
              </a:rPr>
              <a:t>d)</a:t>
            </a:r>
            <a:r>
              <a:rPr dirty="0" smtClean="0" baseline="2929" sz="3000" spc="0">
                <a:latin typeface="΢"/>
                <a:cs typeface="΢"/>
              </a:rPr>
              <a:t>：</a:t>
            </a:r>
            <a:endParaRPr sz="2000">
              <a:latin typeface="微软雅黑"/>
              <a:cs typeface="微软雅黑"/>
            </a:endParaRPr>
          </a:p>
          <a:p>
            <a:pPr marL="181864">
              <a:lnSpc>
                <a:spcPts val="2800"/>
              </a:lnSpc>
              <a:spcBef>
                <a:spcPts val="18"/>
              </a:spcBef>
            </a:pPr>
            <a:r>
              <a:rPr dirty="0" smtClean="0" sz="2000" spc="9">
                <a:latin typeface="΢"/>
                <a:cs typeface="΢"/>
              </a:rPr>
              <a:t>决策支持系</a:t>
            </a:r>
            <a:r>
              <a:rPr dirty="0" smtClean="0" sz="2000" spc="14">
                <a:latin typeface="΢"/>
                <a:cs typeface="΢"/>
              </a:rPr>
              <a:t>统</a:t>
            </a:r>
            <a:r>
              <a:rPr dirty="0" smtClean="0" sz="2000" spc="0" b="1">
                <a:latin typeface="Arial Black"/>
                <a:cs typeface="Arial Black"/>
              </a:rPr>
              <a:t>(</a:t>
            </a:r>
            <a:r>
              <a:rPr dirty="0" smtClean="0" sz="2000" spc="-9" b="1">
                <a:latin typeface="Arial Black"/>
                <a:cs typeface="Arial Black"/>
              </a:rPr>
              <a:t>D</a:t>
            </a:r>
            <a:r>
              <a:rPr dirty="0" smtClean="0" sz="2000" spc="0" b="1">
                <a:latin typeface="Arial Black"/>
                <a:cs typeface="Arial Black"/>
              </a:rPr>
              <a:t>S</a:t>
            </a:r>
            <a:r>
              <a:rPr dirty="0" smtClean="0" sz="2000" spc="4" b="1">
                <a:latin typeface="Arial Black"/>
                <a:cs typeface="Arial Black"/>
              </a:rPr>
              <a:t>S</a:t>
            </a:r>
            <a:r>
              <a:rPr dirty="0" smtClean="0" sz="2000" spc="4" b="1">
                <a:latin typeface="Arial Black"/>
                <a:cs typeface="Arial Black"/>
              </a:rPr>
              <a:t>)</a:t>
            </a:r>
            <a:r>
              <a:rPr dirty="0" smtClean="0" sz="2000" spc="0">
                <a:latin typeface="΢"/>
                <a:cs typeface="΢"/>
              </a:rPr>
              <a:t>；</a:t>
            </a:r>
            <a:r>
              <a:rPr dirty="0" smtClean="0" sz="2000" spc="4" b="1">
                <a:latin typeface="Arial Black"/>
                <a:cs typeface="Arial Black"/>
              </a:rPr>
              <a:t>“</a:t>
            </a:r>
            <a:r>
              <a:rPr dirty="0" smtClean="0" sz="2000" spc="0">
                <a:latin typeface="΢"/>
                <a:cs typeface="΢"/>
              </a:rPr>
              <a:t>粗</a:t>
            </a:r>
            <a:r>
              <a:rPr dirty="0" smtClean="0" sz="2000" spc="9">
                <a:latin typeface="΢"/>
                <a:cs typeface="΢"/>
              </a:rPr>
              <a:t>放</a:t>
            </a:r>
            <a:r>
              <a:rPr dirty="0" smtClean="0" sz="2000" spc="9">
                <a:latin typeface="΢"/>
                <a:cs typeface="΢"/>
              </a:rPr>
              <a:t>式</a:t>
            </a:r>
            <a:r>
              <a:rPr dirty="0" smtClean="0" sz="2000" spc="9">
                <a:latin typeface="΢"/>
                <a:cs typeface="΢"/>
              </a:rPr>
              <a:t>管</a:t>
            </a:r>
            <a:r>
              <a:rPr dirty="0" smtClean="0" sz="2000" spc="0">
                <a:latin typeface="΢"/>
                <a:cs typeface="΢"/>
              </a:rPr>
              <a:t>理</a:t>
            </a:r>
            <a:r>
              <a:rPr dirty="0" smtClean="0" sz="2000" spc="9">
                <a:latin typeface="΢"/>
                <a:cs typeface="΢"/>
              </a:rPr>
              <a:t>”</a:t>
            </a:r>
            <a:r>
              <a:rPr dirty="0" smtClean="0" sz="2000" spc="9">
                <a:latin typeface="΢"/>
                <a:cs typeface="΢"/>
              </a:rPr>
              <a:t>－</a:t>
            </a:r>
            <a:r>
              <a:rPr dirty="0" smtClean="0" sz="2000" spc="0">
                <a:latin typeface="΢"/>
                <a:cs typeface="΢"/>
              </a:rPr>
              <a:t>－</a:t>
            </a:r>
            <a:r>
              <a:rPr dirty="0" smtClean="0" sz="2000" spc="9">
                <a:latin typeface="΢"/>
                <a:cs typeface="΢"/>
              </a:rPr>
              <a:t>“</a:t>
            </a:r>
            <a:r>
              <a:rPr dirty="0" smtClean="0" sz="2000" spc="9">
                <a:latin typeface="΢"/>
                <a:cs typeface="΢"/>
              </a:rPr>
              <a:t>精</a:t>
            </a:r>
            <a:r>
              <a:rPr dirty="0" smtClean="0" sz="2000" spc="9">
                <a:latin typeface="΢"/>
                <a:cs typeface="΢"/>
              </a:rPr>
              <a:t>准</a:t>
            </a:r>
            <a:r>
              <a:rPr dirty="0" smtClean="0" sz="2000" spc="0">
                <a:latin typeface="΢"/>
                <a:cs typeface="΢"/>
              </a:rPr>
              <a:t>式</a:t>
            </a:r>
            <a:r>
              <a:rPr dirty="0" smtClean="0" sz="2000" spc="9">
                <a:latin typeface="΢"/>
                <a:cs typeface="΢"/>
              </a:rPr>
              <a:t>管</a:t>
            </a:r>
            <a:r>
              <a:rPr dirty="0" smtClean="0" sz="2000" spc="9">
                <a:latin typeface="΢"/>
                <a:cs typeface="΢"/>
              </a:rPr>
              <a:t>理</a:t>
            </a:r>
            <a:r>
              <a:rPr dirty="0" smtClean="0" sz="2000" spc="0">
                <a:latin typeface="΢"/>
                <a:cs typeface="΢"/>
              </a:rPr>
              <a:t>”</a:t>
            </a:r>
            <a:r>
              <a:rPr dirty="0" smtClean="0" sz="2000" spc="9">
                <a:latin typeface="΢"/>
                <a:cs typeface="΢"/>
              </a:rPr>
              <a:t>；</a:t>
            </a:r>
            <a:r>
              <a:rPr dirty="0" smtClean="0" sz="2000" spc="9">
                <a:latin typeface="΢"/>
                <a:cs typeface="΢"/>
              </a:rPr>
              <a:t>“</a:t>
            </a:r>
            <a:r>
              <a:rPr dirty="0" smtClean="0" sz="2000" spc="0">
                <a:latin typeface="΢"/>
                <a:cs typeface="΢"/>
              </a:rPr>
              <a:t>可</a:t>
            </a:r>
            <a:r>
              <a:rPr dirty="0" smtClean="0" sz="2000" spc="9">
                <a:latin typeface="΢"/>
                <a:cs typeface="΢"/>
              </a:rPr>
              <a:t>量</a:t>
            </a:r>
            <a:r>
              <a:rPr dirty="0" smtClean="0" sz="2000" spc="9">
                <a:latin typeface="΢"/>
                <a:cs typeface="΢"/>
              </a:rPr>
              <a:t>度</a:t>
            </a:r>
            <a:r>
              <a:rPr dirty="0" smtClean="0" sz="2000" spc="9">
                <a:latin typeface="΢"/>
                <a:cs typeface="΢"/>
              </a:rPr>
              <a:t>”</a:t>
            </a:r>
            <a:r>
              <a:rPr dirty="0" smtClean="0" sz="2000" spc="0">
                <a:latin typeface="΢"/>
                <a:cs typeface="΢"/>
              </a:rPr>
              <a:t>的</a:t>
            </a:r>
            <a:r>
              <a:rPr dirty="0" smtClean="0" sz="2000" spc="9">
                <a:latin typeface="΢"/>
                <a:cs typeface="΢"/>
              </a:rPr>
              <a:t>绩</a:t>
            </a:r>
            <a:r>
              <a:rPr dirty="0" smtClean="0" sz="2000" spc="0">
                <a:latin typeface="΢"/>
                <a:cs typeface="΢"/>
              </a:rPr>
              <a:t>效</a:t>
            </a:r>
            <a:endParaRPr sz="2000">
              <a:latin typeface="微软雅黑"/>
              <a:cs typeface="微软雅黑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3792" y="2290167"/>
            <a:ext cx="8932708" cy="103189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66840">
              <a:lnSpc>
                <a:spcPts val="2345"/>
              </a:lnSpc>
              <a:spcBef>
                <a:spcPts val="117"/>
              </a:spcBef>
            </a:pPr>
            <a:r>
              <a:rPr dirty="0" smtClean="0" baseline="1501" sz="3000" spc="-4">
                <a:latin typeface="Wingdings"/>
                <a:cs typeface="Wingdings"/>
              </a:rPr>
              <a:t></a:t>
            </a:r>
            <a:r>
              <a:rPr dirty="0" smtClean="0" sz="2000" spc="9">
                <a:latin typeface="΢"/>
                <a:cs typeface="΢"/>
              </a:rPr>
              <a:t>分工与协同</a:t>
            </a:r>
            <a:r>
              <a:rPr dirty="0" smtClean="0" sz="2000" spc="0">
                <a:latin typeface="΢"/>
                <a:cs typeface="΢"/>
              </a:rPr>
              <a:t>：</a:t>
            </a:r>
            <a:endParaRPr sz="2000">
              <a:latin typeface="微软雅黑"/>
              <a:cs typeface="微软雅黑"/>
            </a:endParaRPr>
          </a:p>
          <a:p>
            <a:pPr marL="181864">
              <a:lnSpc>
                <a:spcPts val="2975"/>
              </a:lnSpc>
              <a:spcBef>
                <a:spcPts val="31"/>
              </a:spcBef>
            </a:pPr>
            <a:r>
              <a:rPr dirty="0" smtClean="0" sz="2000" spc="4" b="1">
                <a:latin typeface="Arial Black"/>
                <a:cs typeface="Arial Black"/>
              </a:rPr>
              <a:t>“</a:t>
            </a:r>
            <a:r>
              <a:rPr dirty="0" smtClean="0" sz="2000" spc="9">
                <a:latin typeface="΢"/>
                <a:cs typeface="΢"/>
              </a:rPr>
              <a:t>专才</a:t>
            </a:r>
            <a:r>
              <a:rPr dirty="0" smtClean="0" sz="2000" spc="0" b="1">
                <a:latin typeface="Arial Black"/>
                <a:cs typeface="Arial Black"/>
              </a:rPr>
              <a:t>Sp</a:t>
            </a:r>
            <a:r>
              <a:rPr dirty="0" smtClean="0" sz="2000" spc="-9" b="1">
                <a:latin typeface="Arial Black"/>
                <a:cs typeface="Arial Black"/>
              </a:rPr>
              <a:t>e</a:t>
            </a:r>
            <a:r>
              <a:rPr dirty="0" smtClean="0" sz="2000" spc="-4" b="1">
                <a:latin typeface="Arial Black"/>
                <a:cs typeface="Arial Black"/>
              </a:rPr>
              <a:t>c</a:t>
            </a:r>
            <a:r>
              <a:rPr dirty="0" smtClean="0" sz="2000" spc="0" b="1">
                <a:latin typeface="Arial Black"/>
                <a:cs typeface="Arial Black"/>
              </a:rPr>
              <a:t>ialist</a:t>
            </a:r>
            <a:r>
              <a:rPr dirty="0" smtClean="0" sz="2000" spc="9" b="1">
                <a:latin typeface="Arial Black"/>
                <a:cs typeface="Arial Black"/>
              </a:rPr>
              <a:t>”</a:t>
            </a:r>
            <a:r>
              <a:rPr dirty="0" smtClean="0" sz="2000" spc="9">
                <a:latin typeface="΢"/>
                <a:cs typeface="΢"/>
              </a:rPr>
              <a:t>、</a:t>
            </a:r>
            <a:r>
              <a:rPr dirty="0" smtClean="0" sz="2000" spc="-4" b="1">
                <a:latin typeface="Arial Black"/>
                <a:cs typeface="Arial Black"/>
              </a:rPr>
              <a:t>“</a:t>
            </a:r>
            <a:r>
              <a:rPr dirty="0" smtClean="0" sz="2000" spc="9">
                <a:latin typeface="΢"/>
                <a:cs typeface="΢"/>
              </a:rPr>
              <a:t>通</a:t>
            </a:r>
            <a:r>
              <a:rPr dirty="0" smtClean="0" sz="2000" spc="0">
                <a:latin typeface="΢"/>
                <a:cs typeface="΢"/>
              </a:rPr>
              <a:t>才</a:t>
            </a:r>
            <a:r>
              <a:rPr dirty="0" smtClean="0" sz="2000" spc="0" b="1">
                <a:latin typeface="Arial Black"/>
                <a:cs typeface="Arial Black"/>
              </a:rPr>
              <a:t>Ge</a:t>
            </a:r>
            <a:r>
              <a:rPr dirty="0" smtClean="0" sz="2000" spc="-9" b="1">
                <a:latin typeface="Arial Black"/>
                <a:cs typeface="Arial Black"/>
              </a:rPr>
              <a:t>n</a:t>
            </a:r>
            <a:r>
              <a:rPr dirty="0" smtClean="0" sz="2000" spc="0" b="1">
                <a:latin typeface="Arial Black"/>
                <a:cs typeface="Arial Black"/>
              </a:rPr>
              <a:t>e</a:t>
            </a:r>
            <a:r>
              <a:rPr dirty="0" smtClean="0" sz="2000" spc="29" b="1">
                <a:latin typeface="Arial Black"/>
                <a:cs typeface="Arial Black"/>
              </a:rPr>
              <a:t>r</a:t>
            </a:r>
            <a:r>
              <a:rPr dirty="0" smtClean="0" sz="2000" spc="0" b="1">
                <a:latin typeface="Arial Black"/>
                <a:cs typeface="Arial Black"/>
              </a:rPr>
              <a:t>al</a:t>
            </a:r>
            <a:r>
              <a:rPr dirty="0" smtClean="0" sz="2000" spc="4" b="1">
                <a:latin typeface="Arial Black"/>
                <a:cs typeface="Arial Black"/>
              </a:rPr>
              <a:t>i</a:t>
            </a:r>
            <a:r>
              <a:rPr dirty="0" smtClean="0" sz="2000" spc="0" b="1">
                <a:latin typeface="Arial Black"/>
                <a:cs typeface="Arial Black"/>
              </a:rPr>
              <a:t>st</a:t>
            </a:r>
            <a:r>
              <a:rPr dirty="0" smtClean="0" sz="2000" spc="-25" b="1">
                <a:latin typeface="Arial Black"/>
                <a:cs typeface="Arial Black"/>
              </a:rPr>
              <a:t>”</a:t>
            </a:r>
            <a:r>
              <a:rPr dirty="0" smtClean="0" sz="2000" spc="9">
                <a:latin typeface="΢"/>
                <a:cs typeface="΢"/>
              </a:rPr>
              <a:t>、</a:t>
            </a:r>
            <a:r>
              <a:rPr dirty="0" smtClean="0" sz="2000" spc="-4" b="1">
                <a:latin typeface="Arial Black"/>
                <a:cs typeface="Arial Black"/>
              </a:rPr>
              <a:t>“</a:t>
            </a:r>
            <a:r>
              <a:rPr dirty="0" smtClean="0" sz="2000" spc="9">
                <a:latin typeface="΢"/>
                <a:cs typeface="΢"/>
              </a:rPr>
              <a:t>共</a:t>
            </a:r>
            <a:r>
              <a:rPr dirty="0" smtClean="0" sz="2000" spc="9">
                <a:latin typeface="΢"/>
                <a:cs typeface="΢"/>
              </a:rPr>
              <a:t>享</a:t>
            </a:r>
            <a:r>
              <a:rPr dirty="0" smtClean="0" sz="2000" spc="0">
                <a:latin typeface="΢"/>
                <a:cs typeface="΢"/>
              </a:rPr>
              <a:t>服</a:t>
            </a:r>
            <a:r>
              <a:rPr dirty="0" smtClean="0" sz="2000" spc="4">
                <a:latin typeface="΢"/>
                <a:cs typeface="΢"/>
              </a:rPr>
              <a:t>务</a:t>
            </a:r>
            <a:r>
              <a:rPr dirty="0" smtClean="0" sz="2000" spc="9">
                <a:latin typeface="΢"/>
                <a:cs typeface="΢"/>
              </a:rPr>
              <a:t>中</a:t>
            </a:r>
            <a:r>
              <a:rPr dirty="0" smtClean="0" sz="2000" spc="14">
                <a:latin typeface="΢"/>
                <a:cs typeface="΢"/>
              </a:rPr>
              <a:t>心</a:t>
            </a:r>
            <a:r>
              <a:rPr dirty="0" smtClean="0" sz="2000" spc="-4" b="1">
                <a:latin typeface="Arial Black"/>
                <a:cs typeface="Arial Black"/>
              </a:rPr>
              <a:t>S</a:t>
            </a:r>
            <a:r>
              <a:rPr dirty="0" smtClean="0" sz="2000" spc="0" b="1">
                <a:latin typeface="Arial Black"/>
                <a:cs typeface="Arial Black"/>
              </a:rPr>
              <a:t>h</a:t>
            </a:r>
            <a:r>
              <a:rPr dirty="0" smtClean="0" sz="2000" spc="-9" b="1">
                <a:latin typeface="Arial Black"/>
                <a:cs typeface="Arial Black"/>
              </a:rPr>
              <a:t>a</a:t>
            </a:r>
            <a:r>
              <a:rPr dirty="0" smtClean="0" sz="2000" spc="29" b="1">
                <a:latin typeface="Arial Black"/>
                <a:cs typeface="Arial Black"/>
              </a:rPr>
              <a:t>r</a:t>
            </a:r>
            <a:r>
              <a:rPr dirty="0" smtClean="0" sz="2000" spc="0" b="1">
                <a:latin typeface="Arial Black"/>
                <a:cs typeface="Arial Black"/>
              </a:rPr>
              <a:t>ed</a:t>
            </a:r>
            <a:r>
              <a:rPr dirty="0" smtClean="0" sz="2000" spc="-25" b="1">
                <a:latin typeface="Arial Black"/>
                <a:cs typeface="Arial Black"/>
              </a:rPr>
              <a:t> </a:t>
            </a:r>
            <a:r>
              <a:rPr dirty="0" smtClean="0" sz="2000" spc="0" b="1">
                <a:latin typeface="Arial Black"/>
                <a:cs typeface="Arial Black"/>
              </a:rPr>
              <a:t>Se</a:t>
            </a:r>
            <a:r>
              <a:rPr dirty="0" smtClean="0" sz="2000" spc="114" b="1">
                <a:latin typeface="Arial Black"/>
                <a:cs typeface="Arial Black"/>
              </a:rPr>
              <a:t>r</a:t>
            </a:r>
            <a:r>
              <a:rPr dirty="0" smtClean="0" sz="2000" spc="0" b="1">
                <a:latin typeface="Arial Black"/>
                <a:cs typeface="Arial Black"/>
              </a:rPr>
              <a:t>vice</a:t>
            </a:r>
            <a:endParaRPr sz="2000">
              <a:latin typeface="Arial Black"/>
              <a:cs typeface="Arial Black"/>
            </a:endParaRPr>
          </a:p>
          <a:p>
            <a:pPr marL="181864" marR="66840">
              <a:lnSpc>
                <a:spcPts val="2805"/>
              </a:lnSpc>
            </a:pPr>
            <a:r>
              <a:rPr dirty="0" smtClean="0" sz="2000" spc="0" b="1">
                <a:latin typeface="Arial Black"/>
                <a:cs typeface="Arial Black"/>
              </a:rPr>
              <a:t>Ce</a:t>
            </a:r>
            <a:r>
              <a:rPr dirty="0" smtClean="0" sz="2000" spc="-9" b="1">
                <a:latin typeface="Arial Black"/>
                <a:cs typeface="Arial Black"/>
              </a:rPr>
              <a:t>n</a:t>
            </a:r>
            <a:r>
              <a:rPr dirty="0" smtClean="0" sz="2000" spc="0" b="1">
                <a:latin typeface="Arial Black"/>
                <a:cs typeface="Arial Black"/>
              </a:rPr>
              <a:t>t</a:t>
            </a:r>
            <a:r>
              <a:rPr dirty="0" smtClean="0" sz="2000" spc="-4" b="1">
                <a:latin typeface="Arial Black"/>
                <a:cs typeface="Arial Black"/>
              </a:rPr>
              <a:t>e</a:t>
            </a:r>
            <a:r>
              <a:rPr dirty="0" smtClean="0" sz="2000" spc="0" b="1">
                <a:latin typeface="Arial Black"/>
                <a:cs typeface="Arial Black"/>
              </a:rPr>
              <a:t>r</a:t>
            </a:r>
            <a:r>
              <a:rPr dirty="0" smtClean="0" sz="2000" spc="4" b="1">
                <a:latin typeface="Arial Black"/>
                <a:cs typeface="Arial Black"/>
              </a:rPr>
              <a:t>”</a:t>
            </a:r>
            <a:r>
              <a:rPr dirty="0" smtClean="0" sz="2000" spc="14">
                <a:latin typeface="΢"/>
                <a:cs typeface="΢"/>
              </a:rPr>
              <a:t>、</a:t>
            </a:r>
            <a:r>
              <a:rPr dirty="0" smtClean="0" sz="2000" spc="4" b="1">
                <a:latin typeface="Arial Black"/>
                <a:cs typeface="Arial Black"/>
              </a:rPr>
              <a:t>“</a:t>
            </a:r>
            <a:r>
              <a:rPr dirty="0" smtClean="0" sz="2000" spc="9">
                <a:latin typeface="΢"/>
                <a:cs typeface="΢"/>
              </a:rPr>
              <a:t>人力资源代表</a:t>
            </a:r>
            <a:r>
              <a:rPr dirty="0" smtClean="0" sz="2000" spc="-9" b="1">
                <a:latin typeface="Arial Black"/>
                <a:cs typeface="Arial Black"/>
              </a:rPr>
              <a:t>H</a:t>
            </a:r>
            <a:r>
              <a:rPr dirty="0" smtClean="0" sz="2000" spc="0" b="1">
                <a:latin typeface="Arial Black"/>
                <a:cs typeface="Arial Black"/>
              </a:rPr>
              <a:t>R</a:t>
            </a:r>
            <a:r>
              <a:rPr dirty="0" smtClean="0" sz="2000" spc="-44" b="1">
                <a:latin typeface="Arial Black"/>
                <a:cs typeface="Arial Black"/>
              </a:rPr>
              <a:t> </a:t>
            </a:r>
            <a:r>
              <a:rPr dirty="0" smtClean="0" sz="2000" spc="-44" b="1">
                <a:latin typeface="Arial Black"/>
                <a:cs typeface="Arial Black"/>
              </a:rPr>
              <a:t>R</a:t>
            </a:r>
            <a:r>
              <a:rPr dirty="0" smtClean="0" sz="2000" spc="0" b="1">
                <a:latin typeface="Arial Black"/>
                <a:cs typeface="Arial Black"/>
              </a:rPr>
              <a:t>e</a:t>
            </a:r>
            <a:r>
              <a:rPr dirty="0" smtClean="0" sz="2000" spc="-39" b="1">
                <a:latin typeface="Arial Black"/>
                <a:cs typeface="Arial Black"/>
              </a:rPr>
              <a:t>p</a:t>
            </a:r>
            <a:r>
              <a:rPr dirty="0" smtClean="0" sz="2000" spc="4" b="1">
                <a:latin typeface="Arial Black"/>
                <a:cs typeface="Arial Black"/>
              </a:rPr>
              <a:t>.</a:t>
            </a:r>
            <a:r>
              <a:rPr dirty="0" smtClean="0" sz="2000" spc="0" b="1">
                <a:latin typeface="Arial Black"/>
                <a:cs typeface="Arial Black"/>
              </a:rPr>
              <a:t>”</a:t>
            </a:r>
            <a:endParaRPr sz="2000">
              <a:latin typeface="Arial Black"/>
              <a:cs typeface="Arial Black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3792" y="4119602"/>
            <a:ext cx="8986210" cy="103150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41188">
              <a:lnSpc>
                <a:spcPts val="2440"/>
              </a:lnSpc>
              <a:spcBef>
                <a:spcPts val="122"/>
              </a:spcBef>
            </a:pPr>
            <a:r>
              <a:rPr dirty="0" smtClean="0" baseline="4505" sz="3000" spc="-4">
                <a:latin typeface="Wingdings"/>
                <a:cs typeface="Wingdings"/>
              </a:rPr>
              <a:t></a:t>
            </a:r>
            <a:r>
              <a:rPr dirty="0" smtClean="0" baseline="2929" sz="3000" spc="9">
                <a:solidFill>
                  <a:srgbClr val="333333"/>
                </a:solidFill>
                <a:latin typeface="΢"/>
                <a:cs typeface="΢"/>
              </a:rPr>
              <a:t>应用新技术</a:t>
            </a:r>
            <a:r>
              <a:rPr dirty="0" smtClean="0" baseline="3545" sz="3000" spc="0" b="1">
                <a:solidFill>
                  <a:srgbClr val="333333"/>
                </a:solidFill>
                <a:latin typeface="Arial Black"/>
                <a:cs typeface="Arial Black"/>
              </a:rPr>
              <a:t>:</a:t>
            </a:r>
            <a:endParaRPr sz="2000">
              <a:latin typeface="Arial Black"/>
              <a:cs typeface="Arial Black"/>
            </a:endParaRPr>
          </a:p>
          <a:p>
            <a:pPr marL="181864">
              <a:lnSpc>
                <a:spcPts val="2880"/>
              </a:lnSpc>
              <a:spcBef>
                <a:spcPts val="22"/>
              </a:spcBef>
            </a:pPr>
            <a:r>
              <a:rPr dirty="0" smtClean="0" baseline="1181" sz="3000" spc="4" b="1">
                <a:latin typeface="Arial Black"/>
                <a:cs typeface="Arial Black"/>
              </a:rPr>
              <a:t>P</a:t>
            </a:r>
            <a:r>
              <a:rPr dirty="0" smtClean="0" baseline="1181" sz="3000" spc="0" b="1">
                <a:latin typeface="Arial Black"/>
                <a:cs typeface="Arial Black"/>
              </a:rPr>
              <a:t>C</a:t>
            </a:r>
            <a:r>
              <a:rPr dirty="0" smtClean="0" sz="2000" spc="9">
                <a:latin typeface="΢"/>
                <a:cs typeface="΢"/>
              </a:rPr>
              <a:t>、</a:t>
            </a:r>
            <a:r>
              <a:rPr dirty="0" smtClean="0" baseline="1181" sz="3000" spc="4" b="1">
                <a:latin typeface="Arial Black"/>
                <a:cs typeface="Arial Black"/>
              </a:rPr>
              <a:t>E</a:t>
            </a:r>
            <a:r>
              <a:rPr dirty="0" smtClean="0" baseline="1181" sz="3000" spc="4" b="1">
                <a:latin typeface="Arial Black"/>
                <a:cs typeface="Arial Black"/>
              </a:rPr>
              <a:t>-</a:t>
            </a:r>
            <a:r>
              <a:rPr dirty="0" smtClean="0" baseline="1181" sz="3000" spc="0" b="1">
                <a:latin typeface="Arial Black"/>
                <a:cs typeface="Arial Black"/>
              </a:rPr>
              <a:t>mai</a:t>
            </a:r>
            <a:r>
              <a:rPr dirty="0" smtClean="0" baseline="1181" sz="3000" spc="-4" b="1">
                <a:latin typeface="Arial Black"/>
                <a:cs typeface="Arial Black"/>
              </a:rPr>
              <a:t>l</a:t>
            </a:r>
            <a:r>
              <a:rPr dirty="0" smtClean="0" sz="2000" spc="0">
                <a:latin typeface="΢"/>
                <a:cs typeface="΢"/>
              </a:rPr>
              <a:t>、</a:t>
            </a:r>
            <a:r>
              <a:rPr dirty="0" smtClean="0" baseline="1181" sz="3000" spc="0" b="1">
                <a:latin typeface="Arial Black"/>
                <a:cs typeface="Arial Black"/>
              </a:rPr>
              <a:t>Int</a:t>
            </a:r>
            <a:r>
              <a:rPr dirty="0" smtClean="0" baseline="1181" sz="3000" spc="25" b="1">
                <a:latin typeface="Arial Black"/>
                <a:cs typeface="Arial Black"/>
              </a:rPr>
              <a:t>r</a:t>
            </a:r>
            <a:r>
              <a:rPr dirty="0" smtClean="0" baseline="1181" sz="3000" spc="0" b="1">
                <a:latin typeface="Arial Black"/>
                <a:cs typeface="Arial Black"/>
              </a:rPr>
              <a:t>a</a:t>
            </a:r>
            <a:r>
              <a:rPr dirty="0" smtClean="0" baseline="1181" sz="3000" spc="-9" b="1">
                <a:latin typeface="Arial Black"/>
                <a:cs typeface="Arial Black"/>
              </a:rPr>
              <a:t>n</a:t>
            </a:r>
            <a:r>
              <a:rPr dirty="0" smtClean="0" baseline="1181" sz="3000" spc="0" b="1">
                <a:latin typeface="Arial Black"/>
                <a:cs typeface="Arial Black"/>
              </a:rPr>
              <a:t>e</a:t>
            </a:r>
            <a:r>
              <a:rPr dirty="0" smtClean="0" baseline="1181" sz="3000" spc="-4" b="1">
                <a:latin typeface="Arial Black"/>
                <a:cs typeface="Arial Black"/>
              </a:rPr>
              <a:t>t</a:t>
            </a:r>
            <a:r>
              <a:rPr dirty="0" smtClean="0" baseline="1181" sz="3000" spc="0" b="1">
                <a:latin typeface="Arial Black"/>
                <a:cs typeface="Arial Black"/>
              </a:rPr>
              <a:t>/I</a:t>
            </a:r>
            <a:r>
              <a:rPr dirty="0" smtClean="0" baseline="1181" sz="3000" spc="-9" b="1">
                <a:latin typeface="Arial Black"/>
                <a:cs typeface="Arial Black"/>
              </a:rPr>
              <a:t>n</a:t>
            </a:r>
            <a:r>
              <a:rPr dirty="0" smtClean="0" baseline="1181" sz="3000" spc="0" b="1">
                <a:latin typeface="Arial Black"/>
                <a:cs typeface="Arial Black"/>
              </a:rPr>
              <a:t>t</a:t>
            </a:r>
            <a:r>
              <a:rPr dirty="0" smtClean="0" baseline="1181" sz="3000" spc="-4" b="1">
                <a:latin typeface="Arial Black"/>
                <a:cs typeface="Arial Black"/>
              </a:rPr>
              <a:t>e</a:t>
            </a:r>
            <a:r>
              <a:rPr dirty="0" smtClean="0" baseline="1181" sz="3000" spc="89" b="1">
                <a:latin typeface="Arial Black"/>
                <a:cs typeface="Arial Black"/>
              </a:rPr>
              <a:t>r</a:t>
            </a:r>
            <a:r>
              <a:rPr dirty="0" smtClean="0" baseline="1181" sz="3000" spc="0" b="1">
                <a:latin typeface="Arial Black"/>
                <a:cs typeface="Arial Black"/>
              </a:rPr>
              <a:t>n</a:t>
            </a:r>
            <a:r>
              <a:rPr dirty="0" smtClean="0" baseline="1181" sz="3000" spc="-9" b="1">
                <a:latin typeface="Arial Black"/>
                <a:cs typeface="Arial Black"/>
              </a:rPr>
              <a:t>e</a:t>
            </a:r>
            <a:r>
              <a:rPr dirty="0" smtClean="0" baseline="1181" sz="3000" spc="4" b="1">
                <a:latin typeface="Arial Black"/>
                <a:cs typeface="Arial Black"/>
              </a:rPr>
              <a:t>t</a:t>
            </a:r>
            <a:r>
              <a:rPr dirty="0" smtClean="0" sz="2000" spc="9">
                <a:latin typeface="΢"/>
                <a:cs typeface="΢"/>
              </a:rPr>
              <a:t>、呼叫中心</a:t>
            </a:r>
            <a:r>
              <a:rPr dirty="0" smtClean="0" sz="2000" spc="14">
                <a:latin typeface="΢"/>
                <a:cs typeface="΢"/>
              </a:rPr>
              <a:t>、</a:t>
            </a:r>
            <a:r>
              <a:rPr dirty="0" smtClean="0" baseline="1181" sz="3000" spc="-4" b="1">
                <a:latin typeface="Arial Black"/>
                <a:cs typeface="Arial Black"/>
              </a:rPr>
              <a:t>e</a:t>
            </a:r>
            <a:r>
              <a:rPr dirty="0" smtClean="0" baseline="1181" sz="3000" spc="4" b="1">
                <a:latin typeface="Arial Black"/>
                <a:cs typeface="Arial Black"/>
              </a:rPr>
              <a:t>-</a:t>
            </a:r>
            <a:r>
              <a:rPr dirty="0" smtClean="0" baseline="1181" sz="3000" spc="-79" b="1">
                <a:latin typeface="Arial Black"/>
                <a:cs typeface="Arial Black"/>
              </a:rPr>
              <a:t>T</a:t>
            </a:r>
            <a:r>
              <a:rPr dirty="0" smtClean="0" baseline="1181" sz="3000" spc="29" b="1">
                <a:latin typeface="Arial Black"/>
                <a:cs typeface="Arial Black"/>
              </a:rPr>
              <a:t>r</a:t>
            </a:r>
            <a:r>
              <a:rPr dirty="0" smtClean="0" baseline="1181" sz="3000" spc="0" b="1">
                <a:latin typeface="Arial Black"/>
                <a:cs typeface="Arial Black"/>
              </a:rPr>
              <a:t>ainin</a:t>
            </a:r>
            <a:r>
              <a:rPr dirty="0" smtClean="0" baseline="1181" sz="3000" spc="-4" b="1">
                <a:latin typeface="Arial Black"/>
                <a:cs typeface="Arial Black"/>
              </a:rPr>
              <a:t>g</a:t>
            </a:r>
            <a:r>
              <a:rPr dirty="0" smtClean="0" sz="2000" spc="9">
                <a:latin typeface="΢"/>
                <a:cs typeface="΢"/>
              </a:rPr>
              <a:t>、</a:t>
            </a:r>
            <a:r>
              <a:rPr dirty="0" smtClean="0" baseline="1181" sz="3000" spc="-4" b="1">
                <a:latin typeface="Arial Black"/>
                <a:cs typeface="Arial Black"/>
              </a:rPr>
              <a:t>e</a:t>
            </a:r>
            <a:r>
              <a:rPr dirty="0" smtClean="0" baseline="1181" sz="3000" spc="4" b="1">
                <a:latin typeface="Arial Black"/>
                <a:cs typeface="Arial Black"/>
              </a:rPr>
              <a:t>-</a:t>
            </a:r>
            <a:r>
              <a:rPr dirty="0" smtClean="0" baseline="1181" sz="3000" spc="0" b="1">
                <a:latin typeface="Arial Black"/>
                <a:cs typeface="Arial Black"/>
              </a:rPr>
              <a:t>L</a:t>
            </a:r>
            <a:r>
              <a:rPr dirty="0" smtClean="0" baseline="1181" sz="3000" spc="-9" b="1">
                <a:latin typeface="Arial Black"/>
                <a:cs typeface="Arial Black"/>
              </a:rPr>
              <a:t>e</a:t>
            </a:r>
            <a:r>
              <a:rPr dirty="0" smtClean="0" baseline="1181" sz="3000" spc="0" b="1">
                <a:latin typeface="Arial Black"/>
                <a:cs typeface="Arial Black"/>
              </a:rPr>
              <a:t>a</a:t>
            </a:r>
            <a:r>
              <a:rPr dirty="0" smtClean="0" baseline="1181" sz="3000" spc="89" b="1">
                <a:latin typeface="Arial Black"/>
                <a:cs typeface="Arial Black"/>
              </a:rPr>
              <a:t>r</a:t>
            </a:r>
            <a:r>
              <a:rPr dirty="0" smtClean="0" baseline="1181" sz="3000" spc="0" b="1">
                <a:latin typeface="Arial Black"/>
                <a:cs typeface="Arial Black"/>
              </a:rPr>
              <a:t>ning</a:t>
            </a:r>
            <a:endParaRPr sz="2000">
              <a:latin typeface="Arial Black"/>
              <a:cs typeface="Arial Black"/>
            </a:endParaRPr>
          </a:p>
          <a:p>
            <a:pPr marL="181864" marR="41188">
              <a:lnSpc>
                <a:spcPts val="2800"/>
              </a:lnSpc>
            </a:pPr>
            <a:r>
              <a:rPr dirty="0" smtClean="0" sz="2000" spc="-4" b="1">
                <a:latin typeface="Arial Black"/>
                <a:cs typeface="Arial Black"/>
              </a:rPr>
              <a:t>e</a:t>
            </a:r>
            <a:r>
              <a:rPr dirty="0" smtClean="0" sz="2000" spc="4" b="1">
                <a:latin typeface="Arial Black"/>
                <a:cs typeface="Arial Black"/>
              </a:rPr>
              <a:t>-</a:t>
            </a:r>
            <a:r>
              <a:rPr dirty="0" smtClean="0" sz="2000" spc="-50" b="1">
                <a:latin typeface="Arial Black"/>
                <a:cs typeface="Arial Black"/>
              </a:rPr>
              <a:t>R</a:t>
            </a:r>
            <a:r>
              <a:rPr dirty="0" smtClean="0" sz="2000" spc="0" b="1">
                <a:latin typeface="Arial Black"/>
                <a:cs typeface="Arial Black"/>
              </a:rPr>
              <a:t>e</a:t>
            </a:r>
            <a:r>
              <a:rPr dirty="0" smtClean="0" sz="2000" spc="-9" b="1">
                <a:latin typeface="Arial Black"/>
                <a:cs typeface="Arial Black"/>
              </a:rPr>
              <a:t>c</a:t>
            </a:r>
            <a:r>
              <a:rPr dirty="0" smtClean="0" sz="2000" spc="69" b="1">
                <a:latin typeface="Arial Black"/>
                <a:cs typeface="Arial Black"/>
              </a:rPr>
              <a:t>r</a:t>
            </a:r>
            <a:r>
              <a:rPr dirty="0" smtClean="0" sz="2000" spc="0" b="1">
                <a:latin typeface="Arial Black"/>
                <a:cs typeface="Arial Black"/>
              </a:rPr>
              <a:t>uiting</a:t>
            </a:r>
            <a:r>
              <a:rPr dirty="0" smtClean="0" sz="2000" spc="9">
                <a:latin typeface="΢"/>
                <a:cs typeface="΢"/>
              </a:rPr>
              <a:t>、</a:t>
            </a:r>
            <a:r>
              <a:rPr dirty="0" smtClean="0" sz="2000" spc="-4" b="1">
                <a:latin typeface="Arial Black"/>
                <a:cs typeface="Arial Black"/>
              </a:rPr>
              <a:t>e</a:t>
            </a:r>
            <a:r>
              <a:rPr dirty="0" smtClean="0" sz="2000" spc="4" b="1">
                <a:latin typeface="Arial Black"/>
                <a:cs typeface="Arial Black"/>
              </a:rPr>
              <a:t>-</a:t>
            </a:r>
            <a:r>
              <a:rPr dirty="0" smtClean="0" sz="2000" spc="0" b="1">
                <a:latin typeface="Arial Black"/>
                <a:cs typeface="Arial Black"/>
              </a:rPr>
              <a:t>H</a:t>
            </a:r>
            <a:r>
              <a:rPr dirty="0" smtClean="0" sz="2000" spc="-9" b="1">
                <a:latin typeface="Arial Black"/>
                <a:cs typeface="Arial Black"/>
              </a:rPr>
              <a:t>R</a:t>
            </a:r>
            <a:r>
              <a:rPr dirty="0" smtClean="0" sz="2000" spc="0" b="1">
                <a:latin typeface="Arial Black"/>
                <a:cs typeface="Arial Black"/>
              </a:rPr>
              <a:t>…</a:t>
            </a:r>
            <a:endParaRPr sz="2000">
              <a:latin typeface="Arial Black"/>
              <a:cs typeface="Arial Black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3792" y="5948707"/>
            <a:ext cx="3375700" cy="29998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360"/>
              </a:lnSpc>
              <a:spcBef>
                <a:spcPts val="118"/>
              </a:spcBef>
            </a:pPr>
            <a:r>
              <a:rPr dirty="0" smtClean="0" baseline="1501" sz="3000" spc="-4">
                <a:latin typeface="Wingdings"/>
                <a:cs typeface="Wingdings"/>
              </a:rPr>
              <a:t></a:t>
            </a:r>
            <a:r>
              <a:rPr dirty="0" smtClean="0" baseline="1181" sz="3000" spc="0" b="1">
                <a:latin typeface="Arial Black"/>
                <a:cs typeface="Arial Black"/>
              </a:rPr>
              <a:t>HR</a:t>
            </a:r>
            <a:r>
              <a:rPr dirty="0" smtClean="0" baseline="1181" sz="3000" spc="-19" b="1">
                <a:latin typeface="Arial Black"/>
                <a:cs typeface="Arial Black"/>
              </a:rPr>
              <a:t> </a:t>
            </a:r>
            <a:r>
              <a:rPr dirty="0" smtClean="0" baseline="1181" sz="3000" spc="4" b="1">
                <a:latin typeface="Arial Black"/>
                <a:cs typeface="Arial Black"/>
              </a:rPr>
              <a:t>“</a:t>
            </a:r>
            <a:r>
              <a:rPr dirty="0" smtClean="0" sz="2000" spc="9">
                <a:latin typeface="΢"/>
                <a:cs typeface="΢"/>
              </a:rPr>
              <a:t>低端”和“高端”业务</a:t>
            </a:r>
            <a:endParaRPr sz="2000">
              <a:latin typeface="微软雅黑"/>
              <a:cs typeface="微软雅黑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9524" y="6633699"/>
            <a:ext cx="2337762" cy="13208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975"/>
              </a:lnSpc>
              <a:spcBef>
                <a:spcPts val="48"/>
              </a:spcBef>
            </a:pPr>
            <a:r>
              <a:rPr dirty="0" smtClean="0" sz="850" spc="0">
                <a:solidFill>
                  <a:srgbClr val="B1B1B1"/>
                </a:solidFill>
                <a:latin typeface="Symbol"/>
                <a:cs typeface="Symbol"/>
              </a:rPr>
              <a:t></a:t>
            </a:r>
            <a:r>
              <a:rPr dirty="0" smtClean="0" sz="850" spc="0">
                <a:solidFill>
                  <a:srgbClr val="B1B1B1"/>
                </a:solidFill>
                <a:latin typeface="Times New Roman"/>
                <a:cs typeface="Times New Roman"/>
              </a:rPr>
              <a:t> </a:t>
            </a:r>
            <a:r>
              <a:rPr dirty="0" smtClean="0" sz="850" spc="51">
                <a:solidFill>
                  <a:srgbClr val="B1B1B1"/>
                </a:solidFill>
                <a:latin typeface="Times New Roman"/>
                <a:cs typeface="Times New Roman"/>
              </a:rPr>
              <a:t> 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S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A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P</a:t>
            </a:r>
            <a:r>
              <a:rPr dirty="0" smtClean="0" sz="700" spc="-23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A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G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2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0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0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2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,</a:t>
            </a:r>
            <a:r>
              <a:rPr dirty="0" smtClean="0" sz="700" spc="12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T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itle</a:t>
            </a:r>
            <a:r>
              <a:rPr dirty="0" smtClean="0" sz="700" spc="-18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o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f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P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r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e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s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e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n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t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a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ti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o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n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,</a:t>
            </a:r>
            <a:r>
              <a:rPr dirty="0" smtClean="0" sz="700" spc="13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S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p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e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a</a:t>
            </a:r>
            <a:r>
              <a:rPr dirty="0" smtClean="0" sz="700" spc="9">
                <a:solidFill>
                  <a:srgbClr val="B1B1B1"/>
                </a:solidFill>
                <a:latin typeface="Arial"/>
                <a:cs typeface="Arial"/>
              </a:rPr>
              <a:t>k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e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r</a:t>
            </a:r>
            <a:r>
              <a:rPr dirty="0" smtClean="0" sz="700" spc="-20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Na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m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e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1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5</a:t>
            </a:r>
            <a:endParaRPr sz="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7998"/>
          </a:xfrm>
          <a:custGeom>
            <a:avLst/>
            <a:gdLst/>
            <a:ahLst/>
            <a:cxnLst/>
            <a:rect l="l" t="t" r="r" b="b"/>
            <a:pathLst>
              <a:path w="9144000" h="6857998">
                <a:moveTo>
                  <a:pt x="9144000" y="6857998"/>
                </a:moveTo>
                <a:lnTo>
                  <a:pt x="9144000" y="0"/>
                </a:lnTo>
                <a:lnTo>
                  <a:pt x="0" y="0"/>
                </a:lnTo>
                <a:lnTo>
                  <a:pt x="0" y="6857998"/>
                </a:lnTo>
                <a:lnTo>
                  <a:pt x="9144000" y="6857998"/>
                </a:lnTo>
                <a:close/>
              </a:path>
            </a:pathLst>
          </a:custGeom>
          <a:solidFill>
            <a:srgbClr val="959595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/>
          <p:nvPr/>
        </p:nvSpPr>
        <p:spPr>
          <a:xfrm>
            <a:off x="0" y="0"/>
            <a:ext cx="9144000" cy="68579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605739" y="173712"/>
            <a:ext cx="2608554" cy="3042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395"/>
              </a:lnSpc>
              <a:spcBef>
                <a:spcPts val="119"/>
              </a:spcBef>
            </a:pPr>
            <a:r>
              <a:rPr dirty="0" smtClean="0" sz="2200" spc="-12">
                <a:solidFill>
                  <a:srgbClr val="333333"/>
                </a:solidFill>
                <a:latin typeface="΢"/>
                <a:cs typeface="΢"/>
              </a:rPr>
              <a:t>系统演</a:t>
            </a:r>
            <a:r>
              <a:rPr dirty="0" smtClean="0" sz="2200" spc="-7">
                <a:solidFill>
                  <a:srgbClr val="333333"/>
                </a:solidFill>
                <a:latin typeface="΢"/>
                <a:cs typeface="΢"/>
              </a:rPr>
              <a:t>示</a:t>
            </a:r>
            <a:r>
              <a:rPr dirty="0" smtClean="0" baseline="-1317" sz="3300" spc="503">
                <a:solidFill>
                  <a:srgbClr val="333333"/>
                </a:solidFill>
                <a:latin typeface="Arial"/>
                <a:cs typeface="Arial"/>
              </a:rPr>
              <a:t>:</a:t>
            </a:r>
            <a:r>
              <a:rPr dirty="0" smtClean="0" baseline="-1317" sz="3300" spc="513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dirty="0" smtClean="0" sz="2200" spc="9">
                <a:solidFill>
                  <a:srgbClr val="333333"/>
                </a:solidFill>
                <a:latin typeface="΢"/>
                <a:cs typeface="΢"/>
              </a:rPr>
              <a:t>评估管理</a:t>
            </a:r>
            <a:endParaRPr sz="2200">
              <a:latin typeface="微软雅黑"/>
              <a:cs typeface="微软雅黑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63930" y="978892"/>
            <a:ext cx="1868500" cy="2799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205"/>
              </a:lnSpc>
              <a:spcBef>
                <a:spcPts val="110"/>
              </a:spcBef>
            </a:pPr>
            <a:r>
              <a:rPr dirty="0" smtClean="0" sz="2000" spc="9">
                <a:solidFill>
                  <a:srgbClr val="7B92D7"/>
                </a:solidFill>
                <a:latin typeface="΢"/>
                <a:cs typeface="΢"/>
              </a:rPr>
              <a:t>演示的主要步骤</a:t>
            </a:r>
            <a:endParaRPr sz="2000">
              <a:latin typeface="微软雅黑"/>
              <a:cs typeface="微软雅黑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46912" y="1737629"/>
            <a:ext cx="8232628" cy="26521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090"/>
              </a:lnSpc>
              <a:spcBef>
                <a:spcPts val="104"/>
              </a:spcBef>
            </a:pPr>
            <a:r>
              <a:rPr dirty="0" smtClean="0" sz="1800" spc="9">
                <a:latin typeface="΢"/>
                <a:cs typeface="΢"/>
              </a:rPr>
              <a:t>在</a:t>
            </a:r>
            <a:r>
              <a:rPr dirty="0" smtClean="0" sz="1800" spc="0" b="1">
                <a:latin typeface="Arial"/>
                <a:cs typeface="Arial"/>
              </a:rPr>
              <a:t>m</a:t>
            </a:r>
            <a:r>
              <a:rPr dirty="0" smtClean="0" sz="1800" spc="-19" b="1">
                <a:latin typeface="Arial"/>
                <a:cs typeface="Arial"/>
              </a:rPr>
              <a:t>y</a:t>
            </a:r>
            <a:r>
              <a:rPr dirty="0" smtClean="0" sz="1800" spc="9" b="1">
                <a:latin typeface="Arial"/>
                <a:cs typeface="Arial"/>
              </a:rPr>
              <a:t>S</a:t>
            </a:r>
            <a:r>
              <a:rPr dirty="0" smtClean="0" sz="1800" spc="-50" b="1">
                <a:latin typeface="Arial"/>
                <a:cs typeface="Arial"/>
              </a:rPr>
              <a:t>A</a:t>
            </a:r>
            <a:r>
              <a:rPr dirty="0" smtClean="0" sz="1800" spc="0" b="1">
                <a:latin typeface="Arial"/>
                <a:cs typeface="Arial"/>
              </a:rPr>
              <a:t>P</a:t>
            </a:r>
            <a:r>
              <a:rPr dirty="0" smtClean="0" sz="1800" spc="25" b="1">
                <a:latin typeface="Arial"/>
                <a:cs typeface="Arial"/>
              </a:rPr>
              <a:t> </a:t>
            </a:r>
            <a:r>
              <a:rPr dirty="0" smtClean="0" sz="1800" spc="0" b="1">
                <a:latin typeface="Arial"/>
                <a:cs typeface="Arial"/>
              </a:rPr>
              <a:t>HR</a:t>
            </a:r>
            <a:r>
              <a:rPr dirty="0" smtClean="0" sz="1800" spc="9">
                <a:latin typeface="΢"/>
                <a:cs typeface="΢"/>
              </a:rPr>
              <a:t>的“评估管理”模块中，选</a:t>
            </a:r>
            <a:r>
              <a:rPr dirty="0" smtClean="0" sz="1800" spc="0">
                <a:latin typeface="΢"/>
                <a:cs typeface="΢"/>
              </a:rPr>
              <a:t>择</a:t>
            </a:r>
            <a:r>
              <a:rPr dirty="0" smtClean="0" sz="1800" spc="0">
                <a:latin typeface="΢"/>
                <a:cs typeface="΢"/>
              </a:rPr>
              <a:t> </a:t>
            </a:r>
            <a:r>
              <a:rPr dirty="0" smtClean="0" sz="1800" spc="9">
                <a:latin typeface="΢"/>
                <a:cs typeface="΢"/>
              </a:rPr>
              <a:t>“高管人员平衡计分卡”的考评模式</a:t>
            </a:r>
            <a:endParaRPr sz="1800">
              <a:latin typeface="微软雅黑"/>
              <a:cs typeface="微软雅黑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10692" y="1748930"/>
            <a:ext cx="243154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9"/>
              </a:lnSpc>
              <a:spcBef>
                <a:spcPts val="97"/>
              </a:spcBef>
            </a:pPr>
            <a:r>
              <a:rPr dirty="0" smtClean="0" sz="1800" spc="0">
                <a:solidFill>
                  <a:srgbClr val="F48A00"/>
                </a:solidFill>
                <a:latin typeface="Wingdings"/>
                <a:cs typeface="Wingdings"/>
              </a:rPr>
              <a:t></a:t>
            </a:r>
            <a:endParaRPr sz="1800">
              <a:latin typeface="Wingdings"/>
              <a:cs typeface="Wingding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46912" y="2395997"/>
            <a:ext cx="8126730" cy="58322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20"/>
              </a:lnSpc>
              <a:spcBef>
                <a:spcPts val="106"/>
              </a:spcBef>
            </a:pPr>
            <a:r>
              <a:rPr dirty="0" smtClean="0" baseline="1085" sz="2700" spc="9">
                <a:latin typeface="΢"/>
                <a:cs typeface="΢"/>
              </a:rPr>
              <a:t>开始考评，选定“考评人（集团总经理）”和“被考评人（分公司总经理）”，</a:t>
            </a:r>
            <a:endParaRPr sz="1800">
              <a:latin typeface="微软雅黑"/>
              <a:cs typeface="微软雅黑"/>
            </a:endParaRPr>
          </a:p>
          <a:p>
            <a:pPr marL="30987" marR="34290">
              <a:lnSpc>
                <a:spcPts val="2475"/>
              </a:lnSpc>
              <a:spcBef>
                <a:spcPts val="17"/>
              </a:spcBef>
            </a:pPr>
            <a:r>
              <a:rPr dirty="0" smtClean="0" baseline="-3255" sz="2700" spc="9">
                <a:latin typeface="΢"/>
                <a:cs typeface="΢"/>
              </a:rPr>
              <a:t>并定义评估期间</a:t>
            </a:r>
            <a:endParaRPr sz="1800">
              <a:latin typeface="微软雅黑"/>
              <a:cs typeface="微软雅黑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10692" y="2407298"/>
            <a:ext cx="243154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9"/>
              </a:lnSpc>
              <a:spcBef>
                <a:spcPts val="97"/>
              </a:spcBef>
            </a:pPr>
            <a:r>
              <a:rPr dirty="0" smtClean="0" sz="1800" spc="0">
                <a:solidFill>
                  <a:srgbClr val="F48A00"/>
                </a:solidFill>
                <a:latin typeface="Wingdings"/>
                <a:cs typeface="Wingdings"/>
              </a:rPr>
              <a:t></a:t>
            </a:r>
            <a:endParaRPr sz="1800">
              <a:latin typeface="Wingdings"/>
              <a:cs typeface="Wingding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46912" y="3383803"/>
            <a:ext cx="8126730" cy="58318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20"/>
              </a:lnSpc>
              <a:spcBef>
                <a:spcPts val="106"/>
              </a:spcBef>
            </a:pPr>
            <a:r>
              <a:rPr dirty="0" smtClean="0" baseline="1085" sz="2700" spc="9">
                <a:latin typeface="΢"/>
                <a:cs typeface="΢"/>
              </a:rPr>
              <a:t>进行考评：针对每个考评点的规定，考评人给出相应的分值。系统同时自动计算</a:t>
            </a:r>
            <a:endParaRPr sz="1800">
              <a:latin typeface="微软雅黑"/>
              <a:cs typeface="微软雅黑"/>
            </a:endParaRPr>
          </a:p>
          <a:p>
            <a:pPr marL="30987" marR="34290">
              <a:lnSpc>
                <a:spcPts val="2475"/>
              </a:lnSpc>
              <a:spcBef>
                <a:spcPts val="17"/>
              </a:spcBef>
            </a:pPr>
            <a:r>
              <a:rPr dirty="0" smtClean="0" baseline="-3255" sz="2700" spc="9">
                <a:latin typeface="΢"/>
                <a:cs typeface="΢"/>
              </a:rPr>
              <a:t>最后结果；输入文字评价</a:t>
            </a:r>
            <a:endParaRPr sz="1800">
              <a:latin typeface="微软雅黑"/>
              <a:cs typeface="微软雅黑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10692" y="3395104"/>
            <a:ext cx="243154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9"/>
              </a:lnSpc>
              <a:spcBef>
                <a:spcPts val="97"/>
              </a:spcBef>
            </a:pPr>
            <a:r>
              <a:rPr dirty="0" smtClean="0" sz="1800" spc="0">
                <a:solidFill>
                  <a:srgbClr val="F48A00"/>
                </a:solidFill>
                <a:latin typeface="Wingdings"/>
                <a:cs typeface="Wingdings"/>
              </a:rPr>
              <a:t></a:t>
            </a:r>
            <a:endParaRPr sz="1800">
              <a:latin typeface="Wingdings"/>
              <a:cs typeface="Wingding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46912" y="4371737"/>
            <a:ext cx="6976110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000"/>
              </a:lnSpc>
              <a:spcBef>
                <a:spcPts val="100"/>
              </a:spcBef>
            </a:pPr>
            <a:r>
              <a:rPr dirty="0" smtClean="0" baseline="-1085" sz="2700" spc="9">
                <a:latin typeface="΢"/>
                <a:cs typeface="΢"/>
              </a:rPr>
              <a:t>考评结束，考评结果自动存档到该名被考评员工的“发展主数据”中</a:t>
            </a:r>
            <a:endParaRPr sz="1800">
              <a:latin typeface="微软雅黑"/>
              <a:cs typeface="微软雅黑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10692" y="4383037"/>
            <a:ext cx="243154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9"/>
              </a:lnSpc>
              <a:spcBef>
                <a:spcPts val="97"/>
              </a:spcBef>
            </a:pPr>
            <a:r>
              <a:rPr dirty="0" smtClean="0" sz="1800" spc="0">
                <a:solidFill>
                  <a:srgbClr val="F48A00"/>
                </a:solidFill>
                <a:latin typeface="Wingdings"/>
                <a:cs typeface="Wingdings"/>
              </a:rPr>
              <a:t></a:t>
            </a:r>
            <a:endParaRPr sz="1800">
              <a:latin typeface="Wingdings"/>
              <a:cs typeface="Wingding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46912" y="5030104"/>
            <a:ext cx="3984498" cy="2539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000"/>
              </a:lnSpc>
              <a:spcBef>
                <a:spcPts val="100"/>
              </a:spcBef>
            </a:pPr>
            <a:r>
              <a:rPr dirty="0" smtClean="0" baseline="-1085" sz="2700" spc="9">
                <a:latin typeface="΢"/>
                <a:cs typeface="΢"/>
              </a:rPr>
              <a:t>在“员工发展主数据”中查看考评结果</a:t>
            </a:r>
            <a:endParaRPr sz="1800">
              <a:latin typeface="微软雅黑"/>
              <a:cs typeface="微软雅黑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10692" y="5041405"/>
            <a:ext cx="243154" cy="2539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9"/>
              </a:lnSpc>
              <a:spcBef>
                <a:spcPts val="97"/>
              </a:spcBef>
            </a:pPr>
            <a:r>
              <a:rPr dirty="0" smtClean="0" sz="1800" spc="0">
                <a:solidFill>
                  <a:srgbClr val="F48A00"/>
                </a:solidFill>
                <a:latin typeface="Wingdings"/>
                <a:cs typeface="Wingdings"/>
              </a:rPr>
              <a:t></a:t>
            </a:r>
            <a:endParaRPr sz="1800">
              <a:latin typeface="Wingdings"/>
              <a:cs typeface="Wingding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09524" y="6633699"/>
            <a:ext cx="2386151" cy="13208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975"/>
              </a:lnSpc>
              <a:spcBef>
                <a:spcPts val="48"/>
              </a:spcBef>
            </a:pPr>
            <a:r>
              <a:rPr dirty="0" smtClean="0" sz="850" spc="0">
                <a:solidFill>
                  <a:srgbClr val="B1B1B1"/>
                </a:solidFill>
                <a:latin typeface="Symbol"/>
                <a:cs typeface="Symbol"/>
              </a:rPr>
              <a:t></a:t>
            </a:r>
            <a:r>
              <a:rPr dirty="0" smtClean="0" sz="850" spc="0">
                <a:solidFill>
                  <a:srgbClr val="B1B1B1"/>
                </a:solidFill>
                <a:latin typeface="Times New Roman"/>
                <a:cs typeface="Times New Roman"/>
              </a:rPr>
              <a:t> </a:t>
            </a:r>
            <a:r>
              <a:rPr dirty="0" smtClean="0" sz="850" spc="51">
                <a:solidFill>
                  <a:srgbClr val="B1B1B1"/>
                </a:solidFill>
                <a:latin typeface="Times New Roman"/>
                <a:cs typeface="Times New Roman"/>
              </a:rPr>
              <a:t> 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S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A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P</a:t>
            </a:r>
            <a:r>
              <a:rPr dirty="0" smtClean="0" sz="700" spc="-23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A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G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2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0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0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2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,</a:t>
            </a:r>
            <a:r>
              <a:rPr dirty="0" smtClean="0" sz="700" spc="12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T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itle</a:t>
            </a:r>
            <a:r>
              <a:rPr dirty="0" smtClean="0" sz="700" spc="-18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o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f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P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r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e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s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e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n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t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a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ti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o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n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,</a:t>
            </a:r>
            <a:r>
              <a:rPr dirty="0" smtClean="0" sz="700" spc="13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S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p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e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a</a:t>
            </a:r>
            <a:r>
              <a:rPr dirty="0" smtClean="0" sz="700" spc="9">
                <a:solidFill>
                  <a:srgbClr val="B1B1B1"/>
                </a:solidFill>
                <a:latin typeface="Arial"/>
                <a:cs typeface="Arial"/>
              </a:rPr>
              <a:t>k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e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r</a:t>
            </a:r>
            <a:r>
              <a:rPr dirty="0" smtClean="0" sz="700" spc="-20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Na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m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e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1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50</a:t>
            </a:r>
            <a:endParaRPr sz="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7998"/>
          </a:xfrm>
          <a:custGeom>
            <a:avLst/>
            <a:gdLst/>
            <a:ahLst/>
            <a:cxnLst/>
            <a:rect l="l" t="t" r="r" b="b"/>
            <a:pathLst>
              <a:path w="9144000" h="6857998">
                <a:moveTo>
                  <a:pt x="9144000" y="6857998"/>
                </a:moveTo>
                <a:lnTo>
                  <a:pt x="9144000" y="0"/>
                </a:lnTo>
                <a:lnTo>
                  <a:pt x="0" y="0"/>
                </a:lnTo>
                <a:lnTo>
                  <a:pt x="0" y="6857998"/>
                </a:lnTo>
                <a:lnTo>
                  <a:pt x="9144000" y="6857998"/>
                </a:lnTo>
                <a:close/>
              </a:path>
            </a:pathLst>
          </a:custGeom>
          <a:solidFill>
            <a:srgbClr val="959595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/>
          <p:nvPr/>
        </p:nvSpPr>
        <p:spPr>
          <a:xfrm>
            <a:off x="0" y="0"/>
            <a:ext cx="9144000" cy="68579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190500" y="2869692"/>
            <a:ext cx="2689860" cy="20055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7086600" y="2133600"/>
            <a:ext cx="1798320" cy="26898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3342132" y="2491739"/>
            <a:ext cx="697991" cy="204825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3318383" y="2468498"/>
            <a:ext cx="695070" cy="204419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" name="object 8"/>
          <p:cNvSpPr/>
          <p:nvPr/>
        </p:nvSpPr>
        <p:spPr>
          <a:xfrm>
            <a:off x="5529071" y="3412235"/>
            <a:ext cx="1575816" cy="153314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" name="object 9"/>
          <p:cNvSpPr/>
          <p:nvPr/>
        </p:nvSpPr>
        <p:spPr>
          <a:xfrm>
            <a:off x="5505322" y="3388233"/>
            <a:ext cx="1572513" cy="153034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" name="object 10"/>
          <p:cNvSpPr/>
          <p:nvPr/>
        </p:nvSpPr>
        <p:spPr>
          <a:xfrm>
            <a:off x="4038600" y="812291"/>
            <a:ext cx="1716024" cy="22098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" name="object 11"/>
          <p:cNvSpPr/>
          <p:nvPr/>
        </p:nvSpPr>
        <p:spPr>
          <a:xfrm>
            <a:off x="4027932" y="2587751"/>
            <a:ext cx="1716024" cy="441960"/>
          </a:xfrm>
          <a:custGeom>
            <a:avLst/>
            <a:gdLst/>
            <a:ahLst/>
            <a:cxnLst/>
            <a:rect l="l" t="t" r="r" b="b"/>
            <a:pathLst>
              <a:path w="1716024" h="441960">
                <a:moveTo>
                  <a:pt x="0" y="441960"/>
                </a:moveTo>
                <a:lnTo>
                  <a:pt x="1716024" y="441960"/>
                </a:lnTo>
                <a:lnTo>
                  <a:pt x="1716024" y="0"/>
                </a:lnTo>
                <a:lnTo>
                  <a:pt x="0" y="0"/>
                </a:lnTo>
                <a:lnTo>
                  <a:pt x="0" y="44196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" name="object 12"/>
          <p:cNvSpPr/>
          <p:nvPr/>
        </p:nvSpPr>
        <p:spPr>
          <a:xfrm>
            <a:off x="6082284" y="4748784"/>
            <a:ext cx="1831848" cy="92201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" name="object 13"/>
          <p:cNvSpPr/>
          <p:nvPr/>
        </p:nvSpPr>
        <p:spPr>
          <a:xfrm>
            <a:off x="6058534" y="4724400"/>
            <a:ext cx="1828164" cy="91960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" name="object 14"/>
          <p:cNvSpPr/>
          <p:nvPr/>
        </p:nvSpPr>
        <p:spPr>
          <a:xfrm>
            <a:off x="702563" y="4721352"/>
            <a:ext cx="2151888" cy="90525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" name="object 15"/>
          <p:cNvSpPr/>
          <p:nvPr/>
        </p:nvSpPr>
        <p:spPr>
          <a:xfrm>
            <a:off x="678180" y="4696967"/>
            <a:ext cx="2082844" cy="90286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" name="object 16"/>
          <p:cNvSpPr/>
          <p:nvPr/>
        </p:nvSpPr>
        <p:spPr>
          <a:xfrm>
            <a:off x="2945892" y="5074920"/>
            <a:ext cx="2877311" cy="588264"/>
          </a:xfrm>
          <a:custGeom>
            <a:avLst/>
            <a:gdLst/>
            <a:ahLst/>
            <a:cxnLst/>
            <a:rect l="l" t="t" r="r" b="b"/>
            <a:pathLst>
              <a:path w="2877311" h="588263">
                <a:moveTo>
                  <a:pt x="1438656" y="0"/>
                </a:moveTo>
                <a:lnTo>
                  <a:pt x="1320668" y="975"/>
                </a:lnTo>
                <a:lnTo>
                  <a:pt x="1205307" y="3850"/>
                </a:lnTo>
                <a:lnTo>
                  <a:pt x="1092941" y="8548"/>
                </a:lnTo>
                <a:lnTo>
                  <a:pt x="983943" y="14996"/>
                </a:lnTo>
                <a:lnTo>
                  <a:pt x="878681" y="23115"/>
                </a:lnTo>
                <a:lnTo>
                  <a:pt x="777526" y="32832"/>
                </a:lnTo>
                <a:lnTo>
                  <a:pt x="680849" y="44070"/>
                </a:lnTo>
                <a:lnTo>
                  <a:pt x="589019" y="56753"/>
                </a:lnTo>
                <a:lnTo>
                  <a:pt x="502408" y="70806"/>
                </a:lnTo>
                <a:lnTo>
                  <a:pt x="421385" y="86153"/>
                </a:lnTo>
                <a:lnTo>
                  <a:pt x="346322" y="102718"/>
                </a:lnTo>
                <a:lnTo>
                  <a:pt x="277587" y="120426"/>
                </a:lnTo>
                <a:lnTo>
                  <a:pt x="215552" y="139200"/>
                </a:lnTo>
                <a:lnTo>
                  <a:pt x="160586" y="158966"/>
                </a:lnTo>
                <a:lnTo>
                  <a:pt x="113061" y="179647"/>
                </a:lnTo>
                <a:lnTo>
                  <a:pt x="73347" y="201167"/>
                </a:lnTo>
                <a:lnTo>
                  <a:pt x="41813" y="223452"/>
                </a:lnTo>
                <a:lnTo>
                  <a:pt x="4769" y="270010"/>
                </a:lnTo>
                <a:lnTo>
                  <a:pt x="0" y="294131"/>
                </a:lnTo>
                <a:lnTo>
                  <a:pt x="4769" y="318253"/>
                </a:lnTo>
                <a:lnTo>
                  <a:pt x="41813" y="364811"/>
                </a:lnTo>
                <a:lnTo>
                  <a:pt x="73347" y="387095"/>
                </a:lnTo>
                <a:lnTo>
                  <a:pt x="113061" y="408616"/>
                </a:lnTo>
                <a:lnTo>
                  <a:pt x="160586" y="429297"/>
                </a:lnTo>
                <a:lnTo>
                  <a:pt x="215552" y="449063"/>
                </a:lnTo>
                <a:lnTo>
                  <a:pt x="277587" y="467837"/>
                </a:lnTo>
                <a:lnTo>
                  <a:pt x="346322" y="485545"/>
                </a:lnTo>
                <a:lnTo>
                  <a:pt x="421385" y="502110"/>
                </a:lnTo>
                <a:lnTo>
                  <a:pt x="502408" y="517457"/>
                </a:lnTo>
                <a:lnTo>
                  <a:pt x="589019" y="531510"/>
                </a:lnTo>
                <a:lnTo>
                  <a:pt x="680849" y="544193"/>
                </a:lnTo>
                <a:lnTo>
                  <a:pt x="777526" y="555431"/>
                </a:lnTo>
                <a:lnTo>
                  <a:pt x="878681" y="565148"/>
                </a:lnTo>
                <a:lnTo>
                  <a:pt x="983943" y="573267"/>
                </a:lnTo>
                <a:lnTo>
                  <a:pt x="1092941" y="579715"/>
                </a:lnTo>
                <a:lnTo>
                  <a:pt x="1205307" y="584413"/>
                </a:lnTo>
                <a:lnTo>
                  <a:pt x="1320668" y="587288"/>
                </a:lnTo>
                <a:lnTo>
                  <a:pt x="1438656" y="588263"/>
                </a:lnTo>
                <a:lnTo>
                  <a:pt x="1556643" y="587288"/>
                </a:lnTo>
                <a:lnTo>
                  <a:pt x="1672004" y="584413"/>
                </a:lnTo>
                <a:lnTo>
                  <a:pt x="1784370" y="579715"/>
                </a:lnTo>
                <a:lnTo>
                  <a:pt x="1893368" y="573267"/>
                </a:lnTo>
                <a:lnTo>
                  <a:pt x="1998630" y="565148"/>
                </a:lnTo>
                <a:lnTo>
                  <a:pt x="2099785" y="555431"/>
                </a:lnTo>
                <a:lnTo>
                  <a:pt x="2196462" y="544193"/>
                </a:lnTo>
                <a:lnTo>
                  <a:pt x="2288292" y="531510"/>
                </a:lnTo>
                <a:lnTo>
                  <a:pt x="2374903" y="517457"/>
                </a:lnTo>
                <a:lnTo>
                  <a:pt x="2455926" y="502110"/>
                </a:lnTo>
                <a:lnTo>
                  <a:pt x="2530989" y="485545"/>
                </a:lnTo>
                <a:lnTo>
                  <a:pt x="2599724" y="467837"/>
                </a:lnTo>
                <a:lnTo>
                  <a:pt x="2661759" y="449063"/>
                </a:lnTo>
                <a:lnTo>
                  <a:pt x="2716725" y="429297"/>
                </a:lnTo>
                <a:lnTo>
                  <a:pt x="2764250" y="408616"/>
                </a:lnTo>
                <a:lnTo>
                  <a:pt x="2803964" y="387095"/>
                </a:lnTo>
                <a:lnTo>
                  <a:pt x="2835498" y="364811"/>
                </a:lnTo>
                <a:lnTo>
                  <a:pt x="2872542" y="318253"/>
                </a:lnTo>
                <a:lnTo>
                  <a:pt x="2877311" y="294131"/>
                </a:lnTo>
                <a:lnTo>
                  <a:pt x="2872542" y="270010"/>
                </a:lnTo>
                <a:lnTo>
                  <a:pt x="2835498" y="223452"/>
                </a:lnTo>
                <a:lnTo>
                  <a:pt x="2803964" y="201167"/>
                </a:lnTo>
                <a:lnTo>
                  <a:pt x="2764250" y="179647"/>
                </a:lnTo>
                <a:lnTo>
                  <a:pt x="2716725" y="158966"/>
                </a:lnTo>
                <a:lnTo>
                  <a:pt x="2661759" y="139200"/>
                </a:lnTo>
                <a:lnTo>
                  <a:pt x="2599724" y="120426"/>
                </a:lnTo>
                <a:lnTo>
                  <a:pt x="2530989" y="102718"/>
                </a:lnTo>
                <a:lnTo>
                  <a:pt x="2455925" y="86153"/>
                </a:lnTo>
                <a:lnTo>
                  <a:pt x="2374903" y="70806"/>
                </a:lnTo>
                <a:lnTo>
                  <a:pt x="2288292" y="56753"/>
                </a:lnTo>
                <a:lnTo>
                  <a:pt x="2196462" y="44070"/>
                </a:lnTo>
                <a:lnTo>
                  <a:pt x="2099785" y="32832"/>
                </a:lnTo>
                <a:lnTo>
                  <a:pt x="1998630" y="23115"/>
                </a:lnTo>
                <a:lnTo>
                  <a:pt x="1893368" y="14996"/>
                </a:lnTo>
                <a:lnTo>
                  <a:pt x="1784370" y="8548"/>
                </a:lnTo>
                <a:lnTo>
                  <a:pt x="1672004" y="3850"/>
                </a:lnTo>
                <a:lnTo>
                  <a:pt x="1556643" y="975"/>
                </a:lnTo>
                <a:lnTo>
                  <a:pt x="1438656" y="0"/>
                </a:lnTo>
                <a:close/>
              </a:path>
            </a:pathLst>
          </a:custGeom>
          <a:solidFill>
            <a:srgbClr val="00009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" name="object 17"/>
          <p:cNvSpPr/>
          <p:nvPr/>
        </p:nvSpPr>
        <p:spPr>
          <a:xfrm>
            <a:off x="2945892" y="5074920"/>
            <a:ext cx="2877311" cy="588264"/>
          </a:xfrm>
          <a:custGeom>
            <a:avLst/>
            <a:gdLst/>
            <a:ahLst/>
            <a:cxnLst/>
            <a:rect l="l" t="t" r="r" b="b"/>
            <a:pathLst>
              <a:path w="2877311" h="588263">
                <a:moveTo>
                  <a:pt x="0" y="294131"/>
                </a:moveTo>
                <a:lnTo>
                  <a:pt x="18830" y="246425"/>
                </a:lnTo>
                <a:lnTo>
                  <a:pt x="73347" y="201167"/>
                </a:lnTo>
                <a:lnTo>
                  <a:pt x="113061" y="179647"/>
                </a:lnTo>
                <a:lnTo>
                  <a:pt x="160586" y="158966"/>
                </a:lnTo>
                <a:lnTo>
                  <a:pt x="215552" y="139200"/>
                </a:lnTo>
                <a:lnTo>
                  <a:pt x="277587" y="120426"/>
                </a:lnTo>
                <a:lnTo>
                  <a:pt x="346322" y="102718"/>
                </a:lnTo>
                <a:lnTo>
                  <a:pt x="421385" y="86153"/>
                </a:lnTo>
                <a:lnTo>
                  <a:pt x="502408" y="70806"/>
                </a:lnTo>
                <a:lnTo>
                  <a:pt x="589019" y="56753"/>
                </a:lnTo>
                <a:lnTo>
                  <a:pt x="680849" y="44070"/>
                </a:lnTo>
                <a:lnTo>
                  <a:pt x="777526" y="32832"/>
                </a:lnTo>
                <a:lnTo>
                  <a:pt x="878681" y="23115"/>
                </a:lnTo>
                <a:lnTo>
                  <a:pt x="983943" y="14996"/>
                </a:lnTo>
                <a:lnTo>
                  <a:pt x="1092941" y="8548"/>
                </a:lnTo>
                <a:lnTo>
                  <a:pt x="1205307" y="3850"/>
                </a:lnTo>
                <a:lnTo>
                  <a:pt x="1320668" y="975"/>
                </a:lnTo>
                <a:lnTo>
                  <a:pt x="1438656" y="0"/>
                </a:lnTo>
                <a:lnTo>
                  <a:pt x="1556643" y="975"/>
                </a:lnTo>
                <a:lnTo>
                  <a:pt x="1672004" y="3850"/>
                </a:lnTo>
                <a:lnTo>
                  <a:pt x="1784370" y="8548"/>
                </a:lnTo>
                <a:lnTo>
                  <a:pt x="1893368" y="14996"/>
                </a:lnTo>
                <a:lnTo>
                  <a:pt x="1998630" y="23115"/>
                </a:lnTo>
                <a:lnTo>
                  <a:pt x="2099785" y="32832"/>
                </a:lnTo>
                <a:lnTo>
                  <a:pt x="2196462" y="44070"/>
                </a:lnTo>
                <a:lnTo>
                  <a:pt x="2288292" y="56753"/>
                </a:lnTo>
                <a:lnTo>
                  <a:pt x="2374903" y="70806"/>
                </a:lnTo>
                <a:lnTo>
                  <a:pt x="2455925" y="86153"/>
                </a:lnTo>
                <a:lnTo>
                  <a:pt x="2530989" y="102718"/>
                </a:lnTo>
                <a:lnTo>
                  <a:pt x="2599724" y="120426"/>
                </a:lnTo>
                <a:lnTo>
                  <a:pt x="2661759" y="139200"/>
                </a:lnTo>
                <a:lnTo>
                  <a:pt x="2716725" y="158966"/>
                </a:lnTo>
                <a:lnTo>
                  <a:pt x="2764250" y="179647"/>
                </a:lnTo>
                <a:lnTo>
                  <a:pt x="2803964" y="201167"/>
                </a:lnTo>
                <a:lnTo>
                  <a:pt x="2835498" y="223452"/>
                </a:lnTo>
                <a:lnTo>
                  <a:pt x="2872542" y="270010"/>
                </a:lnTo>
                <a:lnTo>
                  <a:pt x="2877311" y="294131"/>
                </a:lnTo>
                <a:lnTo>
                  <a:pt x="2872542" y="318253"/>
                </a:lnTo>
                <a:lnTo>
                  <a:pt x="2835498" y="364811"/>
                </a:lnTo>
                <a:lnTo>
                  <a:pt x="2803964" y="387095"/>
                </a:lnTo>
                <a:lnTo>
                  <a:pt x="2764250" y="408616"/>
                </a:lnTo>
                <a:lnTo>
                  <a:pt x="2716725" y="429297"/>
                </a:lnTo>
                <a:lnTo>
                  <a:pt x="2661759" y="449063"/>
                </a:lnTo>
                <a:lnTo>
                  <a:pt x="2599724" y="467837"/>
                </a:lnTo>
                <a:lnTo>
                  <a:pt x="2530989" y="485545"/>
                </a:lnTo>
                <a:lnTo>
                  <a:pt x="2455926" y="502110"/>
                </a:lnTo>
                <a:lnTo>
                  <a:pt x="2374903" y="517457"/>
                </a:lnTo>
                <a:lnTo>
                  <a:pt x="2288292" y="531510"/>
                </a:lnTo>
                <a:lnTo>
                  <a:pt x="2196462" y="544193"/>
                </a:lnTo>
                <a:lnTo>
                  <a:pt x="2099785" y="555431"/>
                </a:lnTo>
                <a:lnTo>
                  <a:pt x="1998630" y="565148"/>
                </a:lnTo>
                <a:lnTo>
                  <a:pt x="1893368" y="573267"/>
                </a:lnTo>
                <a:lnTo>
                  <a:pt x="1784370" y="579715"/>
                </a:lnTo>
                <a:lnTo>
                  <a:pt x="1672004" y="584413"/>
                </a:lnTo>
                <a:lnTo>
                  <a:pt x="1556643" y="587288"/>
                </a:lnTo>
                <a:lnTo>
                  <a:pt x="1438656" y="588263"/>
                </a:lnTo>
                <a:lnTo>
                  <a:pt x="1320668" y="587288"/>
                </a:lnTo>
                <a:lnTo>
                  <a:pt x="1205307" y="584413"/>
                </a:lnTo>
                <a:lnTo>
                  <a:pt x="1092941" y="579715"/>
                </a:lnTo>
                <a:lnTo>
                  <a:pt x="983943" y="573267"/>
                </a:lnTo>
                <a:lnTo>
                  <a:pt x="878681" y="565148"/>
                </a:lnTo>
                <a:lnTo>
                  <a:pt x="777526" y="555431"/>
                </a:lnTo>
                <a:lnTo>
                  <a:pt x="680849" y="544193"/>
                </a:lnTo>
                <a:lnTo>
                  <a:pt x="589019" y="531510"/>
                </a:lnTo>
                <a:lnTo>
                  <a:pt x="502408" y="517457"/>
                </a:lnTo>
                <a:lnTo>
                  <a:pt x="421385" y="502110"/>
                </a:lnTo>
                <a:lnTo>
                  <a:pt x="346322" y="485545"/>
                </a:lnTo>
                <a:lnTo>
                  <a:pt x="277587" y="467837"/>
                </a:lnTo>
                <a:lnTo>
                  <a:pt x="215552" y="449063"/>
                </a:lnTo>
                <a:lnTo>
                  <a:pt x="160586" y="429297"/>
                </a:lnTo>
                <a:lnTo>
                  <a:pt x="113061" y="408616"/>
                </a:lnTo>
                <a:lnTo>
                  <a:pt x="73347" y="387095"/>
                </a:lnTo>
                <a:lnTo>
                  <a:pt x="41813" y="364811"/>
                </a:lnTo>
                <a:lnTo>
                  <a:pt x="4769" y="318253"/>
                </a:lnTo>
                <a:lnTo>
                  <a:pt x="0" y="294131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624941" y="161901"/>
            <a:ext cx="3875607" cy="32629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70"/>
              </a:lnSpc>
              <a:spcBef>
                <a:spcPts val="128"/>
              </a:spcBef>
              <a:tabLst>
                <a:tab pos="2400300" algn="l"/>
                <a:tab pos="2679700" algn="l"/>
              </a:tabLst>
            </a:pPr>
            <a:r>
              <a:rPr dirty="0" smtClean="0" sz="2200" spc="9">
                <a:latin typeface="΢"/>
                <a:cs typeface="΢"/>
              </a:rPr>
              <a:t>人力资源战略功</a:t>
            </a:r>
            <a:r>
              <a:rPr dirty="0" smtClean="0" sz="2200" spc="0">
                <a:latin typeface="΢"/>
                <a:cs typeface="΢"/>
              </a:rPr>
              <a:t>能</a:t>
            </a:r>
            <a:r>
              <a:rPr dirty="0" smtClean="0" sz="2200" spc="0">
                <a:latin typeface="΢"/>
                <a:cs typeface="΢"/>
              </a:rPr>
              <a:t>	</a:t>
            </a:r>
            <a:r>
              <a:rPr dirty="0" smtClean="0" baseline="1074" sz="3300" spc="0" b="1">
                <a:latin typeface="Arial Black"/>
                <a:cs typeface="Arial Black"/>
              </a:rPr>
              <a:t>–</a:t>
            </a:r>
            <a:r>
              <a:rPr dirty="0" smtClean="0" baseline="1074" sz="3300" spc="0" b="1">
                <a:latin typeface="Arial Black"/>
                <a:cs typeface="Arial Black"/>
              </a:rPr>
              <a:t>	</a:t>
            </a:r>
            <a:r>
              <a:rPr dirty="0" smtClean="0" sz="2200" spc="9">
                <a:latin typeface="΢"/>
                <a:cs typeface="΢"/>
              </a:rPr>
              <a:t>薪酬管理</a:t>
            </a:r>
            <a:endParaRPr sz="2200">
              <a:latin typeface="微软雅黑"/>
              <a:cs typeface="微软雅黑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515658" y="978503"/>
            <a:ext cx="2214303" cy="32662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70"/>
              </a:lnSpc>
              <a:spcBef>
                <a:spcPts val="128"/>
              </a:spcBef>
            </a:pPr>
            <a:r>
              <a:rPr dirty="0" smtClean="0" baseline="1074" sz="3300" spc="-4" b="1">
                <a:solidFill>
                  <a:srgbClr val="003366"/>
                </a:solidFill>
                <a:latin typeface="Arial Black"/>
                <a:cs typeface="Arial Black"/>
              </a:rPr>
              <a:t>H</a:t>
            </a:r>
            <a:r>
              <a:rPr dirty="0" smtClean="0" baseline="1074" sz="3300" spc="-4" b="1">
                <a:solidFill>
                  <a:srgbClr val="003366"/>
                </a:solidFill>
                <a:latin typeface="Arial Black"/>
                <a:cs typeface="Arial Black"/>
              </a:rPr>
              <a:t>R</a:t>
            </a:r>
            <a:r>
              <a:rPr dirty="0" smtClean="0" sz="2200" spc="9">
                <a:solidFill>
                  <a:srgbClr val="003366"/>
                </a:solidFill>
                <a:latin typeface="΢"/>
                <a:cs typeface="΢"/>
              </a:rPr>
              <a:t>中的薪酬管理</a:t>
            </a:r>
            <a:endParaRPr sz="2200">
              <a:latin typeface="微软雅黑"/>
              <a:cs typeface="微软雅黑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50011" y="1000533"/>
            <a:ext cx="1148791" cy="30459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400"/>
              </a:lnSpc>
              <a:spcBef>
                <a:spcPts val="120"/>
              </a:spcBef>
            </a:pPr>
            <a:r>
              <a:rPr dirty="0" smtClean="0" baseline="2148" sz="3300" spc="0" b="1">
                <a:solidFill>
                  <a:srgbClr val="003366"/>
                </a:solidFill>
                <a:latin typeface="Arial Black"/>
                <a:cs typeface="Arial Black"/>
              </a:rPr>
              <a:t>myS</a:t>
            </a:r>
            <a:r>
              <a:rPr dirty="0" smtClean="0" baseline="2148" sz="3300" spc="-9" b="1">
                <a:solidFill>
                  <a:srgbClr val="003366"/>
                </a:solidFill>
                <a:latin typeface="Arial Black"/>
                <a:cs typeface="Arial Black"/>
              </a:rPr>
              <a:t>A</a:t>
            </a:r>
            <a:r>
              <a:rPr dirty="0" smtClean="0" baseline="2148" sz="3300" spc="0" b="1">
                <a:solidFill>
                  <a:srgbClr val="003366"/>
                </a:solidFill>
                <a:latin typeface="Arial Black"/>
                <a:cs typeface="Arial Black"/>
              </a:rPr>
              <a:t>P</a:t>
            </a:r>
            <a:endParaRPr sz="2200">
              <a:latin typeface="Arial Black"/>
              <a:cs typeface="Arial Black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001261" y="3742626"/>
            <a:ext cx="747728" cy="30455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400"/>
              </a:lnSpc>
              <a:spcBef>
                <a:spcPts val="120"/>
              </a:spcBef>
            </a:pPr>
            <a:r>
              <a:rPr dirty="0" smtClean="0" sz="2100" spc="9">
                <a:latin typeface="΢"/>
                <a:cs typeface="΢"/>
              </a:rPr>
              <a:t>多少</a:t>
            </a:r>
            <a:r>
              <a:rPr dirty="0" smtClean="0" sz="2000" spc="0" b="1" i="1">
                <a:latin typeface="Arial"/>
                <a:cs typeface="Arial"/>
              </a:rPr>
              <a:t>?</a:t>
            </a:r>
            <a:endParaRPr sz="20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199756" y="4038298"/>
            <a:ext cx="1025635" cy="46126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20"/>
              </a:lnSpc>
              <a:spcBef>
                <a:spcPts val="96"/>
              </a:spcBef>
            </a:pPr>
            <a:r>
              <a:rPr dirty="0" smtClean="0" baseline="-1149" sz="2550" spc="14">
                <a:latin typeface="΢"/>
                <a:cs typeface="΢"/>
              </a:rPr>
              <a:t>人事管</a:t>
            </a:r>
            <a:r>
              <a:rPr dirty="0" smtClean="0" baseline="-1149" sz="2550" spc="9">
                <a:latin typeface="΢"/>
                <a:cs typeface="΢"/>
              </a:rPr>
              <a:t>理</a:t>
            </a:r>
            <a:r>
              <a:rPr dirty="0" smtClean="0" baseline="-1705" sz="2550" spc="0" b="1">
                <a:latin typeface="Arial"/>
                <a:cs typeface="Arial"/>
              </a:rPr>
              <a:t>/</a:t>
            </a:r>
            <a:endParaRPr sz="1700">
              <a:latin typeface="Arial"/>
              <a:cs typeface="Arial"/>
            </a:endParaRPr>
          </a:p>
          <a:p>
            <a:pPr marL="12700" marR="55264">
              <a:lnSpc>
                <a:spcPts val="1714"/>
              </a:lnSpc>
            </a:pPr>
            <a:r>
              <a:rPr dirty="0" smtClean="0" sz="1700" spc="14">
                <a:latin typeface="΢"/>
                <a:cs typeface="΢"/>
              </a:rPr>
              <a:t>计薪</a:t>
            </a:r>
            <a:endParaRPr sz="1700">
              <a:latin typeface="微软雅黑"/>
              <a:cs typeface="微软雅黑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596644" y="4352877"/>
            <a:ext cx="942289" cy="2418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05"/>
              </a:lnSpc>
              <a:spcBef>
                <a:spcPts val="95"/>
              </a:spcBef>
            </a:pPr>
            <a:r>
              <a:rPr dirty="0" smtClean="0" baseline="-1149" sz="2550" spc="9">
                <a:latin typeface="΢"/>
                <a:cs typeface="΢"/>
              </a:rPr>
              <a:t>组织管理</a:t>
            </a:r>
            <a:endParaRPr sz="1700">
              <a:latin typeface="微软雅黑"/>
              <a:cs typeface="微软雅黑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861053" y="5236440"/>
            <a:ext cx="1100404" cy="2799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205"/>
              </a:lnSpc>
              <a:spcBef>
                <a:spcPts val="110"/>
              </a:spcBef>
            </a:pPr>
            <a:r>
              <a:rPr dirty="0" smtClean="0" sz="2000" spc="9">
                <a:solidFill>
                  <a:srgbClr val="FFFFFF"/>
                </a:solidFill>
                <a:latin typeface="΢"/>
                <a:cs typeface="΢"/>
              </a:rPr>
              <a:t>薪酬管理</a:t>
            </a:r>
            <a:endParaRPr sz="2000">
              <a:latin typeface="微软雅黑"/>
              <a:cs typeface="微软雅黑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09524" y="5618057"/>
            <a:ext cx="2386151" cy="114772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591515" marR="16001">
              <a:lnSpc>
                <a:spcPts val="2465"/>
              </a:lnSpc>
              <a:spcBef>
                <a:spcPts val="123"/>
              </a:spcBef>
            </a:pPr>
            <a:r>
              <a:rPr dirty="0" smtClean="0" sz="2100" spc="14">
                <a:latin typeface="΢"/>
                <a:cs typeface="΢"/>
              </a:rPr>
              <a:t>谁</a:t>
            </a:r>
            <a:r>
              <a:rPr dirty="0" smtClean="0" baseline="1449" sz="3000" spc="0" b="1" i="1">
                <a:latin typeface="Arial"/>
                <a:cs typeface="Arial"/>
              </a:rPr>
              <a:t>?</a:t>
            </a:r>
            <a:endParaRPr sz="2000">
              <a:latin typeface="Arial"/>
              <a:cs typeface="Arial"/>
            </a:endParaRPr>
          </a:p>
          <a:p>
            <a:pPr marL="591515" marR="16001">
              <a:lnSpc>
                <a:spcPts val="2115"/>
              </a:lnSpc>
            </a:pPr>
            <a:r>
              <a:rPr dirty="0" smtClean="0" baseline="1085" sz="2700" spc="14">
                <a:latin typeface="΢"/>
                <a:cs typeface="΢"/>
              </a:rPr>
              <a:t>哪些部门</a:t>
            </a:r>
            <a:endParaRPr sz="1800">
              <a:latin typeface="微软雅黑"/>
              <a:cs typeface="微软雅黑"/>
            </a:endParaRPr>
          </a:p>
          <a:p>
            <a:pPr marL="591515" marR="16001">
              <a:lnSpc>
                <a:spcPts val="2160"/>
              </a:lnSpc>
              <a:spcBef>
                <a:spcPts val="2"/>
              </a:spcBef>
            </a:pPr>
            <a:r>
              <a:rPr dirty="0" smtClean="0" baseline="1085" sz="2700" spc="9">
                <a:latin typeface="΢"/>
                <a:cs typeface="΢"/>
              </a:rPr>
              <a:t>职务数据</a:t>
            </a:r>
            <a:endParaRPr sz="1800">
              <a:latin typeface="微软雅黑"/>
              <a:cs typeface="微软雅黑"/>
            </a:endParaRPr>
          </a:p>
          <a:p>
            <a:pPr marL="12700">
              <a:lnSpc>
                <a:spcPct val="102091"/>
              </a:lnSpc>
              <a:spcBef>
                <a:spcPts val="1081"/>
              </a:spcBef>
            </a:pPr>
            <a:r>
              <a:rPr dirty="0" smtClean="0" sz="850" spc="0">
                <a:solidFill>
                  <a:srgbClr val="B1B1B1"/>
                </a:solidFill>
                <a:latin typeface="Symbol"/>
                <a:cs typeface="Symbol"/>
              </a:rPr>
              <a:t></a:t>
            </a:r>
            <a:r>
              <a:rPr dirty="0" smtClean="0" sz="850" spc="0">
                <a:solidFill>
                  <a:srgbClr val="B1B1B1"/>
                </a:solidFill>
                <a:latin typeface="Times New Roman"/>
                <a:cs typeface="Times New Roman"/>
              </a:rPr>
              <a:t> </a:t>
            </a:r>
            <a:r>
              <a:rPr dirty="0" smtClean="0" sz="850" spc="51">
                <a:solidFill>
                  <a:srgbClr val="B1B1B1"/>
                </a:solidFill>
                <a:latin typeface="Times New Roman"/>
                <a:cs typeface="Times New Roman"/>
              </a:rPr>
              <a:t> 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S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A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P</a:t>
            </a:r>
            <a:r>
              <a:rPr dirty="0" smtClean="0" sz="700" spc="-23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A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G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2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0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0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2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,</a:t>
            </a:r>
            <a:r>
              <a:rPr dirty="0" smtClean="0" sz="700" spc="12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T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itle</a:t>
            </a:r>
            <a:r>
              <a:rPr dirty="0" smtClean="0" sz="700" spc="-18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o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f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P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r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e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s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e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n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t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a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ti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o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n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,</a:t>
            </a:r>
            <a:r>
              <a:rPr dirty="0" smtClean="0" sz="700" spc="13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S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p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e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a</a:t>
            </a:r>
            <a:r>
              <a:rPr dirty="0" smtClean="0" sz="700" spc="9">
                <a:solidFill>
                  <a:srgbClr val="B1B1B1"/>
                </a:solidFill>
                <a:latin typeface="Arial"/>
                <a:cs typeface="Arial"/>
              </a:rPr>
              <a:t>k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e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r</a:t>
            </a:r>
            <a:r>
              <a:rPr dirty="0" smtClean="0" sz="700" spc="-20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Na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m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e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1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51</a:t>
            </a:r>
            <a:endParaRPr sz="7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377432" y="5616533"/>
            <a:ext cx="992886" cy="8413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34290">
              <a:lnSpc>
                <a:spcPts val="2465"/>
              </a:lnSpc>
              <a:spcBef>
                <a:spcPts val="123"/>
              </a:spcBef>
            </a:pPr>
            <a:r>
              <a:rPr dirty="0" smtClean="0" sz="2100" spc="9">
                <a:latin typeface="΢"/>
                <a:cs typeface="΢"/>
              </a:rPr>
              <a:t>什么</a:t>
            </a:r>
            <a:r>
              <a:rPr dirty="0" smtClean="0" baseline="1449" sz="3000" spc="0" b="1" i="1">
                <a:latin typeface="Arial"/>
                <a:cs typeface="Arial"/>
              </a:rPr>
              <a:t>?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2115"/>
              </a:lnSpc>
            </a:pPr>
            <a:r>
              <a:rPr dirty="0" smtClean="0" baseline="1085" sz="2700" spc="9">
                <a:latin typeface="΢"/>
                <a:cs typeface="΢"/>
              </a:rPr>
              <a:t>薪资数据</a:t>
            </a:r>
            <a:endParaRPr sz="1800">
              <a:latin typeface="微软雅黑"/>
              <a:cs typeface="微软雅黑"/>
            </a:endParaRPr>
          </a:p>
          <a:p>
            <a:pPr marL="12700">
              <a:lnSpc>
                <a:spcPts val="2039"/>
              </a:lnSpc>
            </a:pPr>
            <a:r>
              <a:rPr dirty="0" smtClean="0" baseline="-1085" sz="2700" spc="9">
                <a:latin typeface="΢"/>
                <a:cs typeface="΢"/>
              </a:rPr>
              <a:t>个人数据</a:t>
            </a:r>
            <a:endParaRPr sz="1800">
              <a:latin typeface="微软雅黑"/>
              <a:cs typeface="微软雅黑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4027932" y="2587751"/>
            <a:ext cx="1728724" cy="44195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415416">
              <a:lnSpc>
                <a:spcPts val="1964"/>
              </a:lnSpc>
              <a:spcBef>
                <a:spcPts val="98"/>
              </a:spcBef>
            </a:pPr>
            <a:r>
              <a:rPr dirty="0" smtClean="0" baseline="1149" sz="2550" spc="9">
                <a:latin typeface="΢"/>
                <a:cs typeface="΢"/>
              </a:rPr>
              <a:t>评估结果</a:t>
            </a:r>
            <a:endParaRPr sz="1700">
              <a:latin typeface="微软雅黑"/>
              <a:cs typeface="微软雅黑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7998"/>
          </a:xfrm>
          <a:custGeom>
            <a:avLst/>
            <a:gdLst/>
            <a:ahLst/>
            <a:cxnLst/>
            <a:rect l="l" t="t" r="r" b="b"/>
            <a:pathLst>
              <a:path w="9144000" h="6857998">
                <a:moveTo>
                  <a:pt x="9144000" y="6857998"/>
                </a:moveTo>
                <a:lnTo>
                  <a:pt x="9144000" y="0"/>
                </a:lnTo>
                <a:lnTo>
                  <a:pt x="0" y="0"/>
                </a:lnTo>
                <a:lnTo>
                  <a:pt x="0" y="6857998"/>
                </a:lnTo>
                <a:lnTo>
                  <a:pt x="9144000" y="6857998"/>
                </a:lnTo>
                <a:close/>
              </a:path>
            </a:pathLst>
          </a:custGeom>
          <a:solidFill>
            <a:srgbClr val="959595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/>
          <p:nvPr/>
        </p:nvSpPr>
        <p:spPr>
          <a:xfrm>
            <a:off x="0" y="0"/>
            <a:ext cx="9144000" cy="68579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2261616" y="3468623"/>
            <a:ext cx="1098804" cy="8001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5539740" y="4113276"/>
            <a:ext cx="1042415" cy="100888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7261859" y="3075432"/>
            <a:ext cx="839724" cy="147828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5513832" y="2476500"/>
            <a:ext cx="1098804" cy="113080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" name="object 8"/>
          <p:cNvSpPr/>
          <p:nvPr/>
        </p:nvSpPr>
        <p:spPr>
          <a:xfrm>
            <a:off x="0" y="3098292"/>
            <a:ext cx="2209800" cy="1473708"/>
          </a:xfrm>
          <a:custGeom>
            <a:avLst/>
            <a:gdLst/>
            <a:ahLst/>
            <a:cxnLst/>
            <a:rect l="l" t="t" r="r" b="b"/>
            <a:pathLst>
              <a:path w="2209800" h="1473708">
                <a:moveTo>
                  <a:pt x="1104900" y="0"/>
                </a:moveTo>
                <a:lnTo>
                  <a:pt x="1014280" y="2442"/>
                </a:lnTo>
                <a:lnTo>
                  <a:pt x="925678" y="9645"/>
                </a:lnTo>
                <a:lnTo>
                  <a:pt x="839378" y="21417"/>
                </a:lnTo>
                <a:lnTo>
                  <a:pt x="755665" y="37569"/>
                </a:lnTo>
                <a:lnTo>
                  <a:pt x="674821" y="57912"/>
                </a:lnTo>
                <a:lnTo>
                  <a:pt x="597133" y="82254"/>
                </a:lnTo>
                <a:lnTo>
                  <a:pt x="522884" y="110408"/>
                </a:lnTo>
                <a:lnTo>
                  <a:pt x="452359" y="142183"/>
                </a:lnTo>
                <a:lnTo>
                  <a:pt x="385841" y="177389"/>
                </a:lnTo>
                <a:lnTo>
                  <a:pt x="323616" y="215836"/>
                </a:lnTo>
                <a:lnTo>
                  <a:pt x="265968" y="257335"/>
                </a:lnTo>
                <a:lnTo>
                  <a:pt x="213180" y="301697"/>
                </a:lnTo>
                <a:lnTo>
                  <a:pt x="165538" y="348730"/>
                </a:lnTo>
                <a:lnTo>
                  <a:pt x="123326" y="398247"/>
                </a:lnTo>
                <a:lnTo>
                  <a:pt x="86828" y="450056"/>
                </a:lnTo>
                <a:lnTo>
                  <a:pt x="56328" y="503968"/>
                </a:lnTo>
                <a:lnTo>
                  <a:pt x="32111" y="559794"/>
                </a:lnTo>
                <a:lnTo>
                  <a:pt x="14461" y="617343"/>
                </a:lnTo>
                <a:lnTo>
                  <a:pt x="3662" y="676426"/>
                </a:lnTo>
                <a:lnTo>
                  <a:pt x="0" y="736854"/>
                </a:lnTo>
                <a:lnTo>
                  <a:pt x="3662" y="797281"/>
                </a:lnTo>
                <a:lnTo>
                  <a:pt x="14461" y="856364"/>
                </a:lnTo>
                <a:lnTo>
                  <a:pt x="32111" y="913913"/>
                </a:lnTo>
                <a:lnTo>
                  <a:pt x="56328" y="969739"/>
                </a:lnTo>
                <a:lnTo>
                  <a:pt x="86828" y="1023651"/>
                </a:lnTo>
                <a:lnTo>
                  <a:pt x="123326" y="1075460"/>
                </a:lnTo>
                <a:lnTo>
                  <a:pt x="165538" y="1124977"/>
                </a:lnTo>
                <a:lnTo>
                  <a:pt x="213180" y="1172010"/>
                </a:lnTo>
                <a:lnTo>
                  <a:pt x="265968" y="1216372"/>
                </a:lnTo>
                <a:lnTo>
                  <a:pt x="323616" y="1257871"/>
                </a:lnTo>
                <a:lnTo>
                  <a:pt x="385841" y="1296318"/>
                </a:lnTo>
                <a:lnTo>
                  <a:pt x="452359" y="1331524"/>
                </a:lnTo>
                <a:lnTo>
                  <a:pt x="522884" y="1363299"/>
                </a:lnTo>
                <a:lnTo>
                  <a:pt x="597133" y="1391453"/>
                </a:lnTo>
                <a:lnTo>
                  <a:pt x="674821" y="1415796"/>
                </a:lnTo>
                <a:lnTo>
                  <a:pt x="755665" y="1436138"/>
                </a:lnTo>
                <a:lnTo>
                  <a:pt x="839378" y="1452290"/>
                </a:lnTo>
                <a:lnTo>
                  <a:pt x="925678" y="1464062"/>
                </a:lnTo>
                <a:lnTo>
                  <a:pt x="1014280" y="1471265"/>
                </a:lnTo>
                <a:lnTo>
                  <a:pt x="1104900" y="1473708"/>
                </a:lnTo>
                <a:lnTo>
                  <a:pt x="1195521" y="1471265"/>
                </a:lnTo>
                <a:lnTo>
                  <a:pt x="1284124" y="1464062"/>
                </a:lnTo>
                <a:lnTo>
                  <a:pt x="1370425" y="1452290"/>
                </a:lnTo>
                <a:lnTo>
                  <a:pt x="1454139" y="1436138"/>
                </a:lnTo>
                <a:lnTo>
                  <a:pt x="1534983" y="1415796"/>
                </a:lnTo>
                <a:lnTo>
                  <a:pt x="1612672" y="1391453"/>
                </a:lnTo>
                <a:lnTo>
                  <a:pt x="1686921" y="1363299"/>
                </a:lnTo>
                <a:lnTo>
                  <a:pt x="1757446" y="1331524"/>
                </a:lnTo>
                <a:lnTo>
                  <a:pt x="1823963" y="1296318"/>
                </a:lnTo>
                <a:lnTo>
                  <a:pt x="1886188" y="1257871"/>
                </a:lnTo>
                <a:lnTo>
                  <a:pt x="1943836" y="1216372"/>
                </a:lnTo>
                <a:lnTo>
                  <a:pt x="1996622" y="1172010"/>
                </a:lnTo>
                <a:lnTo>
                  <a:pt x="2044264" y="1124977"/>
                </a:lnTo>
                <a:lnTo>
                  <a:pt x="2086476" y="1075460"/>
                </a:lnTo>
                <a:lnTo>
                  <a:pt x="2122973" y="1023651"/>
                </a:lnTo>
                <a:lnTo>
                  <a:pt x="2153472" y="969739"/>
                </a:lnTo>
                <a:lnTo>
                  <a:pt x="2177689" y="913913"/>
                </a:lnTo>
                <a:lnTo>
                  <a:pt x="2195339" y="856364"/>
                </a:lnTo>
                <a:lnTo>
                  <a:pt x="2206137" y="797281"/>
                </a:lnTo>
                <a:lnTo>
                  <a:pt x="2209800" y="736854"/>
                </a:lnTo>
                <a:lnTo>
                  <a:pt x="2206137" y="676426"/>
                </a:lnTo>
                <a:lnTo>
                  <a:pt x="2195339" y="617343"/>
                </a:lnTo>
                <a:lnTo>
                  <a:pt x="2177689" y="559794"/>
                </a:lnTo>
                <a:lnTo>
                  <a:pt x="2153472" y="503968"/>
                </a:lnTo>
                <a:lnTo>
                  <a:pt x="2122973" y="450056"/>
                </a:lnTo>
                <a:lnTo>
                  <a:pt x="2086476" y="398247"/>
                </a:lnTo>
                <a:lnTo>
                  <a:pt x="2044264" y="348730"/>
                </a:lnTo>
                <a:lnTo>
                  <a:pt x="1996622" y="301697"/>
                </a:lnTo>
                <a:lnTo>
                  <a:pt x="1943836" y="257335"/>
                </a:lnTo>
                <a:lnTo>
                  <a:pt x="1886188" y="215836"/>
                </a:lnTo>
                <a:lnTo>
                  <a:pt x="1823963" y="177389"/>
                </a:lnTo>
                <a:lnTo>
                  <a:pt x="1757446" y="142183"/>
                </a:lnTo>
                <a:lnTo>
                  <a:pt x="1686921" y="110408"/>
                </a:lnTo>
                <a:lnTo>
                  <a:pt x="1612672" y="82254"/>
                </a:lnTo>
                <a:lnTo>
                  <a:pt x="1534983" y="57912"/>
                </a:lnTo>
                <a:lnTo>
                  <a:pt x="1454139" y="37569"/>
                </a:lnTo>
                <a:lnTo>
                  <a:pt x="1370425" y="21417"/>
                </a:lnTo>
                <a:lnTo>
                  <a:pt x="1284124" y="9645"/>
                </a:lnTo>
                <a:lnTo>
                  <a:pt x="1195521" y="2442"/>
                </a:lnTo>
                <a:lnTo>
                  <a:pt x="1104900" y="0"/>
                </a:lnTo>
                <a:close/>
              </a:path>
            </a:pathLst>
          </a:custGeom>
          <a:solidFill>
            <a:srgbClr val="FBF016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" name="object 9"/>
          <p:cNvSpPr/>
          <p:nvPr/>
        </p:nvSpPr>
        <p:spPr>
          <a:xfrm>
            <a:off x="0" y="3098292"/>
            <a:ext cx="2209800" cy="1473708"/>
          </a:xfrm>
          <a:custGeom>
            <a:avLst/>
            <a:gdLst/>
            <a:ahLst/>
            <a:cxnLst/>
            <a:rect l="l" t="t" r="r" b="b"/>
            <a:pathLst>
              <a:path w="2209800" h="1473708">
                <a:moveTo>
                  <a:pt x="0" y="736854"/>
                </a:moveTo>
                <a:lnTo>
                  <a:pt x="3662" y="676426"/>
                </a:lnTo>
                <a:lnTo>
                  <a:pt x="14461" y="617343"/>
                </a:lnTo>
                <a:lnTo>
                  <a:pt x="32111" y="559794"/>
                </a:lnTo>
                <a:lnTo>
                  <a:pt x="56328" y="503968"/>
                </a:lnTo>
                <a:lnTo>
                  <a:pt x="86828" y="450056"/>
                </a:lnTo>
                <a:lnTo>
                  <a:pt x="123326" y="398247"/>
                </a:lnTo>
                <a:lnTo>
                  <a:pt x="165538" y="348730"/>
                </a:lnTo>
                <a:lnTo>
                  <a:pt x="213180" y="301697"/>
                </a:lnTo>
                <a:lnTo>
                  <a:pt x="265968" y="257335"/>
                </a:lnTo>
                <a:lnTo>
                  <a:pt x="323616" y="215836"/>
                </a:lnTo>
                <a:lnTo>
                  <a:pt x="385841" y="177389"/>
                </a:lnTo>
                <a:lnTo>
                  <a:pt x="452359" y="142183"/>
                </a:lnTo>
                <a:lnTo>
                  <a:pt x="522884" y="110408"/>
                </a:lnTo>
                <a:lnTo>
                  <a:pt x="597133" y="82254"/>
                </a:lnTo>
                <a:lnTo>
                  <a:pt x="674821" y="57912"/>
                </a:lnTo>
                <a:lnTo>
                  <a:pt x="755665" y="37569"/>
                </a:lnTo>
                <a:lnTo>
                  <a:pt x="839378" y="21417"/>
                </a:lnTo>
                <a:lnTo>
                  <a:pt x="925678" y="9645"/>
                </a:lnTo>
                <a:lnTo>
                  <a:pt x="1014280" y="2442"/>
                </a:lnTo>
                <a:lnTo>
                  <a:pt x="1104900" y="0"/>
                </a:lnTo>
                <a:lnTo>
                  <a:pt x="1195521" y="2442"/>
                </a:lnTo>
                <a:lnTo>
                  <a:pt x="1284124" y="9645"/>
                </a:lnTo>
                <a:lnTo>
                  <a:pt x="1370425" y="21417"/>
                </a:lnTo>
                <a:lnTo>
                  <a:pt x="1454139" y="37569"/>
                </a:lnTo>
                <a:lnTo>
                  <a:pt x="1534983" y="57912"/>
                </a:lnTo>
                <a:lnTo>
                  <a:pt x="1612672" y="82254"/>
                </a:lnTo>
                <a:lnTo>
                  <a:pt x="1686921" y="110408"/>
                </a:lnTo>
                <a:lnTo>
                  <a:pt x="1757446" y="142183"/>
                </a:lnTo>
                <a:lnTo>
                  <a:pt x="1823963" y="177389"/>
                </a:lnTo>
                <a:lnTo>
                  <a:pt x="1886188" y="215836"/>
                </a:lnTo>
                <a:lnTo>
                  <a:pt x="1943836" y="257335"/>
                </a:lnTo>
                <a:lnTo>
                  <a:pt x="1996622" y="301697"/>
                </a:lnTo>
                <a:lnTo>
                  <a:pt x="2044264" y="348730"/>
                </a:lnTo>
                <a:lnTo>
                  <a:pt x="2086476" y="398247"/>
                </a:lnTo>
                <a:lnTo>
                  <a:pt x="2122973" y="450056"/>
                </a:lnTo>
                <a:lnTo>
                  <a:pt x="2153472" y="503968"/>
                </a:lnTo>
                <a:lnTo>
                  <a:pt x="2177689" y="559794"/>
                </a:lnTo>
                <a:lnTo>
                  <a:pt x="2195339" y="617343"/>
                </a:lnTo>
                <a:lnTo>
                  <a:pt x="2206137" y="676426"/>
                </a:lnTo>
                <a:lnTo>
                  <a:pt x="2209800" y="736854"/>
                </a:lnTo>
                <a:lnTo>
                  <a:pt x="2206137" y="797281"/>
                </a:lnTo>
                <a:lnTo>
                  <a:pt x="2195339" y="856364"/>
                </a:lnTo>
                <a:lnTo>
                  <a:pt x="2177689" y="913913"/>
                </a:lnTo>
                <a:lnTo>
                  <a:pt x="2153472" y="969739"/>
                </a:lnTo>
                <a:lnTo>
                  <a:pt x="2122973" y="1023651"/>
                </a:lnTo>
                <a:lnTo>
                  <a:pt x="2086476" y="1075460"/>
                </a:lnTo>
                <a:lnTo>
                  <a:pt x="2044264" y="1124977"/>
                </a:lnTo>
                <a:lnTo>
                  <a:pt x="1996622" y="1172010"/>
                </a:lnTo>
                <a:lnTo>
                  <a:pt x="1943836" y="1216372"/>
                </a:lnTo>
                <a:lnTo>
                  <a:pt x="1886188" y="1257871"/>
                </a:lnTo>
                <a:lnTo>
                  <a:pt x="1823963" y="1296318"/>
                </a:lnTo>
                <a:lnTo>
                  <a:pt x="1757446" y="1331524"/>
                </a:lnTo>
                <a:lnTo>
                  <a:pt x="1686921" y="1363299"/>
                </a:lnTo>
                <a:lnTo>
                  <a:pt x="1612672" y="1391453"/>
                </a:lnTo>
                <a:lnTo>
                  <a:pt x="1534983" y="1415796"/>
                </a:lnTo>
                <a:lnTo>
                  <a:pt x="1454139" y="1436138"/>
                </a:lnTo>
                <a:lnTo>
                  <a:pt x="1370425" y="1452290"/>
                </a:lnTo>
                <a:lnTo>
                  <a:pt x="1284124" y="1464062"/>
                </a:lnTo>
                <a:lnTo>
                  <a:pt x="1195521" y="1471265"/>
                </a:lnTo>
                <a:lnTo>
                  <a:pt x="1104900" y="1473708"/>
                </a:lnTo>
                <a:lnTo>
                  <a:pt x="1014280" y="1471265"/>
                </a:lnTo>
                <a:lnTo>
                  <a:pt x="925678" y="1464062"/>
                </a:lnTo>
                <a:lnTo>
                  <a:pt x="839378" y="1452290"/>
                </a:lnTo>
                <a:lnTo>
                  <a:pt x="755665" y="1436138"/>
                </a:lnTo>
                <a:lnTo>
                  <a:pt x="674821" y="1415796"/>
                </a:lnTo>
                <a:lnTo>
                  <a:pt x="597133" y="1391453"/>
                </a:lnTo>
                <a:lnTo>
                  <a:pt x="522884" y="1363299"/>
                </a:lnTo>
                <a:lnTo>
                  <a:pt x="452359" y="1331524"/>
                </a:lnTo>
                <a:lnTo>
                  <a:pt x="385841" y="1296318"/>
                </a:lnTo>
                <a:lnTo>
                  <a:pt x="323616" y="1257871"/>
                </a:lnTo>
                <a:lnTo>
                  <a:pt x="265968" y="1216372"/>
                </a:lnTo>
                <a:lnTo>
                  <a:pt x="213180" y="1172010"/>
                </a:lnTo>
                <a:lnTo>
                  <a:pt x="165538" y="1124977"/>
                </a:lnTo>
                <a:lnTo>
                  <a:pt x="123326" y="1075460"/>
                </a:lnTo>
                <a:lnTo>
                  <a:pt x="86828" y="1023651"/>
                </a:lnTo>
                <a:lnTo>
                  <a:pt x="56328" y="969739"/>
                </a:lnTo>
                <a:lnTo>
                  <a:pt x="32111" y="913913"/>
                </a:lnTo>
                <a:lnTo>
                  <a:pt x="14461" y="856364"/>
                </a:lnTo>
                <a:lnTo>
                  <a:pt x="3662" y="797281"/>
                </a:lnTo>
                <a:lnTo>
                  <a:pt x="0" y="736854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" name="object 10"/>
          <p:cNvSpPr/>
          <p:nvPr/>
        </p:nvSpPr>
        <p:spPr>
          <a:xfrm>
            <a:off x="3390900" y="3112007"/>
            <a:ext cx="2209800" cy="1472183"/>
          </a:xfrm>
          <a:custGeom>
            <a:avLst/>
            <a:gdLst/>
            <a:ahLst/>
            <a:cxnLst/>
            <a:rect l="l" t="t" r="r" b="b"/>
            <a:pathLst>
              <a:path w="2209800" h="1472183">
                <a:moveTo>
                  <a:pt x="1104900" y="0"/>
                </a:moveTo>
                <a:lnTo>
                  <a:pt x="1014278" y="2440"/>
                </a:lnTo>
                <a:lnTo>
                  <a:pt x="925675" y="9634"/>
                </a:lnTo>
                <a:lnTo>
                  <a:pt x="839374" y="21393"/>
                </a:lnTo>
                <a:lnTo>
                  <a:pt x="755660" y="37526"/>
                </a:lnTo>
                <a:lnTo>
                  <a:pt x="674816" y="57846"/>
                </a:lnTo>
                <a:lnTo>
                  <a:pt x="597127" y="82162"/>
                </a:lnTo>
                <a:lnTo>
                  <a:pt x="522878" y="110284"/>
                </a:lnTo>
                <a:lnTo>
                  <a:pt x="452353" y="142024"/>
                </a:lnTo>
                <a:lnTo>
                  <a:pt x="385836" y="177192"/>
                </a:lnTo>
                <a:lnTo>
                  <a:pt x="323611" y="215598"/>
                </a:lnTo>
                <a:lnTo>
                  <a:pt x="265963" y="257053"/>
                </a:lnTo>
                <a:lnTo>
                  <a:pt x="213177" y="301367"/>
                </a:lnTo>
                <a:lnTo>
                  <a:pt x="165535" y="348352"/>
                </a:lnTo>
                <a:lnTo>
                  <a:pt x="123323" y="397817"/>
                </a:lnTo>
                <a:lnTo>
                  <a:pt x="86826" y="449574"/>
                </a:lnTo>
                <a:lnTo>
                  <a:pt x="56327" y="503432"/>
                </a:lnTo>
                <a:lnTo>
                  <a:pt x="32110" y="559202"/>
                </a:lnTo>
                <a:lnTo>
                  <a:pt x="14460" y="616695"/>
                </a:lnTo>
                <a:lnTo>
                  <a:pt x="3662" y="675721"/>
                </a:lnTo>
                <a:lnTo>
                  <a:pt x="0" y="736091"/>
                </a:lnTo>
                <a:lnTo>
                  <a:pt x="3662" y="796462"/>
                </a:lnTo>
                <a:lnTo>
                  <a:pt x="14460" y="855488"/>
                </a:lnTo>
                <a:lnTo>
                  <a:pt x="32110" y="912981"/>
                </a:lnTo>
                <a:lnTo>
                  <a:pt x="56327" y="968751"/>
                </a:lnTo>
                <a:lnTo>
                  <a:pt x="86826" y="1022609"/>
                </a:lnTo>
                <a:lnTo>
                  <a:pt x="123323" y="1074366"/>
                </a:lnTo>
                <a:lnTo>
                  <a:pt x="165535" y="1123831"/>
                </a:lnTo>
                <a:lnTo>
                  <a:pt x="213177" y="1170816"/>
                </a:lnTo>
                <a:lnTo>
                  <a:pt x="265963" y="1215130"/>
                </a:lnTo>
                <a:lnTo>
                  <a:pt x="323611" y="1256585"/>
                </a:lnTo>
                <a:lnTo>
                  <a:pt x="385836" y="1294991"/>
                </a:lnTo>
                <a:lnTo>
                  <a:pt x="452353" y="1330159"/>
                </a:lnTo>
                <a:lnTo>
                  <a:pt x="522878" y="1361899"/>
                </a:lnTo>
                <a:lnTo>
                  <a:pt x="597127" y="1390021"/>
                </a:lnTo>
                <a:lnTo>
                  <a:pt x="674816" y="1414337"/>
                </a:lnTo>
                <a:lnTo>
                  <a:pt x="755660" y="1434657"/>
                </a:lnTo>
                <a:lnTo>
                  <a:pt x="839374" y="1450790"/>
                </a:lnTo>
                <a:lnTo>
                  <a:pt x="925675" y="1462549"/>
                </a:lnTo>
                <a:lnTo>
                  <a:pt x="1014278" y="1469743"/>
                </a:lnTo>
                <a:lnTo>
                  <a:pt x="1104900" y="1472183"/>
                </a:lnTo>
                <a:lnTo>
                  <a:pt x="1195521" y="1469743"/>
                </a:lnTo>
                <a:lnTo>
                  <a:pt x="1284124" y="1462549"/>
                </a:lnTo>
                <a:lnTo>
                  <a:pt x="1370425" y="1450790"/>
                </a:lnTo>
                <a:lnTo>
                  <a:pt x="1454139" y="1434657"/>
                </a:lnTo>
                <a:lnTo>
                  <a:pt x="1534983" y="1414337"/>
                </a:lnTo>
                <a:lnTo>
                  <a:pt x="1612672" y="1390021"/>
                </a:lnTo>
                <a:lnTo>
                  <a:pt x="1686921" y="1361899"/>
                </a:lnTo>
                <a:lnTo>
                  <a:pt x="1757446" y="1330159"/>
                </a:lnTo>
                <a:lnTo>
                  <a:pt x="1823963" y="1294991"/>
                </a:lnTo>
                <a:lnTo>
                  <a:pt x="1886188" y="1256585"/>
                </a:lnTo>
                <a:lnTo>
                  <a:pt x="1943836" y="1215130"/>
                </a:lnTo>
                <a:lnTo>
                  <a:pt x="1996622" y="1170816"/>
                </a:lnTo>
                <a:lnTo>
                  <a:pt x="2044264" y="1123831"/>
                </a:lnTo>
                <a:lnTo>
                  <a:pt x="2086476" y="1074366"/>
                </a:lnTo>
                <a:lnTo>
                  <a:pt x="2122973" y="1022609"/>
                </a:lnTo>
                <a:lnTo>
                  <a:pt x="2153472" y="968751"/>
                </a:lnTo>
                <a:lnTo>
                  <a:pt x="2177689" y="912981"/>
                </a:lnTo>
                <a:lnTo>
                  <a:pt x="2195339" y="855488"/>
                </a:lnTo>
                <a:lnTo>
                  <a:pt x="2206137" y="796462"/>
                </a:lnTo>
                <a:lnTo>
                  <a:pt x="2209800" y="736091"/>
                </a:lnTo>
                <a:lnTo>
                  <a:pt x="2206137" y="675721"/>
                </a:lnTo>
                <a:lnTo>
                  <a:pt x="2195339" y="616695"/>
                </a:lnTo>
                <a:lnTo>
                  <a:pt x="2177689" y="559202"/>
                </a:lnTo>
                <a:lnTo>
                  <a:pt x="2153472" y="503432"/>
                </a:lnTo>
                <a:lnTo>
                  <a:pt x="2122973" y="449574"/>
                </a:lnTo>
                <a:lnTo>
                  <a:pt x="2086476" y="397817"/>
                </a:lnTo>
                <a:lnTo>
                  <a:pt x="2044264" y="348352"/>
                </a:lnTo>
                <a:lnTo>
                  <a:pt x="1996622" y="301367"/>
                </a:lnTo>
                <a:lnTo>
                  <a:pt x="1943836" y="257053"/>
                </a:lnTo>
                <a:lnTo>
                  <a:pt x="1886188" y="215598"/>
                </a:lnTo>
                <a:lnTo>
                  <a:pt x="1823963" y="177192"/>
                </a:lnTo>
                <a:lnTo>
                  <a:pt x="1757446" y="142024"/>
                </a:lnTo>
                <a:lnTo>
                  <a:pt x="1686921" y="110284"/>
                </a:lnTo>
                <a:lnTo>
                  <a:pt x="1612672" y="82162"/>
                </a:lnTo>
                <a:lnTo>
                  <a:pt x="1534983" y="57846"/>
                </a:lnTo>
                <a:lnTo>
                  <a:pt x="1454139" y="37526"/>
                </a:lnTo>
                <a:lnTo>
                  <a:pt x="1370425" y="21393"/>
                </a:lnTo>
                <a:lnTo>
                  <a:pt x="1284124" y="9634"/>
                </a:lnTo>
                <a:lnTo>
                  <a:pt x="1195521" y="2440"/>
                </a:lnTo>
                <a:lnTo>
                  <a:pt x="1104900" y="0"/>
                </a:lnTo>
                <a:close/>
              </a:path>
            </a:pathLst>
          </a:custGeom>
          <a:solidFill>
            <a:srgbClr val="FBF016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" name="object 11"/>
          <p:cNvSpPr/>
          <p:nvPr/>
        </p:nvSpPr>
        <p:spPr>
          <a:xfrm>
            <a:off x="3390900" y="3112007"/>
            <a:ext cx="2209800" cy="1472183"/>
          </a:xfrm>
          <a:custGeom>
            <a:avLst/>
            <a:gdLst/>
            <a:ahLst/>
            <a:cxnLst/>
            <a:rect l="l" t="t" r="r" b="b"/>
            <a:pathLst>
              <a:path w="2209800" h="1472183">
                <a:moveTo>
                  <a:pt x="0" y="736091"/>
                </a:moveTo>
                <a:lnTo>
                  <a:pt x="3662" y="675721"/>
                </a:lnTo>
                <a:lnTo>
                  <a:pt x="14460" y="616695"/>
                </a:lnTo>
                <a:lnTo>
                  <a:pt x="32110" y="559202"/>
                </a:lnTo>
                <a:lnTo>
                  <a:pt x="56327" y="503432"/>
                </a:lnTo>
                <a:lnTo>
                  <a:pt x="86826" y="449574"/>
                </a:lnTo>
                <a:lnTo>
                  <a:pt x="123323" y="397817"/>
                </a:lnTo>
                <a:lnTo>
                  <a:pt x="165535" y="348352"/>
                </a:lnTo>
                <a:lnTo>
                  <a:pt x="213177" y="301367"/>
                </a:lnTo>
                <a:lnTo>
                  <a:pt x="265963" y="257053"/>
                </a:lnTo>
                <a:lnTo>
                  <a:pt x="323611" y="215598"/>
                </a:lnTo>
                <a:lnTo>
                  <a:pt x="385836" y="177192"/>
                </a:lnTo>
                <a:lnTo>
                  <a:pt x="452353" y="142024"/>
                </a:lnTo>
                <a:lnTo>
                  <a:pt x="522878" y="110284"/>
                </a:lnTo>
                <a:lnTo>
                  <a:pt x="597127" y="82162"/>
                </a:lnTo>
                <a:lnTo>
                  <a:pt x="674816" y="57846"/>
                </a:lnTo>
                <a:lnTo>
                  <a:pt x="755660" y="37526"/>
                </a:lnTo>
                <a:lnTo>
                  <a:pt x="839374" y="21393"/>
                </a:lnTo>
                <a:lnTo>
                  <a:pt x="925675" y="9634"/>
                </a:lnTo>
                <a:lnTo>
                  <a:pt x="1014278" y="2440"/>
                </a:lnTo>
                <a:lnTo>
                  <a:pt x="1104900" y="0"/>
                </a:lnTo>
                <a:lnTo>
                  <a:pt x="1195521" y="2440"/>
                </a:lnTo>
                <a:lnTo>
                  <a:pt x="1284124" y="9634"/>
                </a:lnTo>
                <a:lnTo>
                  <a:pt x="1370425" y="21393"/>
                </a:lnTo>
                <a:lnTo>
                  <a:pt x="1454139" y="37526"/>
                </a:lnTo>
                <a:lnTo>
                  <a:pt x="1534983" y="57846"/>
                </a:lnTo>
                <a:lnTo>
                  <a:pt x="1612672" y="82162"/>
                </a:lnTo>
                <a:lnTo>
                  <a:pt x="1686921" y="110284"/>
                </a:lnTo>
                <a:lnTo>
                  <a:pt x="1757446" y="142024"/>
                </a:lnTo>
                <a:lnTo>
                  <a:pt x="1823963" y="177192"/>
                </a:lnTo>
                <a:lnTo>
                  <a:pt x="1886188" y="215598"/>
                </a:lnTo>
                <a:lnTo>
                  <a:pt x="1943836" y="257053"/>
                </a:lnTo>
                <a:lnTo>
                  <a:pt x="1996622" y="301367"/>
                </a:lnTo>
                <a:lnTo>
                  <a:pt x="2044264" y="348352"/>
                </a:lnTo>
                <a:lnTo>
                  <a:pt x="2086476" y="397817"/>
                </a:lnTo>
                <a:lnTo>
                  <a:pt x="2122973" y="449574"/>
                </a:lnTo>
                <a:lnTo>
                  <a:pt x="2153472" y="503432"/>
                </a:lnTo>
                <a:lnTo>
                  <a:pt x="2177689" y="559202"/>
                </a:lnTo>
                <a:lnTo>
                  <a:pt x="2195339" y="616695"/>
                </a:lnTo>
                <a:lnTo>
                  <a:pt x="2206137" y="675721"/>
                </a:lnTo>
                <a:lnTo>
                  <a:pt x="2209800" y="736091"/>
                </a:lnTo>
                <a:lnTo>
                  <a:pt x="2206137" y="796462"/>
                </a:lnTo>
                <a:lnTo>
                  <a:pt x="2195339" y="855488"/>
                </a:lnTo>
                <a:lnTo>
                  <a:pt x="2177689" y="912981"/>
                </a:lnTo>
                <a:lnTo>
                  <a:pt x="2153472" y="968751"/>
                </a:lnTo>
                <a:lnTo>
                  <a:pt x="2122973" y="1022609"/>
                </a:lnTo>
                <a:lnTo>
                  <a:pt x="2086476" y="1074366"/>
                </a:lnTo>
                <a:lnTo>
                  <a:pt x="2044264" y="1123831"/>
                </a:lnTo>
                <a:lnTo>
                  <a:pt x="1996622" y="1170816"/>
                </a:lnTo>
                <a:lnTo>
                  <a:pt x="1943836" y="1215130"/>
                </a:lnTo>
                <a:lnTo>
                  <a:pt x="1886188" y="1256585"/>
                </a:lnTo>
                <a:lnTo>
                  <a:pt x="1823963" y="1294991"/>
                </a:lnTo>
                <a:lnTo>
                  <a:pt x="1757446" y="1330159"/>
                </a:lnTo>
                <a:lnTo>
                  <a:pt x="1686921" y="1361899"/>
                </a:lnTo>
                <a:lnTo>
                  <a:pt x="1612672" y="1390021"/>
                </a:lnTo>
                <a:lnTo>
                  <a:pt x="1534983" y="1414337"/>
                </a:lnTo>
                <a:lnTo>
                  <a:pt x="1454139" y="1434657"/>
                </a:lnTo>
                <a:lnTo>
                  <a:pt x="1370425" y="1450790"/>
                </a:lnTo>
                <a:lnTo>
                  <a:pt x="1284124" y="1462549"/>
                </a:lnTo>
                <a:lnTo>
                  <a:pt x="1195521" y="1469743"/>
                </a:lnTo>
                <a:lnTo>
                  <a:pt x="1104900" y="1472183"/>
                </a:lnTo>
                <a:lnTo>
                  <a:pt x="1014278" y="1469743"/>
                </a:lnTo>
                <a:lnTo>
                  <a:pt x="925675" y="1462549"/>
                </a:lnTo>
                <a:lnTo>
                  <a:pt x="839374" y="1450790"/>
                </a:lnTo>
                <a:lnTo>
                  <a:pt x="755660" y="1434657"/>
                </a:lnTo>
                <a:lnTo>
                  <a:pt x="674816" y="1414337"/>
                </a:lnTo>
                <a:lnTo>
                  <a:pt x="597127" y="1390021"/>
                </a:lnTo>
                <a:lnTo>
                  <a:pt x="522878" y="1361899"/>
                </a:lnTo>
                <a:lnTo>
                  <a:pt x="452353" y="1330159"/>
                </a:lnTo>
                <a:lnTo>
                  <a:pt x="385836" y="1294991"/>
                </a:lnTo>
                <a:lnTo>
                  <a:pt x="323611" y="1256585"/>
                </a:lnTo>
                <a:lnTo>
                  <a:pt x="265963" y="1215130"/>
                </a:lnTo>
                <a:lnTo>
                  <a:pt x="213177" y="1170816"/>
                </a:lnTo>
                <a:lnTo>
                  <a:pt x="165535" y="1123831"/>
                </a:lnTo>
                <a:lnTo>
                  <a:pt x="123323" y="1074366"/>
                </a:lnTo>
                <a:lnTo>
                  <a:pt x="86826" y="1022609"/>
                </a:lnTo>
                <a:lnTo>
                  <a:pt x="56327" y="968751"/>
                </a:lnTo>
                <a:lnTo>
                  <a:pt x="32110" y="912981"/>
                </a:lnTo>
                <a:lnTo>
                  <a:pt x="14460" y="855488"/>
                </a:lnTo>
                <a:lnTo>
                  <a:pt x="3662" y="796462"/>
                </a:lnTo>
                <a:lnTo>
                  <a:pt x="0" y="736091"/>
                </a:lnTo>
                <a:close/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" name="object 12"/>
          <p:cNvSpPr/>
          <p:nvPr/>
        </p:nvSpPr>
        <p:spPr>
          <a:xfrm>
            <a:off x="6603492" y="4712208"/>
            <a:ext cx="2209800" cy="1472184"/>
          </a:xfrm>
          <a:custGeom>
            <a:avLst/>
            <a:gdLst/>
            <a:ahLst/>
            <a:cxnLst/>
            <a:rect l="l" t="t" r="r" b="b"/>
            <a:pathLst>
              <a:path w="2209800" h="1472184">
                <a:moveTo>
                  <a:pt x="1104900" y="0"/>
                </a:moveTo>
                <a:lnTo>
                  <a:pt x="1014278" y="2440"/>
                </a:lnTo>
                <a:lnTo>
                  <a:pt x="925675" y="9634"/>
                </a:lnTo>
                <a:lnTo>
                  <a:pt x="839374" y="21393"/>
                </a:lnTo>
                <a:lnTo>
                  <a:pt x="755660" y="37526"/>
                </a:lnTo>
                <a:lnTo>
                  <a:pt x="674816" y="57846"/>
                </a:lnTo>
                <a:lnTo>
                  <a:pt x="597127" y="82162"/>
                </a:lnTo>
                <a:lnTo>
                  <a:pt x="522878" y="110284"/>
                </a:lnTo>
                <a:lnTo>
                  <a:pt x="452353" y="142024"/>
                </a:lnTo>
                <a:lnTo>
                  <a:pt x="385836" y="177192"/>
                </a:lnTo>
                <a:lnTo>
                  <a:pt x="323611" y="215598"/>
                </a:lnTo>
                <a:lnTo>
                  <a:pt x="265963" y="257053"/>
                </a:lnTo>
                <a:lnTo>
                  <a:pt x="213177" y="301367"/>
                </a:lnTo>
                <a:lnTo>
                  <a:pt x="165535" y="348352"/>
                </a:lnTo>
                <a:lnTo>
                  <a:pt x="123323" y="397817"/>
                </a:lnTo>
                <a:lnTo>
                  <a:pt x="86826" y="449574"/>
                </a:lnTo>
                <a:lnTo>
                  <a:pt x="56327" y="503432"/>
                </a:lnTo>
                <a:lnTo>
                  <a:pt x="32110" y="559202"/>
                </a:lnTo>
                <a:lnTo>
                  <a:pt x="14460" y="616695"/>
                </a:lnTo>
                <a:lnTo>
                  <a:pt x="3662" y="675721"/>
                </a:lnTo>
                <a:lnTo>
                  <a:pt x="0" y="736092"/>
                </a:lnTo>
                <a:lnTo>
                  <a:pt x="3662" y="796462"/>
                </a:lnTo>
                <a:lnTo>
                  <a:pt x="14460" y="855488"/>
                </a:lnTo>
                <a:lnTo>
                  <a:pt x="32110" y="912981"/>
                </a:lnTo>
                <a:lnTo>
                  <a:pt x="56327" y="968751"/>
                </a:lnTo>
                <a:lnTo>
                  <a:pt x="86826" y="1022609"/>
                </a:lnTo>
                <a:lnTo>
                  <a:pt x="123323" y="1074366"/>
                </a:lnTo>
                <a:lnTo>
                  <a:pt x="165535" y="1123831"/>
                </a:lnTo>
                <a:lnTo>
                  <a:pt x="213177" y="1170816"/>
                </a:lnTo>
                <a:lnTo>
                  <a:pt x="265963" y="1215130"/>
                </a:lnTo>
                <a:lnTo>
                  <a:pt x="323611" y="1256585"/>
                </a:lnTo>
                <a:lnTo>
                  <a:pt x="385836" y="1294991"/>
                </a:lnTo>
                <a:lnTo>
                  <a:pt x="452353" y="1330159"/>
                </a:lnTo>
                <a:lnTo>
                  <a:pt x="522878" y="1361899"/>
                </a:lnTo>
                <a:lnTo>
                  <a:pt x="597127" y="1390021"/>
                </a:lnTo>
                <a:lnTo>
                  <a:pt x="674816" y="1414337"/>
                </a:lnTo>
                <a:lnTo>
                  <a:pt x="755660" y="1434657"/>
                </a:lnTo>
                <a:lnTo>
                  <a:pt x="839374" y="1450790"/>
                </a:lnTo>
                <a:lnTo>
                  <a:pt x="925675" y="1462549"/>
                </a:lnTo>
                <a:lnTo>
                  <a:pt x="1014278" y="1469743"/>
                </a:lnTo>
                <a:lnTo>
                  <a:pt x="1104900" y="1472184"/>
                </a:lnTo>
                <a:lnTo>
                  <a:pt x="1195521" y="1469743"/>
                </a:lnTo>
                <a:lnTo>
                  <a:pt x="1284124" y="1462549"/>
                </a:lnTo>
                <a:lnTo>
                  <a:pt x="1370425" y="1450790"/>
                </a:lnTo>
                <a:lnTo>
                  <a:pt x="1454139" y="1434657"/>
                </a:lnTo>
                <a:lnTo>
                  <a:pt x="1534983" y="1414337"/>
                </a:lnTo>
                <a:lnTo>
                  <a:pt x="1612672" y="1390021"/>
                </a:lnTo>
                <a:lnTo>
                  <a:pt x="1686921" y="1361899"/>
                </a:lnTo>
                <a:lnTo>
                  <a:pt x="1757446" y="1330159"/>
                </a:lnTo>
                <a:lnTo>
                  <a:pt x="1823963" y="1294991"/>
                </a:lnTo>
                <a:lnTo>
                  <a:pt x="1886188" y="1256585"/>
                </a:lnTo>
                <a:lnTo>
                  <a:pt x="1943836" y="1215130"/>
                </a:lnTo>
                <a:lnTo>
                  <a:pt x="1996622" y="1170816"/>
                </a:lnTo>
                <a:lnTo>
                  <a:pt x="2044264" y="1123831"/>
                </a:lnTo>
                <a:lnTo>
                  <a:pt x="2086476" y="1074366"/>
                </a:lnTo>
                <a:lnTo>
                  <a:pt x="2122973" y="1022609"/>
                </a:lnTo>
                <a:lnTo>
                  <a:pt x="2153472" y="968751"/>
                </a:lnTo>
                <a:lnTo>
                  <a:pt x="2177689" y="912981"/>
                </a:lnTo>
                <a:lnTo>
                  <a:pt x="2195339" y="855488"/>
                </a:lnTo>
                <a:lnTo>
                  <a:pt x="2206137" y="796462"/>
                </a:lnTo>
                <a:lnTo>
                  <a:pt x="2209800" y="736092"/>
                </a:lnTo>
                <a:lnTo>
                  <a:pt x="2206137" y="675721"/>
                </a:lnTo>
                <a:lnTo>
                  <a:pt x="2195339" y="616695"/>
                </a:lnTo>
                <a:lnTo>
                  <a:pt x="2177689" y="559202"/>
                </a:lnTo>
                <a:lnTo>
                  <a:pt x="2153472" y="503432"/>
                </a:lnTo>
                <a:lnTo>
                  <a:pt x="2122973" y="449574"/>
                </a:lnTo>
                <a:lnTo>
                  <a:pt x="2086476" y="397817"/>
                </a:lnTo>
                <a:lnTo>
                  <a:pt x="2044264" y="348352"/>
                </a:lnTo>
                <a:lnTo>
                  <a:pt x="1996622" y="301367"/>
                </a:lnTo>
                <a:lnTo>
                  <a:pt x="1943836" y="257053"/>
                </a:lnTo>
                <a:lnTo>
                  <a:pt x="1886188" y="215598"/>
                </a:lnTo>
                <a:lnTo>
                  <a:pt x="1823963" y="177192"/>
                </a:lnTo>
                <a:lnTo>
                  <a:pt x="1757446" y="142024"/>
                </a:lnTo>
                <a:lnTo>
                  <a:pt x="1686921" y="110284"/>
                </a:lnTo>
                <a:lnTo>
                  <a:pt x="1612672" y="82162"/>
                </a:lnTo>
                <a:lnTo>
                  <a:pt x="1534983" y="57846"/>
                </a:lnTo>
                <a:lnTo>
                  <a:pt x="1454139" y="37526"/>
                </a:lnTo>
                <a:lnTo>
                  <a:pt x="1370425" y="21393"/>
                </a:lnTo>
                <a:lnTo>
                  <a:pt x="1284124" y="9634"/>
                </a:lnTo>
                <a:lnTo>
                  <a:pt x="1195521" y="2440"/>
                </a:lnTo>
                <a:lnTo>
                  <a:pt x="1104900" y="0"/>
                </a:lnTo>
                <a:close/>
              </a:path>
            </a:pathLst>
          </a:custGeom>
          <a:solidFill>
            <a:srgbClr val="FBF016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" name="object 13"/>
          <p:cNvSpPr/>
          <p:nvPr/>
        </p:nvSpPr>
        <p:spPr>
          <a:xfrm>
            <a:off x="6603492" y="4712208"/>
            <a:ext cx="2209800" cy="1472184"/>
          </a:xfrm>
          <a:custGeom>
            <a:avLst/>
            <a:gdLst/>
            <a:ahLst/>
            <a:cxnLst/>
            <a:rect l="l" t="t" r="r" b="b"/>
            <a:pathLst>
              <a:path w="2209800" h="1472184">
                <a:moveTo>
                  <a:pt x="0" y="736092"/>
                </a:moveTo>
                <a:lnTo>
                  <a:pt x="3662" y="675721"/>
                </a:lnTo>
                <a:lnTo>
                  <a:pt x="14460" y="616695"/>
                </a:lnTo>
                <a:lnTo>
                  <a:pt x="32110" y="559202"/>
                </a:lnTo>
                <a:lnTo>
                  <a:pt x="56327" y="503432"/>
                </a:lnTo>
                <a:lnTo>
                  <a:pt x="86826" y="449574"/>
                </a:lnTo>
                <a:lnTo>
                  <a:pt x="123323" y="397817"/>
                </a:lnTo>
                <a:lnTo>
                  <a:pt x="165535" y="348352"/>
                </a:lnTo>
                <a:lnTo>
                  <a:pt x="213177" y="301367"/>
                </a:lnTo>
                <a:lnTo>
                  <a:pt x="265963" y="257053"/>
                </a:lnTo>
                <a:lnTo>
                  <a:pt x="323611" y="215598"/>
                </a:lnTo>
                <a:lnTo>
                  <a:pt x="385836" y="177192"/>
                </a:lnTo>
                <a:lnTo>
                  <a:pt x="452353" y="142024"/>
                </a:lnTo>
                <a:lnTo>
                  <a:pt x="522878" y="110284"/>
                </a:lnTo>
                <a:lnTo>
                  <a:pt x="597127" y="82162"/>
                </a:lnTo>
                <a:lnTo>
                  <a:pt x="674816" y="57846"/>
                </a:lnTo>
                <a:lnTo>
                  <a:pt x="755660" y="37526"/>
                </a:lnTo>
                <a:lnTo>
                  <a:pt x="839374" y="21393"/>
                </a:lnTo>
                <a:lnTo>
                  <a:pt x="925675" y="9634"/>
                </a:lnTo>
                <a:lnTo>
                  <a:pt x="1014278" y="2440"/>
                </a:lnTo>
                <a:lnTo>
                  <a:pt x="1104900" y="0"/>
                </a:lnTo>
                <a:lnTo>
                  <a:pt x="1195521" y="2440"/>
                </a:lnTo>
                <a:lnTo>
                  <a:pt x="1284124" y="9634"/>
                </a:lnTo>
                <a:lnTo>
                  <a:pt x="1370425" y="21393"/>
                </a:lnTo>
                <a:lnTo>
                  <a:pt x="1454139" y="37526"/>
                </a:lnTo>
                <a:lnTo>
                  <a:pt x="1534983" y="57846"/>
                </a:lnTo>
                <a:lnTo>
                  <a:pt x="1612672" y="82162"/>
                </a:lnTo>
                <a:lnTo>
                  <a:pt x="1686921" y="110284"/>
                </a:lnTo>
                <a:lnTo>
                  <a:pt x="1757446" y="142024"/>
                </a:lnTo>
                <a:lnTo>
                  <a:pt x="1823963" y="177192"/>
                </a:lnTo>
                <a:lnTo>
                  <a:pt x="1886188" y="215598"/>
                </a:lnTo>
                <a:lnTo>
                  <a:pt x="1943836" y="257053"/>
                </a:lnTo>
                <a:lnTo>
                  <a:pt x="1996622" y="301367"/>
                </a:lnTo>
                <a:lnTo>
                  <a:pt x="2044264" y="348352"/>
                </a:lnTo>
                <a:lnTo>
                  <a:pt x="2086476" y="397817"/>
                </a:lnTo>
                <a:lnTo>
                  <a:pt x="2122973" y="449574"/>
                </a:lnTo>
                <a:lnTo>
                  <a:pt x="2153472" y="503432"/>
                </a:lnTo>
                <a:lnTo>
                  <a:pt x="2177689" y="559202"/>
                </a:lnTo>
                <a:lnTo>
                  <a:pt x="2195339" y="616695"/>
                </a:lnTo>
                <a:lnTo>
                  <a:pt x="2206137" y="675721"/>
                </a:lnTo>
                <a:lnTo>
                  <a:pt x="2209800" y="736092"/>
                </a:lnTo>
                <a:lnTo>
                  <a:pt x="2206137" y="796462"/>
                </a:lnTo>
                <a:lnTo>
                  <a:pt x="2195339" y="855488"/>
                </a:lnTo>
                <a:lnTo>
                  <a:pt x="2177689" y="912981"/>
                </a:lnTo>
                <a:lnTo>
                  <a:pt x="2153472" y="968751"/>
                </a:lnTo>
                <a:lnTo>
                  <a:pt x="2122973" y="1022609"/>
                </a:lnTo>
                <a:lnTo>
                  <a:pt x="2086476" y="1074366"/>
                </a:lnTo>
                <a:lnTo>
                  <a:pt x="2044264" y="1123831"/>
                </a:lnTo>
                <a:lnTo>
                  <a:pt x="1996622" y="1170816"/>
                </a:lnTo>
                <a:lnTo>
                  <a:pt x="1943836" y="1215130"/>
                </a:lnTo>
                <a:lnTo>
                  <a:pt x="1886188" y="1256585"/>
                </a:lnTo>
                <a:lnTo>
                  <a:pt x="1823963" y="1294991"/>
                </a:lnTo>
                <a:lnTo>
                  <a:pt x="1757446" y="1330159"/>
                </a:lnTo>
                <a:lnTo>
                  <a:pt x="1686921" y="1361899"/>
                </a:lnTo>
                <a:lnTo>
                  <a:pt x="1612672" y="1390021"/>
                </a:lnTo>
                <a:lnTo>
                  <a:pt x="1534983" y="1414337"/>
                </a:lnTo>
                <a:lnTo>
                  <a:pt x="1454139" y="1434657"/>
                </a:lnTo>
                <a:lnTo>
                  <a:pt x="1370425" y="1450790"/>
                </a:lnTo>
                <a:lnTo>
                  <a:pt x="1284124" y="1462549"/>
                </a:lnTo>
                <a:lnTo>
                  <a:pt x="1195521" y="1469743"/>
                </a:lnTo>
                <a:lnTo>
                  <a:pt x="1104900" y="1472184"/>
                </a:lnTo>
                <a:lnTo>
                  <a:pt x="1014278" y="1469743"/>
                </a:lnTo>
                <a:lnTo>
                  <a:pt x="925675" y="1462549"/>
                </a:lnTo>
                <a:lnTo>
                  <a:pt x="839374" y="1450790"/>
                </a:lnTo>
                <a:lnTo>
                  <a:pt x="755660" y="1434657"/>
                </a:lnTo>
                <a:lnTo>
                  <a:pt x="674816" y="1414337"/>
                </a:lnTo>
                <a:lnTo>
                  <a:pt x="597127" y="1390021"/>
                </a:lnTo>
                <a:lnTo>
                  <a:pt x="522878" y="1361899"/>
                </a:lnTo>
                <a:lnTo>
                  <a:pt x="452353" y="1330159"/>
                </a:lnTo>
                <a:lnTo>
                  <a:pt x="385836" y="1294991"/>
                </a:lnTo>
                <a:lnTo>
                  <a:pt x="323611" y="1256585"/>
                </a:lnTo>
                <a:lnTo>
                  <a:pt x="265963" y="1215130"/>
                </a:lnTo>
                <a:lnTo>
                  <a:pt x="213177" y="1170816"/>
                </a:lnTo>
                <a:lnTo>
                  <a:pt x="165535" y="1123831"/>
                </a:lnTo>
                <a:lnTo>
                  <a:pt x="123323" y="1074366"/>
                </a:lnTo>
                <a:lnTo>
                  <a:pt x="86826" y="1022609"/>
                </a:lnTo>
                <a:lnTo>
                  <a:pt x="56327" y="968751"/>
                </a:lnTo>
                <a:lnTo>
                  <a:pt x="32110" y="912981"/>
                </a:lnTo>
                <a:lnTo>
                  <a:pt x="14460" y="855488"/>
                </a:lnTo>
                <a:lnTo>
                  <a:pt x="3662" y="796462"/>
                </a:lnTo>
                <a:lnTo>
                  <a:pt x="0" y="736092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" name="object 14"/>
          <p:cNvSpPr/>
          <p:nvPr/>
        </p:nvSpPr>
        <p:spPr>
          <a:xfrm>
            <a:off x="6603492" y="1333500"/>
            <a:ext cx="2209800" cy="1473708"/>
          </a:xfrm>
          <a:custGeom>
            <a:avLst/>
            <a:gdLst/>
            <a:ahLst/>
            <a:cxnLst/>
            <a:rect l="l" t="t" r="r" b="b"/>
            <a:pathLst>
              <a:path w="2209800" h="1473708">
                <a:moveTo>
                  <a:pt x="1104900" y="0"/>
                </a:moveTo>
                <a:lnTo>
                  <a:pt x="1014278" y="2442"/>
                </a:lnTo>
                <a:lnTo>
                  <a:pt x="925675" y="9645"/>
                </a:lnTo>
                <a:lnTo>
                  <a:pt x="839374" y="21417"/>
                </a:lnTo>
                <a:lnTo>
                  <a:pt x="755660" y="37569"/>
                </a:lnTo>
                <a:lnTo>
                  <a:pt x="674816" y="57912"/>
                </a:lnTo>
                <a:lnTo>
                  <a:pt x="597127" y="82254"/>
                </a:lnTo>
                <a:lnTo>
                  <a:pt x="522878" y="110408"/>
                </a:lnTo>
                <a:lnTo>
                  <a:pt x="452353" y="142183"/>
                </a:lnTo>
                <a:lnTo>
                  <a:pt x="385836" y="177389"/>
                </a:lnTo>
                <a:lnTo>
                  <a:pt x="323611" y="215836"/>
                </a:lnTo>
                <a:lnTo>
                  <a:pt x="265963" y="257335"/>
                </a:lnTo>
                <a:lnTo>
                  <a:pt x="213177" y="301697"/>
                </a:lnTo>
                <a:lnTo>
                  <a:pt x="165535" y="348730"/>
                </a:lnTo>
                <a:lnTo>
                  <a:pt x="123323" y="398247"/>
                </a:lnTo>
                <a:lnTo>
                  <a:pt x="86826" y="450056"/>
                </a:lnTo>
                <a:lnTo>
                  <a:pt x="56327" y="503968"/>
                </a:lnTo>
                <a:lnTo>
                  <a:pt x="32110" y="559794"/>
                </a:lnTo>
                <a:lnTo>
                  <a:pt x="14460" y="617343"/>
                </a:lnTo>
                <a:lnTo>
                  <a:pt x="3662" y="676426"/>
                </a:lnTo>
                <a:lnTo>
                  <a:pt x="0" y="736853"/>
                </a:lnTo>
                <a:lnTo>
                  <a:pt x="3662" y="797281"/>
                </a:lnTo>
                <a:lnTo>
                  <a:pt x="14460" y="856364"/>
                </a:lnTo>
                <a:lnTo>
                  <a:pt x="32110" y="913913"/>
                </a:lnTo>
                <a:lnTo>
                  <a:pt x="56327" y="969739"/>
                </a:lnTo>
                <a:lnTo>
                  <a:pt x="86826" y="1023651"/>
                </a:lnTo>
                <a:lnTo>
                  <a:pt x="123323" y="1075460"/>
                </a:lnTo>
                <a:lnTo>
                  <a:pt x="165535" y="1124977"/>
                </a:lnTo>
                <a:lnTo>
                  <a:pt x="213177" y="1172010"/>
                </a:lnTo>
                <a:lnTo>
                  <a:pt x="265963" y="1216372"/>
                </a:lnTo>
                <a:lnTo>
                  <a:pt x="323611" y="1257871"/>
                </a:lnTo>
                <a:lnTo>
                  <a:pt x="385836" y="1296318"/>
                </a:lnTo>
                <a:lnTo>
                  <a:pt x="452353" y="1331524"/>
                </a:lnTo>
                <a:lnTo>
                  <a:pt x="522878" y="1363299"/>
                </a:lnTo>
                <a:lnTo>
                  <a:pt x="597127" y="1391453"/>
                </a:lnTo>
                <a:lnTo>
                  <a:pt x="674816" y="1415796"/>
                </a:lnTo>
                <a:lnTo>
                  <a:pt x="755660" y="1436138"/>
                </a:lnTo>
                <a:lnTo>
                  <a:pt x="839374" y="1452290"/>
                </a:lnTo>
                <a:lnTo>
                  <a:pt x="925675" y="1464062"/>
                </a:lnTo>
                <a:lnTo>
                  <a:pt x="1014278" y="1471265"/>
                </a:lnTo>
                <a:lnTo>
                  <a:pt x="1104900" y="1473708"/>
                </a:lnTo>
                <a:lnTo>
                  <a:pt x="1195521" y="1471265"/>
                </a:lnTo>
                <a:lnTo>
                  <a:pt x="1284124" y="1464062"/>
                </a:lnTo>
                <a:lnTo>
                  <a:pt x="1370425" y="1452290"/>
                </a:lnTo>
                <a:lnTo>
                  <a:pt x="1454139" y="1436138"/>
                </a:lnTo>
                <a:lnTo>
                  <a:pt x="1534983" y="1415796"/>
                </a:lnTo>
                <a:lnTo>
                  <a:pt x="1612672" y="1391453"/>
                </a:lnTo>
                <a:lnTo>
                  <a:pt x="1686921" y="1363299"/>
                </a:lnTo>
                <a:lnTo>
                  <a:pt x="1757446" y="1331524"/>
                </a:lnTo>
                <a:lnTo>
                  <a:pt x="1823963" y="1296318"/>
                </a:lnTo>
                <a:lnTo>
                  <a:pt x="1886188" y="1257871"/>
                </a:lnTo>
                <a:lnTo>
                  <a:pt x="1943836" y="1216372"/>
                </a:lnTo>
                <a:lnTo>
                  <a:pt x="1996622" y="1172010"/>
                </a:lnTo>
                <a:lnTo>
                  <a:pt x="2044264" y="1124977"/>
                </a:lnTo>
                <a:lnTo>
                  <a:pt x="2086476" y="1075460"/>
                </a:lnTo>
                <a:lnTo>
                  <a:pt x="2122973" y="1023651"/>
                </a:lnTo>
                <a:lnTo>
                  <a:pt x="2153472" y="969739"/>
                </a:lnTo>
                <a:lnTo>
                  <a:pt x="2177689" y="913913"/>
                </a:lnTo>
                <a:lnTo>
                  <a:pt x="2195339" y="856364"/>
                </a:lnTo>
                <a:lnTo>
                  <a:pt x="2206137" y="797281"/>
                </a:lnTo>
                <a:lnTo>
                  <a:pt x="2209800" y="736853"/>
                </a:lnTo>
                <a:lnTo>
                  <a:pt x="2206137" y="676426"/>
                </a:lnTo>
                <a:lnTo>
                  <a:pt x="2195339" y="617343"/>
                </a:lnTo>
                <a:lnTo>
                  <a:pt x="2177689" y="559794"/>
                </a:lnTo>
                <a:lnTo>
                  <a:pt x="2153472" y="503968"/>
                </a:lnTo>
                <a:lnTo>
                  <a:pt x="2122973" y="450056"/>
                </a:lnTo>
                <a:lnTo>
                  <a:pt x="2086476" y="398247"/>
                </a:lnTo>
                <a:lnTo>
                  <a:pt x="2044264" y="348730"/>
                </a:lnTo>
                <a:lnTo>
                  <a:pt x="1996622" y="301697"/>
                </a:lnTo>
                <a:lnTo>
                  <a:pt x="1943836" y="257335"/>
                </a:lnTo>
                <a:lnTo>
                  <a:pt x="1886188" y="215836"/>
                </a:lnTo>
                <a:lnTo>
                  <a:pt x="1823963" y="177389"/>
                </a:lnTo>
                <a:lnTo>
                  <a:pt x="1757446" y="142183"/>
                </a:lnTo>
                <a:lnTo>
                  <a:pt x="1686921" y="110408"/>
                </a:lnTo>
                <a:lnTo>
                  <a:pt x="1612672" y="82254"/>
                </a:lnTo>
                <a:lnTo>
                  <a:pt x="1534983" y="57912"/>
                </a:lnTo>
                <a:lnTo>
                  <a:pt x="1454139" y="37569"/>
                </a:lnTo>
                <a:lnTo>
                  <a:pt x="1370425" y="21417"/>
                </a:lnTo>
                <a:lnTo>
                  <a:pt x="1284124" y="9645"/>
                </a:lnTo>
                <a:lnTo>
                  <a:pt x="1195521" y="2442"/>
                </a:lnTo>
                <a:lnTo>
                  <a:pt x="1104900" y="0"/>
                </a:lnTo>
                <a:close/>
              </a:path>
            </a:pathLst>
          </a:custGeom>
          <a:solidFill>
            <a:srgbClr val="FBF016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" name="object 15"/>
          <p:cNvSpPr/>
          <p:nvPr/>
        </p:nvSpPr>
        <p:spPr>
          <a:xfrm>
            <a:off x="6603492" y="1333500"/>
            <a:ext cx="2209800" cy="1473708"/>
          </a:xfrm>
          <a:custGeom>
            <a:avLst/>
            <a:gdLst/>
            <a:ahLst/>
            <a:cxnLst/>
            <a:rect l="l" t="t" r="r" b="b"/>
            <a:pathLst>
              <a:path w="2209800" h="1473708">
                <a:moveTo>
                  <a:pt x="0" y="736853"/>
                </a:moveTo>
                <a:lnTo>
                  <a:pt x="3662" y="676426"/>
                </a:lnTo>
                <a:lnTo>
                  <a:pt x="14460" y="617343"/>
                </a:lnTo>
                <a:lnTo>
                  <a:pt x="32110" y="559794"/>
                </a:lnTo>
                <a:lnTo>
                  <a:pt x="56327" y="503968"/>
                </a:lnTo>
                <a:lnTo>
                  <a:pt x="86826" y="450056"/>
                </a:lnTo>
                <a:lnTo>
                  <a:pt x="123323" y="398247"/>
                </a:lnTo>
                <a:lnTo>
                  <a:pt x="165535" y="348730"/>
                </a:lnTo>
                <a:lnTo>
                  <a:pt x="213177" y="301697"/>
                </a:lnTo>
                <a:lnTo>
                  <a:pt x="265963" y="257335"/>
                </a:lnTo>
                <a:lnTo>
                  <a:pt x="323611" y="215836"/>
                </a:lnTo>
                <a:lnTo>
                  <a:pt x="385836" y="177389"/>
                </a:lnTo>
                <a:lnTo>
                  <a:pt x="452353" y="142183"/>
                </a:lnTo>
                <a:lnTo>
                  <a:pt x="522878" y="110408"/>
                </a:lnTo>
                <a:lnTo>
                  <a:pt x="597127" y="82254"/>
                </a:lnTo>
                <a:lnTo>
                  <a:pt x="674816" y="57912"/>
                </a:lnTo>
                <a:lnTo>
                  <a:pt x="755660" y="37569"/>
                </a:lnTo>
                <a:lnTo>
                  <a:pt x="839374" y="21417"/>
                </a:lnTo>
                <a:lnTo>
                  <a:pt x="925675" y="9645"/>
                </a:lnTo>
                <a:lnTo>
                  <a:pt x="1014278" y="2442"/>
                </a:lnTo>
                <a:lnTo>
                  <a:pt x="1104900" y="0"/>
                </a:lnTo>
                <a:lnTo>
                  <a:pt x="1195521" y="2442"/>
                </a:lnTo>
                <a:lnTo>
                  <a:pt x="1284124" y="9645"/>
                </a:lnTo>
                <a:lnTo>
                  <a:pt x="1370425" y="21417"/>
                </a:lnTo>
                <a:lnTo>
                  <a:pt x="1454139" y="37569"/>
                </a:lnTo>
                <a:lnTo>
                  <a:pt x="1534983" y="57912"/>
                </a:lnTo>
                <a:lnTo>
                  <a:pt x="1612672" y="82254"/>
                </a:lnTo>
                <a:lnTo>
                  <a:pt x="1686921" y="110408"/>
                </a:lnTo>
                <a:lnTo>
                  <a:pt x="1757446" y="142183"/>
                </a:lnTo>
                <a:lnTo>
                  <a:pt x="1823963" y="177389"/>
                </a:lnTo>
                <a:lnTo>
                  <a:pt x="1886188" y="215836"/>
                </a:lnTo>
                <a:lnTo>
                  <a:pt x="1943836" y="257335"/>
                </a:lnTo>
                <a:lnTo>
                  <a:pt x="1996622" y="301697"/>
                </a:lnTo>
                <a:lnTo>
                  <a:pt x="2044264" y="348730"/>
                </a:lnTo>
                <a:lnTo>
                  <a:pt x="2086476" y="398247"/>
                </a:lnTo>
                <a:lnTo>
                  <a:pt x="2122973" y="450056"/>
                </a:lnTo>
                <a:lnTo>
                  <a:pt x="2153472" y="503968"/>
                </a:lnTo>
                <a:lnTo>
                  <a:pt x="2177689" y="559794"/>
                </a:lnTo>
                <a:lnTo>
                  <a:pt x="2195339" y="617343"/>
                </a:lnTo>
                <a:lnTo>
                  <a:pt x="2206137" y="676426"/>
                </a:lnTo>
                <a:lnTo>
                  <a:pt x="2209800" y="736853"/>
                </a:lnTo>
                <a:lnTo>
                  <a:pt x="2206137" y="797281"/>
                </a:lnTo>
                <a:lnTo>
                  <a:pt x="2195339" y="856364"/>
                </a:lnTo>
                <a:lnTo>
                  <a:pt x="2177689" y="913913"/>
                </a:lnTo>
                <a:lnTo>
                  <a:pt x="2153472" y="969739"/>
                </a:lnTo>
                <a:lnTo>
                  <a:pt x="2122973" y="1023651"/>
                </a:lnTo>
                <a:lnTo>
                  <a:pt x="2086476" y="1075460"/>
                </a:lnTo>
                <a:lnTo>
                  <a:pt x="2044264" y="1124977"/>
                </a:lnTo>
                <a:lnTo>
                  <a:pt x="1996622" y="1172010"/>
                </a:lnTo>
                <a:lnTo>
                  <a:pt x="1943836" y="1216372"/>
                </a:lnTo>
                <a:lnTo>
                  <a:pt x="1886188" y="1257871"/>
                </a:lnTo>
                <a:lnTo>
                  <a:pt x="1823963" y="1296318"/>
                </a:lnTo>
                <a:lnTo>
                  <a:pt x="1757446" y="1331524"/>
                </a:lnTo>
                <a:lnTo>
                  <a:pt x="1686921" y="1363299"/>
                </a:lnTo>
                <a:lnTo>
                  <a:pt x="1612672" y="1391453"/>
                </a:lnTo>
                <a:lnTo>
                  <a:pt x="1534983" y="1415796"/>
                </a:lnTo>
                <a:lnTo>
                  <a:pt x="1454139" y="1436138"/>
                </a:lnTo>
                <a:lnTo>
                  <a:pt x="1370425" y="1452290"/>
                </a:lnTo>
                <a:lnTo>
                  <a:pt x="1284124" y="1464062"/>
                </a:lnTo>
                <a:lnTo>
                  <a:pt x="1195521" y="1471265"/>
                </a:lnTo>
                <a:lnTo>
                  <a:pt x="1104900" y="1473708"/>
                </a:lnTo>
                <a:lnTo>
                  <a:pt x="1014278" y="1471265"/>
                </a:lnTo>
                <a:lnTo>
                  <a:pt x="925675" y="1464062"/>
                </a:lnTo>
                <a:lnTo>
                  <a:pt x="839374" y="1452290"/>
                </a:lnTo>
                <a:lnTo>
                  <a:pt x="755660" y="1436138"/>
                </a:lnTo>
                <a:lnTo>
                  <a:pt x="674816" y="1415796"/>
                </a:lnTo>
                <a:lnTo>
                  <a:pt x="597127" y="1391453"/>
                </a:lnTo>
                <a:lnTo>
                  <a:pt x="522878" y="1363299"/>
                </a:lnTo>
                <a:lnTo>
                  <a:pt x="452353" y="1331524"/>
                </a:lnTo>
                <a:lnTo>
                  <a:pt x="385836" y="1296318"/>
                </a:lnTo>
                <a:lnTo>
                  <a:pt x="323611" y="1257871"/>
                </a:lnTo>
                <a:lnTo>
                  <a:pt x="265963" y="1216372"/>
                </a:lnTo>
                <a:lnTo>
                  <a:pt x="213177" y="1172010"/>
                </a:lnTo>
                <a:lnTo>
                  <a:pt x="165535" y="1124977"/>
                </a:lnTo>
                <a:lnTo>
                  <a:pt x="123323" y="1075460"/>
                </a:lnTo>
                <a:lnTo>
                  <a:pt x="86826" y="1023651"/>
                </a:lnTo>
                <a:lnTo>
                  <a:pt x="56327" y="969739"/>
                </a:lnTo>
                <a:lnTo>
                  <a:pt x="32110" y="913913"/>
                </a:lnTo>
                <a:lnTo>
                  <a:pt x="14460" y="856364"/>
                </a:lnTo>
                <a:lnTo>
                  <a:pt x="3662" y="797281"/>
                </a:lnTo>
                <a:lnTo>
                  <a:pt x="0" y="736853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574040" y="161901"/>
            <a:ext cx="3875581" cy="32629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70"/>
              </a:lnSpc>
              <a:spcBef>
                <a:spcPts val="128"/>
              </a:spcBef>
              <a:tabLst>
                <a:tab pos="2400300" algn="l"/>
                <a:tab pos="2679700" algn="l"/>
              </a:tabLst>
            </a:pPr>
            <a:r>
              <a:rPr dirty="0" smtClean="0" sz="2200" spc="14">
                <a:latin typeface="΢"/>
                <a:cs typeface="΢"/>
              </a:rPr>
              <a:t>人力资源战略功</a:t>
            </a:r>
            <a:r>
              <a:rPr dirty="0" smtClean="0" sz="2200" spc="0">
                <a:latin typeface="΢"/>
                <a:cs typeface="΢"/>
              </a:rPr>
              <a:t>能</a:t>
            </a:r>
            <a:r>
              <a:rPr dirty="0" smtClean="0" sz="2200" spc="0">
                <a:latin typeface="΢"/>
                <a:cs typeface="΢"/>
              </a:rPr>
              <a:t>	</a:t>
            </a:r>
            <a:r>
              <a:rPr dirty="0" smtClean="0" baseline="1074" sz="3300" spc="0" b="1">
                <a:latin typeface="Arial Black"/>
                <a:cs typeface="Arial Black"/>
              </a:rPr>
              <a:t>–</a:t>
            </a:r>
            <a:r>
              <a:rPr dirty="0" smtClean="0" baseline="1074" sz="3300" spc="0" b="1">
                <a:latin typeface="Arial Black"/>
                <a:cs typeface="Arial Black"/>
              </a:rPr>
              <a:t>	</a:t>
            </a:r>
            <a:r>
              <a:rPr dirty="0" smtClean="0" sz="2200" spc="9">
                <a:latin typeface="΢"/>
                <a:cs typeface="΢"/>
              </a:rPr>
              <a:t>薪酬管理</a:t>
            </a:r>
            <a:endParaRPr sz="2200">
              <a:latin typeface="微软雅黑"/>
              <a:cs typeface="微软雅黑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560159" y="827627"/>
            <a:ext cx="3055627" cy="32662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70"/>
              </a:lnSpc>
              <a:spcBef>
                <a:spcPts val="128"/>
              </a:spcBef>
            </a:pPr>
            <a:r>
              <a:rPr dirty="0" smtClean="0" baseline="1074" sz="3300" spc="-4" b="1">
                <a:solidFill>
                  <a:srgbClr val="003366"/>
                </a:solidFill>
                <a:latin typeface="Arial Black"/>
                <a:cs typeface="Arial Black"/>
              </a:rPr>
              <a:t>H</a:t>
            </a:r>
            <a:r>
              <a:rPr dirty="0" smtClean="0" baseline="1074" sz="3300" spc="0" b="1">
                <a:solidFill>
                  <a:srgbClr val="003366"/>
                </a:solidFill>
                <a:latin typeface="Arial Black"/>
                <a:cs typeface="Arial Black"/>
              </a:rPr>
              <a:t>R</a:t>
            </a:r>
            <a:r>
              <a:rPr dirty="0" smtClean="0" sz="2200" spc="9">
                <a:solidFill>
                  <a:srgbClr val="003366"/>
                </a:solidFill>
                <a:latin typeface="΢"/>
                <a:cs typeface="΢"/>
              </a:rPr>
              <a:t>薪酬管理的一般流程</a:t>
            </a:r>
            <a:endParaRPr sz="2200">
              <a:latin typeface="微软雅黑"/>
              <a:cs typeface="微软雅黑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94512" y="849657"/>
            <a:ext cx="1148791" cy="30459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400"/>
              </a:lnSpc>
              <a:spcBef>
                <a:spcPts val="120"/>
              </a:spcBef>
            </a:pPr>
            <a:r>
              <a:rPr dirty="0" smtClean="0" baseline="2148" sz="3300" spc="0" b="1">
                <a:solidFill>
                  <a:srgbClr val="003366"/>
                </a:solidFill>
                <a:latin typeface="Arial Black"/>
                <a:cs typeface="Arial Black"/>
              </a:rPr>
              <a:t>myS</a:t>
            </a:r>
            <a:r>
              <a:rPr dirty="0" smtClean="0" baseline="2148" sz="3300" spc="-9" b="1">
                <a:solidFill>
                  <a:srgbClr val="003366"/>
                </a:solidFill>
                <a:latin typeface="Arial Black"/>
                <a:cs typeface="Arial Black"/>
              </a:rPr>
              <a:t>A</a:t>
            </a:r>
            <a:r>
              <a:rPr dirty="0" smtClean="0" baseline="2148" sz="3300" spc="0" b="1">
                <a:solidFill>
                  <a:srgbClr val="003366"/>
                </a:solidFill>
                <a:latin typeface="Arial Black"/>
                <a:cs typeface="Arial Black"/>
              </a:rPr>
              <a:t>P</a:t>
            </a:r>
            <a:endParaRPr sz="2200">
              <a:latin typeface="Arial Black"/>
              <a:cs typeface="Arial Black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885178" y="1921819"/>
            <a:ext cx="1615485" cy="3305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600"/>
              </a:lnSpc>
              <a:spcBef>
                <a:spcPts val="130"/>
              </a:spcBef>
            </a:pPr>
            <a:r>
              <a:rPr dirty="0" smtClean="0" baseline="-1627" sz="3600" spc="9">
                <a:solidFill>
                  <a:srgbClr val="000099"/>
                </a:solidFill>
                <a:latin typeface="΢"/>
                <a:cs typeface="΢"/>
              </a:rPr>
              <a:t>按规则分配</a:t>
            </a:r>
            <a:endParaRPr sz="2400">
              <a:latin typeface="微软雅黑"/>
              <a:cs typeface="微软雅黑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775075" y="3520797"/>
            <a:ext cx="640765" cy="63957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65"/>
              </a:lnSpc>
              <a:spcBef>
                <a:spcPts val="128"/>
              </a:spcBef>
            </a:pPr>
            <a:r>
              <a:rPr dirty="0" smtClean="0" sz="2200" spc="9">
                <a:solidFill>
                  <a:srgbClr val="000099"/>
                </a:solidFill>
                <a:latin typeface="΢"/>
                <a:cs typeface="΢"/>
              </a:rPr>
              <a:t>薪酬</a:t>
            </a:r>
            <a:endParaRPr sz="2200">
              <a:latin typeface="微软雅黑"/>
              <a:cs typeface="微软雅黑"/>
            </a:endParaRPr>
          </a:p>
          <a:p>
            <a:pPr marL="12700">
              <a:lnSpc>
                <a:spcPts val="2475"/>
              </a:lnSpc>
            </a:pPr>
            <a:r>
              <a:rPr dirty="0" smtClean="0" baseline="-1775" sz="3300" spc="9">
                <a:solidFill>
                  <a:srgbClr val="000099"/>
                </a:solidFill>
                <a:latin typeface="΢"/>
                <a:cs typeface="΢"/>
              </a:rPr>
              <a:t>管理</a:t>
            </a:r>
            <a:endParaRPr sz="2200">
              <a:latin typeface="微软雅黑"/>
              <a:cs typeface="微软雅黑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05511" y="3701772"/>
            <a:ext cx="358825" cy="3042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395"/>
              </a:lnSpc>
              <a:spcBef>
                <a:spcPts val="119"/>
              </a:spcBef>
            </a:pPr>
            <a:r>
              <a:rPr dirty="0" smtClean="0" sz="2200" spc="0">
                <a:solidFill>
                  <a:srgbClr val="000099"/>
                </a:solidFill>
                <a:latin typeface="΢"/>
                <a:cs typeface="΢"/>
              </a:rPr>
              <a:t>预</a:t>
            </a:r>
            <a:endParaRPr sz="2200">
              <a:latin typeface="微软雅黑"/>
              <a:cs typeface="微软雅黑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41375" y="3701772"/>
            <a:ext cx="358825" cy="3042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395"/>
              </a:lnSpc>
              <a:spcBef>
                <a:spcPts val="119"/>
              </a:spcBef>
            </a:pPr>
            <a:r>
              <a:rPr dirty="0" smtClean="0" sz="2200" spc="0">
                <a:solidFill>
                  <a:srgbClr val="000099"/>
                </a:solidFill>
                <a:latin typeface="΢"/>
                <a:cs typeface="΢"/>
              </a:rPr>
              <a:t>算</a:t>
            </a:r>
            <a:endParaRPr sz="2200">
              <a:latin typeface="微软雅黑"/>
              <a:cs typeface="微软雅黑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7431405" y="5121251"/>
            <a:ext cx="641421" cy="63961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45">
              <a:lnSpc>
                <a:spcPts val="2565"/>
              </a:lnSpc>
              <a:spcBef>
                <a:spcPts val="128"/>
              </a:spcBef>
            </a:pPr>
            <a:r>
              <a:rPr dirty="0" smtClean="0" sz="2200" spc="14">
                <a:solidFill>
                  <a:srgbClr val="000099"/>
                </a:solidFill>
                <a:latin typeface="΢"/>
                <a:cs typeface="΢"/>
              </a:rPr>
              <a:t>手工</a:t>
            </a:r>
            <a:endParaRPr sz="2200">
              <a:latin typeface="微软雅黑"/>
              <a:cs typeface="微软雅黑"/>
            </a:endParaRPr>
          </a:p>
          <a:p>
            <a:pPr marL="12700">
              <a:lnSpc>
                <a:spcPts val="2475"/>
              </a:lnSpc>
            </a:pPr>
            <a:r>
              <a:rPr dirty="0" smtClean="0" baseline="-1775" sz="3300" spc="9">
                <a:solidFill>
                  <a:srgbClr val="000099"/>
                </a:solidFill>
                <a:latin typeface="΢"/>
                <a:cs typeface="΢"/>
              </a:rPr>
              <a:t>分配</a:t>
            </a:r>
            <a:endParaRPr sz="2200">
              <a:latin typeface="微软雅黑"/>
              <a:cs typeface="微软雅黑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09524" y="6633699"/>
            <a:ext cx="2386151" cy="13208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975"/>
              </a:lnSpc>
              <a:spcBef>
                <a:spcPts val="48"/>
              </a:spcBef>
            </a:pPr>
            <a:r>
              <a:rPr dirty="0" smtClean="0" sz="850" spc="0">
                <a:solidFill>
                  <a:srgbClr val="B1B1B1"/>
                </a:solidFill>
                <a:latin typeface="Symbol"/>
                <a:cs typeface="Symbol"/>
              </a:rPr>
              <a:t></a:t>
            </a:r>
            <a:r>
              <a:rPr dirty="0" smtClean="0" sz="850" spc="0">
                <a:solidFill>
                  <a:srgbClr val="B1B1B1"/>
                </a:solidFill>
                <a:latin typeface="Times New Roman"/>
                <a:cs typeface="Times New Roman"/>
              </a:rPr>
              <a:t> </a:t>
            </a:r>
            <a:r>
              <a:rPr dirty="0" smtClean="0" sz="850" spc="51">
                <a:solidFill>
                  <a:srgbClr val="B1B1B1"/>
                </a:solidFill>
                <a:latin typeface="Times New Roman"/>
                <a:cs typeface="Times New Roman"/>
              </a:rPr>
              <a:t> 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S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A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P</a:t>
            </a:r>
            <a:r>
              <a:rPr dirty="0" smtClean="0" sz="700" spc="-23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A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G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2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0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0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2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,</a:t>
            </a:r>
            <a:r>
              <a:rPr dirty="0" smtClean="0" sz="700" spc="12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T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itle</a:t>
            </a:r>
            <a:r>
              <a:rPr dirty="0" smtClean="0" sz="700" spc="-18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o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f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P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r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e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s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e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n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t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a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ti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o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n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,</a:t>
            </a:r>
            <a:r>
              <a:rPr dirty="0" smtClean="0" sz="700" spc="13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S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p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e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a</a:t>
            </a:r>
            <a:r>
              <a:rPr dirty="0" smtClean="0" sz="700" spc="9">
                <a:solidFill>
                  <a:srgbClr val="B1B1B1"/>
                </a:solidFill>
                <a:latin typeface="Arial"/>
                <a:cs typeface="Arial"/>
              </a:rPr>
              <a:t>k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e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r</a:t>
            </a:r>
            <a:r>
              <a:rPr dirty="0" smtClean="0" sz="700" spc="-20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Na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m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e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1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52</a:t>
            </a:r>
            <a:endParaRPr sz="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7998"/>
          </a:xfrm>
          <a:custGeom>
            <a:avLst/>
            <a:gdLst/>
            <a:ahLst/>
            <a:cxnLst/>
            <a:rect l="l" t="t" r="r" b="b"/>
            <a:pathLst>
              <a:path w="9144000" h="6857998">
                <a:moveTo>
                  <a:pt x="9144000" y="6857998"/>
                </a:moveTo>
                <a:lnTo>
                  <a:pt x="9144000" y="0"/>
                </a:lnTo>
                <a:lnTo>
                  <a:pt x="0" y="0"/>
                </a:lnTo>
                <a:lnTo>
                  <a:pt x="0" y="6857998"/>
                </a:lnTo>
                <a:lnTo>
                  <a:pt x="9144000" y="6857998"/>
                </a:lnTo>
                <a:close/>
              </a:path>
            </a:pathLst>
          </a:custGeom>
          <a:solidFill>
            <a:srgbClr val="959595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/>
          <p:nvPr/>
        </p:nvSpPr>
        <p:spPr>
          <a:xfrm>
            <a:off x="0" y="0"/>
            <a:ext cx="9144000" cy="68579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178307" y="990600"/>
            <a:ext cx="8775192" cy="52456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599643" y="161901"/>
            <a:ext cx="3725341" cy="3042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395"/>
              </a:lnSpc>
              <a:spcBef>
                <a:spcPts val="119"/>
              </a:spcBef>
            </a:pPr>
            <a:r>
              <a:rPr dirty="0" smtClean="0" sz="2200" spc="9">
                <a:latin typeface="΢"/>
                <a:cs typeface="΢"/>
              </a:rPr>
              <a:t>人力资源战略功能－薪酬预算</a:t>
            </a:r>
            <a:endParaRPr sz="2200">
              <a:latin typeface="微软雅黑"/>
              <a:cs typeface="微软雅黑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9524" y="6633699"/>
            <a:ext cx="2386151" cy="13208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975"/>
              </a:lnSpc>
              <a:spcBef>
                <a:spcPts val="48"/>
              </a:spcBef>
            </a:pPr>
            <a:r>
              <a:rPr dirty="0" smtClean="0" sz="850" spc="0">
                <a:solidFill>
                  <a:srgbClr val="B1B1B1"/>
                </a:solidFill>
                <a:latin typeface="Symbol"/>
                <a:cs typeface="Symbol"/>
              </a:rPr>
              <a:t></a:t>
            </a:r>
            <a:r>
              <a:rPr dirty="0" smtClean="0" sz="850" spc="0">
                <a:solidFill>
                  <a:srgbClr val="B1B1B1"/>
                </a:solidFill>
                <a:latin typeface="Times New Roman"/>
                <a:cs typeface="Times New Roman"/>
              </a:rPr>
              <a:t> </a:t>
            </a:r>
            <a:r>
              <a:rPr dirty="0" smtClean="0" sz="850" spc="51">
                <a:solidFill>
                  <a:srgbClr val="B1B1B1"/>
                </a:solidFill>
                <a:latin typeface="Times New Roman"/>
                <a:cs typeface="Times New Roman"/>
              </a:rPr>
              <a:t> 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S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A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P</a:t>
            </a:r>
            <a:r>
              <a:rPr dirty="0" smtClean="0" sz="700" spc="-23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A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G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2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0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0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2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,</a:t>
            </a:r>
            <a:r>
              <a:rPr dirty="0" smtClean="0" sz="700" spc="12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T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itle</a:t>
            </a:r>
            <a:r>
              <a:rPr dirty="0" smtClean="0" sz="700" spc="-18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o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f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P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r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e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s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e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n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t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a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ti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o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n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,</a:t>
            </a:r>
            <a:r>
              <a:rPr dirty="0" smtClean="0" sz="700" spc="13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S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p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e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a</a:t>
            </a:r>
            <a:r>
              <a:rPr dirty="0" smtClean="0" sz="700" spc="9">
                <a:solidFill>
                  <a:srgbClr val="B1B1B1"/>
                </a:solidFill>
                <a:latin typeface="Arial"/>
                <a:cs typeface="Arial"/>
              </a:rPr>
              <a:t>k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e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r</a:t>
            </a:r>
            <a:r>
              <a:rPr dirty="0" smtClean="0" sz="700" spc="-20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Na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m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e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1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53</a:t>
            </a:r>
            <a:endParaRPr sz="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7998"/>
          </a:xfrm>
          <a:custGeom>
            <a:avLst/>
            <a:gdLst/>
            <a:ahLst/>
            <a:cxnLst/>
            <a:rect l="l" t="t" r="r" b="b"/>
            <a:pathLst>
              <a:path w="9144000" h="6857998">
                <a:moveTo>
                  <a:pt x="9144000" y="6857998"/>
                </a:moveTo>
                <a:lnTo>
                  <a:pt x="9144000" y="0"/>
                </a:lnTo>
                <a:lnTo>
                  <a:pt x="0" y="0"/>
                </a:lnTo>
                <a:lnTo>
                  <a:pt x="0" y="6857998"/>
                </a:lnTo>
                <a:lnTo>
                  <a:pt x="9144000" y="6857998"/>
                </a:lnTo>
                <a:close/>
              </a:path>
            </a:pathLst>
          </a:custGeom>
          <a:solidFill>
            <a:srgbClr val="959595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/>
          <p:nvPr/>
        </p:nvSpPr>
        <p:spPr>
          <a:xfrm>
            <a:off x="0" y="0"/>
            <a:ext cx="9144000" cy="68579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452627" y="1365503"/>
            <a:ext cx="7429500" cy="4203192"/>
          </a:xfrm>
          <a:custGeom>
            <a:avLst/>
            <a:gdLst/>
            <a:ahLst/>
            <a:cxnLst/>
            <a:rect l="l" t="t" r="r" b="b"/>
            <a:pathLst>
              <a:path w="7429500" h="4203192">
                <a:moveTo>
                  <a:pt x="7429500" y="0"/>
                </a:moveTo>
                <a:lnTo>
                  <a:pt x="0" y="0"/>
                </a:lnTo>
                <a:lnTo>
                  <a:pt x="0" y="4203192"/>
                </a:lnTo>
                <a:lnTo>
                  <a:pt x="74295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452627" y="1365503"/>
            <a:ext cx="7429500" cy="4203192"/>
          </a:xfrm>
          <a:custGeom>
            <a:avLst/>
            <a:gdLst/>
            <a:ahLst/>
            <a:cxnLst/>
            <a:rect l="l" t="t" r="r" b="b"/>
            <a:pathLst>
              <a:path w="7429500" h="4203192">
                <a:moveTo>
                  <a:pt x="7429500" y="0"/>
                </a:moveTo>
                <a:lnTo>
                  <a:pt x="0" y="0"/>
                </a:lnTo>
                <a:lnTo>
                  <a:pt x="0" y="4203192"/>
                </a:lnTo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452627" y="1365503"/>
            <a:ext cx="7429500" cy="4203192"/>
          </a:xfrm>
          <a:custGeom>
            <a:avLst/>
            <a:gdLst/>
            <a:ahLst/>
            <a:cxnLst/>
            <a:rect l="l" t="t" r="r" b="b"/>
            <a:pathLst>
              <a:path w="7429500" h="4203192">
                <a:moveTo>
                  <a:pt x="7429500" y="0"/>
                </a:moveTo>
                <a:lnTo>
                  <a:pt x="0" y="4203192"/>
                </a:lnTo>
                <a:lnTo>
                  <a:pt x="7429500" y="4203192"/>
                </a:lnTo>
                <a:lnTo>
                  <a:pt x="74295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452627" y="1365503"/>
            <a:ext cx="7429500" cy="4203192"/>
          </a:xfrm>
          <a:custGeom>
            <a:avLst/>
            <a:gdLst/>
            <a:ahLst/>
            <a:cxnLst/>
            <a:rect l="l" t="t" r="r" b="b"/>
            <a:pathLst>
              <a:path w="7429500" h="4203192">
                <a:moveTo>
                  <a:pt x="0" y="4203192"/>
                </a:moveTo>
                <a:lnTo>
                  <a:pt x="7429500" y="4203192"/>
                </a:lnTo>
                <a:lnTo>
                  <a:pt x="7429500" y="0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373786" y="161901"/>
            <a:ext cx="2606421" cy="85191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76656" marR="19202">
              <a:lnSpc>
                <a:spcPts val="2565"/>
              </a:lnSpc>
              <a:spcBef>
                <a:spcPts val="128"/>
              </a:spcBef>
            </a:pPr>
            <a:r>
              <a:rPr dirty="0" smtClean="0" sz="2200" spc="9">
                <a:latin typeface="΢"/>
                <a:cs typeface="΢"/>
              </a:rPr>
              <a:t>人力资源战略功能</a:t>
            </a:r>
            <a:endParaRPr sz="2200">
              <a:latin typeface="微软雅黑"/>
              <a:cs typeface="微软雅黑"/>
            </a:endParaRPr>
          </a:p>
          <a:p>
            <a:pPr marL="12700">
              <a:lnSpc>
                <a:spcPts val="3585"/>
              </a:lnSpc>
              <a:spcBef>
                <a:spcPts val="608"/>
              </a:spcBef>
            </a:pPr>
            <a:r>
              <a:rPr dirty="0" smtClean="0" baseline="-5327" sz="3300" spc="14">
                <a:solidFill>
                  <a:srgbClr val="003366"/>
                </a:solidFill>
                <a:latin typeface="΢"/>
                <a:cs typeface="΢"/>
              </a:rPr>
              <a:t>薪酬管理：矩阵规则</a:t>
            </a:r>
            <a:endParaRPr sz="2200">
              <a:latin typeface="微软雅黑"/>
              <a:cs typeface="微软雅黑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308096" y="161901"/>
            <a:ext cx="1201597" cy="3042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395"/>
              </a:lnSpc>
              <a:spcBef>
                <a:spcPts val="119"/>
              </a:spcBef>
            </a:pPr>
            <a:r>
              <a:rPr dirty="0" smtClean="0" sz="2200" spc="9">
                <a:latin typeface="΢"/>
                <a:cs typeface="΢"/>
              </a:rPr>
              <a:t>薪酬管理</a:t>
            </a:r>
            <a:endParaRPr sz="2200">
              <a:latin typeface="微软雅黑"/>
              <a:cs typeface="微软雅黑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027679" y="183906"/>
            <a:ext cx="219379" cy="3042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395"/>
              </a:lnSpc>
              <a:spcBef>
                <a:spcPts val="119"/>
              </a:spcBef>
            </a:pPr>
            <a:r>
              <a:rPr dirty="0" smtClean="0" baseline="2148" sz="3300" spc="0" b="1">
                <a:latin typeface="Arial Black"/>
                <a:cs typeface="Arial Black"/>
              </a:rPr>
              <a:t>–</a:t>
            </a:r>
            <a:endParaRPr sz="2200">
              <a:latin typeface="Arial Black"/>
              <a:cs typeface="Arial Black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09524" y="6633699"/>
            <a:ext cx="2386151" cy="13208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975"/>
              </a:lnSpc>
              <a:spcBef>
                <a:spcPts val="48"/>
              </a:spcBef>
            </a:pPr>
            <a:r>
              <a:rPr dirty="0" smtClean="0" sz="850" spc="0">
                <a:solidFill>
                  <a:srgbClr val="B1B1B1"/>
                </a:solidFill>
                <a:latin typeface="Symbol"/>
                <a:cs typeface="Symbol"/>
              </a:rPr>
              <a:t></a:t>
            </a:r>
            <a:r>
              <a:rPr dirty="0" smtClean="0" sz="850" spc="0">
                <a:solidFill>
                  <a:srgbClr val="B1B1B1"/>
                </a:solidFill>
                <a:latin typeface="Times New Roman"/>
                <a:cs typeface="Times New Roman"/>
              </a:rPr>
              <a:t> </a:t>
            </a:r>
            <a:r>
              <a:rPr dirty="0" smtClean="0" sz="850" spc="51">
                <a:solidFill>
                  <a:srgbClr val="B1B1B1"/>
                </a:solidFill>
                <a:latin typeface="Times New Roman"/>
                <a:cs typeface="Times New Roman"/>
              </a:rPr>
              <a:t> 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S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A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P</a:t>
            </a:r>
            <a:r>
              <a:rPr dirty="0" smtClean="0" sz="700" spc="-23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A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G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2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0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0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2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,</a:t>
            </a:r>
            <a:r>
              <a:rPr dirty="0" smtClean="0" sz="700" spc="12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T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itle</a:t>
            </a:r>
            <a:r>
              <a:rPr dirty="0" smtClean="0" sz="700" spc="-18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o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f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P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r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e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s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e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n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t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a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ti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o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n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,</a:t>
            </a:r>
            <a:r>
              <a:rPr dirty="0" smtClean="0" sz="700" spc="13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S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p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e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a</a:t>
            </a:r>
            <a:r>
              <a:rPr dirty="0" smtClean="0" sz="700" spc="9">
                <a:solidFill>
                  <a:srgbClr val="B1B1B1"/>
                </a:solidFill>
                <a:latin typeface="Arial"/>
                <a:cs typeface="Arial"/>
              </a:rPr>
              <a:t>k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e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r</a:t>
            </a:r>
            <a:r>
              <a:rPr dirty="0" smtClean="0" sz="700" spc="-20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Na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m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e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1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54</a:t>
            </a:r>
            <a:endParaRPr sz="7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52627" y="1365503"/>
            <a:ext cx="7442200" cy="42031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471830">
              <a:lnSpc>
                <a:spcPts val="1350"/>
              </a:lnSpc>
              <a:spcBef>
                <a:spcPts val="67"/>
              </a:spcBef>
            </a:pPr>
            <a:r>
              <a:rPr dirty="0" smtClean="0" baseline="4883" sz="3000" spc="9">
                <a:solidFill>
                  <a:srgbClr val="333333"/>
                </a:solidFill>
                <a:latin typeface="΢"/>
                <a:cs typeface="΢"/>
              </a:rPr>
              <a:t>用多个标准来确定调薪的规则</a:t>
            </a:r>
            <a:endParaRPr sz="2000">
              <a:latin typeface="微软雅黑"/>
              <a:cs typeface="微软雅黑"/>
            </a:endParaRPr>
          </a:p>
          <a:p>
            <a:pPr marL="465734">
              <a:lnSpc>
                <a:spcPct val="142207"/>
              </a:lnSpc>
              <a:spcBef>
                <a:spcPts val="2401"/>
              </a:spcBef>
            </a:pPr>
            <a:r>
              <a:rPr dirty="0" smtClean="0" sz="2000" spc="14">
                <a:solidFill>
                  <a:srgbClr val="333333"/>
                </a:solidFill>
                <a:latin typeface="΢"/>
                <a:cs typeface="΢"/>
              </a:rPr>
              <a:t>常见的标</a:t>
            </a:r>
            <a:r>
              <a:rPr dirty="0" smtClean="0" sz="2000" spc="4">
                <a:solidFill>
                  <a:srgbClr val="333333"/>
                </a:solidFill>
                <a:latin typeface="΢"/>
                <a:cs typeface="΢"/>
              </a:rPr>
              <a:t>准</a:t>
            </a:r>
            <a:r>
              <a:rPr dirty="0" smtClean="0" sz="2000" spc="0" b="1">
                <a:solidFill>
                  <a:srgbClr val="333333"/>
                </a:solidFill>
                <a:latin typeface="Arial"/>
                <a:cs typeface="Arial"/>
              </a:rPr>
              <a:t>:</a:t>
            </a:r>
            <a:endParaRPr sz="2000">
              <a:latin typeface="Arial"/>
              <a:cs typeface="Arial"/>
            </a:endParaRPr>
          </a:p>
          <a:p>
            <a:pPr marL="674827">
              <a:lnSpc>
                <a:spcPct val="142207"/>
              </a:lnSpc>
              <a:spcBef>
                <a:spcPts val="1207"/>
              </a:spcBef>
            </a:pPr>
            <a:r>
              <a:rPr dirty="0" smtClean="0" sz="1800" spc="0">
                <a:solidFill>
                  <a:srgbClr val="333333"/>
                </a:solidFill>
                <a:latin typeface="Wingdings"/>
                <a:cs typeface="Wingdings"/>
              </a:rPr>
              <a:t></a:t>
            </a:r>
            <a:r>
              <a:rPr dirty="0" smtClean="0" sz="1800" spc="0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dirty="0" smtClean="0" sz="1800" spc="44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dirty="0" smtClean="0" sz="1800" spc="9">
                <a:solidFill>
                  <a:srgbClr val="333333"/>
                </a:solidFill>
                <a:latin typeface="΢"/>
                <a:cs typeface="΢"/>
              </a:rPr>
              <a:t>评估结</a:t>
            </a:r>
            <a:r>
              <a:rPr dirty="0" smtClean="0" sz="1800" spc="0">
                <a:solidFill>
                  <a:srgbClr val="333333"/>
                </a:solidFill>
                <a:latin typeface="΢"/>
                <a:cs typeface="΢"/>
              </a:rPr>
              <a:t>果</a:t>
            </a:r>
            <a:r>
              <a:rPr dirty="0" smtClean="0" sz="1800" spc="-19">
                <a:solidFill>
                  <a:srgbClr val="333333"/>
                </a:solidFill>
                <a:latin typeface="΢"/>
                <a:cs typeface="΢"/>
              </a:rPr>
              <a:t> </a:t>
            </a:r>
            <a:r>
              <a:rPr dirty="0" smtClean="0" sz="1800" spc="0" b="1">
                <a:solidFill>
                  <a:srgbClr val="333333"/>
                </a:solidFill>
                <a:latin typeface="Arial"/>
                <a:cs typeface="Arial"/>
              </a:rPr>
              <a:t>(</a:t>
            </a:r>
            <a:r>
              <a:rPr dirty="0" smtClean="0" sz="1800" spc="-4" b="1">
                <a:solidFill>
                  <a:srgbClr val="333333"/>
                </a:solidFill>
                <a:latin typeface="Arial"/>
                <a:cs typeface="Arial"/>
              </a:rPr>
              <a:t>e</a:t>
            </a:r>
            <a:r>
              <a:rPr dirty="0" smtClean="0" sz="1800" spc="0" b="1">
                <a:solidFill>
                  <a:srgbClr val="333333"/>
                </a:solidFill>
                <a:latin typeface="Arial"/>
                <a:cs typeface="Arial"/>
              </a:rPr>
              <a:t>.</a:t>
            </a:r>
            <a:r>
              <a:rPr dirty="0" smtClean="0" sz="1800" spc="4" b="1">
                <a:solidFill>
                  <a:srgbClr val="333333"/>
                </a:solidFill>
                <a:latin typeface="Arial"/>
                <a:cs typeface="Arial"/>
              </a:rPr>
              <a:t>g</a:t>
            </a:r>
            <a:r>
              <a:rPr dirty="0" smtClean="0" sz="1800" spc="0" b="1">
                <a:solidFill>
                  <a:srgbClr val="333333"/>
                </a:solidFill>
                <a:latin typeface="Arial"/>
                <a:cs typeface="Arial"/>
              </a:rPr>
              <a:t>.</a:t>
            </a:r>
            <a:r>
              <a:rPr dirty="0" smtClean="0" sz="1800" spc="0" b="1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dirty="0" smtClean="0" sz="1800" spc="9">
                <a:solidFill>
                  <a:srgbClr val="333333"/>
                </a:solidFill>
                <a:latin typeface="΢"/>
                <a:cs typeface="΢"/>
              </a:rPr>
              <a:t>如果“优”，奖金翻倍</a:t>
            </a:r>
            <a:r>
              <a:rPr dirty="0" smtClean="0" sz="1800" spc="0" b="1">
                <a:solidFill>
                  <a:srgbClr val="333333"/>
                </a:solidFill>
                <a:latin typeface="Arial"/>
                <a:cs typeface="Arial"/>
              </a:rPr>
              <a:t>)</a:t>
            </a:r>
            <a:endParaRPr sz="1800">
              <a:latin typeface="Arial"/>
              <a:cs typeface="Arial"/>
            </a:endParaRPr>
          </a:p>
          <a:p>
            <a:pPr marL="674827">
              <a:lnSpc>
                <a:spcPct val="142207"/>
              </a:lnSpc>
              <a:spcBef>
                <a:spcPts val="1035"/>
              </a:spcBef>
            </a:pPr>
            <a:r>
              <a:rPr dirty="0" smtClean="0" sz="1800" spc="0">
                <a:solidFill>
                  <a:srgbClr val="333333"/>
                </a:solidFill>
                <a:latin typeface="Wingdings"/>
                <a:cs typeface="Wingdings"/>
              </a:rPr>
              <a:t></a:t>
            </a:r>
            <a:r>
              <a:rPr dirty="0" smtClean="0" sz="1800" spc="0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dirty="0" smtClean="0" sz="1800" spc="49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dirty="0" smtClean="0" sz="1800" spc="9">
                <a:solidFill>
                  <a:srgbClr val="333333"/>
                </a:solidFill>
                <a:latin typeface="΢"/>
                <a:cs typeface="΢"/>
              </a:rPr>
              <a:t>岗位在薪酬等级中的“水平、段位”</a:t>
            </a:r>
            <a:endParaRPr sz="1800">
              <a:latin typeface="微软雅黑"/>
              <a:cs typeface="微软雅黑"/>
            </a:endParaRPr>
          </a:p>
          <a:p>
            <a:pPr marL="674827">
              <a:lnSpc>
                <a:spcPct val="142207"/>
              </a:lnSpc>
              <a:spcBef>
                <a:spcPts val="1032"/>
              </a:spcBef>
            </a:pPr>
            <a:r>
              <a:rPr dirty="0" smtClean="0" sz="1800" spc="0">
                <a:solidFill>
                  <a:srgbClr val="333333"/>
                </a:solidFill>
                <a:latin typeface="Wingdings"/>
                <a:cs typeface="Wingdings"/>
              </a:rPr>
              <a:t></a:t>
            </a:r>
            <a:r>
              <a:rPr dirty="0" smtClean="0" sz="1800" spc="0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dirty="0" smtClean="0" sz="1800" spc="49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dirty="0" smtClean="0" sz="1800" spc="9">
                <a:solidFill>
                  <a:srgbClr val="333333"/>
                </a:solidFill>
                <a:latin typeface="΢"/>
                <a:cs typeface="΢"/>
              </a:rPr>
              <a:t>服务期限</a:t>
            </a:r>
            <a:endParaRPr sz="1800">
              <a:latin typeface="微软雅黑"/>
              <a:cs typeface="微软雅黑"/>
            </a:endParaRPr>
          </a:p>
          <a:p>
            <a:pPr marL="674827">
              <a:lnSpc>
                <a:spcPct val="142207"/>
              </a:lnSpc>
              <a:spcBef>
                <a:spcPts val="1034"/>
              </a:spcBef>
            </a:pPr>
            <a:r>
              <a:rPr dirty="0" smtClean="0" sz="1800" spc="0">
                <a:solidFill>
                  <a:srgbClr val="333333"/>
                </a:solidFill>
                <a:latin typeface="Wingdings"/>
                <a:cs typeface="Wingdings"/>
              </a:rPr>
              <a:t></a:t>
            </a:r>
            <a:r>
              <a:rPr dirty="0" smtClean="0" sz="1800" spc="0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dirty="0" smtClean="0" sz="1800" spc="49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dirty="0" smtClean="0" sz="1800" spc="9">
                <a:solidFill>
                  <a:srgbClr val="333333"/>
                </a:solidFill>
                <a:latin typeface="΢"/>
                <a:cs typeface="΢"/>
              </a:rPr>
              <a:t>年龄</a:t>
            </a:r>
            <a:endParaRPr sz="1800">
              <a:latin typeface="微软雅黑"/>
              <a:cs typeface="微软雅黑"/>
            </a:endParaRPr>
          </a:p>
          <a:p>
            <a:pPr marL="674827">
              <a:lnSpc>
                <a:spcPct val="142207"/>
              </a:lnSpc>
              <a:spcBef>
                <a:spcPts val="1032"/>
              </a:spcBef>
            </a:pPr>
            <a:r>
              <a:rPr dirty="0" smtClean="0" sz="1800" spc="0">
                <a:solidFill>
                  <a:srgbClr val="333333"/>
                </a:solidFill>
                <a:latin typeface="Wingdings"/>
                <a:cs typeface="Wingdings"/>
              </a:rPr>
              <a:t></a:t>
            </a:r>
            <a:r>
              <a:rPr dirty="0" smtClean="0" sz="1800" spc="0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dirty="0" smtClean="0" sz="1800" spc="49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dirty="0" smtClean="0" sz="1800" spc="9">
                <a:solidFill>
                  <a:srgbClr val="333333"/>
                </a:solidFill>
                <a:latin typeface="΢"/>
                <a:cs typeface="΢"/>
              </a:rPr>
              <a:t>用户自定义的标准</a:t>
            </a:r>
            <a:endParaRPr sz="1800">
              <a:latin typeface="微软雅黑"/>
              <a:cs typeface="微软雅黑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7998"/>
          </a:xfrm>
          <a:custGeom>
            <a:avLst/>
            <a:gdLst/>
            <a:ahLst/>
            <a:cxnLst/>
            <a:rect l="l" t="t" r="r" b="b"/>
            <a:pathLst>
              <a:path w="9144000" h="6857998">
                <a:moveTo>
                  <a:pt x="9144000" y="6857998"/>
                </a:moveTo>
                <a:lnTo>
                  <a:pt x="9144000" y="0"/>
                </a:lnTo>
                <a:lnTo>
                  <a:pt x="0" y="0"/>
                </a:lnTo>
                <a:lnTo>
                  <a:pt x="0" y="6857998"/>
                </a:lnTo>
                <a:lnTo>
                  <a:pt x="9144000" y="6857998"/>
                </a:lnTo>
                <a:close/>
              </a:path>
            </a:pathLst>
          </a:custGeom>
          <a:solidFill>
            <a:srgbClr val="959595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/>
          <p:nvPr/>
        </p:nvSpPr>
        <p:spPr>
          <a:xfrm>
            <a:off x="0" y="0"/>
            <a:ext cx="9144000" cy="68579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228600" y="681227"/>
            <a:ext cx="8610600" cy="57195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624941" y="161901"/>
            <a:ext cx="4285765" cy="3042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395"/>
              </a:lnSpc>
              <a:spcBef>
                <a:spcPts val="119"/>
              </a:spcBef>
            </a:pPr>
            <a:r>
              <a:rPr dirty="0" smtClean="0" sz="2200" spc="9">
                <a:latin typeface="΢"/>
                <a:cs typeface="΢"/>
              </a:rPr>
              <a:t>人力资源战略功能－薪酬等级</a:t>
            </a:r>
            <a:r>
              <a:rPr dirty="0" smtClean="0" sz="2200" spc="19">
                <a:latin typeface="΢"/>
                <a:cs typeface="΢"/>
              </a:rPr>
              <a:t>系</a:t>
            </a:r>
            <a:r>
              <a:rPr dirty="0" smtClean="0" sz="2200" spc="0">
                <a:latin typeface="΢"/>
                <a:cs typeface="΢"/>
              </a:rPr>
              <a:t>统</a:t>
            </a:r>
            <a:endParaRPr sz="2200">
              <a:latin typeface="微软雅黑"/>
              <a:cs typeface="微软雅黑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9524" y="6633699"/>
            <a:ext cx="2386151" cy="13208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975"/>
              </a:lnSpc>
              <a:spcBef>
                <a:spcPts val="48"/>
              </a:spcBef>
            </a:pPr>
            <a:r>
              <a:rPr dirty="0" smtClean="0" sz="850" spc="0">
                <a:solidFill>
                  <a:srgbClr val="B1B1B1"/>
                </a:solidFill>
                <a:latin typeface="Symbol"/>
                <a:cs typeface="Symbol"/>
              </a:rPr>
              <a:t></a:t>
            </a:r>
            <a:r>
              <a:rPr dirty="0" smtClean="0" sz="850" spc="0">
                <a:solidFill>
                  <a:srgbClr val="B1B1B1"/>
                </a:solidFill>
                <a:latin typeface="Times New Roman"/>
                <a:cs typeface="Times New Roman"/>
              </a:rPr>
              <a:t> </a:t>
            </a:r>
            <a:r>
              <a:rPr dirty="0" smtClean="0" sz="850" spc="51">
                <a:solidFill>
                  <a:srgbClr val="B1B1B1"/>
                </a:solidFill>
                <a:latin typeface="Times New Roman"/>
                <a:cs typeface="Times New Roman"/>
              </a:rPr>
              <a:t> 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S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A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P</a:t>
            </a:r>
            <a:r>
              <a:rPr dirty="0" smtClean="0" sz="700" spc="-23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A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G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2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0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0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2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,</a:t>
            </a:r>
            <a:r>
              <a:rPr dirty="0" smtClean="0" sz="700" spc="12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T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itle</a:t>
            </a:r>
            <a:r>
              <a:rPr dirty="0" smtClean="0" sz="700" spc="-18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o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f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P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r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e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s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e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n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t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a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ti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o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n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,</a:t>
            </a:r>
            <a:r>
              <a:rPr dirty="0" smtClean="0" sz="700" spc="13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S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p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e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a</a:t>
            </a:r>
            <a:r>
              <a:rPr dirty="0" smtClean="0" sz="700" spc="9">
                <a:solidFill>
                  <a:srgbClr val="B1B1B1"/>
                </a:solidFill>
                <a:latin typeface="Arial"/>
                <a:cs typeface="Arial"/>
              </a:rPr>
              <a:t>k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e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r</a:t>
            </a:r>
            <a:r>
              <a:rPr dirty="0" smtClean="0" sz="700" spc="-20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Na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m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e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1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55</a:t>
            </a:r>
            <a:endParaRPr sz="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7998"/>
          </a:xfrm>
          <a:custGeom>
            <a:avLst/>
            <a:gdLst/>
            <a:ahLst/>
            <a:cxnLst/>
            <a:rect l="l" t="t" r="r" b="b"/>
            <a:pathLst>
              <a:path w="9144000" h="6857998">
                <a:moveTo>
                  <a:pt x="9144000" y="6857998"/>
                </a:moveTo>
                <a:lnTo>
                  <a:pt x="9144000" y="0"/>
                </a:lnTo>
                <a:lnTo>
                  <a:pt x="0" y="0"/>
                </a:lnTo>
                <a:lnTo>
                  <a:pt x="0" y="6857998"/>
                </a:lnTo>
                <a:lnTo>
                  <a:pt x="9144000" y="6857998"/>
                </a:lnTo>
                <a:close/>
              </a:path>
            </a:pathLst>
          </a:custGeom>
          <a:solidFill>
            <a:srgbClr val="959595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/>
          <p:nvPr/>
        </p:nvSpPr>
        <p:spPr>
          <a:xfrm>
            <a:off x="0" y="0"/>
            <a:ext cx="9144000" cy="68579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3352800" y="762000"/>
            <a:ext cx="5524500" cy="5638800"/>
          </a:xfrm>
          <a:custGeom>
            <a:avLst/>
            <a:gdLst/>
            <a:ahLst/>
            <a:cxnLst/>
            <a:rect l="l" t="t" r="r" b="b"/>
            <a:pathLst>
              <a:path w="5524500" h="5638800">
                <a:moveTo>
                  <a:pt x="0" y="5638800"/>
                </a:moveTo>
                <a:lnTo>
                  <a:pt x="5524500" y="5638800"/>
                </a:lnTo>
                <a:lnTo>
                  <a:pt x="5524500" y="0"/>
                </a:lnTo>
                <a:lnTo>
                  <a:pt x="0" y="0"/>
                </a:lnTo>
                <a:lnTo>
                  <a:pt x="0" y="5638800"/>
                </a:lnTo>
                <a:close/>
              </a:path>
            </a:pathLst>
          </a:custGeom>
          <a:solidFill>
            <a:srgbClr val="94B8D1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3669791" y="1088136"/>
            <a:ext cx="4966716" cy="50261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3595115" y="1013460"/>
            <a:ext cx="4963668" cy="50231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326237" y="161901"/>
            <a:ext cx="2558567" cy="134052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48005">
              <a:lnSpc>
                <a:spcPts val="2565"/>
              </a:lnSpc>
              <a:spcBef>
                <a:spcPts val="128"/>
              </a:spcBef>
            </a:pPr>
            <a:r>
              <a:rPr dirty="0" smtClean="0" sz="2200" spc="9">
                <a:latin typeface="΢"/>
                <a:cs typeface="΢"/>
              </a:rPr>
              <a:t>人力资源战略功能</a:t>
            </a:r>
            <a:endParaRPr sz="2200">
              <a:latin typeface="微软雅黑"/>
              <a:cs typeface="微软雅黑"/>
            </a:endParaRPr>
          </a:p>
          <a:p>
            <a:pPr marL="12700" marR="41833">
              <a:lnSpc>
                <a:spcPct val="142207"/>
              </a:lnSpc>
              <a:spcBef>
                <a:spcPts val="341"/>
              </a:spcBef>
            </a:pPr>
            <a:r>
              <a:rPr dirty="0" smtClean="0" sz="2200" spc="9">
                <a:solidFill>
                  <a:srgbClr val="003366"/>
                </a:solidFill>
                <a:latin typeface="΢"/>
                <a:cs typeface="΢"/>
              </a:rPr>
              <a:t>总体薪酬报告</a:t>
            </a:r>
            <a:endParaRPr sz="2200">
              <a:latin typeface="微软雅黑"/>
              <a:cs typeface="微软雅黑"/>
            </a:endParaRPr>
          </a:p>
          <a:p>
            <a:pPr marL="679297" marR="41833">
              <a:lnSpc>
                <a:spcPts val="2955"/>
              </a:lnSpc>
              <a:spcBef>
                <a:spcPts val="960"/>
              </a:spcBef>
            </a:pPr>
            <a:r>
              <a:rPr dirty="0" smtClean="0" baseline="-5425" sz="2700" spc="9">
                <a:solidFill>
                  <a:srgbClr val="333333"/>
                </a:solidFill>
                <a:latin typeface="΢"/>
                <a:cs typeface="΢"/>
              </a:rPr>
              <a:t>用户自定义格式</a:t>
            </a:r>
            <a:endParaRPr sz="1800">
              <a:latin typeface="微软雅黑"/>
              <a:cs typeface="微软雅黑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231895" y="161901"/>
            <a:ext cx="1201597" cy="3042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395"/>
              </a:lnSpc>
              <a:spcBef>
                <a:spcPts val="119"/>
              </a:spcBef>
            </a:pPr>
            <a:r>
              <a:rPr dirty="0" smtClean="0" sz="2200" spc="9">
                <a:latin typeface="΢"/>
                <a:cs typeface="΢"/>
              </a:rPr>
              <a:t>薪酬管理</a:t>
            </a:r>
            <a:endParaRPr sz="2200">
              <a:latin typeface="微软雅黑"/>
              <a:cs typeface="微软雅黑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951479" y="183906"/>
            <a:ext cx="219379" cy="3042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395"/>
              </a:lnSpc>
              <a:spcBef>
                <a:spcPts val="119"/>
              </a:spcBef>
            </a:pPr>
            <a:r>
              <a:rPr dirty="0" smtClean="0" baseline="2148" sz="3300" spc="0" b="1">
                <a:latin typeface="Arial Black"/>
                <a:cs typeface="Arial Black"/>
              </a:rPr>
              <a:t>–</a:t>
            </a:r>
            <a:endParaRPr sz="2200">
              <a:latin typeface="Arial Black"/>
              <a:cs typeface="Arial Black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92835" y="1797065"/>
            <a:ext cx="1668671" cy="356373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R="155412" algn="ctr">
              <a:lnSpc>
                <a:spcPts val="2120"/>
              </a:lnSpc>
              <a:spcBef>
                <a:spcPts val="106"/>
              </a:spcBef>
            </a:pPr>
            <a:r>
              <a:rPr dirty="0" smtClean="0" baseline="1085" sz="2700" spc="9">
                <a:solidFill>
                  <a:srgbClr val="333333"/>
                </a:solidFill>
                <a:latin typeface="΢"/>
                <a:cs typeface="΢"/>
              </a:rPr>
              <a:t>预定义的种</a:t>
            </a:r>
            <a:r>
              <a:rPr dirty="0" smtClean="0" baseline="1085" sz="2700" spc="14">
                <a:solidFill>
                  <a:srgbClr val="333333"/>
                </a:solidFill>
                <a:latin typeface="΢"/>
                <a:cs typeface="΢"/>
              </a:rPr>
              <a:t>类</a:t>
            </a:r>
            <a:r>
              <a:rPr dirty="0" smtClean="0" baseline="1610" sz="2700" spc="0" b="1">
                <a:solidFill>
                  <a:srgbClr val="333333"/>
                </a:solidFill>
                <a:latin typeface="Arial"/>
                <a:cs typeface="Arial"/>
              </a:rPr>
              <a:t>:</a:t>
            </a:r>
            <a:endParaRPr sz="1800">
              <a:latin typeface="Arial"/>
              <a:cs typeface="Arial"/>
            </a:endParaRPr>
          </a:p>
          <a:p>
            <a:pPr marL="203200" marR="22903">
              <a:lnSpc>
                <a:spcPct val="142207"/>
              </a:lnSpc>
              <a:spcBef>
                <a:spcPts val="24"/>
              </a:spcBef>
            </a:pPr>
            <a:r>
              <a:rPr dirty="0" smtClean="0" sz="1600" spc="0">
                <a:solidFill>
                  <a:srgbClr val="333333"/>
                </a:solidFill>
                <a:latin typeface="Wingdings"/>
                <a:cs typeface="Wingdings"/>
              </a:rPr>
              <a:t></a:t>
            </a:r>
            <a:r>
              <a:rPr dirty="0" smtClean="0" sz="1600" spc="-106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dirty="0" smtClean="0" sz="1600" spc="9">
                <a:solidFill>
                  <a:srgbClr val="333333"/>
                </a:solidFill>
                <a:latin typeface="΢"/>
                <a:cs typeface="΢"/>
              </a:rPr>
              <a:t>薪水</a:t>
            </a:r>
            <a:endParaRPr sz="1600">
              <a:latin typeface="微软雅黑"/>
              <a:cs typeface="微软雅黑"/>
            </a:endParaRPr>
          </a:p>
          <a:p>
            <a:pPr marL="521998" marR="622118" algn="ctr">
              <a:lnSpc>
                <a:spcPct val="142207"/>
              </a:lnSpc>
              <a:spcBef>
                <a:spcPts val="190"/>
              </a:spcBef>
            </a:pPr>
            <a:r>
              <a:rPr dirty="0" smtClean="0" sz="900" spc="0">
                <a:solidFill>
                  <a:srgbClr val="333333"/>
                </a:solidFill>
                <a:latin typeface="Wingdings"/>
                <a:cs typeface="Wingdings"/>
              </a:rPr>
              <a:t></a:t>
            </a:r>
            <a:r>
              <a:rPr dirty="0" smtClean="0" sz="900" spc="115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dirty="0" smtClean="0" sz="1200" spc="9">
                <a:solidFill>
                  <a:srgbClr val="333333"/>
                </a:solidFill>
                <a:latin typeface="΢"/>
                <a:cs typeface="΢"/>
              </a:rPr>
              <a:t>工资</a:t>
            </a:r>
            <a:endParaRPr sz="1200">
              <a:latin typeface="微软雅黑"/>
              <a:cs typeface="微软雅黑"/>
            </a:endParaRPr>
          </a:p>
          <a:p>
            <a:pPr marL="521998" marR="622118" algn="ctr">
              <a:lnSpc>
                <a:spcPct val="142207"/>
              </a:lnSpc>
              <a:spcBef>
                <a:spcPts val="40"/>
              </a:spcBef>
            </a:pPr>
            <a:r>
              <a:rPr dirty="0" smtClean="0" sz="900" spc="0">
                <a:solidFill>
                  <a:srgbClr val="333333"/>
                </a:solidFill>
                <a:latin typeface="Wingdings"/>
                <a:cs typeface="Wingdings"/>
              </a:rPr>
              <a:t></a:t>
            </a:r>
            <a:r>
              <a:rPr dirty="0" smtClean="0" sz="900" spc="115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dirty="0" smtClean="0" sz="1200" spc="9">
                <a:solidFill>
                  <a:srgbClr val="333333"/>
                </a:solidFill>
                <a:latin typeface="΢"/>
                <a:cs typeface="΢"/>
              </a:rPr>
              <a:t>奖金</a:t>
            </a:r>
            <a:endParaRPr sz="1200">
              <a:latin typeface="微软雅黑"/>
              <a:cs typeface="微软雅黑"/>
            </a:endParaRPr>
          </a:p>
          <a:p>
            <a:pPr marL="203200" marR="22903">
              <a:lnSpc>
                <a:spcPts val="2635"/>
              </a:lnSpc>
              <a:spcBef>
                <a:spcPts val="131"/>
              </a:spcBef>
            </a:pPr>
            <a:r>
              <a:rPr dirty="0" smtClean="0" baseline="-3754" sz="2400" spc="0">
                <a:solidFill>
                  <a:srgbClr val="333333"/>
                </a:solidFill>
                <a:latin typeface="Wingdings"/>
                <a:cs typeface="Wingdings"/>
              </a:rPr>
              <a:t></a:t>
            </a:r>
            <a:r>
              <a:rPr dirty="0" smtClean="0" baseline="-3623" sz="2400" spc="-101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dirty="0" smtClean="0" baseline="-2441" sz="2400" spc="9">
                <a:solidFill>
                  <a:srgbClr val="333333"/>
                </a:solidFill>
                <a:latin typeface="΢"/>
                <a:cs typeface="΢"/>
              </a:rPr>
              <a:t>其它薪水</a:t>
            </a:r>
            <a:endParaRPr sz="1600">
              <a:latin typeface="微软雅黑"/>
              <a:cs typeface="微软雅黑"/>
            </a:endParaRPr>
          </a:p>
          <a:p>
            <a:pPr marL="521998" marR="622118" algn="ctr">
              <a:lnSpc>
                <a:spcPct val="142207"/>
              </a:lnSpc>
              <a:spcBef>
                <a:spcPts val="53"/>
              </a:spcBef>
            </a:pPr>
            <a:r>
              <a:rPr dirty="0" smtClean="0" sz="900" spc="0">
                <a:solidFill>
                  <a:srgbClr val="333333"/>
                </a:solidFill>
                <a:latin typeface="Wingdings"/>
                <a:cs typeface="Wingdings"/>
              </a:rPr>
              <a:t></a:t>
            </a:r>
            <a:r>
              <a:rPr dirty="0" smtClean="0" sz="900" spc="115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dirty="0" smtClean="0" sz="1200" spc="9">
                <a:solidFill>
                  <a:srgbClr val="333333"/>
                </a:solidFill>
                <a:latin typeface="΢"/>
                <a:cs typeface="΢"/>
              </a:rPr>
              <a:t>奖品</a:t>
            </a:r>
            <a:endParaRPr sz="1200">
              <a:latin typeface="微软雅黑"/>
              <a:cs typeface="微软雅黑"/>
            </a:endParaRPr>
          </a:p>
          <a:p>
            <a:pPr marL="203200" marR="22903">
              <a:lnSpc>
                <a:spcPts val="2640"/>
              </a:lnSpc>
              <a:spcBef>
                <a:spcPts val="132"/>
              </a:spcBef>
            </a:pPr>
            <a:r>
              <a:rPr dirty="0" smtClean="0" baseline="-3754" sz="2400" spc="0">
                <a:solidFill>
                  <a:srgbClr val="333333"/>
                </a:solidFill>
                <a:latin typeface="Wingdings"/>
                <a:cs typeface="Wingdings"/>
              </a:rPr>
              <a:t></a:t>
            </a:r>
            <a:r>
              <a:rPr dirty="0" smtClean="0" baseline="-3623" sz="2400" spc="-101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dirty="0" smtClean="0" baseline="-2441" sz="2400" spc="9">
                <a:solidFill>
                  <a:srgbClr val="333333"/>
                </a:solidFill>
                <a:latin typeface="΢"/>
                <a:cs typeface="΢"/>
              </a:rPr>
              <a:t>福利数据</a:t>
            </a:r>
            <a:endParaRPr sz="1600">
              <a:latin typeface="微软雅黑"/>
              <a:cs typeface="微软雅黑"/>
            </a:endParaRPr>
          </a:p>
          <a:p>
            <a:pPr marL="546150" marR="22903">
              <a:lnSpc>
                <a:spcPct val="142207"/>
              </a:lnSpc>
              <a:spcBef>
                <a:spcPts val="53"/>
              </a:spcBef>
            </a:pPr>
            <a:r>
              <a:rPr dirty="0" smtClean="0" sz="900" spc="0">
                <a:solidFill>
                  <a:srgbClr val="333333"/>
                </a:solidFill>
                <a:latin typeface="Wingdings"/>
                <a:cs typeface="Wingdings"/>
              </a:rPr>
              <a:t></a:t>
            </a:r>
            <a:r>
              <a:rPr dirty="0" smtClean="0" sz="900" spc="115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dirty="0" smtClean="0" sz="1200" spc="9">
                <a:solidFill>
                  <a:srgbClr val="333333"/>
                </a:solidFill>
                <a:latin typeface="΢"/>
                <a:cs typeface="΢"/>
              </a:rPr>
              <a:t>公司配车</a:t>
            </a:r>
            <a:endParaRPr sz="1200">
              <a:latin typeface="微软雅黑"/>
              <a:cs typeface="微软雅黑"/>
            </a:endParaRPr>
          </a:p>
          <a:p>
            <a:pPr marL="546150" marR="22903">
              <a:lnSpc>
                <a:spcPct val="142207"/>
              </a:lnSpc>
              <a:spcBef>
                <a:spcPts val="40"/>
              </a:spcBef>
            </a:pPr>
            <a:r>
              <a:rPr dirty="0" smtClean="0" sz="900" spc="0">
                <a:solidFill>
                  <a:srgbClr val="333333"/>
                </a:solidFill>
                <a:latin typeface="Wingdings"/>
                <a:cs typeface="Wingdings"/>
              </a:rPr>
              <a:t></a:t>
            </a:r>
            <a:r>
              <a:rPr dirty="0" smtClean="0" sz="900" spc="115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dirty="0" smtClean="0" sz="1200" spc="9">
                <a:solidFill>
                  <a:srgbClr val="333333"/>
                </a:solidFill>
                <a:latin typeface="΢"/>
                <a:cs typeface="΢"/>
              </a:rPr>
              <a:t>保</a:t>
            </a:r>
            <a:r>
              <a:rPr dirty="0" smtClean="0" sz="1200" spc="0">
                <a:solidFill>
                  <a:srgbClr val="333333"/>
                </a:solidFill>
                <a:latin typeface="΢"/>
                <a:cs typeface="΢"/>
              </a:rPr>
              <a:t>险</a:t>
            </a:r>
            <a:r>
              <a:rPr dirty="0" smtClean="0" sz="1200" spc="-29">
                <a:solidFill>
                  <a:srgbClr val="333333"/>
                </a:solidFill>
                <a:latin typeface="΢"/>
                <a:cs typeface="΢"/>
              </a:rPr>
              <a:t> </a:t>
            </a:r>
            <a:r>
              <a:rPr dirty="0" smtClean="0" sz="1200" spc="4" b="1">
                <a:solidFill>
                  <a:srgbClr val="333333"/>
                </a:solidFill>
                <a:latin typeface="Arial"/>
                <a:cs typeface="Arial"/>
              </a:rPr>
              <a:t>e</a:t>
            </a:r>
            <a:r>
              <a:rPr dirty="0" smtClean="0" sz="1200" spc="0" b="1">
                <a:solidFill>
                  <a:srgbClr val="333333"/>
                </a:solidFill>
                <a:latin typeface="Arial"/>
                <a:cs typeface="Arial"/>
              </a:rPr>
              <a:t>tc.</a:t>
            </a:r>
            <a:endParaRPr sz="1200">
              <a:latin typeface="Arial"/>
              <a:cs typeface="Arial"/>
            </a:endParaRPr>
          </a:p>
          <a:p>
            <a:pPr marL="203200" marR="22903">
              <a:lnSpc>
                <a:spcPts val="2635"/>
              </a:lnSpc>
              <a:spcBef>
                <a:spcPts val="131"/>
              </a:spcBef>
            </a:pPr>
            <a:r>
              <a:rPr dirty="0" smtClean="0" baseline="-3754" sz="2400" spc="0">
                <a:solidFill>
                  <a:srgbClr val="333333"/>
                </a:solidFill>
                <a:latin typeface="Wingdings"/>
                <a:cs typeface="Wingdings"/>
              </a:rPr>
              <a:t></a:t>
            </a:r>
            <a:r>
              <a:rPr dirty="0" smtClean="0" baseline="-3623" sz="2400" spc="-101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dirty="0" smtClean="0" baseline="-2441" sz="2400" spc="9">
                <a:solidFill>
                  <a:srgbClr val="333333"/>
                </a:solidFill>
                <a:latin typeface="΢"/>
                <a:cs typeface="΢"/>
              </a:rPr>
              <a:t>人员发展</a:t>
            </a:r>
            <a:endParaRPr sz="1600">
              <a:latin typeface="微软雅黑"/>
              <a:cs typeface="微软雅黑"/>
            </a:endParaRPr>
          </a:p>
          <a:p>
            <a:pPr marL="546150">
              <a:lnSpc>
                <a:spcPct val="142207"/>
              </a:lnSpc>
              <a:spcBef>
                <a:spcPts val="58"/>
              </a:spcBef>
            </a:pPr>
            <a:r>
              <a:rPr dirty="0" smtClean="0" sz="900" spc="0">
                <a:solidFill>
                  <a:srgbClr val="333333"/>
                </a:solidFill>
                <a:latin typeface="Wingdings"/>
                <a:cs typeface="Wingdings"/>
              </a:rPr>
              <a:t></a:t>
            </a:r>
            <a:r>
              <a:rPr dirty="0" smtClean="0" sz="900" spc="115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dirty="0" smtClean="0" sz="1200" spc="9">
                <a:solidFill>
                  <a:srgbClr val="333333"/>
                </a:solidFill>
                <a:latin typeface="΢"/>
                <a:cs typeface="΢"/>
              </a:rPr>
              <a:t>个</a:t>
            </a:r>
            <a:r>
              <a:rPr dirty="0" smtClean="0" sz="1200" spc="9">
                <a:solidFill>
                  <a:srgbClr val="333333"/>
                </a:solidFill>
                <a:latin typeface="΢"/>
                <a:cs typeface="΢"/>
              </a:rPr>
              <a:t>人</a:t>
            </a:r>
            <a:r>
              <a:rPr dirty="0" smtClean="0" sz="1200" spc="9">
                <a:solidFill>
                  <a:srgbClr val="333333"/>
                </a:solidFill>
                <a:latin typeface="΢"/>
                <a:cs typeface="΢"/>
              </a:rPr>
              <a:t>发</a:t>
            </a:r>
            <a:r>
              <a:rPr dirty="0" smtClean="0" sz="1200" spc="0">
                <a:solidFill>
                  <a:srgbClr val="333333"/>
                </a:solidFill>
                <a:latin typeface="΢"/>
                <a:cs typeface="΢"/>
              </a:rPr>
              <a:t>展计划</a:t>
            </a:r>
            <a:endParaRPr sz="1200">
              <a:latin typeface="微软雅黑"/>
              <a:cs typeface="微软雅黑"/>
            </a:endParaRPr>
          </a:p>
          <a:p>
            <a:pPr marL="521998" marR="622118" algn="ctr">
              <a:lnSpc>
                <a:spcPts val="2005"/>
              </a:lnSpc>
              <a:spcBef>
                <a:spcPts val="140"/>
              </a:spcBef>
            </a:pPr>
            <a:r>
              <a:rPr dirty="0" smtClean="0" baseline="-10011" sz="1350" spc="0">
                <a:solidFill>
                  <a:srgbClr val="333333"/>
                </a:solidFill>
                <a:latin typeface="Wingdings"/>
                <a:cs typeface="Wingdings"/>
              </a:rPr>
              <a:t></a:t>
            </a:r>
            <a:r>
              <a:rPr dirty="0" smtClean="0" baseline="-9662" sz="1350" spc="115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dirty="0" smtClean="0" baseline="-4883" sz="1800" spc="9">
                <a:solidFill>
                  <a:srgbClr val="333333"/>
                </a:solidFill>
                <a:latin typeface="΢"/>
                <a:cs typeface="΢"/>
              </a:rPr>
              <a:t>培训</a:t>
            </a:r>
            <a:endParaRPr sz="1200">
              <a:latin typeface="微软雅黑"/>
              <a:cs typeface="微软雅黑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92835" y="5617098"/>
            <a:ext cx="1453134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000"/>
              </a:lnSpc>
              <a:spcBef>
                <a:spcPts val="100"/>
              </a:spcBef>
            </a:pPr>
            <a:r>
              <a:rPr dirty="0" smtClean="0" baseline="-1085" sz="2700" spc="9">
                <a:solidFill>
                  <a:srgbClr val="333333"/>
                </a:solidFill>
                <a:latin typeface="΢"/>
                <a:cs typeface="΢"/>
              </a:rPr>
              <a:t>打印标准信件</a:t>
            </a:r>
            <a:endParaRPr sz="1800">
              <a:latin typeface="微软雅黑"/>
              <a:cs typeface="微软雅黑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09524" y="6166043"/>
            <a:ext cx="2386151" cy="59973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896010" marR="16001">
              <a:lnSpc>
                <a:spcPts val="2120"/>
              </a:lnSpc>
              <a:spcBef>
                <a:spcPts val="106"/>
              </a:spcBef>
            </a:pPr>
            <a:r>
              <a:rPr dirty="0" smtClean="0" baseline="1085" sz="2700" spc="9">
                <a:solidFill>
                  <a:srgbClr val="333333"/>
                </a:solidFill>
                <a:latin typeface="΢"/>
                <a:cs typeface="΢"/>
              </a:rPr>
              <a:t>员工自助服务</a:t>
            </a:r>
            <a:endParaRPr sz="1800">
              <a:latin typeface="微软雅黑"/>
              <a:cs typeface="微软雅黑"/>
            </a:endParaRPr>
          </a:p>
          <a:p>
            <a:pPr marL="12700">
              <a:lnSpc>
                <a:spcPct val="102091"/>
              </a:lnSpc>
              <a:spcBef>
                <a:spcPts val="1393"/>
              </a:spcBef>
            </a:pPr>
            <a:r>
              <a:rPr dirty="0" smtClean="0" sz="850" spc="0">
                <a:solidFill>
                  <a:srgbClr val="B1B1B1"/>
                </a:solidFill>
                <a:latin typeface="Symbol"/>
                <a:cs typeface="Symbol"/>
              </a:rPr>
              <a:t></a:t>
            </a:r>
            <a:r>
              <a:rPr dirty="0" smtClean="0" sz="850" spc="0">
                <a:solidFill>
                  <a:srgbClr val="B1B1B1"/>
                </a:solidFill>
                <a:latin typeface="Times New Roman"/>
                <a:cs typeface="Times New Roman"/>
              </a:rPr>
              <a:t> </a:t>
            </a:r>
            <a:r>
              <a:rPr dirty="0" smtClean="0" sz="850" spc="51">
                <a:solidFill>
                  <a:srgbClr val="B1B1B1"/>
                </a:solidFill>
                <a:latin typeface="Times New Roman"/>
                <a:cs typeface="Times New Roman"/>
              </a:rPr>
              <a:t> 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S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A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P</a:t>
            </a:r>
            <a:r>
              <a:rPr dirty="0" smtClean="0" sz="700" spc="-23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A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G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2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0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0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2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,</a:t>
            </a:r>
            <a:r>
              <a:rPr dirty="0" smtClean="0" sz="700" spc="12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T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itle</a:t>
            </a:r>
            <a:r>
              <a:rPr dirty="0" smtClean="0" sz="700" spc="-18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o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f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P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r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e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s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e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n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t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a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ti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o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n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,</a:t>
            </a:r>
            <a:r>
              <a:rPr dirty="0" smtClean="0" sz="700" spc="13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S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p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e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a</a:t>
            </a:r>
            <a:r>
              <a:rPr dirty="0" smtClean="0" sz="700" spc="9">
                <a:solidFill>
                  <a:srgbClr val="B1B1B1"/>
                </a:solidFill>
                <a:latin typeface="Arial"/>
                <a:cs typeface="Arial"/>
              </a:rPr>
              <a:t>k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e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r</a:t>
            </a:r>
            <a:r>
              <a:rPr dirty="0" smtClean="0" sz="700" spc="-20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Na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m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e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1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56</a:t>
            </a:r>
            <a:endParaRPr sz="7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352800" y="762000"/>
            <a:ext cx="5524500" cy="5638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7998"/>
          </a:xfrm>
          <a:custGeom>
            <a:avLst/>
            <a:gdLst/>
            <a:ahLst/>
            <a:cxnLst/>
            <a:rect l="l" t="t" r="r" b="b"/>
            <a:pathLst>
              <a:path w="9144000" h="6857998">
                <a:moveTo>
                  <a:pt x="9144000" y="6857998"/>
                </a:moveTo>
                <a:lnTo>
                  <a:pt x="9144000" y="0"/>
                </a:lnTo>
                <a:lnTo>
                  <a:pt x="0" y="0"/>
                </a:lnTo>
                <a:lnTo>
                  <a:pt x="0" y="6857998"/>
                </a:lnTo>
                <a:lnTo>
                  <a:pt x="9144000" y="6857998"/>
                </a:lnTo>
                <a:close/>
              </a:path>
            </a:pathLst>
          </a:custGeom>
          <a:solidFill>
            <a:srgbClr val="959595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/>
          <p:nvPr/>
        </p:nvSpPr>
        <p:spPr>
          <a:xfrm>
            <a:off x="0" y="0"/>
            <a:ext cx="9144000" cy="68579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152400" y="882395"/>
            <a:ext cx="8827007" cy="54681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561543" y="161901"/>
            <a:ext cx="5690076" cy="3042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395"/>
              </a:lnSpc>
              <a:spcBef>
                <a:spcPts val="119"/>
              </a:spcBef>
            </a:pPr>
            <a:r>
              <a:rPr dirty="0" smtClean="0" sz="2200" spc="9">
                <a:latin typeface="΢"/>
                <a:cs typeface="΢"/>
              </a:rPr>
              <a:t>人力资源战略功能－外部劳动</a:t>
            </a:r>
            <a:r>
              <a:rPr dirty="0" smtClean="0" sz="2200" spc="19">
                <a:latin typeface="΢"/>
                <a:cs typeface="΢"/>
              </a:rPr>
              <a:t>力</a:t>
            </a:r>
            <a:r>
              <a:rPr dirty="0" smtClean="0" sz="2200" spc="9">
                <a:latin typeface="΢"/>
                <a:cs typeface="΢"/>
              </a:rPr>
              <a:t>市场</a:t>
            </a:r>
            <a:r>
              <a:rPr dirty="0" smtClean="0" sz="2200" spc="19">
                <a:latin typeface="΢"/>
                <a:cs typeface="΢"/>
              </a:rPr>
              <a:t>薪</a:t>
            </a:r>
            <a:r>
              <a:rPr dirty="0" smtClean="0" sz="2200" spc="9">
                <a:latin typeface="΢"/>
                <a:cs typeface="΢"/>
              </a:rPr>
              <a:t>酬</a:t>
            </a:r>
            <a:r>
              <a:rPr dirty="0" smtClean="0" sz="2200" spc="19">
                <a:latin typeface="΢"/>
                <a:cs typeface="΢"/>
              </a:rPr>
              <a:t>数</a:t>
            </a:r>
            <a:r>
              <a:rPr dirty="0" smtClean="0" sz="2200" spc="0">
                <a:latin typeface="΢"/>
                <a:cs typeface="΢"/>
              </a:rPr>
              <a:t>据</a:t>
            </a:r>
            <a:endParaRPr sz="2200">
              <a:latin typeface="微软雅黑"/>
              <a:cs typeface="微软雅黑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9524" y="6633699"/>
            <a:ext cx="2386151" cy="13208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975"/>
              </a:lnSpc>
              <a:spcBef>
                <a:spcPts val="48"/>
              </a:spcBef>
            </a:pPr>
            <a:r>
              <a:rPr dirty="0" smtClean="0" sz="850" spc="0">
                <a:solidFill>
                  <a:srgbClr val="B1B1B1"/>
                </a:solidFill>
                <a:latin typeface="Symbol"/>
                <a:cs typeface="Symbol"/>
              </a:rPr>
              <a:t></a:t>
            </a:r>
            <a:r>
              <a:rPr dirty="0" smtClean="0" sz="850" spc="0">
                <a:solidFill>
                  <a:srgbClr val="B1B1B1"/>
                </a:solidFill>
                <a:latin typeface="Times New Roman"/>
                <a:cs typeface="Times New Roman"/>
              </a:rPr>
              <a:t> </a:t>
            </a:r>
            <a:r>
              <a:rPr dirty="0" smtClean="0" sz="850" spc="51">
                <a:solidFill>
                  <a:srgbClr val="B1B1B1"/>
                </a:solidFill>
                <a:latin typeface="Times New Roman"/>
                <a:cs typeface="Times New Roman"/>
              </a:rPr>
              <a:t> 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S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A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P</a:t>
            </a:r>
            <a:r>
              <a:rPr dirty="0" smtClean="0" sz="700" spc="-23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A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G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2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0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0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2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,</a:t>
            </a:r>
            <a:r>
              <a:rPr dirty="0" smtClean="0" sz="700" spc="12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T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itle</a:t>
            </a:r>
            <a:r>
              <a:rPr dirty="0" smtClean="0" sz="700" spc="-18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o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f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P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r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e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s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e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n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t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a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ti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o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n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,</a:t>
            </a:r>
            <a:r>
              <a:rPr dirty="0" smtClean="0" sz="700" spc="13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S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p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e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a</a:t>
            </a:r>
            <a:r>
              <a:rPr dirty="0" smtClean="0" sz="700" spc="9">
                <a:solidFill>
                  <a:srgbClr val="B1B1B1"/>
                </a:solidFill>
                <a:latin typeface="Arial"/>
                <a:cs typeface="Arial"/>
              </a:rPr>
              <a:t>k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e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r</a:t>
            </a:r>
            <a:r>
              <a:rPr dirty="0" smtClean="0" sz="700" spc="-20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Na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m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e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1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57</a:t>
            </a:r>
            <a:endParaRPr sz="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7998"/>
          </a:xfrm>
          <a:custGeom>
            <a:avLst/>
            <a:gdLst/>
            <a:ahLst/>
            <a:cxnLst/>
            <a:rect l="l" t="t" r="r" b="b"/>
            <a:pathLst>
              <a:path w="9144000" h="6857998">
                <a:moveTo>
                  <a:pt x="9144000" y="6857998"/>
                </a:moveTo>
                <a:lnTo>
                  <a:pt x="9144000" y="0"/>
                </a:lnTo>
                <a:lnTo>
                  <a:pt x="0" y="0"/>
                </a:lnTo>
                <a:lnTo>
                  <a:pt x="0" y="6857998"/>
                </a:lnTo>
                <a:lnTo>
                  <a:pt x="9144000" y="6857998"/>
                </a:lnTo>
                <a:close/>
              </a:path>
            </a:pathLst>
          </a:custGeom>
          <a:solidFill>
            <a:srgbClr val="959595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/>
          <p:nvPr/>
        </p:nvSpPr>
        <p:spPr>
          <a:xfrm>
            <a:off x="0" y="0"/>
            <a:ext cx="9144000" cy="68579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152400" y="612648"/>
            <a:ext cx="8764524" cy="57119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1676400" y="3276600"/>
            <a:ext cx="762000" cy="304800"/>
          </a:xfrm>
          <a:custGeom>
            <a:avLst/>
            <a:gdLst/>
            <a:ahLst/>
            <a:cxnLst/>
            <a:rect l="l" t="t" r="r" b="b"/>
            <a:pathLst>
              <a:path w="762000" h="304800">
                <a:moveTo>
                  <a:pt x="0" y="304800"/>
                </a:moveTo>
                <a:lnTo>
                  <a:pt x="762000" y="304800"/>
                </a:lnTo>
                <a:lnTo>
                  <a:pt x="7620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12192">
            <a:solidFill>
              <a:srgbClr val="FF505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627989" y="136501"/>
            <a:ext cx="2945306" cy="32629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70"/>
              </a:lnSpc>
              <a:spcBef>
                <a:spcPts val="128"/>
              </a:spcBef>
            </a:pPr>
            <a:r>
              <a:rPr dirty="0" smtClean="0" baseline="1074" sz="3300" spc="0" b="1">
                <a:solidFill>
                  <a:srgbClr val="333333"/>
                </a:solidFill>
                <a:latin typeface="Arial Black"/>
                <a:cs typeface="Arial Black"/>
              </a:rPr>
              <a:t>SA</a:t>
            </a:r>
            <a:r>
              <a:rPr dirty="0" smtClean="0" baseline="1074" sz="3300" spc="-9" b="1">
                <a:solidFill>
                  <a:srgbClr val="333333"/>
                </a:solidFill>
                <a:latin typeface="Arial Black"/>
                <a:cs typeface="Arial Black"/>
              </a:rPr>
              <a:t>P</a:t>
            </a:r>
            <a:r>
              <a:rPr dirty="0" smtClean="0" sz="2200" spc="9">
                <a:solidFill>
                  <a:srgbClr val="333333"/>
                </a:solidFill>
                <a:latin typeface="΢"/>
                <a:cs typeface="΢"/>
              </a:rPr>
              <a:t>与第三方系统集成</a:t>
            </a:r>
            <a:endParaRPr sz="2200">
              <a:latin typeface="微软雅黑"/>
              <a:cs typeface="微软雅黑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9524" y="6633699"/>
            <a:ext cx="2386151" cy="13208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975"/>
              </a:lnSpc>
              <a:spcBef>
                <a:spcPts val="48"/>
              </a:spcBef>
            </a:pPr>
            <a:r>
              <a:rPr dirty="0" smtClean="0" sz="850" spc="0">
                <a:solidFill>
                  <a:srgbClr val="B1B1B1"/>
                </a:solidFill>
                <a:latin typeface="Symbol"/>
                <a:cs typeface="Symbol"/>
              </a:rPr>
              <a:t></a:t>
            </a:r>
            <a:r>
              <a:rPr dirty="0" smtClean="0" sz="850" spc="0">
                <a:solidFill>
                  <a:srgbClr val="B1B1B1"/>
                </a:solidFill>
                <a:latin typeface="Times New Roman"/>
                <a:cs typeface="Times New Roman"/>
              </a:rPr>
              <a:t> </a:t>
            </a:r>
            <a:r>
              <a:rPr dirty="0" smtClean="0" sz="850" spc="51">
                <a:solidFill>
                  <a:srgbClr val="B1B1B1"/>
                </a:solidFill>
                <a:latin typeface="Times New Roman"/>
                <a:cs typeface="Times New Roman"/>
              </a:rPr>
              <a:t> 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S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A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P</a:t>
            </a:r>
            <a:r>
              <a:rPr dirty="0" smtClean="0" sz="700" spc="-23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A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G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2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0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0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2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,</a:t>
            </a:r>
            <a:r>
              <a:rPr dirty="0" smtClean="0" sz="700" spc="12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T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itle</a:t>
            </a:r>
            <a:r>
              <a:rPr dirty="0" smtClean="0" sz="700" spc="-18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o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f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P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r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e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s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e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n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t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a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ti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o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n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,</a:t>
            </a:r>
            <a:r>
              <a:rPr dirty="0" smtClean="0" sz="700" spc="13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S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p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e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a</a:t>
            </a:r>
            <a:r>
              <a:rPr dirty="0" smtClean="0" sz="700" spc="9">
                <a:solidFill>
                  <a:srgbClr val="B1B1B1"/>
                </a:solidFill>
                <a:latin typeface="Arial"/>
                <a:cs typeface="Arial"/>
              </a:rPr>
              <a:t>k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e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r</a:t>
            </a:r>
            <a:r>
              <a:rPr dirty="0" smtClean="0" sz="700" spc="-20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Na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m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e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1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58</a:t>
            </a:r>
            <a:endParaRPr sz="7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676400" y="3276600"/>
            <a:ext cx="762000" cy="304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7998"/>
          </a:xfrm>
          <a:custGeom>
            <a:avLst/>
            <a:gdLst/>
            <a:ahLst/>
            <a:cxnLst/>
            <a:rect l="l" t="t" r="r" b="b"/>
            <a:pathLst>
              <a:path w="9144000" h="6857998">
                <a:moveTo>
                  <a:pt x="9144000" y="6857998"/>
                </a:moveTo>
                <a:lnTo>
                  <a:pt x="9144000" y="0"/>
                </a:lnTo>
                <a:lnTo>
                  <a:pt x="0" y="0"/>
                </a:lnTo>
                <a:lnTo>
                  <a:pt x="0" y="6857998"/>
                </a:lnTo>
                <a:lnTo>
                  <a:pt x="9144000" y="6857998"/>
                </a:lnTo>
                <a:close/>
              </a:path>
            </a:pathLst>
          </a:custGeom>
          <a:solidFill>
            <a:srgbClr val="959595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/>
          <p:nvPr/>
        </p:nvSpPr>
        <p:spPr>
          <a:xfrm>
            <a:off x="0" y="0"/>
            <a:ext cx="9144000" cy="68579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7528559" y="1552955"/>
            <a:ext cx="97536" cy="0"/>
          </a:xfrm>
          <a:custGeom>
            <a:avLst/>
            <a:gdLst/>
            <a:ahLst/>
            <a:cxnLst/>
            <a:rect l="l" t="t" r="r" b="b"/>
            <a:pathLst>
              <a:path w="97536" h="0">
                <a:moveTo>
                  <a:pt x="0" y="0"/>
                </a:moveTo>
                <a:lnTo>
                  <a:pt x="97536" y="0"/>
                </a:lnTo>
              </a:path>
            </a:pathLst>
          </a:custGeom>
          <a:ln w="76200">
            <a:solidFill>
              <a:srgbClr val="A35F8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6307835" y="1552955"/>
            <a:ext cx="76200" cy="0"/>
          </a:xfrm>
          <a:custGeom>
            <a:avLst/>
            <a:gdLst/>
            <a:ahLst/>
            <a:cxnLst/>
            <a:rect l="l" t="t" r="r" b="b"/>
            <a:pathLst>
              <a:path w="76200" h="0">
                <a:moveTo>
                  <a:pt x="0" y="0"/>
                </a:moveTo>
                <a:lnTo>
                  <a:pt x="76200" y="0"/>
                </a:lnTo>
              </a:path>
            </a:pathLst>
          </a:custGeom>
          <a:ln w="76200">
            <a:solidFill>
              <a:srgbClr val="A35F8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5142738" y="1514855"/>
            <a:ext cx="0" cy="76200"/>
          </a:xfrm>
          <a:custGeom>
            <a:avLst/>
            <a:gdLst/>
            <a:ahLst/>
            <a:cxnLst/>
            <a:rect l="l" t="t" r="r" b="b"/>
            <a:pathLst>
              <a:path w="0" h="76200">
                <a:moveTo>
                  <a:pt x="0" y="0"/>
                </a:moveTo>
                <a:lnTo>
                  <a:pt x="0" y="76200"/>
                </a:lnTo>
              </a:path>
            </a:pathLst>
          </a:custGeom>
          <a:ln w="76200">
            <a:solidFill>
              <a:srgbClr val="A35F8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3954017" y="1514855"/>
            <a:ext cx="0" cy="76200"/>
          </a:xfrm>
          <a:custGeom>
            <a:avLst/>
            <a:gdLst/>
            <a:ahLst/>
            <a:cxnLst/>
            <a:rect l="l" t="t" r="r" b="b"/>
            <a:pathLst>
              <a:path w="0" h="76200">
                <a:moveTo>
                  <a:pt x="0" y="0"/>
                </a:moveTo>
                <a:lnTo>
                  <a:pt x="0" y="76200"/>
                </a:lnTo>
              </a:path>
            </a:pathLst>
          </a:custGeom>
          <a:ln w="76200">
            <a:solidFill>
              <a:srgbClr val="A35F8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" name="object 8"/>
          <p:cNvSpPr/>
          <p:nvPr/>
        </p:nvSpPr>
        <p:spPr>
          <a:xfrm>
            <a:off x="2708148" y="1552955"/>
            <a:ext cx="77724" cy="0"/>
          </a:xfrm>
          <a:custGeom>
            <a:avLst/>
            <a:gdLst/>
            <a:ahLst/>
            <a:cxnLst/>
            <a:rect l="l" t="t" r="r" b="b"/>
            <a:pathLst>
              <a:path w="77724" h="0">
                <a:moveTo>
                  <a:pt x="0" y="0"/>
                </a:moveTo>
                <a:lnTo>
                  <a:pt x="77724" y="0"/>
                </a:lnTo>
              </a:path>
            </a:pathLst>
          </a:custGeom>
          <a:ln w="76200">
            <a:solidFill>
              <a:srgbClr val="A35F8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" name="object 9"/>
          <p:cNvSpPr/>
          <p:nvPr/>
        </p:nvSpPr>
        <p:spPr>
          <a:xfrm>
            <a:off x="1528572" y="1514855"/>
            <a:ext cx="0" cy="76200"/>
          </a:xfrm>
          <a:custGeom>
            <a:avLst/>
            <a:gdLst/>
            <a:ahLst/>
            <a:cxnLst/>
            <a:rect l="l" t="t" r="r" b="b"/>
            <a:pathLst>
              <a:path w="0" h="76200">
                <a:moveTo>
                  <a:pt x="0" y="0"/>
                </a:moveTo>
                <a:lnTo>
                  <a:pt x="0" y="76200"/>
                </a:lnTo>
              </a:path>
            </a:pathLst>
          </a:custGeom>
          <a:ln w="76200">
            <a:solidFill>
              <a:srgbClr val="A35F8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" name="object 10"/>
          <p:cNvSpPr/>
          <p:nvPr/>
        </p:nvSpPr>
        <p:spPr>
          <a:xfrm>
            <a:off x="178307" y="1552955"/>
            <a:ext cx="170688" cy="0"/>
          </a:xfrm>
          <a:custGeom>
            <a:avLst/>
            <a:gdLst/>
            <a:ahLst/>
            <a:cxnLst/>
            <a:rect l="l" t="t" r="r" b="b"/>
            <a:pathLst>
              <a:path w="170688" h="0">
                <a:moveTo>
                  <a:pt x="0" y="0"/>
                </a:moveTo>
                <a:lnTo>
                  <a:pt x="170688" y="0"/>
                </a:lnTo>
              </a:path>
            </a:pathLst>
          </a:custGeom>
          <a:ln w="76200">
            <a:solidFill>
              <a:srgbClr val="A35F8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" name="object 11"/>
          <p:cNvSpPr/>
          <p:nvPr/>
        </p:nvSpPr>
        <p:spPr>
          <a:xfrm>
            <a:off x="373379" y="1336547"/>
            <a:ext cx="1146047" cy="4968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" name="object 12"/>
          <p:cNvSpPr/>
          <p:nvPr/>
        </p:nvSpPr>
        <p:spPr>
          <a:xfrm>
            <a:off x="352043" y="1307591"/>
            <a:ext cx="1188720" cy="58978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" name="object 13"/>
          <p:cNvSpPr/>
          <p:nvPr/>
        </p:nvSpPr>
        <p:spPr>
          <a:xfrm>
            <a:off x="348995" y="1312163"/>
            <a:ext cx="1143000" cy="493775"/>
          </a:xfrm>
          <a:custGeom>
            <a:avLst/>
            <a:gdLst/>
            <a:ahLst/>
            <a:cxnLst/>
            <a:rect l="l" t="t" r="r" b="b"/>
            <a:pathLst>
              <a:path w="1143000" h="493775">
                <a:moveTo>
                  <a:pt x="0" y="493775"/>
                </a:moveTo>
                <a:lnTo>
                  <a:pt x="1143000" y="493775"/>
                </a:lnTo>
                <a:lnTo>
                  <a:pt x="1143000" y="0"/>
                </a:lnTo>
                <a:lnTo>
                  <a:pt x="0" y="0"/>
                </a:lnTo>
                <a:lnTo>
                  <a:pt x="0" y="493775"/>
                </a:lnTo>
                <a:close/>
              </a:path>
            </a:pathLst>
          </a:custGeom>
          <a:solidFill>
            <a:srgbClr val="EF9F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" name="object 14"/>
          <p:cNvSpPr/>
          <p:nvPr/>
        </p:nvSpPr>
        <p:spPr>
          <a:xfrm>
            <a:off x="1589532" y="1339596"/>
            <a:ext cx="1146047" cy="4953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" name="object 15"/>
          <p:cNvSpPr/>
          <p:nvPr/>
        </p:nvSpPr>
        <p:spPr>
          <a:xfrm>
            <a:off x="1696211" y="1318260"/>
            <a:ext cx="932688" cy="58064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" name="object 16"/>
          <p:cNvSpPr/>
          <p:nvPr/>
        </p:nvSpPr>
        <p:spPr>
          <a:xfrm>
            <a:off x="1565147" y="1315211"/>
            <a:ext cx="1143000" cy="492251"/>
          </a:xfrm>
          <a:custGeom>
            <a:avLst/>
            <a:gdLst/>
            <a:ahLst/>
            <a:cxnLst/>
            <a:rect l="l" t="t" r="r" b="b"/>
            <a:pathLst>
              <a:path w="1143000" h="492251">
                <a:moveTo>
                  <a:pt x="0" y="492251"/>
                </a:moveTo>
                <a:lnTo>
                  <a:pt x="1143000" y="492251"/>
                </a:lnTo>
                <a:lnTo>
                  <a:pt x="1143000" y="0"/>
                </a:lnTo>
                <a:lnTo>
                  <a:pt x="0" y="0"/>
                </a:lnTo>
                <a:lnTo>
                  <a:pt x="0" y="492251"/>
                </a:lnTo>
                <a:close/>
              </a:path>
            </a:pathLst>
          </a:custGeom>
          <a:solidFill>
            <a:srgbClr val="EF9F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" name="object 17"/>
          <p:cNvSpPr/>
          <p:nvPr/>
        </p:nvSpPr>
        <p:spPr>
          <a:xfrm>
            <a:off x="2810255" y="1335024"/>
            <a:ext cx="1146047" cy="49682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" name="object 18"/>
          <p:cNvSpPr/>
          <p:nvPr/>
        </p:nvSpPr>
        <p:spPr>
          <a:xfrm>
            <a:off x="2916935" y="1412747"/>
            <a:ext cx="931163" cy="37642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9" name="object 19"/>
          <p:cNvSpPr/>
          <p:nvPr/>
        </p:nvSpPr>
        <p:spPr>
          <a:xfrm>
            <a:off x="2785872" y="1310639"/>
            <a:ext cx="1143000" cy="493775"/>
          </a:xfrm>
          <a:custGeom>
            <a:avLst/>
            <a:gdLst/>
            <a:ahLst/>
            <a:cxnLst/>
            <a:rect l="l" t="t" r="r" b="b"/>
            <a:pathLst>
              <a:path w="1143000" h="493775">
                <a:moveTo>
                  <a:pt x="0" y="493775"/>
                </a:moveTo>
                <a:lnTo>
                  <a:pt x="1143000" y="493775"/>
                </a:lnTo>
                <a:lnTo>
                  <a:pt x="1143000" y="0"/>
                </a:lnTo>
                <a:lnTo>
                  <a:pt x="0" y="0"/>
                </a:lnTo>
                <a:lnTo>
                  <a:pt x="0" y="493775"/>
                </a:lnTo>
                <a:close/>
              </a:path>
            </a:pathLst>
          </a:custGeom>
          <a:solidFill>
            <a:srgbClr val="EF9F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0" name="object 20"/>
          <p:cNvSpPr/>
          <p:nvPr/>
        </p:nvSpPr>
        <p:spPr>
          <a:xfrm>
            <a:off x="4003547" y="1350263"/>
            <a:ext cx="1143000" cy="49682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1" name="object 21"/>
          <p:cNvSpPr/>
          <p:nvPr/>
        </p:nvSpPr>
        <p:spPr>
          <a:xfrm>
            <a:off x="3930396" y="1327403"/>
            <a:ext cx="1287779" cy="58978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2" name="object 22"/>
          <p:cNvSpPr/>
          <p:nvPr/>
        </p:nvSpPr>
        <p:spPr>
          <a:xfrm>
            <a:off x="3979164" y="1325880"/>
            <a:ext cx="1139952" cy="493775"/>
          </a:xfrm>
          <a:custGeom>
            <a:avLst/>
            <a:gdLst/>
            <a:ahLst/>
            <a:cxnLst/>
            <a:rect l="l" t="t" r="r" b="b"/>
            <a:pathLst>
              <a:path w="1139952" h="493775">
                <a:moveTo>
                  <a:pt x="0" y="493775"/>
                </a:moveTo>
                <a:lnTo>
                  <a:pt x="1139952" y="493775"/>
                </a:lnTo>
                <a:lnTo>
                  <a:pt x="1139952" y="0"/>
                </a:lnTo>
                <a:lnTo>
                  <a:pt x="0" y="0"/>
                </a:lnTo>
                <a:lnTo>
                  <a:pt x="0" y="493775"/>
                </a:lnTo>
                <a:close/>
              </a:path>
            </a:pathLst>
          </a:custGeom>
          <a:solidFill>
            <a:srgbClr val="EF9F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3" name="object 23"/>
          <p:cNvSpPr/>
          <p:nvPr/>
        </p:nvSpPr>
        <p:spPr>
          <a:xfrm>
            <a:off x="5190744" y="1351788"/>
            <a:ext cx="1144524" cy="49682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4" name="object 24"/>
          <p:cNvSpPr/>
          <p:nvPr/>
        </p:nvSpPr>
        <p:spPr>
          <a:xfrm>
            <a:off x="5117591" y="1427988"/>
            <a:ext cx="1287780" cy="376427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5" name="object 25"/>
          <p:cNvSpPr/>
          <p:nvPr/>
        </p:nvSpPr>
        <p:spPr>
          <a:xfrm>
            <a:off x="5166359" y="1327403"/>
            <a:ext cx="1141476" cy="493775"/>
          </a:xfrm>
          <a:custGeom>
            <a:avLst/>
            <a:gdLst/>
            <a:ahLst/>
            <a:cxnLst/>
            <a:rect l="l" t="t" r="r" b="b"/>
            <a:pathLst>
              <a:path w="1141476" h="493775">
                <a:moveTo>
                  <a:pt x="0" y="493775"/>
                </a:moveTo>
                <a:lnTo>
                  <a:pt x="1141476" y="493775"/>
                </a:lnTo>
                <a:lnTo>
                  <a:pt x="1141476" y="0"/>
                </a:lnTo>
                <a:lnTo>
                  <a:pt x="0" y="0"/>
                </a:lnTo>
                <a:lnTo>
                  <a:pt x="0" y="493775"/>
                </a:lnTo>
                <a:close/>
              </a:path>
            </a:pathLst>
          </a:custGeom>
          <a:solidFill>
            <a:srgbClr val="EF9F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6" name="object 26"/>
          <p:cNvSpPr/>
          <p:nvPr/>
        </p:nvSpPr>
        <p:spPr>
          <a:xfrm>
            <a:off x="6408420" y="1348739"/>
            <a:ext cx="1147572" cy="49682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7" name="object 27"/>
          <p:cNvSpPr/>
          <p:nvPr/>
        </p:nvSpPr>
        <p:spPr>
          <a:xfrm>
            <a:off x="6426708" y="1424939"/>
            <a:ext cx="1109471" cy="37642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8" name="object 28"/>
          <p:cNvSpPr/>
          <p:nvPr/>
        </p:nvSpPr>
        <p:spPr>
          <a:xfrm>
            <a:off x="6384035" y="1324355"/>
            <a:ext cx="1144523" cy="493775"/>
          </a:xfrm>
          <a:custGeom>
            <a:avLst/>
            <a:gdLst/>
            <a:ahLst/>
            <a:cxnLst/>
            <a:rect l="l" t="t" r="r" b="b"/>
            <a:pathLst>
              <a:path w="1144523" h="493775">
                <a:moveTo>
                  <a:pt x="0" y="493775"/>
                </a:moveTo>
                <a:lnTo>
                  <a:pt x="1144523" y="493775"/>
                </a:lnTo>
                <a:lnTo>
                  <a:pt x="1144523" y="0"/>
                </a:lnTo>
                <a:lnTo>
                  <a:pt x="0" y="0"/>
                </a:lnTo>
                <a:lnTo>
                  <a:pt x="0" y="493775"/>
                </a:lnTo>
                <a:close/>
              </a:path>
            </a:pathLst>
          </a:custGeom>
          <a:solidFill>
            <a:srgbClr val="EF9F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9" name="object 29"/>
          <p:cNvSpPr/>
          <p:nvPr/>
        </p:nvSpPr>
        <p:spPr>
          <a:xfrm>
            <a:off x="7650480" y="1362455"/>
            <a:ext cx="1146048" cy="49682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0" name="object 30"/>
          <p:cNvSpPr/>
          <p:nvPr/>
        </p:nvSpPr>
        <p:spPr>
          <a:xfrm>
            <a:off x="7757159" y="1341119"/>
            <a:ext cx="932688" cy="582167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1" name="object 31"/>
          <p:cNvSpPr/>
          <p:nvPr/>
        </p:nvSpPr>
        <p:spPr>
          <a:xfrm>
            <a:off x="7626095" y="1338072"/>
            <a:ext cx="1143000" cy="493775"/>
          </a:xfrm>
          <a:custGeom>
            <a:avLst/>
            <a:gdLst/>
            <a:ahLst/>
            <a:cxnLst/>
            <a:rect l="l" t="t" r="r" b="b"/>
            <a:pathLst>
              <a:path w="1143000" h="493775">
                <a:moveTo>
                  <a:pt x="0" y="493775"/>
                </a:moveTo>
                <a:lnTo>
                  <a:pt x="1143000" y="493775"/>
                </a:lnTo>
                <a:lnTo>
                  <a:pt x="1143000" y="0"/>
                </a:lnTo>
                <a:lnTo>
                  <a:pt x="0" y="0"/>
                </a:lnTo>
                <a:lnTo>
                  <a:pt x="0" y="493775"/>
                </a:lnTo>
                <a:close/>
              </a:path>
            </a:pathLst>
          </a:custGeom>
          <a:solidFill>
            <a:srgbClr val="EF9F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2" name="object 32"/>
          <p:cNvSpPr txBox="1"/>
          <p:nvPr/>
        </p:nvSpPr>
        <p:spPr>
          <a:xfrm>
            <a:off x="599643" y="183237"/>
            <a:ext cx="4153636" cy="3042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395"/>
              </a:lnSpc>
              <a:spcBef>
                <a:spcPts val="119"/>
              </a:spcBef>
            </a:pPr>
            <a:r>
              <a:rPr dirty="0" smtClean="0" baseline="-1317" sz="3300" spc="-361">
                <a:latin typeface="Arial"/>
                <a:cs typeface="Arial"/>
              </a:rPr>
              <a:t>mySAP</a:t>
            </a:r>
            <a:r>
              <a:rPr dirty="0" smtClean="0" sz="2200" spc="-12">
                <a:latin typeface="΢"/>
                <a:cs typeface="΢"/>
              </a:rPr>
              <a:t>人力资源管理－－分析功能</a:t>
            </a:r>
            <a:endParaRPr sz="2200">
              <a:latin typeface="微软雅黑"/>
              <a:cs typeface="微软雅黑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7828280" y="1594921"/>
            <a:ext cx="780931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sz="1400" spc="9">
                <a:solidFill>
                  <a:srgbClr val="FFFFFF"/>
                </a:solidFill>
                <a:latin typeface="΢"/>
                <a:cs typeface="΢"/>
              </a:rPr>
              <a:t>信</a:t>
            </a:r>
            <a:r>
              <a:rPr dirty="0" smtClean="0" sz="1400" spc="9">
                <a:solidFill>
                  <a:srgbClr val="FFFFFF"/>
                </a:solidFill>
                <a:latin typeface="΢"/>
                <a:cs typeface="΢"/>
              </a:rPr>
              <a:t>息</a:t>
            </a:r>
            <a:r>
              <a:rPr dirty="0" smtClean="0" sz="1400" spc="0">
                <a:solidFill>
                  <a:srgbClr val="FFFFFF"/>
                </a:solidFill>
                <a:latin typeface="΢"/>
                <a:cs typeface="΢"/>
              </a:rPr>
              <a:t>系统</a:t>
            </a:r>
            <a:endParaRPr sz="1400">
              <a:latin typeface="微软雅黑"/>
              <a:cs typeface="微软雅黑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393903" y="2074386"/>
            <a:ext cx="1048157" cy="71907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24029">
              <a:lnSpc>
                <a:spcPts val="1445"/>
              </a:lnSpc>
              <a:spcBef>
                <a:spcPts val="72"/>
              </a:spcBef>
            </a:pPr>
            <a:r>
              <a:rPr dirty="0" smtClean="0" baseline="1627" sz="1800" spc="9">
                <a:latin typeface="΢"/>
                <a:cs typeface="΢"/>
              </a:rPr>
              <a:t>轻</a:t>
            </a:r>
            <a:r>
              <a:rPr dirty="0" smtClean="0" baseline="1627" sz="1800" spc="9">
                <a:latin typeface="΢"/>
                <a:cs typeface="΢"/>
              </a:rPr>
              <a:t>松</a:t>
            </a:r>
            <a:r>
              <a:rPr dirty="0" smtClean="0" baseline="1627" sz="1800" spc="9">
                <a:latin typeface="΢"/>
                <a:cs typeface="΢"/>
              </a:rPr>
              <a:t>快</a:t>
            </a:r>
            <a:r>
              <a:rPr dirty="0" smtClean="0" baseline="1627" sz="1800" spc="0">
                <a:latin typeface="΢"/>
                <a:cs typeface="΢"/>
              </a:rPr>
              <a:t>速查询</a:t>
            </a:r>
            <a:endParaRPr sz="1200">
              <a:latin typeface="微软雅黑"/>
              <a:cs typeface="微软雅黑"/>
            </a:endParaRPr>
          </a:p>
          <a:p>
            <a:pPr marL="12700">
              <a:lnSpc>
                <a:spcPts val="1380"/>
              </a:lnSpc>
            </a:pPr>
            <a:r>
              <a:rPr dirty="0" smtClean="0" baseline="1627" sz="1800" spc="9">
                <a:latin typeface="΢"/>
                <a:cs typeface="΢"/>
              </a:rPr>
              <a:t>及执行</a:t>
            </a:r>
            <a:r>
              <a:rPr dirty="0" smtClean="0" baseline="2415" sz="1800" spc="-4" b="1">
                <a:latin typeface="Arial"/>
                <a:cs typeface="Arial"/>
              </a:rPr>
              <a:t>HR</a:t>
            </a:r>
            <a:r>
              <a:rPr dirty="0" smtClean="0" baseline="1627" sz="1800" spc="0">
                <a:latin typeface="΢"/>
                <a:cs typeface="΢"/>
              </a:rPr>
              <a:t>模块</a:t>
            </a:r>
            <a:endParaRPr sz="1200">
              <a:latin typeface="微软雅黑"/>
              <a:cs typeface="微软雅黑"/>
            </a:endParaRPr>
          </a:p>
          <a:p>
            <a:pPr marL="12700" marR="65232">
              <a:lnSpc>
                <a:spcPts val="1998"/>
              </a:lnSpc>
            </a:pPr>
            <a:r>
              <a:rPr dirty="0" smtClean="0" sz="1200" spc="9">
                <a:latin typeface="΢"/>
                <a:cs typeface="΢"/>
              </a:rPr>
              <a:t>提</a:t>
            </a:r>
            <a:r>
              <a:rPr dirty="0" smtClean="0" sz="1200" spc="9">
                <a:latin typeface="΢"/>
                <a:cs typeface="΢"/>
              </a:rPr>
              <a:t>供</a:t>
            </a:r>
            <a:r>
              <a:rPr dirty="0" smtClean="0" sz="1200" spc="9">
                <a:latin typeface="΢"/>
                <a:cs typeface="΢"/>
              </a:rPr>
              <a:t>的</a:t>
            </a:r>
            <a:r>
              <a:rPr dirty="0" smtClean="0" sz="1200" spc="0">
                <a:latin typeface="΢"/>
                <a:cs typeface="΢"/>
              </a:rPr>
              <a:t>标准报</a:t>
            </a:r>
            <a:r>
              <a:rPr dirty="0" smtClean="0" sz="1200" spc="0">
                <a:latin typeface="΢"/>
                <a:cs typeface="΢"/>
              </a:rPr>
              <a:t> </a:t>
            </a:r>
            <a:endParaRPr sz="1200">
              <a:latin typeface="微软雅黑"/>
              <a:cs typeface="微软雅黑"/>
            </a:endParaRPr>
          </a:p>
          <a:p>
            <a:pPr marL="12700" marR="65232">
              <a:lnSpc>
                <a:spcPts val="1380"/>
              </a:lnSpc>
            </a:pPr>
            <a:r>
              <a:rPr dirty="0" smtClean="0" sz="1200" spc="0">
                <a:latin typeface="΢"/>
                <a:cs typeface="΢"/>
              </a:rPr>
              <a:t>表</a:t>
            </a:r>
            <a:endParaRPr sz="1200">
              <a:latin typeface="微软雅黑"/>
              <a:cs typeface="微软雅黑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676780" y="2074386"/>
            <a:ext cx="979474" cy="60934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445"/>
              </a:lnSpc>
              <a:spcBef>
                <a:spcPts val="72"/>
              </a:spcBef>
            </a:pPr>
            <a:r>
              <a:rPr dirty="0" smtClean="0" baseline="1627" sz="1800" spc="9">
                <a:latin typeface="΢"/>
                <a:cs typeface="΢"/>
              </a:rPr>
              <a:t>以</a:t>
            </a:r>
            <a:r>
              <a:rPr dirty="0" smtClean="0" baseline="1627" sz="1800" spc="9">
                <a:latin typeface="΢"/>
                <a:cs typeface="΢"/>
              </a:rPr>
              <a:t>组</a:t>
            </a:r>
            <a:r>
              <a:rPr dirty="0" smtClean="0" baseline="1627" sz="1800" spc="9">
                <a:latin typeface="΢"/>
                <a:cs typeface="΢"/>
              </a:rPr>
              <a:t>织</a:t>
            </a:r>
            <a:r>
              <a:rPr dirty="0" smtClean="0" baseline="1627" sz="1800" spc="0">
                <a:latin typeface="΢"/>
                <a:cs typeface="΢"/>
              </a:rPr>
              <a:t>图形式</a:t>
            </a:r>
            <a:endParaRPr sz="1200">
              <a:latin typeface="微软雅黑"/>
              <a:cs typeface="微软雅黑"/>
            </a:endParaRPr>
          </a:p>
          <a:p>
            <a:pPr marL="12700" marR="22860">
              <a:lnSpc>
                <a:spcPts val="1380"/>
              </a:lnSpc>
            </a:pPr>
            <a:r>
              <a:rPr dirty="0" smtClean="0" baseline="1627" sz="1800" spc="9">
                <a:latin typeface="΢"/>
                <a:cs typeface="΢"/>
              </a:rPr>
              <a:t>去查询</a:t>
            </a:r>
            <a:r>
              <a:rPr dirty="0" smtClean="0" baseline="2415" sz="1800" spc="0" b="1">
                <a:latin typeface="Arial"/>
                <a:cs typeface="Arial"/>
              </a:rPr>
              <a:t>: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ts val="1975"/>
              </a:lnSpc>
              <a:spcBef>
                <a:spcPts val="29"/>
              </a:spcBef>
            </a:pPr>
            <a:r>
              <a:rPr dirty="0" smtClean="0" baseline="-4883" sz="1800" spc="9">
                <a:latin typeface="΢"/>
                <a:cs typeface="΢"/>
              </a:rPr>
              <a:t>组</a:t>
            </a:r>
            <a:r>
              <a:rPr dirty="0" smtClean="0" baseline="-4883" sz="1800" spc="9">
                <a:latin typeface="΢"/>
                <a:cs typeface="΢"/>
              </a:rPr>
              <a:t>织</a:t>
            </a:r>
            <a:r>
              <a:rPr dirty="0" smtClean="0" baseline="-4883" sz="1800" spc="9">
                <a:latin typeface="΢"/>
                <a:cs typeface="΢"/>
              </a:rPr>
              <a:t>架</a:t>
            </a:r>
            <a:r>
              <a:rPr dirty="0" smtClean="0" baseline="-4883" sz="1800" spc="0">
                <a:latin typeface="΢"/>
                <a:cs typeface="΢"/>
              </a:rPr>
              <a:t>构信息</a:t>
            </a:r>
            <a:endParaRPr sz="1200">
              <a:latin typeface="微软雅黑"/>
              <a:cs typeface="微软雅黑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2889630" y="2074386"/>
            <a:ext cx="1133246" cy="35310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445"/>
              </a:lnSpc>
              <a:spcBef>
                <a:spcPts val="72"/>
              </a:spcBef>
            </a:pPr>
            <a:r>
              <a:rPr dirty="0" smtClean="0" baseline="1627" sz="1800" spc="14">
                <a:latin typeface="΢"/>
                <a:cs typeface="΢"/>
              </a:rPr>
              <a:t>直</a:t>
            </a:r>
            <a:r>
              <a:rPr dirty="0" smtClean="0" baseline="1627" sz="1800" spc="14">
                <a:latin typeface="΢"/>
                <a:cs typeface="΢"/>
              </a:rPr>
              <a:t>接</a:t>
            </a:r>
            <a:r>
              <a:rPr dirty="0" smtClean="0" baseline="1627" sz="1800" spc="14">
                <a:latin typeface="΢"/>
                <a:cs typeface="΢"/>
              </a:rPr>
              <a:t>选</a:t>
            </a:r>
            <a:r>
              <a:rPr dirty="0" smtClean="0" baseline="1627" sz="1800" spc="0">
                <a:latin typeface="΢"/>
                <a:cs typeface="΢"/>
              </a:rPr>
              <a:t>用</a:t>
            </a:r>
            <a:r>
              <a:rPr dirty="0" smtClean="0" baseline="1627" sz="1800" spc="4">
                <a:latin typeface="΢"/>
                <a:cs typeface="΢"/>
              </a:rPr>
              <a:t>预</a:t>
            </a:r>
            <a:r>
              <a:rPr dirty="0" smtClean="0" baseline="1627" sz="1800" spc="0">
                <a:latin typeface="΢"/>
                <a:cs typeface="΢"/>
              </a:rPr>
              <a:t>设好</a:t>
            </a:r>
            <a:endParaRPr sz="1200">
              <a:latin typeface="微软雅黑"/>
              <a:cs typeface="微软雅黑"/>
            </a:endParaRPr>
          </a:p>
          <a:p>
            <a:pPr marL="12700" marR="22860">
              <a:lnSpc>
                <a:spcPts val="1335"/>
              </a:lnSpc>
            </a:pPr>
            <a:r>
              <a:rPr dirty="0" smtClean="0" sz="1200" spc="9">
                <a:latin typeface="΢"/>
                <a:cs typeface="΢"/>
              </a:rPr>
              <a:t>的</a:t>
            </a:r>
            <a:r>
              <a:rPr dirty="0" smtClean="0" sz="1200" spc="9">
                <a:latin typeface="΢"/>
                <a:cs typeface="΢"/>
              </a:rPr>
              <a:t>查</a:t>
            </a:r>
            <a:r>
              <a:rPr dirty="0" smtClean="0" sz="1200" spc="9">
                <a:latin typeface="΢"/>
                <a:cs typeface="΢"/>
              </a:rPr>
              <a:t>询</a:t>
            </a:r>
            <a:r>
              <a:rPr dirty="0" smtClean="0" sz="1200" spc="0">
                <a:latin typeface="΢"/>
                <a:cs typeface="΢"/>
              </a:rPr>
              <a:t>条件</a:t>
            </a:r>
            <a:endParaRPr sz="1200">
              <a:latin typeface="微软雅黑"/>
              <a:cs typeface="微软雅黑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4102734" y="2066766"/>
            <a:ext cx="982925" cy="90957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60037" algn="just">
              <a:lnSpc>
                <a:spcPts val="1445"/>
              </a:lnSpc>
              <a:spcBef>
                <a:spcPts val="72"/>
              </a:spcBef>
            </a:pPr>
            <a:r>
              <a:rPr dirty="0" smtClean="0" baseline="1627" sz="1800" spc="9">
                <a:latin typeface="΢"/>
                <a:cs typeface="΢"/>
              </a:rPr>
              <a:t>以</a:t>
            </a:r>
            <a:r>
              <a:rPr dirty="0" smtClean="0" baseline="2415" sz="1800" spc="-39" b="1">
                <a:latin typeface="Arial"/>
                <a:cs typeface="Arial"/>
              </a:rPr>
              <a:t>A</a:t>
            </a:r>
            <a:r>
              <a:rPr dirty="0" smtClean="0" baseline="2415" sz="1800" spc="0" b="1">
                <a:latin typeface="Arial"/>
                <a:cs typeface="Arial"/>
              </a:rPr>
              <a:t>d</a:t>
            </a:r>
            <a:r>
              <a:rPr dirty="0" smtClean="0" baseline="2415" sz="1800" spc="-4" b="1">
                <a:latin typeface="Arial"/>
                <a:cs typeface="Arial"/>
              </a:rPr>
              <a:t>-</a:t>
            </a:r>
            <a:r>
              <a:rPr dirty="0" smtClean="0" baseline="2415" sz="1800" spc="0" b="1">
                <a:latin typeface="Arial"/>
                <a:cs typeface="Arial"/>
              </a:rPr>
              <a:t>hoc</a:t>
            </a:r>
            <a:r>
              <a:rPr dirty="0" smtClean="0" baseline="2415" sz="1800" spc="39" b="1">
                <a:latin typeface="Arial"/>
                <a:cs typeface="Arial"/>
              </a:rPr>
              <a:t> </a:t>
            </a:r>
            <a:r>
              <a:rPr dirty="0" smtClean="0" baseline="1627" sz="1800" spc="0">
                <a:latin typeface="΢"/>
                <a:cs typeface="΢"/>
              </a:rPr>
              <a:t>或</a:t>
            </a:r>
            <a:endParaRPr sz="1200">
              <a:latin typeface="微软雅黑"/>
              <a:cs typeface="微软雅黑"/>
            </a:endParaRPr>
          </a:p>
          <a:p>
            <a:pPr marL="12700" algn="just">
              <a:lnSpc>
                <a:spcPts val="1379"/>
              </a:lnSpc>
              <a:spcBef>
                <a:spcPts val="277"/>
              </a:spcBef>
            </a:pPr>
            <a:r>
              <a:rPr dirty="0" smtClean="0" sz="1200" spc="-39" b="1">
                <a:latin typeface="Arial"/>
                <a:cs typeface="Arial"/>
              </a:rPr>
              <a:t>A</a:t>
            </a:r>
            <a:r>
              <a:rPr dirty="0" smtClean="0" sz="1200" spc="9" b="1">
                <a:latin typeface="Arial"/>
                <a:cs typeface="Arial"/>
              </a:rPr>
              <a:t>B</a:t>
            </a:r>
            <a:r>
              <a:rPr dirty="0" smtClean="0" sz="1200" spc="-39" b="1">
                <a:latin typeface="Arial"/>
                <a:cs typeface="Arial"/>
              </a:rPr>
              <a:t>A</a:t>
            </a:r>
            <a:r>
              <a:rPr dirty="0" smtClean="0" sz="1200" spc="0" b="1">
                <a:latin typeface="Arial"/>
                <a:cs typeface="Arial"/>
              </a:rPr>
              <a:t>P</a:t>
            </a:r>
            <a:r>
              <a:rPr dirty="0" smtClean="0" sz="1200" spc="0" b="1">
                <a:latin typeface="Arial"/>
                <a:cs typeface="Arial"/>
              </a:rPr>
              <a:t> </a:t>
            </a:r>
            <a:r>
              <a:rPr dirty="0" smtClean="0" sz="1200" spc="0" b="1">
                <a:latin typeface="Arial"/>
                <a:cs typeface="Arial"/>
              </a:rPr>
              <a:t>query</a:t>
            </a:r>
            <a:r>
              <a:rPr dirty="0" smtClean="0" sz="1200" spc="0" b="1">
                <a:latin typeface="Arial"/>
                <a:cs typeface="Arial"/>
              </a:rPr>
              <a:t> </a:t>
            </a:r>
            <a:endParaRPr sz="1200">
              <a:latin typeface="微软雅黑"/>
              <a:cs typeface="微软雅黑"/>
            </a:endParaRPr>
          </a:p>
          <a:p>
            <a:pPr marL="12700" algn="just">
              <a:lnSpc>
                <a:spcPts val="1603"/>
              </a:lnSpc>
            </a:pPr>
            <a:r>
              <a:rPr dirty="0" smtClean="0" sz="1200" spc="9">
                <a:latin typeface="΢"/>
                <a:cs typeface="΢"/>
              </a:rPr>
              <a:t>方</a:t>
            </a:r>
            <a:r>
              <a:rPr dirty="0" smtClean="0" sz="1200" spc="9">
                <a:latin typeface="΢"/>
                <a:cs typeface="΢"/>
              </a:rPr>
              <a:t>式</a:t>
            </a:r>
            <a:r>
              <a:rPr dirty="0" smtClean="0" sz="1200" spc="9">
                <a:latin typeface="΢"/>
                <a:cs typeface="΢"/>
              </a:rPr>
              <a:t>自</a:t>
            </a:r>
            <a:r>
              <a:rPr dirty="0" smtClean="0" sz="1200" spc="0">
                <a:latin typeface="΢"/>
                <a:cs typeface="΢"/>
              </a:rPr>
              <a:t>由设定</a:t>
            </a:r>
            <a:r>
              <a:rPr dirty="0" smtClean="0" sz="1200" spc="0">
                <a:latin typeface="΢"/>
                <a:cs typeface="΢"/>
              </a:rPr>
              <a:t> </a:t>
            </a:r>
            <a:endParaRPr sz="1200">
              <a:latin typeface="微软雅黑"/>
              <a:cs typeface="微软雅黑"/>
            </a:endParaRPr>
          </a:p>
          <a:p>
            <a:pPr marL="12700" algn="just">
              <a:lnSpc>
                <a:spcPts val="1388"/>
              </a:lnSpc>
            </a:pPr>
            <a:r>
              <a:rPr dirty="0" smtClean="0" sz="1200" spc="9">
                <a:latin typeface="΢"/>
                <a:cs typeface="΢"/>
              </a:rPr>
              <a:t>条</a:t>
            </a:r>
            <a:r>
              <a:rPr dirty="0" smtClean="0" sz="1200" spc="9">
                <a:latin typeface="΢"/>
                <a:cs typeface="΢"/>
              </a:rPr>
              <a:t>件</a:t>
            </a:r>
            <a:r>
              <a:rPr dirty="0" smtClean="0" sz="1200" spc="9">
                <a:latin typeface="΢"/>
                <a:cs typeface="΢"/>
              </a:rPr>
              <a:t>，</a:t>
            </a:r>
            <a:r>
              <a:rPr dirty="0" smtClean="0" sz="1200" spc="0">
                <a:latin typeface="΢"/>
                <a:cs typeface="΢"/>
              </a:rPr>
              <a:t>选取需</a:t>
            </a:r>
            <a:r>
              <a:rPr dirty="0" smtClean="0" sz="1200" spc="0">
                <a:latin typeface="΢"/>
                <a:cs typeface="΢"/>
              </a:rPr>
              <a:t> </a:t>
            </a:r>
            <a:endParaRPr sz="1200">
              <a:latin typeface="微软雅黑"/>
              <a:cs typeface="微软雅黑"/>
            </a:endParaRPr>
          </a:p>
          <a:p>
            <a:pPr marL="12700" algn="just">
              <a:lnSpc>
                <a:spcPts val="1388"/>
              </a:lnSpc>
            </a:pPr>
            <a:r>
              <a:rPr dirty="0" smtClean="0" sz="1200" spc="9">
                <a:latin typeface="΢"/>
                <a:cs typeface="΢"/>
              </a:rPr>
              <a:t>要的资料</a:t>
            </a:r>
            <a:endParaRPr sz="1200">
              <a:latin typeface="微软雅黑"/>
              <a:cs typeface="微软雅黑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5315839" y="2074386"/>
            <a:ext cx="1061873" cy="145059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24029">
              <a:lnSpc>
                <a:spcPts val="1445"/>
              </a:lnSpc>
              <a:spcBef>
                <a:spcPts val="72"/>
              </a:spcBef>
            </a:pPr>
            <a:r>
              <a:rPr dirty="0" smtClean="0" baseline="1627" sz="1800" spc="9">
                <a:latin typeface="΢"/>
                <a:cs typeface="΢"/>
              </a:rPr>
              <a:t>除</a:t>
            </a:r>
            <a:r>
              <a:rPr dirty="0" smtClean="0" baseline="1627" sz="1800" spc="9">
                <a:latin typeface="΢"/>
                <a:cs typeface="΢"/>
              </a:rPr>
              <a:t>（</a:t>
            </a:r>
            <a:r>
              <a:rPr dirty="0" smtClean="0" baseline="1627" sz="1800" spc="9">
                <a:latin typeface="΢"/>
                <a:cs typeface="΢"/>
              </a:rPr>
              <a:t>不</a:t>
            </a:r>
            <a:r>
              <a:rPr dirty="0" smtClean="0" baseline="1627" sz="1800" spc="0">
                <a:latin typeface="΢"/>
                <a:cs typeface="΢"/>
              </a:rPr>
              <a:t>限于）</a:t>
            </a:r>
            <a:endParaRPr sz="1200">
              <a:latin typeface="微软雅黑"/>
              <a:cs typeface="微软雅黑"/>
            </a:endParaRPr>
          </a:p>
          <a:p>
            <a:pPr marL="12700">
              <a:lnSpc>
                <a:spcPts val="1380"/>
              </a:lnSpc>
            </a:pPr>
            <a:r>
              <a:rPr dirty="0" smtClean="0" baseline="2415" sz="1800" spc="-4" b="1">
                <a:latin typeface="Arial"/>
                <a:cs typeface="Arial"/>
              </a:rPr>
              <a:t>R</a:t>
            </a:r>
            <a:r>
              <a:rPr dirty="0" smtClean="0" baseline="2415" sz="1800" spc="0" b="1">
                <a:latin typeface="Arial"/>
                <a:cs typeface="Arial"/>
              </a:rPr>
              <a:t>/</a:t>
            </a:r>
            <a:r>
              <a:rPr dirty="0" smtClean="0" baseline="2415" sz="1800" spc="4" b="1">
                <a:latin typeface="Arial"/>
                <a:cs typeface="Arial"/>
              </a:rPr>
              <a:t>3</a:t>
            </a:r>
            <a:r>
              <a:rPr dirty="0" smtClean="0" baseline="1627" sz="1800" spc="0">
                <a:latin typeface="΢"/>
                <a:cs typeface="΢"/>
              </a:rPr>
              <a:t>所提供的资</a:t>
            </a:r>
            <a:endParaRPr sz="1200">
              <a:latin typeface="微软雅黑"/>
              <a:cs typeface="微软雅黑"/>
            </a:endParaRPr>
          </a:p>
          <a:p>
            <a:pPr marL="12700" marR="24029">
              <a:lnSpc>
                <a:spcPts val="1500"/>
              </a:lnSpc>
              <a:spcBef>
                <a:spcPts val="5"/>
              </a:spcBef>
            </a:pPr>
            <a:r>
              <a:rPr dirty="0" smtClean="0" sz="1200" spc="9">
                <a:latin typeface="΢"/>
                <a:cs typeface="΢"/>
              </a:rPr>
              <a:t>料</a:t>
            </a:r>
            <a:r>
              <a:rPr dirty="0" smtClean="0" sz="1200" spc="9">
                <a:latin typeface="΢"/>
                <a:cs typeface="΢"/>
              </a:rPr>
              <a:t>库</a:t>
            </a:r>
            <a:r>
              <a:rPr dirty="0" smtClean="0" sz="1200" spc="9">
                <a:latin typeface="΢"/>
                <a:cs typeface="΢"/>
              </a:rPr>
              <a:t>外</a:t>
            </a:r>
            <a:r>
              <a:rPr dirty="0" smtClean="0" sz="1200" spc="0">
                <a:latin typeface="΢"/>
                <a:cs typeface="΢"/>
              </a:rPr>
              <a:t>，也可</a:t>
            </a:r>
            <a:endParaRPr sz="1200">
              <a:latin typeface="微软雅黑"/>
              <a:cs typeface="微软雅黑"/>
            </a:endParaRPr>
          </a:p>
          <a:p>
            <a:pPr marL="12700" marR="24029">
              <a:lnSpc>
                <a:spcPts val="1440"/>
              </a:lnSpc>
            </a:pPr>
            <a:r>
              <a:rPr dirty="0" smtClean="0" baseline="1627" sz="1800" spc="9">
                <a:latin typeface="΢"/>
                <a:cs typeface="΢"/>
              </a:rPr>
              <a:t>获</a:t>
            </a:r>
            <a:r>
              <a:rPr dirty="0" smtClean="0" baseline="1627" sz="1800" spc="9">
                <a:latin typeface="΢"/>
                <a:cs typeface="΢"/>
              </a:rPr>
              <a:t>取</a:t>
            </a:r>
            <a:r>
              <a:rPr dirty="0" smtClean="0" baseline="1627" sz="1800" spc="9">
                <a:latin typeface="΢"/>
                <a:cs typeface="΢"/>
              </a:rPr>
              <a:t>（</a:t>
            </a:r>
            <a:r>
              <a:rPr dirty="0" smtClean="0" baseline="1627" sz="1800" spc="0">
                <a:latin typeface="΢"/>
                <a:cs typeface="΢"/>
              </a:rPr>
              <a:t>相连结</a:t>
            </a:r>
            <a:endParaRPr sz="1200">
              <a:latin typeface="微软雅黑"/>
              <a:cs typeface="微软雅黑"/>
            </a:endParaRPr>
          </a:p>
          <a:p>
            <a:pPr marL="12700" marR="24029">
              <a:lnSpc>
                <a:spcPts val="1440"/>
              </a:lnSpc>
            </a:pPr>
            <a:r>
              <a:rPr dirty="0" smtClean="0" baseline="1627" sz="1800" spc="9">
                <a:latin typeface="΢"/>
                <a:cs typeface="΢"/>
              </a:rPr>
              <a:t>）</a:t>
            </a:r>
            <a:r>
              <a:rPr dirty="0" smtClean="0" baseline="1627" sz="1800" spc="9">
                <a:latin typeface="΢"/>
                <a:cs typeface="΢"/>
              </a:rPr>
              <a:t>外</a:t>
            </a:r>
            <a:r>
              <a:rPr dirty="0" smtClean="0" baseline="1627" sz="1800" spc="9">
                <a:latin typeface="΢"/>
                <a:cs typeface="΢"/>
              </a:rPr>
              <a:t>部</a:t>
            </a:r>
            <a:r>
              <a:rPr dirty="0" smtClean="0" baseline="1627" sz="1800" spc="0">
                <a:latin typeface="΢"/>
                <a:cs typeface="΢"/>
              </a:rPr>
              <a:t>资料，</a:t>
            </a:r>
            <a:endParaRPr sz="1200">
              <a:latin typeface="微软雅黑"/>
              <a:cs typeface="微软雅黑"/>
            </a:endParaRPr>
          </a:p>
          <a:p>
            <a:pPr marL="12700" marR="24029">
              <a:lnSpc>
                <a:spcPts val="1440"/>
              </a:lnSpc>
            </a:pPr>
            <a:r>
              <a:rPr dirty="0" smtClean="0" baseline="1627" sz="1800" spc="9">
                <a:latin typeface="΢"/>
                <a:cs typeface="΢"/>
              </a:rPr>
              <a:t>分</a:t>
            </a:r>
            <a:r>
              <a:rPr dirty="0" smtClean="0" baseline="1627" sz="1800" spc="9">
                <a:latin typeface="΢"/>
                <a:cs typeface="΢"/>
              </a:rPr>
              <a:t>析</a:t>
            </a:r>
            <a:r>
              <a:rPr dirty="0" smtClean="0" baseline="1627" sz="1800" spc="9">
                <a:latin typeface="΢"/>
                <a:cs typeface="΢"/>
              </a:rPr>
              <a:t>竞</a:t>
            </a:r>
            <a:r>
              <a:rPr dirty="0" smtClean="0" baseline="1627" sz="1800" spc="0">
                <a:latin typeface="΢"/>
                <a:cs typeface="΢"/>
              </a:rPr>
              <a:t>争者或</a:t>
            </a:r>
            <a:endParaRPr sz="1200">
              <a:latin typeface="微软雅黑"/>
              <a:cs typeface="微软雅黑"/>
            </a:endParaRPr>
          </a:p>
          <a:p>
            <a:pPr marL="12700" marR="24029">
              <a:lnSpc>
                <a:spcPts val="1440"/>
              </a:lnSpc>
            </a:pPr>
            <a:r>
              <a:rPr dirty="0" smtClean="0" baseline="1627" sz="1800" spc="9">
                <a:latin typeface="΢"/>
                <a:cs typeface="΢"/>
              </a:rPr>
              <a:t>经</a:t>
            </a:r>
            <a:r>
              <a:rPr dirty="0" smtClean="0" baseline="1627" sz="1800" spc="9">
                <a:latin typeface="΢"/>
                <a:cs typeface="΢"/>
              </a:rPr>
              <a:t>营</a:t>
            </a:r>
            <a:r>
              <a:rPr dirty="0" smtClean="0" baseline="1627" sz="1800" spc="9">
                <a:latin typeface="΢"/>
                <a:cs typeface="΢"/>
              </a:rPr>
              <a:t>核</a:t>
            </a:r>
            <a:r>
              <a:rPr dirty="0" smtClean="0" baseline="1627" sz="1800" spc="0">
                <a:latin typeface="΢"/>
                <a:cs typeface="΢"/>
              </a:rPr>
              <a:t>心流程</a:t>
            </a:r>
            <a:endParaRPr sz="1200">
              <a:latin typeface="微软雅黑"/>
              <a:cs typeface="微软雅黑"/>
            </a:endParaRPr>
          </a:p>
          <a:p>
            <a:pPr marL="12700" marR="24029">
              <a:lnSpc>
                <a:spcPts val="1335"/>
              </a:lnSpc>
            </a:pPr>
            <a:r>
              <a:rPr dirty="0" smtClean="0" sz="1200" spc="9">
                <a:latin typeface="΢"/>
                <a:cs typeface="΢"/>
              </a:rPr>
              <a:t>的</a:t>
            </a:r>
            <a:r>
              <a:rPr dirty="0" smtClean="0" sz="1200" spc="9">
                <a:latin typeface="΢"/>
                <a:cs typeface="΢"/>
              </a:rPr>
              <a:t>相</a:t>
            </a:r>
            <a:r>
              <a:rPr dirty="0" smtClean="0" sz="1200" spc="9">
                <a:latin typeface="΢"/>
                <a:cs typeface="΢"/>
              </a:rPr>
              <a:t>关</a:t>
            </a:r>
            <a:r>
              <a:rPr dirty="0" smtClean="0" sz="1200" spc="0">
                <a:latin typeface="΢"/>
                <a:cs typeface="΢"/>
              </a:rPr>
              <a:t>资讯</a:t>
            </a:r>
            <a:endParaRPr sz="1200">
              <a:latin typeface="微软雅黑"/>
              <a:cs typeface="微软雅黑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6543293" y="2074386"/>
            <a:ext cx="979830" cy="126771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355">
              <a:lnSpc>
                <a:spcPts val="1445"/>
              </a:lnSpc>
              <a:spcBef>
                <a:spcPts val="72"/>
              </a:spcBef>
            </a:pPr>
            <a:r>
              <a:rPr dirty="0" smtClean="0" baseline="1627" sz="1800" spc="9">
                <a:latin typeface="΢"/>
                <a:cs typeface="΢"/>
              </a:rPr>
              <a:t>除</a:t>
            </a:r>
            <a:r>
              <a:rPr dirty="0" smtClean="0" baseline="1627" sz="1800" spc="9">
                <a:latin typeface="΢"/>
                <a:cs typeface="΢"/>
              </a:rPr>
              <a:t>可</a:t>
            </a:r>
            <a:r>
              <a:rPr dirty="0" smtClean="0" baseline="1627" sz="1800" spc="9">
                <a:latin typeface="΢"/>
                <a:cs typeface="΢"/>
              </a:rPr>
              <a:t>接</a:t>
            </a:r>
            <a:r>
              <a:rPr dirty="0" smtClean="0" baseline="1627" sz="1800" spc="0">
                <a:latin typeface="΢"/>
                <a:cs typeface="΢"/>
              </a:rPr>
              <a:t>入互联</a:t>
            </a:r>
            <a:endParaRPr sz="1200">
              <a:latin typeface="微软雅黑"/>
              <a:cs typeface="微软雅黑"/>
            </a:endParaRPr>
          </a:p>
          <a:p>
            <a:pPr marL="12700">
              <a:lnSpc>
                <a:spcPts val="1440"/>
              </a:lnSpc>
            </a:pPr>
            <a:r>
              <a:rPr dirty="0" smtClean="0" baseline="1627" sz="1800" spc="9">
                <a:latin typeface="΢"/>
                <a:cs typeface="΢"/>
              </a:rPr>
              <a:t>网</a:t>
            </a:r>
            <a:r>
              <a:rPr dirty="0" smtClean="0" baseline="1627" sz="1800" spc="9">
                <a:latin typeface="΢"/>
                <a:cs typeface="΢"/>
              </a:rPr>
              <a:t>外</a:t>
            </a:r>
            <a:r>
              <a:rPr dirty="0" smtClean="0" baseline="1627" sz="1800" spc="9">
                <a:latin typeface="΢"/>
                <a:cs typeface="΢"/>
              </a:rPr>
              <a:t>，</a:t>
            </a:r>
            <a:r>
              <a:rPr dirty="0" smtClean="0" baseline="1627" sz="1800" spc="0">
                <a:latin typeface="΢"/>
                <a:cs typeface="΢"/>
              </a:rPr>
              <a:t>还</a:t>
            </a:r>
            <a:r>
              <a:rPr dirty="0" smtClean="0" baseline="1627" sz="1800" spc="-4">
                <a:latin typeface="΢"/>
                <a:cs typeface="΢"/>
              </a:rPr>
              <a:t>可</a:t>
            </a:r>
            <a:r>
              <a:rPr dirty="0" smtClean="0" baseline="1627" sz="1800" spc="0">
                <a:latin typeface="΢"/>
                <a:cs typeface="΢"/>
              </a:rPr>
              <a:t>自</a:t>
            </a:r>
            <a:endParaRPr sz="1200">
              <a:latin typeface="微软雅黑"/>
              <a:cs typeface="微软雅黑"/>
            </a:endParaRPr>
          </a:p>
          <a:p>
            <a:pPr marL="12700" marR="355">
              <a:lnSpc>
                <a:spcPts val="1440"/>
              </a:lnSpc>
            </a:pPr>
            <a:r>
              <a:rPr dirty="0" smtClean="0" baseline="1627" sz="1800" spc="9">
                <a:latin typeface="΢"/>
                <a:cs typeface="΢"/>
              </a:rPr>
              <a:t>动</a:t>
            </a:r>
            <a:r>
              <a:rPr dirty="0" smtClean="0" baseline="1627" sz="1800" spc="9">
                <a:latin typeface="΢"/>
                <a:cs typeface="΢"/>
              </a:rPr>
              <a:t>鉴</a:t>
            </a:r>
            <a:r>
              <a:rPr dirty="0" smtClean="0" baseline="1627" sz="1800" spc="9">
                <a:latin typeface="΢"/>
                <a:cs typeface="΢"/>
              </a:rPr>
              <a:t>核</a:t>
            </a:r>
            <a:r>
              <a:rPr dirty="0" smtClean="0" baseline="1627" sz="1800" spc="0">
                <a:latin typeface="΢"/>
                <a:cs typeface="΢"/>
              </a:rPr>
              <a:t>相关文</a:t>
            </a:r>
            <a:endParaRPr sz="1200">
              <a:latin typeface="微软雅黑"/>
              <a:cs typeface="微软雅黑"/>
            </a:endParaRPr>
          </a:p>
          <a:p>
            <a:pPr marL="12700" marR="355">
              <a:lnSpc>
                <a:spcPts val="1440"/>
              </a:lnSpc>
            </a:pPr>
            <a:r>
              <a:rPr dirty="0" smtClean="0" baseline="1627" sz="1800" spc="9">
                <a:latin typeface="΢"/>
                <a:cs typeface="΢"/>
              </a:rPr>
              <a:t>件</a:t>
            </a:r>
            <a:r>
              <a:rPr dirty="0" smtClean="0" baseline="1627" sz="1800" spc="9">
                <a:latin typeface="΢"/>
                <a:cs typeface="΢"/>
              </a:rPr>
              <a:t>，</a:t>
            </a:r>
            <a:r>
              <a:rPr dirty="0" smtClean="0" baseline="1627" sz="1800" spc="9">
                <a:latin typeface="΢"/>
                <a:cs typeface="΢"/>
              </a:rPr>
              <a:t>及</a:t>
            </a:r>
            <a:r>
              <a:rPr dirty="0" smtClean="0" baseline="1627" sz="1800" spc="0">
                <a:latin typeface="΢"/>
                <a:cs typeface="΢"/>
              </a:rPr>
              <a:t>预先设</a:t>
            </a:r>
            <a:endParaRPr sz="1200">
              <a:latin typeface="微软雅黑"/>
              <a:cs typeface="微软雅黑"/>
            </a:endParaRPr>
          </a:p>
          <a:p>
            <a:pPr marL="12700" marR="355">
              <a:lnSpc>
                <a:spcPts val="1440"/>
              </a:lnSpc>
            </a:pPr>
            <a:r>
              <a:rPr dirty="0" smtClean="0" baseline="1627" sz="1800" spc="9">
                <a:latin typeface="΢"/>
                <a:cs typeface="΢"/>
              </a:rPr>
              <a:t>定</a:t>
            </a:r>
            <a:r>
              <a:rPr dirty="0" smtClean="0" baseline="1627" sz="1800" spc="9">
                <a:latin typeface="΢"/>
                <a:cs typeface="΢"/>
              </a:rPr>
              <a:t>为</a:t>
            </a:r>
            <a:r>
              <a:rPr dirty="0" smtClean="0" baseline="1627" sz="1800" spc="9">
                <a:latin typeface="΢"/>
                <a:cs typeface="΢"/>
              </a:rPr>
              <a:t>自</a:t>
            </a:r>
            <a:r>
              <a:rPr dirty="0" smtClean="0" baseline="1627" sz="1800" spc="0">
                <a:latin typeface="΢"/>
                <a:cs typeface="΢"/>
              </a:rPr>
              <a:t>动读取</a:t>
            </a:r>
            <a:endParaRPr sz="1200">
              <a:latin typeface="微软雅黑"/>
              <a:cs typeface="微软雅黑"/>
            </a:endParaRPr>
          </a:p>
          <a:p>
            <a:pPr marL="12700" marR="355">
              <a:lnSpc>
                <a:spcPts val="1440"/>
              </a:lnSpc>
            </a:pPr>
            <a:r>
              <a:rPr dirty="0" smtClean="0" baseline="1627" sz="1800" spc="9">
                <a:latin typeface="΢"/>
                <a:cs typeface="΢"/>
              </a:rPr>
              <a:t>相</a:t>
            </a:r>
            <a:r>
              <a:rPr dirty="0" smtClean="0" baseline="1627" sz="1800" spc="9">
                <a:latin typeface="΢"/>
                <a:cs typeface="΢"/>
              </a:rPr>
              <a:t>关</a:t>
            </a:r>
            <a:r>
              <a:rPr dirty="0" smtClean="0" baseline="1627" sz="1800" spc="9">
                <a:latin typeface="΢"/>
                <a:cs typeface="΢"/>
              </a:rPr>
              <a:t>（</a:t>
            </a:r>
            <a:r>
              <a:rPr dirty="0" smtClean="0" baseline="1627" sz="1800" spc="0">
                <a:latin typeface="΢"/>
                <a:cs typeface="΢"/>
              </a:rPr>
              <a:t>的）报</a:t>
            </a:r>
            <a:endParaRPr sz="1200">
              <a:latin typeface="微软雅黑"/>
              <a:cs typeface="微软雅黑"/>
            </a:endParaRPr>
          </a:p>
          <a:p>
            <a:pPr marL="12700" marR="22905">
              <a:lnSpc>
                <a:spcPts val="1335"/>
              </a:lnSpc>
            </a:pPr>
            <a:r>
              <a:rPr dirty="0" smtClean="0" sz="1200" spc="0">
                <a:latin typeface="΢"/>
                <a:cs typeface="΢"/>
              </a:rPr>
              <a:t>表</a:t>
            </a:r>
            <a:endParaRPr sz="1200">
              <a:latin typeface="微软雅黑"/>
              <a:cs typeface="微软雅黑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7673720" y="2066766"/>
            <a:ext cx="1171803" cy="36072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55372">
              <a:lnSpc>
                <a:spcPts val="1445"/>
              </a:lnSpc>
              <a:spcBef>
                <a:spcPts val="72"/>
              </a:spcBef>
            </a:pPr>
            <a:r>
              <a:rPr dirty="0" smtClean="0" baseline="1627" sz="1800" spc="9">
                <a:latin typeface="΢"/>
                <a:cs typeface="΢"/>
              </a:rPr>
              <a:t>决</a:t>
            </a:r>
            <a:r>
              <a:rPr dirty="0" smtClean="0" baseline="1627" sz="1800" spc="0">
                <a:latin typeface="΢"/>
                <a:cs typeface="΢"/>
              </a:rPr>
              <a:t>策层去获取企</a:t>
            </a:r>
            <a:endParaRPr sz="1200">
              <a:latin typeface="微软雅黑"/>
              <a:cs typeface="微软雅黑"/>
            </a:endParaRPr>
          </a:p>
          <a:p>
            <a:pPr marL="12700" marR="22859">
              <a:lnSpc>
                <a:spcPts val="1395"/>
              </a:lnSpc>
            </a:pPr>
            <a:r>
              <a:rPr dirty="0" smtClean="0" sz="1200" spc="9">
                <a:latin typeface="΢"/>
                <a:cs typeface="΢"/>
              </a:rPr>
              <a:t>业</a:t>
            </a:r>
            <a:r>
              <a:rPr dirty="0" smtClean="0" sz="1200" spc="9">
                <a:latin typeface="΢"/>
                <a:cs typeface="΢"/>
              </a:rPr>
              <a:t>的</a:t>
            </a:r>
            <a:r>
              <a:rPr dirty="0" smtClean="0" sz="1200" spc="9">
                <a:latin typeface="΢"/>
                <a:cs typeface="΢"/>
              </a:rPr>
              <a:t>相</a:t>
            </a:r>
            <a:r>
              <a:rPr dirty="0" smtClean="0" sz="1200" spc="0">
                <a:latin typeface="΢"/>
                <a:cs typeface="΢"/>
              </a:rPr>
              <a:t>关</a:t>
            </a:r>
            <a:r>
              <a:rPr dirty="0" smtClean="0" sz="1200" spc="-4">
                <a:latin typeface="΢"/>
                <a:cs typeface="΢"/>
              </a:rPr>
              <a:t>资</a:t>
            </a:r>
            <a:r>
              <a:rPr dirty="0" smtClean="0" sz="1200" spc="0">
                <a:latin typeface="΢"/>
                <a:cs typeface="΢"/>
              </a:rPr>
              <a:t>讯：</a:t>
            </a:r>
            <a:endParaRPr sz="1200">
              <a:latin typeface="微软雅黑"/>
              <a:cs typeface="微软雅黑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7759065" y="2761964"/>
            <a:ext cx="676656" cy="177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400"/>
              </a:lnSpc>
              <a:spcBef>
                <a:spcPts val="70"/>
              </a:spcBef>
            </a:pPr>
            <a:r>
              <a:rPr dirty="0" smtClean="0" sz="1200" spc="9">
                <a:latin typeface="΢"/>
                <a:cs typeface="΢"/>
              </a:rPr>
              <a:t>薪资成本</a:t>
            </a:r>
            <a:endParaRPr sz="1200">
              <a:latin typeface="微软雅黑"/>
              <a:cs typeface="微软雅黑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2889630" y="2767917"/>
            <a:ext cx="366369" cy="177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25"/>
              </a:lnSpc>
              <a:spcBef>
                <a:spcPts val="66"/>
              </a:spcBef>
            </a:pPr>
            <a:r>
              <a:rPr dirty="0" smtClean="0" sz="1200" spc="0" b="1">
                <a:latin typeface="Arial"/>
                <a:cs typeface="Arial"/>
              </a:rPr>
              <a:t>……</a:t>
            </a:r>
            <a:endParaRPr sz="1200">
              <a:latin typeface="Arial"/>
              <a:cs typeface="Arial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1676780" y="3017996"/>
            <a:ext cx="979474" cy="177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400"/>
              </a:lnSpc>
              <a:spcBef>
                <a:spcPts val="70"/>
              </a:spcBef>
            </a:pPr>
            <a:r>
              <a:rPr dirty="0" smtClean="0" sz="1200" spc="9">
                <a:latin typeface="΢"/>
                <a:cs typeface="΢"/>
              </a:rPr>
              <a:t>人</a:t>
            </a:r>
            <a:r>
              <a:rPr dirty="0" smtClean="0" sz="1200" spc="9">
                <a:latin typeface="΢"/>
                <a:cs typeface="΢"/>
              </a:rPr>
              <a:t>力</a:t>
            </a:r>
            <a:r>
              <a:rPr dirty="0" smtClean="0" sz="1200" spc="9">
                <a:latin typeface="΢"/>
                <a:cs typeface="΢"/>
              </a:rPr>
              <a:t>配</a:t>
            </a:r>
            <a:r>
              <a:rPr dirty="0" smtClean="0" sz="1200" spc="0">
                <a:latin typeface="΢"/>
                <a:cs typeface="΢"/>
              </a:rPr>
              <a:t>置信息</a:t>
            </a:r>
            <a:endParaRPr sz="1200">
              <a:latin typeface="微软雅黑"/>
              <a:cs typeface="微软雅黑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393903" y="3127724"/>
            <a:ext cx="368808" cy="177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400"/>
              </a:lnSpc>
              <a:spcBef>
                <a:spcPts val="70"/>
              </a:spcBef>
            </a:pPr>
            <a:r>
              <a:rPr dirty="0" smtClean="0" sz="1200" spc="9">
                <a:latin typeface="΢"/>
                <a:cs typeface="΢"/>
              </a:rPr>
              <a:t>税表</a:t>
            </a:r>
            <a:endParaRPr sz="1200">
              <a:latin typeface="微软雅黑"/>
              <a:cs typeface="微软雅黑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801736" y="3274028"/>
            <a:ext cx="676656" cy="177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400"/>
              </a:lnSpc>
              <a:spcBef>
                <a:spcPts val="70"/>
              </a:spcBef>
            </a:pPr>
            <a:r>
              <a:rPr dirty="0" smtClean="0" sz="1200" spc="9">
                <a:latin typeface="΢"/>
                <a:cs typeface="΢"/>
              </a:rPr>
              <a:t>福利成本</a:t>
            </a:r>
            <a:endParaRPr sz="1200">
              <a:latin typeface="微软雅黑"/>
              <a:cs typeface="微软雅黑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4102734" y="3316556"/>
            <a:ext cx="365760" cy="177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25"/>
              </a:lnSpc>
              <a:spcBef>
                <a:spcPts val="66"/>
              </a:spcBef>
            </a:pPr>
            <a:r>
              <a:rPr dirty="0" smtClean="0" sz="1200" spc="0" b="1">
                <a:latin typeface="Arial"/>
                <a:cs typeface="Arial"/>
              </a:rPr>
              <a:t>……</a:t>
            </a:r>
            <a:endParaRPr sz="1200">
              <a:latin typeface="Arial"/>
              <a:cs typeface="Arial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1676780" y="3529798"/>
            <a:ext cx="979830" cy="1781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400"/>
              </a:lnSpc>
              <a:spcBef>
                <a:spcPts val="70"/>
              </a:spcBef>
            </a:pPr>
            <a:r>
              <a:rPr dirty="0" smtClean="0" sz="1200" spc="9">
                <a:latin typeface="΢"/>
                <a:cs typeface="΢"/>
              </a:rPr>
              <a:t>技</a:t>
            </a:r>
            <a:r>
              <a:rPr dirty="0" smtClean="0" sz="1200" spc="9">
                <a:latin typeface="΢"/>
                <a:cs typeface="΢"/>
              </a:rPr>
              <a:t>能</a:t>
            </a:r>
            <a:r>
              <a:rPr dirty="0" smtClean="0" sz="1200" spc="9">
                <a:latin typeface="΢"/>
                <a:cs typeface="΢"/>
              </a:rPr>
              <a:t>评</a:t>
            </a:r>
            <a:r>
              <a:rPr dirty="0" smtClean="0" sz="1200" spc="0">
                <a:latin typeface="΢"/>
                <a:cs typeface="΢"/>
              </a:rPr>
              <a:t>估</a:t>
            </a:r>
            <a:r>
              <a:rPr dirty="0" smtClean="0" sz="1200" spc="-4">
                <a:latin typeface="΢"/>
                <a:cs typeface="΢"/>
              </a:rPr>
              <a:t>数</a:t>
            </a:r>
            <a:r>
              <a:rPr dirty="0" smtClean="0" sz="1200" spc="0">
                <a:latin typeface="΢"/>
                <a:cs typeface="΢"/>
              </a:rPr>
              <a:t>据</a:t>
            </a:r>
            <a:endParaRPr sz="1200">
              <a:latin typeface="微软雅黑"/>
              <a:cs typeface="微软雅黑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393903" y="3639526"/>
            <a:ext cx="827736" cy="1781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400"/>
              </a:lnSpc>
              <a:spcBef>
                <a:spcPts val="70"/>
              </a:spcBef>
            </a:pPr>
            <a:r>
              <a:rPr dirty="0" smtClean="0" sz="1200" spc="9">
                <a:latin typeface="΢"/>
                <a:cs typeface="΢"/>
              </a:rPr>
              <a:t>工</a:t>
            </a:r>
            <a:r>
              <a:rPr dirty="0" smtClean="0" sz="1200" spc="9">
                <a:latin typeface="΢"/>
                <a:cs typeface="΢"/>
              </a:rPr>
              <a:t>资</a:t>
            </a:r>
            <a:r>
              <a:rPr dirty="0" smtClean="0" sz="1200" spc="9">
                <a:latin typeface="΢"/>
                <a:cs typeface="΢"/>
              </a:rPr>
              <a:t>转</a:t>
            </a:r>
            <a:r>
              <a:rPr dirty="0" smtClean="0" sz="1200" spc="0">
                <a:latin typeface="΢"/>
                <a:cs typeface="΢"/>
              </a:rPr>
              <a:t>帐表</a:t>
            </a:r>
            <a:endParaRPr sz="1200">
              <a:latin typeface="微软雅黑"/>
              <a:cs typeface="微软雅黑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6543293" y="3682698"/>
            <a:ext cx="365760" cy="177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25"/>
              </a:lnSpc>
              <a:spcBef>
                <a:spcPts val="66"/>
              </a:spcBef>
            </a:pPr>
            <a:r>
              <a:rPr dirty="0" smtClean="0" sz="1200" spc="0" b="1">
                <a:latin typeface="Arial"/>
                <a:cs typeface="Arial"/>
              </a:rPr>
              <a:t>……</a:t>
            </a:r>
            <a:endParaRPr sz="1200">
              <a:latin typeface="Arial"/>
              <a:cs typeface="Arial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7801736" y="3792425"/>
            <a:ext cx="365760" cy="177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25"/>
              </a:lnSpc>
              <a:spcBef>
                <a:spcPts val="66"/>
              </a:spcBef>
            </a:pPr>
            <a:r>
              <a:rPr dirty="0" smtClean="0" sz="1200" spc="0" b="1">
                <a:latin typeface="Arial"/>
                <a:cs typeface="Arial"/>
              </a:rPr>
              <a:t>……</a:t>
            </a:r>
            <a:endParaRPr sz="1200">
              <a:latin typeface="Arial"/>
              <a:cs typeface="Arial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5443854" y="3865578"/>
            <a:ext cx="365760" cy="177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25"/>
              </a:lnSpc>
              <a:spcBef>
                <a:spcPts val="66"/>
              </a:spcBef>
            </a:pPr>
            <a:r>
              <a:rPr dirty="0" smtClean="0" sz="1200" spc="0" b="1">
                <a:latin typeface="Arial"/>
                <a:cs typeface="Arial"/>
              </a:rPr>
              <a:t>……</a:t>
            </a:r>
            <a:endParaRPr sz="1200">
              <a:latin typeface="Arial"/>
              <a:cs typeface="Arial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1676780" y="4042505"/>
            <a:ext cx="676656" cy="177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400"/>
              </a:lnSpc>
              <a:spcBef>
                <a:spcPts val="70"/>
              </a:spcBef>
            </a:pPr>
            <a:r>
              <a:rPr dirty="0" smtClean="0" sz="1200" spc="9">
                <a:latin typeface="΢"/>
                <a:cs typeface="΢"/>
              </a:rPr>
              <a:t>职缺数据</a:t>
            </a:r>
            <a:endParaRPr sz="1200">
              <a:latin typeface="微软雅黑"/>
              <a:cs typeface="微软雅黑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393903" y="4152233"/>
            <a:ext cx="368808" cy="177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400"/>
              </a:lnSpc>
              <a:spcBef>
                <a:spcPts val="70"/>
              </a:spcBef>
            </a:pPr>
            <a:r>
              <a:rPr dirty="0" smtClean="0" sz="1200" spc="9">
                <a:latin typeface="΢"/>
                <a:cs typeface="΢"/>
              </a:rPr>
              <a:t>社险</a:t>
            </a:r>
            <a:endParaRPr sz="1200">
              <a:latin typeface="微软雅黑"/>
              <a:cs typeface="微软雅黑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1676780" y="4560522"/>
            <a:ext cx="365760" cy="177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25"/>
              </a:lnSpc>
              <a:spcBef>
                <a:spcPts val="66"/>
              </a:spcBef>
            </a:pPr>
            <a:r>
              <a:rPr dirty="0" smtClean="0" sz="1200" spc="0" b="1">
                <a:latin typeface="Arial"/>
                <a:cs typeface="Arial"/>
              </a:rPr>
              <a:t>……</a:t>
            </a:r>
            <a:endParaRPr sz="1200">
              <a:latin typeface="Arial"/>
              <a:cs typeface="Arial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393903" y="4664297"/>
            <a:ext cx="522732" cy="177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400"/>
              </a:lnSpc>
              <a:spcBef>
                <a:spcPts val="70"/>
              </a:spcBef>
            </a:pPr>
            <a:r>
              <a:rPr dirty="0" smtClean="0" sz="1200" spc="9">
                <a:latin typeface="΢"/>
                <a:cs typeface="΢"/>
              </a:rPr>
              <a:t>公积金</a:t>
            </a:r>
            <a:endParaRPr sz="1200">
              <a:latin typeface="微软雅黑"/>
              <a:cs typeface="微软雅黑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393903" y="5176615"/>
            <a:ext cx="368808" cy="1777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400"/>
              </a:lnSpc>
              <a:spcBef>
                <a:spcPts val="70"/>
              </a:spcBef>
            </a:pPr>
            <a:r>
              <a:rPr dirty="0" smtClean="0" sz="1200" spc="9">
                <a:latin typeface="΢"/>
                <a:cs typeface="΢"/>
              </a:rPr>
              <a:t>其它</a:t>
            </a:r>
            <a:endParaRPr sz="1200">
              <a:latin typeface="微软雅黑"/>
              <a:cs typeface="微软雅黑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393903" y="5694631"/>
            <a:ext cx="365760" cy="177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25"/>
              </a:lnSpc>
              <a:spcBef>
                <a:spcPts val="66"/>
              </a:spcBef>
            </a:pPr>
            <a:r>
              <a:rPr dirty="0" smtClean="0" sz="1200" spc="0" b="1">
                <a:latin typeface="Arial"/>
                <a:cs typeface="Arial"/>
              </a:rPr>
              <a:t>……</a:t>
            </a:r>
            <a:endParaRPr sz="1200">
              <a:latin typeface="Arial"/>
              <a:cs typeface="Arial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109524" y="6633699"/>
            <a:ext cx="2386151" cy="13208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975"/>
              </a:lnSpc>
              <a:spcBef>
                <a:spcPts val="48"/>
              </a:spcBef>
            </a:pPr>
            <a:r>
              <a:rPr dirty="0" smtClean="0" sz="850" spc="0">
                <a:solidFill>
                  <a:srgbClr val="B1B1B1"/>
                </a:solidFill>
                <a:latin typeface="Symbol"/>
                <a:cs typeface="Symbol"/>
              </a:rPr>
              <a:t></a:t>
            </a:r>
            <a:r>
              <a:rPr dirty="0" smtClean="0" sz="850" spc="0">
                <a:solidFill>
                  <a:srgbClr val="B1B1B1"/>
                </a:solidFill>
                <a:latin typeface="Times New Roman"/>
                <a:cs typeface="Times New Roman"/>
              </a:rPr>
              <a:t> </a:t>
            </a:r>
            <a:r>
              <a:rPr dirty="0" smtClean="0" sz="850" spc="51">
                <a:solidFill>
                  <a:srgbClr val="B1B1B1"/>
                </a:solidFill>
                <a:latin typeface="Times New Roman"/>
                <a:cs typeface="Times New Roman"/>
              </a:rPr>
              <a:t> 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S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A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P</a:t>
            </a:r>
            <a:r>
              <a:rPr dirty="0" smtClean="0" sz="700" spc="-23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A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G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2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0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0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2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,</a:t>
            </a:r>
            <a:r>
              <a:rPr dirty="0" smtClean="0" sz="700" spc="12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T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itle</a:t>
            </a:r>
            <a:r>
              <a:rPr dirty="0" smtClean="0" sz="700" spc="-18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o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f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P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r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e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s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e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n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t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a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ti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o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n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,</a:t>
            </a:r>
            <a:r>
              <a:rPr dirty="0" smtClean="0" sz="700" spc="13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S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p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e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a</a:t>
            </a:r>
            <a:r>
              <a:rPr dirty="0" smtClean="0" sz="700" spc="9">
                <a:solidFill>
                  <a:srgbClr val="B1B1B1"/>
                </a:solidFill>
                <a:latin typeface="Arial"/>
                <a:cs typeface="Arial"/>
              </a:rPr>
              <a:t>k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e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r</a:t>
            </a:r>
            <a:r>
              <a:rPr dirty="0" smtClean="0" sz="700" spc="-20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Na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m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e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1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59</a:t>
            </a:r>
            <a:endParaRPr sz="700">
              <a:latin typeface="Arial"/>
              <a:cs typeface="Arial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1565147" y="1312925"/>
            <a:ext cx="1143000" cy="49453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408662" marR="394693" algn="ctr">
              <a:lnSpc>
                <a:spcPct val="95825"/>
              </a:lnSpc>
              <a:spcBef>
                <a:spcPts val="320"/>
              </a:spcBef>
            </a:pPr>
            <a:r>
              <a:rPr dirty="0" smtClean="0" sz="1400" spc="-4" b="1">
                <a:solidFill>
                  <a:srgbClr val="FFFFFF"/>
                </a:solidFill>
                <a:latin typeface="Arial"/>
                <a:cs typeface="Arial"/>
              </a:rPr>
              <a:t>HR</a:t>
            </a:r>
            <a:endParaRPr sz="1400">
              <a:latin typeface="Arial"/>
              <a:cs typeface="Arial"/>
            </a:endParaRPr>
          </a:p>
          <a:p>
            <a:pPr marL="187540" marR="174171" algn="ctr">
              <a:lnSpc>
                <a:spcPts val="1775"/>
              </a:lnSpc>
              <a:spcBef>
                <a:spcPts val="88"/>
              </a:spcBef>
            </a:pPr>
            <a:r>
              <a:rPr dirty="0" smtClean="0" sz="1400" spc="14">
                <a:solidFill>
                  <a:srgbClr val="FFFFFF"/>
                </a:solidFill>
                <a:latin typeface="΢"/>
                <a:cs typeface="΢"/>
              </a:rPr>
              <a:t>信</a:t>
            </a:r>
            <a:r>
              <a:rPr dirty="0" smtClean="0" sz="1400" spc="14">
                <a:solidFill>
                  <a:srgbClr val="FFFFFF"/>
                </a:solidFill>
                <a:latin typeface="΢"/>
                <a:cs typeface="΢"/>
              </a:rPr>
              <a:t>息</a:t>
            </a:r>
            <a:r>
              <a:rPr dirty="0" smtClean="0" sz="1400" spc="0">
                <a:solidFill>
                  <a:srgbClr val="FFFFFF"/>
                </a:solidFill>
                <a:latin typeface="΢"/>
                <a:cs typeface="΢"/>
              </a:rPr>
              <a:t>系统</a:t>
            </a:r>
            <a:endParaRPr sz="1400">
              <a:latin typeface="微软雅黑"/>
              <a:cs typeface="微软雅黑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2708148" y="1312925"/>
            <a:ext cx="77724" cy="24002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61" name="object 61"/>
          <p:cNvSpPr txBox="1"/>
          <p:nvPr/>
        </p:nvSpPr>
        <p:spPr>
          <a:xfrm>
            <a:off x="2785872" y="1312925"/>
            <a:ext cx="1155700" cy="49148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13994">
              <a:lnSpc>
                <a:spcPct val="142207"/>
              </a:lnSpc>
              <a:spcBef>
                <a:spcPts val="450"/>
              </a:spcBef>
            </a:pPr>
            <a:r>
              <a:rPr dirty="0" smtClean="0" sz="1400" spc="-222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mtClean="0" sz="1400" spc="-229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mtClean="0" sz="1400" spc="-229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mtClean="0" sz="1400" spc="-97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-9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9">
                <a:solidFill>
                  <a:srgbClr val="FFFFFF"/>
                </a:solidFill>
                <a:latin typeface="΢"/>
                <a:cs typeface="΢"/>
              </a:rPr>
              <a:t>查询</a:t>
            </a:r>
            <a:endParaRPr sz="1400">
              <a:latin typeface="微软雅黑"/>
              <a:cs typeface="微软雅黑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3928871" y="1312925"/>
            <a:ext cx="50291" cy="49148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63" name="object 63"/>
          <p:cNvSpPr txBox="1"/>
          <p:nvPr/>
        </p:nvSpPr>
        <p:spPr>
          <a:xfrm>
            <a:off x="3979164" y="1312925"/>
            <a:ext cx="1164555" cy="50672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481584" indent="-446532">
              <a:lnSpc>
                <a:spcPts val="1609"/>
              </a:lnSpc>
              <a:spcBef>
                <a:spcPts val="384"/>
              </a:spcBef>
            </a:pPr>
            <a:r>
              <a:rPr dirty="0" smtClean="0" sz="1400" spc="-24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mtClean="0" sz="1400" spc="-278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mtClean="0" sz="1400" spc="237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dirty="0" smtClean="0" sz="1400" spc="-318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mtClean="0" sz="1400" spc="-387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mtClean="0" sz="1400" spc="-318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mtClean="0" sz="1400" spc="0">
                <a:solidFill>
                  <a:srgbClr val="FFFFFF"/>
                </a:solidFill>
                <a:latin typeface="΢"/>
                <a:cs typeface="΢"/>
              </a:rPr>
              <a:t>特</a:t>
            </a:r>
            <a:r>
              <a:rPr dirty="0" smtClean="0" sz="1400" spc="-14">
                <a:solidFill>
                  <a:srgbClr val="FFFFFF"/>
                </a:solidFill>
                <a:latin typeface="΢"/>
                <a:cs typeface="΢"/>
              </a:rPr>
              <a:t>殊</a:t>
            </a:r>
            <a:r>
              <a:rPr dirty="0" smtClean="0" sz="1400" spc="0">
                <a:solidFill>
                  <a:srgbClr val="FFFFFF"/>
                </a:solidFill>
                <a:latin typeface="΢"/>
                <a:cs typeface="΢"/>
              </a:rPr>
              <a:t>查</a:t>
            </a:r>
            <a:r>
              <a:rPr dirty="0" smtClean="0" sz="1400" spc="0">
                <a:solidFill>
                  <a:srgbClr val="FFFFFF"/>
                </a:solidFill>
                <a:latin typeface="΢"/>
                <a:cs typeface="΢"/>
              </a:rPr>
              <a:t> </a:t>
            </a:r>
            <a:endParaRPr sz="1400">
              <a:latin typeface="微软雅黑"/>
              <a:cs typeface="微软雅黑"/>
            </a:endParaRPr>
          </a:p>
          <a:p>
            <a:pPr marL="481584">
              <a:lnSpc>
                <a:spcPts val="1910"/>
              </a:lnSpc>
            </a:pPr>
            <a:r>
              <a:rPr dirty="0" smtClean="0" sz="1400" spc="0">
                <a:solidFill>
                  <a:srgbClr val="FFFFFF"/>
                </a:solidFill>
                <a:latin typeface="΢"/>
                <a:cs typeface="΢"/>
              </a:rPr>
              <a:t>询</a:t>
            </a:r>
            <a:endParaRPr sz="1400">
              <a:latin typeface="微软雅黑"/>
              <a:cs typeface="微软雅黑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5119115" y="1312925"/>
            <a:ext cx="47244" cy="50672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65" name="object 65"/>
          <p:cNvSpPr txBox="1"/>
          <p:nvPr/>
        </p:nvSpPr>
        <p:spPr>
          <a:xfrm>
            <a:off x="5166359" y="1312925"/>
            <a:ext cx="1154176" cy="50825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R="12700">
              <a:lnSpc>
                <a:spcPts val="550"/>
              </a:lnSpc>
              <a:spcBef>
                <a:spcPts val="25"/>
              </a:spcBef>
            </a:pPr>
            <a:endParaRPr sz="550"/>
          </a:p>
          <a:p>
            <a:pPr marL="35305">
              <a:lnSpc>
                <a:spcPct val="142207"/>
              </a:lnSpc>
            </a:pPr>
            <a:r>
              <a:rPr dirty="0" smtClean="0" sz="1400" spc="9">
                <a:solidFill>
                  <a:srgbClr val="FFFFFF"/>
                </a:solidFill>
                <a:latin typeface="΢"/>
                <a:cs typeface="΢"/>
              </a:rPr>
              <a:t>业</a:t>
            </a:r>
            <a:r>
              <a:rPr dirty="0" smtClean="0" sz="1400" spc="9">
                <a:solidFill>
                  <a:srgbClr val="FFFFFF"/>
                </a:solidFill>
                <a:latin typeface="΢"/>
                <a:cs typeface="΢"/>
              </a:rPr>
              <a:t>务</a:t>
            </a:r>
            <a:r>
              <a:rPr dirty="0" smtClean="0" sz="1400" spc="0">
                <a:solidFill>
                  <a:srgbClr val="FFFFFF"/>
                </a:solidFill>
                <a:latin typeface="΢"/>
                <a:cs typeface="΢"/>
              </a:rPr>
              <a:t>信</a:t>
            </a:r>
            <a:r>
              <a:rPr dirty="0" smtClean="0" sz="1400" spc="-4">
                <a:solidFill>
                  <a:srgbClr val="FFFFFF"/>
                </a:solidFill>
                <a:latin typeface="΢"/>
                <a:cs typeface="΢"/>
              </a:rPr>
              <a:t>息</a:t>
            </a:r>
            <a:r>
              <a:rPr dirty="0" smtClean="0" sz="1400" spc="-14">
                <a:solidFill>
                  <a:srgbClr val="FFFFFF"/>
                </a:solidFill>
                <a:latin typeface="΢"/>
                <a:cs typeface="΢"/>
              </a:rPr>
              <a:t>仓</a:t>
            </a:r>
            <a:r>
              <a:rPr dirty="0" smtClean="0" sz="1400" spc="0">
                <a:solidFill>
                  <a:srgbClr val="FFFFFF"/>
                </a:solidFill>
                <a:latin typeface="΢"/>
                <a:cs typeface="΢"/>
              </a:rPr>
              <a:t>库</a:t>
            </a:r>
            <a:endParaRPr sz="1400">
              <a:latin typeface="微软雅黑"/>
              <a:cs typeface="微软雅黑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6307835" y="1312925"/>
            <a:ext cx="76200" cy="24002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67" name="object 67"/>
          <p:cNvSpPr txBox="1"/>
          <p:nvPr/>
        </p:nvSpPr>
        <p:spPr>
          <a:xfrm>
            <a:off x="6384035" y="1312925"/>
            <a:ext cx="1157223" cy="50520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R="12700">
              <a:lnSpc>
                <a:spcPts val="550"/>
              </a:lnSpc>
              <a:spcBef>
                <a:spcPts val="1"/>
              </a:spcBef>
            </a:pPr>
            <a:endParaRPr sz="550"/>
          </a:p>
          <a:p>
            <a:pPr marL="126237">
              <a:lnSpc>
                <a:spcPct val="142207"/>
              </a:lnSpc>
            </a:pPr>
            <a:r>
              <a:rPr dirty="0" smtClean="0" sz="1400" spc="9">
                <a:solidFill>
                  <a:srgbClr val="FFFFFF"/>
                </a:solidFill>
                <a:latin typeface="΢"/>
                <a:cs typeface="΢"/>
              </a:rPr>
              <a:t>管</a:t>
            </a:r>
            <a:r>
              <a:rPr dirty="0" smtClean="0" sz="1400" spc="9">
                <a:solidFill>
                  <a:srgbClr val="FFFFFF"/>
                </a:solidFill>
                <a:latin typeface="΢"/>
                <a:cs typeface="΢"/>
              </a:rPr>
              <a:t>理</a:t>
            </a:r>
            <a:r>
              <a:rPr dirty="0" smtClean="0" sz="1400" spc="0">
                <a:solidFill>
                  <a:srgbClr val="FFFFFF"/>
                </a:solidFill>
                <a:latin typeface="΢"/>
                <a:cs typeface="΢"/>
              </a:rPr>
              <a:t>者桌面</a:t>
            </a:r>
            <a:endParaRPr sz="1400">
              <a:latin typeface="微软雅黑"/>
              <a:cs typeface="微软雅黑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7528559" y="1312925"/>
            <a:ext cx="97536" cy="24002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69" name="object 69"/>
          <p:cNvSpPr txBox="1"/>
          <p:nvPr/>
        </p:nvSpPr>
        <p:spPr>
          <a:xfrm>
            <a:off x="7626095" y="1312925"/>
            <a:ext cx="1155700" cy="51892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303275">
              <a:lnSpc>
                <a:spcPts val="2275"/>
              </a:lnSpc>
              <a:spcBef>
                <a:spcPts val="113"/>
              </a:spcBef>
            </a:pPr>
            <a:r>
              <a:rPr dirty="0" smtClean="0" baseline="-2790" sz="2100" spc="9">
                <a:solidFill>
                  <a:srgbClr val="FFFFFF"/>
                </a:solidFill>
                <a:latin typeface="΢"/>
                <a:cs typeface="΢"/>
              </a:rPr>
              <a:t>决策层</a:t>
            </a:r>
            <a:endParaRPr sz="1400">
              <a:latin typeface="微软雅黑"/>
              <a:cs typeface="微软雅黑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2708148" y="1552955"/>
            <a:ext cx="77724" cy="2545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71" name="object 71"/>
          <p:cNvSpPr txBox="1"/>
          <p:nvPr/>
        </p:nvSpPr>
        <p:spPr>
          <a:xfrm>
            <a:off x="6307835" y="1552955"/>
            <a:ext cx="76200" cy="26822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72" name="object 72"/>
          <p:cNvSpPr txBox="1"/>
          <p:nvPr/>
        </p:nvSpPr>
        <p:spPr>
          <a:xfrm>
            <a:off x="7528559" y="1552955"/>
            <a:ext cx="97536" cy="26517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73" name="object 73"/>
          <p:cNvSpPr txBox="1"/>
          <p:nvPr/>
        </p:nvSpPr>
        <p:spPr>
          <a:xfrm>
            <a:off x="178307" y="1312163"/>
            <a:ext cx="170688" cy="2407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74" name="object 74"/>
          <p:cNvSpPr txBox="1"/>
          <p:nvPr/>
        </p:nvSpPr>
        <p:spPr>
          <a:xfrm>
            <a:off x="348995" y="1312163"/>
            <a:ext cx="1155700" cy="49377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85648">
              <a:lnSpc>
                <a:spcPts val="2014"/>
              </a:lnSpc>
              <a:spcBef>
                <a:spcPts val="100"/>
              </a:spcBef>
            </a:pPr>
            <a:r>
              <a:rPr dirty="0" smtClean="0" baseline="-2070" sz="2100" spc="-4" b="1">
                <a:solidFill>
                  <a:srgbClr val="FFFFFF"/>
                </a:solidFill>
                <a:latin typeface="Arial"/>
                <a:cs typeface="Arial"/>
              </a:rPr>
              <a:t>HR</a:t>
            </a:r>
            <a:r>
              <a:rPr dirty="0" smtClean="0" baseline="-1395" sz="2100" spc="9">
                <a:solidFill>
                  <a:srgbClr val="FFFFFF"/>
                </a:solidFill>
                <a:latin typeface="΢"/>
                <a:cs typeface="΢"/>
              </a:rPr>
              <a:t>常</a:t>
            </a:r>
            <a:r>
              <a:rPr dirty="0" smtClean="0" baseline="-1395" sz="2100" spc="9">
                <a:solidFill>
                  <a:srgbClr val="FFFFFF"/>
                </a:solidFill>
                <a:latin typeface="΢"/>
                <a:cs typeface="΢"/>
              </a:rPr>
              <a:t>用</a:t>
            </a:r>
            <a:r>
              <a:rPr dirty="0" smtClean="0" baseline="-1395" sz="2100" spc="0">
                <a:solidFill>
                  <a:srgbClr val="FFFFFF"/>
                </a:solidFill>
                <a:latin typeface="΢"/>
                <a:cs typeface="΢"/>
              </a:rPr>
              <a:t>报表</a:t>
            </a:r>
            <a:endParaRPr sz="1400">
              <a:latin typeface="微软雅黑"/>
              <a:cs typeface="微软雅黑"/>
            </a:endParaRPr>
          </a:p>
          <a:p>
            <a:pPr marL="125272">
              <a:lnSpc>
                <a:spcPts val="1685"/>
              </a:lnSpc>
            </a:pPr>
            <a:r>
              <a:rPr dirty="0" smtClean="0" baseline="1395" sz="2100" spc="9">
                <a:solidFill>
                  <a:srgbClr val="FFFFFF"/>
                </a:solidFill>
                <a:latin typeface="΢"/>
                <a:cs typeface="΢"/>
              </a:rPr>
              <a:t>及</a:t>
            </a:r>
            <a:r>
              <a:rPr dirty="0" smtClean="0" baseline="1395" sz="2100" spc="9">
                <a:solidFill>
                  <a:srgbClr val="FFFFFF"/>
                </a:solidFill>
                <a:latin typeface="΢"/>
                <a:cs typeface="΢"/>
              </a:rPr>
              <a:t>法</a:t>
            </a:r>
            <a:r>
              <a:rPr dirty="0" smtClean="0" baseline="1395" sz="2100" spc="0">
                <a:solidFill>
                  <a:srgbClr val="FFFFFF"/>
                </a:solidFill>
                <a:latin typeface="΢"/>
                <a:cs typeface="΢"/>
              </a:rPr>
              <a:t>定报表</a:t>
            </a:r>
            <a:endParaRPr sz="1400">
              <a:latin typeface="微软雅黑"/>
              <a:cs typeface="微软雅黑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178307" y="1552955"/>
            <a:ext cx="170688" cy="25298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7998"/>
          </a:xfrm>
          <a:custGeom>
            <a:avLst/>
            <a:gdLst/>
            <a:ahLst/>
            <a:cxnLst/>
            <a:rect l="l" t="t" r="r" b="b"/>
            <a:pathLst>
              <a:path w="9144000" h="6857998">
                <a:moveTo>
                  <a:pt x="9144000" y="6857998"/>
                </a:moveTo>
                <a:lnTo>
                  <a:pt x="9144000" y="0"/>
                </a:lnTo>
                <a:lnTo>
                  <a:pt x="0" y="0"/>
                </a:lnTo>
                <a:lnTo>
                  <a:pt x="0" y="6857998"/>
                </a:lnTo>
                <a:lnTo>
                  <a:pt x="9144000" y="6857998"/>
                </a:lnTo>
                <a:close/>
              </a:path>
            </a:pathLst>
          </a:custGeom>
          <a:solidFill>
            <a:srgbClr val="959595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/>
          <p:nvPr/>
        </p:nvSpPr>
        <p:spPr>
          <a:xfrm>
            <a:off x="0" y="0"/>
            <a:ext cx="9144000" cy="68579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1554861" y="4364990"/>
            <a:ext cx="6032499" cy="2033993"/>
          </a:xfrm>
          <a:custGeom>
            <a:avLst/>
            <a:gdLst/>
            <a:ahLst/>
            <a:cxnLst/>
            <a:rect l="l" t="t" r="r" b="b"/>
            <a:pathLst>
              <a:path w="6032500" h="2033993">
                <a:moveTo>
                  <a:pt x="0" y="0"/>
                </a:moveTo>
                <a:lnTo>
                  <a:pt x="1187958" y="2031276"/>
                </a:lnTo>
                <a:lnTo>
                  <a:pt x="4841621" y="2033993"/>
                </a:lnTo>
                <a:lnTo>
                  <a:pt x="6032499" y="4445"/>
                </a:lnTo>
                <a:lnTo>
                  <a:pt x="0" y="0"/>
                </a:lnTo>
                <a:close/>
              </a:path>
            </a:pathLst>
          </a:custGeom>
          <a:solidFill>
            <a:srgbClr val="B9C731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1554861" y="4364990"/>
            <a:ext cx="6032499" cy="2033993"/>
          </a:xfrm>
          <a:custGeom>
            <a:avLst/>
            <a:gdLst/>
            <a:ahLst/>
            <a:cxnLst/>
            <a:rect l="l" t="t" r="r" b="b"/>
            <a:pathLst>
              <a:path w="6032500" h="2033993">
                <a:moveTo>
                  <a:pt x="0" y="0"/>
                </a:moveTo>
                <a:lnTo>
                  <a:pt x="1187958" y="2031276"/>
                </a:lnTo>
                <a:lnTo>
                  <a:pt x="4841621" y="2033993"/>
                </a:lnTo>
                <a:lnTo>
                  <a:pt x="6032499" y="4445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333333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4422647" y="5013197"/>
            <a:ext cx="312292" cy="145287"/>
          </a:xfrm>
          <a:custGeom>
            <a:avLst/>
            <a:gdLst/>
            <a:ahLst/>
            <a:cxnLst/>
            <a:rect l="l" t="t" r="r" b="b"/>
            <a:pathLst>
              <a:path w="312292" h="145287">
                <a:moveTo>
                  <a:pt x="44957" y="0"/>
                </a:moveTo>
                <a:lnTo>
                  <a:pt x="126" y="0"/>
                </a:lnTo>
                <a:lnTo>
                  <a:pt x="0" y="145033"/>
                </a:lnTo>
                <a:lnTo>
                  <a:pt x="44830" y="145160"/>
                </a:lnTo>
                <a:lnTo>
                  <a:pt x="44830" y="86487"/>
                </a:lnTo>
                <a:lnTo>
                  <a:pt x="138862" y="86487"/>
                </a:lnTo>
                <a:lnTo>
                  <a:pt x="138893" y="50800"/>
                </a:lnTo>
                <a:lnTo>
                  <a:pt x="44830" y="50800"/>
                </a:lnTo>
                <a:lnTo>
                  <a:pt x="44957" y="0"/>
                </a:lnTo>
                <a:close/>
              </a:path>
              <a:path w="312292" h="145287">
                <a:moveTo>
                  <a:pt x="138862" y="86487"/>
                </a:moveTo>
                <a:lnTo>
                  <a:pt x="93852" y="86487"/>
                </a:lnTo>
                <a:lnTo>
                  <a:pt x="93852" y="145160"/>
                </a:lnTo>
                <a:lnTo>
                  <a:pt x="138811" y="145160"/>
                </a:lnTo>
                <a:lnTo>
                  <a:pt x="138862" y="86487"/>
                </a:lnTo>
                <a:close/>
              </a:path>
              <a:path w="312292" h="145287">
                <a:moveTo>
                  <a:pt x="93852" y="0"/>
                </a:moveTo>
                <a:lnTo>
                  <a:pt x="93852" y="50800"/>
                </a:lnTo>
                <a:lnTo>
                  <a:pt x="138893" y="50800"/>
                </a:lnTo>
                <a:lnTo>
                  <a:pt x="138937" y="126"/>
                </a:lnTo>
                <a:lnTo>
                  <a:pt x="93852" y="0"/>
                </a:lnTo>
                <a:close/>
              </a:path>
              <a:path w="312292" h="145287">
                <a:moveTo>
                  <a:pt x="244348" y="126"/>
                </a:moveTo>
                <a:lnTo>
                  <a:pt x="169672" y="126"/>
                </a:lnTo>
                <a:lnTo>
                  <a:pt x="169544" y="145160"/>
                </a:lnTo>
                <a:lnTo>
                  <a:pt x="214502" y="145287"/>
                </a:lnTo>
                <a:lnTo>
                  <a:pt x="214629" y="86359"/>
                </a:lnTo>
                <a:lnTo>
                  <a:pt x="276769" y="86359"/>
                </a:lnTo>
                <a:lnTo>
                  <a:pt x="274700" y="84835"/>
                </a:lnTo>
                <a:lnTo>
                  <a:pt x="270763" y="83057"/>
                </a:lnTo>
                <a:lnTo>
                  <a:pt x="265429" y="81279"/>
                </a:lnTo>
                <a:lnTo>
                  <a:pt x="272161" y="79756"/>
                </a:lnTo>
                <a:lnTo>
                  <a:pt x="277367" y="77850"/>
                </a:lnTo>
                <a:lnTo>
                  <a:pt x="287274" y="71881"/>
                </a:lnTo>
                <a:lnTo>
                  <a:pt x="291973" y="67182"/>
                </a:lnTo>
                <a:lnTo>
                  <a:pt x="296818" y="58927"/>
                </a:lnTo>
                <a:lnTo>
                  <a:pt x="214629" y="58927"/>
                </a:lnTo>
                <a:lnTo>
                  <a:pt x="214629" y="29463"/>
                </a:lnTo>
                <a:lnTo>
                  <a:pt x="299065" y="29463"/>
                </a:lnTo>
                <a:lnTo>
                  <a:pt x="298766" y="27386"/>
                </a:lnTo>
                <a:lnTo>
                  <a:pt x="293081" y="15928"/>
                </a:lnTo>
                <a:lnTo>
                  <a:pt x="284804" y="8271"/>
                </a:lnTo>
                <a:lnTo>
                  <a:pt x="271207" y="2469"/>
                </a:lnTo>
                <a:lnTo>
                  <a:pt x="259329" y="720"/>
                </a:lnTo>
                <a:lnTo>
                  <a:pt x="244348" y="126"/>
                </a:lnTo>
                <a:close/>
              </a:path>
              <a:path w="312292" h="145287">
                <a:moveTo>
                  <a:pt x="276769" y="86359"/>
                </a:moveTo>
                <a:lnTo>
                  <a:pt x="222630" y="86359"/>
                </a:lnTo>
                <a:lnTo>
                  <a:pt x="226313" y="87502"/>
                </a:lnTo>
                <a:lnTo>
                  <a:pt x="229488" y="89788"/>
                </a:lnTo>
                <a:lnTo>
                  <a:pt x="231901" y="91439"/>
                </a:lnTo>
                <a:lnTo>
                  <a:pt x="234568" y="95122"/>
                </a:lnTo>
                <a:lnTo>
                  <a:pt x="237685" y="101091"/>
                </a:lnTo>
                <a:lnTo>
                  <a:pt x="261619" y="145287"/>
                </a:lnTo>
                <a:lnTo>
                  <a:pt x="312292" y="145287"/>
                </a:lnTo>
                <a:lnTo>
                  <a:pt x="290575" y="103250"/>
                </a:lnTo>
                <a:lnTo>
                  <a:pt x="289560" y="101091"/>
                </a:lnTo>
                <a:lnTo>
                  <a:pt x="287400" y="98170"/>
                </a:lnTo>
                <a:lnTo>
                  <a:pt x="284352" y="94233"/>
                </a:lnTo>
                <a:lnTo>
                  <a:pt x="281177" y="90296"/>
                </a:lnTo>
                <a:lnTo>
                  <a:pt x="278764" y="87756"/>
                </a:lnTo>
                <a:lnTo>
                  <a:pt x="276769" y="86359"/>
                </a:lnTo>
                <a:close/>
              </a:path>
              <a:path w="312292" h="145287">
                <a:moveTo>
                  <a:pt x="299065" y="29463"/>
                </a:moveTo>
                <a:lnTo>
                  <a:pt x="242569" y="29463"/>
                </a:lnTo>
                <a:lnTo>
                  <a:pt x="248157" y="30733"/>
                </a:lnTo>
                <a:lnTo>
                  <a:pt x="251078" y="33274"/>
                </a:lnTo>
                <a:lnTo>
                  <a:pt x="254000" y="35687"/>
                </a:lnTo>
                <a:lnTo>
                  <a:pt x="255524" y="39369"/>
                </a:lnTo>
                <a:lnTo>
                  <a:pt x="255524" y="47243"/>
                </a:lnTo>
                <a:lnTo>
                  <a:pt x="235585" y="58927"/>
                </a:lnTo>
                <a:lnTo>
                  <a:pt x="296818" y="58927"/>
                </a:lnTo>
                <a:lnTo>
                  <a:pt x="298830" y="55499"/>
                </a:lnTo>
                <a:lnTo>
                  <a:pt x="300481" y="48513"/>
                </a:lnTo>
                <a:lnTo>
                  <a:pt x="300491" y="39369"/>
                </a:lnTo>
                <a:lnTo>
                  <a:pt x="299065" y="2946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3365246" y="5303280"/>
            <a:ext cx="2396870" cy="150849"/>
          </a:xfrm>
          <a:custGeom>
            <a:avLst/>
            <a:gdLst/>
            <a:ahLst/>
            <a:cxnLst/>
            <a:rect l="l" t="t" r="r" b="b"/>
            <a:pathLst>
              <a:path w="2396870" h="150849">
                <a:moveTo>
                  <a:pt x="148978" y="122921"/>
                </a:moveTo>
                <a:lnTo>
                  <a:pt x="103758" y="122921"/>
                </a:lnTo>
                <a:lnTo>
                  <a:pt x="110998" y="146924"/>
                </a:lnTo>
                <a:lnTo>
                  <a:pt x="157987" y="146924"/>
                </a:lnTo>
                <a:lnTo>
                  <a:pt x="148978" y="122921"/>
                </a:lnTo>
                <a:close/>
              </a:path>
              <a:path w="2396870" h="150849">
                <a:moveTo>
                  <a:pt x="103504" y="1763"/>
                </a:moveTo>
                <a:lnTo>
                  <a:pt x="54609" y="1763"/>
                </a:lnTo>
                <a:lnTo>
                  <a:pt x="0" y="146797"/>
                </a:lnTo>
                <a:lnTo>
                  <a:pt x="45719" y="146797"/>
                </a:lnTo>
                <a:lnTo>
                  <a:pt x="52831" y="122921"/>
                </a:lnTo>
                <a:lnTo>
                  <a:pt x="148978" y="122921"/>
                </a:lnTo>
                <a:lnTo>
                  <a:pt x="137205" y="91552"/>
                </a:lnTo>
                <a:lnTo>
                  <a:pt x="62611" y="91552"/>
                </a:lnTo>
                <a:lnTo>
                  <a:pt x="78486" y="39355"/>
                </a:lnTo>
                <a:lnTo>
                  <a:pt x="117614" y="39355"/>
                </a:lnTo>
                <a:lnTo>
                  <a:pt x="103504" y="1763"/>
                </a:lnTo>
                <a:close/>
              </a:path>
              <a:path w="2396870" h="150849">
                <a:moveTo>
                  <a:pt x="117614" y="39355"/>
                </a:moveTo>
                <a:lnTo>
                  <a:pt x="78486" y="39355"/>
                </a:lnTo>
                <a:lnTo>
                  <a:pt x="94487" y="91552"/>
                </a:lnTo>
                <a:lnTo>
                  <a:pt x="137205" y="91552"/>
                </a:lnTo>
                <a:lnTo>
                  <a:pt x="117614" y="39355"/>
                </a:lnTo>
                <a:close/>
              </a:path>
              <a:path w="2396870" h="150849">
                <a:moveTo>
                  <a:pt x="214502" y="39482"/>
                </a:moveTo>
                <a:lnTo>
                  <a:pt x="173792" y="56529"/>
                </a:lnTo>
                <a:lnTo>
                  <a:pt x="163834" y="94238"/>
                </a:lnTo>
                <a:lnTo>
                  <a:pt x="164774" y="105331"/>
                </a:lnTo>
                <a:lnTo>
                  <a:pt x="183018" y="141461"/>
                </a:lnTo>
                <a:lnTo>
                  <a:pt x="207899" y="149337"/>
                </a:lnTo>
                <a:lnTo>
                  <a:pt x="215011" y="149337"/>
                </a:lnTo>
                <a:lnTo>
                  <a:pt x="221487" y="147813"/>
                </a:lnTo>
                <a:lnTo>
                  <a:pt x="231648" y="142479"/>
                </a:lnTo>
                <a:lnTo>
                  <a:pt x="236474" y="138034"/>
                </a:lnTo>
                <a:lnTo>
                  <a:pt x="241807" y="131430"/>
                </a:lnTo>
                <a:lnTo>
                  <a:pt x="279540" y="131430"/>
                </a:lnTo>
                <a:lnTo>
                  <a:pt x="279550" y="119873"/>
                </a:lnTo>
                <a:lnTo>
                  <a:pt x="216280" y="119873"/>
                </a:lnTo>
                <a:lnTo>
                  <a:pt x="212216" y="117841"/>
                </a:lnTo>
                <a:lnTo>
                  <a:pt x="205739" y="109840"/>
                </a:lnTo>
                <a:lnTo>
                  <a:pt x="204088" y="103617"/>
                </a:lnTo>
                <a:lnTo>
                  <a:pt x="204088" y="85837"/>
                </a:lnTo>
                <a:lnTo>
                  <a:pt x="205739" y="79360"/>
                </a:lnTo>
                <a:lnTo>
                  <a:pt x="212089" y="71486"/>
                </a:lnTo>
                <a:lnTo>
                  <a:pt x="216026" y="69581"/>
                </a:lnTo>
                <a:lnTo>
                  <a:pt x="279594" y="69581"/>
                </a:lnTo>
                <a:lnTo>
                  <a:pt x="279610" y="52182"/>
                </a:lnTo>
                <a:lnTo>
                  <a:pt x="238887" y="52182"/>
                </a:lnTo>
                <a:lnTo>
                  <a:pt x="234950" y="47991"/>
                </a:lnTo>
                <a:lnTo>
                  <a:pt x="230377" y="44816"/>
                </a:lnTo>
                <a:lnTo>
                  <a:pt x="220217" y="40498"/>
                </a:lnTo>
                <a:lnTo>
                  <a:pt x="214502" y="39482"/>
                </a:lnTo>
                <a:close/>
              </a:path>
              <a:path w="2396870" h="150849">
                <a:moveTo>
                  <a:pt x="279540" y="131430"/>
                </a:moveTo>
                <a:lnTo>
                  <a:pt x="241807" y="131430"/>
                </a:lnTo>
                <a:lnTo>
                  <a:pt x="241807" y="147051"/>
                </a:lnTo>
                <a:lnTo>
                  <a:pt x="279526" y="147051"/>
                </a:lnTo>
                <a:lnTo>
                  <a:pt x="279540" y="131430"/>
                </a:lnTo>
                <a:close/>
              </a:path>
              <a:path w="2396870" h="150849">
                <a:moveTo>
                  <a:pt x="279594" y="69581"/>
                </a:moveTo>
                <a:lnTo>
                  <a:pt x="226059" y="69581"/>
                </a:lnTo>
                <a:lnTo>
                  <a:pt x="230377" y="71613"/>
                </a:lnTo>
                <a:lnTo>
                  <a:pt x="233933" y="75677"/>
                </a:lnTo>
                <a:lnTo>
                  <a:pt x="237362" y="79741"/>
                </a:lnTo>
                <a:lnTo>
                  <a:pt x="239140" y="85837"/>
                </a:lnTo>
                <a:lnTo>
                  <a:pt x="239038" y="103617"/>
                </a:lnTo>
                <a:lnTo>
                  <a:pt x="237362" y="109840"/>
                </a:lnTo>
                <a:lnTo>
                  <a:pt x="233933" y="113777"/>
                </a:lnTo>
                <a:lnTo>
                  <a:pt x="230504" y="117841"/>
                </a:lnTo>
                <a:lnTo>
                  <a:pt x="226313" y="119873"/>
                </a:lnTo>
                <a:lnTo>
                  <a:pt x="279550" y="119873"/>
                </a:lnTo>
                <a:lnTo>
                  <a:pt x="279594" y="69581"/>
                </a:lnTo>
                <a:close/>
              </a:path>
              <a:path w="2396870" h="150849">
                <a:moveTo>
                  <a:pt x="279653" y="1890"/>
                </a:moveTo>
                <a:lnTo>
                  <a:pt x="238887" y="1890"/>
                </a:lnTo>
                <a:lnTo>
                  <a:pt x="238887" y="52182"/>
                </a:lnTo>
                <a:lnTo>
                  <a:pt x="279610" y="52182"/>
                </a:lnTo>
                <a:lnTo>
                  <a:pt x="279653" y="1890"/>
                </a:lnTo>
                <a:close/>
              </a:path>
              <a:path w="2396870" h="150849">
                <a:moveTo>
                  <a:pt x="482400" y="70978"/>
                </a:moveTo>
                <a:lnTo>
                  <a:pt x="363981" y="70978"/>
                </a:lnTo>
                <a:lnTo>
                  <a:pt x="366394" y="71740"/>
                </a:lnTo>
                <a:lnTo>
                  <a:pt x="370713" y="75042"/>
                </a:lnTo>
                <a:lnTo>
                  <a:pt x="372109" y="77201"/>
                </a:lnTo>
                <a:lnTo>
                  <a:pt x="372999" y="79741"/>
                </a:lnTo>
                <a:lnTo>
                  <a:pt x="373506" y="81392"/>
                </a:lnTo>
                <a:lnTo>
                  <a:pt x="373761" y="84567"/>
                </a:lnTo>
                <a:lnTo>
                  <a:pt x="373761" y="147051"/>
                </a:lnTo>
                <a:lnTo>
                  <a:pt x="414146" y="147178"/>
                </a:lnTo>
                <a:lnTo>
                  <a:pt x="414146" y="85329"/>
                </a:lnTo>
                <a:lnTo>
                  <a:pt x="415670" y="79741"/>
                </a:lnTo>
                <a:lnTo>
                  <a:pt x="418695" y="76185"/>
                </a:lnTo>
                <a:lnTo>
                  <a:pt x="421386" y="72883"/>
                </a:lnTo>
                <a:lnTo>
                  <a:pt x="425195" y="71232"/>
                </a:lnTo>
                <a:lnTo>
                  <a:pt x="482402" y="71232"/>
                </a:lnTo>
                <a:lnTo>
                  <a:pt x="482400" y="70978"/>
                </a:lnTo>
                <a:close/>
              </a:path>
              <a:path w="2396870" h="150849">
                <a:moveTo>
                  <a:pt x="482402" y="71232"/>
                </a:moveTo>
                <a:lnTo>
                  <a:pt x="433958" y="71232"/>
                </a:lnTo>
                <a:lnTo>
                  <a:pt x="437388" y="73010"/>
                </a:lnTo>
                <a:lnTo>
                  <a:pt x="440054" y="76693"/>
                </a:lnTo>
                <a:lnTo>
                  <a:pt x="441832" y="78979"/>
                </a:lnTo>
                <a:lnTo>
                  <a:pt x="442849" y="82535"/>
                </a:lnTo>
                <a:lnTo>
                  <a:pt x="442794" y="84567"/>
                </a:lnTo>
                <a:lnTo>
                  <a:pt x="442721" y="147178"/>
                </a:lnTo>
                <a:lnTo>
                  <a:pt x="483107" y="147178"/>
                </a:lnTo>
                <a:lnTo>
                  <a:pt x="482402" y="71232"/>
                </a:lnTo>
                <a:close/>
              </a:path>
              <a:path w="2396870" h="150849">
                <a:moveTo>
                  <a:pt x="304800" y="41895"/>
                </a:moveTo>
                <a:lnTo>
                  <a:pt x="304800" y="147051"/>
                </a:lnTo>
                <a:lnTo>
                  <a:pt x="345186" y="147051"/>
                </a:lnTo>
                <a:lnTo>
                  <a:pt x="345219" y="85329"/>
                </a:lnTo>
                <a:lnTo>
                  <a:pt x="346709" y="79741"/>
                </a:lnTo>
                <a:lnTo>
                  <a:pt x="349630" y="76185"/>
                </a:lnTo>
                <a:lnTo>
                  <a:pt x="352678" y="72756"/>
                </a:lnTo>
                <a:lnTo>
                  <a:pt x="356488" y="70978"/>
                </a:lnTo>
                <a:lnTo>
                  <a:pt x="482400" y="70978"/>
                </a:lnTo>
                <a:lnTo>
                  <a:pt x="482391" y="70009"/>
                </a:lnTo>
                <a:lnTo>
                  <a:pt x="478789" y="57949"/>
                </a:lnTo>
                <a:lnTo>
                  <a:pt x="478396" y="57389"/>
                </a:lnTo>
                <a:lnTo>
                  <a:pt x="410717" y="57389"/>
                </a:lnTo>
                <a:lnTo>
                  <a:pt x="342391" y="57262"/>
                </a:lnTo>
                <a:lnTo>
                  <a:pt x="342518" y="42022"/>
                </a:lnTo>
                <a:lnTo>
                  <a:pt x="304800" y="41895"/>
                </a:lnTo>
                <a:close/>
              </a:path>
              <a:path w="2396870" h="150849">
                <a:moveTo>
                  <a:pt x="447293" y="39609"/>
                </a:moveTo>
                <a:lnTo>
                  <a:pt x="439674" y="39609"/>
                </a:lnTo>
                <a:lnTo>
                  <a:pt x="433196" y="40879"/>
                </a:lnTo>
                <a:lnTo>
                  <a:pt x="427989" y="43419"/>
                </a:lnTo>
                <a:lnTo>
                  <a:pt x="422782" y="45832"/>
                </a:lnTo>
                <a:lnTo>
                  <a:pt x="417067" y="50531"/>
                </a:lnTo>
                <a:lnTo>
                  <a:pt x="410717" y="57389"/>
                </a:lnTo>
                <a:lnTo>
                  <a:pt x="478396" y="57389"/>
                </a:lnTo>
                <a:lnTo>
                  <a:pt x="471680" y="47806"/>
                </a:lnTo>
                <a:lnTo>
                  <a:pt x="460986" y="41721"/>
                </a:lnTo>
                <a:lnTo>
                  <a:pt x="447293" y="39609"/>
                </a:lnTo>
                <a:close/>
              </a:path>
              <a:path w="2396870" h="150849">
                <a:moveTo>
                  <a:pt x="387223" y="39609"/>
                </a:moveTo>
                <a:lnTo>
                  <a:pt x="371093" y="39609"/>
                </a:lnTo>
                <a:lnTo>
                  <a:pt x="364363" y="41006"/>
                </a:lnTo>
                <a:lnTo>
                  <a:pt x="358901" y="43673"/>
                </a:lnTo>
                <a:lnTo>
                  <a:pt x="353313" y="46340"/>
                </a:lnTo>
                <a:lnTo>
                  <a:pt x="347852" y="50912"/>
                </a:lnTo>
                <a:lnTo>
                  <a:pt x="342391" y="57262"/>
                </a:lnTo>
                <a:lnTo>
                  <a:pt x="410651" y="57262"/>
                </a:lnTo>
                <a:lnTo>
                  <a:pt x="407669" y="51547"/>
                </a:lnTo>
                <a:lnTo>
                  <a:pt x="403605" y="47102"/>
                </a:lnTo>
                <a:lnTo>
                  <a:pt x="398779" y="44054"/>
                </a:lnTo>
                <a:lnTo>
                  <a:pt x="393826" y="41133"/>
                </a:lnTo>
                <a:lnTo>
                  <a:pt x="387223" y="39609"/>
                </a:lnTo>
                <a:close/>
              </a:path>
              <a:path w="2396870" h="150849">
                <a:moveTo>
                  <a:pt x="549020" y="2144"/>
                </a:moveTo>
                <a:lnTo>
                  <a:pt x="508762" y="2144"/>
                </a:lnTo>
                <a:lnTo>
                  <a:pt x="508762" y="29576"/>
                </a:lnTo>
                <a:lnTo>
                  <a:pt x="549020" y="29576"/>
                </a:lnTo>
                <a:lnTo>
                  <a:pt x="549020" y="2144"/>
                </a:lnTo>
                <a:close/>
              </a:path>
              <a:path w="2396870" h="150849">
                <a:moveTo>
                  <a:pt x="549020" y="42149"/>
                </a:moveTo>
                <a:lnTo>
                  <a:pt x="508762" y="42149"/>
                </a:lnTo>
                <a:lnTo>
                  <a:pt x="508634" y="147178"/>
                </a:lnTo>
                <a:lnTo>
                  <a:pt x="548893" y="147178"/>
                </a:lnTo>
                <a:lnTo>
                  <a:pt x="549020" y="42149"/>
                </a:lnTo>
                <a:close/>
              </a:path>
              <a:path w="2396870" h="150849">
                <a:moveTo>
                  <a:pt x="611758" y="42149"/>
                </a:moveTo>
                <a:lnTo>
                  <a:pt x="574293" y="42149"/>
                </a:lnTo>
                <a:lnTo>
                  <a:pt x="574166" y="147305"/>
                </a:lnTo>
                <a:lnTo>
                  <a:pt x="614552" y="147305"/>
                </a:lnTo>
                <a:lnTo>
                  <a:pt x="614552" y="87234"/>
                </a:lnTo>
                <a:lnTo>
                  <a:pt x="616076" y="80630"/>
                </a:lnTo>
                <a:lnTo>
                  <a:pt x="622173" y="73264"/>
                </a:lnTo>
                <a:lnTo>
                  <a:pt x="626109" y="71359"/>
                </a:lnTo>
                <a:lnTo>
                  <a:pt x="684750" y="71359"/>
                </a:lnTo>
                <a:lnTo>
                  <a:pt x="684741" y="70375"/>
                </a:lnTo>
                <a:lnTo>
                  <a:pt x="681539" y="59294"/>
                </a:lnTo>
                <a:lnTo>
                  <a:pt x="611758" y="59294"/>
                </a:lnTo>
                <a:lnTo>
                  <a:pt x="611758" y="42149"/>
                </a:lnTo>
                <a:close/>
              </a:path>
              <a:path w="2396870" h="150849">
                <a:moveTo>
                  <a:pt x="684750" y="71359"/>
                </a:moveTo>
                <a:lnTo>
                  <a:pt x="635380" y="71359"/>
                </a:lnTo>
                <a:lnTo>
                  <a:pt x="638809" y="72756"/>
                </a:lnTo>
                <a:lnTo>
                  <a:pt x="641223" y="75550"/>
                </a:lnTo>
                <a:lnTo>
                  <a:pt x="643763" y="78217"/>
                </a:lnTo>
                <a:lnTo>
                  <a:pt x="644905" y="82916"/>
                </a:lnTo>
                <a:lnTo>
                  <a:pt x="644905" y="147305"/>
                </a:lnTo>
                <a:lnTo>
                  <a:pt x="685418" y="147305"/>
                </a:lnTo>
                <a:lnTo>
                  <a:pt x="684750" y="71359"/>
                </a:lnTo>
                <a:close/>
              </a:path>
              <a:path w="2396870" h="150849">
                <a:moveTo>
                  <a:pt x="649858" y="39863"/>
                </a:moveTo>
                <a:lnTo>
                  <a:pt x="641603" y="39863"/>
                </a:lnTo>
                <a:lnTo>
                  <a:pt x="634618" y="41260"/>
                </a:lnTo>
                <a:lnTo>
                  <a:pt x="628776" y="44308"/>
                </a:lnTo>
                <a:lnTo>
                  <a:pt x="623062" y="47356"/>
                </a:lnTo>
                <a:lnTo>
                  <a:pt x="617474" y="52309"/>
                </a:lnTo>
                <a:lnTo>
                  <a:pt x="611758" y="59294"/>
                </a:lnTo>
                <a:lnTo>
                  <a:pt x="681539" y="59294"/>
                </a:lnTo>
                <a:lnTo>
                  <a:pt x="681211" y="58161"/>
                </a:lnTo>
                <a:lnTo>
                  <a:pt x="674206" y="48030"/>
                </a:lnTo>
                <a:lnTo>
                  <a:pt x="663481" y="41905"/>
                </a:lnTo>
                <a:lnTo>
                  <a:pt x="649858" y="39863"/>
                </a:lnTo>
                <a:close/>
              </a:path>
              <a:path w="2396870" h="150849">
                <a:moveTo>
                  <a:pt x="709929" y="106919"/>
                </a:moveTo>
                <a:lnTo>
                  <a:pt x="709929" y="147305"/>
                </a:lnTo>
                <a:lnTo>
                  <a:pt x="752982" y="147432"/>
                </a:lnTo>
                <a:lnTo>
                  <a:pt x="752982" y="107046"/>
                </a:lnTo>
                <a:lnTo>
                  <a:pt x="709929" y="106919"/>
                </a:lnTo>
                <a:close/>
              </a:path>
              <a:path w="2396870" h="150849">
                <a:moveTo>
                  <a:pt x="999156" y="135494"/>
                </a:moveTo>
                <a:lnTo>
                  <a:pt x="962913" y="135494"/>
                </a:lnTo>
                <a:lnTo>
                  <a:pt x="966215" y="137399"/>
                </a:lnTo>
                <a:lnTo>
                  <a:pt x="970026" y="139812"/>
                </a:lnTo>
                <a:lnTo>
                  <a:pt x="974343" y="142606"/>
                </a:lnTo>
                <a:lnTo>
                  <a:pt x="978534" y="145400"/>
                </a:lnTo>
                <a:lnTo>
                  <a:pt x="982599" y="147813"/>
                </a:lnTo>
                <a:lnTo>
                  <a:pt x="986663" y="149972"/>
                </a:lnTo>
                <a:lnTo>
                  <a:pt x="999156" y="135494"/>
                </a:lnTo>
                <a:close/>
              </a:path>
              <a:path w="2396870" h="150849">
                <a:moveTo>
                  <a:pt x="918967" y="0"/>
                </a:moveTo>
                <a:lnTo>
                  <a:pt x="875679" y="22451"/>
                </a:lnTo>
                <a:lnTo>
                  <a:pt x="873251" y="35291"/>
                </a:lnTo>
                <a:lnTo>
                  <a:pt x="873251" y="40244"/>
                </a:lnTo>
                <a:lnTo>
                  <a:pt x="874267" y="45070"/>
                </a:lnTo>
                <a:lnTo>
                  <a:pt x="876173" y="49769"/>
                </a:lnTo>
                <a:lnTo>
                  <a:pt x="878204" y="54468"/>
                </a:lnTo>
                <a:lnTo>
                  <a:pt x="886295" y="66733"/>
                </a:lnTo>
                <a:lnTo>
                  <a:pt x="875093" y="72342"/>
                </a:lnTo>
                <a:lnTo>
                  <a:pt x="852468" y="116917"/>
                </a:lnTo>
                <a:lnTo>
                  <a:pt x="857402" y="128293"/>
                </a:lnTo>
                <a:lnTo>
                  <a:pt x="899598" y="149047"/>
                </a:lnTo>
                <a:lnTo>
                  <a:pt x="917364" y="149608"/>
                </a:lnTo>
                <a:lnTo>
                  <a:pt x="930186" y="148211"/>
                </a:lnTo>
                <a:lnTo>
                  <a:pt x="941831" y="145527"/>
                </a:lnTo>
                <a:lnTo>
                  <a:pt x="948816" y="143495"/>
                </a:lnTo>
                <a:lnTo>
                  <a:pt x="955928" y="140066"/>
                </a:lnTo>
                <a:lnTo>
                  <a:pt x="962913" y="135494"/>
                </a:lnTo>
                <a:lnTo>
                  <a:pt x="999156" y="135494"/>
                </a:lnTo>
                <a:lnTo>
                  <a:pt x="1008252" y="124953"/>
                </a:lnTo>
                <a:lnTo>
                  <a:pt x="1006748" y="124064"/>
                </a:lnTo>
                <a:lnTo>
                  <a:pt x="907161" y="124064"/>
                </a:lnTo>
                <a:lnTo>
                  <a:pt x="901700" y="122159"/>
                </a:lnTo>
                <a:lnTo>
                  <a:pt x="893444" y="114666"/>
                </a:lnTo>
                <a:lnTo>
                  <a:pt x="891286" y="110348"/>
                </a:lnTo>
                <a:lnTo>
                  <a:pt x="891286" y="102474"/>
                </a:lnTo>
                <a:lnTo>
                  <a:pt x="892301" y="99426"/>
                </a:lnTo>
                <a:lnTo>
                  <a:pt x="894079" y="96759"/>
                </a:lnTo>
                <a:lnTo>
                  <a:pt x="895857" y="93965"/>
                </a:lnTo>
                <a:lnTo>
                  <a:pt x="899540" y="90663"/>
                </a:lnTo>
                <a:lnTo>
                  <a:pt x="905128" y="86726"/>
                </a:lnTo>
                <a:lnTo>
                  <a:pt x="956631" y="86726"/>
                </a:lnTo>
                <a:lnTo>
                  <a:pt x="947753" y="79069"/>
                </a:lnTo>
                <a:lnTo>
                  <a:pt x="938529" y="70216"/>
                </a:lnTo>
                <a:lnTo>
                  <a:pt x="947038" y="64628"/>
                </a:lnTo>
                <a:lnTo>
                  <a:pt x="952880" y="60437"/>
                </a:lnTo>
                <a:lnTo>
                  <a:pt x="956182" y="57516"/>
                </a:lnTo>
                <a:lnTo>
                  <a:pt x="959484" y="54722"/>
                </a:lnTo>
                <a:lnTo>
                  <a:pt x="961893" y="51547"/>
                </a:lnTo>
                <a:lnTo>
                  <a:pt x="919479" y="51547"/>
                </a:lnTo>
                <a:lnTo>
                  <a:pt x="912240" y="43673"/>
                </a:lnTo>
                <a:lnTo>
                  <a:pt x="908557" y="37831"/>
                </a:lnTo>
                <a:lnTo>
                  <a:pt x="908557" y="30465"/>
                </a:lnTo>
                <a:lnTo>
                  <a:pt x="909954" y="27671"/>
                </a:lnTo>
                <a:lnTo>
                  <a:pt x="915034" y="22845"/>
                </a:lnTo>
                <a:lnTo>
                  <a:pt x="918337" y="21702"/>
                </a:lnTo>
                <a:lnTo>
                  <a:pt x="965664" y="21702"/>
                </a:lnTo>
                <a:lnTo>
                  <a:pt x="965110" y="19580"/>
                </a:lnTo>
                <a:lnTo>
                  <a:pt x="956208" y="9117"/>
                </a:lnTo>
                <a:lnTo>
                  <a:pt x="947111" y="4045"/>
                </a:lnTo>
                <a:lnTo>
                  <a:pt x="934830" y="1004"/>
                </a:lnTo>
                <a:lnTo>
                  <a:pt x="918967" y="0"/>
                </a:lnTo>
                <a:close/>
              </a:path>
              <a:path w="2396870" h="150849">
                <a:moveTo>
                  <a:pt x="956631" y="86726"/>
                </a:moveTo>
                <a:lnTo>
                  <a:pt x="905128" y="86726"/>
                </a:lnTo>
                <a:lnTo>
                  <a:pt x="910163" y="91479"/>
                </a:lnTo>
                <a:lnTo>
                  <a:pt x="920732" y="101172"/>
                </a:lnTo>
                <a:lnTo>
                  <a:pt x="929872" y="109218"/>
                </a:lnTo>
                <a:lnTo>
                  <a:pt x="937743" y="115854"/>
                </a:lnTo>
                <a:lnTo>
                  <a:pt x="925102" y="122012"/>
                </a:lnTo>
                <a:lnTo>
                  <a:pt x="913764" y="124064"/>
                </a:lnTo>
                <a:lnTo>
                  <a:pt x="1006748" y="124064"/>
                </a:lnTo>
                <a:lnTo>
                  <a:pt x="1003045" y="121905"/>
                </a:lnTo>
                <a:lnTo>
                  <a:pt x="1001140" y="120762"/>
                </a:lnTo>
                <a:lnTo>
                  <a:pt x="986027" y="110348"/>
                </a:lnTo>
                <a:lnTo>
                  <a:pt x="988821" y="105649"/>
                </a:lnTo>
                <a:lnTo>
                  <a:pt x="990980" y="101458"/>
                </a:lnTo>
                <a:lnTo>
                  <a:pt x="992504" y="98029"/>
                </a:lnTo>
                <a:lnTo>
                  <a:pt x="994028" y="94473"/>
                </a:lnTo>
                <a:lnTo>
                  <a:pt x="995552" y="89774"/>
                </a:lnTo>
                <a:lnTo>
                  <a:pt x="996257" y="87337"/>
                </a:lnTo>
                <a:lnTo>
                  <a:pt x="957339" y="87337"/>
                </a:lnTo>
                <a:lnTo>
                  <a:pt x="956631" y="86726"/>
                </a:lnTo>
                <a:close/>
              </a:path>
              <a:path w="2396870" h="150849">
                <a:moveTo>
                  <a:pt x="965834" y="76947"/>
                </a:moveTo>
                <a:lnTo>
                  <a:pt x="964311" y="81519"/>
                </a:lnTo>
                <a:lnTo>
                  <a:pt x="962532" y="85837"/>
                </a:lnTo>
                <a:lnTo>
                  <a:pt x="957339" y="87337"/>
                </a:lnTo>
                <a:lnTo>
                  <a:pt x="996257" y="87337"/>
                </a:lnTo>
                <a:lnTo>
                  <a:pt x="997203" y="84059"/>
                </a:lnTo>
                <a:lnTo>
                  <a:pt x="965834" y="76947"/>
                </a:lnTo>
                <a:close/>
              </a:path>
              <a:path w="2396870" h="150849">
                <a:moveTo>
                  <a:pt x="965664" y="21702"/>
                </a:moveTo>
                <a:lnTo>
                  <a:pt x="926591" y="21702"/>
                </a:lnTo>
                <a:lnTo>
                  <a:pt x="929893" y="22845"/>
                </a:lnTo>
                <a:lnTo>
                  <a:pt x="932306" y="24877"/>
                </a:lnTo>
                <a:lnTo>
                  <a:pt x="934592" y="27036"/>
                </a:lnTo>
                <a:lnTo>
                  <a:pt x="935863" y="29703"/>
                </a:lnTo>
                <a:lnTo>
                  <a:pt x="935863" y="35799"/>
                </a:lnTo>
                <a:lnTo>
                  <a:pt x="934338" y="38974"/>
                </a:lnTo>
                <a:lnTo>
                  <a:pt x="928751" y="45578"/>
                </a:lnTo>
                <a:lnTo>
                  <a:pt x="924687" y="48626"/>
                </a:lnTo>
                <a:lnTo>
                  <a:pt x="919479" y="51547"/>
                </a:lnTo>
                <a:lnTo>
                  <a:pt x="961893" y="51547"/>
                </a:lnTo>
                <a:lnTo>
                  <a:pt x="968240" y="31559"/>
                </a:lnTo>
                <a:lnTo>
                  <a:pt x="965664" y="21702"/>
                </a:lnTo>
                <a:close/>
              </a:path>
              <a:path w="2396870" h="150849">
                <a:moveTo>
                  <a:pt x="1089532" y="2525"/>
                </a:moveTo>
                <a:lnTo>
                  <a:pt x="1089532" y="38339"/>
                </a:lnTo>
                <a:lnTo>
                  <a:pt x="1135252" y="38339"/>
                </a:lnTo>
                <a:lnTo>
                  <a:pt x="1135126" y="147686"/>
                </a:lnTo>
                <a:lnTo>
                  <a:pt x="1179956" y="147686"/>
                </a:lnTo>
                <a:lnTo>
                  <a:pt x="1180083" y="38466"/>
                </a:lnTo>
                <a:lnTo>
                  <a:pt x="1225803" y="38466"/>
                </a:lnTo>
                <a:lnTo>
                  <a:pt x="1225803" y="2652"/>
                </a:lnTo>
                <a:lnTo>
                  <a:pt x="1089532" y="2525"/>
                </a:lnTo>
                <a:close/>
              </a:path>
              <a:path w="2396870" h="150849">
                <a:moveTo>
                  <a:pt x="1272286" y="42657"/>
                </a:moveTo>
                <a:lnTo>
                  <a:pt x="1234566" y="42657"/>
                </a:lnTo>
                <a:lnTo>
                  <a:pt x="1234566" y="147686"/>
                </a:lnTo>
                <a:lnTo>
                  <a:pt x="1274952" y="147813"/>
                </a:lnTo>
                <a:lnTo>
                  <a:pt x="1275539" y="99915"/>
                </a:lnTo>
                <a:lnTo>
                  <a:pt x="1277585" y="86879"/>
                </a:lnTo>
                <a:lnTo>
                  <a:pt x="1281302" y="78090"/>
                </a:lnTo>
                <a:lnTo>
                  <a:pt x="1284224" y="73772"/>
                </a:lnTo>
                <a:lnTo>
                  <a:pt x="1288288" y="71613"/>
                </a:lnTo>
                <a:lnTo>
                  <a:pt x="1306077" y="71613"/>
                </a:lnTo>
                <a:lnTo>
                  <a:pt x="1311195" y="59929"/>
                </a:lnTo>
                <a:lnTo>
                  <a:pt x="1272286" y="59929"/>
                </a:lnTo>
                <a:lnTo>
                  <a:pt x="1272286" y="42657"/>
                </a:lnTo>
                <a:close/>
              </a:path>
              <a:path w="2396870" h="150849">
                <a:moveTo>
                  <a:pt x="1306077" y="71613"/>
                </a:moveTo>
                <a:lnTo>
                  <a:pt x="1296289" y="71613"/>
                </a:lnTo>
                <a:lnTo>
                  <a:pt x="1300099" y="72629"/>
                </a:lnTo>
                <a:lnTo>
                  <a:pt x="1304798" y="74534"/>
                </a:lnTo>
                <a:lnTo>
                  <a:pt x="1306077" y="71613"/>
                </a:lnTo>
                <a:close/>
              </a:path>
              <a:path w="2396870" h="150849">
                <a:moveTo>
                  <a:pt x="1297813" y="40244"/>
                </a:moveTo>
                <a:lnTo>
                  <a:pt x="1292098" y="40244"/>
                </a:lnTo>
                <a:lnTo>
                  <a:pt x="1287399" y="41641"/>
                </a:lnTo>
                <a:lnTo>
                  <a:pt x="1283589" y="44562"/>
                </a:lnTo>
                <a:lnTo>
                  <a:pt x="1279652" y="47356"/>
                </a:lnTo>
                <a:lnTo>
                  <a:pt x="1275968" y="52436"/>
                </a:lnTo>
                <a:lnTo>
                  <a:pt x="1272286" y="59929"/>
                </a:lnTo>
                <a:lnTo>
                  <a:pt x="1311195" y="59929"/>
                </a:lnTo>
                <a:lnTo>
                  <a:pt x="1317370" y="45832"/>
                </a:lnTo>
                <a:lnTo>
                  <a:pt x="1310258" y="42149"/>
                </a:lnTo>
                <a:lnTo>
                  <a:pt x="1303781" y="40371"/>
                </a:lnTo>
                <a:lnTo>
                  <a:pt x="1297813" y="40244"/>
                </a:lnTo>
                <a:close/>
              </a:path>
              <a:path w="2396870" h="150849">
                <a:moveTo>
                  <a:pt x="1435537" y="64374"/>
                </a:moveTo>
                <a:lnTo>
                  <a:pt x="1390141" y="64374"/>
                </a:lnTo>
                <a:lnTo>
                  <a:pt x="1393698" y="65263"/>
                </a:lnTo>
                <a:lnTo>
                  <a:pt x="1397762" y="69327"/>
                </a:lnTo>
                <a:lnTo>
                  <a:pt x="1398740" y="72629"/>
                </a:lnTo>
                <a:lnTo>
                  <a:pt x="1398777" y="77709"/>
                </a:lnTo>
                <a:lnTo>
                  <a:pt x="1393825" y="79614"/>
                </a:lnTo>
                <a:lnTo>
                  <a:pt x="1388999" y="81265"/>
                </a:lnTo>
                <a:lnTo>
                  <a:pt x="1380030" y="83606"/>
                </a:lnTo>
                <a:lnTo>
                  <a:pt x="1368881" y="86041"/>
                </a:lnTo>
                <a:lnTo>
                  <a:pt x="1351329" y="89676"/>
                </a:lnTo>
                <a:lnTo>
                  <a:pt x="1337880" y="94152"/>
                </a:lnTo>
                <a:lnTo>
                  <a:pt x="1329181" y="100315"/>
                </a:lnTo>
                <a:lnTo>
                  <a:pt x="1324482" y="105395"/>
                </a:lnTo>
                <a:lnTo>
                  <a:pt x="1322240" y="111872"/>
                </a:lnTo>
                <a:lnTo>
                  <a:pt x="1322235" y="121584"/>
                </a:lnTo>
                <a:lnTo>
                  <a:pt x="1325373" y="132765"/>
                </a:lnTo>
                <a:lnTo>
                  <a:pt x="1334973" y="143898"/>
                </a:lnTo>
                <a:lnTo>
                  <a:pt x="1346047" y="148644"/>
                </a:lnTo>
                <a:lnTo>
                  <a:pt x="1360424" y="150226"/>
                </a:lnTo>
                <a:lnTo>
                  <a:pt x="1369821" y="150226"/>
                </a:lnTo>
                <a:lnTo>
                  <a:pt x="1378203" y="148829"/>
                </a:lnTo>
                <a:lnTo>
                  <a:pt x="1390523" y="143749"/>
                </a:lnTo>
                <a:lnTo>
                  <a:pt x="1395729" y="140066"/>
                </a:lnTo>
                <a:lnTo>
                  <a:pt x="1401064" y="134986"/>
                </a:lnTo>
                <a:lnTo>
                  <a:pt x="1438546" y="134986"/>
                </a:lnTo>
                <a:lnTo>
                  <a:pt x="1438402" y="134351"/>
                </a:lnTo>
                <a:lnTo>
                  <a:pt x="1438148" y="130414"/>
                </a:lnTo>
                <a:lnTo>
                  <a:pt x="1438148" y="127874"/>
                </a:lnTo>
                <a:lnTo>
                  <a:pt x="1371345" y="127874"/>
                </a:lnTo>
                <a:lnTo>
                  <a:pt x="1368043" y="126858"/>
                </a:lnTo>
                <a:lnTo>
                  <a:pt x="1365884" y="124826"/>
                </a:lnTo>
                <a:lnTo>
                  <a:pt x="1363599" y="122794"/>
                </a:lnTo>
                <a:lnTo>
                  <a:pt x="1362582" y="120254"/>
                </a:lnTo>
                <a:lnTo>
                  <a:pt x="1362582" y="114285"/>
                </a:lnTo>
                <a:lnTo>
                  <a:pt x="1387475" y="101712"/>
                </a:lnTo>
                <a:lnTo>
                  <a:pt x="1393189" y="99934"/>
                </a:lnTo>
                <a:lnTo>
                  <a:pt x="1398777" y="98029"/>
                </a:lnTo>
                <a:lnTo>
                  <a:pt x="1438148" y="98029"/>
                </a:lnTo>
                <a:lnTo>
                  <a:pt x="1438148" y="74153"/>
                </a:lnTo>
                <a:lnTo>
                  <a:pt x="1437131" y="68946"/>
                </a:lnTo>
                <a:lnTo>
                  <a:pt x="1435537" y="64374"/>
                </a:lnTo>
                <a:close/>
              </a:path>
              <a:path w="2396870" h="150849">
                <a:moveTo>
                  <a:pt x="1438546" y="134986"/>
                </a:moveTo>
                <a:lnTo>
                  <a:pt x="1401064" y="134986"/>
                </a:lnTo>
                <a:lnTo>
                  <a:pt x="1401444" y="138034"/>
                </a:lnTo>
                <a:lnTo>
                  <a:pt x="1401952" y="140320"/>
                </a:lnTo>
                <a:lnTo>
                  <a:pt x="1402461" y="141717"/>
                </a:lnTo>
                <a:lnTo>
                  <a:pt x="1402841" y="143114"/>
                </a:lnTo>
                <a:lnTo>
                  <a:pt x="1403857" y="145146"/>
                </a:lnTo>
                <a:lnTo>
                  <a:pt x="1405381" y="147813"/>
                </a:lnTo>
                <a:lnTo>
                  <a:pt x="1443227" y="147940"/>
                </a:lnTo>
                <a:lnTo>
                  <a:pt x="1441068" y="143495"/>
                </a:lnTo>
                <a:lnTo>
                  <a:pt x="1439671" y="139939"/>
                </a:lnTo>
                <a:lnTo>
                  <a:pt x="1438546" y="134986"/>
                </a:lnTo>
                <a:close/>
              </a:path>
              <a:path w="2396870" h="150849">
                <a:moveTo>
                  <a:pt x="1438148" y="98029"/>
                </a:moveTo>
                <a:lnTo>
                  <a:pt x="1398777" y="98029"/>
                </a:lnTo>
                <a:lnTo>
                  <a:pt x="1398750" y="109586"/>
                </a:lnTo>
                <a:lnTo>
                  <a:pt x="1397889" y="113523"/>
                </a:lnTo>
                <a:lnTo>
                  <a:pt x="1380108" y="127874"/>
                </a:lnTo>
                <a:lnTo>
                  <a:pt x="1438148" y="127874"/>
                </a:lnTo>
                <a:lnTo>
                  <a:pt x="1438148" y="98029"/>
                </a:lnTo>
                <a:close/>
              </a:path>
              <a:path w="2396870" h="150849">
                <a:moveTo>
                  <a:pt x="1379727" y="40371"/>
                </a:moveTo>
                <a:lnTo>
                  <a:pt x="1372234" y="40371"/>
                </a:lnTo>
                <a:lnTo>
                  <a:pt x="1365250" y="40879"/>
                </a:lnTo>
                <a:lnTo>
                  <a:pt x="1328927" y="60691"/>
                </a:lnTo>
                <a:lnTo>
                  <a:pt x="1325371" y="72629"/>
                </a:lnTo>
                <a:lnTo>
                  <a:pt x="1363852" y="76820"/>
                </a:lnTo>
                <a:lnTo>
                  <a:pt x="1365377" y="72248"/>
                </a:lnTo>
                <a:lnTo>
                  <a:pt x="1367536" y="69073"/>
                </a:lnTo>
                <a:lnTo>
                  <a:pt x="1370076" y="67422"/>
                </a:lnTo>
                <a:lnTo>
                  <a:pt x="1373377" y="65390"/>
                </a:lnTo>
                <a:lnTo>
                  <a:pt x="1378330" y="64374"/>
                </a:lnTo>
                <a:lnTo>
                  <a:pt x="1435537" y="64374"/>
                </a:lnTo>
                <a:lnTo>
                  <a:pt x="1435227" y="63485"/>
                </a:lnTo>
                <a:lnTo>
                  <a:pt x="1433194" y="58024"/>
                </a:lnTo>
                <a:lnTo>
                  <a:pt x="1430527" y="53833"/>
                </a:lnTo>
                <a:lnTo>
                  <a:pt x="1427099" y="50912"/>
                </a:lnTo>
                <a:lnTo>
                  <a:pt x="1422273" y="46594"/>
                </a:lnTo>
                <a:lnTo>
                  <a:pt x="1416177" y="43800"/>
                </a:lnTo>
                <a:lnTo>
                  <a:pt x="1405851" y="41901"/>
                </a:lnTo>
                <a:lnTo>
                  <a:pt x="1394132" y="40743"/>
                </a:lnTo>
                <a:lnTo>
                  <a:pt x="1379727" y="40371"/>
                </a:lnTo>
                <a:close/>
              </a:path>
              <a:path w="2396870" h="150849">
                <a:moveTo>
                  <a:pt x="1500251" y="42784"/>
                </a:moveTo>
                <a:lnTo>
                  <a:pt x="1462786" y="42784"/>
                </a:lnTo>
                <a:lnTo>
                  <a:pt x="1462658" y="147940"/>
                </a:lnTo>
                <a:lnTo>
                  <a:pt x="1503044" y="147940"/>
                </a:lnTo>
                <a:lnTo>
                  <a:pt x="1503044" y="87869"/>
                </a:lnTo>
                <a:lnTo>
                  <a:pt x="1504568" y="81265"/>
                </a:lnTo>
                <a:lnTo>
                  <a:pt x="1510664" y="73899"/>
                </a:lnTo>
                <a:lnTo>
                  <a:pt x="1514602" y="71994"/>
                </a:lnTo>
                <a:lnTo>
                  <a:pt x="1573242" y="71994"/>
                </a:lnTo>
                <a:lnTo>
                  <a:pt x="1573233" y="71029"/>
                </a:lnTo>
                <a:lnTo>
                  <a:pt x="1570016" y="59929"/>
                </a:lnTo>
                <a:lnTo>
                  <a:pt x="1500251" y="59929"/>
                </a:lnTo>
                <a:lnTo>
                  <a:pt x="1500251" y="42784"/>
                </a:lnTo>
                <a:close/>
              </a:path>
              <a:path w="2396870" h="150849">
                <a:moveTo>
                  <a:pt x="1573242" y="71994"/>
                </a:moveTo>
                <a:lnTo>
                  <a:pt x="1523873" y="71994"/>
                </a:lnTo>
                <a:lnTo>
                  <a:pt x="1527302" y="73391"/>
                </a:lnTo>
                <a:lnTo>
                  <a:pt x="1529714" y="76185"/>
                </a:lnTo>
                <a:lnTo>
                  <a:pt x="1532254" y="78852"/>
                </a:lnTo>
                <a:lnTo>
                  <a:pt x="1533398" y="83551"/>
                </a:lnTo>
                <a:lnTo>
                  <a:pt x="1533398" y="147940"/>
                </a:lnTo>
                <a:lnTo>
                  <a:pt x="1573911" y="147940"/>
                </a:lnTo>
                <a:lnTo>
                  <a:pt x="1573242" y="71994"/>
                </a:lnTo>
                <a:close/>
              </a:path>
              <a:path w="2396870" h="150849">
                <a:moveTo>
                  <a:pt x="1538351" y="40498"/>
                </a:moveTo>
                <a:lnTo>
                  <a:pt x="1530095" y="40498"/>
                </a:lnTo>
                <a:lnTo>
                  <a:pt x="1523111" y="42022"/>
                </a:lnTo>
                <a:lnTo>
                  <a:pt x="1517268" y="44943"/>
                </a:lnTo>
                <a:lnTo>
                  <a:pt x="1511553" y="47991"/>
                </a:lnTo>
                <a:lnTo>
                  <a:pt x="1505965" y="52944"/>
                </a:lnTo>
                <a:lnTo>
                  <a:pt x="1500251" y="59929"/>
                </a:lnTo>
                <a:lnTo>
                  <a:pt x="1570016" y="59929"/>
                </a:lnTo>
                <a:lnTo>
                  <a:pt x="1569703" y="58852"/>
                </a:lnTo>
                <a:lnTo>
                  <a:pt x="1562698" y="48665"/>
                </a:lnTo>
                <a:lnTo>
                  <a:pt x="1551973" y="42540"/>
                </a:lnTo>
                <a:lnTo>
                  <a:pt x="1538351" y="40498"/>
                </a:lnTo>
                <a:close/>
              </a:path>
              <a:path w="2396870" h="150849">
                <a:moveTo>
                  <a:pt x="1631188" y="115047"/>
                </a:moveTo>
                <a:lnTo>
                  <a:pt x="1591309" y="118857"/>
                </a:lnTo>
                <a:lnTo>
                  <a:pt x="1594033" y="126748"/>
                </a:lnTo>
                <a:lnTo>
                  <a:pt x="1601094" y="136222"/>
                </a:lnTo>
                <a:lnTo>
                  <a:pt x="1613968" y="145712"/>
                </a:lnTo>
                <a:lnTo>
                  <a:pt x="1624156" y="148283"/>
                </a:lnTo>
                <a:lnTo>
                  <a:pt x="1638086" y="149786"/>
                </a:lnTo>
                <a:lnTo>
                  <a:pt x="1656579" y="150220"/>
                </a:lnTo>
                <a:lnTo>
                  <a:pt x="1669649" y="148546"/>
                </a:lnTo>
                <a:lnTo>
                  <a:pt x="1680209" y="145400"/>
                </a:lnTo>
                <a:lnTo>
                  <a:pt x="1688083" y="141971"/>
                </a:lnTo>
                <a:lnTo>
                  <a:pt x="1693799" y="137399"/>
                </a:lnTo>
                <a:lnTo>
                  <a:pt x="1699609" y="128382"/>
                </a:lnTo>
                <a:lnTo>
                  <a:pt x="1645030" y="128382"/>
                </a:lnTo>
                <a:lnTo>
                  <a:pt x="1641093" y="127366"/>
                </a:lnTo>
                <a:lnTo>
                  <a:pt x="1638173" y="125334"/>
                </a:lnTo>
                <a:lnTo>
                  <a:pt x="1635125" y="123175"/>
                </a:lnTo>
                <a:lnTo>
                  <a:pt x="1632839" y="119873"/>
                </a:lnTo>
                <a:lnTo>
                  <a:pt x="1631188" y="115047"/>
                </a:lnTo>
                <a:close/>
              </a:path>
              <a:path w="2396870" h="150849">
                <a:moveTo>
                  <a:pt x="1642805" y="40637"/>
                </a:moveTo>
                <a:lnTo>
                  <a:pt x="1605788" y="50404"/>
                </a:lnTo>
                <a:lnTo>
                  <a:pt x="1595754" y="66406"/>
                </a:lnTo>
                <a:lnTo>
                  <a:pt x="1595754" y="79741"/>
                </a:lnTo>
                <a:lnTo>
                  <a:pt x="1597532" y="85329"/>
                </a:lnTo>
                <a:lnTo>
                  <a:pt x="1601342" y="90282"/>
                </a:lnTo>
                <a:lnTo>
                  <a:pt x="1605026" y="95235"/>
                </a:lnTo>
                <a:lnTo>
                  <a:pt x="1644268" y="107554"/>
                </a:lnTo>
                <a:lnTo>
                  <a:pt x="1653539" y="109205"/>
                </a:lnTo>
                <a:lnTo>
                  <a:pt x="1659381" y="110602"/>
                </a:lnTo>
                <a:lnTo>
                  <a:pt x="1661540" y="111745"/>
                </a:lnTo>
                <a:lnTo>
                  <a:pt x="1664589" y="113396"/>
                </a:lnTo>
                <a:lnTo>
                  <a:pt x="1666113" y="115555"/>
                </a:lnTo>
                <a:lnTo>
                  <a:pt x="1666113" y="121016"/>
                </a:lnTo>
                <a:lnTo>
                  <a:pt x="1664969" y="123175"/>
                </a:lnTo>
                <a:lnTo>
                  <a:pt x="1662556" y="124953"/>
                </a:lnTo>
                <a:lnTo>
                  <a:pt x="1659636" y="127239"/>
                </a:lnTo>
                <a:lnTo>
                  <a:pt x="1655444" y="128382"/>
                </a:lnTo>
                <a:lnTo>
                  <a:pt x="1699609" y="128382"/>
                </a:lnTo>
                <a:lnTo>
                  <a:pt x="1701164" y="125969"/>
                </a:lnTo>
                <a:lnTo>
                  <a:pt x="1702942" y="120000"/>
                </a:lnTo>
                <a:lnTo>
                  <a:pt x="1702827" y="107554"/>
                </a:lnTo>
                <a:lnTo>
                  <a:pt x="1667831" y="81701"/>
                </a:lnTo>
                <a:lnTo>
                  <a:pt x="1644141" y="78471"/>
                </a:lnTo>
                <a:lnTo>
                  <a:pt x="1638300" y="77328"/>
                </a:lnTo>
                <a:lnTo>
                  <a:pt x="1635759" y="75931"/>
                </a:lnTo>
                <a:lnTo>
                  <a:pt x="1633092" y="74661"/>
                </a:lnTo>
                <a:lnTo>
                  <a:pt x="1631823" y="72756"/>
                </a:lnTo>
                <a:lnTo>
                  <a:pt x="1631823" y="67803"/>
                </a:lnTo>
                <a:lnTo>
                  <a:pt x="1632839" y="65898"/>
                </a:lnTo>
                <a:lnTo>
                  <a:pt x="1636902" y="62596"/>
                </a:lnTo>
                <a:lnTo>
                  <a:pt x="1640331" y="61834"/>
                </a:lnTo>
                <a:lnTo>
                  <a:pt x="1696846" y="61834"/>
                </a:lnTo>
                <a:lnTo>
                  <a:pt x="1693544" y="56373"/>
                </a:lnTo>
                <a:lnTo>
                  <a:pt x="1689480" y="52436"/>
                </a:lnTo>
                <a:lnTo>
                  <a:pt x="1685543" y="48372"/>
                </a:lnTo>
                <a:lnTo>
                  <a:pt x="1680590" y="45324"/>
                </a:lnTo>
                <a:lnTo>
                  <a:pt x="1670505" y="42376"/>
                </a:lnTo>
                <a:lnTo>
                  <a:pt x="1659365" y="41057"/>
                </a:lnTo>
                <a:lnTo>
                  <a:pt x="1642805" y="40637"/>
                </a:lnTo>
                <a:close/>
              </a:path>
              <a:path w="2396870" h="150849">
                <a:moveTo>
                  <a:pt x="1696846" y="61834"/>
                </a:moveTo>
                <a:lnTo>
                  <a:pt x="1649349" y="61834"/>
                </a:lnTo>
                <a:lnTo>
                  <a:pt x="1653158" y="62850"/>
                </a:lnTo>
                <a:lnTo>
                  <a:pt x="1656333" y="65009"/>
                </a:lnTo>
                <a:lnTo>
                  <a:pt x="1658619" y="66660"/>
                </a:lnTo>
                <a:lnTo>
                  <a:pt x="1660270" y="69073"/>
                </a:lnTo>
                <a:lnTo>
                  <a:pt x="1661287" y="72502"/>
                </a:lnTo>
                <a:lnTo>
                  <a:pt x="1699514" y="68692"/>
                </a:lnTo>
                <a:lnTo>
                  <a:pt x="1696846" y="61834"/>
                </a:lnTo>
                <a:close/>
              </a:path>
              <a:path w="2396870" h="150849">
                <a:moveTo>
                  <a:pt x="1830215" y="64628"/>
                </a:moveTo>
                <a:lnTo>
                  <a:pt x="1784857" y="64628"/>
                </a:lnTo>
                <a:lnTo>
                  <a:pt x="1788414" y="65644"/>
                </a:lnTo>
                <a:lnTo>
                  <a:pt x="1790445" y="67549"/>
                </a:lnTo>
                <a:lnTo>
                  <a:pt x="1792477" y="69581"/>
                </a:lnTo>
                <a:lnTo>
                  <a:pt x="1793493" y="73010"/>
                </a:lnTo>
                <a:lnTo>
                  <a:pt x="1793493" y="77963"/>
                </a:lnTo>
                <a:lnTo>
                  <a:pt x="1746045" y="89965"/>
                </a:lnTo>
                <a:lnTo>
                  <a:pt x="1732596" y="94501"/>
                </a:lnTo>
                <a:lnTo>
                  <a:pt x="1723898" y="100569"/>
                </a:lnTo>
                <a:lnTo>
                  <a:pt x="1719199" y="105776"/>
                </a:lnTo>
                <a:lnTo>
                  <a:pt x="1716957" y="112126"/>
                </a:lnTo>
                <a:lnTo>
                  <a:pt x="1716951" y="121840"/>
                </a:lnTo>
                <a:lnTo>
                  <a:pt x="1720089" y="133069"/>
                </a:lnTo>
                <a:lnTo>
                  <a:pt x="1729689" y="144152"/>
                </a:lnTo>
                <a:lnTo>
                  <a:pt x="1740763" y="148898"/>
                </a:lnTo>
                <a:lnTo>
                  <a:pt x="1755139" y="150480"/>
                </a:lnTo>
                <a:lnTo>
                  <a:pt x="1764538" y="150480"/>
                </a:lnTo>
                <a:lnTo>
                  <a:pt x="1772919" y="149083"/>
                </a:lnTo>
                <a:lnTo>
                  <a:pt x="1785239" y="144003"/>
                </a:lnTo>
                <a:lnTo>
                  <a:pt x="1790445" y="140320"/>
                </a:lnTo>
                <a:lnTo>
                  <a:pt x="1795779" y="135240"/>
                </a:lnTo>
                <a:lnTo>
                  <a:pt x="1833262" y="135240"/>
                </a:lnTo>
                <a:lnTo>
                  <a:pt x="1833117" y="134605"/>
                </a:lnTo>
                <a:lnTo>
                  <a:pt x="1832864" y="130795"/>
                </a:lnTo>
                <a:lnTo>
                  <a:pt x="1832864" y="128128"/>
                </a:lnTo>
                <a:lnTo>
                  <a:pt x="1766062" y="128128"/>
                </a:lnTo>
                <a:lnTo>
                  <a:pt x="1762759" y="127112"/>
                </a:lnTo>
                <a:lnTo>
                  <a:pt x="1760601" y="125080"/>
                </a:lnTo>
                <a:lnTo>
                  <a:pt x="1758314" y="123048"/>
                </a:lnTo>
                <a:lnTo>
                  <a:pt x="1757299" y="120508"/>
                </a:lnTo>
                <a:lnTo>
                  <a:pt x="1757299" y="114539"/>
                </a:lnTo>
                <a:lnTo>
                  <a:pt x="1758314" y="112126"/>
                </a:lnTo>
                <a:lnTo>
                  <a:pt x="1760601" y="109967"/>
                </a:lnTo>
                <a:lnTo>
                  <a:pt x="1762759" y="107808"/>
                </a:lnTo>
                <a:lnTo>
                  <a:pt x="1767966" y="105649"/>
                </a:lnTo>
                <a:lnTo>
                  <a:pt x="1782190" y="101966"/>
                </a:lnTo>
                <a:lnTo>
                  <a:pt x="1787905" y="100188"/>
                </a:lnTo>
                <a:lnTo>
                  <a:pt x="1793493" y="98283"/>
                </a:lnTo>
                <a:lnTo>
                  <a:pt x="1832864" y="98283"/>
                </a:lnTo>
                <a:lnTo>
                  <a:pt x="1832864" y="74407"/>
                </a:lnTo>
                <a:lnTo>
                  <a:pt x="1831848" y="69200"/>
                </a:lnTo>
                <a:lnTo>
                  <a:pt x="1830215" y="64628"/>
                </a:lnTo>
                <a:close/>
              </a:path>
              <a:path w="2396870" h="150849">
                <a:moveTo>
                  <a:pt x="1833262" y="135240"/>
                </a:moveTo>
                <a:lnTo>
                  <a:pt x="1795779" y="135240"/>
                </a:lnTo>
                <a:lnTo>
                  <a:pt x="1796161" y="138288"/>
                </a:lnTo>
                <a:lnTo>
                  <a:pt x="1796668" y="140574"/>
                </a:lnTo>
                <a:lnTo>
                  <a:pt x="1797177" y="141971"/>
                </a:lnTo>
                <a:lnTo>
                  <a:pt x="1797557" y="143368"/>
                </a:lnTo>
                <a:lnTo>
                  <a:pt x="1798574" y="145400"/>
                </a:lnTo>
                <a:lnTo>
                  <a:pt x="1800098" y="148194"/>
                </a:lnTo>
                <a:lnTo>
                  <a:pt x="1837943" y="148194"/>
                </a:lnTo>
                <a:lnTo>
                  <a:pt x="1835784" y="143876"/>
                </a:lnTo>
                <a:lnTo>
                  <a:pt x="1834388" y="140193"/>
                </a:lnTo>
                <a:lnTo>
                  <a:pt x="1833262" y="135240"/>
                </a:lnTo>
                <a:close/>
              </a:path>
              <a:path w="2396870" h="150849">
                <a:moveTo>
                  <a:pt x="1832864" y="98283"/>
                </a:moveTo>
                <a:lnTo>
                  <a:pt x="1793493" y="98283"/>
                </a:lnTo>
                <a:lnTo>
                  <a:pt x="1793446" y="109967"/>
                </a:lnTo>
                <a:lnTo>
                  <a:pt x="1792731" y="113777"/>
                </a:lnTo>
                <a:lnTo>
                  <a:pt x="1774825" y="128128"/>
                </a:lnTo>
                <a:lnTo>
                  <a:pt x="1832864" y="128128"/>
                </a:lnTo>
                <a:lnTo>
                  <a:pt x="1832864" y="98283"/>
                </a:lnTo>
                <a:close/>
              </a:path>
              <a:path w="2396870" h="150849">
                <a:moveTo>
                  <a:pt x="1774443" y="40625"/>
                </a:moveTo>
                <a:lnTo>
                  <a:pt x="1766951" y="40625"/>
                </a:lnTo>
                <a:lnTo>
                  <a:pt x="1759965" y="41260"/>
                </a:lnTo>
                <a:lnTo>
                  <a:pt x="1753489" y="42276"/>
                </a:lnTo>
                <a:lnTo>
                  <a:pt x="1747012" y="43419"/>
                </a:lnTo>
                <a:lnTo>
                  <a:pt x="1741931" y="45070"/>
                </a:lnTo>
                <a:lnTo>
                  <a:pt x="1738249" y="47102"/>
                </a:lnTo>
                <a:lnTo>
                  <a:pt x="1733041" y="49896"/>
                </a:lnTo>
                <a:lnTo>
                  <a:pt x="1720088" y="73010"/>
                </a:lnTo>
                <a:lnTo>
                  <a:pt x="1758568" y="77074"/>
                </a:lnTo>
                <a:lnTo>
                  <a:pt x="1760092" y="72502"/>
                </a:lnTo>
                <a:lnTo>
                  <a:pt x="1762252" y="69454"/>
                </a:lnTo>
                <a:lnTo>
                  <a:pt x="1768093" y="65644"/>
                </a:lnTo>
                <a:lnTo>
                  <a:pt x="1773046" y="64628"/>
                </a:lnTo>
                <a:lnTo>
                  <a:pt x="1830215" y="64628"/>
                </a:lnTo>
                <a:lnTo>
                  <a:pt x="1827911" y="58405"/>
                </a:lnTo>
                <a:lnTo>
                  <a:pt x="1788848" y="41038"/>
                </a:lnTo>
                <a:lnTo>
                  <a:pt x="1774443" y="40625"/>
                </a:lnTo>
                <a:close/>
              </a:path>
              <a:path w="2396870" h="150849">
                <a:moveTo>
                  <a:pt x="1907961" y="40889"/>
                </a:moveTo>
                <a:lnTo>
                  <a:pt x="1869313" y="54976"/>
                </a:lnTo>
                <a:lnTo>
                  <a:pt x="1864614" y="59040"/>
                </a:lnTo>
                <a:lnTo>
                  <a:pt x="1860930" y="63866"/>
                </a:lnTo>
                <a:lnTo>
                  <a:pt x="1857293" y="70836"/>
                </a:lnTo>
                <a:lnTo>
                  <a:pt x="1853818" y="82350"/>
                </a:lnTo>
                <a:lnTo>
                  <a:pt x="1852676" y="96124"/>
                </a:lnTo>
                <a:lnTo>
                  <a:pt x="1852781" y="107046"/>
                </a:lnTo>
                <a:lnTo>
                  <a:pt x="1879615" y="143814"/>
                </a:lnTo>
                <a:lnTo>
                  <a:pt x="1920873" y="150537"/>
                </a:lnTo>
                <a:lnTo>
                  <a:pt x="1934237" y="149119"/>
                </a:lnTo>
                <a:lnTo>
                  <a:pt x="1968500" y="126350"/>
                </a:lnTo>
                <a:lnTo>
                  <a:pt x="1969948" y="123556"/>
                </a:lnTo>
                <a:lnTo>
                  <a:pt x="1908175" y="123556"/>
                </a:lnTo>
                <a:lnTo>
                  <a:pt x="1902967" y="121397"/>
                </a:lnTo>
                <a:lnTo>
                  <a:pt x="1894713" y="112380"/>
                </a:lnTo>
                <a:lnTo>
                  <a:pt x="1892680" y="105776"/>
                </a:lnTo>
                <a:lnTo>
                  <a:pt x="1892680" y="87488"/>
                </a:lnTo>
                <a:lnTo>
                  <a:pt x="1894839" y="80249"/>
                </a:lnTo>
                <a:lnTo>
                  <a:pt x="1903094" y="70724"/>
                </a:lnTo>
                <a:lnTo>
                  <a:pt x="1908428" y="68311"/>
                </a:lnTo>
                <a:lnTo>
                  <a:pt x="1968372" y="68311"/>
                </a:lnTo>
                <a:lnTo>
                  <a:pt x="1967304" y="65826"/>
                </a:lnTo>
                <a:lnTo>
                  <a:pt x="1959677" y="56148"/>
                </a:lnTo>
                <a:lnTo>
                  <a:pt x="1948017" y="47059"/>
                </a:lnTo>
                <a:lnTo>
                  <a:pt x="1937971" y="43557"/>
                </a:lnTo>
                <a:lnTo>
                  <a:pt x="1924866" y="41500"/>
                </a:lnTo>
                <a:lnTo>
                  <a:pt x="1907961" y="40889"/>
                </a:lnTo>
                <a:close/>
              </a:path>
              <a:path w="2396870" h="150849">
                <a:moveTo>
                  <a:pt x="1935861" y="107046"/>
                </a:moveTo>
                <a:lnTo>
                  <a:pt x="1934082" y="112761"/>
                </a:lnTo>
                <a:lnTo>
                  <a:pt x="1931415" y="116825"/>
                </a:lnTo>
                <a:lnTo>
                  <a:pt x="1924177" y="122286"/>
                </a:lnTo>
                <a:lnTo>
                  <a:pt x="1919731" y="123556"/>
                </a:lnTo>
                <a:lnTo>
                  <a:pt x="1969948" y="123556"/>
                </a:lnTo>
                <a:lnTo>
                  <a:pt x="1972055" y="119492"/>
                </a:lnTo>
                <a:lnTo>
                  <a:pt x="1974088" y="111491"/>
                </a:lnTo>
                <a:lnTo>
                  <a:pt x="1935861" y="107046"/>
                </a:lnTo>
                <a:close/>
              </a:path>
              <a:path w="2396870" h="150849">
                <a:moveTo>
                  <a:pt x="1968372" y="68311"/>
                </a:moveTo>
                <a:lnTo>
                  <a:pt x="1908428" y="68311"/>
                </a:lnTo>
                <a:lnTo>
                  <a:pt x="1915032" y="68438"/>
                </a:lnTo>
                <a:lnTo>
                  <a:pt x="1920366" y="68438"/>
                </a:lnTo>
                <a:lnTo>
                  <a:pt x="1924557" y="69581"/>
                </a:lnTo>
                <a:lnTo>
                  <a:pt x="1927732" y="71740"/>
                </a:lnTo>
                <a:lnTo>
                  <a:pt x="1930780" y="74026"/>
                </a:lnTo>
                <a:lnTo>
                  <a:pt x="1932939" y="77455"/>
                </a:lnTo>
                <a:lnTo>
                  <a:pt x="1934209" y="81900"/>
                </a:lnTo>
                <a:lnTo>
                  <a:pt x="1971984" y="76712"/>
                </a:lnTo>
                <a:lnTo>
                  <a:pt x="1968372" y="68311"/>
                </a:lnTo>
                <a:close/>
              </a:path>
              <a:path w="2396870" h="150849">
                <a:moveTo>
                  <a:pt x="2041778" y="3287"/>
                </a:moveTo>
                <a:lnTo>
                  <a:pt x="2001392" y="23861"/>
                </a:lnTo>
                <a:lnTo>
                  <a:pt x="2001392" y="43165"/>
                </a:lnTo>
                <a:lnTo>
                  <a:pt x="1986533" y="43165"/>
                </a:lnTo>
                <a:lnTo>
                  <a:pt x="1986533" y="72629"/>
                </a:lnTo>
                <a:lnTo>
                  <a:pt x="2001392" y="72756"/>
                </a:lnTo>
                <a:lnTo>
                  <a:pt x="2001266" y="110028"/>
                </a:lnTo>
                <a:lnTo>
                  <a:pt x="2015236" y="146797"/>
                </a:lnTo>
                <a:lnTo>
                  <a:pt x="2019934" y="149464"/>
                </a:lnTo>
                <a:lnTo>
                  <a:pt x="2027427" y="150734"/>
                </a:lnTo>
                <a:lnTo>
                  <a:pt x="2039890" y="150705"/>
                </a:lnTo>
                <a:lnTo>
                  <a:pt x="2052190" y="149731"/>
                </a:lnTo>
                <a:lnTo>
                  <a:pt x="2065274" y="147432"/>
                </a:lnTo>
                <a:lnTo>
                  <a:pt x="2062633" y="122286"/>
                </a:lnTo>
                <a:lnTo>
                  <a:pt x="2052827" y="122286"/>
                </a:lnTo>
                <a:lnTo>
                  <a:pt x="2046604" y="122159"/>
                </a:lnTo>
                <a:lnTo>
                  <a:pt x="2044318" y="121143"/>
                </a:lnTo>
                <a:lnTo>
                  <a:pt x="2042921" y="118857"/>
                </a:lnTo>
                <a:lnTo>
                  <a:pt x="2042159" y="117460"/>
                </a:lnTo>
                <a:lnTo>
                  <a:pt x="2041652" y="114412"/>
                </a:lnTo>
                <a:lnTo>
                  <a:pt x="2041778" y="72756"/>
                </a:lnTo>
                <a:lnTo>
                  <a:pt x="2063877" y="72756"/>
                </a:lnTo>
                <a:lnTo>
                  <a:pt x="2063877" y="43292"/>
                </a:lnTo>
                <a:lnTo>
                  <a:pt x="2041778" y="43292"/>
                </a:lnTo>
                <a:lnTo>
                  <a:pt x="2041778" y="3287"/>
                </a:lnTo>
                <a:close/>
              </a:path>
              <a:path w="2396870" h="150849">
                <a:moveTo>
                  <a:pt x="2062352" y="119619"/>
                </a:moveTo>
                <a:lnTo>
                  <a:pt x="2057018" y="121397"/>
                </a:lnTo>
                <a:lnTo>
                  <a:pt x="2052827" y="122286"/>
                </a:lnTo>
                <a:lnTo>
                  <a:pt x="2062633" y="122286"/>
                </a:lnTo>
                <a:lnTo>
                  <a:pt x="2062352" y="119619"/>
                </a:lnTo>
                <a:close/>
              </a:path>
              <a:path w="2396870" h="150849">
                <a:moveTo>
                  <a:pt x="2124837" y="3287"/>
                </a:moveTo>
                <a:lnTo>
                  <a:pt x="2084577" y="3287"/>
                </a:lnTo>
                <a:lnTo>
                  <a:pt x="2084577" y="30719"/>
                </a:lnTo>
                <a:lnTo>
                  <a:pt x="2124837" y="30719"/>
                </a:lnTo>
                <a:lnTo>
                  <a:pt x="2124837" y="3287"/>
                </a:lnTo>
                <a:close/>
              </a:path>
              <a:path w="2396870" h="150849">
                <a:moveTo>
                  <a:pt x="2124837" y="43292"/>
                </a:moveTo>
                <a:lnTo>
                  <a:pt x="2084577" y="43292"/>
                </a:lnTo>
                <a:lnTo>
                  <a:pt x="2084451" y="148321"/>
                </a:lnTo>
                <a:lnTo>
                  <a:pt x="2124709" y="148448"/>
                </a:lnTo>
                <a:lnTo>
                  <a:pt x="2124837" y="43292"/>
                </a:lnTo>
                <a:close/>
              </a:path>
              <a:path w="2396870" h="150849">
                <a:moveTo>
                  <a:pt x="2205126" y="41006"/>
                </a:moveTo>
                <a:lnTo>
                  <a:pt x="2158032" y="60052"/>
                </a:lnTo>
                <a:lnTo>
                  <a:pt x="2145156" y="96124"/>
                </a:lnTo>
                <a:lnTo>
                  <a:pt x="2145157" y="96427"/>
                </a:lnTo>
                <a:lnTo>
                  <a:pt x="2168976" y="141331"/>
                </a:lnTo>
                <a:lnTo>
                  <a:pt x="2206819" y="150849"/>
                </a:lnTo>
                <a:lnTo>
                  <a:pt x="2219801" y="149633"/>
                </a:lnTo>
                <a:lnTo>
                  <a:pt x="2231716" y="146188"/>
                </a:lnTo>
                <a:lnTo>
                  <a:pt x="2242896" y="140168"/>
                </a:lnTo>
                <a:lnTo>
                  <a:pt x="2253675" y="131229"/>
                </a:lnTo>
                <a:lnTo>
                  <a:pt x="2258558" y="123683"/>
                </a:lnTo>
                <a:lnTo>
                  <a:pt x="2211324" y="123683"/>
                </a:lnTo>
                <a:lnTo>
                  <a:pt x="2199766" y="123556"/>
                </a:lnTo>
                <a:lnTo>
                  <a:pt x="2194941" y="121397"/>
                </a:lnTo>
                <a:lnTo>
                  <a:pt x="2187448" y="112380"/>
                </a:lnTo>
                <a:lnTo>
                  <a:pt x="2185542" y="105522"/>
                </a:lnTo>
                <a:lnTo>
                  <a:pt x="2185613" y="86599"/>
                </a:lnTo>
                <a:lnTo>
                  <a:pt x="2187448" y="79995"/>
                </a:lnTo>
                <a:lnTo>
                  <a:pt x="2191257" y="75423"/>
                </a:lnTo>
                <a:lnTo>
                  <a:pt x="2195067" y="70978"/>
                </a:lnTo>
                <a:lnTo>
                  <a:pt x="2199893" y="68692"/>
                </a:lnTo>
                <a:lnTo>
                  <a:pt x="2259355" y="68692"/>
                </a:lnTo>
                <a:lnTo>
                  <a:pt x="2252707" y="58989"/>
                </a:lnTo>
                <a:lnTo>
                  <a:pt x="2243675" y="51122"/>
                </a:lnTo>
                <a:lnTo>
                  <a:pt x="2232748" y="45502"/>
                </a:lnTo>
                <a:lnTo>
                  <a:pt x="2219905" y="42130"/>
                </a:lnTo>
                <a:lnTo>
                  <a:pt x="2205126" y="41006"/>
                </a:lnTo>
                <a:close/>
              </a:path>
              <a:path w="2396870" h="150849">
                <a:moveTo>
                  <a:pt x="2259355" y="68692"/>
                </a:moveTo>
                <a:lnTo>
                  <a:pt x="2211324" y="68692"/>
                </a:lnTo>
                <a:lnTo>
                  <a:pt x="2216023" y="70978"/>
                </a:lnTo>
                <a:lnTo>
                  <a:pt x="2219832" y="75423"/>
                </a:lnTo>
                <a:lnTo>
                  <a:pt x="2223516" y="79868"/>
                </a:lnTo>
                <a:lnTo>
                  <a:pt x="2225420" y="86599"/>
                </a:lnTo>
                <a:lnTo>
                  <a:pt x="2225420" y="105522"/>
                </a:lnTo>
                <a:lnTo>
                  <a:pt x="2223516" y="112634"/>
                </a:lnTo>
                <a:lnTo>
                  <a:pt x="2216023" y="121397"/>
                </a:lnTo>
                <a:lnTo>
                  <a:pt x="2211324" y="123683"/>
                </a:lnTo>
                <a:lnTo>
                  <a:pt x="2258558" y="123683"/>
                </a:lnTo>
                <a:lnTo>
                  <a:pt x="2260424" y="120800"/>
                </a:lnTo>
                <a:lnTo>
                  <a:pt x="2264502" y="108672"/>
                </a:lnTo>
                <a:lnTo>
                  <a:pt x="2265927" y="94689"/>
                </a:lnTo>
                <a:lnTo>
                  <a:pt x="2264356" y="81456"/>
                </a:lnTo>
                <a:lnTo>
                  <a:pt x="2259968" y="69586"/>
                </a:lnTo>
                <a:lnTo>
                  <a:pt x="2259355" y="68692"/>
                </a:lnTo>
                <a:close/>
              </a:path>
              <a:path w="2396870" h="150849">
                <a:moveTo>
                  <a:pt x="2323211" y="43419"/>
                </a:moveTo>
                <a:lnTo>
                  <a:pt x="2285745" y="43419"/>
                </a:lnTo>
                <a:lnTo>
                  <a:pt x="2285618" y="148575"/>
                </a:lnTo>
                <a:lnTo>
                  <a:pt x="2326004" y="148575"/>
                </a:lnTo>
                <a:lnTo>
                  <a:pt x="2326004" y="88504"/>
                </a:lnTo>
                <a:lnTo>
                  <a:pt x="2327529" y="81900"/>
                </a:lnTo>
                <a:lnTo>
                  <a:pt x="2333625" y="74534"/>
                </a:lnTo>
                <a:lnTo>
                  <a:pt x="2337562" y="72629"/>
                </a:lnTo>
                <a:lnTo>
                  <a:pt x="2396202" y="72629"/>
                </a:lnTo>
                <a:lnTo>
                  <a:pt x="2396193" y="71645"/>
                </a:lnTo>
                <a:lnTo>
                  <a:pt x="2392991" y="60564"/>
                </a:lnTo>
                <a:lnTo>
                  <a:pt x="2323211" y="60564"/>
                </a:lnTo>
                <a:lnTo>
                  <a:pt x="2323211" y="43419"/>
                </a:lnTo>
                <a:close/>
              </a:path>
              <a:path w="2396870" h="150849">
                <a:moveTo>
                  <a:pt x="2396202" y="72629"/>
                </a:moveTo>
                <a:lnTo>
                  <a:pt x="2346832" y="72629"/>
                </a:lnTo>
                <a:lnTo>
                  <a:pt x="2350262" y="74026"/>
                </a:lnTo>
                <a:lnTo>
                  <a:pt x="2352675" y="76820"/>
                </a:lnTo>
                <a:lnTo>
                  <a:pt x="2355215" y="79487"/>
                </a:lnTo>
                <a:lnTo>
                  <a:pt x="2356357" y="84186"/>
                </a:lnTo>
                <a:lnTo>
                  <a:pt x="2356357" y="148575"/>
                </a:lnTo>
                <a:lnTo>
                  <a:pt x="2396870" y="148575"/>
                </a:lnTo>
                <a:lnTo>
                  <a:pt x="2396202" y="72629"/>
                </a:lnTo>
                <a:close/>
              </a:path>
              <a:path w="2396870" h="150849">
                <a:moveTo>
                  <a:pt x="2361311" y="41133"/>
                </a:moveTo>
                <a:lnTo>
                  <a:pt x="2353055" y="41133"/>
                </a:lnTo>
                <a:lnTo>
                  <a:pt x="2346070" y="42530"/>
                </a:lnTo>
                <a:lnTo>
                  <a:pt x="2340229" y="45578"/>
                </a:lnTo>
                <a:lnTo>
                  <a:pt x="2334514" y="48626"/>
                </a:lnTo>
                <a:lnTo>
                  <a:pt x="2328926" y="53579"/>
                </a:lnTo>
                <a:lnTo>
                  <a:pt x="2323211" y="60564"/>
                </a:lnTo>
                <a:lnTo>
                  <a:pt x="2392991" y="60564"/>
                </a:lnTo>
                <a:lnTo>
                  <a:pt x="2392663" y="59431"/>
                </a:lnTo>
                <a:lnTo>
                  <a:pt x="2385658" y="49300"/>
                </a:lnTo>
                <a:lnTo>
                  <a:pt x="2374933" y="43175"/>
                </a:lnTo>
                <a:lnTo>
                  <a:pt x="2361311" y="4113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" name="object 8"/>
          <p:cNvSpPr/>
          <p:nvPr/>
        </p:nvSpPr>
        <p:spPr>
          <a:xfrm>
            <a:off x="3866388" y="5577713"/>
            <a:ext cx="1404747" cy="189191"/>
          </a:xfrm>
          <a:custGeom>
            <a:avLst/>
            <a:gdLst/>
            <a:ahLst/>
            <a:cxnLst/>
            <a:rect l="l" t="t" r="r" b="b"/>
            <a:pathLst>
              <a:path w="1404747" h="189191">
                <a:moveTo>
                  <a:pt x="156337" y="12065"/>
                </a:moveTo>
                <a:lnTo>
                  <a:pt x="144145" y="22923"/>
                </a:lnTo>
                <a:lnTo>
                  <a:pt x="76875" y="22923"/>
                </a:lnTo>
                <a:lnTo>
                  <a:pt x="85471" y="33832"/>
                </a:lnTo>
                <a:lnTo>
                  <a:pt x="91948" y="32283"/>
                </a:lnTo>
                <a:lnTo>
                  <a:pt x="98425" y="31508"/>
                </a:lnTo>
                <a:lnTo>
                  <a:pt x="171653" y="31508"/>
                </a:lnTo>
                <a:lnTo>
                  <a:pt x="164890" y="22923"/>
                </a:lnTo>
                <a:lnTo>
                  <a:pt x="144145" y="22923"/>
                </a:lnTo>
                <a:lnTo>
                  <a:pt x="164850" y="22872"/>
                </a:lnTo>
                <a:lnTo>
                  <a:pt x="156337" y="12065"/>
                </a:lnTo>
                <a:close/>
              </a:path>
              <a:path w="1404747" h="189191">
                <a:moveTo>
                  <a:pt x="171653" y="31508"/>
                </a:moveTo>
                <a:lnTo>
                  <a:pt x="98425" y="31508"/>
                </a:lnTo>
                <a:lnTo>
                  <a:pt x="171703" y="31572"/>
                </a:lnTo>
                <a:close/>
              </a:path>
              <a:path w="1404747" h="189191">
                <a:moveTo>
                  <a:pt x="52070" y="102558"/>
                </a:moveTo>
                <a:lnTo>
                  <a:pt x="36446" y="102558"/>
                </a:lnTo>
                <a:lnTo>
                  <a:pt x="36366" y="137066"/>
                </a:lnTo>
                <a:lnTo>
                  <a:pt x="36199" y="160350"/>
                </a:lnTo>
                <a:lnTo>
                  <a:pt x="36043" y="173554"/>
                </a:lnTo>
                <a:lnTo>
                  <a:pt x="35863" y="182461"/>
                </a:lnTo>
                <a:lnTo>
                  <a:pt x="35687" y="188239"/>
                </a:lnTo>
                <a:lnTo>
                  <a:pt x="52070" y="180212"/>
                </a:lnTo>
                <a:lnTo>
                  <a:pt x="52070" y="102558"/>
                </a:lnTo>
                <a:close/>
              </a:path>
              <a:path w="1404747" h="189191">
                <a:moveTo>
                  <a:pt x="83820" y="160883"/>
                </a:moveTo>
                <a:lnTo>
                  <a:pt x="87796" y="170089"/>
                </a:lnTo>
                <a:lnTo>
                  <a:pt x="100926" y="174425"/>
                </a:lnTo>
                <a:lnTo>
                  <a:pt x="111898" y="178796"/>
                </a:lnTo>
                <a:lnTo>
                  <a:pt x="122943" y="182461"/>
                </a:lnTo>
                <a:lnTo>
                  <a:pt x="131769" y="173554"/>
                </a:lnTo>
                <a:lnTo>
                  <a:pt x="133791" y="163271"/>
                </a:lnTo>
                <a:lnTo>
                  <a:pt x="116712" y="163271"/>
                </a:lnTo>
                <a:lnTo>
                  <a:pt x="111055" y="163229"/>
                </a:lnTo>
                <a:lnTo>
                  <a:pt x="100736" y="162508"/>
                </a:lnTo>
                <a:lnTo>
                  <a:pt x="83820" y="160883"/>
                </a:lnTo>
                <a:close/>
              </a:path>
              <a:path w="1404747" h="189191">
                <a:moveTo>
                  <a:pt x="182441" y="78219"/>
                </a:moveTo>
                <a:lnTo>
                  <a:pt x="85089" y="78219"/>
                </a:lnTo>
                <a:lnTo>
                  <a:pt x="118745" y="78244"/>
                </a:lnTo>
                <a:lnTo>
                  <a:pt x="118745" y="160680"/>
                </a:lnTo>
                <a:lnTo>
                  <a:pt x="116712" y="163271"/>
                </a:lnTo>
                <a:lnTo>
                  <a:pt x="133791" y="163271"/>
                </a:lnTo>
                <a:lnTo>
                  <a:pt x="134261" y="160883"/>
                </a:lnTo>
                <a:lnTo>
                  <a:pt x="134365" y="78257"/>
                </a:lnTo>
                <a:lnTo>
                  <a:pt x="182470" y="78257"/>
                </a:lnTo>
                <a:close/>
              </a:path>
              <a:path w="1404747" h="189191">
                <a:moveTo>
                  <a:pt x="53373" y="46547"/>
                </a:moveTo>
                <a:lnTo>
                  <a:pt x="24967" y="90615"/>
                </a:lnTo>
                <a:lnTo>
                  <a:pt x="0" y="119113"/>
                </a:lnTo>
                <a:lnTo>
                  <a:pt x="4507" y="122926"/>
                </a:lnTo>
                <a:lnTo>
                  <a:pt x="26939" y="107349"/>
                </a:lnTo>
                <a:lnTo>
                  <a:pt x="36446" y="102558"/>
                </a:lnTo>
                <a:lnTo>
                  <a:pt x="52070" y="102558"/>
                </a:lnTo>
                <a:lnTo>
                  <a:pt x="52070" y="95262"/>
                </a:lnTo>
                <a:lnTo>
                  <a:pt x="56769" y="89801"/>
                </a:lnTo>
                <a:lnTo>
                  <a:pt x="49027" y="81805"/>
                </a:lnTo>
                <a:lnTo>
                  <a:pt x="56056" y="73076"/>
                </a:lnTo>
                <a:lnTo>
                  <a:pt x="64515" y="61137"/>
                </a:lnTo>
                <a:lnTo>
                  <a:pt x="72262" y="56159"/>
                </a:lnTo>
                <a:lnTo>
                  <a:pt x="53373" y="46547"/>
                </a:lnTo>
                <a:close/>
              </a:path>
              <a:path w="1404747" h="189191">
                <a:moveTo>
                  <a:pt x="167132" y="58000"/>
                </a:moveTo>
                <a:lnTo>
                  <a:pt x="154177" y="69646"/>
                </a:lnTo>
                <a:lnTo>
                  <a:pt x="63677" y="69646"/>
                </a:lnTo>
                <a:lnTo>
                  <a:pt x="72262" y="80530"/>
                </a:lnTo>
                <a:lnTo>
                  <a:pt x="78612" y="78993"/>
                </a:lnTo>
                <a:lnTo>
                  <a:pt x="85089" y="78219"/>
                </a:lnTo>
                <a:lnTo>
                  <a:pt x="182441" y="78219"/>
                </a:lnTo>
                <a:lnTo>
                  <a:pt x="175950" y="69646"/>
                </a:lnTo>
                <a:lnTo>
                  <a:pt x="154177" y="69646"/>
                </a:lnTo>
                <a:lnTo>
                  <a:pt x="175902" y="69583"/>
                </a:lnTo>
                <a:lnTo>
                  <a:pt x="167132" y="58000"/>
                </a:lnTo>
                <a:close/>
              </a:path>
              <a:path w="1404747" h="189191">
                <a:moveTo>
                  <a:pt x="182470" y="78257"/>
                </a:moveTo>
                <a:lnTo>
                  <a:pt x="134365" y="78257"/>
                </a:lnTo>
                <a:lnTo>
                  <a:pt x="182499" y="78295"/>
                </a:lnTo>
                <a:close/>
              </a:path>
              <a:path w="1404747" h="189191">
                <a:moveTo>
                  <a:pt x="46989" y="2921"/>
                </a:moveTo>
                <a:lnTo>
                  <a:pt x="23200" y="41703"/>
                </a:lnTo>
                <a:lnTo>
                  <a:pt x="6223" y="60452"/>
                </a:lnTo>
                <a:lnTo>
                  <a:pt x="18013" y="59078"/>
                </a:lnTo>
                <a:lnTo>
                  <a:pt x="28434" y="50789"/>
                </a:lnTo>
                <a:lnTo>
                  <a:pt x="37546" y="42450"/>
                </a:lnTo>
                <a:lnTo>
                  <a:pt x="45351" y="34059"/>
                </a:lnTo>
                <a:lnTo>
                  <a:pt x="56503" y="22808"/>
                </a:lnTo>
                <a:lnTo>
                  <a:pt x="64515" y="17399"/>
                </a:lnTo>
                <a:lnTo>
                  <a:pt x="46989" y="2921"/>
                </a:lnTo>
                <a:close/>
              </a:path>
              <a:path w="1404747" h="189191">
                <a:moveTo>
                  <a:pt x="316716" y="76646"/>
                </a:moveTo>
                <a:lnTo>
                  <a:pt x="307647" y="76646"/>
                </a:lnTo>
                <a:lnTo>
                  <a:pt x="309409" y="88451"/>
                </a:lnTo>
                <a:lnTo>
                  <a:pt x="311744" y="100482"/>
                </a:lnTo>
                <a:lnTo>
                  <a:pt x="314527" y="112875"/>
                </a:lnTo>
                <a:lnTo>
                  <a:pt x="317634" y="125766"/>
                </a:lnTo>
                <a:lnTo>
                  <a:pt x="320941" y="139293"/>
                </a:lnTo>
                <a:lnTo>
                  <a:pt x="312067" y="148062"/>
                </a:lnTo>
                <a:lnTo>
                  <a:pt x="269876" y="176662"/>
                </a:lnTo>
                <a:lnTo>
                  <a:pt x="257683" y="182194"/>
                </a:lnTo>
                <a:lnTo>
                  <a:pt x="267199" y="185325"/>
                </a:lnTo>
                <a:lnTo>
                  <a:pt x="313130" y="163764"/>
                </a:lnTo>
                <a:lnTo>
                  <a:pt x="334268" y="149063"/>
                </a:lnTo>
                <a:lnTo>
                  <a:pt x="357436" y="149063"/>
                </a:lnTo>
                <a:lnTo>
                  <a:pt x="353443" y="144202"/>
                </a:lnTo>
                <a:lnTo>
                  <a:pt x="346132" y="129754"/>
                </a:lnTo>
                <a:lnTo>
                  <a:pt x="348695" y="123643"/>
                </a:lnTo>
                <a:lnTo>
                  <a:pt x="332459" y="123643"/>
                </a:lnTo>
                <a:lnTo>
                  <a:pt x="328143" y="114419"/>
                </a:lnTo>
                <a:lnTo>
                  <a:pt x="324117" y="103695"/>
                </a:lnTo>
                <a:lnTo>
                  <a:pt x="320392" y="91504"/>
                </a:lnTo>
                <a:lnTo>
                  <a:pt x="316957" y="77810"/>
                </a:lnTo>
                <a:lnTo>
                  <a:pt x="316716" y="76646"/>
                </a:lnTo>
                <a:close/>
              </a:path>
              <a:path w="1404747" h="189191">
                <a:moveTo>
                  <a:pt x="357436" y="149063"/>
                </a:moveTo>
                <a:lnTo>
                  <a:pt x="334268" y="149063"/>
                </a:lnTo>
                <a:lnTo>
                  <a:pt x="341853" y="159080"/>
                </a:lnTo>
                <a:lnTo>
                  <a:pt x="350583" y="168210"/>
                </a:lnTo>
                <a:lnTo>
                  <a:pt x="360457" y="176453"/>
                </a:lnTo>
                <a:lnTo>
                  <a:pt x="371475" y="183807"/>
                </a:lnTo>
                <a:lnTo>
                  <a:pt x="373888" y="178498"/>
                </a:lnTo>
                <a:lnTo>
                  <a:pt x="379475" y="175310"/>
                </a:lnTo>
                <a:lnTo>
                  <a:pt x="388238" y="174218"/>
                </a:lnTo>
                <a:lnTo>
                  <a:pt x="382891" y="166582"/>
                </a:lnTo>
                <a:lnTo>
                  <a:pt x="372065" y="162121"/>
                </a:lnTo>
                <a:lnTo>
                  <a:pt x="362169" y="154826"/>
                </a:lnTo>
                <a:lnTo>
                  <a:pt x="357436" y="149063"/>
                </a:lnTo>
                <a:close/>
              </a:path>
              <a:path w="1404747" h="189191">
                <a:moveTo>
                  <a:pt x="216856" y="70480"/>
                </a:moveTo>
                <a:lnTo>
                  <a:pt x="217078" y="86200"/>
                </a:lnTo>
                <a:lnTo>
                  <a:pt x="217172" y="97946"/>
                </a:lnTo>
                <a:lnTo>
                  <a:pt x="217297" y="148805"/>
                </a:lnTo>
                <a:lnTo>
                  <a:pt x="209931" y="150545"/>
                </a:lnTo>
                <a:lnTo>
                  <a:pt x="204215" y="151422"/>
                </a:lnTo>
                <a:lnTo>
                  <a:pt x="200278" y="151422"/>
                </a:lnTo>
                <a:lnTo>
                  <a:pt x="210692" y="170916"/>
                </a:lnTo>
                <a:lnTo>
                  <a:pt x="221644" y="163918"/>
                </a:lnTo>
                <a:lnTo>
                  <a:pt x="273601" y="145224"/>
                </a:lnTo>
                <a:lnTo>
                  <a:pt x="232156" y="145224"/>
                </a:lnTo>
                <a:lnTo>
                  <a:pt x="232283" y="78193"/>
                </a:lnTo>
                <a:lnTo>
                  <a:pt x="239267" y="72390"/>
                </a:lnTo>
                <a:lnTo>
                  <a:pt x="216856" y="70480"/>
                </a:lnTo>
                <a:close/>
              </a:path>
              <a:path w="1404747" h="189191">
                <a:moveTo>
                  <a:pt x="302839" y="39522"/>
                </a:moveTo>
                <a:lnTo>
                  <a:pt x="223392" y="39522"/>
                </a:lnTo>
                <a:lnTo>
                  <a:pt x="247776" y="39547"/>
                </a:lnTo>
                <a:lnTo>
                  <a:pt x="247650" y="141833"/>
                </a:lnTo>
                <a:lnTo>
                  <a:pt x="232156" y="145224"/>
                </a:lnTo>
                <a:lnTo>
                  <a:pt x="273601" y="145224"/>
                </a:lnTo>
                <a:lnTo>
                  <a:pt x="293343" y="138252"/>
                </a:lnTo>
                <a:lnTo>
                  <a:pt x="262509" y="138252"/>
                </a:lnTo>
                <a:lnTo>
                  <a:pt x="262509" y="89433"/>
                </a:lnTo>
                <a:lnTo>
                  <a:pt x="289510" y="89433"/>
                </a:lnTo>
                <a:lnTo>
                  <a:pt x="290806" y="86200"/>
                </a:lnTo>
                <a:lnTo>
                  <a:pt x="286167" y="80835"/>
                </a:lnTo>
                <a:lnTo>
                  <a:pt x="262509" y="80822"/>
                </a:lnTo>
                <a:lnTo>
                  <a:pt x="262509" y="39547"/>
                </a:lnTo>
                <a:lnTo>
                  <a:pt x="302861" y="39547"/>
                </a:lnTo>
                <a:close/>
              </a:path>
              <a:path w="1404747" h="189191">
                <a:moveTo>
                  <a:pt x="298450" y="128968"/>
                </a:moveTo>
                <a:lnTo>
                  <a:pt x="262509" y="138252"/>
                </a:lnTo>
                <a:lnTo>
                  <a:pt x="293343" y="138252"/>
                </a:lnTo>
                <a:lnTo>
                  <a:pt x="299720" y="136004"/>
                </a:lnTo>
                <a:lnTo>
                  <a:pt x="298450" y="128968"/>
                </a:lnTo>
                <a:close/>
              </a:path>
              <a:path w="1404747" h="189191">
                <a:moveTo>
                  <a:pt x="386670" y="53848"/>
                </a:moveTo>
                <a:lnTo>
                  <a:pt x="316991" y="53848"/>
                </a:lnTo>
                <a:lnTo>
                  <a:pt x="347061" y="63744"/>
                </a:lnTo>
                <a:lnTo>
                  <a:pt x="345323" y="78447"/>
                </a:lnTo>
                <a:lnTo>
                  <a:pt x="343000" y="91815"/>
                </a:lnTo>
                <a:lnTo>
                  <a:pt x="340084" y="103820"/>
                </a:lnTo>
                <a:lnTo>
                  <a:pt x="336573" y="114438"/>
                </a:lnTo>
                <a:lnTo>
                  <a:pt x="332459" y="123643"/>
                </a:lnTo>
                <a:lnTo>
                  <a:pt x="348695" y="123643"/>
                </a:lnTo>
                <a:lnTo>
                  <a:pt x="360211" y="82817"/>
                </a:lnTo>
                <a:lnTo>
                  <a:pt x="363982" y="53886"/>
                </a:lnTo>
                <a:lnTo>
                  <a:pt x="386703" y="53886"/>
                </a:lnTo>
                <a:close/>
              </a:path>
              <a:path w="1404747" h="189191">
                <a:moveTo>
                  <a:pt x="314198" y="0"/>
                </a:moveTo>
                <a:lnTo>
                  <a:pt x="303482" y="47766"/>
                </a:lnTo>
                <a:lnTo>
                  <a:pt x="290806" y="86200"/>
                </a:lnTo>
                <a:lnTo>
                  <a:pt x="293624" y="89458"/>
                </a:lnTo>
                <a:lnTo>
                  <a:pt x="289500" y="89458"/>
                </a:lnTo>
                <a:lnTo>
                  <a:pt x="287828" y="93630"/>
                </a:lnTo>
                <a:lnTo>
                  <a:pt x="283337" y="103695"/>
                </a:lnTo>
                <a:lnTo>
                  <a:pt x="294839" y="97946"/>
                </a:lnTo>
                <a:lnTo>
                  <a:pt x="300022" y="89458"/>
                </a:lnTo>
                <a:lnTo>
                  <a:pt x="293624" y="89458"/>
                </a:lnTo>
                <a:lnTo>
                  <a:pt x="300024" y="89455"/>
                </a:lnTo>
                <a:lnTo>
                  <a:pt x="301718" y="86681"/>
                </a:lnTo>
                <a:lnTo>
                  <a:pt x="307647" y="76646"/>
                </a:lnTo>
                <a:lnTo>
                  <a:pt x="316716" y="76646"/>
                </a:lnTo>
                <a:lnTo>
                  <a:pt x="313816" y="62623"/>
                </a:lnTo>
                <a:lnTo>
                  <a:pt x="316991" y="53848"/>
                </a:lnTo>
                <a:lnTo>
                  <a:pt x="386670" y="53848"/>
                </a:lnTo>
                <a:lnTo>
                  <a:pt x="379214" y="45250"/>
                </a:lnTo>
                <a:lnTo>
                  <a:pt x="359917" y="45250"/>
                </a:lnTo>
                <a:lnTo>
                  <a:pt x="321025" y="40200"/>
                </a:lnTo>
                <a:lnTo>
                  <a:pt x="325496" y="27377"/>
                </a:lnTo>
                <a:lnTo>
                  <a:pt x="329057" y="17081"/>
                </a:lnTo>
                <a:lnTo>
                  <a:pt x="335534" y="11010"/>
                </a:lnTo>
                <a:lnTo>
                  <a:pt x="314198" y="0"/>
                </a:lnTo>
                <a:close/>
              </a:path>
              <a:path w="1404747" h="189191">
                <a:moveTo>
                  <a:pt x="290806" y="86200"/>
                </a:moveTo>
                <a:lnTo>
                  <a:pt x="289501" y="89455"/>
                </a:lnTo>
                <a:lnTo>
                  <a:pt x="293624" y="89458"/>
                </a:lnTo>
                <a:lnTo>
                  <a:pt x="290806" y="86200"/>
                </a:lnTo>
                <a:close/>
              </a:path>
              <a:path w="1404747" h="189191">
                <a:moveTo>
                  <a:pt x="289510" y="89433"/>
                </a:moveTo>
                <a:lnTo>
                  <a:pt x="262509" y="89433"/>
                </a:lnTo>
                <a:lnTo>
                  <a:pt x="289501" y="89455"/>
                </a:lnTo>
                <a:close/>
              </a:path>
              <a:path w="1404747" h="189191">
                <a:moveTo>
                  <a:pt x="278764" y="72275"/>
                </a:moveTo>
                <a:lnTo>
                  <a:pt x="269748" y="80835"/>
                </a:lnTo>
                <a:lnTo>
                  <a:pt x="286167" y="80835"/>
                </a:lnTo>
                <a:lnTo>
                  <a:pt x="278764" y="72275"/>
                </a:lnTo>
                <a:close/>
              </a:path>
              <a:path w="1404747" h="189191">
                <a:moveTo>
                  <a:pt x="386703" y="53886"/>
                </a:moveTo>
                <a:lnTo>
                  <a:pt x="363982" y="53886"/>
                </a:lnTo>
                <a:lnTo>
                  <a:pt x="386714" y="53898"/>
                </a:lnTo>
                <a:close/>
              </a:path>
              <a:path w="1404747" h="189191">
                <a:moveTo>
                  <a:pt x="370459" y="35153"/>
                </a:moveTo>
                <a:lnTo>
                  <a:pt x="359917" y="45250"/>
                </a:lnTo>
                <a:lnTo>
                  <a:pt x="379214" y="45250"/>
                </a:lnTo>
                <a:lnTo>
                  <a:pt x="370459" y="35153"/>
                </a:lnTo>
                <a:close/>
              </a:path>
              <a:path w="1404747" h="189191">
                <a:moveTo>
                  <a:pt x="285750" y="20078"/>
                </a:moveTo>
                <a:lnTo>
                  <a:pt x="274447" y="30949"/>
                </a:lnTo>
                <a:lnTo>
                  <a:pt x="201970" y="30949"/>
                </a:lnTo>
                <a:lnTo>
                  <a:pt x="210565" y="41859"/>
                </a:lnTo>
                <a:lnTo>
                  <a:pt x="216915" y="40297"/>
                </a:lnTo>
                <a:lnTo>
                  <a:pt x="223392" y="39522"/>
                </a:lnTo>
                <a:lnTo>
                  <a:pt x="302839" y="39522"/>
                </a:lnTo>
                <a:lnTo>
                  <a:pt x="295304" y="30949"/>
                </a:lnTo>
                <a:lnTo>
                  <a:pt x="274447" y="30949"/>
                </a:lnTo>
                <a:lnTo>
                  <a:pt x="295260" y="30899"/>
                </a:lnTo>
                <a:lnTo>
                  <a:pt x="285750" y="20078"/>
                </a:lnTo>
                <a:close/>
              </a:path>
              <a:path w="1404747" h="189191">
                <a:moveTo>
                  <a:pt x="302861" y="39547"/>
                </a:moveTo>
                <a:lnTo>
                  <a:pt x="262509" y="39547"/>
                </a:lnTo>
                <a:lnTo>
                  <a:pt x="302895" y="39585"/>
                </a:lnTo>
                <a:close/>
              </a:path>
              <a:path w="1404747" h="189191">
                <a:moveTo>
                  <a:pt x="458850" y="162852"/>
                </a:moveTo>
                <a:lnTo>
                  <a:pt x="472583" y="175390"/>
                </a:lnTo>
                <a:lnTo>
                  <a:pt x="483750" y="180525"/>
                </a:lnTo>
                <a:lnTo>
                  <a:pt x="493235" y="185360"/>
                </a:lnTo>
                <a:lnTo>
                  <a:pt x="503864" y="177277"/>
                </a:lnTo>
                <a:lnTo>
                  <a:pt x="506984" y="166624"/>
                </a:lnTo>
                <a:lnTo>
                  <a:pt x="506985" y="166479"/>
                </a:lnTo>
                <a:lnTo>
                  <a:pt x="485473" y="166479"/>
                </a:lnTo>
                <a:lnTo>
                  <a:pt x="475809" y="165532"/>
                </a:lnTo>
                <a:lnTo>
                  <a:pt x="458850" y="162852"/>
                </a:lnTo>
                <a:close/>
              </a:path>
              <a:path w="1404747" h="189191">
                <a:moveTo>
                  <a:pt x="558789" y="149745"/>
                </a:moveTo>
                <a:lnTo>
                  <a:pt x="450850" y="149745"/>
                </a:lnTo>
                <a:lnTo>
                  <a:pt x="491489" y="149783"/>
                </a:lnTo>
                <a:lnTo>
                  <a:pt x="491489" y="163271"/>
                </a:lnTo>
                <a:lnTo>
                  <a:pt x="489838" y="166255"/>
                </a:lnTo>
                <a:lnTo>
                  <a:pt x="485473" y="166479"/>
                </a:lnTo>
                <a:lnTo>
                  <a:pt x="506985" y="166479"/>
                </a:lnTo>
                <a:lnTo>
                  <a:pt x="507111" y="149796"/>
                </a:lnTo>
                <a:lnTo>
                  <a:pt x="558792" y="149796"/>
                </a:lnTo>
                <a:close/>
              </a:path>
              <a:path w="1404747" h="189191">
                <a:moveTo>
                  <a:pt x="558792" y="149796"/>
                </a:moveTo>
                <a:lnTo>
                  <a:pt x="507111" y="149796"/>
                </a:lnTo>
                <a:lnTo>
                  <a:pt x="542671" y="149821"/>
                </a:lnTo>
                <a:lnTo>
                  <a:pt x="542671" y="159918"/>
                </a:lnTo>
                <a:lnTo>
                  <a:pt x="559053" y="154470"/>
                </a:lnTo>
                <a:lnTo>
                  <a:pt x="558792" y="149796"/>
                </a:lnTo>
                <a:close/>
              </a:path>
              <a:path w="1404747" h="189191">
                <a:moveTo>
                  <a:pt x="429387" y="141122"/>
                </a:moveTo>
                <a:lnTo>
                  <a:pt x="437896" y="152069"/>
                </a:lnTo>
                <a:lnTo>
                  <a:pt x="444373" y="150520"/>
                </a:lnTo>
                <a:lnTo>
                  <a:pt x="450850" y="149745"/>
                </a:lnTo>
                <a:lnTo>
                  <a:pt x="558789" y="149745"/>
                </a:lnTo>
                <a:lnTo>
                  <a:pt x="558546" y="145389"/>
                </a:lnTo>
                <a:lnTo>
                  <a:pt x="558370" y="141211"/>
                </a:lnTo>
                <a:lnTo>
                  <a:pt x="429387" y="141122"/>
                </a:lnTo>
                <a:close/>
              </a:path>
              <a:path w="1404747" h="189191">
                <a:moveTo>
                  <a:pt x="591636" y="124459"/>
                </a:moveTo>
                <a:lnTo>
                  <a:pt x="507111" y="124459"/>
                </a:lnTo>
                <a:lnTo>
                  <a:pt x="542671" y="124485"/>
                </a:lnTo>
                <a:lnTo>
                  <a:pt x="542671" y="141211"/>
                </a:lnTo>
                <a:lnTo>
                  <a:pt x="558370" y="141211"/>
                </a:lnTo>
                <a:lnTo>
                  <a:pt x="558291" y="124498"/>
                </a:lnTo>
                <a:lnTo>
                  <a:pt x="591670" y="124498"/>
                </a:lnTo>
                <a:close/>
              </a:path>
              <a:path w="1404747" h="189191">
                <a:moveTo>
                  <a:pt x="591580" y="124396"/>
                </a:moveTo>
                <a:lnTo>
                  <a:pt x="426720" y="124396"/>
                </a:lnTo>
                <a:lnTo>
                  <a:pt x="491489" y="124447"/>
                </a:lnTo>
                <a:lnTo>
                  <a:pt x="491489" y="141173"/>
                </a:lnTo>
                <a:lnTo>
                  <a:pt x="507111" y="141173"/>
                </a:lnTo>
                <a:lnTo>
                  <a:pt x="507111" y="124459"/>
                </a:lnTo>
                <a:lnTo>
                  <a:pt x="591636" y="124459"/>
                </a:lnTo>
                <a:close/>
              </a:path>
              <a:path w="1404747" h="189191">
                <a:moveTo>
                  <a:pt x="405257" y="115773"/>
                </a:moveTo>
                <a:lnTo>
                  <a:pt x="413892" y="126707"/>
                </a:lnTo>
                <a:lnTo>
                  <a:pt x="420370" y="125171"/>
                </a:lnTo>
                <a:lnTo>
                  <a:pt x="426720" y="124396"/>
                </a:lnTo>
                <a:lnTo>
                  <a:pt x="591580" y="124396"/>
                </a:lnTo>
                <a:lnTo>
                  <a:pt x="584073" y="115887"/>
                </a:lnTo>
                <a:lnTo>
                  <a:pt x="558291" y="115887"/>
                </a:lnTo>
                <a:lnTo>
                  <a:pt x="405257" y="115773"/>
                </a:lnTo>
                <a:close/>
              </a:path>
              <a:path w="1404747" h="189191">
                <a:moveTo>
                  <a:pt x="591670" y="124498"/>
                </a:moveTo>
                <a:lnTo>
                  <a:pt x="558291" y="124498"/>
                </a:lnTo>
                <a:lnTo>
                  <a:pt x="591692" y="124523"/>
                </a:lnTo>
                <a:close/>
              </a:path>
              <a:path w="1404747" h="189191">
                <a:moveTo>
                  <a:pt x="573786" y="104228"/>
                </a:moveTo>
                <a:lnTo>
                  <a:pt x="561721" y="115887"/>
                </a:lnTo>
                <a:lnTo>
                  <a:pt x="584073" y="115887"/>
                </a:lnTo>
                <a:lnTo>
                  <a:pt x="573786" y="104228"/>
                </a:lnTo>
                <a:close/>
              </a:path>
              <a:path w="1404747" h="189191">
                <a:moveTo>
                  <a:pt x="559816" y="101498"/>
                </a:moveTo>
                <a:lnTo>
                  <a:pt x="507111" y="101498"/>
                </a:lnTo>
                <a:lnTo>
                  <a:pt x="542671" y="101523"/>
                </a:lnTo>
                <a:lnTo>
                  <a:pt x="542671" y="115874"/>
                </a:lnTo>
                <a:lnTo>
                  <a:pt x="558291" y="115874"/>
                </a:lnTo>
                <a:lnTo>
                  <a:pt x="558291" y="102679"/>
                </a:lnTo>
                <a:lnTo>
                  <a:pt x="559816" y="101498"/>
                </a:lnTo>
                <a:close/>
              </a:path>
              <a:path w="1404747" h="189191">
                <a:moveTo>
                  <a:pt x="559882" y="101447"/>
                </a:moveTo>
                <a:lnTo>
                  <a:pt x="451612" y="101447"/>
                </a:lnTo>
                <a:lnTo>
                  <a:pt x="491489" y="101485"/>
                </a:lnTo>
                <a:lnTo>
                  <a:pt x="491489" y="115836"/>
                </a:lnTo>
                <a:lnTo>
                  <a:pt x="507111" y="115836"/>
                </a:lnTo>
                <a:lnTo>
                  <a:pt x="507111" y="101498"/>
                </a:lnTo>
                <a:lnTo>
                  <a:pt x="559816" y="101498"/>
                </a:lnTo>
                <a:close/>
              </a:path>
              <a:path w="1404747" h="189191">
                <a:moveTo>
                  <a:pt x="430149" y="92811"/>
                </a:moveTo>
                <a:lnTo>
                  <a:pt x="438785" y="103771"/>
                </a:lnTo>
                <a:lnTo>
                  <a:pt x="445135" y="102222"/>
                </a:lnTo>
                <a:lnTo>
                  <a:pt x="451612" y="101447"/>
                </a:lnTo>
                <a:lnTo>
                  <a:pt x="559882" y="101447"/>
                </a:lnTo>
                <a:lnTo>
                  <a:pt x="565276" y="97269"/>
                </a:lnTo>
                <a:lnTo>
                  <a:pt x="559864" y="92900"/>
                </a:lnTo>
                <a:lnTo>
                  <a:pt x="430149" y="92811"/>
                </a:lnTo>
                <a:close/>
              </a:path>
              <a:path w="1404747" h="189191">
                <a:moveTo>
                  <a:pt x="549275" y="84353"/>
                </a:moveTo>
                <a:lnTo>
                  <a:pt x="542163" y="92900"/>
                </a:lnTo>
                <a:lnTo>
                  <a:pt x="559864" y="92900"/>
                </a:lnTo>
                <a:lnTo>
                  <a:pt x="549275" y="84353"/>
                </a:lnTo>
                <a:close/>
              </a:path>
              <a:path w="1404747" h="189191">
                <a:moveTo>
                  <a:pt x="559147" y="80073"/>
                </a:moveTo>
                <a:lnTo>
                  <a:pt x="456691" y="80073"/>
                </a:lnTo>
                <a:lnTo>
                  <a:pt x="491489" y="80098"/>
                </a:lnTo>
                <a:lnTo>
                  <a:pt x="491489" y="92862"/>
                </a:lnTo>
                <a:lnTo>
                  <a:pt x="507111" y="92862"/>
                </a:lnTo>
                <a:lnTo>
                  <a:pt x="507111" y="80111"/>
                </a:lnTo>
                <a:lnTo>
                  <a:pt x="559047" y="80111"/>
                </a:lnTo>
                <a:close/>
              </a:path>
              <a:path w="1404747" h="189191">
                <a:moveTo>
                  <a:pt x="441075" y="40770"/>
                </a:moveTo>
                <a:lnTo>
                  <a:pt x="441638" y="55918"/>
                </a:lnTo>
                <a:lnTo>
                  <a:pt x="441749" y="73596"/>
                </a:lnTo>
                <a:lnTo>
                  <a:pt x="441578" y="78638"/>
                </a:lnTo>
                <a:lnTo>
                  <a:pt x="441071" y="88620"/>
                </a:lnTo>
                <a:lnTo>
                  <a:pt x="456691" y="84061"/>
                </a:lnTo>
                <a:lnTo>
                  <a:pt x="456691" y="80073"/>
                </a:lnTo>
                <a:lnTo>
                  <a:pt x="559147" y="80073"/>
                </a:lnTo>
                <a:lnTo>
                  <a:pt x="559069" y="78638"/>
                </a:lnTo>
                <a:lnTo>
                  <a:pt x="558673" y="73596"/>
                </a:lnTo>
                <a:lnTo>
                  <a:pt x="558607" y="71539"/>
                </a:lnTo>
                <a:lnTo>
                  <a:pt x="456691" y="71462"/>
                </a:lnTo>
                <a:lnTo>
                  <a:pt x="456691" y="54737"/>
                </a:lnTo>
                <a:lnTo>
                  <a:pt x="559777" y="54737"/>
                </a:lnTo>
                <a:lnTo>
                  <a:pt x="564641" y="50507"/>
                </a:lnTo>
                <a:lnTo>
                  <a:pt x="559476" y="46189"/>
                </a:lnTo>
                <a:lnTo>
                  <a:pt x="455675" y="46113"/>
                </a:lnTo>
                <a:lnTo>
                  <a:pt x="441075" y="40770"/>
                </a:lnTo>
                <a:close/>
              </a:path>
              <a:path w="1404747" h="189191">
                <a:moveTo>
                  <a:pt x="559047" y="80111"/>
                </a:moveTo>
                <a:lnTo>
                  <a:pt x="507111" y="80111"/>
                </a:lnTo>
                <a:lnTo>
                  <a:pt x="542671" y="80137"/>
                </a:lnTo>
                <a:lnTo>
                  <a:pt x="542671" y="86347"/>
                </a:lnTo>
                <a:lnTo>
                  <a:pt x="559047" y="80111"/>
                </a:lnTo>
                <a:close/>
              </a:path>
              <a:path w="1404747" h="189191">
                <a:moveTo>
                  <a:pt x="559733" y="54775"/>
                </a:moveTo>
                <a:lnTo>
                  <a:pt x="507111" y="54775"/>
                </a:lnTo>
                <a:lnTo>
                  <a:pt x="542798" y="54800"/>
                </a:lnTo>
                <a:lnTo>
                  <a:pt x="542671" y="71539"/>
                </a:lnTo>
                <a:lnTo>
                  <a:pt x="558607" y="71539"/>
                </a:lnTo>
                <a:lnTo>
                  <a:pt x="558437" y="66128"/>
                </a:lnTo>
                <a:lnTo>
                  <a:pt x="558419" y="55918"/>
                </a:lnTo>
                <a:lnTo>
                  <a:pt x="559733" y="54775"/>
                </a:lnTo>
                <a:close/>
              </a:path>
              <a:path w="1404747" h="189191">
                <a:moveTo>
                  <a:pt x="559777" y="54737"/>
                </a:moveTo>
                <a:lnTo>
                  <a:pt x="456691" y="54737"/>
                </a:lnTo>
                <a:lnTo>
                  <a:pt x="491489" y="54762"/>
                </a:lnTo>
                <a:lnTo>
                  <a:pt x="491489" y="71488"/>
                </a:lnTo>
                <a:lnTo>
                  <a:pt x="507111" y="71488"/>
                </a:lnTo>
                <a:lnTo>
                  <a:pt x="507111" y="54775"/>
                </a:lnTo>
                <a:lnTo>
                  <a:pt x="559733" y="54775"/>
                </a:lnTo>
                <a:close/>
              </a:path>
              <a:path w="1404747" h="189191">
                <a:moveTo>
                  <a:pt x="550163" y="38404"/>
                </a:moveTo>
                <a:lnTo>
                  <a:pt x="543051" y="46189"/>
                </a:lnTo>
                <a:lnTo>
                  <a:pt x="559476" y="46189"/>
                </a:lnTo>
                <a:lnTo>
                  <a:pt x="550163" y="38404"/>
                </a:lnTo>
                <a:close/>
              </a:path>
              <a:path w="1404747" h="189191">
                <a:moveTo>
                  <a:pt x="587781" y="33350"/>
                </a:moveTo>
                <a:lnTo>
                  <a:pt x="433070" y="33350"/>
                </a:lnTo>
                <a:lnTo>
                  <a:pt x="491489" y="33388"/>
                </a:lnTo>
                <a:lnTo>
                  <a:pt x="491489" y="46151"/>
                </a:lnTo>
                <a:lnTo>
                  <a:pt x="507111" y="46151"/>
                </a:lnTo>
                <a:lnTo>
                  <a:pt x="507111" y="33400"/>
                </a:lnTo>
                <a:lnTo>
                  <a:pt x="587826" y="33400"/>
                </a:lnTo>
                <a:close/>
              </a:path>
              <a:path w="1404747" h="189191">
                <a:moveTo>
                  <a:pt x="411607" y="24726"/>
                </a:moveTo>
                <a:lnTo>
                  <a:pt x="420242" y="35674"/>
                </a:lnTo>
                <a:lnTo>
                  <a:pt x="426592" y="34124"/>
                </a:lnTo>
                <a:lnTo>
                  <a:pt x="433070" y="33350"/>
                </a:lnTo>
                <a:lnTo>
                  <a:pt x="587781" y="33350"/>
                </a:lnTo>
                <a:lnTo>
                  <a:pt x="580226" y="24828"/>
                </a:lnTo>
                <a:lnTo>
                  <a:pt x="411607" y="24726"/>
                </a:lnTo>
                <a:close/>
              </a:path>
              <a:path w="1404747" h="189191">
                <a:moveTo>
                  <a:pt x="587826" y="33400"/>
                </a:moveTo>
                <a:lnTo>
                  <a:pt x="507111" y="33400"/>
                </a:lnTo>
                <a:lnTo>
                  <a:pt x="587883" y="33464"/>
                </a:lnTo>
                <a:close/>
              </a:path>
              <a:path w="1404747" h="189191">
                <a:moveTo>
                  <a:pt x="569213" y="12407"/>
                </a:moveTo>
                <a:lnTo>
                  <a:pt x="556387" y="24828"/>
                </a:lnTo>
                <a:lnTo>
                  <a:pt x="580226" y="24828"/>
                </a:lnTo>
                <a:lnTo>
                  <a:pt x="569213" y="12407"/>
                </a:lnTo>
                <a:close/>
              </a:path>
              <a:path w="1404747" h="189191">
                <a:moveTo>
                  <a:pt x="490727" y="889"/>
                </a:moveTo>
                <a:lnTo>
                  <a:pt x="491236" y="8762"/>
                </a:lnTo>
                <a:lnTo>
                  <a:pt x="491489" y="16764"/>
                </a:lnTo>
                <a:lnTo>
                  <a:pt x="491489" y="24777"/>
                </a:lnTo>
                <a:lnTo>
                  <a:pt x="507111" y="24777"/>
                </a:lnTo>
                <a:lnTo>
                  <a:pt x="507111" y="18326"/>
                </a:lnTo>
                <a:lnTo>
                  <a:pt x="514096" y="11709"/>
                </a:lnTo>
                <a:lnTo>
                  <a:pt x="490727" y="889"/>
                </a:lnTo>
                <a:close/>
              </a:path>
              <a:path w="1404747" h="189191">
                <a:moveTo>
                  <a:pt x="756869" y="123774"/>
                </a:moveTo>
                <a:lnTo>
                  <a:pt x="660526" y="123774"/>
                </a:lnTo>
                <a:lnTo>
                  <a:pt x="667003" y="123786"/>
                </a:lnTo>
                <a:lnTo>
                  <a:pt x="680026" y="134605"/>
                </a:lnTo>
                <a:lnTo>
                  <a:pt x="654787" y="164826"/>
                </a:lnTo>
                <a:lnTo>
                  <a:pt x="620267" y="182676"/>
                </a:lnTo>
                <a:lnTo>
                  <a:pt x="625655" y="188221"/>
                </a:lnTo>
                <a:lnTo>
                  <a:pt x="671744" y="166818"/>
                </a:lnTo>
                <a:lnTo>
                  <a:pt x="699135" y="123812"/>
                </a:lnTo>
                <a:lnTo>
                  <a:pt x="756826" y="123812"/>
                </a:lnTo>
                <a:close/>
              </a:path>
              <a:path w="1404747" h="189191">
                <a:moveTo>
                  <a:pt x="700024" y="162344"/>
                </a:moveTo>
                <a:lnTo>
                  <a:pt x="709722" y="174737"/>
                </a:lnTo>
                <a:lnTo>
                  <a:pt x="720557" y="181024"/>
                </a:lnTo>
                <a:lnTo>
                  <a:pt x="729839" y="185755"/>
                </a:lnTo>
                <a:lnTo>
                  <a:pt x="740209" y="179427"/>
                </a:lnTo>
                <a:lnTo>
                  <a:pt x="748314" y="167792"/>
                </a:lnTo>
                <a:lnTo>
                  <a:pt x="730631" y="167792"/>
                </a:lnTo>
                <a:lnTo>
                  <a:pt x="726095" y="167757"/>
                </a:lnTo>
                <a:lnTo>
                  <a:pt x="716449" y="166205"/>
                </a:lnTo>
                <a:lnTo>
                  <a:pt x="700024" y="162344"/>
                </a:lnTo>
                <a:close/>
              </a:path>
              <a:path w="1404747" h="189191">
                <a:moveTo>
                  <a:pt x="756826" y="123812"/>
                </a:moveTo>
                <a:lnTo>
                  <a:pt x="699135" y="123812"/>
                </a:lnTo>
                <a:lnTo>
                  <a:pt x="739366" y="129009"/>
                </a:lnTo>
                <a:lnTo>
                  <a:pt x="737639" y="141799"/>
                </a:lnTo>
                <a:lnTo>
                  <a:pt x="735457" y="153847"/>
                </a:lnTo>
                <a:lnTo>
                  <a:pt x="733425" y="163144"/>
                </a:lnTo>
                <a:lnTo>
                  <a:pt x="730631" y="167792"/>
                </a:lnTo>
                <a:lnTo>
                  <a:pt x="748314" y="167792"/>
                </a:lnTo>
                <a:lnTo>
                  <a:pt x="750983" y="157130"/>
                </a:lnTo>
                <a:lnTo>
                  <a:pt x="753323" y="142935"/>
                </a:lnTo>
                <a:lnTo>
                  <a:pt x="755396" y="125082"/>
                </a:lnTo>
                <a:lnTo>
                  <a:pt x="756826" y="123812"/>
                </a:lnTo>
                <a:close/>
              </a:path>
              <a:path w="1404747" h="189191">
                <a:moveTo>
                  <a:pt x="639063" y="115150"/>
                </a:moveTo>
                <a:lnTo>
                  <a:pt x="647573" y="126111"/>
                </a:lnTo>
                <a:lnTo>
                  <a:pt x="654050" y="124548"/>
                </a:lnTo>
                <a:lnTo>
                  <a:pt x="660526" y="123774"/>
                </a:lnTo>
                <a:lnTo>
                  <a:pt x="756869" y="123774"/>
                </a:lnTo>
                <a:lnTo>
                  <a:pt x="761746" y="119443"/>
                </a:lnTo>
                <a:lnTo>
                  <a:pt x="756073" y="115227"/>
                </a:lnTo>
                <a:lnTo>
                  <a:pt x="700404" y="115201"/>
                </a:lnTo>
                <a:lnTo>
                  <a:pt x="639063" y="115150"/>
                </a:lnTo>
                <a:close/>
              </a:path>
              <a:path w="1404747" h="189191">
                <a:moveTo>
                  <a:pt x="683529" y="43134"/>
                </a:moveTo>
                <a:lnTo>
                  <a:pt x="672489" y="43134"/>
                </a:lnTo>
                <a:lnTo>
                  <a:pt x="679535" y="54452"/>
                </a:lnTo>
                <a:lnTo>
                  <a:pt x="685929" y="65193"/>
                </a:lnTo>
                <a:lnTo>
                  <a:pt x="658171" y="95723"/>
                </a:lnTo>
                <a:lnTo>
                  <a:pt x="611124" y="115074"/>
                </a:lnTo>
                <a:lnTo>
                  <a:pt x="624329" y="118575"/>
                </a:lnTo>
                <a:lnTo>
                  <a:pt x="673765" y="99675"/>
                </a:lnTo>
                <a:lnTo>
                  <a:pt x="685046" y="94298"/>
                </a:lnTo>
                <a:lnTo>
                  <a:pt x="687712" y="93129"/>
                </a:lnTo>
                <a:lnTo>
                  <a:pt x="687943" y="89776"/>
                </a:lnTo>
                <a:lnTo>
                  <a:pt x="695361" y="89776"/>
                </a:lnTo>
                <a:lnTo>
                  <a:pt x="696615" y="89226"/>
                </a:lnTo>
                <a:lnTo>
                  <a:pt x="708945" y="84848"/>
                </a:lnTo>
                <a:lnTo>
                  <a:pt x="738048" y="84848"/>
                </a:lnTo>
                <a:lnTo>
                  <a:pt x="727986" y="77210"/>
                </a:lnTo>
                <a:lnTo>
                  <a:pt x="723037" y="64968"/>
                </a:lnTo>
                <a:lnTo>
                  <a:pt x="726748" y="60987"/>
                </a:lnTo>
                <a:lnTo>
                  <a:pt x="700547" y="60987"/>
                </a:lnTo>
                <a:lnTo>
                  <a:pt x="692306" y="52661"/>
                </a:lnTo>
                <a:lnTo>
                  <a:pt x="683529" y="43134"/>
                </a:lnTo>
                <a:close/>
              </a:path>
              <a:path w="1404747" h="189191">
                <a:moveTo>
                  <a:pt x="745616" y="107454"/>
                </a:moveTo>
                <a:lnTo>
                  <a:pt x="739394" y="115227"/>
                </a:lnTo>
                <a:lnTo>
                  <a:pt x="756073" y="115227"/>
                </a:lnTo>
                <a:lnTo>
                  <a:pt x="745616" y="107454"/>
                </a:lnTo>
                <a:close/>
              </a:path>
              <a:path w="1404747" h="189191">
                <a:moveTo>
                  <a:pt x="691676" y="91392"/>
                </a:moveTo>
                <a:lnTo>
                  <a:pt x="687712" y="93129"/>
                </a:lnTo>
                <a:lnTo>
                  <a:pt x="687104" y="101969"/>
                </a:lnTo>
                <a:lnTo>
                  <a:pt x="685038" y="115189"/>
                </a:lnTo>
                <a:lnTo>
                  <a:pt x="700410" y="115189"/>
                </a:lnTo>
                <a:lnTo>
                  <a:pt x="701928" y="111442"/>
                </a:lnTo>
                <a:lnTo>
                  <a:pt x="702945" y="107975"/>
                </a:lnTo>
                <a:lnTo>
                  <a:pt x="703326" y="104800"/>
                </a:lnTo>
                <a:lnTo>
                  <a:pt x="709040" y="98907"/>
                </a:lnTo>
                <a:lnTo>
                  <a:pt x="691676" y="91392"/>
                </a:lnTo>
                <a:close/>
              </a:path>
              <a:path w="1404747" h="189191">
                <a:moveTo>
                  <a:pt x="738048" y="84848"/>
                </a:moveTo>
                <a:lnTo>
                  <a:pt x="708945" y="84848"/>
                </a:lnTo>
                <a:lnTo>
                  <a:pt x="718521" y="91577"/>
                </a:lnTo>
                <a:lnTo>
                  <a:pt x="756477" y="109179"/>
                </a:lnTo>
                <a:lnTo>
                  <a:pt x="779145" y="115074"/>
                </a:lnTo>
                <a:lnTo>
                  <a:pt x="780288" y="109143"/>
                </a:lnTo>
                <a:lnTo>
                  <a:pt x="785876" y="105117"/>
                </a:lnTo>
                <a:lnTo>
                  <a:pt x="795909" y="103009"/>
                </a:lnTo>
                <a:lnTo>
                  <a:pt x="790025" y="96243"/>
                </a:lnTo>
                <a:lnTo>
                  <a:pt x="778139" y="95204"/>
                </a:lnTo>
                <a:lnTo>
                  <a:pt x="765445" y="93096"/>
                </a:lnTo>
                <a:lnTo>
                  <a:pt x="751737" y="89863"/>
                </a:lnTo>
                <a:lnTo>
                  <a:pt x="738184" y="84952"/>
                </a:lnTo>
                <a:lnTo>
                  <a:pt x="738048" y="84848"/>
                </a:lnTo>
                <a:close/>
              </a:path>
              <a:path w="1404747" h="189191">
                <a:moveTo>
                  <a:pt x="687943" y="89776"/>
                </a:moveTo>
                <a:lnTo>
                  <a:pt x="687712" y="93129"/>
                </a:lnTo>
                <a:lnTo>
                  <a:pt x="691676" y="91392"/>
                </a:lnTo>
                <a:lnTo>
                  <a:pt x="687943" y="89776"/>
                </a:lnTo>
                <a:close/>
              </a:path>
              <a:path w="1404747" h="189191">
                <a:moveTo>
                  <a:pt x="695361" y="89776"/>
                </a:moveTo>
                <a:lnTo>
                  <a:pt x="687943" y="89776"/>
                </a:lnTo>
                <a:lnTo>
                  <a:pt x="691676" y="91392"/>
                </a:lnTo>
                <a:lnTo>
                  <a:pt x="695361" y="89776"/>
                </a:lnTo>
                <a:close/>
              </a:path>
              <a:path w="1404747" h="189191">
                <a:moveTo>
                  <a:pt x="671702" y="253"/>
                </a:moveTo>
                <a:lnTo>
                  <a:pt x="648682" y="48157"/>
                </a:lnTo>
                <a:lnTo>
                  <a:pt x="625094" y="77457"/>
                </a:lnTo>
                <a:lnTo>
                  <a:pt x="636947" y="75651"/>
                </a:lnTo>
                <a:lnTo>
                  <a:pt x="646881" y="67418"/>
                </a:lnTo>
                <a:lnTo>
                  <a:pt x="655192" y="59067"/>
                </a:lnTo>
                <a:lnTo>
                  <a:pt x="661797" y="51701"/>
                </a:lnTo>
                <a:lnTo>
                  <a:pt x="666496" y="44729"/>
                </a:lnTo>
                <a:lnTo>
                  <a:pt x="672489" y="43134"/>
                </a:lnTo>
                <a:lnTo>
                  <a:pt x="683529" y="43134"/>
                </a:lnTo>
                <a:lnTo>
                  <a:pt x="674115" y="32296"/>
                </a:lnTo>
                <a:lnTo>
                  <a:pt x="675766" y="31153"/>
                </a:lnTo>
                <a:lnTo>
                  <a:pt x="751758" y="31153"/>
                </a:lnTo>
                <a:lnTo>
                  <a:pt x="755650" y="28727"/>
                </a:lnTo>
                <a:lnTo>
                  <a:pt x="748647" y="22580"/>
                </a:lnTo>
                <a:lnTo>
                  <a:pt x="679576" y="22542"/>
                </a:lnTo>
                <a:lnTo>
                  <a:pt x="682751" y="18707"/>
                </a:lnTo>
                <a:lnTo>
                  <a:pt x="686815" y="15341"/>
                </a:lnTo>
                <a:lnTo>
                  <a:pt x="692023" y="12446"/>
                </a:lnTo>
                <a:lnTo>
                  <a:pt x="671702" y="253"/>
                </a:lnTo>
                <a:close/>
              </a:path>
              <a:path w="1404747" h="189191">
                <a:moveTo>
                  <a:pt x="751758" y="31153"/>
                </a:moveTo>
                <a:lnTo>
                  <a:pt x="675766" y="31153"/>
                </a:lnTo>
                <a:lnTo>
                  <a:pt x="728440" y="34887"/>
                </a:lnTo>
                <a:lnTo>
                  <a:pt x="721058" y="45256"/>
                </a:lnTo>
                <a:lnTo>
                  <a:pt x="711965" y="54143"/>
                </a:lnTo>
                <a:lnTo>
                  <a:pt x="700547" y="60987"/>
                </a:lnTo>
                <a:lnTo>
                  <a:pt x="726748" y="60987"/>
                </a:lnTo>
                <a:lnTo>
                  <a:pt x="731641" y="55736"/>
                </a:lnTo>
                <a:lnTo>
                  <a:pt x="739410" y="45583"/>
                </a:lnTo>
                <a:lnTo>
                  <a:pt x="746378" y="34505"/>
                </a:lnTo>
                <a:lnTo>
                  <a:pt x="751758" y="31153"/>
                </a:lnTo>
                <a:close/>
              </a:path>
              <a:path w="1404747" h="189191">
                <a:moveTo>
                  <a:pt x="739013" y="14122"/>
                </a:moveTo>
                <a:lnTo>
                  <a:pt x="731012" y="22580"/>
                </a:lnTo>
                <a:lnTo>
                  <a:pt x="748647" y="22580"/>
                </a:lnTo>
                <a:lnTo>
                  <a:pt x="739013" y="14122"/>
                </a:lnTo>
                <a:close/>
              </a:path>
              <a:path w="1404747" h="189191">
                <a:moveTo>
                  <a:pt x="843625" y="11645"/>
                </a:moveTo>
                <a:lnTo>
                  <a:pt x="843838" y="20523"/>
                </a:lnTo>
                <a:lnTo>
                  <a:pt x="843940" y="152831"/>
                </a:lnTo>
                <a:lnTo>
                  <a:pt x="843815" y="160952"/>
                </a:lnTo>
                <a:lnTo>
                  <a:pt x="843469" y="176484"/>
                </a:lnTo>
                <a:lnTo>
                  <a:pt x="843152" y="188048"/>
                </a:lnTo>
                <a:lnTo>
                  <a:pt x="860069" y="176484"/>
                </a:lnTo>
                <a:lnTo>
                  <a:pt x="859699" y="164477"/>
                </a:lnTo>
                <a:lnTo>
                  <a:pt x="859641" y="160952"/>
                </a:lnTo>
                <a:lnTo>
                  <a:pt x="859663" y="50317"/>
                </a:lnTo>
                <a:lnTo>
                  <a:pt x="875053" y="50317"/>
                </a:lnTo>
                <a:lnTo>
                  <a:pt x="873125" y="48933"/>
                </a:lnTo>
                <a:lnTo>
                  <a:pt x="867410" y="46062"/>
                </a:lnTo>
                <a:lnTo>
                  <a:pt x="859663" y="43167"/>
                </a:lnTo>
                <a:lnTo>
                  <a:pt x="859663" y="18757"/>
                </a:lnTo>
                <a:lnTo>
                  <a:pt x="866648" y="12077"/>
                </a:lnTo>
                <a:lnTo>
                  <a:pt x="843625" y="11645"/>
                </a:lnTo>
                <a:close/>
              </a:path>
              <a:path w="1404747" h="189191">
                <a:moveTo>
                  <a:pt x="869569" y="164401"/>
                </a:moveTo>
                <a:lnTo>
                  <a:pt x="878204" y="175361"/>
                </a:lnTo>
                <a:lnTo>
                  <a:pt x="884554" y="173812"/>
                </a:lnTo>
                <a:lnTo>
                  <a:pt x="891032" y="173037"/>
                </a:lnTo>
                <a:lnTo>
                  <a:pt x="1001570" y="173037"/>
                </a:lnTo>
                <a:lnTo>
                  <a:pt x="994017" y="164477"/>
                </a:lnTo>
                <a:lnTo>
                  <a:pt x="869569" y="164401"/>
                </a:lnTo>
                <a:close/>
              </a:path>
              <a:path w="1404747" h="189191">
                <a:moveTo>
                  <a:pt x="1001570" y="173037"/>
                </a:moveTo>
                <a:lnTo>
                  <a:pt x="891032" y="173037"/>
                </a:lnTo>
                <a:lnTo>
                  <a:pt x="1001649" y="173126"/>
                </a:lnTo>
                <a:close/>
              </a:path>
              <a:path w="1404747" h="189191">
                <a:moveTo>
                  <a:pt x="983741" y="152831"/>
                </a:moveTo>
                <a:lnTo>
                  <a:pt x="971676" y="164477"/>
                </a:lnTo>
                <a:lnTo>
                  <a:pt x="994017" y="164477"/>
                </a:lnTo>
                <a:lnTo>
                  <a:pt x="983741" y="152831"/>
                </a:lnTo>
                <a:close/>
              </a:path>
              <a:path w="1404747" h="189191">
                <a:moveTo>
                  <a:pt x="990036" y="114465"/>
                </a:moveTo>
                <a:lnTo>
                  <a:pt x="908938" y="114465"/>
                </a:lnTo>
                <a:lnTo>
                  <a:pt x="929386" y="114477"/>
                </a:lnTo>
                <a:lnTo>
                  <a:pt x="929386" y="164439"/>
                </a:lnTo>
                <a:lnTo>
                  <a:pt x="945007" y="164439"/>
                </a:lnTo>
                <a:lnTo>
                  <a:pt x="945007" y="114490"/>
                </a:lnTo>
                <a:lnTo>
                  <a:pt x="990058" y="114490"/>
                </a:lnTo>
                <a:close/>
              </a:path>
              <a:path w="1404747" h="189191">
                <a:moveTo>
                  <a:pt x="887476" y="105829"/>
                </a:moveTo>
                <a:lnTo>
                  <a:pt x="896112" y="116776"/>
                </a:lnTo>
                <a:lnTo>
                  <a:pt x="902462" y="115227"/>
                </a:lnTo>
                <a:lnTo>
                  <a:pt x="908938" y="114465"/>
                </a:lnTo>
                <a:lnTo>
                  <a:pt x="990036" y="114465"/>
                </a:lnTo>
                <a:lnTo>
                  <a:pt x="982500" y="105879"/>
                </a:lnTo>
                <a:lnTo>
                  <a:pt x="887476" y="105829"/>
                </a:lnTo>
                <a:close/>
              </a:path>
              <a:path w="1404747" h="189191">
                <a:moveTo>
                  <a:pt x="990058" y="114490"/>
                </a:moveTo>
                <a:lnTo>
                  <a:pt x="945007" y="114490"/>
                </a:lnTo>
                <a:lnTo>
                  <a:pt x="990091" y="114528"/>
                </a:lnTo>
                <a:close/>
              </a:path>
              <a:path w="1404747" h="189191">
                <a:moveTo>
                  <a:pt x="972947" y="94996"/>
                </a:moveTo>
                <a:lnTo>
                  <a:pt x="961644" y="105879"/>
                </a:lnTo>
                <a:lnTo>
                  <a:pt x="982500" y="105879"/>
                </a:lnTo>
                <a:lnTo>
                  <a:pt x="972947" y="94996"/>
                </a:lnTo>
                <a:close/>
              </a:path>
              <a:path w="1404747" h="189191">
                <a:moveTo>
                  <a:pt x="993845" y="66954"/>
                </a:moveTo>
                <a:lnTo>
                  <a:pt x="901573" y="66954"/>
                </a:lnTo>
                <a:lnTo>
                  <a:pt x="929386" y="66967"/>
                </a:lnTo>
                <a:lnTo>
                  <a:pt x="929386" y="105854"/>
                </a:lnTo>
                <a:lnTo>
                  <a:pt x="945007" y="105854"/>
                </a:lnTo>
                <a:lnTo>
                  <a:pt x="945007" y="66979"/>
                </a:lnTo>
                <a:lnTo>
                  <a:pt x="993868" y="66979"/>
                </a:lnTo>
                <a:close/>
              </a:path>
              <a:path w="1404747" h="189191">
                <a:moveTo>
                  <a:pt x="895371" y="29244"/>
                </a:moveTo>
                <a:lnTo>
                  <a:pt x="886254" y="68878"/>
                </a:lnTo>
                <a:lnTo>
                  <a:pt x="872744" y="104279"/>
                </a:lnTo>
                <a:lnTo>
                  <a:pt x="882974" y="100816"/>
                </a:lnTo>
                <a:lnTo>
                  <a:pt x="889872" y="90527"/>
                </a:lnTo>
                <a:lnTo>
                  <a:pt x="896066" y="79239"/>
                </a:lnTo>
                <a:lnTo>
                  <a:pt x="901573" y="66954"/>
                </a:lnTo>
                <a:lnTo>
                  <a:pt x="993845" y="66954"/>
                </a:lnTo>
                <a:lnTo>
                  <a:pt x="986266" y="58369"/>
                </a:lnTo>
                <a:lnTo>
                  <a:pt x="945007" y="58356"/>
                </a:lnTo>
                <a:lnTo>
                  <a:pt x="903859" y="58331"/>
                </a:lnTo>
                <a:lnTo>
                  <a:pt x="911225" y="38989"/>
                </a:lnTo>
                <a:lnTo>
                  <a:pt x="918717" y="32854"/>
                </a:lnTo>
                <a:lnTo>
                  <a:pt x="895371" y="29244"/>
                </a:lnTo>
                <a:close/>
              </a:path>
              <a:path w="1404747" h="189191">
                <a:moveTo>
                  <a:pt x="875053" y="50317"/>
                </a:moveTo>
                <a:lnTo>
                  <a:pt x="859663" y="50317"/>
                </a:lnTo>
                <a:lnTo>
                  <a:pt x="862457" y="55384"/>
                </a:lnTo>
                <a:lnTo>
                  <a:pt x="864997" y="60591"/>
                </a:lnTo>
                <a:lnTo>
                  <a:pt x="867410" y="65938"/>
                </a:lnTo>
                <a:lnTo>
                  <a:pt x="870203" y="72656"/>
                </a:lnTo>
                <a:lnTo>
                  <a:pt x="873251" y="75056"/>
                </a:lnTo>
                <a:lnTo>
                  <a:pt x="879601" y="71247"/>
                </a:lnTo>
                <a:lnTo>
                  <a:pt x="881507" y="67919"/>
                </a:lnTo>
                <a:lnTo>
                  <a:pt x="882141" y="63157"/>
                </a:lnTo>
                <a:lnTo>
                  <a:pt x="882650" y="58381"/>
                </a:lnTo>
                <a:lnTo>
                  <a:pt x="880999" y="54584"/>
                </a:lnTo>
                <a:lnTo>
                  <a:pt x="875053" y="50317"/>
                </a:lnTo>
                <a:close/>
              </a:path>
              <a:path w="1404747" h="189191">
                <a:moveTo>
                  <a:pt x="993868" y="66979"/>
                </a:moveTo>
                <a:lnTo>
                  <a:pt x="945007" y="66979"/>
                </a:lnTo>
                <a:lnTo>
                  <a:pt x="993901" y="67017"/>
                </a:lnTo>
                <a:close/>
              </a:path>
              <a:path w="1404747" h="189191">
                <a:moveTo>
                  <a:pt x="975995" y="46736"/>
                </a:moveTo>
                <a:lnTo>
                  <a:pt x="963929" y="58369"/>
                </a:lnTo>
                <a:lnTo>
                  <a:pt x="986266" y="58369"/>
                </a:lnTo>
                <a:lnTo>
                  <a:pt x="975995" y="46736"/>
                </a:lnTo>
                <a:close/>
              </a:path>
              <a:path w="1404747" h="189191">
                <a:moveTo>
                  <a:pt x="928875" y="5560"/>
                </a:moveTo>
                <a:lnTo>
                  <a:pt x="929121" y="13792"/>
                </a:lnTo>
                <a:lnTo>
                  <a:pt x="929303" y="24668"/>
                </a:lnTo>
                <a:lnTo>
                  <a:pt x="929386" y="58343"/>
                </a:lnTo>
                <a:lnTo>
                  <a:pt x="945007" y="58343"/>
                </a:lnTo>
                <a:lnTo>
                  <a:pt x="945134" y="20523"/>
                </a:lnTo>
                <a:lnTo>
                  <a:pt x="952881" y="13792"/>
                </a:lnTo>
                <a:lnTo>
                  <a:pt x="928875" y="5560"/>
                </a:lnTo>
                <a:close/>
              </a:path>
              <a:path w="1404747" h="189191">
                <a:moveTo>
                  <a:pt x="837819" y="52438"/>
                </a:moveTo>
                <a:lnTo>
                  <a:pt x="829720" y="56882"/>
                </a:lnTo>
                <a:lnTo>
                  <a:pt x="826730" y="70603"/>
                </a:lnTo>
                <a:lnTo>
                  <a:pt x="821816" y="80022"/>
                </a:lnTo>
                <a:lnTo>
                  <a:pt x="818007" y="84480"/>
                </a:lnTo>
                <a:lnTo>
                  <a:pt x="816101" y="87884"/>
                </a:lnTo>
                <a:lnTo>
                  <a:pt x="816134" y="91846"/>
                </a:lnTo>
                <a:lnTo>
                  <a:pt x="817245" y="93129"/>
                </a:lnTo>
                <a:lnTo>
                  <a:pt x="822071" y="95237"/>
                </a:lnTo>
                <a:lnTo>
                  <a:pt x="823976" y="95770"/>
                </a:lnTo>
                <a:lnTo>
                  <a:pt x="827404" y="95770"/>
                </a:lnTo>
                <a:lnTo>
                  <a:pt x="839113" y="69582"/>
                </a:lnTo>
                <a:lnTo>
                  <a:pt x="837819" y="52438"/>
                </a:lnTo>
                <a:close/>
              </a:path>
              <a:path w="1404747" h="189191">
                <a:moveTo>
                  <a:pt x="1020190" y="161340"/>
                </a:moveTo>
                <a:lnTo>
                  <a:pt x="1028826" y="172300"/>
                </a:lnTo>
                <a:lnTo>
                  <a:pt x="1035303" y="170751"/>
                </a:lnTo>
                <a:lnTo>
                  <a:pt x="1041653" y="169989"/>
                </a:lnTo>
                <a:lnTo>
                  <a:pt x="1202714" y="169989"/>
                </a:lnTo>
                <a:lnTo>
                  <a:pt x="1195051" y="161455"/>
                </a:lnTo>
                <a:lnTo>
                  <a:pt x="1168146" y="161455"/>
                </a:lnTo>
                <a:lnTo>
                  <a:pt x="1119632" y="161417"/>
                </a:lnTo>
                <a:lnTo>
                  <a:pt x="1020190" y="161340"/>
                </a:lnTo>
                <a:close/>
              </a:path>
              <a:path w="1404747" h="189191">
                <a:moveTo>
                  <a:pt x="1202714" y="169989"/>
                </a:moveTo>
                <a:lnTo>
                  <a:pt x="1041653" y="169989"/>
                </a:lnTo>
                <a:lnTo>
                  <a:pt x="1202816" y="170103"/>
                </a:lnTo>
                <a:close/>
              </a:path>
              <a:path w="1404747" h="189191">
                <a:moveTo>
                  <a:pt x="1182497" y="147472"/>
                </a:moveTo>
                <a:lnTo>
                  <a:pt x="1168146" y="161455"/>
                </a:lnTo>
                <a:lnTo>
                  <a:pt x="1195051" y="161455"/>
                </a:lnTo>
                <a:lnTo>
                  <a:pt x="1182497" y="147472"/>
                </a:lnTo>
                <a:close/>
              </a:path>
              <a:path w="1404747" h="189191">
                <a:moveTo>
                  <a:pt x="1192695" y="39357"/>
                </a:moveTo>
                <a:lnTo>
                  <a:pt x="1052702" y="39357"/>
                </a:lnTo>
                <a:lnTo>
                  <a:pt x="1103376" y="39395"/>
                </a:lnTo>
                <a:lnTo>
                  <a:pt x="1103249" y="161404"/>
                </a:lnTo>
                <a:lnTo>
                  <a:pt x="1119632" y="161404"/>
                </a:lnTo>
                <a:lnTo>
                  <a:pt x="1119759" y="39408"/>
                </a:lnTo>
                <a:lnTo>
                  <a:pt x="1192739" y="39408"/>
                </a:lnTo>
                <a:close/>
              </a:path>
              <a:path w="1404747" h="189191">
                <a:moveTo>
                  <a:pt x="1174114" y="18059"/>
                </a:moveTo>
                <a:lnTo>
                  <a:pt x="1161161" y="30810"/>
                </a:lnTo>
                <a:lnTo>
                  <a:pt x="1031320" y="30810"/>
                </a:lnTo>
                <a:lnTo>
                  <a:pt x="1039876" y="41668"/>
                </a:lnTo>
                <a:lnTo>
                  <a:pt x="1046226" y="40119"/>
                </a:lnTo>
                <a:lnTo>
                  <a:pt x="1052702" y="39357"/>
                </a:lnTo>
                <a:lnTo>
                  <a:pt x="1192695" y="39357"/>
                </a:lnTo>
                <a:lnTo>
                  <a:pt x="1185238" y="30810"/>
                </a:lnTo>
                <a:lnTo>
                  <a:pt x="1161161" y="30810"/>
                </a:lnTo>
                <a:lnTo>
                  <a:pt x="1185150" y="30708"/>
                </a:lnTo>
                <a:lnTo>
                  <a:pt x="1174114" y="18059"/>
                </a:lnTo>
                <a:close/>
              </a:path>
              <a:path w="1404747" h="189191">
                <a:moveTo>
                  <a:pt x="1192739" y="39408"/>
                </a:moveTo>
                <a:lnTo>
                  <a:pt x="1119759" y="39408"/>
                </a:lnTo>
                <a:lnTo>
                  <a:pt x="1192784" y="39458"/>
                </a:lnTo>
                <a:close/>
              </a:path>
              <a:path w="1404747" h="189191">
                <a:moveTo>
                  <a:pt x="1404691" y="50634"/>
                </a:moveTo>
                <a:lnTo>
                  <a:pt x="1322324" y="50634"/>
                </a:lnTo>
                <a:lnTo>
                  <a:pt x="1322282" y="153301"/>
                </a:lnTo>
                <a:lnTo>
                  <a:pt x="1322173" y="161438"/>
                </a:lnTo>
                <a:lnTo>
                  <a:pt x="1321836" y="175209"/>
                </a:lnTo>
                <a:lnTo>
                  <a:pt x="1321435" y="189191"/>
                </a:lnTo>
                <a:lnTo>
                  <a:pt x="1338707" y="183769"/>
                </a:lnTo>
                <a:lnTo>
                  <a:pt x="1338199" y="175209"/>
                </a:lnTo>
                <a:lnTo>
                  <a:pt x="1337945" y="168427"/>
                </a:lnTo>
                <a:lnTo>
                  <a:pt x="1337945" y="140119"/>
                </a:lnTo>
                <a:lnTo>
                  <a:pt x="1402289" y="140119"/>
                </a:lnTo>
                <a:lnTo>
                  <a:pt x="1394743" y="131533"/>
                </a:lnTo>
                <a:lnTo>
                  <a:pt x="1337945" y="131508"/>
                </a:lnTo>
                <a:lnTo>
                  <a:pt x="1337945" y="97358"/>
                </a:lnTo>
                <a:lnTo>
                  <a:pt x="1396955" y="97358"/>
                </a:lnTo>
                <a:lnTo>
                  <a:pt x="1389409" y="88773"/>
                </a:lnTo>
                <a:lnTo>
                  <a:pt x="1337945" y="88747"/>
                </a:lnTo>
                <a:lnTo>
                  <a:pt x="1337945" y="50647"/>
                </a:lnTo>
                <a:lnTo>
                  <a:pt x="1404702" y="50647"/>
                </a:lnTo>
                <a:close/>
              </a:path>
              <a:path w="1404747" h="189191">
                <a:moveTo>
                  <a:pt x="1270651" y="72390"/>
                </a:moveTo>
                <a:lnTo>
                  <a:pt x="1254760" y="72390"/>
                </a:lnTo>
                <a:lnTo>
                  <a:pt x="1254699" y="153301"/>
                </a:lnTo>
                <a:lnTo>
                  <a:pt x="1254605" y="161239"/>
                </a:lnTo>
                <a:lnTo>
                  <a:pt x="1254298" y="175209"/>
                </a:lnTo>
                <a:lnTo>
                  <a:pt x="1253871" y="189141"/>
                </a:lnTo>
                <a:lnTo>
                  <a:pt x="1270977" y="179040"/>
                </a:lnTo>
                <a:lnTo>
                  <a:pt x="1270588" y="168427"/>
                </a:lnTo>
                <a:lnTo>
                  <a:pt x="1270468" y="161239"/>
                </a:lnTo>
                <a:lnTo>
                  <a:pt x="1270381" y="72669"/>
                </a:lnTo>
                <a:lnTo>
                  <a:pt x="1270651" y="72390"/>
                </a:lnTo>
                <a:close/>
              </a:path>
              <a:path w="1404747" h="189191">
                <a:moveTo>
                  <a:pt x="1402289" y="140119"/>
                </a:moveTo>
                <a:lnTo>
                  <a:pt x="1337945" y="140119"/>
                </a:lnTo>
                <a:lnTo>
                  <a:pt x="1402334" y="140169"/>
                </a:lnTo>
                <a:close/>
              </a:path>
              <a:path w="1404747" h="189191">
                <a:moveTo>
                  <a:pt x="1385189" y="120662"/>
                </a:moveTo>
                <a:lnTo>
                  <a:pt x="1373886" y="131533"/>
                </a:lnTo>
                <a:lnTo>
                  <a:pt x="1394743" y="131533"/>
                </a:lnTo>
                <a:lnTo>
                  <a:pt x="1385189" y="120662"/>
                </a:lnTo>
                <a:close/>
              </a:path>
              <a:path w="1404747" h="189191">
                <a:moveTo>
                  <a:pt x="1268467" y="10641"/>
                </a:moveTo>
                <a:lnTo>
                  <a:pt x="1255476" y="46932"/>
                </a:lnTo>
                <a:lnTo>
                  <a:pt x="1236628" y="85068"/>
                </a:lnTo>
                <a:lnTo>
                  <a:pt x="1222883" y="106565"/>
                </a:lnTo>
                <a:lnTo>
                  <a:pt x="1233559" y="104007"/>
                </a:lnTo>
                <a:lnTo>
                  <a:pt x="1241736" y="94184"/>
                </a:lnTo>
                <a:lnTo>
                  <a:pt x="1248814" y="83644"/>
                </a:lnTo>
                <a:lnTo>
                  <a:pt x="1254760" y="72390"/>
                </a:lnTo>
                <a:lnTo>
                  <a:pt x="1270651" y="72390"/>
                </a:lnTo>
                <a:lnTo>
                  <a:pt x="1275841" y="67030"/>
                </a:lnTo>
                <a:lnTo>
                  <a:pt x="1267081" y="55161"/>
                </a:lnTo>
                <a:lnTo>
                  <a:pt x="1271868" y="44957"/>
                </a:lnTo>
                <a:lnTo>
                  <a:pt x="1283970" y="19456"/>
                </a:lnTo>
                <a:lnTo>
                  <a:pt x="1290701" y="13398"/>
                </a:lnTo>
                <a:lnTo>
                  <a:pt x="1268467" y="10641"/>
                </a:lnTo>
                <a:close/>
              </a:path>
              <a:path w="1404747" h="189191">
                <a:moveTo>
                  <a:pt x="1396955" y="97358"/>
                </a:moveTo>
                <a:lnTo>
                  <a:pt x="1337945" y="97358"/>
                </a:lnTo>
                <a:lnTo>
                  <a:pt x="1397000" y="97409"/>
                </a:lnTo>
                <a:close/>
              </a:path>
              <a:path w="1404747" h="189191">
                <a:moveTo>
                  <a:pt x="1316158" y="8772"/>
                </a:moveTo>
                <a:lnTo>
                  <a:pt x="1301175" y="47746"/>
                </a:lnTo>
                <a:lnTo>
                  <a:pt x="1275714" y="92506"/>
                </a:lnTo>
                <a:lnTo>
                  <a:pt x="1284624" y="91831"/>
                </a:lnTo>
                <a:lnTo>
                  <a:pt x="1292703" y="82901"/>
                </a:lnTo>
                <a:lnTo>
                  <a:pt x="1300488" y="73059"/>
                </a:lnTo>
                <a:lnTo>
                  <a:pt x="1307988" y="62304"/>
                </a:lnTo>
                <a:lnTo>
                  <a:pt x="1315212" y="50634"/>
                </a:lnTo>
                <a:lnTo>
                  <a:pt x="1404691" y="50634"/>
                </a:lnTo>
                <a:lnTo>
                  <a:pt x="1397156" y="42062"/>
                </a:lnTo>
                <a:lnTo>
                  <a:pt x="1376299" y="42062"/>
                </a:lnTo>
                <a:lnTo>
                  <a:pt x="1318143" y="41470"/>
                </a:lnTo>
                <a:lnTo>
                  <a:pt x="1323722" y="32210"/>
                </a:lnTo>
                <a:lnTo>
                  <a:pt x="1330452" y="18884"/>
                </a:lnTo>
                <a:lnTo>
                  <a:pt x="1337945" y="13741"/>
                </a:lnTo>
                <a:lnTo>
                  <a:pt x="1316158" y="8772"/>
                </a:lnTo>
                <a:close/>
              </a:path>
              <a:path w="1404747" h="189191">
                <a:moveTo>
                  <a:pt x="1379854" y="77901"/>
                </a:moveTo>
                <a:lnTo>
                  <a:pt x="1368552" y="88773"/>
                </a:lnTo>
                <a:lnTo>
                  <a:pt x="1389409" y="88773"/>
                </a:lnTo>
                <a:lnTo>
                  <a:pt x="1379854" y="77901"/>
                </a:lnTo>
                <a:close/>
              </a:path>
              <a:path w="1404747" h="189191">
                <a:moveTo>
                  <a:pt x="1404702" y="50647"/>
                </a:moveTo>
                <a:lnTo>
                  <a:pt x="1337945" y="50647"/>
                </a:lnTo>
                <a:lnTo>
                  <a:pt x="1404747" y="50698"/>
                </a:lnTo>
                <a:close/>
              </a:path>
              <a:path w="1404747" h="189191">
                <a:moveTo>
                  <a:pt x="1387602" y="31191"/>
                </a:moveTo>
                <a:lnTo>
                  <a:pt x="1376299" y="42062"/>
                </a:lnTo>
                <a:lnTo>
                  <a:pt x="1397156" y="42062"/>
                </a:lnTo>
                <a:lnTo>
                  <a:pt x="1387602" y="311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" name="object 9"/>
          <p:cNvSpPr/>
          <p:nvPr/>
        </p:nvSpPr>
        <p:spPr>
          <a:xfrm>
            <a:off x="1295908" y="2372232"/>
            <a:ext cx="3059176" cy="1449577"/>
          </a:xfrm>
          <a:custGeom>
            <a:avLst/>
            <a:gdLst/>
            <a:ahLst/>
            <a:cxnLst/>
            <a:rect l="l" t="t" r="r" b="b"/>
            <a:pathLst>
              <a:path w="3059176" h="1449577">
                <a:moveTo>
                  <a:pt x="0" y="0"/>
                </a:moveTo>
                <a:lnTo>
                  <a:pt x="602106" y="1448180"/>
                </a:lnTo>
                <a:lnTo>
                  <a:pt x="2454909" y="1449577"/>
                </a:lnTo>
                <a:lnTo>
                  <a:pt x="3059176" y="2158"/>
                </a:lnTo>
                <a:lnTo>
                  <a:pt x="0" y="0"/>
                </a:lnTo>
                <a:close/>
              </a:path>
            </a:pathLst>
          </a:custGeom>
          <a:solidFill>
            <a:srgbClr val="B9C731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" name="object 10"/>
          <p:cNvSpPr/>
          <p:nvPr/>
        </p:nvSpPr>
        <p:spPr>
          <a:xfrm>
            <a:off x="1295908" y="2372232"/>
            <a:ext cx="3059176" cy="1449577"/>
          </a:xfrm>
          <a:custGeom>
            <a:avLst/>
            <a:gdLst/>
            <a:ahLst/>
            <a:cxnLst/>
            <a:rect l="l" t="t" r="r" b="b"/>
            <a:pathLst>
              <a:path w="3059176" h="1449577">
                <a:moveTo>
                  <a:pt x="0" y="0"/>
                </a:moveTo>
                <a:lnTo>
                  <a:pt x="602106" y="1448180"/>
                </a:lnTo>
                <a:lnTo>
                  <a:pt x="2454909" y="1449577"/>
                </a:lnTo>
                <a:lnTo>
                  <a:pt x="3059176" y="2158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333333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" name="object 11"/>
          <p:cNvSpPr/>
          <p:nvPr/>
        </p:nvSpPr>
        <p:spPr>
          <a:xfrm>
            <a:off x="2676905" y="2727960"/>
            <a:ext cx="312293" cy="145287"/>
          </a:xfrm>
          <a:custGeom>
            <a:avLst/>
            <a:gdLst/>
            <a:ahLst/>
            <a:cxnLst/>
            <a:rect l="l" t="t" r="r" b="b"/>
            <a:pathLst>
              <a:path w="312293" h="145287">
                <a:moveTo>
                  <a:pt x="44957" y="0"/>
                </a:moveTo>
                <a:lnTo>
                  <a:pt x="126" y="0"/>
                </a:lnTo>
                <a:lnTo>
                  <a:pt x="0" y="145161"/>
                </a:lnTo>
                <a:lnTo>
                  <a:pt x="44831" y="145161"/>
                </a:lnTo>
                <a:lnTo>
                  <a:pt x="44957" y="86487"/>
                </a:lnTo>
                <a:lnTo>
                  <a:pt x="138937" y="86487"/>
                </a:lnTo>
                <a:lnTo>
                  <a:pt x="138937" y="50926"/>
                </a:lnTo>
                <a:lnTo>
                  <a:pt x="93980" y="50926"/>
                </a:lnTo>
                <a:lnTo>
                  <a:pt x="44957" y="50800"/>
                </a:lnTo>
                <a:lnTo>
                  <a:pt x="44957" y="0"/>
                </a:lnTo>
                <a:close/>
              </a:path>
              <a:path w="312293" h="145287">
                <a:moveTo>
                  <a:pt x="138937" y="86487"/>
                </a:moveTo>
                <a:lnTo>
                  <a:pt x="93852" y="86487"/>
                </a:lnTo>
                <a:lnTo>
                  <a:pt x="93852" y="145161"/>
                </a:lnTo>
                <a:lnTo>
                  <a:pt x="138937" y="145161"/>
                </a:lnTo>
                <a:lnTo>
                  <a:pt x="138937" y="86487"/>
                </a:lnTo>
                <a:close/>
              </a:path>
              <a:path w="312293" h="145287">
                <a:moveTo>
                  <a:pt x="138937" y="126"/>
                </a:moveTo>
                <a:lnTo>
                  <a:pt x="93980" y="126"/>
                </a:lnTo>
                <a:lnTo>
                  <a:pt x="93980" y="50926"/>
                </a:lnTo>
                <a:lnTo>
                  <a:pt x="138937" y="50926"/>
                </a:lnTo>
                <a:lnTo>
                  <a:pt x="138937" y="126"/>
                </a:lnTo>
                <a:close/>
              </a:path>
              <a:path w="312293" h="145287">
                <a:moveTo>
                  <a:pt x="169671" y="126"/>
                </a:moveTo>
                <a:lnTo>
                  <a:pt x="169544" y="145287"/>
                </a:lnTo>
                <a:lnTo>
                  <a:pt x="214630" y="145287"/>
                </a:lnTo>
                <a:lnTo>
                  <a:pt x="214630" y="86360"/>
                </a:lnTo>
                <a:lnTo>
                  <a:pt x="276878" y="86360"/>
                </a:lnTo>
                <a:lnTo>
                  <a:pt x="274700" y="84836"/>
                </a:lnTo>
                <a:lnTo>
                  <a:pt x="270891" y="83057"/>
                </a:lnTo>
                <a:lnTo>
                  <a:pt x="265556" y="81279"/>
                </a:lnTo>
                <a:lnTo>
                  <a:pt x="272161" y="79755"/>
                </a:lnTo>
                <a:lnTo>
                  <a:pt x="296818" y="58927"/>
                </a:lnTo>
                <a:lnTo>
                  <a:pt x="214630" y="58927"/>
                </a:lnTo>
                <a:lnTo>
                  <a:pt x="214756" y="29463"/>
                </a:lnTo>
                <a:lnTo>
                  <a:pt x="299067" y="29463"/>
                </a:lnTo>
                <a:lnTo>
                  <a:pt x="298783" y="27474"/>
                </a:lnTo>
                <a:lnTo>
                  <a:pt x="259426" y="803"/>
                </a:lnTo>
                <a:lnTo>
                  <a:pt x="244475" y="253"/>
                </a:lnTo>
                <a:lnTo>
                  <a:pt x="169671" y="126"/>
                </a:lnTo>
                <a:close/>
              </a:path>
              <a:path w="312293" h="145287">
                <a:moveTo>
                  <a:pt x="276878" y="86360"/>
                </a:moveTo>
                <a:lnTo>
                  <a:pt x="222757" y="86360"/>
                </a:lnTo>
                <a:lnTo>
                  <a:pt x="226441" y="87502"/>
                </a:lnTo>
                <a:lnTo>
                  <a:pt x="229616" y="89788"/>
                </a:lnTo>
                <a:lnTo>
                  <a:pt x="232029" y="91439"/>
                </a:lnTo>
                <a:lnTo>
                  <a:pt x="234695" y="95250"/>
                </a:lnTo>
                <a:lnTo>
                  <a:pt x="237744" y="100964"/>
                </a:lnTo>
                <a:lnTo>
                  <a:pt x="261619" y="145287"/>
                </a:lnTo>
                <a:lnTo>
                  <a:pt x="312293" y="145287"/>
                </a:lnTo>
                <a:lnTo>
                  <a:pt x="290575" y="103250"/>
                </a:lnTo>
                <a:lnTo>
                  <a:pt x="289560" y="101218"/>
                </a:lnTo>
                <a:lnTo>
                  <a:pt x="277241" y="86613"/>
                </a:lnTo>
                <a:lnTo>
                  <a:pt x="276878" y="86360"/>
                </a:lnTo>
                <a:close/>
              </a:path>
              <a:path w="312293" h="145287">
                <a:moveTo>
                  <a:pt x="299067" y="29463"/>
                </a:moveTo>
                <a:lnTo>
                  <a:pt x="242569" y="29463"/>
                </a:lnTo>
                <a:lnTo>
                  <a:pt x="248157" y="30734"/>
                </a:lnTo>
                <a:lnTo>
                  <a:pt x="251079" y="33274"/>
                </a:lnTo>
                <a:lnTo>
                  <a:pt x="254126" y="35813"/>
                </a:lnTo>
                <a:lnTo>
                  <a:pt x="255524" y="39369"/>
                </a:lnTo>
                <a:lnTo>
                  <a:pt x="255524" y="47243"/>
                </a:lnTo>
                <a:lnTo>
                  <a:pt x="235585" y="58927"/>
                </a:lnTo>
                <a:lnTo>
                  <a:pt x="296818" y="58927"/>
                </a:lnTo>
                <a:lnTo>
                  <a:pt x="298831" y="55499"/>
                </a:lnTo>
                <a:lnTo>
                  <a:pt x="300608" y="48640"/>
                </a:lnTo>
                <a:lnTo>
                  <a:pt x="300482" y="39369"/>
                </a:lnTo>
                <a:lnTo>
                  <a:pt x="299067" y="2946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" name="object 12"/>
          <p:cNvSpPr/>
          <p:nvPr/>
        </p:nvSpPr>
        <p:spPr>
          <a:xfrm>
            <a:off x="2359279" y="3020314"/>
            <a:ext cx="931544" cy="188468"/>
          </a:xfrm>
          <a:custGeom>
            <a:avLst/>
            <a:gdLst/>
            <a:ahLst/>
            <a:cxnLst/>
            <a:rect l="l" t="t" r="r" b="b"/>
            <a:pathLst>
              <a:path w="931545" h="188468">
                <a:moveTo>
                  <a:pt x="126" y="0"/>
                </a:moveTo>
                <a:lnTo>
                  <a:pt x="0" y="145161"/>
                </a:lnTo>
                <a:lnTo>
                  <a:pt x="45084" y="145161"/>
                </a:lnTo>
                <a:lnTo>
                  <a:pt x="45084" y="91312"/>
                </a:lnTo>
                <a:lnTo>
                  <a:pt x="80688" y="90703"/>
                </a:lnTo>
                <a:lnTo>
                  <a:pt x="114780" y="73543"/>
                </a:lnTo>
                <a:lnTo>
                  <a:pt x="119818" y="61975"/>
                </a:lnTo>
                <a:lnTo>
                  <a:pt x="45212" y="61975"/>
                </a:lnTo>
                <a:lnTo>
                  <a:pt x="45212" y="29590"/>
                </a:lnTo>
                <a:lnTo>
                  <a:pt x="121027" y="29590"/>
                </a:lnTo>
                <a:lnTo>
                  <a:pt x="118282" y="21283"/>
                </a:lnTo>
                <a:lnTo>
                  <a:pt x="111038" y="11600"/>
                </a:lnTo>
                <a:lnTo>
                  <a:pt x="101654" y="5207"/>
                </a:lnTo>
                <a:lnTo>
                  <a:pt x="89524" y="1392"/>
                </a:lnTo>
                <a:lnTo>
                  <a:pt x="74675" y="126"/>
                </a:lnTo>
                <a:lnTo>
                  <a:pt x="126" y="0"/>
                </a:lnTo>
                <a:close/>
              </a:path>
              <a:path w="931545" h="188468">
                <a:moveTo>
                  <a:pt x="121027" y="29590"/>
                </a:moveTo>
                <a:lnTo>
                  <a:pt x="66293" y="29590"/>
                </a:lnTo>
                <a:lnTo>
                  <a:pt x="72008" y="31114"/>
                </a:lnTo>
                <a:lnTo>
                  <a:pt x="78104" y="37464"/>
                </a:lnTo>
                <a:lnTo>
                  <a:pt x="79628" y="41401"/>
                </a:lnTo>
                <a:lnTo>
                  <a:pt x="79628" y="50546"/>
                </a:lnTo>
                <a:lnTo>
                  <a:pt x="77850" y="54483"/>
                </a:lnTo>
                <a:lnTo>
                  <a:pt x="74294" y="57403"/>
                </a:lnTo>
                <a:lnTo>
                  <a:pt x="70865" y="60451"/>
                </a:lnTo>
                <a:lnTo>
                  <a:pt x="64769" y="61975"/>
                </a:lnTo>
                <a:lnTo>
                  <a:pt x="119818" y="61975"/>
                </a:lnTo>
                <a:lnTo>
                  <a:pt x="121915" y="51254"/>
                </a:lnTo>
                <a:lnTo>
                  <a:pt x="122301" y="33447"/>
                </a:lnTo>
                <a:lnTo>
                  <a:pt x="121027" y="29590"/>
                </a:lnTo>
                <a:close/>
              </a:path>
              <a:path w="931545" h="188468">
                <a:moveTo>
                  <a:pt x="185800" y="126"/>
                </a:moveTo>
                <a:lnTo>
                  <a:pt x="145414" y="126"/>
                </a:lnTo>
                <a:lnTo>
                  <a:pt x="145287" y="145287"/>
                </a:lnTo>
                <a:lnTo>
                  <a:pt x="185673" y="145287"/>
                </a:lnTo>
                <a:lnTo>
                  <a:pt x="185800" y="126"/>
                </a:lnTo>
                <a:close/>
              </a:path>
              <a:path w="931545" h="188468">
                <a:moveTo>
                  <a:pt x="319354" y="61849"/>
                </a:moveTo>
                <a:lnTo>
                  <a:pt x="273938" y="61849"/>
                </a:lnTo>
                <a:lnTo>
                  <a:pt x="277494" y="62737"/>
                </a:lnTo>
                <a:lnTo>
                  <a:pt x="279526" y="64770"/>
                </a:lnTo>
                <a:lnTo>
                  <a:pt x="281685" y="66801"/>
                </a:lnTo>
                <a:lnTo>
                  <a:pt x="282701" y="70231"/>
                </a:lnTo>
                <a:lnTo>
                  <a:pt x="282701" y="75184"/>
                </a:lnTo>
                <a:lnTo>
                  <a:pt x="235253" y="87150"/>
                </a:lnTo>
                <a:lnTo>
                  <a:pt x="221804" y="91627"/>
                </a:lnTo>
                <a:lnTo>
                  <a:pt x="213106" y="97789"/>
                </a:lnTo>
                <a:lnTo>
                  <a:pt x="208406" y="102870"/>
                </a:lnTo>
                <a:lnTo>
                  <a:pt x="206040" y="109347"/>
                </a:lnTo>
                <a:lnTo>
                  <a:pt x="206036" y="119110"/>
                </a:lnTo>
                <a:lnTo>
                  <a:pt x="209253" y="130263"/>
                </a:lnTo>
                <a:lnTo>
                  <a:pt x="218897" y="141372"/>
                </a:lnTo>
                <a:lnTo>
                  <a:pt x="229971" y="146118"/>
                </a:lnTo>
                <a:lnTo>
                  <a:pt x="244347" y="147700"/>
                </a:lnTo>
                <a:lnTo>
                  <a:pt x="253745" y="147700"/>
                </a:lnTo>
                <a:lnTo>
                  <a:pt x="262000" y="146303"/>
                </a:lnTo>
                <a:lnTo>
                  <a:pt x="274319" y="141224"/>
                </a:lnTo>
                <a:lnTo>
                  <a:pt x="279653" y="137540"/>
                </a:lnTo>
                <a:lnTo>
                  <a:pt x="284860" y="132461"/>
                </a:lnTo>
                <a:lnTo>
                  <a:pt x="322470" y="132461"/>
                </a:lnTo>
                <a:lnTo>
                  <a:pt x="322325" y="131825"/>
                </a:lnTo>
                <a:lnTo>
                  <a:pt x="321944" y="128015"/>
                </a:lnTo>
                <a:lnTo>
                  <a:pt x="321951" y="125349"/>
                </a:lnTo>
                <a:lnTo>
                  <a:pt x="255143" y="125349"/>
                </a:lnTo>
                <a:lnTo>
                  <a:pt x="251968" y="124333"/>
                </a:lnTo>
                <a:lnTo>
                  <a:pt x="249681" y="122300"/>
                </a:lnTo>
                <a:lnTo>
                  <a:pt x="247522" y="120269"/>
                </a:lnTo>
                <a:lnTo>
                  <a:pt x="246379" y="117728"/>
                </a:lnTo>
                <a:lnTo>
                  <a:pt x="246379" y="111760"/>
                </a:lnTo>
                <a:lnTo>
                  <a:pt x="271271" y="99187"/>
                </a:lnTo>
                <a:lnTo>
                  <a:pt x="277113" y="97409"/>
                </a:lnTo>
                <a:lnTo>
                  <a:pt x="282575" y="95503"/>
                </a:lnTo>
                <a:lnTo>
                  <a:pt x="322018" y="95503"/>
                </a:lnTo>
                <a:lnTo>
                  <a:pt x="322071" y="71627"/>
                </a:lnTo>
                <a:lnTo>
                  <a:pt x="321056" y="66421"/>
                </a:lnTo>
                <a:lnTo>
                  <a:pt x="319354" y="61849"/>
                </a:lnTo>
                <a:close/>
              </a:path>
              <a:path w="931545" h="188468">
                <a:moveTo>
                  <a:pt x="322470" y="132461"/>
                </a:moveTo>
                <a:lnTo>
                  <a:pt x="284860" y="132461"/>
                </a:lnTo>
                <a:lnTo>
                  <a:pt x="285750" y="137795"/>
                </a:lnTo>
                <a:lnTo>
                  <a:pt x="286765" y="140588"/>
                </a:lnTo>
                <a:lnTo>
                  <a:pt x="287654" y="142621"/>
                </a:lnTo>
                <a:lnTo>
                  <a:pt x="289178" y="145287"/>
                </a:lnTo>
                <a:lnTo>
                  <a:pt x="327025" y="145414"/>
                </a:lnTo>
                <a:lnTo>
                  <a:pt x="324865" y="140970"/>
                </a:lnTo>
                <a:lnTo>
                  <a:pt x="323595" y="137413"/>
                </a:lnTo>
                <a:lnTo>
                  <a:pt x="322470" y="132461"/>
                </a:lnTo>
                <a:close/>
              </a:path>
              <a:path w="931545" h="188468">
                <a:moveTo>
                  <a:pt x="322018" y="95503"/>
                </a:moveTo>
                <a:lnTo>
                  <a:pt x="282575" y="95503"/>
                </a:lnTo>
                <a:lnTo>
                  <a:pt x="282551" y="107061"/>
                </a:lnTo>
                <a:lnTo>
                  <a:pt x="281813" y="110998"/>
                </a:lnTo>
                <a:lnTo>
                  <a:pt x="280162" y="114173"/>
                </a:lnTo>
                <a:lnTo>
                  <a:pt x="278638" y="117221"/>
                </a:lnTo>
                <a:lnTo>
                  <a:pt x="275844" y="119887"/>
                </a:lnTo>
                <a:lnTo>
                  <a:pt x="272033" y="122047"/>
                </a:lnTo>
                <a:lnTo>
                  <a:pt x="268096" y="124206"/>
                </a:lnTo>
                <a:lnTo>
                  <a:pt x="263906" y="125349"/>
                </a:lnTo>
                <a:lnTo>
                  <a:pt x="321951" y="125349"/>
                </a:lnTo>
                <a:lnTo>
                  <a:pt x="322018" y="95503"/>
                </a:lnTo>
                <a:close/>
              </a:path>
              <a:path w="931545" h="188468">
                <a:moveTo>
                  <a:pt x="263525" y="37846"/>
                </a:moveTo>
                <a:lnTo>
                  <a:pt x="256031" y="37846"/>
                </a:lnTo>
                <a:lnTo>
                  <a:pt x="249046" y="38353"/>
                </a:lnTo>
                <a:lnTo>
                  <a:pt x="212725" y="58165"/>
                </a:lnTo>
                <a:lnTo>
                  <a:pt x="209169" y="70231"/>
                </a:lnTo>
                <a:lnTo>
                  <a:pt x="247650" y="74295"/>
                </a:lnTo>
                <a:lnTo>
                  <a:pt x="249300" y="69723"/>
                </a:lnTo>
                <a:lnTo>
                  <a:pt x="251332" y="66548"/>
                </a:lnTo>
                <a:lnTo>
                  <a:pt x="257301" y="62864"/>
                </a:lnTo>
                <a:lnTo>
                  <a:pt x="262254" y="61849"/>
                </a:lnTo>
                <a:lnTo>
                  <a:pt x="319354" y="61849"/>
                </a:lnTo>
                <a:lnTo>
                  <a:pt x="319023" y="60960"/>
                </a:lnTo>
                <a:lnTo>
                  <a:pt x="317119" y="55499"/>
                </a:lnTo>
                <a:lnTo>
                  <a:pt x="314451" y="51308"/>
                </a:lnTo>
                <a:lnTo>
                  <a:pt x="311022" y="48387"/>
                </a:lnTo>
                <a:lnTo>
                  <a:pt x="306069" y="44069"/>
                </a:lnTo>
                <a:lnTo>
                  <a:pt x="299973" y="41275"/>
                </a:lnTo>
                <a:lnTo>
                  <a:pt x="289685" y="39375"/>
                </a:lnTo>
                <a:lnTo>
                  <a:pt x="277969" y="38217"/>
                </a:lnTo>
                <a:lnTo>
                  <a:pt x="263525" y="37846"/>
                </a:lnTo>
                <a:close/>
              </a:path>
              <a:path w="931545" h="188468">
                <a:moveTo>
                  <a:pt x="384175" y="40259"/>
                </a:moveTo>
                <a:lnTo>
                  <a:pt x="346709" y="40259"/>
                </a:lnTo>
                <a:lnTo>
                  <a:pt x="346582" y="145414"/>
                </a:lnTo>
                <a:lnTo>
                  <a:pt x="386841" y="145414"/>
                </a:lnTo>
                <a:lnTo>
                  <a:pt x="386841" y="85344"/>
                </a:lnTo>
                <a:lnTo>
                  <a:pt x="388365" y="78739"/>
                </a:lnTo>
                <a:lnTo>
                  <a:pt x="394462" y="71374"/>
                </a:lnTo>
                <a:lnTo>
                  <a:pt x="398398" y="69469"/>
                </a:lnTo>
                <a:lnTo>
                  <a:pt x="457105" y="69469"/>
                </a:lnTo>
                <a:lnTo>
                  <a:pt x="457096" y="68446"/>
                </a:lnTo>
                <a:lnTo>
                  <a:pt x="453904" y="57403"/>
                </a:lnTo>
                <a:lnTo>
                  <a:pt x="384175" y="57403"/>
                </a:lnTo>
                <a:lnTo>
                  <a:pt x="384175" y="40259"/>
                </a:lnTo>
                <a:close/>
              </a:path>
              <a:path w="931545" h="188468">
                <a:moveTo>
                  <a:pt x="457105" y="69469"/>
                </a:moveTo>
                <a:lnTo>
                  <a:pt x="407796" y="69469"/>
                </a:lnTo>
                <a:lnTo>
                  <a:pt x="411225" y="70865"/>
                </a:lnTo>
                <a:lnTo>
                  <a:pt x="413638" y="73660"/>
                </a:lnTo>
                <a:lnTo>
                  <a:pt x="416051" y="76326"/>
                </a:lnTo>
                <a:lnTo>
                  <a:pt x="417321" y="81025"/>
                </a:lnTo>
                <a:lnTo>
                  <a:pt x="417194" y="145414"/>
                </a:lnTo>
                <a:lnTo>
                  <a:pt x="457707" y="145414"/>
                </a:lnTo>
                <a:lnTo>
                  <a:pt x="457105" y="69469"/>
                </a:lnTo>
                <a:close/>
              </a:path>
              <a:path w="931545" h="188468">
                <a:moveTo>
                  <a:pt x="422147" y="37973"/>
                </a:moveTo>
                <a:lnTo>
                  <a:pt x="413893" y="37973"/>
                </a:lnTo>
                <a:lnTo>
                  <a:pt x="406907" y="39497"/>
                </a:lnTo>
                <a:lnTo>
                  <a:pt x="401193" y="42418"/>
                </a:lnTo>
                <a:lnTo>
                  <a:pt x="395477" y="45465"/>
                </a:lnTo>
                <a:lnTo>
                  <a:pt x="389763" y="50419"/>
                </a:lnTo>
                <a:lnTo>
                  <a:pt x="384175" y="57403"/>
                </a:lnTo>
                <a:lnTo>
                  <a:pt x="453904" y="57403"/>
                </a:lnTo>
                <a:lnTo>
                  <a:pt x="453586" y="56303"/>
                </a:lnTo>
                <a:lnTo>
                  <a:pt x="446527" y="46139"/>
                </a:lnTo>
                <a:lnTo>
                  <a:pt x="435865" y="40014"/>
                </a:lnTo>
                <a:lnTo>
                  <a:pt x="422147" y="37973"/>
                </a:lnTo>
                <a:close/>
              </a:path>
              <a:path w="931545" h="188468">
                <a:moveTo>
                  <a:pt x="519810" y="40386"/>
                </a:moveTo>
                <a:lnTo>
                  <a:pt x="482345" y="40386"/>
                </a:lnTo>
                <a:lnTo>
                  <a:pt x="482219" y="145541"/>
                </a:lnTo>
                <a:lnTo>
                  <a:pt x="522477" y="145541"/>
                </a:lnTo>
                <a:lnTo>
                  <a:pt x="522477" y="85471"/>
                </a:lnTo>
                <a:lnTo>
                  <a:pt x="524001" y="78866"/>
                </a:lnTo>
                <a:lnTo>
                  <a:pt x="530097" y="71500"/>
                </a:lnTo>
                <a:lnTo>
                  <a:pt x="534034" y="69596"/>
                </a:lnTo>
                <a:lnTo>
                  <a:pt x="592741" y="69596"/>
                </a:lnTo>
                <a:lnTo>
                  <a:pt x="592732" y="68554"/>
                </a:lnTo>
                <a:lnTo>
                  <a:pt x="589556" y="57531"/>
                </a:lnTo>
                <a:lnTo>
                  <a:pt x="519810" y="57531"/>
                </a:lnTo>
                <a:lnTo>
                  <a:pt x="519810" y="40386"/>
                </a:lnTo>
                <a:close/>
              </a:path>
              <a:path w="931545" h="188468">
                <a:moveTo>
                  <a:pt x="592741" y="69596"/>
                </a:moveTo>
                <a:lnTo>
                  <a:pt x="543432" y="69596"/>
                </a:lnTo>
                <a:lnTo>
                  <a:pt x="546862" y="70993"/>
                </a:lnTo>
                <a:lnTo>
                  <a:pt x="549275" y="73787"/>
                </a:lnTo>
                <a:lnTo>
                  <a:pt x="551688" y="76453"/>
                </a:lnTo>
                <a:lnTo>
                  <a:pt x="552957" y="81152"/>
                </a:lnTo>
                <a:lnTo>
                  <a:pt x="552831" y="145541"/>
                </a:lnTo>
                <a:lnTo>
                  <a:pt x="593344" y="145541"/>
                </a:lnTo>
                <a:lnTo>
                  <a:pt x="592741" y="69596"/>
                </a:lnTo>
                <a:close/>
              </a:path>
              <a:path w="931545" h="188468">
                <a:moveTo>
                  <a:pt x="557783" y="38100"/>
                </a:moveTo>
                <a:lnTo>
                  <a:pt x="549528" y="38100"/>
                </a:lnTo>
                <a:lnTo>
                  <a:pt x="542544" y="39497"/>
                </a:lnTo>
                <a:lnTo>
                  <a:pt x="531113" y="45593"/>
                </a:lnTo>
                <a:lnTo>
                  <a:pt x="525398" y="50546"/>
                </a:lnTo>
                <a:lnTo>
                  <a:pt x="519810" y="57531"/>
                </a:lnTo>
                <a:lnTo>
                  <a:pt x="589556" y="57531"/>
                </a:lnTo>
                <a:lnTo>
                  <a:pt x="589222" y="56374"/>
                </a:lnTo>
                <a:lnTo>
                  <a:pt x="582163" y="46266"/>
                </a:lnTo>
                <a:lnTo>
                  <a:pt x="571501" y="40141"/>
                </a:lnTo>
                <a:lnTo>
                  <a:pt x="557783" y="38100"/>
                </a:lnTo>
                <a:close/>
              </a:path>
              <a:path w="931545" h="188468">
                <a:moveTo>
                  <a:pt x="659764" y="508"/>
                </a:moveTo>
                <a:lnTo>
                  <a:pt x="619378" y="508"/>
                </a:lnTo>
                <a:lnTo>
                  <a:pt x="619378" y="27939"/>
                </a:lnTo>
                <a:lnTo>
                  <a:pt x="659764" y="27939"/>
                </a:lnTo>
                <a:lnTo>
                  <a:pt x="659764" y="508"/>
                </a:lnTo>
                <a:close/>
              </a:path>
              <a:path w="931545" h="188468">
                <a:moveTo>
                  <a:pt x="659638" y="40512"/>
                </a:moveTo>
                <a:lnTo>
                  <a:pt x="619378" y="40512"/>
                </a:lnTo>
                <a:lnTo>
                  <a:pt x="619378" y="145541"/>
                </a:lnTo>
                <a:lnTo>
                  <a:pt x="659638" y="145669"/>
                </a:lnTo>
                <a:lnTo>
                  <a:pt x="659638" y="40512"/>
                </a:lnTo>
                <a:close/>
              </a:path>
              <a:path w="931545" h="188468">
                <a:moveTo>
                  <a:pt x="722502" y="40512"/>
                </a:moveTo>
                <a:lnTo>
                  <a:pt x="685038" y="40512"/>
                </a:lnTo>
                <a:lnTo>
                  <a:pt x="684910" y="145669"/>
                </a:lnTo>
                <a:lnTo>
                  <a:pt x="725169" y="145669"/>
                </a:lnTo>
                <a:lnTo>
                  <a:pt x="725169" y="85598"/>
                </a:lnTo>
                <a:lnTo>
                  <a:pt x="726694" y="78994"/>
                </a:lnTo>
                <a:lnTo>
                  <a:pt x="732789" y="71627"/>
                </a:lnTo>
                <a:lnTo>
                  <a:pt x="736726" y="69723"/>
                </a:lnTo>
                <a:lnTo>
                  <a:pt x="795433" y="69723"/>
                </a:lnTo>
                <a:lnTo>
                  <a:pt x="795424" y="68700"/>
                </a:lnTo>
                <a:lnTo>
                  <a:pt x="792232" y="57658"/>
                </a:lnTo>
                <a:lnTo>
                  <a:pt x="722502" y="57658"/>
                </a:lnTo>
                <a:lnTo>
                  <a:pt x="722502" y="40512"/>
                </a:lnTo>
                <a:close/>
              </a:path>
              <a:path w="931545" h="188468">
                <a:moveTo>
                  <a:pt x="795433" y="69723"/>
                </a:moveTo>
                <a:lnTo>
                  <a:pt x="746125" y="69723"/>
                </a:lnTo>
                <a:lnTo>
                  <a:pt x="749553" y="71120"/>
                </a:lnTo>
                <a:lnTo>
                  <a:pt x="751966" y="73913"/>
                </a:lnTo>
                <a:lnTo>
                  <a:pt x="754379" y="76581"/>
                </a:lnTo>
                <a:lnTo>
                  <a:pt x="755650" y="81280"/>
                </a:lnTo>
                <a:lnTo>
                  <a:pt x="755650" y="87884"/>
                </a:lnTo>
                <a:lnTo>
                  <a:pt x="755522" y="145669"/>
                </a:lnTo>
                <a:lnTo>
                  <a:pt x="796035" y="145669"/>
                </a:lnTo>
                <a:lnTo>
                  <a:pt x="795433" y="69723"/>
                </a:lnTo>
                <a:close/>
              </a:path>
              <a:path w="931545" h="188468">
                <a:moveTo>
                  <a:pt x="760476" y="38226"/>
                </a:moveTo>
                <a:lnTo>
                  <a:pt x="752220" y="38226"/>
                </a:lnTo>
                <a:lnTo>
                  <a:pt x="745235" y="39750"/>
                </a:lnTo>
                <a:lnTo>
                  <a:pt x="739520" y="42672"/>
                </a:lnTo>
                <a:lnTo>
                  <a:pt x="733806" y="45720"/>
                </a:lnTo>
                <a:lnTo>
                  <a:pt x="728090" y="50673"/>
                </a:lnTo>
                <a:lnTo>
                  <a:pt x="722502" y="57658"/>
                </a:lnTo>
                <a:lnTo>
                  <a:pt x="792232" y="57658"/>
                </a:lnTo>
                <a:lnTo>
                  <a:pt x="791914" y="56557"/>
                </a:lnTo>
                <a:lnTo>
                  <a:pt x="784855" y="46393"/>
                </a:lnTo>
                <a:lnTo>
                  <a:pt x="774193" y="40268"/>
                </a:lnTo>
                <a:lnTo>
                  <a:pt x="760476" y="38226"/>
                </a:lnTo>
                <a:close/>
              </a:path>
              <a:path w="931545" h="188468">
                <a:moveTo>
                  <a:pt x="818641" y="148082"/>
                </a:moveTo>
                <a:lnTo>
                  <a:pt x="844097" y="185360"/>
                </a:lnTo>
                <a:lnTo>
                  <a:pt x="873759" y="188468"/>
                </a:lnTo>
                <a:lnTo>
                  <a:pt x="883031" y="188468"/>
                </a:lnTo>
                <a:lnTo>
                  <a:pt x="891158" y="187578"/>
                </a:lnTo>
                <a:lnTo>
                  <a:pt x="905509" y="184276"/>
                </a:lnTo>
                <a:lnTo>
                  <a:pt x="911479" y="181610"/>
                </a:lnTo>
                <a:lnTo>
                  <a:pt x="916050" y="177926"/>
                </a:lnTo>
                <a:lnTo>
                  <a:pt x="920749" y="174244"/>
                </a:lnTo>
                <a:lnTo>
                  <a:pt x="924432" y="169418"/>
                </a:lnTo>
                <a:lnTo>
                  <a:pt x="927345" y="163195"/>
                </a:lnTo>
                <a:lnTo>
                  <a:pt x="868933" y="163195"/>
                </a:lnTo>
                <a:lnTo>
                  <a:pt x="865251" y="162178"/>
                </a:lnTo>
                <a:lnTo>
                  <a:pt x="860297" y="158750"/>
                </a:lnTo>
                <a:lnTo>
                  <a:pt x="858773" y="156210"/>
                </a:lnTo>
                <a:lnTo>
                  <a:pt x="857757" y="152653"/>
                </a:lnTo>
                <a:lnTo>
                  <a:pt x="818641" y="148082"/>
                </a:lnTo>
                <a:close/>
              </a:path>
              <a:path w="931545" h="188468">
                <a:moveTo>
                  <a:pt x="931516" y="126364"/>
                </a:moveTo>
                <a:lnTo>
                  <a:pt x="890777" y="126364"/>
                </a:lnTo>
                <a:lnTo>
                  <a:pt x="890777" y="150113"/>
                </a:lnTo>
                <a:lnTo>
                  <a:pt x="889381" y="155448"/>
                </a:lnTo>
                <a:lnTo>
                  <a:pt x="883665" y="161671"/>
                </a:lnTo>
                <a:lnTo>
                  <a:pt x="879220" y="163195"/>
                </a:lnTo>
                <a:lnTo>
                  <a:pt x="927345" y="163195"/>
                </a:lnTo>
                <a:lnTo>
                  <a:pt x="930020" y="157480"/>
                </a:lnTo>
                <a:lnTo>
                  <a:pt x="931544" y="151257"/>
                </a:lnTo>
                <a:lnTo>
                  <a:pt x="931516" y="126364"/>
                </a:lnTo>
                <a:close/>
              </a:path>
              <a:path w="931545" h="188468">
                <a:moveTo>
                  <a:pt x="849398" y="39054"/>
                </a:moveTo>
                <a:lnTo>
                  <a:pt x="818669" y="68627"/>
                </a:lnTo>
                <a:lnTo>
                  <a:pt x="816445" y="100790"/>
                </a:lnTo>
                <a:lnTo>
                  <a:pt x="819618" y="113124"/>
                </a:lnTo>
                <a:lnTo>
                  <a:pt x="825267" y="123629"/>
                </a:lnTo>
                <a:lnTo>
                  <a:pt x="834718" y="133563"/>
                </a:lnTo>
                <a:lnTo>
                  <a:pt x="845920" y="139503"/>
                </a:lnTo>
                <a:lnTo>
                  <a:pt x="858901" y="141477"/>
                </a:lnTo>
                <a:lnTo>
                  <a:pt x="866013" y="141477"/>
                </a:lnTo>
                <a:lnTo>
                  <a:pt x="872744" y="139826"/>
                </a:lnTo>
                <a:lnTo>
                  <a:pt x="878966" y="136525"/>
                </a:lnTo>
                <a:lnTo>
                  <a:pt x="882903" y="134493"/>
                </a:lnTo>
                <a:lnTo>
                  <a:pt x="886840" y="131063"/>
                </a:lnTo>
                <a:lnTo>
                  <a:pt x="890777" y="126364"/>
                </a:lnTo>
                <a:lnTo>
                  <a:pt x="931516" y="126364"/>
                </a:lnTo>
                <a:lnTo>
                  <a:pt x="931502" y="114046"/>
                </a:lnTo>
                <a:lnTo>
                  <a:pt x="868171" y="114046"/>
                </a:lnTo>
                <a:lnTo>
                  <a:pt x="863853" y="112140"/>
                </a:lnTo>
                <a:lnTo>
                  <a:pt x="860561" y="108331"/>
                </a:lnTo>
                <a:lnTo>
                  <a:pt x="857376" y="104901"/>
                </a:lnTo>
                <a:lnTo>
                  <a:pt x="855852" y="99187"/>
                </a:lnTo>
                <a:lnTo>
                  <a:pt x="855852" y="82931"/>
                </a:lnTo>
                <a:lnTo>
                  <a:pt x="857376" y="76835"/>
                </a:lnTo>
                <a:lnTo>
                  <a:pt x="860425" y="73025"/>
                </a:lnTo>
                <a:lnTo>
                  <a:pt x="863472" y="69341"/>
                </a:lnTo>
                <a:lnTo>
                  <a:pt x="867663" y="67437"/>
                </a:lnTo>
                <a:lnTo>
                  <a:pt x="931448" y="67437"/>
                </a:lnTo>
                <a:lnTo>
                  <a:pt x="931435" y="56261"/>
                </a:lnTo>
                <a:lnTo>
                  <a:pt x="893698" y="56261"/>
                </a:lnTo>
                <a:lnTo>
                  <a:pt x="889126" y="49784"/>
                </a:lnTo>
                <a:lnTo>
                  <a:pt x="884173" y="45212"/>
                </a:lnTo>
                <a:lnTo>
                  <a:pt x="876343" y="41276"/>
                </a:lnTo>
                <a:lnTo>
                  <a:pt x="866519" y="39197"/>
                </a:lnTo>
                <a:lnTo>
                  <a:pt x="849398" y="39054"/>
                </a:lnTo>
                <a:close/>
              </a:path>
              <a:path w="931545" h="188468">
                <a:moveTo>
                  <a:pt x="931448" y="67437"/>
                </a:moveTo>
                <a:lnTo>
                  <a:pt x="867663" y="67437"/>
                </a:lnTo>
                <a:lnTo>
                  <a:pt x="877951" y="67563"/>
                </a:lnTo>
                <a:lnTo>
                  <a:pt x="882269" y="69596"/>
                </a:lnTo>
                <a:lnTo>
                  <a:pt x="885825" y="73533"/>
                </a:lnTo>
                <a:lnTo>
                  <a:pt x="889381" y="77597"/>
                </a:lnTo>
                <a:lnTo>
                  <a:pt x="890969" y="82931"/>
                </a:lnTo>
                <a:lnTo>
                  <a:pt x="891040" y="99187"/>
                </a:lnTo>
                <a:lnTo>
                  <a:pt x="889381" y="104521"/>
                </a:lnTo>
                <a:lnTo>
                  <a:pt x="885964" y="108458"/>
                </a:lnTo>
                <a:lnTo>
                  <a:pt x="882650" y="112140"/>
                </a:lnTo>
                <a:lnTo>
                  <a:pt x="878458" y="114046"/>
                </a:lnTo>
                <a:lnTo>
                  <a:pt x="931502" y="114046"/>
                </a:lnTo>
                <a:lnTo>
                  <a:pt x="931448" y="67437"/>
                </a:lnTo>
                <a:close/>
              </a:path>
              <a:path w="931545" h="188468">
                <a:moveTo>
                  <a:pt x="893698" y="40639"/>
                </a:moveTo>
                <a:lnTo>
                  <a:pt x="893698" y="56261"/>
                </a:lnTo>
                <a:lnTo>
                  <a:pt x="931435" y="56261"/>
                </a:lnTo>
                <a:lnTo>
                  <a:pt x="931418" y="40766"/>
                </a:lnTo>
                <a:lnTo>
                  <a:pt x="893698" y="4063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" name="object 13"/>
          <p:cNvSpPr/>
          <p:nvPr/>
        </p:nvSpPr>
        <p:spPr>
          <a:xfrm>
            <a:off x="2321814" y="3294795"/>
            <a:ext cx="999363" cy="186782"/>
          </a:xfrm>
          <a:custGeom>
            <a:avLst/>
            <a:gdLst/>
            <a:ahLst/>
            <a:cxnLst/>
            <a:rect l="l" t="t" r="r" b="b"/>
            <a:pathLst>
              <a:path w="999363" h="186782">
                <a:moveTo>
                  <a:pt x="24130" y="4791"/>
                </a:moveTo>
                <a:lnTo>
                  <a:pt x="22606" y="10252"/>
                </a:lnTo>
                <a:lnTo>
                  <a:pt x="25469" y="12942"/>
                </a:lnTo>
                <a:lnTo>
                  <a:pt x="34479" y="22985"/>
                </a:lnTo>
                <a:lnTo>
                  <a:pt x="40512" y="32731"/>
                </a:lnTo>
                <a:lnTo>
                  <a:pt x="42925" y="39843"/>
                </a:lnTo>
                <a:lnTo>
                  <a:pt x="45974" y="43526"/>
                </a:lnTo>
                <a:lnTo>
                  <a:pt x="50800" y="43526"/>
                </a:lnTo>
                <a:lnTo>
                  <a:pt x="52578" y="42510"/>
                </a:lnTo>
                <a:lnTo>
                  <a:pt x="54863" y="40605"/>
                </a:lnTo>
                <a:lnTo>
                  <a:pt x="57150" y="38573"/>
                </a:lnTo>
                <a:lnTo>
                  <a:pt x="58293" y="35525"/>
                </a:lnTo>
                <a:lnTo>
                  <a:pt x="58293" y="27270"/>
                </a:lnTo>
                <a:lnTo>
                  <a:pt x="56006" y="23333"/>
                </a:lnTo>
                <a:lnTo>
                  <a:pt x="48410" y="17270"/>
                </a:lnTo>
                <a:lnTo>
                  <a:pt x="38503" y="11535"/>
                </a:lnTo>
                <a:lnTo>
                  <a:pt x="24130" y="4791"/>
                </a:lnTo>
                <a:close/>
              </a:path>
              <a:path w="999363" h="186782">
                <a:moveTo>
                  <a:pt x="185509" y="78070"/>
                </a:moveTo>
                <a:lnTo>
                  <a:pt x="86233" y="78070"/>
                </a:lnTo>
                <a:lnTo>
                  <a:pt x="83846" y="78578"/>
                </a:lnTo>
                <a:lnTo>
                  <a:pt x="111760" y="80102"/>
                </a:lnTo>
                <a:lnTo>
                  <a:pt x="111671" y="148682"/>
                </a:lnTo>
                <a:lnTo>
                  <a:pt x="111547" y="161841"/>
                </a:lnTo>
                <a:lnTo>
                  <a:pt x="111373" y="169588"/>
                </a:lnTo>
                <a:lnTo>
                  <a:pt x="110871" y="185385"/>
                </a:lnTo>
                <a:lnTo>
                  <a:pt x="128671" y="174339"/>
                </a:lnTo>
                <a:lnTo>
                  <a:pt x="128362" y="164581"/>
                </a:lnTo>
                <a:lnTo>
                  <a:pt x="128238" y="158207"/>
                </a:lnTo>
                <a:lnTo>
                  <a:pt x="128143" y="80102"/>
                </a:lnTo>
                <a:lnTo>
                  <a:pt x="187198" y="80102"/>
                </a:lnTo>
                <a:lnTo>
                  <a:pt x="185509" y="78070"/>
                </a:lnTo>
                <a:close/>
              </a:path>
              <a:path w="999363" h="186782">
                <a:moveTo>
                  <a:pt x="53319" y="77181"/>
                </a:moveTo>
                <a:lnTo>
                  <a:pt x="22606" y="77181"/>
                </a:lnTo>
                <a:lnTo>
                  <a:pt x="21258" y="77825"/>
                </a:lnTo>
                <a:lnTo>
                  <a:pt x="33400" y="79213"/>
                </a:lnTo>
                <a:lnTo>
                  <a:pt x="33274" y="153254"/>
                </a:lnTo>
                <a:lnTo>
                  <a:pt x="32258" y="158207"/>
                </a:lnTo>
                <a:lnTo>
                  <a:pt x="30225" y="161890"/>
                </a:lnTo>
                <a:lnTo>
                  <a:pt x="47588" y="172503"/>
                </a:lnTo>
                <a:lnTo>
                  <a:pt x="53039" y="164581"/>
                </a:lnTo>
                <a:lnTo>
                  <a:pt x="60250" y="154594"/>
                </a:lnTo>
                <a:lnTo>
                  <a:pt x="63800" y="149825"/>
                </a:lnTo>
                <a:lnTo>
                  <a:pt x="48133" y="149825"/>
                </a:lnTo>
                <a:lnTo>
                  <a:pt x="48260" y="81245"/>
                </a:lnTo>
                <a:lnTo>
                  <a:pt x="53319" y="77181"/>
                </a:lnTo>
                <a:close/>
              </a:path>
              <a:path w="999363" h="186782">
                <a:moveTo>
                  <a:pt x="76581" y="123409"/>
                </a:moveTo>
                <a:lnTo>
                  <a:pt x="48133" y="149825"/>
                </a:lnTo>
                <a:lnTo>
                  <a:pt x="63800" y="149825"/>
                </a:lnTo>
                <a:lnTo>
                  <a:pt x="69235" y="142525"/>
                </a:lnTo>
                <a:lnTo>
                  <a:pt x="80010" y="128362"/>
                </a:lnTo>
                <a:lnTo>
                  <a:pt x="76581" y="123409"/>
                </a:lnTo>
                <a:close/>
              </a:path>
              <a:path w="999363" h="186782">
                <a:moveTo>
                  <a:pt x="170942" y="60544"/>
                </a:moveTo>
                <a:lnTo>
                  <a:pt x="159512" y="71466"/>
                </a:lnTo>
                <a:lnTo>
                  <a:pt x="59152" y="71466"/>
                </a:lnTo>
                <a:lnTo>
                  <a:pt x="67563" y="82388"/>
                </a:lnTo>
                <a:lnTo>
                  <a:pt x="80263" y="79340"/>
                </a:lnTo>
                <a:lnTo>
                  <a:pt x="83846" y="78578"/>
                </a:lnTo>
                <a:lnTo>
                  <a:pt x="74549" y="78070"/>
                </a:lnTo>
                <a:lnTo>
                  <a:pt x="185509" y="78070"/>
                </a:lnTo>
                <a:lnTo>
                  <a:pt x="180020" y="71466"/>
                </a:lnTo>
                <a:lnTo>
                  <a:pt x="111760" y="71466"/>
                </a:lnTo>
                <a:lnTo>
                  <a:pt x="179914" y="71339"/>
                </a:lnTo>
                <a:lnTo>
                  <a:pt x="170942" y="60544"/>
                </a:lnTo>
                <a:close/>
              </a:path>
              <a:path w="999363" h="186782">
                <a:moveTo>
                  <a:pt x="42799" y="61306"/>
                </a:moveTo>
                <a:lnTo>
                  <a:pt x="33019" y="70577"/>
                </a:lnTo>
                <a:lnTo>
                  <a:pt x="0" y="70577"/>
                </a:lnTo>
                <a:lnTo>
                  <a:pt x="8636" y="81499"/>
                </a:lnTo>
                <a:lnTo>
                  <a:pt x="14986" y="79975"/>
                </a:lnTo>
                <a:lnTo>
                  <a:pt x="19685" y="78578"/>
                </a:lnTo>
                <a:lnTo>
                  <a:pt x="21258" y="77825"/>
                </a:lnTo>
                <a:lnTo>
                  <a:pt x="15621" y="77181"/>
                </a:lnTo>
                <a:lnTo>
                  <a:pt x="53319" y="77181"/>
                </a:lnTo>
                <a:lnTo>
                  <a:pt x="56006" y="75022"/>
                </a:lnTo>
                <a:lnTo>
                  <a:pt x="42799" y="61306"/>
                </a:lnTo>
                <a:close/>
              </a:path>
              <a:path w="999363" h="186782">
                <a:moveTo>
                  <a:pt x="86233" y="78070"/>
                </a:moveTo>
                <a:lnTo>
                  <a:pt x="74549" y="78070"/>
                </a:lnTo>
                <a:lnTo>
                  <a:pt x="83846" y="78578"/>
                </a:lnTo>
                <a:lnTo>
                  <a:pt x="86233" y="78070"/>
                </a:lnTo>
                <a:close/>
              </a:path>
              <a:path w="999363" h="186782">
                <a:moveTo>
                  <a:pt x="22606" y="77181"/>
                </a:moveTo>
                <a:lnTo>
                  <a:pt x="15621" y="77181"/>
                </a:lnTo>
                <a:lnTo>
                  <a:pt x="21258" y="77825"/>
                </a:lnTo>
                <a:lnTo>
                  <a:pt x="22606" y="77181"/>
                </a:lnTo>
                <a:close/>
              </a:path>
              <a:path w="999363" h="186782">
                <a:moveTo>
                  <a:pt x="111226" y="5891"/>
                </a:moveTo>
                <a:lnTo>
                  <a:pt x="111462" y="14515"/>
                </a:lnTo>
                <a:lnTo>
                  <a:pt x="111638" y="25384"/>
                </a:lnTo>
                <a:lnTo>
                  <a:pt x="111760" y="71466"/>
                </a:lnTo>
                <a:lnTo>
                  <a:pt x="128143" y="71466"/>
                </a:lnTo>
                <a:lnTo>
                  <a:pt x="128269" y="21428"/>
                </a:lnTo>
                <a:lnTo>
                  <a:pt x="134493" y="13935"/>
                </a:lnTo>
                <a:lnTo>
                  <a:pt x="111226" y="5891"/>
                </a:lnTo>
                <a:close/>
              </a:path>
              <a:path w="999363" h="186782">
                <a:moveTo>
                  <a:pt x="286583" y="154062"/>
                </a:moveTo>
                <a:lnTo>
                  <a:pt x="266274" y="154062"/>
                </a:lnTo>
                <a:lnTo>
                  <a:pt x="274162" y="163425"/>
                </a:lnTo>
                <a:lnTo>
                  <a:pt x="285325" y="173231"/>
                </a:lnTo>
                <a:lnTo>
                  <a:pt x="296679" y="178983"/>
                </a:lnTo>
                <a:lnTo>
                  <a:pt x="309244" y="181956"/>
                </a:lnTo>
                <a:lnTo>
                  <a:pt x="320040" y="183226"/>
                </a:lnTo>
                <a:lnTo>
                  <a:pt x="325374" y="182083"/>
                </a:lnTo>
                <a:lnTo>
                  <a:pt x="325374" y="177892"/>
                </a:lnTo>
                <a:lnTo>
                  <a:pt x="324738" y="176368"/>
                </a:lnTo>
                <a:lnTo>
                  <a:pt x="323596" y="174082"/>
                </a:lnTo>
                <a:lnTo>
                  <a:pt x="322199" y="172050"/>
                </a:lnTo>
                <a:lnTo>
                  <a:pt x="321310" y="167351"/>
                </a:lnTo>
                <a:lnTo>
                  <a:pt x="321216" y="164430"/>
                </a:lnTo>
                <a:lnTo>
                  <a:pt x="306197" y="164430"/>
                </a:lnTo>
                <a:lnTo>
                  <a:pt x="299593" y="163541"/>
                </a:lnTo>
                <a:lnTo>
                  <a:pt x="293116" y="160112"/>
                </a:lnTo>
                <a:lnTo>
                  <a:pt x="286583" y="154062"/>
                </a:lnTo>
                <a:close/>
              </a:path>
              <a:path w="999363" h="186782">
                <a:moveTo>
                  <a:pt x="260470" y="72609"/>
                </a:moveTo>
                <a:lnTo>
                  <a:pt x="222758" y="72609"/>
                </a:lnTo>
                <a:lnTo>
                  <a:pt x="245054" y="75657"/>
                </a:lnTo>
                <a:lnTo>
                  <a:pt x="246151" y="89198"/>
                </a:lnTo>
                <a:lnTo>
                  <a:pt x="248581" y="114396"/>
                </a:lnTo>
                <a:lnTo>
                  <a:pt x="249451" y="126455"/>
                </a:lnTo>
                <a:lnTo>
                  <a:pt x="249784" y="138423"/>
                </a:lnTo>
                <a:lnTo>
                  <a:pt x="241246" y="145273"/>
                </a:lnTo>
                <a:lnTo>
                  <a:pt x="230923" y="152411"/>
                </a:lnTo>
                <a:lnTo>
                  <a:pt x="218829" y="159850"/>
                </a:lnTo>
                <a:lnTo>
                  <a:pt x="204978" y="167605"/>
                </a:lnTo>
                <a:lnTo>
                  <a:pt x="219613" y="168744"/>
                </a:lnTo>
                <a:lnTo>
                  <a:pt x="232271" y="163734"/>
                </a:lnTo>
                <a:lnTo>
                  <a:pt x="244090" y="159312"/>
                </a:lnTo>
                <a:lnTo>
                  <a:pt x="255336" y="155936"/>
                </a:lnTo>
                <a:lnTo>
                  <a:pt x="266274" y="154062"/>
                </a:lnTo>
                <a:lnTo>
                  <a:pt x="286583" y="154062"/>
                </a:lnTo>
                <a:lnTo>
                  <a:pt x="285956" y="153481"/>
                </a:lnTo>
                <a:lnTo>
                  <a:pt x="278779" y="144015"/>
                </a:lnTo>
                <a:lnTo>
                  <a:pt x="277433" y="131158"/>
                </a:lnTo>
                <a:lnTo>
                  <a:pt x="285750" y="122751"/>
                </a:lnTo>
                <a:lnTo>
                  <a:pt x="288143" y="120057"/>
                </a:lnTo>
                <a:lnTo>
                  <a:pt x="267103" y="120057"/>
                </a:lnTo>
                <a:lnTo>
                  <a:pt x="264591" y="109848"/>
                </a:lnTo>
                <a:lnTo>
                  <a:pt x="262619" y="97847"/>
                </a:lnTo>
                <a:lnTo>
                  <a:pt x="261169" y="84073"/>
                </a:lnTo>
                <a:lnTo>
                  <a:pt x="260470" y="72609"/>
                </a:lnTo>
                <a:close/>
              </a:path>
              <a:path w="999363" h="186782">
                <a:moveTo>
                  <a:pt x="314071" y="130140"/>
                </a:moveTo>
                <a:lnTo>
                  <a:pt x="306197" y="164430"/>
                </a:lnTo>
                <a:lnTo>
                  <a:pt x="321216" y="164430"/>
                </a:lnTo>
                <a:lnTo>
                  <a:pt x="321070" y="159850"/>
                </a:lnTo>
                <a:lnTo>
                  <a:pt x="321105" y="152411"/>
                </a:lnTo>
                <a:lnTo>
                  <a:pt x="321220" y="146030"/>
                </a:lnTo>
                <a:lnTo>
                  <a:pt x="322325" y="132172"/>
                </a:lnTo>
                <a:lnTo>
                  <a:pt x="314071" y="130140"/>
                </a:lnTo>
                <a:close/>
              </a:path>
              <a:path w="999363" h="186782">
                <a:moveTo>
                  <a:pt x="295509" y="82571"/>
                </a:moveTo>
                <a:lnTo>
                  <a:pt x="272669" y="117059"/>
                </a:lnTo>
                <a:lnTo>
                  <a:pt x="267103" y="120057"/>
                </a:lnTo>
                <a:lnTo>
                  <a:pt x="288143" y="120057"/>
                </a:lnTo>
                <a:lnTo>
                  <a:pt x="294443" y="112965"/>
                </a:lnTo>
                <a:lnTo>
                  <a:pt x="303530" y="101819"/>
                </a:lnTo>
                <a:lnTo>
                  <a:pt x="312166" y="96739"/>
                </a:lnTo>
                <a:lnTo>
                  <a:pt x="295509" y="82571"/>
                </a:lnTo>
                <a:close/>
              </a:path>
              <a:path w="999363" h="186782">
                <a:moveTo>
                  <a:pt x="241897" y="6904"/>
                </a:moveTo>
                <a:lnTo>
                  <a:pt x="244602" y="61941"/>
                </a:lnTo>
                <a:lnTo>
                  <a:pt x="203454" y="66005"/>
                </a:lnTo>
                <a:lnTo>
                  <a:pt x="214000" y="75655"/>
                </a:lnTo>
                <a:lnTo>
                  <a:pt x="222758" y="72609"/>
                </a:lnTo>
                <a:lnTo>
                  <a:pt x="260470" y="72609"/>
                </a:lnTo>
                <a:lnTo>
                  <a:pt x="260223" y="68545"/>
                </a:lnTo>
                <a:lnTo>
                  <a:pt x="319150" y="62068"/>
                </a:lnTo>
                <a:lnTo>
                  <a:pt x="312959" y="56353"/>
                </a:lnTo>
                <a:lnTo>
                  <a:pt x="291338" y="56353"/>
                </a:lnTo>
                <a:lnTo>
                  <a:pt x="259943" y="55403"/>
                </a:lnTo>
                <a:lnTo>
                  <a:pt x="259204" y="33061"/>
                </a:lnTo>
                <a:lnTo>
                  <a:pt x="258699" y="16856"/>
                </a:lnTo>
                <a:lnTo>
                  <a:pt x="265684" y="9236"/>
                </a:lnTo>
                <a:lnTo>
                  <a:pt x="241897" y="6904"/>
                </a:lnTo>
                <a:close/>
              </a:path>
              <a:path w="999363" h="186782">
                <a:moveTo>
                  <a:pt x="300990" y="45304"/>
                </a:moveTo>
                <a:lnTo>
                  <a:pt x="291338" y="56353"/>
                </a:lnTo>
                <a:lnTo>
                  <a:pt x="312959" y="56353"/>
                </a:lnTo>
                <a:lnTo>
                  <a:pt x="300990" y="45304"/>
                </a:lnTo>
                <a:close/>
              </a:path>
              <a:path w="999363" h="186782">
                <a:moveTo>
                  <a:pt x="268350" y="14189"/>
                </a:moveTo>
                <a:lnTo>
                  <a:pt x="268524" y="22390"/>
                </a:lnTo>
                <a:lnTo>
                  <a:pt x="278522" y="33061"/>
                </a:lnTo>
                <a:lnTo>
                  <a:pt x="284480" y="40605"/>
                </a:lnTo>
                <a:lnTo>
                  <a:pt x="286385" y="44542"/>
                </a:lnTo>
                <a:lnTo>
                  <a:pt x="288671" y="46574"/>
                </a:lnTo>
                <a:lnTo>
                  <a:pt x="292988" y="46574"/>
                </a:lnTo>
                <a:lnTo>
                  <a:pt x="295021" y="45050"/>
                </a:lnTo>
                <a:lnTo>
                  <a:pt x="297306" y="42129"/>
                </a:lnTo>
                <a:lnTo>
                  <a:pt x="299466" y="39081"/>
                </a:lnTo>
                <a:lnTo>
                  <a:pt x="300100" y="35398"/>
                </a:lnTo>
                <a:lnTo>
                  <a:pt x="296018" y="26994"/>
                </a:lnTo>
                <a:lnTo>
                  <a:pt x="285799" y="20995"/>
                </a:lnTo>
                <a:lnTo>
                  <a:pt x="268350" y="14189"/>
                </a:lnTo>
                <a:close/>
              </a:path>
              <a:path w="999363" h="186782">
                <a:moveTo>
                  <a:pt x="333502" y="158969"/>
                </a:moveTo>
                <a:lnTo>
                  <a:pt x="340518" y="169354"/>
                </a:lnTo>
                <a:lnTo>
                  <a:pt x="352750" y="176889"/>
                </a:lnTo>
                <a:lnTo>
                  <a:pt x="357250" y="184750"/>
                </a:lnTo>
                <a:lnTo>
                  <a:pt x="379731" y="162892"/>
                </a:lnTo>
                <a:lnTo>
                  <a:pt x="359876" y="162892"/>
                </a:lnTo>
                <a:lnTo>
                  <a:pt x="350907" y="162147"/>
                </a:lnTo>
                <a:lnTo>
                  <a:pt x="333502" y="158969"/>
                </a:lnTo>
                <a:close/>
              </a:path>
              <a:path w="999363" h="186782">
                <a:moveTo>
                  <a:pt x="364276" y="0"/>
                </a:moveTo>
                <a:lnTo>
                  <a:pt x="364589" y="12046"/>
                </a:lnTo>
                <a:lnTo>
                  <a:pt x="364800" y="24544"/>
                </a:lnTo>
                <a:lnTo>
                  <a:pt x="364871" y="156556"/>
                </a:lnTo>
                <a:lnTo>
                  <a:pt x="364363" y="160112"/>
                </a:lnTo>
                <a:lnTo>
                  <a:pt x="362966" y="162271"/>
                </a:lnTo>
                <a:lnTo>
                  <a:pt x="359876" y="162892"/>
                </a:lnTo>
                <a:lnTo>
                  <a:pt x="379731" y="162892"/>
                </a:lnTo>
                <a:lnTo>
                  <a:pt x="379856" y="15332"/>
                </a:lnTo>
                <a:lnTo>
                  <a:pt x="385191" y="8728"/>
                </a:lnTo>
                <a:lnTo>
                  <a:pt x="364276" y="0"/>
                </a:lnTo>
                <a:close/>
              </a:path>
              <a:path w="999363" h="186782">
                <a:moveTo>
                  <a:pt x="327159" y="36456"/>
                </a:moveTo>
                <a:lnTo>
                  <a:pt x="327377" y="46261"/>
                </a:lnTo>
                <a:lnTo>
                  <a:pt x="327531" y="58388"/>
                </a:lnTo>
                <a:lnTo>
                  <a:pt x="327528" y="106899"/>
                </a:lnTo>
                <a:lnTo>
                  <a:pt x="327343" y="119737"/>
                </a:lnTo>
                <a:lnTo>
                  <a:pt x="327123" y="130002"/>
                </a:lnTo>
                <a:lnTo>
                  <a:pt x="326771" y="141316"/>
                </a:lnTo>
                <a:lnTo>
                  <a:pt x="343184" y="132321"/>
                </a:lnTo>
                <a:lnTo>
                  <a:pt x="342685" y="119737"/>
                </a:lnTo>
                <a:lnTo>
                  <a:pt x="342519" y="106899"/>
                </a:lnTo>
                <a:lnTo>
                  <a:pt x="342519" y="45558"/>
                </a:lnTo>
                <a:lnTo>
                  <a:pt x="347980" y="38954"/>
                </a:lnTo>
                <a:lnTo>
                  <a:pt x="327159" y="36456"/>
                </a:lnTo>
                <a:close/>
              </a:path>
              <a:path w="999363" h="186782">
                <a:moveTo>
                  <a:pt x="438367" y="9202"/>
                </a:moveTo>
                <a:lnTo>
                  <a:pt x="438680" y="22242"/>
                </a:lnTo>
                <a:lnTo>
                  <a:pt x="438772" y="43653"/>
                </a:lnTo>
                <a:lnTo>
                  <a:pt x="438648" y="146836"/>
                </a:lnTo>
                <a:lnTo>
                  <a:pt x="438530" y="158537"/>
                </a:lnTo>
                <a:lnTo>
                  <a:pt x="438296" y="170653"/>
                </a:lnTo>
                <a:lnTo>
                  <a:pt x="437896" y="185639"/>
                </a:lnTo>
                <a:lnTo>
                  <a:pt x="454816" y="174108"/>
                </a:lnTo>
                <a:lnTo>
                  <a:pt x="454441" y="162017"/>
                </a:lnTo>
                <a:lnTo>
                  <a:pt x="454384" y="158537"/>
                </a:lnTo>
                <a:lnTo>
                  <a:pt x="454406" y="47844"/>
                </a:lnTo>
                <a:lnTo>
                  <a:pt x="469750" y="47844"/>
                </a:lnTo>
                <a:lnTo>
                  <a:pt x="467868" y="46447"/>
                </a:lnTo>
                <a:lnTo>
                  <a:pt x="462025" y="43653"/>
                </a:lnTo>
                <a:lnTo>
                  <a:pt x="454406" y="40732"/>
                </a:lnTo>
                <a:lnTo>
                  <a:pt x="454406" y="16348"/>
                </a:lnTo>
                <a:lnTo>
                  <a:pt x="461391" y="9617"/>
                </a:lnTo>
                <a:lnTo>
                  <a:pt x="438367" y="9202"/>
                </a:lnTo>
                <a:close/>
              </a:path>
              <a:path w="999363" h="186782">
                <a:moveTo>
                  <a:pt x="578358" y="150333"/>
                </a:moveTo>
                <a:lnTo>
                  <a:pt x="566293" y="162017"/>
                </a:lnTo>
                <a:lnTo>
                  <a:pt x="464312" y="162017"/>
                </a:lnTo>
                <a:lnTo>
                  <a:pt x="472821" y="172939"/>
                </a:lnTo>
                <a:lnTo>
                  <a:pt x="479298" y="171415"/>
                </a:lnTo>
                <a:lnTo>
                  <a:pt x="485775" y="170653"/>
                </a:lnTo>
                <a:lnTo>
                  <a:pt x="596265" y="170653"/>
                </a:lnTo>
                <a:lnTo>
                  <a:pt x="578358" y="150333"/>
                </a:lnTo>
                <a:close/>
              </a:path>
              <a:path w="999363" h="186782">
                <a:moveTo>
                  <a:pt x="584596" y="111979"/>
                </a:moveTo>
                <a:lnTo>
                  <a:pt x="524129" y="111979"/>
                </a:lnTo>
                <a:lnTo>
                  <a:pt x="524002" y="162017"/>
                </a:lnTo>
                <a:lnTo>
                  <a:pt x="539623" y="162017"/>
                </a:lnTo>
                <a:lnTo>
                  <a:pt x="539750" y="112106"/>
                </a:lnTo>
                <a:lnTo>
                  <a:pt x="584708" y="112106"/>
                </a:lnTo>
                <a:close/>
              </a:path>
              <a:path w="999363" h="186782">
                <a:moveTo>
                  <a:pt x="567563" y="92548"/>
                </a:moveTo>
                <a:lnTo>
                  <a:pt x="556260" y="103470"/>
                </a:lnTo>
                <a:lnTo>
                  <a:pt x="482316" y="103470"/>
                </a:lnTo>
                <a:lnTo>
                  <a:pt x="490728" y="114392"/>
                </a:lnTo>
                <a:lnTo>
                  <a:pt x="497205" y="112741"/>
                </a:lnTo>
                <a:lnTo>
                  <a:pt x="503681" y="111979"/>
                </a:lnTo>
                <a:lnTo>
                  <a:pt x="584596" y="111979"/>
                </a:lnTo>
                <a:lnTo>
                  <a:pt x="577137" y="103470"/>
                </a:lnTo>
                <a:lnTo>
                  <a:pt x="524129" y="103470"/>
                </a:lnTo>
                <a:lnTo>
                  <a:pt x="577026" y="103343"/>
                </a:lnTo>
                <a:lnTo>
                  <a:pt x="567563" y="92548"/>
                </a:lnTo>
                <a:close/>
              </a:path>
              <a:path w="999363" h="186782">
                <a:moveTo>
                  <a:pt x="539750" y="64481"/>
                </a:moveTo>
                <a:lnTo>
                  <a:pt x="524129" y="64481"/>
                </a:lnTo>
                <a:lnTo>
                  <a:pt x="524129" y="103470"/>
                </a:lnTo>
                <a:lnTo>
                  <a:pt x="539750" y="103470"/>
                </a:lnTo>
                <a:lnTo>
                  <a:pt x="539750" y="64481"/>
                </a:lnTo>
                <a:close/>
              </a:path>
              <a:path w="999363" h="186782">
                <a:moveTo>
                  <a:pt x="490112" y="26797"/>
                </a:moveTo>
                <a:lnTo>
                  <a:pt x="480921" y="66445"/>
                </a:lnTo>
                <a:lnTo>
                  <a:pt x="467360" y="101819"/>
                </a:lnTo>
                <a:lnTo>
                  <a:pt x="477674" y="98365"/>
                </a:lnTo>
                <a:lnTo>
                  <a:pt x="484529" y="88078"/>
                </a:lnTo>
                <a:lnTo>
                  <a:pt x="490738" y="76783"/>
                </a:lnTo>
                <a:lnTo>
                  <a:pt x="496316" y="64481"/>
                </a:lnTo>
                <a:lnTo>
                  <a:pt x="588533" y="64481"/>
                </a:lnTo>
                <a:lnTo>
                  <a:pt x="581034" y="55972"/>
                </a:lnTo>
                <a:lnTo>
                  <a:pt x="539750" y="55972"/>
                </a:lnTo>
                <a:lnTo>
                  <a:pt x="498602" y="55845"/>
                </a:lnTo>
                <a:lnTo>
                  <a:pt x="505968" y="36541"/>
                </a:lnTo>
                <a:lnTo>
                  <a:pt x="513334" y="30445"/>
                </a:lnTo>
                <a:lnTo>
                  <a:pt x="490112" y="26797"/>
                </a:lnTo>
                <a:close/>
              </a:path>
              <a:path w="999363" h="186782">
                <a:moveTo>
                  <a:pt x="469750" y="47844"/>
                </a:moveTo>
                <a:lnTo>
                  <a:pt x="454406" y="47844"/>
                </a:lnTo>
                <a:lnTo>
                  <a:pt x="457073" y="52924"/>
                </a:lnTo>
                <a:lnTo>
                  <a:pt x="459740" y="58131"/>
                </a:lnTo>
                <a:lnTo>
                  <a:pt x="462153" y="63465"/>
                </a:lnTo>
                <a:lnTo>
                  <a:pt x="464947" y="70196"/>
                </a:lnTo>
                <a:lnTo>
                  <a:pt x="467868" y="72609"/>
                </a:lnTo>
                <a:lnTo>
                  <a:pt x="471043" y="70704"/>
                </a:lnTo>
                <a:lnTo>
                  <a:pt x="474344" y="68799"/>
                </a:lnTo>
                <a:lnTo>
                  <a:pt x="476123" y="65497"/>
                </a:lnTo>
                <a:lnTo>
                  <a:pt x="477393" y="55972"/>
                </a:lnTo>
                <a:lnTo>
                  <a:pt x="475615" y="52162"/>
                </a:lnTo>
                <a:lnTo>
                  <a:pt x="469750" y="47844"/>
                </a:lnTo>
                <a:close/>
              </a:path>
              <a:path w="999363" h="186782">
                <a:moveTo>
                  <a:pt x="588533" y="64481"/>
                </a:moveTo>
                <a:lnTo>
                  <a:pt x="539750" y="64481"/>
                </a:lnTo>
                <a:lnTo>
                  <a:pt x="588644" y="64608"/>
                </a:lnTo>
                <a:close/>
              </a:path>
              <a:path w="999363" h="186782">
                <a:moveTo>
                  <a:pt x="570738" y="44288"/>
                </a:moveTo>
                <a:lnTo>
                  <a:pt x="558673" y="55972"/>
                </a:lnTo>
                <a:lnTo>
                  <a:pt x="581034" y="55972"/>
                </a:lnTo>
                <a:lnTo>
                  <a:pt x="570738" y="44288"/>
                </a:lnTo>
                <a:close/>
              </a:path>
              <a:path w="999363" h="186782">
                <a:moveTo>
                  <a:pt x="523490" y="3080"/>
                </a:moveTo>
                <a:lnTo>
                  <a:pt x="523742" y="11395"/>
                </a:lnTo>
                <a:lnTo>
                  <a:pt x="523937" y="22242"/>
                </a:lnTo>
                <a:lnTo>
                  <a:pt x="524013" y="32985"/>
                </a:lnTo>
                <a:lnTo>
                  <a:pt x="524129" y="55845"/>
                </a:lnTo>
                <a:lnTo>
                  <a:pt x="539750" y="55845"/>
                </a:lnTo>
                <a:lnTo>
                  <a:pt x="539750" y="18126"/>
                </a:lnTo>
                <a:lnTo>
                  <a:pt x="547497" y="11395"/>
                </a:lnTo>
                <a:lnTo>
                  <a:pt x="523490" y="3080"/>
                </a:lnTo>
                <a:close/>
              </a:path>
              <a:path w="999363" h="186782">
                <a:moveTo>
                  <a:pt x="432435" y="50003"/>
                </a:moveTo>
                <a:lnTo>
                  <a:pt x="424385" y="54362"/>
                </a:lnTo>
                <a:lnTo>
                  <a:pt x="421470" y="68124"/>
                </a:lnTo>
                <a:lnTo>
                  <a:pt x="416560" y="77562"/>
                </a:lnTo>
                <a:lnTo>
                  <a:pt x="412623" y="82007"/>
                </a:lnTo>
                <a:lnTo>
                  <a:pt x="410718" y="85436"/>
                </a:lnTo>
                <a:lnTo>
                  <a:pt x="410718" y="89373"/>
                </a:lnTo>
                <a:lnTo>
                  <a:pt x="411988" y="90643"/>
                </a:lnTo>
                <a:lnTo>
                  <a:pt x="414400" y="91786"/>
                </a:lnTo>
                <a:lnTo>
                  <a:pt x="416813" y="92802"/>
                </a:lnTo>
                <a:lnTo>
                  <a:pt x="418719" y="93310"/>
                </a:lnTo>
                <a:lnTo>
                  <a:pt x="422021" y="93310"/>
                </a:lnTo>
                <a:lnTo>
                  <a:pt x="433737" y="67198"/>
                </a:lnTo>
                <a:lnTo>
                  <a:pt x="432435" y="50003"/>
                </a:lnTo>
                <a:close/>
              </a:path>
              <a:path w="999363" h="186782">
                <a:moveTo>
                  <a:pt x="777240" y="144999"/>
                </a:moveTo>
                <a:lnTo>
                  <a:pt x="762762" y="158969"/>
                </a:lnTo>
                <a:lnTo>
                  <a:pt x="615033" y="158969"/>
                </a:lnTo>
                <a:lnTo>
                  <a:pt x="623569" y="169891"/>
                </a:lnTo>
                <a:lnTo>
                  <a:pt x="629919" y="168367"/>
                </a:lnTo>
                <a:lnTo>
                  <a:pt x="636397" y="167605"/>
                </a:lnTo>
                <a:lnTo>
                  <a:pt x="797433" y="167605"/>
                </a:lnTo>
                <a:lnTo>
                  <a:pt x="789718" y="158969"/>
                </a:lnTo>
                <a:lnTo>
                  <a:pt x="697992" y="158969"/>
                </a:lnTo>
                <a:lnTo>
                  <a:pt x="789605" y="158842"/>
                </a:lnTo>
                <a:lnTo>
                  <a:pt x="777240" y="144999"/>
                </a:lnTo>
                <a:close/>
              </a:path>
              <a:path w="999363" h="186782">
                <a:moveTo>
                  <a:pt x="714502" y="36922"/>
                </a:moveTo>
                <a:lnTo>
                  <a:pt x="698119" y="36922"/>
                </a:lnTo>
                <a:lnTo>
                  <a:pt x="697992" y="158969"/>
                </a:lnTo>
                <a:lnTo>
                  <a:pt x="714375" y="158969"/>
                </a:lnTo>
                <a:lnTo>
                  <a:pt x="714502" y="36922"/>
                </a:lnTo>
                <a:close/>
              </a:path>
              <a:path w="999363" h="186782">
                <a:moveTo>
                  <a:pt x="768731" y="15586"/>
                </a:moveTo>
                <a:lnTo>
                  <a:pt x="755904" y="28413"/>
                </a:lnTo>
                <a:lnTo>
                  <a:pt x="625956" y="28413"/>
                </a:lnTo>
                <a:lnTo>
                  <a:pt x="634492" y="39208"/>
                </a:lnTo>
                <a:lnTo>
                  <a:pt x="640842" y="37684"/>
                </a:lnTo>
                <a:lnTo>
                  <a:pt x="647319" y="36922"/>
                </a:lnTo>
                <a:lnTo>
                  <a:pt x="787289" y="36922"/>
                </a:lnTo>
                <a:lnTo>
                  <a:pt x="779888" y="28413"/>
                </a:lnTo>
                <a:lnTo>
                  <a:pt x="755904" y="28413"/>
                </a:lnTo>
                <a:lnTo>
                  <a:pt x="779777" y="28286"/>
                </a:lnTo>
                <a:lnTo>
                  <a:pt x="768731" y="15586"/>
                </a:lnTo>
                <a:close/>
              </a:path>
              <a:path w="999363" h="186782">
                <a:moveTo>
                  <a:pt x="787289" y="36922"/>
                </a:moveTo>
                <a:lnTo>
                  <a:pt x="714502" y="36922"/>
                </a:lnTo>
                <a:lnTo>
                  <a:pt x="787400" y="37049"/>
                </a:lnTo>
                <a:lnTo>
                  <a:pt x="787289" y="36922"/>
                </a:lnTo>
                <a:close/>
              </a:path>
              <a:path w="999363" h="186782">
                <a:moveTo>
                  <a:pt x="932688" y="48225"/>
                </a:moveTo>
                <a:lnTo>
                  <a:pt x="917067" y="48225"/>
                </a:lnTo>
                <a:lnTo>
                  <a:pt x="916950" y="137633"/>
                </a:lnTo>
                <a:lnTo>
                  <a:pt x="916833" y="158794"/>
                </a:lnTo>
                <a:lnTo>
                  <a:pt x="916571" y="172063"/>
                </a:lnTo>
                <a:lnTo>
                  <a:pt x="916178" y="186782"/>
                </a:lnTo>
                <a:lnTo>
                  <a:pt x="933323" y="181321"/>
                </a:lnTo>
                <a:lnTo>
                  <a:pt x="932814" y="172812"/>
                </a:lnTo>
                <a:lnTo>
                  <a:pt x="932561" y="165954"/>
                </a:lnTo>
                <a:lnTo>
                  <a:pt x="932561" y="137633"/>
                </a:lnTo>
                <a:lnTo>
                  <a:pt x="996965" y="137633"/>
                </a:lnTo>
                <a:lnTo>
                  <a:pt x="989506" y="129124"/>
                </a:lnTo>
                <a:lnTo>
                  <a:pt x="932561" y="129124"/>
                </a:lnTo>
                <a:lnTo>
                  <a:pt x="932561" y="94961"/>
                </a:lnTo>
                <a:lnTo>
                  <a:pt x="991615" y="94961"/>
                </a:lnTo>
                <a:lnTo>
                  <a:pt x="984045" y="86325"/>
                </a:lnTo>
                <a:lnTo>
                  <a:pt x="932561" y="86325"/>
                </a:lnTo>
                <a:lnTo>
                  <a:pt x="932688" y="48225"/>
                </a:lnTo>
                <a:close/>
              </a:path>
              <a:path w="999363" h="186782">
                <a:moveTo>
                  <a:pt x="865372" y="69942"/>
                </a:moveTo>
                <a:lnTo>
                  <a:pt x="849503" y="69942"/>
                </a:lnTo>
                <a:lnTo>
                  <a:pt x="849357" y="147343"/>
                </a:lnTo>
                <a:lnTo>
                  <a:pt x="849232" y="158794"/>
                </a:lnTo>
                <a:lnTo>
                  <a:pt x="848989" y="171717"/>
                </a:lnTo>
                <a:lnTo>
                  <a:pt x="848613" y="186655"/>
                </a:lnTo>
                <a:lnTo>
                  <a:pt x="865593" y="176592"/>
                </a:lnTo>
                <a:lnTo>
                  <a:pt x="865203" y="165954"/>
                </a:lnTo>
                <a:lnTo>
                  <a:pt x="865084" y="158794"/>
                </a:lnTo>
                <a:lnTo>
                  <a:pt x="865124" y="70196"/>
                </a:lnTo>
                <a:lnTo>
                  <a:pt x="865372" y="69942"/>
                </a:lnTo>
                <a:close/>
              </a:path>
              <a:path w="999363" h="186782">
                <a:moveTo>
                  <a:pt x="996965" y="137633"/>
                </a:moveTo>
                <a:lnTo>
                  <a:pt x="932561" y="137633"/>
                </a:lnTo>
                <a:lnTo>
                  <a:pt x="997076" y="137760"/>
                </a:lnTo>
                <a:close/>
              </a:path>
              <a:path w="999363" h="186782">
                <a:moveTo>
                  <a:pt x="979932" y="118202"/>
                </a:moveTo>
                <a:lnTo>
                  <a:pt x="968628" y="129124"/>
                </a:lnTo>
                <a:lnTo>
                  <a:pt x="989506" y="129124"/>
                </a:lnTo>
                <a:lnTo>
                  <a:pt x="979932" y="118202"/>
                </a:lnTo>
                <a:close/>
              </a:path>
              <a:path w="999363" h="186782">
                <a:moveTo>
                  <a:pt x="863148" y="8155"/>
                </a:moveTo>
                <a:lnTo>
                  <a:pt x="850169" y="44502"/>
                </a:lnTo>
                <a:lnTo>
                  <a:pt x="831327" y="82603"/>
                </a:lnTo>
                <a:lnTo>
                  <a:pt x="817626" y="104105"/>
                </a:lnTo>
                <a:lnTo>
                  <a:pt x="828263" y="101498"/>
                </a:lnTo>
                <a:lnTo>
                  <a:pt x="836440" y="91675"/>
                </a:lnTo>
                <a:lnTo>
                  <a:pt x="843509" y="81156"/>
                </a:lnTo>
                <a:lnTo>
                  <a:pt x="849503" y="69942"/>
                </a:lnTo>
                <a:lnTo>
                  <a:pt x="865372" y="69942"/>
                </a:lnTo>
                <a:lnTo>
                  <a:pt x="870585" y="64608"/>
                </a:lnTo>
                <a:lnTo>
                  <a:pt x="861753" y="52710"/>
                </a:lnTo>
                <a:lnTo>
                  <a:pt x="872202" y="30616"/>
                </a:lnTo>
                <a:lnTo>
                  <a:pt x="878586" y="16983"/>
                </a:lnTo>
                <a:lnTo>
                  <a:pt x="885317" y="11014"/>
                </a:lnTo>
                <a:lnTo>
                  <a:pt x="863148" y="8155"/>
                </a:lnTo>
                <a:close/>
              </a:path>
              <a:path w="999363" h="186782">
                <a:moveTo>
                  <a:pt x="910884" y="6308"/>
                </a:moveTo>
                <a:lnTo>
                  <a:pt x="895884" y="45286"/>
                </a:lnTo>
                <a:lnTo>
                  <a:pt x="870458" y="90008"/>
                </a:lnTo>
                <a:lnTo>
                  <a:pt x="879265" y="89359"/>
                </a:lnTo>
                <a:lnTo>
                  <a:pt x="887366" y="80452"/>
                </a:lnTo>
                <a:lnTo>
                  <a:pt x="895187" y="70627"/>
                </a:lnTo>
                <a:lnTo>
                  <a:pt x="902719" y="59885"/>
                </a:lnTo>
                <a:lnTo>
                  <a:pt x="909955" y="48225"/>
                </a:lnTo>
                <a:lnTo>
                  <a:pt x="999363" y="48225"/>
                </a:lnTo>
                <a:lnTo>
                  <a:pt x="991743" y="39589"/>
                </a:lnTo>
                <a:lnTo>
                  <a:pt x="970914" y="39589"/>
                </a:lnTo>
                <a:lnTo>
                  <a:pt x="912841" y="39077"/>
                </a:lnTo>
                <a:lnTo>
                  <a:pt x="918333" y="29820"/>
                </a:lnTo>
                <a:lnTo>
                  <a:pt x="925068" y="16475"/>
                </a:lnTo>
                <a:lnTo>
                  <a:pt x="932688" y="11268"/>
                </a:lnTo>
                <a:lnTo>
                  <a:pt x="910884" y="6308"/>
                </a:lnTo>
                <a:close/>
              </a:path>
              <a:path w="999363" h="186782">
                <a:moveTo>
                  <a:pt x="974471" y="75403"/>
                </a:moveTo>
                <a:lnTo>
                  <a:pt x="963168" y="86325"/>
                </a:lnTo>
                <a:lnTo>
                  <a:pt x="984045" y="86325"/>
                </a:lnTo>
                <a:lnTo>
                  <a:pt x="974471" y="75403"/>
                </a:lnTo>
                <a:close/>
              </a:path>
              <a:path w="999363" h="186782">
                <a:moveTo>
                  <a:pt x="982218" y="28794"/>
                </a:moveTo>
                <a:lnTo>
                  <a:pt x="970914" y="39589"/>
                </a:lnTo>
                <a:lnTo>
                  <a:pt x="991743" y="39589"/>
                </a:lnTo>
                <a:lnTo>
                  <a:pt x="982218" y="2879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" name="object 14"/>
          <p:cNvSpPr/>
          <p:nvPr/>
        </p:nvSpPr>
        <p:spPr>
          <a:xfrm>
            <a:off x="4801108" y="2372232"/>
            <a:ext cx="3059175" cy="1449577"/>
          </a:xfrm>
          <a:custGeom>
            <a:avLst/>
            <a:gdLst/>
            <a:ahLst/>
            <a:cxnLst/>
            <a:rect l="l" t="t" r="r" b="b"/>
            <a:pathLst>
              <a:path w="3059175" h="1449577">
                <a:moveTo>
                  <a:pt x="0" y="0"/>
                </a:moveTo>
                <a:lnTo>
                  <a:pt x="602106" y="1448180"/>
                </a:lnTo>
                <a:lnTo>
                  <a:pt x="2454910" y="1449577"/>
                </a:lnTo>
                <a:lnTo>
                  <a:pt x="3059175" y="2158"/>
                </a:lnTo>
                <a:lnTo>
                  <a:pt x="0" y="0"/>
                </a:lnTo>
                <a:close/>
              </a:path>
            </a:pathLst>
          </a:custGeom>
          <a:solidFill>
            <a:srgbClr val="B9C731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" name="object 15"/>
          <p:cNvSpPr/>
          <p:nvPr/>
        </p:nvSpPr>
        <p:spPr>
          <a:xfrm>
            <a:off x="4801108" y="2372232"/>
            <a:ext cx="3059175" cy="1449577"/>
          </a:xfrm>
          <a:custGeom>
            <a:avLst/>
            <a:gdLst/>
            <a:ahLst/>
            <a:cxnLst/>
            <a:rect l="l" t="t" r="r" b="b"/>
            <a:pathLst>
              <a:path w="3059175" h="1449577">
                <a:moveTo>
                  <a:pt x="0" y="0"/>
                </a:moveTo>
                <a:lnTo>
                  <a:pt x="602106" y="1448180"/>
                </a:lnTo>
                <a:lnTo>
                  <a:pt x="2454910" y="1449577"/>
                </a:lnTo>
                <a:lnTo>
                  <a:pt x="3059175" y="2158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333333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" name="object 16"/>
          <p:cNvSpPr/>
          <p:nvPr/>
        </p:nvSpPr>
        <p:spPr>
          <a:xfrm>
            <a:off x="6182105" y="2727960"/>
            <a:ext cx="312293" cy="145287"/>
          </a:xfrm>
          <a:custGeom>
            <a:avLst/>
            <a:gdLst/>
            <a:ahLst/>
            <a:cxnLst/>
            <a:rect l="l" t="t" r="r" b="b"/>
            <a:pathLst>
              <a:path w="312293" h="145287">
                <a:moveTo>
                  <a:pt x="44958" y="0"/>
                </a:moveTo>
                <a:lnTo>
                  <a:pt x="127" y="0"/>
                </a:lnTo>
                <a:lnTo>
                  <a:pt x="0" y="145161"/>
                </a:lnTo>
                <a:lnTo>
                  <a:pt x="44831" y="145161"/>
                </a:lnTo>
                <a:lnTo>
                  <a:pt x="44958" y="86487"/>
                </a:lnTo>
                <a:lnTo>
                  <a:pt x="138938" y="86487"/>
                </a:lnTo>
                <a:lnTo>
                  <a:pt x="138938" y="50926"/>
                </a:lnTo>
                <a:lnTo>
                  <a:pt x="93980" y="50926"/>
                </a:lnTo>
                <a:lnTo>
                  <a:pt x="44958" y="50800"/>
                </a:lnTo>
                <a:lnTo>
                  <a:pt x="44958" y="0"/>
                </a:lnTo>
                <a:close/>
              </a:path>
              <a:path w="312293" h="145287">
                <a:moveTo>
                  <a:pt x="138938" y="86487"/>
                </a:moveTo>
                <a:lnTo>
                  <a:pt x="93853" y="86487"/>
                </a:lnTo>
                <a:lnTo>
                  <a:pt x="93853" y="145161"/>
                </a:lnTo>
                <a:lnTo>
                  <a:pt x="138938" y="145161"/>
                </a:lnTo>
                <a:lnTo>
                  <a:pt x="138938" y="86487"/>
                </a:lnTo>
                <a:close/>
              </a:path>
              <a:path w="312293" h="145287">
                <a:moveTo>
                  <a:pt x="138938" y="126"/>
                </a:moveTo>
                <a:lnTo>
                  <a:pt x="93980" y="126"/>
                </a:lnTo>
                <a:lnTo>
                  <a:pt x="93980" y="50926"/>
                </a:lnTo>
                <a:lnTo>
                  <a:pt x="138938" y="50926"/>
                </a:lnTo>
                <a:lnTo>
                  <a:pt x="138938" y="126"/>
                </a:lnTo>
                <a:close/>
              </a:path>
              <a:path w="312293" h="145287">
                <a:moveTo>
                  <a:pt x="169672" y="126"/>
                </a:moveTo>
                <a:lnTo>
                  <a:pt x="169545" y="145287"/>
                </a:lnTo>
                <a:lnTo>
                  <a:pt x="214630" y="145287"/>
                </a:lnTo>
                <a:lnTo>
                  <a:pt x="214630" y="86360"/>
                </a:lnTo>
                <a:lnTo>
                  <a:pt x="276878" y="86360"/>
                </a:lnTo>
                <a:lnTo>
                  <a:pt x="274701" y="84836"/>
                </a:lnTo>
                <a:lnTo>
                  <a:pt x="270891" y="83057"/>
                </a:lnTo>
                <a:lnTo>
                  <a:pt x="265557" y="81279"/>
                </a:lnTo>
                <a:lnTo>
                  <a:pt x="272161" y="79755"/>
                </a:lnTo>
                <a:lnTo>
                  <a:pt x="296818" y="58927"/>
                </a:lnTo>
                <a:lnTo>
                  <a:pt x="214630" y="58927"/>
                </a:lnTo>
                <a:lnTo>
                  <a:pt x="214757" y="29463"/>
                </a:lnTo>
                <a:lnTo>
                  <a:pt x="299067" y="29463"/>
                </a:lnTo>
                <a:lnTo>
                  <a:pt x="298783" y="27474"/>
                </a:lnTo>
                <a:lnTo>
                  <a:pt x="259426" y="803"/>
                </a:lnTo>
                <a:lnTo>
                  <a:pt x="244475" y="253"/>
                </a:lnTo>
                <a:lnTo>
                  <a:pt x="169672" y="126"/>
                </a:lnTo>
                <a:close/>
              </a:path>
              <a:path w="312293" h="145287">
                <a:moveTo>
                  <a:pt x="276878" y="86360"/>
                </a:moveTo>
                <a:lnTo>
                  <a:pt x="222758" y="86360"/>
                </a:lnTo>
                <a:lnTo>
                  <a:pt x="226441" y="87502"/>
                </a:lnTo>
                <a:lnTo>
                  <a:pt x="229616" y="89788"/>
                </a:lnTo>
                <a:lnTo>
                  <a:pt x="232029" y="91439"/>
                </a:lnTo>
                <a:lnTo>
                  <a:pt x="234696" y="95250"/>
                </a:lnTo>
                <a:lnTo>
                  <a:pt x="237744" y="100964"/>
                </a:lnTo>
                <a:lnTo>
                  <a:pt x="261620" y="145287"/>
                </a:lnTo>
                <a:lnTo>
                  <a:pt x="312293" y="145287"/>
                </a:lnTo>
                <a:lnTo>
                  <a:pt x="290576" y="103250"/>
                </a:lnTo>
                <a:lnTo>
                  <a:pt x="289560" y="101218"/>
                </a:lnTo>
                <a:lnTo>
                  <a:pt x="277241" y="86613"/>
                </a:lnTo>
                <a:lnTo>
                  <a:pt x="276878" y="86360"/>
                </a:lnTo>
                <a:close/>
              </a:path>
              <a:path w="312293" h="145287">
                <a:moveTo>
                  <a:pt x="299067" y="29463"/>
                </a:moveTo>
                <a:lnTo>
                  <a:pt x="242570" y="29463"/>
                </a:lnTo>
                <a:lnTo>
                  <a:pt x="248158" y="30734"/>
                </a:lnTo>
                <a:lnTo>
                  <a:pt x="251079" y="33274"/>
                </a:lnTo>
                <a:lnTo>
                  <a:pt x="254127" y="35813"/>
                </a:lnTo>
                <a:lnTo>
                  <a:pt x="255524" y="39369"/>
                </a:lnTo>
                <a:lnTo>
                  <a:pt x="255524" y="47243"/>
                </a:lnTo>
                <a:lnTo>
                  <a:pt x="235585" y="58927"/>
                </a:lnTo>
                <a:lnTo>
                  <a:pt x="296818" y="58927"/>
                </a:lnTo>
                <a:lnTo>
                  <a:pt x="298831" y="55499"/>
                </a:lnTo>
                <a:lnTo>
                  <a:pt x="300609" y="48640"/>
                </a:lnTo>
                <a:lnTo>
                  <a:pt x="300482" y="39369"/>
                </a:lnTo>
                <a:lnTo>
                  <a:pt x="299067" y="2946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" name="object 17"/>
          <p:cNvSpPr/>
          <p:nvPr/>
        </p:nvSpPr>
        <p:spPr>
          <a:xfrm>
            <a:off x="5810503" y="3020314"/>
            <a:ext cx="1030986" cy="187595"/>
          </a:xfrm>
          <a:custGeom>
            <a:avLst/>
            <a:gdLst/>
            <a:ahLst/>
            <a:cxnLst/>
            <a:rect l="l" t="t" r="r" b="b"/>
            <a:pathLst>
              <a:path w="1030986" h="187595">
                <a:moveTo>
                  <a:pt x="54737" y="0"/>
                </a:moveTo>
                <a:lnTo>
                  <a:pt x="0" y="145034"/>
                </a:lnTo>
                <a:lnTo>
                  <a:pt x="45847" y="145161"/>
                </a:lnTo>
                <a:lnTo>
                  <a:pt x="52959" y="121158"/>
                </a:lnTo>
                <a:lnTo>
                  <a:pt x="148992" y="121158"/>
                </a:lnTo>
                <a:lnTo>
                  <a:pt x="137235" y="89788"/>
                </a:lnTo>
                <a:lnTo>
                  <a:pt x="62737" y="89788"/>
                </a:lnTo>
                <a:lnTo>
                  <a:pt x="78612" y="37719"/>
                </a:lnTo>
                <a:lnTo>
                  <a:pt x="117720" y="37719"/>
                </a:lnTo>
                <a:lnTo>
                  <a:pt x="103632" y="126"/>
                </a:lnTo>
                <a:lnTo>
                  <a:pt x="54737" y="0"/>
                </a:lnTo>
                <a:close/>
              </a:path>
              <a:path w="1030986" h="187595">
                <a:moveTo>
                  <a:pt x="148992" y="121158"/>
                </a:moveTo>
                <a:lnTo>
                  <a:pt x="103759" y="121158"/>
                </a:lnTo>
                <a:lnTo>
                  <a:pt x="111125" y="145161"/>
                </a:lnTo>
                <a:lnTo>
                  <a:pt x="157987" y="145161"/>
                </a:lnTo>
                <a:lnTo>
                  <a:pt x="148992" y="121158"/>
                </a:lnTo>
                <a:close/>
              </a:path>
              <a:path w="1030986" h="187595">
                <a:moveTo>
                  <a:pt x="117720" y="37719"/>
                </a:moveTo>
                <a:lnTo>
                  <a:pt x="78612" y="37719"/>
                </a:lnTo>
                <a:lnTo>
                  <a:pt x="94487" y="89788"/>
                </a:lnTo>
                <a:lnTo>
                  <a:pt x="137235" y="89788"/>
                </a:lnTo>
                <a:lnTo>
                  <a:pt x="117720" y="37719"/>
                </a:lnTo>
                <a:close/>
              </a:path>
              <a:path w="1030986" h="187595">
                <a:moveTo>
                  <a:pt x="206501" y="40132"/>
                </a:moveTo>
                <a:lnTo>
                  <a:pt x="169037" y="40132"/>
                </a:lnTo>
                <a:lnTo>
                  <a:pt x="168910" y="145161"/>
                </a:lnTo>
                <a:lnTo>
                  <a:pt x="209169" y="145287"/>
                </a:lnTo>
                <a:lnTo>
                  <a:pt x="209169" y="85216"/>
                </a:lnTo>
                <a:lnTo>
                  <a:pt x="210693" y="78612"/>
                </a:lnTo>
                <a:lnTo>
                  <a:pt x="216788" y="71247"/>
                </a:lnTo>
                <a:lnTo>
                  <a:pt x="220725" y="69341"/>
                </a:lnTo>
                <a:lnTo>
                  <a:pt x="279432" y="69341"/>
                </a:lnTo>
                <a:lnTo>
                  <a:pt x="279423" y="68300"/>
                </a:lnTo>
                <a:lnTo>
                  <a:pt x="276247" y="57276"/>
                </a:lnTo>
                <a:lnTo>
                  <a:pt x="206501" y="57276"/>
                </a:lnTo>
                <a:lnTo>
                  <a:pt x="206501" y="40132"/>
                </a:lnTo>
                <a:close/>
              </a:path>
              <a:path w="1030986" h="187595">
                <a:moveTo>
                  <a:pt x="279432" y="69341"/>
                </a:moveTo>
                <a:lnTo>
                  <a:pt x="230124" y="69341"/>
                </a:lnTo>
                <a:lnTo>
                  <a:pt x="233553" y="70738"/>
                </a:lnTo>
                <a:lnTo>
                  <a:pt x="235966" y="73406"/>
                </a:lnTo>
                <a:lnTo>
                  <a:pt x="238379" y="76200"/>
                </a:lnTo>
                <a:lnTo>
                  <a:pt x="239649" y="80899"/>
                </a:lnTo>
                <a:lnTo>
                  <a:pt x="239522" y="145287"/>
                </a:lnTo>
                <a:lnTo>
                  <a:pt x="280035" y="145287"/>
                </a:lnTo>
                <a:lnTo>
                  <a:pt x="279432" y="69341"/>
                </a:lnTo>
                <a:close/>
              </a:path>
              <a:path w="1030986" h="187595">
                <a:moveTo>
                  <a:pt x="244475" y="37846"/>
                </a:moveTo>
                <a:lnTo>
                  <a:pt x="236220" y="37846"/>
                </a:lnTo>
                <a:lnTo>
                  <a:pt x="229235" y="39243"/>
                </a:lnTo>
                <a:lnTo>
                  <a:pt x="217805" y="45338"/>
                </a:lnTo>
                <a:lnTo>
                  <a:pt x="212090" y="50291"/>
                </a:lnTo>
                <a:lnTo>
                  <a:pt x="206501" y="57276"/>
                </a:lnTo>
                <a:lnTo>
                  <a:pt x="276247" y="57276"/>
                </a:lnTo>
                <a:lnTo>
                  <a:pt x="275913" y="56120"/>
                </a:lnTo>
                <a:lnTo>
                  <a:pt x="268854" y="46012"/>
                </a:lnTo>
                <a:lnTo>
                  <a:pt x="258192" y="39887"/>
                </a:lnTo>
                <a:lnTo>
                  <a:pt x="244475" y="37846"/>
                </a:lnTo>
                <a:close/>
              </a:path>
              <a:path w="1030986" h="187595">
                <a:moveTo>
                  <a:pt x="412913" y="61849"/>
                </a:moveTo>
                <a:lnTo>
                  <a:pt x="367538" y="61849"/>
                </a:lnTo>
                <a:lnTo>
                  <a:pt x="371094" y="62864"/>
                </a:lnTo>
                <a:lnTo>
                  <a:pt x="375285" y="66801"/>
                </a:lnTo>
                <a:lnTo>
                  <a:pt x="376300" y="70231"/>
                </a:lnTo>
                <a:lnTo>
                  <a:pt x="376300" y="75184"/>
                </a:lnTo>
                <a:lnTo>
                  <a:pt x="328852" y="87185"/>
                </a:lnTo>
                <a:lnTo>
                  <a:pt x="315403" y="91721"/>
                </a:lnTo>
                <a:lnTo>
                  <a:pt x="306705" y="97789"/>
                </a:lnTo>
                <a:lnTo>
                  <a:pt x="302006" y="102997"/>
                </a:lnTo>
                <a:lnTo>
                  <a:pt x="299640" y="109347"/>
                </a:lnTo>
                <a:lnTo>
                  <a:pt x="299635" y="119112"/>
                </a:lnTo>
                <a:lnTo>
                  <a:pt x="302852" y="130314"/>
                </a:lnTo>
                <a:lnTo>
                  <a:pt x="312496" y="141372"/>
                </a:lnTo>
                <a:lnTo>
                  <a:pt x="323570" y="146118"/>
                </a:lnTo>
                <a:lnTo>
                  <a:pt x="337947" y="147700"/>
                </a:lnTo>
                <a:lnTo>
                  <a:pt x="347345" y="147700"/>
                </a:lnTo>
                <a:lnTo>
                  <a:pt x="355600" y="146303"/>
                </a:lnTo>
                <a:lnTo>
                  <a:pt x="367919" y="141224"/>
                </a:lnTo>
                <a:lnTo>
                  <a:pt x="373253" y="137540"/>
                </a:lnTo>
                <a:lnTo>
                  <a:pt x="378460" y="132461"/>
                </a:lnTo>
                <a:lnTo>
                  <a:pt x="416069" y="132461"/>
                </a:lnTo>
                <a:lnTo>
                  <a:pt x="415925" y="131825"/>
                </a:lnTo>
                <a:lnTo>
                  <a:pt x="415544" y="128015"/>
                </a:lnTo>
                <a:lnTo>
                  <a:pt x="415550" y="125349"/>
                </a:lnTo>
                <a:lnTo>
                  <a:pt x="348742" y="125349"/>
                </a:lnTo>
                <a:lnTo>
                  <a:pt x="345567" y="124333"/>
                </a:lnTo>
                <a:lnTo>
                  <a:pt x="343281" y="122300"/>
                </a:lnTo>
                <a:lnTo>
                  <a:pt x="341122" y="120269"/>
                </a:lnTo>
                <a:lnTo>
                  <a:pt x="339979" y="117728"/>
                </a:lnTo>
                <a:lnTo>
                  <a:pt x="339979" y="111760"/>
                </a:lnTo>
                <a:lnTo>
                  <a:pt x="341122" y="109347"/>
                </a:lnTo>
                <a:lnTo>
                  <a:pt x="343408" y="107187"/>
                </a:lnTo>
                <a:lnTo>
                  <a:pt x="345567" y="105028"/>
                </a:lnTo>
                <a:lnTo>
                  <a:pt x="350774" y="102870"/>
                </a:lnTo>
                <a:lnTo>
                  <a:pt x="358901" y="100711"/>
                </a:lnTo>
                <a:lnTo>
                  <a:pt x="364871" y="99187"/>
                </a:lnTo>
                <a:lnTo>
                  <a:pt x="370713" y="97409"/>
                </a:lnTo>
                <a:lnTo>
                  <a:pt x="376174" y="95503"/>
                </a:lnTo>
                <a:lnTo>
                  <a:pt x="415617" y="95503"/>
                </a:lnTo>
                <a:lnTo>
                  <a:pt x="415671" y="71627"/>
                </a:lnTo>
                <a:lnTo>
                  <a:pt x="414655" y="66421"/>
                </a:lnTo>
                <a:lnTo>
                  <a:pt x="412913" y="61849"/>
                </a:lnTo>
                <a:close/>
              </a:path>
              <a:path w="1030986" h="187595">
                <a:moveTo>
                  <a:pt x="416069" y="132461"/>
                </a:moveTo>
                <a:lnTo>
                  <a:pt x="378460" y="132461"/>
                </a:lnTo>
                <a:lnTo>
                  <a:pt x="379349" y="137795"/>
                </a:lnTo>
                <a:lnTo>
                  <a:pt x="380365" y="140588"/>
                </a:lnTo>
                <a:lnTo>
                  <a:pt x="381254" y="142621"/>
                </a:lnTo>
                <a:lnTo>
                  <a:pt x="382778" y="145414"/>
                </a:lnTo>
                <a:lnTo>
                  <a:pt x="420624" y="145414"/>
                </a:lnTo>
                <a:lnTo>
                  <a:pt x="418465" y="141097"/>
                </a:lnTo>
                <a:lnTo>
                  <a:pt x="417195" y="137413"/>
                </a:lnTo>
                <a:lnTo>
                  <a:pt x="416069" y="132461"/>
                </a:lnTo>
                <a:close/>
              </a:path>
              <a:path w="1030986" h="187595">
                <a:moveTo>
                  <a:pt x="415617" y="95503"/>
                </a:moveTo>
                <a:lnTo>
                  <a:pt x="376174" y="95503"/>
                </a:lnTo>
                <a:lnTo>
                  <a:pt x="376126" y="107187"/>
                </a:lnTo>
                <a:lnTo>
                  <a:pt x="375412" y="110998"/>
                </a:lnTo>
                <a:lnTo>
                  <a:pt x="373761" y="114173"/>
                </a:lnTo>
                <a:lnTo>
                  <a:pt x="372237" y="117221"/>
                </a:lnTo>
                <a:lnTo>
                  <a:pt x="369443" y="119887"/>
                </a:lnTo>
                <a:lnTo>
                  <a:pt x="365633" y="122047"/>
                </a:lnTo>
                <a:lnTo>
                  <a:pt x="361696" y="124333"/>
                </a:lnTo>
                <a:lnTo>
                  <a:pt x="357505" y="125349"/>
                </a:lnTo>
                <a:lnTo>
                  <a:pt x="415550" y="125349"/>
                </a:lnTo>
                <a:lnTo>
                  <a:pt x="415617" y="95503"/>
                </a:lnTo>
                <a:close/>
              </a:path>
              <a:path w="1030986" h="187595">
                <a:moveTo>
                  <a:pt x="357124" y="37846"/>
                </a:moveTo>
                <a:lnTo>
                  <a:pt x="349631" y="37846"/>
                </a:lnTo>
                <a:lnTo>
                  <a:pt x="342646" y="38481"/>
                </a:lnTo>
                <a:lnTo>
                  <a:pt x="309118" y="54356"/>
                </a:lnTo>
                <a:lnTo>
                  <a:pt x="306324" y="58165"/>
                </a:lnTo>
                <a:lnTo>
                  <a:pt x="304292" y="63500"/>
                </a:lnTo>
                <a:lnTo>
                  <a:pt x="302768" y="70231"/>
                </a:lnTo>
                <a:lnTo>
                  <a:pt x="341249" y="74295"/>
                </a:lnTo>
                <a:lnTo>
                  <a:pt x="342900" y="69723"/>
                </a:lnTo>
                <a:lnTo>
                  <a:pt x="344932" y="66675"/>
                </a:lnTo>
                <a:lnTo>
                  <a:pt x="347599" y="65024"/>
                </a:lnTo>
                <a:lnTo>
                  <a:pt x="350900" y="62864"/>
                </a:lnTo>
                <a:lnTo>
                  <a:pt x="355854" y="61849"/>
                </a:lnTo>
                <a:lnTo>
                  <a:pt x="412913" y="61849"/>
                </a:lnTo>
                <a:lnTo>
                  <a:pt x="412623" y="61087"/>
                </a:lnTo>
                <a:lnTo>
                  <a:pt x="410718" y="55625"/>
                </a:lnTo>
                <a:lnTo>
                  <a:pt x="371568" y="38258"/>
                </a:lnTo>
                <a:lnTo>
                  <a:pt x="357124" y="37846"/>
                </a:lnTo>
                <a:close/>
              </a:path>
              <a:path w="1030986" h="187595">
                <a:moveTo>
                  <a:pt x="482092" y="381"/>
                </a:moveTo>
                <a:lnTo>
                  <a:pt x="441706" y="381"/>
                </a:lnTo>
                <a:lnTo>
                  <a:pt x="441579" y="145414"/>
                </a:lnTo>
                <a:lnTo>
                  <a:pt x="481965" y="145414"/>
                </a:lnTo>
                <a:lnTo>
                  <a:pt x="482092" y="381"/>
                </a:lnTo>
                <a:close/>
              </a:path>
              <a:path w="1030986" h="187595">
                <a:moveTo>
                  <a:pt x="504444" y="157607"/>
                </a:moveTo>
                <a:lnTo>
                  <a:pt x="508255" y="185880"/>
                </a:lnTo>
                <a:lnTo>
                  <a:pt x="519498" y="187073"/>
                </a:lnTo>
                <a:lnTo>
                  <a:pt x="531357" y="187595"/>
                </a:lnTo>
                <a:lnTo>
                  <a:pt x="546279" y="187278"/>
                </a:lnTo>
                <a:lnTo>
                  <a:pt x="558263" y="183595"/>
                </a:lnTo>
                <a:lnTo>
                  <a:pt x="568581" y="176427"/>
                </a:lnTo>
                <a:lnTo>
                  <a:pt x="574832" y="166827"/>
                </a:lnTo>
                <a:lnTo>
                  <a:pt x="577665" y="160400"/>
                </a:lnTo>
                <a:lnTo>
                  <a:pt x="516636" y="160400"/>
                </a:lnTo>
                <a:lnTo>
                  <a:pt x="510286" y="159512"/>
                </a:lnTo>
                <a:lnTo>
                  <a:pt x="504444" y="157607"/>
                </a:lnTo>
                <a:close/>
              </a:path>
              <a:path w="1030986" h="187595">
                <a:moveTo>
                  <a:pt x="541274" y="40386"/>
                </a:moveTo>
                <a:lnTo>
                  <a:pt x="498729" y="40386"/>
                </a:lnTo>
                <a:lnTo>
                  <a:pt x="542798" y="145414"/>
                </a:lnTo>
                <a:lnTo>
                  <a:pt x="540766" y="151130"/>
                </a:lnTo>
                <a:lnTo>
                  <a:pt x="538226" y="154939"/>
                </a:lnTo>
                <a:lnTo>
                  <a:pt x="535305" y="157225"/>
                </a:lnTo>
                <a:lnTo>
                  <a:pt x="532384" y="159385"/>
                </a:lnTo>
                <a:lnTo>
                  <a:pt x="528574" y="160400"/>
                </a:lnTo>
                <a:lnTo>
                  <a:pt x="577665" y="160400"/>
                </a:lnTo>
                <a:lnTo>
                  <a:pt x="581025" y="152781"/>
                </a:lnTo>
                <a:lnTo>
                  <a:pt x="596793" y="110362"/>
                </a:lnTo>
                <a:lnTo>
                  <a:pt x="562863" y="110362"/>
                </a:lnTo>
                <a:lnTo>
                  <a:pt x="541274" y="40386"/>
                </a:lnTo>
                <a:close/>
              </a:path>
              <a:path w="1030986" h="187595">
                <a:moveTo>
                  <a:pt x="622808" y="40386"/>
                </a:moveTo>
                <a:lnTo>
                  <a:pt x="583057" y="40386"/>
                </a:lnTo>
                <a:lnTo>
                  <a:pt x="562863" y="110362"/>
                </a:lnTo>
                <a:lnTo>
                  <a:pt x="596793" y="110362"/>
                </a:lnTo>
                <a:lnTo>
                  <a:pt x="622808" y="40386"/>
                </a:lnTo>
                <a:close/>
              </a:path>
              <a:path w="1030986" h="187595">
                <a:moveTo>
                  <a:pt x="682371" y="69976"/>
                </a:moveTo>
                <a:lnTo>
                  <a:pt x="641985" y="69976"/>
                </a:lnTo>
                <a:lnTo>
                  <a:pt x="641985" y="107248"/>
                </a:lnTo>
                <a:lnTo>
                  <a:pt x="655955" y="144145"/>
                </a:lnTo>
                <a:lnTo>
                  <a:pt x="668020" y="147955"/>
                </a:lnTo>
                <a:lnTo>
                  <a:pt x="680576" y="147926"/>
                </a:lnTo>
                <a:lnTo>
                  <a:pt x="692853" y="147017"/>
                </a:lnTo>
                <a:lnTo>
                  <a:pt x="705993" y="144780"/>
                </a:lnTo>
                <a:lnTo>
                  <a:pt x="703338" y="119507"/>
                </a:lnTo>
                <a:lnTo>
                  <a:pt x="687197" y="119507"/>
                </a:lnTo>
                <a:lnTo>
                  <a:pt x="684911" y="118363"/>
                </a:lnTo>
                <a:lnTo>
                  <a:pt x="683641" y="116077"/>
                </a:lnTo>
                <a:lnTo>
                  <a:pt x="682751" y="114681"/>
                </a:lnTo>
                <a:lnTo>
                  <a:pt x="682371" y="111760"/>
                </a:lnTo>
                <a:lnTo>
                  <a:pt x="682371" y="69976"/>
                </a:lnTo>
                <a:close/>
              </a:path>
              <a:path w="1030986" h="187595">
                <a:moveTo>
                  <a:pt x="703072" y="116966"/>
                </a:moveTo>
                <a:lnTo>
                  <a:pt x="697738" y="118618"/>
                </a:lnTo>
                <a:lnTo>
                  <a:pt x="693547" y="119507"/>
                </a:lnTo>
                <a:lnTo>
                  <a:pt x="703338" y="119507"/>
                </a:lnTo>
                <a:lnTo>
                  <a:pt x="703072" y="116966"/>
                </a:lnTo>
                <a:close/>
              </a:path>
              <a:path w="1030986" h="187595">
                <a:moveTo>
                  <a:pt x="704596" y="40512"/>
                </a:moveTo>
                <a:lnTo>
                  <a:pt x="627126" y="40512"/>
                </a:lnTo>
                <a:lnTo>
                  <a:pt x="627126" y="69976"/>
                </a:lnTo>
                <a:lnTo>
                  <a:pt x="704596" y="69976"/>
                </a:lnTo>
                <a:lnTo>
                  <a:pt x="704596" y="40512"/>
                </a:lnTo>
                <a:close/>
              </a:path>
              <a:path w="1030986" h="187595">
                <a:moveTo>
                  <a:pt x="682371" y="508"/>
                </a:moveTo>
                <a:lnTo>
                  <a:pt x="641985" y="21209"/>
                </a:lnTo>
                <a:lnTo>
                  <a:pt x="641985" y="40512"/>
                </a:lnTo>
                <a:lnTo>
                  <a:pt x="682371" y="40512"/>
                </a:lnTo>
                <a:lnTo>
                  <a:pt x="682371" y="508"/>
                </a:lnTo>
                <a:close/>
              </a:path>
              <a:path w="1030986" h="187595">
                <a:moveTo>
                  <a:pt x="765555" y="508"/>
                </a:moveTo>
                <a:lnTo>
                  <a:pt x="725170" y="508"/>
                </a:lnTo>
                <a:lnTo>
                  <a:pt x="725170" y="27939"/>
                </a:lnTo>
                <a:lnTo>
                  <a:pt x="765555" y="27939"/>
                </a:lnTo>
                <a:lnTo>
                  <a:pt x="765555" y="508"/>
                </a:lnTo>
                <a:close/>
              </a:path>
              <a:path w="1030986" h="187595">
                <a:moveTo>
                  <a:pt x="765428" y="40512"/>
                </a:moveTo>
                <a:lnTo>
                  <a:pt x="725170" y="40512"/>
                </a:lnTo>
                <a:lnTo>
                  <a:pt x="725170" y="145669"/>
                </a:lnTo>
                <a:lnTo>
                  <a:pt x="765428" y="145669"/>
                </a:lnTo>
                <a:lnTo>
                  <a:pt x="765428" y="40512"/>
                </a:lnTo>
                <a:close/>
              </a:path>
              <a:path w="1030986" h="187595">
                <a:moveTo>
                  <a:pt x="841125" y="38369"/>
                </a:moveTo>
                <a:lnTo>
                  <a:pt x="797814" y="56641"/>
                </a:lnTo>
                <a:lnTo>
                  <a:pt x="785876" y="93599"/>
                </a:lnTo>
                <a:lnTo>
                  <a:pt x="785991" y="104521"/>
                </a:lnTo>
                <a:lnTo>
                  <a:pt x="812953" y="141295"/>
                </a:lnTo>
                <a:lnTo>
                  <a:pt x="854200" y="148011"/>
                </a:lnTo>
                <a:lnTo>
                  <a:pt x="867564" y="146594"/>
                </a:lnTo>
                <a:lnTo>
                  <a:pt x="901826" y="123825"/>
                </a:lnTo>
                <a:lnTo>
                  <a:pt x="903224" y="121031"/>
                </a:lnTo>
                <a:lnTo>
                  <a:pt x="841375" y="121031"/>
                </a:lnTo>
                <a:lnTo>
                  <a:pt x="836168" y="118872"/>
                </a:lnTo>
                <a:lnTo>
                  <a:pt x="832103" y="114300"/>
                </a:lnTo>
                <a:lnTo>
                  <a:pt x="828040" y="109855"/>
                </a:lnTo>
                <a:lnTo>
                  <a:pt x="826007" y="103377"/>
                </a:lnTo>
                <a:lnTo>
                  <a:pt x="826007" y="84962"/>
                </a:lnTo>
                <a:lnTo>
                  <a:pt x="828040" y="77724"/>
                </a:lnTo>
                <a:lnTo>
                  <a:pt x="832230" y="73025"/>
                </a:lnTo>
                <a:lnTo>
                  <a:pt x="836295" y="68199"/>
                </a:lnTo>
                <a:lnTo>
                  <a:pt x="841628" y="65912"/>
                </a:lnTo>
                <a:lnTo>
                  <a:pt x="901705" y="65912"/>
                </a:lnTo>
                <a:lnTo>
                  <a:pt x="900542" y="63250"/>
                </a:lnTo>
                <a:lnTo>
                  <a:pt x="892925" y="53587"/>
                </a:lnTo>
                <a:lnTo>
                  <a:pt x="881252" y="44490"/>
                </a:lnTo>
                <a:lnTo>
                  <a:pt x="871203" y="41012"/>
                </a:lnTo>
                <a:lnTo>
                  <a:pt x="858079" y="38972"/>
                </a:lnTo>
                <a:lnTo>
                  <a:pt x="841125" y="38369"/>
                </a:lnTo>
                <a:close/>
              </a:path>
              <a:path w="1030986" h="187595">
                <a:moveTo>
                  <a:pt x="869061" y="104521"/>
                </a:moveTo>
                <a:lnTo>
                  <a:pt x="853059" y="121031"/>
                </a:lnTo>
                <a:lnTo>
                  <a:pt x="903224" y="121031"/>
                </a:lnTo>
                <a:lnTo>
                  <a:pt x="905255" y="116966"/>
                </a:lnTo>
                <a:lnTo>
                  <a:pt x="907415" y="108965"/>
                </a:lnTo>
                <a:lnTo>
                  <a:pt x="869061" y="104521"/>
                </a:lnTo>
                <a:close/>
              </a:path>
              <a:path w="1030986" h="187595">
                <a:moveTo>
                  <a:pt x="901705" y="65912"/>
                </a:moveTo>
                <a:lnTo>
                  <a:pt x="853694" y="65912"/>
                </a:lnTo>
                <a:lnTo>
                  <a:pt x="857885" y="67056"/>
                </a:lnTo>
                <a:lnTo>
                  <a:pt x="860932" y="69341"/>
                </a:lnTo>
                <a:lnTo>
                  <a:pt x="864107" y="71500"/>
                </a:lnTo>
                <a:lnTo>
                  <a:pt x="866267" y="74930"/>
                </a:lnTo>
                <a:lnTo>
                  <a:pt x="867410" y="79375"/>
                </a:lnTo>
                <a:lnTo>
                  <a:pt x="905282" y="74102"/>
                </a:lnTo>
                <a:lnTo>
                  <a:pt x="901705" y="65912"/>
                </a:lnTo>
                <a:close/>
              </a:path>
              <a:path w="1030986" h="187595">
                <a:moveTo>
                  <a:pt x="959230" y="112902"/>
                </a:moveTo>
                <a:lnTo>
                  <a:pt x="919226" y="116586"/>
                </a:lnTo>
                <a:lnTo>
                  <a:pt x="921970" y="124539"/>
                </a:lnTo>
                <a:lnTo>
                  <a:pt x="929052" y="134032"/>
                </a:lnTo>
                <a:lnTo>
                  <a:pt x="941965" y="143467"/>
                </a:lnTo>
                <a:lnTo>
                  <a:pt x="952147" y="146065"/>
                </a:lnTo>
                <a:lnTo>
                  <a:pt x="966044" y="147575"/>
                </a:lnTo>
                <a:lnTo>
                  <a:pt x="984510" y="147963"/>
                </a:lnTo>
                <a:lnTo>
                  <a:pt x="997621" y="146330"/>
                </a:lnTo>
                <a:lnTo>
                  <a:pt x="1027579" y="126111"/>
                </a:lnTo>
                <a:lnTo>
                  <a:pt x="973074" y="126111"/>
                </a:lnTo>
                <a:lnTo>
                  <a:pt x="969137" y="125095"/>
                </a:lnTo>
                <a:lnTo>
                  <a:pt x="966089" y="123062"/>
                </a:lnTo>
                <a:lnTo>
                  <a:pt x="963168" y="121031"/>
                </a:lnTo>
                <a:lnTo>
                  <a:pt x="960881" y="117601"/>
                </a:lnTo>
                <a:lnTo>
                  <a:pt x="959230" y="112902"/>
                </a:lnTo>
                <a:close/>
              </a:path>
              <a:path w="1030986" h="187595">
                <a:moveTo>
                  <a:pt x="970849" y="38399"/>
                </a:moveTo>
                <a:lnTo>
                  <a:pt x="933830" y="48260"/>
                </a:lnTo>
                <a:lnTo>
                  <a:pt x="923671" y="64262"/>
                </a:lnTo>
                <a:lnTo>
                  <a:pt x="923671" y="77470"/>
                </a:lnTo>
                <a:lnTo>
                  <a:pt x="956662" y="102348"/>
                </a:lnTo>
                <a:lnTo>
                  <a:pt x="981582" y="107061"/>
                </a:lnTo>
                <a:lnTo>
                  <a:pt x="987298" y="108458"/>
                </a:lnTo>
                <a:lnTo>
                  <a:pt x="989456" y="109474"/>
                </a:lnTo>
                <a:lnTo>
                  <a:pt x="992504" y="111125"/>
                </a:lnTo>
                <a:lnTo>
                  <a:pt x="994028" y="113411"/>
                </a:lnTo>
                <a:lnTo>
                  <a:pt x="994028" y="118872"/>
                </a:lnTo>
                <a:lnTo>
                  <a:pt x="992886" y="120903"/>
                </a:lnTo>
                <a:lnTo>
                  <a:pt x="990600" y="122682"/>
                </a:lnTo>
                <a:lnTo>
                  <a:pt x="987551" y="124968"/>
                </a:lnTo>
                <a:lnTo>
                  <a:pt x="983361" y="126111"/>
                </a:lnTo>
                <a:lnTo>
                  <a:pt x="1027579" y="126111"/>
                </a:lnTo>
                <a:lnTo>
                  <a:pt x="1029080" y="123698"/>
                </a:lnTo>
                <a:lnTo>
                  <a:pt x="1030986" y="117856"/>
                </a:lnTo>
                <a:lnTo>
                  <a:pt x="1030864" y="105410"/>
                </a:lnTo>
                <a:lnTo>
                  <a:pt x="1029207" y="100202"/>
                </a:lnTo>
                <a:lnTo>
                  <a:pt x="1025778" y="95250"/>
                </a:lnTo>
                <a:lnTo>
                  <a:pt x="1022350" y="90170"/>
                </a:lnTo>
                <a:lnTo>
                  <a:pt x="980948" y="77343"/>
                </a:lnTo>
                <a:lnTo>
                  <a:pt x="972057" y="76200"/>
                </a:lnTo>
                <a:lnTo>
                  <a:pt x="966343" y="75057"/>
                </a:lnTo>
                <a:lnTo>
                  <a:pt x="963676" y="73787"/>
                </a:lnTo>
                <a:lnTo>
                  <a:pt x="961009" y="72389"/>
                </a:lnTo>
                <a:lnTo>
                  <a:pt x="959739" y="70485"/>
                </a:lnTo>
                <a:lnTo>
                  <a:pt x="959739" y="65659"/>
                </a:lnTo>
                <a:lnTo>
                  <a:pt x="960754" y="63626"/>
                </a:lnTo>
                <a:lnTo>
                  <a:pt x="964946" y="60451"/>
                </a:lnTo>
                <a:lnTo>
                  <a:pt x="968248" y="59562"/>
                </a:lnTo>
                <a:lnTo>
                  <a:pt x="1024763" y="59562"/>
                </a:lnTo>
                <a:lnTo>
                  <a:pt x="1021461" y="54228"/>
                </a:lnTo>
                <a:lnTo>
                  <a:pt x="987357" y="38841"/>
                </a:lnTo>
                <a:lnTo>
                  <a:pt x="970849" y="38399"/>
                </a:lnTo>
                <a:close/>
              </a:path>
              <a:path w="1030986" h="187595">
                <a:moveTo>
                  <a:pt x="1024763" y="59562"/>
                </a:moveTo>
                <a:lnTo>
                  <a:pt x="977265" y="59562"/>
                </a:lnTo>
                <a:lnTo>
                  <a:pt x="981075" y="60706"/>
                </a:lnTo>
                <a:lnTo>
                  <a:pt x="984250" y="62737"/>
                </a:lnTo>
                <a:lnTo>
                  <a:pt x="986536" y="64388"/>
                </a:lnTo>
                <a:lnTo>
                  <a:pt x="988187" y="66801"/>
                </a:lnTo>
                <a:lnTo>
                  <a:pt x="989202" y="70231"/>
                </a:lnTo>
                <a:lnTo>
                  <a:pt x="1027429" y="66421"/>
                </a:lnTo>
                <a:lnTo>
                  <a:pt x="1024763" y="5956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" name="object 18"/>
          <p:cNvSpPr/>
          <p:nvPr/>
        </p:nvSpPr>
        <p:spPr>
          <a:xfrm>
            <a:off x="5829300" y="3296663"/>
            <a:ext cx="997076" cy="184914"/>
          </a:xfrm>
          <a:custGeom>
            <a:avLst/>
            <a:gdLst/>
            <a:ahLst/>
            <a:cxnLst/>
            <a:rect l="l" t="t" r="r" b="b"/>
            <a:pathLst>
              <a:path w="997076" h="184914">
                <a:moveTo>
                  <a:pt x="86740" y="87632"/>
                </a:moveTo>
                <a:lnTo>
                  <a:pt x="48513" y="87632"/>
                </a:lnTo>
                <a:lnTo>
                  <a:pt x="68803" y="95582"/>
                </a:lnTo>
                <a:lnTo>
                  <a:pt x="66499" y="106015"/>
                </a:lnTo>
                <a:lnTo>
                  <a:pt x="49964" y="145191"/>
                </a:lnTo>
                <a:lnTo>
                  <a:pt x="8509" y="178310"/>
                </a:lnTo>
                <a:lnTo>
                  <a:pt x="11837" y="183930"/>
                </a:lnTo>
                <a:lnTo>
                  <a:pt x="47266" y="164174"/>
                </a:lnTo>
                <a:lnTo>
                  <a:pt x="76777" y="125634"/>
                </a:lnTo>
                <a:lnTo>
                  <a:pt x="84361" y="101110"/>
                </a:lnTo>
                <a:lnTo>
                  <a:pt x="86740" y="87632"/>
                </a:lnTo>
                <a:close/>
              </a:path>
              <a:path w="997076" h="184914">
                <a:moveTo>
                  <a:pt x="82296" y="157736"/>
                </a:moveTo>
                <a:lnTo>
                  <a:pt x="92498" y="168696"/>
                </a:lnTo>
                <a:lnTo>
                  <a:pt x="103415" y="174012"/>
                </a:lnTo>
                <a:lnTo>
                  <a:pt x="115182" y="178969"/>
                </a:lnTo>
                <a:lnTo>
                  <a:pt x="124613" y="171065"/>
                </a:lnTo>
                <a:lnTo>
                  <a:pt x="130499" y="161321"/>
                </a:lnTo>
                <a:lnTo>
                  <a:pt x="108350" y="161321"/>
                </a:lnTo>
                <a:lnTo>
                  <a:pt x="99122" y="160452"/>
                </a:lnTo>
                <a:lnTo>
                  <a:pt x="82296" y="157736"/>
                </a:lnTo>
                <a:close/>
              </a:path>
              <a:path w="997076" h="184914">
                <a:moveTo>
                  <a:pt x="140763" y="87632"/>
                </a:moveTo>
                <a:lnTo>
                  <a:pt x="86740" y="87632"/>
                </a:lnTo>
                <a:lnTo>
                  <a:pt x="122491" y="91298"/>
                </a:lnTo>
                <a:lnTo>
                  <a:pt x="121311" y="111058"/>
                </a:lnTo>
                <a:lnTo>
                  <a:pt x="116712" y="153037"/>
                </a:lnTo>
                <a:lnTo>
                  <a:pt x="108350" y="161321"/>
                </a:lnTo>
                <a:lnTo>
                  <a:pt x="130499" y="161321"/>
                </a:lnTo>
                <a:lnTo>
                  <a:pt x="137587" y="109076"/>
                </a:lnTo>
                <a:lnTo>
                  <a:pt x="138302" y="89791"/>
                </a:lnTo>
                <a:lnTo>
                  <a:pt x="140763" y="87632"/>
                </a:lnTo>
                <a:close/>
              </a:path>
              <a:path w="997076" h="184914">
                <a:moveTo>
                  <a:pt x="64135" y="2796"/>
                </a:moveTo>
                <a:lnTo>
                  <a:pt x="47385" y="39436"/>
                </a:lnTo>
                <a:lnTo>
                  <a:pt x="18425" y="79691"/>
                </a:lnTo>
                <a:lnTo>
                  <a:pt x="0" y="97157"/>
                </a:lnTo>
                <a:lnTo>
                  <a:pt x="9536" y="98142"/>
                </a:lnTo>
                <a:lnTo>
                  <a:pt x="20453" y="90912"/>
                </a:lnTo>
                <a:lnTo>
                  <a:pt x="30415" y="83085"/>
                </a:lnTo>
                <a:lnTo>
                  <a:pt x="33527" y="80162"/>
                </a:lnTo>
                <a:lnTo>
                  <a:pt x="32638" y="78996"/>
                </a:lnTo>
                <a:lnTo>
                  <a:pt x="34769" y="78996"/>
                </a:lnTo>
                <a:lnTo>
                  <a:pt x="62410" y="45062"/>
                </a:lnTo>
                <a:lnTo>
                  <a:pt x="75564" y="22608"/>
                </a:lnTo>
                <a:lnTo>
                  <a:pt x="83312" y="17528"/>
                </a:lnTo>
                <a:lnTo>
                  <a:pt x="64135" y="2796"/>
                </a:lnTo>
                <a:close/>
              </a:path>
              <a:path w="997076" h="184914">
                <a:moveTo>
                  <a:pt x="103466" y="4021"/>
                </a:moveTo>
                <a:lnTo>
                  <a:pt x="120288" y="51026"/>
                </a:lnTo>
                <a:lnTo>
                  <a:pt x="144905" y="80920"/>
                </a:lnTo>
                <a:lnTo>
                  <a:pt x="167132" y="95379"/>
                </a:lnTo>
                <a:lnTo>
                  <a:pt x="170687" y="89664"/>
                </a:lnTo>
                <a:lnTo>
                  <a:pt x="176529" y="86108"/>
                </a:lnTo>
                <a:lnTo>
                  <a:pt x="184912" y="85092"/>
                </a:lnTo>
                <a:lnTo>
                  <a:pt x="174818" y="76906"/>
                </a:lnTo>
                <a:lnTo>
                  <a:pt x="163550" y="72314"/>
                </a:lnTo>
                <a:lnTo>
                  <a:pt x="152419" y="65699"/>
                </a:lnTo>
                <a:lnTo>
                  <a:pt x="126154" y="37564"/>
                </a:lnTo>
                <a:lnTo>
                  <a:pt x="115824" y="12575"/>
                </a:lnTo>
                <a:lnTo>
                  <a:pt x="122047" y="7622"/>
                </a:lnTo>
                <a:lnTo>
                  <a:pt x="103466" y="4021"/>
                </a:lnTo>
                <a:close/>
              </a:path>
              <a:path w="997076" h="184914">
                <a:moveTo>
                  <a:pt x="34766" y="78999"/>
                </a:moveTo>
                <a:lnTo>
                  <a:pt x="33527" y="80162"/>
                </a:lnTo>
                <a:lnTo>
                  <a:pt x="40386" y="89156"/>
                </a:lnTo>
                <a:lnTo>
                  <a:pt x="48513" y="87632"/>
                </a:lnTo>
                <a:lnTo>
                  <a:pt x="140763" y="87632"/>
                </a:lnTo>
                <a:lnTo>
                  <a:pt x="144525" y="84330"/>
                </a:lnTo>
                <a:lnTo>
                  <a:pt x="139557" y="79123"/>
                </a:lnTo>
                <a:lnTo>
                  <a:pt x="122300" y="79123"/>
                </a:lnTo>
                <a:lnTo>
                  <a:pt x="34766" y="78999"/>
                </a:lnTo>
                <a:close/>
              </a:path>
              <a:path w="997076" h="184914">
                <a:moveTo>
                  <a:pt x="32638" y="78996"/>
                </a:moveTo>
                <a:lnTo>
                  <a:pt x="33527" y="80162"/>
                </a:lnTo>
                <a:lnTo>
                  <a:pt x="34766" y="78999"/>
                </a:lnTo>
                <a:lnTo>
                  <a:pt x="32638" y="78996"/>
                </a:lnTo>
                <a:close/>
              </a:path>
              <a:path w="997076" h="184914">
                <a:moveTo>
                  <a:pt x="131317" y="70487"/>
                </a:moveTo>
                <a:lnTo>
                  <a:pt x="122300" y="79123"/>
                </a:lnTo>
                <a:lnTo>
                  <a:pt x="139557" y="79123"/>
                </a:lnTo>
                <a:lnTo>
                  <a:pt x="131317" y="70487"/>
                </a:lnTo>
                <a:close/>
              </a:path>
              <a:path w="997076" h="184914">
                <a:moveTo>
                  <a:pt x="251750" y="96267"/>
                </a:moveTo>
                <a:lnTo>
                  <a:pt x="236089" y="96267"/>
                </a:lnTo>
                <a:lnTo>
                  <a:pt x="235954" y="125280"/>
                </a:lnTo>
                <a:lnTo>
                  <a:pt x="235832" y="141301"/>
                </a:lnTo>
                <a:lnTo>
                  <a:pt x="235582" y="161860"/>
                </a:lnTo>
                <a:lnTo>
                  <a:pt x="235203" y="184406"/>
                </a:lnTo>
                <a:lnTo>
                  <a:pt x="252181" y="172743"/>
                </a:lnTo>
                <a:lnTo>
                  <a:pt x="252093" y="167637"/>
                </a:lnTo>
                <a:lnTo>
                  <a:pt x="251967" y="156571"/>
                </a:lnTo>
                <a:lnTo>
                  <a:pt x="251842" y="142749"/>
                </a:lnTo>
                <a:lnTo>
                  <a:pt x="251750" y="96267"/>
                </a:lnTo>
                <a:close/>
              </a:path>
              <a:path w="997076" h="184914">
                <a:moveTo>
                  <a:pt x="353440" y="75948"/>
                </a:moveTo>
                <a:lnTo>
                  <a:pt x="304546" y="75948"/>
                </a:lnTo>
                <a:lnTo>
                  <a:pt x="337800" y="82809"/>
                </a:lnTo>
                <a:lnTo>
                  <a:pt x="337642" y="117764"/>
                </a:lnTo>
                <a:lnTo>
                  <a:pt x="337451" y="143986"/>
                </a:lnTo>
                <a:lnTo>
                  <a:pt x="337333" y="156346"/>
                </a:lnTo>
                <a:lnTo>
                  <a:pt x="337112" y="172743"/>
                </a:lnTo>
                <a:lnTo>
                  <a:pt x="336930" y="182882"/>
                </a:lnTo>
                <a:lnTo>
                  <a:pt x="353939" y="170834"/>
                </a:lnTo>
                <a:lnTo>
                  <a:pt x="353597" y="156571"/>
                </a:lnTo>
                <a:lnTo>
                  <a:pt x="353481" y="149796"/>
                </a:lnTo>
                <a:lnTo>
                  <a:pt x="353440" y="75948"/>
                </a:lnTo>
                <a:close/>
              </a:path>
              <a:path w="997076" h="184914">
                <a:moveTo>
                  <a:pt x="288192" y="10457"/>
                </a:moveTo>
                <a:lnTo>
                  <a:pt x="288458" y="23309"/>
                </a:lnTo>
                <a:lnTo>
                  <a:pt x="288631" y="35054"/>
                </a:lnTo>
                <a:lnTo>
                  <a:pt x="288747" y="87378"/>
                </a:lnTo>
                <a:lnTo>
                  <a:pt x="287980" y="101039"/>
                </a:lnTo>
                <a:lnTo>
                  <a:pt x="277096" y="145882"/>
                </a:lnTo>
                <a:lnTo>
                  <a:pt x="254635" y="179072"/>
                </a:lnTo>
                <a:lnTo>
                  <a:pt x="262137" y="180326"/>
                </a:lnTo>
                <a:lnTo>
                  <a:pt x="293710" y="141301"/>
                </a:lnTo>
                <a:lnTo>
                  <a:pt x="304134" y="91311"/>
                </a:lnTo>
                <a:lnTo>
                  <a:pt x="304546" y="75948"/>
                </a:lnTo>
                <a:lnTo>
                  <a:pt x="389017" y="75948"/>
                </a:lnTo>
                <a:lnTo>
                  <a:pt x="381600" y="67439"/>
                </a:lnTo>
                <a:lnTo>
                  <a:pt x="362203" y="67439"/>
                </a:lnTo>
                <a:lnTo>
                  <a:pt x="304546" y="67312"/>
                </a:lnTo>
                <a:lnTo>
                  <a:pt x="321197" y="23309"/>
                </a:lnTo>
                <a:lnTo>
                  <a:pt x="364095" y="19092"/>
                </a:lnTo>
                <a:lnTo>
                  <a:pt x="372653" y="18645"/>
                </a:lnTo>
                <a:lnTo>
                  <a:pt x="378311" y="18645"/>
                </a:lnTo>
                <a:lnTo>
                  <a:pt x="376979" y="17020"/>
                </a:lnTo>
                <a:lnTo>
                  <a:pt x="302895" y="17020"/>
                </a:lnTo>
                <a:lnTo>
                  <a:pt x="288192" y="10457"/>
                </a:lnTo>
                <a:close/>
              </a:path>
              <a:path w="997076" h="184914">
                <a:moveTo>
                  <a:pt x="251713" y="52961"/>
                </a:moveTo>
                <a:lnTo>
                  <a:pt x="219328" y="52961"/>
                </a:lnTo>
                <a:lnTo>
                  <a:pt x="235905" y="53850"/>
                </a:lnTo>
                <a:lnTo>
                  <a:pt x="232968" y="66345"/>
                </a:lnTo>
                <a:lnTo>
                  <a:pt x="221003" y="102597"/>
                </a:lnTo>
                <a:lnTo>
                  <a:pt x="204215" y="136908"/>
                </a:lnTo>
                <a:lnTo>
                  <a:pt x="209795" y="139629"/>
                </a:lnTo>
                <a:lnTo>
                  <a:pt x="218611" y="127859"/>
                </a:lnTo>
                <a:lnTo>
                  <a:pt x="225933" y="116339"/>
                </a:lnTo>
                <a:lnTo>
                  <a:pt x="231759" y="105623"/>
                </a:lnTo>
                <a:lnTo>
                  <a:pt x="236089" y="96267"/>
                </a:lnTo>
                <a:lnTo>
                  <a:pt x="251750" y="96267"/>
                </a:lnTo>
                <a:lnTo>
                  <a:pt x="251713" y="77853"/>
                </a:lnTo>
                <a:lnTo>
                  <a:pt x="265492" y="77853"/>
                </a:lnTo>
                <a:lnTo>
                  <a:pt x="251713" y="70106"/>
                </a:lnTo>
                <a:lnTo>
                  <a:pt x="251713" y="52961"/>
                </a:lnTo>
                <a:close/>
              </a:path>
              <a:path w="997076" h="184914">
                <a:moveTo>
                  <a:pt x="265492" y="77853"/>
                </a:moveTo>
                <a:lnTo>
                  <a:pt x="251713" y="77853"/>
                </a:lnTo>
                <a:lnTo>
                  <a:pt x="258023" y="89727"/>
                </a:lnTo>
                <a:lnTo>
                  <a:pt x="262763" y="100840"/>
                </a:lnTo>
                <a:lnTo>
                  <a:pt x="264540" y="106301"/>
                </a:lnTo>
                <a:lnTo>
                  <a:pt x="266826" y="108968"/>
                </a:lnTo>
                <a:lnTo>
                  <a:pt x="271525" y="108968"/>
                </a:lnTo>
                <a:lnTo>
                  <a:pt x="273558" y="106936"/>
                </a:lnTo>
                <a:lnTo>
                  <a:pt x="275716" y="102999"/>
                </a:lnTo>
                <a:lnTo>
                  <a:pt x="277749" y="99062"/>
                </a:lnTo>
                <a:lnTo>
                  <a:pt x="278891" y="95887"/>
                </a:lnTo>
                <a:lnTo>
                  <a:pt x="278891" y="90553"/>
                </a:lnTo>
                <a:lnTo>
                  <a:pt x="277240" y="87378"/>
                </a:lnTo>
                <a:lnTo>
                  <a:pt x="273604" y="83750"/>
                </a:lnTo>
                <a:lnTo>
                  <a:pt x="265492" y="77853"/>
                </a:lnTo>
                <a:close/>
              </a:path>
              <a:path w="997076" h="184914">
                <a:moveTo>
                  <a:pt x="389017" y="75948"/>
                </a:moveTo>
                <a:lnTo>
                  <a:pt x="353440" y="75948"/>
                </a:lnTo>
                <a:lnTo>
                  <a:pt x="389127" y="76075"/>
                </a:lnTo>
                <a:close/>
              </a:path>
              <a:path w="997076" h="184914">
                <a:moveTo>
                  <a:pt x="372745" y="57279"/>
                </a:moveTo>
                <a:lnTo>
                  <a:pt x="362203" y="67439"/>
                </a:lnTo>
                <a:lnTo>
                  <a:pt x="381600" y="67439"/>
                </a:lnTo>
                <a:lnTo>
                  <a:pt x="372745" y="57279"/>
                </a:lnTo>
                <a:close/>
              </a:path>
              <a:path w="997076" h="184914">
                <a:moveTo>
                  <a:pt x="268732" y="35054"/>
                </a:moveTo>
                <a:lnTo>
                  <a:pt x="258952" y="44325"/>
                </a:lnTo>
                <a:lnTo>
                  <a:pt x="203453" y="44325"/>
                </a:lnTo>
                <a:lnTo>
                  <a:pt x="211327" y="54485"/>
                </a:lnTo>
                <a:lnTo>
                  <a:pt x="219328" y="52961"/>
                </a:lnTo>
                <a:lnTo>
                  <a:pt x="284352" y="52961"/>
                </a:lnTo>
                <a:lnTo>
                  <a:pt x="268732" y="35054"/>
                </a:lnTo>
                <a:close/>
              </a:path>
              <a:path w="997076" h="184914">
                <a:moveTo>
                  <a:pt x="235605" y="5425"/>
                </a:moveTo>
                <a:lnTo>
                  <a:pt x="235800" y="14226"/>
                </a:lnTo>
                <a:lnTo>
                  <a:pt x="235914" y="20686"/>
                </a:lnTo>
                <a:lnTo>
                  <a:pt x="236038" y="30603"/>
                </a:lnTo>
                <a:lnTo>
                  <a:pt x="236092" y="44325"/>
                </a:lnTo>
                <a:lnTo>
                  <a:pt x="251713" y="44325"/>
                </a:lnTo>
                <a:lnTo>
                  <a:pt x="251713" y="14226"/>
                </a:lnTo>
                <a:lnTo>
                  <a:pt x="257937" y="7622"/>
                </a:lnTo>
                <a:lnTo>
                  <a:pt x="235605" y="5425"/>
                </a:lnTo>
                <a:close/>
              </a:path>
              <a:path w="997076" h="184914">
                <a:moveTo>
                  <a:pt x="378311" y="18645"/>
                </a:moveTo>
                <a:lnTo>
                  <a:pt x="372653" y="18645"/>
                </a:lnTo>
                <a:lnTo>
                  <a:pt x="378333" y="18671"/>
                </a:lnTo>
                <a:close/>
              </a:path>
              <a:path w="997076" h="184914">
                <a:moveTo>
                  <a:pt x="363023" y="0"/>
                </a:moveTo>
                <a:lnTo>
                  <a:pt x="327280" y="13398"/>
                </a:lnTo>
                <a:lnTo>
                  <a:pt x="302895" y="17020"/>
                </a:lnTo>
                <a:lnTo>
                  <a:pt x="376979" y="17020"/>
                </a:lnTo>
                <a:lnTo>
                  <a:pt x="363023" y="0"/>
                </a:lnTo>
                <a:close/>
              </a:path>
              <a:path w="997076" h="184914">
                <a:moveTo>
                  <a:pt x="436081" y="7334"/>
                </a:moveTo>
                <a:lnTo>
                  <a:pt x="436394" y="20375"/>
                </a:lnTo>
                <a:lnTo>
                  <a:pt x="436486" y="41785"/>
                </a:lnTo>
                <a:lnTo>
                  <a:pt x="436362" y="144968"/>
                </a:lnTo>
                <a:lnTo>
                  <a:pt x="436244" y="156669"/>
                </a:lnTo>
                <a:lnTo>
                  <a:pt x="436010" y="168785"/>
                </a:lnTo>
                <a:lnTo>
                  <a:pt x="435610" y="183771"/>
                </a:lnTo>
                <a:lnTo>
                  <a:pt x="452530" y="172240"/>
                </a:lnTo>
                <a:lnTo>
                  <a:pt x="452155" y="160149"/>
                </a:lnTo>
                <a:lnTo>
                  <a:pt x="452098" y="156669"/>
                </a:lnTo>
                <a:lnTo>
                  <a:pt x="452120" y="45976"/>
                </a:lnTo>
                <a:lnTo>
                  <a:pt x="467464" y="45976"/>
                </a:lnTo>
                <a:lnTo>
                  <a:pt x="465582" y="44579"/>
                </a:lnTo>
                <a:lnTo>
                  <a:pt x="459739" y="41785"/>
                </a:lnTo>
                <a:lnTo>
                  <a:pt x="452120" y="38864"/>
                </a:lnTo>
                <a:lnTo>
                  <a:pt x="452120" y="14480"/>
                </a:lnTo>
                <a:lnTo>
                  <a:pt x="459104" y="7749"/>
                </a:lnTo>
                <a:lnTo>
                  <a:pt x="436081" y="7334"/>
                </a:lnTo>
                <a:close/>
              </a:path>
              <a:path w="997076" h="184914">
                <a:moveTo>
                  <a:pt x="576072" y="148465"/>
                </a:moveTo>
                <a:lnTo>
                  <a:pt x="564007" y="160149"/>
                </a:lnTo>
                <a:lnTo>
                  <a:pt x="462025" y="160149"/>
                </a:lnTo>
                <a:lnTo>
                  <a:pt x="470535" y="171071"/>
                </a:lnTo>
                <a:lnTo>
                  <a:pt x="477012" y="169547"/>
                </a:lnTo>
                <a:lnTo>
                  <a:pt x="483488" y="168785"/>
                </a:lnTo>
                <a:lnTo>
                  <a:pt x="593978" y="168785"/>
                </a:lnTo>
                <a:lnTo>
                  <a:pt x="576072" y="148465"/>
                </a:lnTo>
                <a:close/>
              </a:path>
              <a:path w="997076" h="184914">
                <a:moveTo>
                  <a:pt x="582310" y="110111"/>
                </a:moveTo>
                <a:lnTo>
                  <a:pt x="521842" y="110111"/>
                </a:lnTo>
                <a:lnTo>
                  <a:pt x="521715" y="160149"/>
                </a:lnTo>
                <a:lnTo>
                  <a:pt x="537337" y="160149"/>
                </a:lnTo>
                <a:lnTo>
                  <a:pt x="537463" y="110238"/>
                </a:lnTo>
                <a:lnTo>
                  <a:pt x="582422" y="110238"/>
                </a:lnTo>
                <a:close/>
              </a:path>
              <a:path w="997076" h="184914">
                <a:moveTo>
                  <a:pt x="565276" y="90680"/>
                </a:moveTo>
                <a:lnTo>
                  <a:pt x="553974" y="101602"/>
                </a:lnTo>
                <a:lnTo>
                  <a:pt x="480030" y="101602"/>
                </a:lnTo>
                <a:lnTo>
                  <a:pt x="488441" y="112524"/>
                </a:lnTo>
                <a:lnTo>
                  <a:pt x="494919" y="110873"/>
                </a:lnTo>
                <a:lnTo>
                  <a:pt x="501396" y="110111"/>
                </a:lnTo>
                <a:lnTo>
                  <a:pt x="582310" y="110111"/>
                </a:lnTo>
                <a:lnTo>
                  <a:pt x="574851" y="101602"/>
                </a:lnTo>
                <a:lnTo>
                  <a:pt x="521842" y="101602"/>
                </a:lnTo>
                <a:lnTo>
                  <a:pt x="574740" y="101475"/>
                </a:lnTo>
                <a:lnTo>
                  <a:pt x="565276" y="90680"/>
                </a:lnTo>
                <a:close/>
              </a:path>
              <a:path w="997076" h="184914">
                <a:moveTo>
                  <a:pt x="537463" y="62613"/>
                </a:moveTo>
                <a:lnTo>
                  <a:pt x="521842" y="62613"/>
                </a:lnTo>
                <a:lnTo>
                  <a:pt x="521842" y="101602"/>
                </a:lnTo>
                <a:lnTo>
                  <a:pt x="537463" y="101602"/>
                </a:lnTo>
                <a:lnTo>
                  <a:pt x="537463" y="62613"/>
                </a:lnTo>
                <a:close/>
              </a:path>
              <a:path w="997076" h="184914">
                <a:moveTo>
                  <a:pt x="487826" y="24929"/>
                </a:moveTo>
                <a:lnTo>
                  <a:pt x="478635" y="64577"/>
                </a:lnTo>
                <a:lnTo>
                  <a:pt x="465074" y="99951"/>
                </a:lnTo>
                <a:lnTo>
                  <a:pt x="475388" y="96497"/>
                </a:lnTo>
                <a:lnTo>
                  <a:pt x="482243" y="86210"/>
                </a:lnTo>
                <a:lnTo>
                  <a:pt x="488452" y="74915"/>
                </a:lnTo>
                <a:lnTo>
                  <a:pt x="494029" y="62613"/>
                </a:lnTo>
                <a:lnTo>
                  <a:pt x="586247" y="62613"/>
                </a:lnTo>
                <a:lnTo>
                  <a:pt x="578748" y="54104"/>
                </a:lnTo>
                <a:lnTo>
                  <a:pt x="537463" y="54104"/>
                </a:lnTo>
                <a:lnTo>
                  <a:pt x="496315" y="53977"/>
                </a:lnTo>
                <a:lnTo>
                  <a:pt x="503682" y="34673"/>
                </a:lnTo>
                <a:lnTo>
                  <a:pt x="511048" y="28577"/>
                </a:lnTo>
                <a:lnTo>
                  <a:pt x="487826" y="24929"/>
                </a:lnTo>
                <a:close/>
              </a:path>
              <a:path w="997076" h="184914">
                <a:moveTo>
                  <a:pt x="467464" y="45976"/>
                </a:moveTo>
                <a:lnTo>
                  <a:pt x="452120" y="45976"/>
                </a:lnTo>
                <a:lnTo>
                  <a:pt x="454787" y="51056"/>
                </a:lnTo>
                <a:lnTo>
                  <a:pt x="457453" y="56263"/>
                </a:lnTo>
                <a:lnTo>
                  <a:pt x="459866" y="61597"/>
                </a:lnTo>
                <a:lnTo>
                  <a:pt x="462661" y="68328"/>
                </a:lnTo>
                <a:lnTo>
                  <a:pt x="465582" y="70741"/>
                </a:lnTo>
                <a:lnTo>
                  <a:pt x="468757" y="68836"/>
                </a:lnTo>
                <a:lnTo>
                  <a:pt x="472059" y="66931"/>
                </a:lnTo>
                <a:lnTo>
                  <a:pt x="473837" y="63629"/>
                </a:lnTo>
                <a:lnTo>
                  <a:pt x="475107" y="54104"/>
                </a:lnTo>
                <a:lnTo>
                  <a:pt x="473328" y="50294"/>
                </a:lnTo>
                <a:lnTo>
                  <a:pt x="467464" y="45976"/>
                </a:lnTo>
                <a:close/>
              </a:path>
              <a:path w="997076" h="184914">
                <a:moveTo>
                  <a:pt x="586247" y="62613"/>
                </a:moveTo>
                <a:lnTo>
                  <a:pt x="537463" y="62613"/>
                </a:lnTo>
                <a:lnTo>
                  <a:pt x="586359" y="62740"/>
                </a:lnTo>
                <a:close/>
              </a:path>
              <a:path w="997076" h="184914">
                <a:moveTo>
                  <a:pt x="568451" y="42420"/>
                </a:moveTo>
                <a:lnTo>
                  <a:pt x="556387" y="54104"/>
                </a:lnTo>
                <a:lnTo>
                  <a:pt x="578748" y="54104"/>
                </a:lnTo>
                <a:lnTo>
                  <a:pt x="568451" y="42420"/>
                </a:lnTo>
                <a:close/>
              </a:path>
              <a:path w="997076" h="184914">
                <a:moveTo>
                  <a:pt x="521204" y="1212"/>
                </a:moveTo>
                <a:lnTo>
                  <a:pt x="521456" y="9527"/>
                </a:lnTo>
                <a:lnTo>
                  <a:pt x="521651" y="20375"/>
                </a:lnTo>
                <a:lnTo>
                  <a:pt x="521727" y="31117"/>
                </a:lnTo>
                <a:lnTo>
                  <a:pt x="521842" y="53977"/>
                </a:lnTo>
                <a:lnTo>
                  <a:pt x="537463" y="53977"/>
                </a:lnTo>
                <a:lnTo>
                  <a:pt x="537463" y="16258"/>
                </a:lnTo>
                <a:lnTo>
                  <a:pt x="545211" y="9527"/>
                </a:lnTo>
                <a:lnTo>
                  <a:pt x="521204" y="1212"/>
                </a:lnTo>
                <a:close/>
              </a:path>
              <a:path w="997076" h="184914">
                <a:moveTo>
                  <a:pt x="430149" y="48135"/>
                </a:moveTo>
                <a:lnTo>
                  <a:pt x="422099" y="52494"/>
                </a:lnTo>
                <a:lnTo>
                  <a:pt x="419184" y="66256"/>
                </a:lnTo>
                <a:lnTo>
                  <a:pt x="414274" y="75694"/>
                </a:lnTo>
                <a:lnTo>
                  <a:pt x="410337" y="80139"/>
                </a:lnTo>
                <a:lnTo>
                  <a:pt x="408432" y="83568"/>
                </a:lnTo>
                <a:lnTo>
                  <a:pt x="408432" y="87505"/>
                </a:lnTo>
                <a:lnTo>
                  <a:pt x="409701" y="88775"/>
                </a:lnTo>
                <a:lnTo>
                  <a:pt x="412114" y="89918"/>
                </a:lnTo>
                <a:lnTo>
                  <a:pt x="414527" y="90934"/>
                </a:lnTo>
                <a:lnTo>
                  <a:pt x="416433" y="91442"/>
                </a:lnTo>
                <a:lnTo>
                  <a:pt x="419735" y="91442"/>
                </a:lnTo>
                <a:lnTo>
                  <a:pt x="431451" y="65330"/>
                </a:lnTo>
                <a:lnTo>
                  <a:pt x="430149" y="48135"/>
                </a:lnTo>
                <a:close/>
              </a:path>
              <a:path w="997076" h="184914">
                <a:moveTo>
                  <a:pt x="774953" y="143131"/>
                </a:moveTo>
                <a:lnTo>
                  <a:pt x="760476" y="157101"/>
                </a:lnTo>
                <a:lnTo>
                  <a:pt x="612747" y="157101"/>
                </a:lnTo>
                <a:lnTo>
                  <a:pt x="621284" y="168023"/>
                </a:lnTo>
                <a:lnTo>
                  <a:pt x="627634" y="166499"/>
                </a:lnTo>
                <a:lnTo>
                  <a:pt x="634111" y="165737"/>
                </a:lnTo>
                <a:lnTo>
                  <a:pt x="795147" y="165737"/>
                </a:lnTo>
                <a:lnTo>
                  <a:pt x="787432" y="157101"/>
                </a:lnTo>
                <a:lnTo>
                  <a:pt x="695705" y="157101"/>
                </a:lnTo>
                <a:lnTo>
                  <a:pt x="787319" y="156974"/>
                </a:lnTo>
                <a:lnTo>
                  <a:pt x="774953" y="143131"/>
                </a:lnTo>
                <a:close/>
              </a:path>
              <a:path w="997076" h="184914">
                <a:moveTo>
                  <a:pt x="712216" y="35054"/>
                </a:moveTo>
                <a:lnTo>
                  <a:pt x="695832" y="35054"/>
                </a:lnTo>
                <a:lnTo>
                  <a:pt x="695705" y="157101"/>
                </a:lnTo>
                <a:lnTo>
                  <a:pt x="712089" y="157101"/>
                </a:lnTo>
                <a:lnTo>
                  <a:pt x="712216" y="35054"/>
                </a:lnTo>
                <a:close/>
              </a:path>
              <a:path w="997076" h="184914">
                <a:moveTo>
                  <a:pt x="766445" y="13718"/>
                </a:moveTo>
                <a:lnTo>
                  <a:pt x="753618" y="26545"/>
                </a:lnTo>
                <a:lnTo>
                  <a:pt x="623670" y="26545"/>
                </a:lnTo>
                <a:lnTo>
                  <a:pt x="632205" y="37340"/>
                </a:lnTo>
                <a:lnTo>
                  <a:pt x="638555" y="35816"/>
                </a:lnTo>
                <a:lnTo>
                  <a:pt x="645033" y="35054"/>
                </a:lnTo>
                <a:lnTo>
                  <a:pt x="785003" y="35054"/>
                </a:lnTo>
                <a:lnTo>
                  <a:pt x="777602" y="26545"/>
                </a:lnTo>
                <a:lnTo>
                  <a:pt x="753618" y="26545"/>
                </a:lnTo>
                <a:lnTo>
                  <a:pt x="777491" y="26418"/>
                </a:lnTo>
                <a:lnTo>
                  <a:pt x="766445" y="13718"/>
                </a:lnTo>
                <a:close/>
              </a:path>
              <a:path w="997076" h="184914">
                <a:moveTo>
                  <a:pt x="785003" y="35054"/>
                </a:moveTo>
                <a:lnTo>
                  <a:pt x="712216" y="35054"/>
                </a:lnTo>
                <a:lnTo>
                  <a:pt x="785114" y="35181"/>
                </a:lnTo>
                <a:lnTo>
                  <a:pt x="785003" y="35054"/>
                </a:lnTo>
                <a:close/>
              </a:path>
              <a:path w="997076" h="184914">
                <a:moveTo>
                  <a:pt x="930401" y="46357"/>
                </a:moveTo>
                <a:lnTo>
                  <a:pt x="914780" y="46357"/>
                </a:lnTo>
                <a:lnTo>
                  <a:pt x="914664" y="135765"/>
                </a:lnTo>
                <a:lnTo>
                  <a:pt x="914547" y="156926"/>
                </a:lnTo>
                <a:lnTo>
                  <a:pt x="914285" y="170195"/>
                </a:lnTo>
                <a:lnTo>
                  <a:pt x="913892" y="184914"/>
                </a:lnTo>
                <a:lnTo>
                  <a:pt x="931036" y="179453"/>
                </a:lnTo>
                <a:lnTo>
                  <a:pt x="930528" y="170944"/>
                </a:lnTo>
                <a:lnTo>
                  <a:pt x="930275" y="164086"/>
                </a:lnTo>
                <a:lnTo>
                  <a:pt x="930275" y="135765"/>
                </a:lnTo>
                <a:lnTo>
                  <a:pt x="994679" y="135765"/>
                </a:lnTo>
                <a:lnTo>
                  <a:pt x="987220" y="127256"/>
                </a:lnTo>
                <a:lnTo>
                  <a:pt x="930275" y="127256"/>
                </a:lnTo>
                <a:lnTo>
                  <a:pt x="930275" y="93093"/>
                </a:lnTo>
                <a:lnTo>
                  <a:pt x="989329" y="93093"/>
                </a:lnTo>
                <a:lnTo>
                  <a:pt x="981759" y="84457"/>
                </a:lnTo>
                <a:lnTo>
                  <a:pt x="930275" y="84457"/>
                </a:lnTo>
                <a:lnTo>
                  <a:pt x="930401" y="46357"/>
                </a:lnTo>
                <a:close/>
              </a:path>
              <a:path w="997076" h="184914">
                <a:moveTo>
                  <a:pt x="863086" y="68074"/>
                </a:moveTo>
                <a:lnTo>
                  <a:pt x="847217" y="68074"/>
                </a:lnTo>
                <a:lnTo>
                  <a:pt x="847071" y="145475"/>
                </a:lnTo>
                <a:lnTo>
                  <a:pt x="846946" y="156926"/>
                </a:lnTo>
                <a:lnTo>
                  <a:pt x="846703" y="169849"/>
                </a:lnTo>
                <a:lnTo>
                  <a:pt x="846327" y="184787"/>
                </a:lnTo>
                <a:lnTo>
                  <a:pt x="863307" y="174724"/>
                </a:lnTo>
                <a:lnTo>
                  <a:pt x="862917" y="164086"/>
                </a:lnTo>
                <a:lnTo>
                  <a:pt x="862798" y="156926"/>
                </a:lnTo>
                <a:lnTo>
                  <a:pt x="862838" y="68328"/>
                </a:lnTo>
                <a:lnTo>
                  <a:pt x="863086" y="68074"/>
                </a:lnTo>
                <a:close/>
              </a:path>
              <a:path w="997076" h="184914">
                <a:moveTo>
                  <a:pt x="994679" y="135765"/>
                </a:moveTo>
                <a:lnTo>
                  <a:pt x="930275" y="135765"/>
                </a:lnTo>
                <a:lnTo>
                  <a:pt x="994791" y="135892"/>
                </a:lnTo>
                <a:close/>
              </a:path>
              <a:path w="997076" h="184914">
                <a:moveTo>
                  <a:pt x="977646" y="116334"/>
                </a:moveTo>
                <a:lnTo>
                  <a:pt x="966343" y="127256"/>
                </a:lnTo>
                <a:lnTo>
                  <a:pt x="987220" y="127256"/>
                </a:lnTo>
                <a:lnTo>
                  <a:pt x="977646" y="116334"/>
                </a:lnTo>
                <a:close/>
              </a:path>
              <a:path w="997076" h="184914">
                <a:moveTo>
                  <a:pt x="860806" y="6287"/>
                </a:moveTo>
                <a:lnTo>
                  <a:pt x="847883" y="42634"/>
                </a:lnTo>
                <a:lnTo>
                  <a:pt x="829041" y="80735"/>
                </a:lnTo>
                <a:lnTo>
                  <a:pt x="815340" y="102237"/>
                </a:lnTo>
                <a:lnTo>
                  <a:pt x="825977" y="99630"/>
                </a:lnTo>
                <a:lnTo>
                  <a:pt x="834154" y="89807"/>
                </a:lnTo>
                <a:lnTo>
                  <a:pt x="841223" y="79288"/>
                </a:lnTo>
                <a:lnTo>
                  <a:pt x="847217" y="68074"/>
                </a:lnTo>
                <a:lnTo>
                  <a:pt x="863086" y="68074"/>
                </a:lnTo>
                <a:lnTo>
                  <a:pt x="868299" y="62740"/>
                </a:lnTo>
                <a:lnTo>
                  <a:pt x="859467" y="50842"/>
                </a:lnTo>
                <a:lnTo>
                  <a:pt x="869916" y="28748"/>
                </a:lnTo>
                <a:lnTo>
                  <a:pt x="876300" y="15115"/>
                </a:lnTo>
                <a:lnTo>
                  <a:pt x="883030" y="9146"/>
                </a:lnTo>
                <a:lnTo>
                  <a:pt x="860806" y="6287"/>
                </a:lnTo>
                <a:close/>
              </a:path>
              <a:path w="997076" h="184914">
                <a:moveTo>
                  <a:pt x="908598" y="4440"/>
                </a:moveTo>
                <a:lnTo>
                  <a:pt x="893598" y="43418"/>
                </a:lnTo>
                <a:lnTo>
                  <a:pt x="868172" y="88140"/>
                </a:lnTo>
                <a:lnTo>
                  <a:pt x="876979" y="87491"/>
                </a:lnTo>
                <a:lnTo>
                  <a:pt x="885080" y="78584"/>
                </a:lnTo>
                <a:lnTo>
                  <a:pt x="892901" y="68759"/>
                </a:lnTo>
                <a:lnTo>
                  <a:pt x="900433" y="58017"/>
                </a:lnTo>
                <a:lnTo>
                  <a:pt x="907669" y="46357"/>
                </a:lnTo>
                <a:lnTo>
                  <a:pt x="997076" y="46357"/>
                </a:lnTo>
                <a:lnTo>
                  <a:pt x="989456" y="37721"/>
                </a:lnTo>
                <a:lnTo>
                  <a:pt x="968628" y="37721"/>
                </a:lnTo>
                <a:lnTo>
                  <a:pt x="910555" y="37209"/>
                </a:lnTo>
                <a:lnTo>
                  <a:pt x="916047" y="27952"/>
                </a:lnTo>
                <a:lnTo>
                  <a:pt x="922781" y="14607"/>
                </a:lnTo>
                <a:lnTo>
                  <a:pt x="930401" y="9400"/>
                </a:lnTo>
                <a:lnTo>
                  <a:pt x="908598" y="4440"/>
                </a:lnTo>
                <a:close/>
              </a:path>
              <a:path w="997076" h="184914">
                <a:moveTo>
                  <a:pt x="972184" y="73535"/>
                </a:moveTo>
                <a:lnTo>
                  <a:pt x="960881" y="84457"/>
                </a:lnTo>
                <a:lnTo>
                  <a:pt x="981759" y="84457"/>
                </a:lnTo>
                <a:lnTo>
                  <a:pt x="972184" y="73535"/>
                </a:lnTo>
                <a:close/>
              </a:path>
              <a:path w="997076" h="184914">
                <a:moveTo>
                  <a:pt x="979931" y="26926"/>
                </a:moveTo>
                <a:lnTo>
                  <a:pt x="968628" y="37721"/>
                </a:lnTo>
                <a:lnTo>
                  <a:pt x="989456" y="37721"/>
                </a:lnTo>
                <a:lnTo>
                  <a:pt x="979931" y="2692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9" name="object 19"/>
          <p:cNvSpPr/>
          <p:nvPr/>
        </p:nvSpPr>
        <p:spPr>
          <a:xfrm>
            <a:off x="3429000" y="697991"/>
            <a:ext cx="2273807" cy="990600"/>
          </a:xfrm>
          <a:custGeom>
            <a:avLst/>
            <a:gdLst/>
            <a:ahLst/>
            <a:cxnLst/>
            <a:rect l="l" t="t" r="r" b="b"/>
            <a:pathLst>
              <a:path w="2273807" h="990600">
                <a:moveTo>
                  <a:pt x="0" y="990600"/>
                </a:moveTo>
                <a:lnTo>
                  <a:pt x="2273807" y="990600"/>
                </a:lnTo>
                <a:lnTo>
                  <a:pt x="2273807" y="0"/>
                </a:lnTo>
                <a:lnTo>
                  <a:pt x="0" y="0"/>
                </a:lnTo>
                <a:lnTo>
                  <a:pt x="0" y="990600"/>
                </a:lnTo>
                <a:close/>
              </a:path>
            </a:pathLst>
          </a:custGeom>
          <a:solidFill>
            <a:srgbClr val="B9C731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0" name="object 20"/>
          <p:cNvSpPr/>
          <p:nvPr/>
        </p:nvSpPr>
        <p:spPr>
          <a:xfrm>
            <a:off x="3429000" y="697991"/>
            <a:ext cx="2273807" cy="990600"/>
          </a:xfrm>
          <a:custGeom>
            <a:avLst/>
            <a:gdLst/>
            <a:ahLst/>
            <a:cxnLst/>
            <a:rect l="l" t="t" r="r" b="b"/>
            <a:pathLst>
              <a:path w="2273807" h="990600">
                <a:moveTo>
                  <a:pt x="0" y="990600"/>
                </a:moveTo>
                <a:lnTo>
                  <a:pt x="2273807" y="990600"/>
                </a:lnTo>
                <a:lnTo>
                  <a:pt x="2273807" y="0"/>
                </a:lnTo>
                <a:lnTo>
                  <a:pt x="0" y="0"/>
                </a:lnTo>
                <a:lnTo>
                  <a:pt x="0" y="990600"/>
                </a:lnTo>
                <a:close/>
              </a:path>
            </a:pathLst>
          </a:custGeom>
          <a:ln w="12192">
            <a:solidFill>
              <a:srgbClr val="333333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1" name="object 21"/>
          <p:cNvSpPr/>
          <p:nvPr/>
        </p:nvSpPr>
        <p:spPr>
          <a:xfrm>
            <a:off x="6096000" y="3822191"/>
            <a:ext cx="380619" cy="902207"/>
          </a:xfrm>
          <a:custGeom>
            <a:avLst/>
            <a:gdLst/>
            <a:ahLst/>
            <a:cxnLst/>
            <a:rect l="l" t="t" r="r" b="b"/>
            <a:pathLst>
              <a:path w="380619" h="902207">
                <a:moveTo>
                  <a:pt x="380619" y="225170"/>
                </a:moveTo>
                <a:lnTo>
                  <a:pt x="126873" y="225170"/>
                </a:lnTo>
                <a:lnTo>
                  <a:pt x="126873" y="902207"/>
                </a:lnTo>
                <a:lnTo>
                  <a:pt x="380619" y="902207"/>
                </a:lnTo>
                <a:lnTo>
                  <a:pt x="380619" y="225170"/>
                </a:lnTo>
                <a:close/>
              </a:path>
              <a:path w="380619" h="902207">
                <a:moveTo>
                  <a:pt x="253746" y="0"/>
                </a:moveTo>
                <a:lnTo>
                  <a:pt x="0" y="225170"/>
                </a:lnTo>
                <a:lnTo>
                  <a:pt x="507492" y="225170"/>
                </a:lnTo>
                <a:lnTo>
                  <a:pt x="253746" y="0"/>
                </a:lnTo>
                <a:close/>
              </a:path>
            </a:pathLst>
          </a:custGeom>
          <a:solidFill>
            <a:srgbClr val="EF9F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2" name="object 22"/>
          <p:cNvSpPr/>
          <p:nvPr/>
        </p:nvSpPr>
        <p:spPr>
          <a:xfrm>
            <a:off x="6096000" y="3822191"/>
            <a:ext cx="507492" cy="902207"/>
          </a:xfrm>
          <a:custGeom>
            <a:avLst/>
            <a:gdLst/>
            <a:ahLst/>
            <a:cxnLst/>
            <a:rect l="l" t="t" r="r" b="b"/>
            <a:pathLst>
              <a:path w="507492" h="902207">
                <a:moveTo>
                  <a:pt x="0" y="225170"/>
                </a:moveTo>
                <a:lnTo>
                  <a:pt x="253746" y="0"/>
                </a:lnTo>
                <a:lnTo>
                  <a:pt x="507492" y="225170"/>
                </a:lnTo>
                <a:lnTo>
                  <a:pt x="380619" y="225170"/>
                </a:lnTo>
                <a:lnTo>
                  <a:pt x="380619" y="902207"/>
                </a:lnTo>
                <a:lnTo>
                  <a:pt x="126873" y="902207"/>
                </a:lnTo>
                <a:lnTo>
                  <a:pt x="126873" y="225170"/>
                </a:lnTo>
                <a:lnTo>
                  <a:pt x="0" y="225170"/>
                </a:lnTo>
                <a:close/>
              </a:path>
            </a:pathLst>
          </a:custGeom>
          <a:ln w="12192">
            <a:solidFill>
              <a:srgbClr val="333333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3" name="object 23"/>
          <p:cNvSpPr/>
          <p:nvPr/>
        </p:nvSpPr>
        <p:spPr>
          <a:xfrm>
            <a:off x="5308091" y="1688592"/>
            <a:ext cx="410337" cy="902208"/>
          </a:xfrm>
          <a:custGeom>
            <a:avLst/>
            <a:gdLst/>
            <a:ahLst/>
            <a:cxnLst/>
            <a:rect l="l" t="t" r="r" b="b"/>
            <a:pathLst>
              <a:path w="410337" h="902208">
                <a:moveTo>
                  <a:pt x="410337" y="225806"/>
                </a:moveTo>
                <a:lnTo>
                  <a:pt x="136779" y="225806"/>
                </a:lnTo>
                <a:lnTo>
                  <a:pt x="136779" y="902208"/>
                </a:lnTo>
                <a:lnTo>
                  <a:pt x="410337" y="902208"/>
                </a:lnTo>
                <a:lnTo>
                  <a:pt x="410337" y="225806"/>
                </a:lnTo>
                <a:close/>
              </a:path>
              <a:path w="410337" h="902208">
                <a:moveTo>
                  <a:pt x="273558" y="0"/>
                </a:moveTo>
                <a:lnTo>
                  <a:pt x="0" y="225806"/>
                </a:lnTo>
                <a:lnTo>
                  <a:pt x="547116" y="225806"/>
                </a:lnTo>
                <a:lnTo>
                  <a:pt x="273558" y="0"/>
                </a:lnTo>
                <a:close/>
              </a:path>
            </a:pathLst>
          </a:custGeom>
          <a:solidFill>
            <a:srgbClr val="EF9F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4" name="object 24"/>
          <p:cNvSpPr/>
          <p:nvPr/>
        </p:nvSpPr>
        <p:spPr>
          <a:xfrm>
            <a:off x="5308091" y="1688592"/>
            <a:ext cx="547116" cy="902208"/>
          </a:xfrm>
          <a:custGeom>
            <a:avLst/>
            <a:gdLst/>
            <a:ahLst/>
            <a:cxnLst/>
            <a:rect l="l" t="t" r="r" b="b"/>
            <a:pathLst>
              <a:path w="547116" h="902208">
                <a:moveTo>
                  <a:pt x="0" y="225806"/>
                </a:moveTo>
                <a:lnTo>
                  <a:pt x="273558" y="0"/>
                </a:lnTo>
                <a:lnTo>
                  <a:pt x="547116" y="225806"/>
                </a:lnTo>
                <a:lnTo>
                  <a:pt x="410337" y="225806"/>
                </a:lnTo>
                <a:lnTo>
                  <a:pt x="410337" y="902208"/>
                </a:lnTo>
                <a:lnTo>
                  <a:pt x="136779" y="902208"/>
                </a:lnTo>
                <a:lnTo>
                  <a:pt x="136779" y="225806"/>
                </a:lnTo>
                <a:lnTo>
                  <a:pt x="0" y="225806"/>
                </a:lnTo>
                <a:close/>
              </a:path>
            </a:pathLst>
          </a:custGeom>
          <a:ln w="12192">
            <a:solidFill>
              <a:srgbClr val="333333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5" name="object 25"/>
          <p:cNvSpPr/>
          <p:nvPr/>
        </p:nvSpPr>
        <p:spPr>
          <a:xfrm>
            <a:off x="3288791" y="1688592"/>
            <a:ext cx="547116" cy="902208"/>
          </a:xfrm>
          <a:custGeom>
            <a:avLst/>
            <a:gdLst/>
            <a:ahLst/>
            <a:cxnLst/>
            <a:rect l="l" t="t" r="r" b="b"/>
            <a:pathLst>
              <a:path w="547116" h="902208">
                <a:moveTo>
                  <a:pt x="547116" y="676402"/>
                </a:moveTo>
                <a:lnTo>
                  <a:pt x="0" y="676402"/>
                </a:lnTo>
                <a:lnTo>
                  <a:pt x="273558" y="902208"/>
                </a:lnTo>
                <a:lnTo>
                  <a:pt x="547116" y="676402"/>
                </a:lnTo>
                <a:close/>
              </a:path>
              <a:path w="547116" h="902208">
                <a:moveTo>
                  <a:pt x="410337" y="0"/>
                </a:moveTo>
                <a:lnTo>
                  <a:pt x="136779" y="0"/>
                </a:lnTo>
                <a:lnTo>
                  <a:pt x="136779" y="676402"/>
                </a:lnTo>
                <a:lnTo>
                  <a:pt x="410337" y="676402"/>
                </a:lnTo>
                <a:lnTo>
                  <a:pt x="410337" y="0"/>
                </a:lnTo>
                <a:close/>
              </a:path>
            </a:pathLst>
          </a:custGeom>
          <a:solidFill>
            <a:srgbClr val="EF9F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6" name="object 26"/>
          <p:cNvSpPr/>
          <p:nvPr/>
        </p:nvSpPr>
        <p:spPr>
          <a:xfrm>
            <a:off x="3288791" y="1688592"/>
            <a:ext cx="547116" cy="902208"/>
          </a:xfrm>
          <a:custGeom>
            <a:avLst/>
            <a:gdLst/>
            <a:ahLst/>
            <a:cxnLst/>
            <a:rect l="l" t="t" r="r" b="b"/>
            <a:pathLst>
              <a:path w="547116" h="902208">
                <a:moveTo>
                  <a:pt x="0" y="676402"/>
                </a:moveTo>
                <a:lnTo>
                  <a:pt x="136779" y="676402"/>
                </a:lnTo>
                <a:lnTo>
                  <a:pt x="136779" y="0"/>
                </a:lnTo>
                <a:lnTo>
                  <a:pt x="410337" y="0"/>
                </a:lnTo>
                <a:lnTo>
                  <a:pt x="410337" y="676402"/>
                </a:lnTo>
                <a:lnTo>
                  <a:pt x="547116" y="676402"/>
                </a:lnTo>
                <a:lnTo>
                  <a:pt x="273558" y="902208"/>
                </a:lnTo>
                <a:lnTo>
                  <a:pt x="0" y="676402"/>
                </a:lnTo>
                <a:close/>
              </a:path>
            </a:pathLst>
          </a:custGeom>
          <a:ln w="12192">
            <a:solidFill>
              <a:srgbClr val="333333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7" name="object 27"/>
          <p:cNvSpPr/>
          <p:nvPr/>
        </p:nvSpPr>
        <p:spPr>
          <a:xfrm>
            <a:off x="2502407" y="3820667"/>
            <a:ext cx="571500" cy="902207"/>
          </a:xfrm>
          <a:custGeom>
            <a:avLst/>
            <a:gdLst/>
            <a:ahLst/>
            <a:cxnLst/>
            <a:rect l="l" t="t" r="r" b="b"/>
            <a:pathLst>
              <a:path w="571500" h="902207">
                <a:moveTo>
                  <a:pt x="571500" y="676782"/>
                </a:moveTo>
                <a:lnTo>
                  <a:pt x="0" y="676782"/>
                </a:lnTo>
                <a:lnTo>
                  <a:pt x="285750" y="902207"/>
                </a:lnTo>
                <a:lnTo>
                  <a:pt x="571500" y="676782"/>
                </a:lnTo>
                <a:close/>
              </a:path>
              <a:path w="571500" h="902207">
                <a:moveTo>
                  <a:pt x="428625" y="0"/>
                </a:moveTo>
                <a:lnTo>
                  <a:pt x="142875" y="0"/>
                </a:lnTo>
                <a:lnTo>
                  <a:pt x="142875" y="676782"/>
                </a:lnTo>
                <a:lnTo>
                  <a:pt x="428625" y="676782"/>
                </a:lnTo>
                <a:lnTo>
                  <a:pt x="428625" y="0"/>
                </a:lnTo>
                <a:close/>
              </a:path>
            </a:pathLst>
          </a:custGeom>
          <a:solidFill>
            <a:srgbClr val="EF9F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8" name="object 28"/>
          <p:cNvSpPr/>
          <p:nvPr/>
        </p:nvSpPr>
        <p:spPr>
          <a:xfrm>
            <a:off x="2502407" y="3820667"/>
            <a:ext cx="571500" cy="902207"/>
          </a:xfrm>
          <a:custGeom>
            <a:avLst/>
            <a:gdLst/>
            <a:ahLst/>
            <a:cxnLst/>
            <a:rect l="l" t="t" r="r" b="b"/>
            <a:pathLst>
              <a:path w="571500" h="902207">
                <a:moveTo>
                  <a:pt x="0" y="676782"/>
                </a:moveTo>
                <a:lnTo>
                  <a:pt x="142875" y="676782"/>
                </a:lnTo>
                <a:lnTo>
                  <a:pt x="142875" y="0"/>
                </a:lnTo>
                <a:lnTo>
                  <a:pt x="428625" y="0"/>
                </a:lnTo>
                <a:lnTo>
                  <a:pt x="428625" y="676782"/>
                </a:lnTo>
                <a:lnTo>
                  <a:pt x="571500" y="676782"/>
                </a:lnTo>
                <a:lnTo>
                  <a:pt x="285750" y="902207"/>
                </a:lnTo>
                <a:lnTo>
                  <a:pt x="0" y="676782"/>
                </a:lnTo>
                <a:close/>
              </a:path>
            </a:pathLst>
          </a:custGeom>
          <a:ln w="12192">
            <a:solidFill>
              <a:srgbClr val="333333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9" name="object 29"/>
          <p:cNvSpPr/>
          <p:nvPr/>
        </p:nvSpPr>
        <p:spPr>
          <a:xfrm>
            <a:off x="629412" y="788669"/>
            <a:ext cx="114300" cy="5609844"/>
          </a:xfrm>
          <a:custGeom>
            <a:avLst/>
            <a:gdLst/>
            <a:ahLst/>
            <a:cxnLst/>
            <a:rect l="l" t="t" r="r" b="b"/>
            <a:pathLst>
              <a:path w="114300" h="5609844">
                <a:moveTo>
                  <a:pt x="76200" y="95250"/>
                </a:moveTo>
                <a:lnTo>
                  <a:pt x="38100" y="95250"/>
                </a:lnTo>
                <a:lnTo>
                  <a:pt x="38100" y="5609844"/>
                </a:lnTo>
                <a:lnTo>
                  <a:pt x="76200" y="5609844"/>
                </a:lnTo>
                <a:lnTo>
                  <a:pt x="76200" y="95250"/>
                </a:lnTo>
                <a:close/>
              </a:path>
              <a:path w="114300" h="5609844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5609844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FF33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0" name="object 30"/>
          <p:cNvSpPr/>
          <p:nvPr/>
        </p:nvSpPr>
        <p:spPr>
          <a:xfrm>
            <a:off x="686562" y="4191761"/>
            <a:ext cx="8153400" cy="0"/>
          </a:xfrm>
          <a:custGeom>
            <a:avLst/>
            <a:gdLst/>
            <a:ahLst/>
            <a:cxnLst/>
            <a:rect l="l" t="t" r="r" b="b"/>
            <a:pathLst>
              <a:path w="8153400" h="0">
                <a:moveTo>
                  <a:pt x="0" y="0"/>
                </a:moveTo>
                <a:lnTo>
                  <a:pt x="8153400" y="0"/>
                </a:lnTo>
              </a:path>
            </a:pathLst>
          </a:custGeom>
          <a:ln w="28956">
            <a:solidFill>
              <a:srgbClr val="FF0000"/>
            </a:solidFill>
            <a:prstDash val="lgDash"/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1" name="object 31"/>
          <p:cNvSpPr/>
          <p:nvPr/>
        </p:nvSpPr>
        <p:spPr>
          <a:xfrm>
            <a:off x="8440412" y="4601845"/>
            <a:ext cx="254571" cy="256031"/>
          </a:xfrm>
          <a:custGeom>
            <a:avLst/>
            <a:gdLst/>
            <a:ahLst/>
            <a:cxnLst/>
            <a:rect l="l" t="t" r="r" b="b"/>
            <a:pathLst>
              <a:path w="254571" h="256031">
                <a:moveTo>
                  <a:pt x="94711" y="176910"/>
                </a:moveTo>
                <a:lnTo>
                  <a:pt x="82811" y="176910"/>
                </a:lnTo>
                <a:lnTo>
                  <a:pt x="82557" y="256031"/>
                </a:lnTo>
                <a:lnTo>
                  <a:pt x="108338" y="233552"/>
                </a:lnTo>
                <a:lnTo>
                  <a:pt x="94495" y="219074"/>
                </a:lnTo>
                <a:lnTo>
                  <a:pt x="94711" y="176910"/>
                </a:lnTo>
                <a:close/>
              </a:path>
              <a:path w="254571" h="256031">
                <a:moveTo>
                  <a:pt x="77382" y="169544"/>
                </a:moveTo>
                <a:lnTo>
                  <a:pt x="38126" y="199269"/>
                </a:lnTo>
                <a:lnTo>
                  <a:pt x="17321" y="232134"/>
                </a:lnTo>
                <a:lnTo>
                  <a:pt x="24447" y="240089"/>
                </a:lnTo>
                <a:lnTo>
                  <a:pt x="27439" y="255777"/>
                </a:lnTo>
                <a:lnTo>
                  <a:pt x="37029" y="252934"/>
                </a:lnTo>
                <a:lnTo>
                  <a:pt x="39927" y="241915"/>
                </a:lnTo>
                <a:lnTo>
                  <a:pt x="44108" y="230802"/>
                </a:lnTo>
                <a:lnTo>
                  <a:pt x="65241" y="196184"/>
                </a:lnTo>
                <a:lnTo>
                  <a:pt x="82811" y="176910"/>
                </a:lnTo>
                <a:lnTo>
                  <a:pt x="94711" y="176910"/>
                </a:lnTo>
                <a:lnTo>
                  <a:pt x="94749" y="169544"/>
                </a:lnTo>
                <a:lnTo>
                  <a:pt x="77382" y="169544"/>
                </a:lnTo>
                <a:close/>
              </a:path>
              <a:path w="254571" h="256031">
                <a:moveTo>
                  <a:pt x="171965" y="238124"/>
                </a:moveTo>
                <a:lnTo>
                  <a:pt x="156217" y="238124"/>
                </a:lnTo>
                <a:lnTo>
                  <a:pt x="163583" y="246760"/>
                </a:lnTo>
                <a:lnTo>
                  <a:pt x="171965" y="238124"/>
                </a:lnTo>
                <a:close/>
              </a:path>
              <a:path w="254571" h="256031">
                <a:moveTo>
                  <a:pt x="132722" y="191007"/>
                </a:moveTo>
                <a:lnTo>
                  <a:pt x="120911" y="191007"/>
                </a:lnTo>
                <a:lnTo>
                  <a:pt x="120784" y="218693"/>
                </a:lnTo>
                <a:lnTo>
                  <a:pt x="112311" y="218693"/>
                </a:lnTo>
                <a:lnTo>
                  <a:pt x="118060" y="238976"/>
                </a:lnTo>
                <a:lnTo>
                  <a:pt x="130047" y="238485"/>
                </a:lnTo>
                <a:lnTo>
                  <a:pt x="142766" y="238210"/>
                </a:lnTo>
                <a:lnTo>
                  <a:pt x="171965" y="238124"/>
                </a:lnTo>
                <a:lnTo>
                  <a:pt x="180347" y="229488"/>
                </a:lnTo>
                <a:lnTo>
                  <a:pt x="170163" y="218820"/>
                </a:lnTo>
                <a:lnTo>
                  <a:pt x="157868" y="218820"/>
                </a:lnTo>
                <a:lnTo>
                  <a:pt x="120784" y="218693"/>
                </a:lnTo>
                <a:lnTo>
                  <a:pt x="112275" y="218566"/>
                </a:lnTo>
                <a:lnTo>
                  <a:pt x="132722" y="218566"/>
                </a:lnTo>
                <a:lnTo>
                  <a:pt x="132722" y="191007"/>
                </a:lnTo>
                <a:close/>
              </a:path>
              <a:path w="254571" h="256031">
                <a:moveTo>
                  <a:pt x="111721" y="169554"/>
                </a:moveTo>
                <a:lnTo>
                  <a:pt x="110212" y="173713"/>
                </a:lnTo>
                <a:lnTo>
                  <a:pt x="114180" y="191007"/>
                </a:lnTo>
                <a:lnTo>
                  <a:pt x="157995" y="191134"/>
                </a:lnTo>
                <a:lnTo>
                  <a:pt x="157868" y="218820"/>
                </a:lnTo>
                <a:lnTo>
                  <a:pt x="170163" y="218820"/>
                </a:lnTo>
                <a:lnTo>
                  <a:pt x="169679" y="218312"/>
                </a:lnTo>
                <a:lnTo>
                  <a:pt x="169806" y="187832"/>
                </a:lnTo>
                <a:lnTo>
                  <a:pt x="173650" y="170591"/>
                </a:lnTo>
                <a:lnTo>
                  <a:pt x="135107" y="170591"/>
                </a:lnTo>
                <a:lnTo>
                  <a:pt x="122548" y="170149"/>
                </a:lnTo>
                <a:lnTo>
                  <a:pt x="111721" y="169554"/>
                </a:lnTo>
                <a:close/>
              </a:path>
              <a:path w="254571" h="256031">
                <a:moveTo>
                  <a:pt x="236925" y="206374"/>
                </a:moveTo>
                <a:lnTo>
                  <a:pt x="220733" y="206374"/>
                </a:lnTo>
                <a:lnTo>
                  <a:pt x="227972" y="214883"/>
                </a:lnTo>
                <a:lnTo>
                  <a:pt x="236925" y="206374"/>
                </a:lnTo>
                <a:close/>
              </a:path>
              <a:path w="254571" h="256031">
                <a:moveTo>
                  <a:pt x="201683" y="135762"/>
                </a:moveTo>
                <a:lnTo>
                  <a:pt x="189745" y="135762"/>
                </a:lnTo>
                <a:lnTo>
                  <a:pt x="189618" y="185800"/>
                </a:lnTo>
                <a:lnTo>
                  <a:pt x="180982" y="185800"/>
                </a:lnTo>
                <a:lnTo>
                  <a:pt x="196042" y="206867"/>
                </a:lnTo>
                <a:lnTo>
                  <a:pt x="208933" y="206491"/>
                </a:lnTo>
                <a:lnTo>
                  <a:pt x="236925" y="206374"/>
                </a:lnTo>
                <a:lnTo>
                  <a:pt x="245879" y="197865"/>
                </a:lnTo>
                <a:lnTo>
                  <a:pt x="235211" y="186562"/>
                </a:lnTo>
                <a:lnTo>
                  <a:pt x="235214" y="185927"/>
                </a:lnTo>
                <a:lnTo>
                  <a:pt x="223400" y="185927"/>
                </a:lnTo>
                <a:lnTo>
                  <a:pt x="201429" y="185800"/>
                </a:lnTo>
                <a:lnTo>
                  <a:pt x="201683" y="135762"/>
                </a:lnTo>
                <a:close/>
              </a:path>
              <a:path w="254571" h="256031">
                <a:moveTo>
                  <a:pt x="179204" y="114172"/>
                </a:moveTo>
                <a:lnTo>
                  <a:pt x="184157" y="135762"/>
                </a:lnTo>
                <a:lnTo>
                  <a:pt x="223527" y="135889"/>
                </a:lnTo>
                <a:lnTo>
                  <a:pt x="223400" y="185927"/>
                </a:lnTo>
                <a:lnTo>
                  <a:pt x="235214" y="185927"/>
                </a:lnTo>
                <a:lnTo>
                  <a:pt x="235465" y="133730"/>
                </a:lnTo>
                <a:lnTo>
                  <a:pt x="242911" y="115323"/>
                </a:lnTo>
                <a:lnTo>
                  <a:pt x="204881" y="115320"/>
                </a:lnTo>
                <a:lnTo>
                  <a:pt x="192439" y="114900"/>
                </a:lnTo>
                <a:lnTo>
                  <a:pt x="179204" y="114172"/>
                </a:lnTo>
                <a:close/>
              </a:path>
              <a:path w="254571" h="256031">
                <a:moveTo>
                  <a:pt x="112117" y="168462"/>
                </a:moveTo>
                <a:lnTo>
                  <a:pt x="79166" y="168462"/>
                </a:lnTo>
                <a:lnTo>
                  <a:pt x="82811" y="169544"/>
                </a:lnTo>
                <a:lnTo>
                  <a:pt x="100473" y="169554"/>
                </a:lnTo>
                <a:lnTo>
                  <a:pt x="108592" y="178180"/>
                </a:lnTo>
                <a:lnTo>
                  <a:pt x="110212" y="173713"/>
                </a:lnTo>
                <a:lnTo>
                  <a:pt x="109227" y="169417"/>
                </a:lnTo>
                <a:lnTo>
                  <a:pt x="111771" y="169417"/>
                </a:lnTo>
                <a:lnTo>
                  <a:pt x="112117" y="168462"/>
                </a:lnTo>
                <a:close/>
              </a:path>
              <a:path w="254571" h="256031">
                <a:moveTo>
                  <a:pt x="109227" y="169417"/>
                </a:moveTo>
                <a:lnTo>
                  <a:pt x="110212" y="173713"/>
                </a:lnTo>
                <a:lnTo>
                  <a:pt x="111721" y="169554"/>
                </a:lnTo>
                <a:lnTo>
                  <a:pt x="109227" y="169417"/>
                </a:lnTo>
                <a:close/>
              </a:path>
              <a:path w="254571" h="256031">
                <a:moveTo>
                  <a:pt x="173779" y="170012"/>
                </a:moveTo>
                <a:lnTo>
                  <a:pt x="162417" y="170393"/>
                </a:lnTo>
                <a:lnTo>
                  <a:pt x="149943" y="170585"/>
                </a:lnTo>
                <a:lnTo>
                  <a:pt x="135107" y="170591"/>
                </a:lnTo>
                <a:lnTo>
                  <a:pt x="173650" y="170591"/>
                </a:lnTo>
                <a:lnTo>
                  <a:pt x="173779" y="170012"/>
                </a:lnTo>
                <a:close/>
              </a:path>
              <a:path w="254571" h="256031">
                <a:moveTo>
                  <a:pt x="134" y="147700"/>
                </a:moveTo>
                <a:lnTo>
                  <a:pt x="14728" y="169929"/>
                </a:lnTo>
                <a:lnTo>
                  <a:pt x="23968" y="169697"/>
                </a:lnTo>
                <a:lnTo>
                  <a:pt x="35388" y="169538"/>
                </a:lnTo>
                <a:lnTo>
                  <a:pt x="77391" y="169538"/>
                </a:lnTo>
                <a:lnTo>
                  <a:pt x="79166" y="168462"/>
                </a:lnTo>
                <a:lnTo>
                  <a:pt x="112117" y="168462"/>
                </a:lnTo>
                <a:lnTo>
                  <a:pt x="119004" y="149478"/>
                </a:lnTo>
                <a:lnTo>
                  <a:pt x="118906" y="149097"/>
                </a:lnTo>
                <a:lnTo>
                  <a:pt x="94749" y="149097"/>
                </a:lnTo>
                <a:lnTo>
                  <a:pt x="75938" y="149085"/>
                </a:lnTo>
                <a:lnTo>
                  <a:pt x="22743" y="148355"/>
                </a:lnTo>
                <a:lnTo>
                  <a:pt x="134" y="147700"/>
                </a:lnTo>
                <a:close/>
              </a:path>
              <a:path w="254571" h="256031">
                <a:moveTo>
                  <a:pt x="111771" y="169417"/>
                </a:moveTo>
                <a:lnTo>
                  <a:pt x="109227" y="169417"/>
                </a:lnTo>
                <a:lnTo>
                  <a:pt x="111721" y="169554"/>
                </a:lnTo>
                <a:lnTo>
                  <a:pt x="111771" y="169417"/>
                </a:lnTo>
                <a:close/>
              </a:path>
              <a:path w="254571" h="256031">
                <a:moveTo>
                  <a:pt x="79166" y="168462"/>
                </a:moveTo>
                <a:lnTo>
                  <a:pt x="77382" y="169544"/>
                </a:lnTo>
                <a:lnTo>
                  <a:pt x="82811" y="169544"/>
                </a:lnTo>
                <a:lnTo>
                  <a:pt x="79166" y="168462"/>
                </a:lnTo>
                <a:close/>
              </a:path>
              <a:path w="254571" h="256031">
                <a:moveTo>
                  <a:pt x="172822" y="149478"/>
                </a:moveTo>
                <a:lnTo>
                  <a:pt x="157487" y="149478"/>
                </a:lnTo>
                <a:lnTo>
                  <a:pt x="163710" y="158114"/>
                </a:lnTo>
                <a:lnTo>
                  <a:pt x="172822" y="149478"/>
                </a:lnTo>
                <a:close/>
              </a:path>
              <a:path w="254571" h="256031">
                <a:moveTo>
                  <a:pt x="173995" y="148366"/>
                </a:moveTo>
                <a:lnTo>
                  <a:pt x="119408" y="148366"/>
                </a:lnTo>
                <a:lnTo>
                  <a:pt x="119204" y="148927"/>
                </a:lnTo>
                <a:lnTo>
                  <a:pt x="119085" y="149561"/>
                </a:lnTo>
                <a:lnTo>
                  <a:pt x="119368" y="150295"/>
                </a:lnTo>
                <a:lnTo>
                  <a:pt x="131918" y="149825"/>
                </a:lnTo>
                <a:lnTo>
                  <a:pt x="144624" y="149561"/>
                </a:lnTo>
                <a:lnTo>
                  <a:pt x="172822" y="149478"/>
                </a:lnTo>
                <a:lnTo>
                  <a:pt x="173995" y="148366"/>
                </a:lnTo>
                <a:close/>
              </a:path>
              <a:path w="254571" h="256031">
                <a:moveTo>
                  <a:pt x="119408" y="148366"/>
                </a:moveTo>
                <a:lnTo>
                  <a:pt x="118636" y="148396"/>
                </a:lnTo>
                <a:lnTo>
                  <a:pt x="119028" y="149413"/>
                </a:lnTo>
                <a:lnTo>
                  <a:pt x="119408" y="148366"/>
                </a:lnTo>
                <a:close/>
              </a:path>
              <a:path w="254571" h="256031">
                <a:moveTo>
                  <a:pt x="118636" y="148396"/>
                </a:moveTo>
                <a:lnTo>
                  <a:pt x="105173" y="148927"/>
                </a:lnTo>
                <a:lnTo>
                  <a:pt x="94749" y="149097"/>
                </a:lnTo>
                <a:lnTo>
                  <a:pt x="118906" y="149097"/>
                </a:lnTo>
                <a:lnTo>
                  <a:pt x="118636" y="148396"/>
                </a:lnTo>
                <a:close/>
              </a:path>
              <a:path w="254571" h="256031">
                <a:moveTo>
                  <a:pt x="16816" y="57717"/>
                </a:moveTo>
                <a:lnTo>
                  <a:pt x="31015" y="104520"/>
                </a:lnTo>
                <a:lnTo>
                  <a:pt x="57234" y="135347"/>
                </a:lnTo>
                <a:lnTo>
                  <a:pt x="75938" y="149085"/>
                </a:lnTo>
                <a:lnTo>
                  <a:pt x="94749" y="149085"/>
                </a:lnTo>
                <a:lnTo>
                  <a:pt x="94812" y="134502"/>
                </a:lnTo>
                <a:lnTo>
                  <a:pt x="82319" y="134502"/>
                </a:lnTo>
                <a:lnTo>
                  <a:pt x="74638" y="127781"/>
                </a:lnTo>
                <a:lnTo>
                  <a:pt x="45545" y="99000"/>
                </a:lnTo>
                <a:lnTo>
                  <a:pt x="17563" y="57905"/>
                </a:lnTo>
                <a:lnTo>
                  <a:pt x="16816" y="57717"/>
                </a:lnTo>
                <a:close/>
              </a:path>
              <a:path w="254571" h="256031">
                <a:moveTo>
                  <a:pt x="107449" y="85089"/>
                </a:moveTo>
                <a:lnTo>
                  <a:pt x="113672" y="106552"/>
                </a:lnTo>
                <a:lnTo>
                  <a:pt x="121292" y="106552"/>
                </a:lnTo>
                <a:lnTo>
                  <a:pt x="121165" y="129920"/>
                </a:lnTo>
                <a:lnTo>
                  <a:pt x="111513" y="129920"/>
                </a:lnTo>
                <a:lnTo>
                  <a:pt x="118636" y="148396"/>
                </a:lnTo>
                <a:lnTo>
                  <a:pt x="119408" y="148366"/>
                </a:lnTo>
                <a:lnTo>
                  <a:pt x="174007" y="148355"/>
                </a:lnTo>
                <a:lnTo>
                  <a:pt x="180728" y="141985"/>
                </a:lnTo>
                <a:lnTo>
                  <a:pt x="170060" y="130682"/>
                </a:lnTo>
                <a:lnTo>
                  <a:pt x="170062" y="130174"/>
                </a:lnTo>
                <a:lnTo>
                  <a:pt x="158249" y="130174"/>
                </a:lnTo>
                <a:lnTo>
                  <a:pt x="132976" y="130047"/>
                </a:lnTo>
                <a:lnTo>
                  <a:pt x="133103" y="106679"/>
                </a:lnTo>
                <a:lnTo>
                  <a:pt x="170176" y="106679"/>
                </a:lnTo>
                <a:lnTo>
                  <a:pt x="170189" y="104506"/>
                </a:lnTo>
                <a:lnTo>
                  <a:pt x="172243" y="89661"/>
                </a:lnTo>
                <a:lnTo>
                  <a:pt x="144025" y="89661"/>
                </a:lnTo>
                <a:lnTo>
                  <a:pt x="141647" y="86164"/>
                </a:lnTo>
                <a:lnTo>
                  <a:pt x="134736" y="86139"/>
                </a:lnTo>
                <a:lnTo>
                  <a:pt x="122289" y="85760"/>
                </a:lnTo>
                <a:lnTo>
                  <a:pt x="107449" y="85089"/>
                </a:lnTo>
                <a:close/>
              </a:path>
              <a:path w="254571" h="256031">
                <a:moveTo>
                  <a:pt x="95130" y="61467"/>
                </a:moveTo>
                <a:lnTo>
                  <a:pt x="80358" y="74727"/>
                </a:lnTo>
                <a:lnTo>
                  <a:pt x="82497" y="87338"/>
                </a:lnTo>
                <a:lnTo>
                  <a:pt x="83139" y="99000"/>
                </a:lnTo>
                <a:lnTo>
                  <a:pt x="83077" y="104506"/>
                </a:lnTo>
                <a:lnTo>
                  <a:pt x="82319" y="134502"/>
                </a:lnTo>
                <a:lnTo>
                  <a:pt x="94812" y="134502"/>
                </a:lnTo>
                <a:lnTo>
                  <a:pt x="95130" y="61467"/>
                </a:lnTo>
                <a:close/>
              </a:path>
              <a:path w="254571" h="256031">
                <a:moveTo>
                  <a:pt x="170176" y="106679"/>
                </a:moveTo>
                <a:lnTo>
                  <a:pt x="133103" y="106679"/>
                </a:lnTo>
                <a:lnTo>
                  <a:pt x="158249" y="106806"/>
                </a:lnTo>
                <a:lnTo>
                  <a:pt x="158249" y="130174"/>
                </a:lnTo>
                <a:lnTo>
                  <a:pt x="170062" y="130174"/>
                </a:lnTo>
                <a:lnTo>
                  <a:pt x="170176" y="106679"/>
                </a:lnTo>
                <a:close/>
              </a:path>
              <a:path w="254571" h="256031">
                <a:moveTo>
                  <a:pt x="243228" y="114540"/>
                </a:moveTo>
                <a:lnTo>
                  <a:pt x="231668" y="115068"/>
                </a:lnTo>
                <a:lnTo>
                  <a:pt x="219334" y="115320"/>
                </a:lnTo>
                <a:lnTo>
                  <a:pt x="204972" y="115323"/>
                </a:lnTo>
                <a:lnTo>
                  <a:pt x="242911" y="115323"/>
                </a:lnTo>
                <a:lnTo>
                  <a:pt x="243228" y="114540"/>
                </a:lnTo>
                <a:close/>
              </a:path>
              <a:path w="254571" h="256031">
                <a:moveTo>
                  <a:pt x="244679" y="60705"/>
                </a:moveTo>
                <a:lnTo>
                  <a:pt x="139961" y="60705"/>
                </a:lnTo>
                <a:lnTo>
                  <a:pt x="179204" y="60959"/>
                </a:lnTo>
                <a:lnTo>
                  <a:pt x="179077" y="100456"/>
                </a:lnTo>
                <a:lnTo>
                  <a:pt x="202699" y="80136"/>
                </a:lnTo>
                <a:lnTo>
                  <a:pt x="191015" y="67690"/>
                </a:lnTo>
                <a:lnTo>
                  <a:pt x="191015" y="60959"/>
                </a:lnTo>
                <a:lnTo>
                  <a:pt x="244559" y="60959"/>
                </a:lnTo>
                <a:lnTo>
                  <a:pt x="244679" y="60705"/>
                </a:lnTo>
                <a:close/>
              </a:path>
              <a:path w="254571" h="256031">
                <a:moveTo>
                  <a:pt x="150492" y="86154"/>
                </a:moveTo>
                <a:lnTo>
                  <a:pt x="148382" y="86188"/>
                </a:lnTo>
                <a:lnTo>
                  <a:pt x="141663" y="86188"/>
                </a:lnTo>
                <a:lnTo>
                  <a:pt x="144025" y="89661"/>
                </a:lnTo>
                <a:lnTo>
                  <a:pt x="150429" y="86188"/>
                </a:lnTo>
                <a:lnTo>
                  <a:pt x="148382" y="86188"/>
                </a:lnTo>
                <a:lnTo>
                  <a:pt x="150492" y="86154"/>
                </a:lnTo>
                <a:close/>
              </a:path>
              <a:path w="254571" h="256031">
                <a:moveTo>
                  <a:pt x="172806" y="85588"/>
                </a:moveTo>
                <a:lnTo>
                  <a:pt x="160677" y="85988"/>
                </a:lnTo>
                <a:lnTo>
                  <a:pt x="150492" y="86154"/>
                </a:lnTo>
                <a:lnTo>
                  <a:pt x="144025" y="89661"/>
                </a:lnTo>
                <a:lnTo>
                  <a:pt x="172243" y="89661"/>
                </a:lnTo>
                <a:lnTo>
                  <a:pt x="172806" y="85588"/>
                </a:lnTo>
                <a:close/>
              </a:path>
              <a:path w="254571" h="256031">
                <a:moveTo>
                  <a:pt x="246480" y="56895"/>
                </a:moveTo>
                <a:lnTo>
                  <a:pt x="17025" y="56895"/>
                </a:lnTo>
                <a:lnTo>
                  <a:pt x="17563" y="57905"/>
                </a:lnTo>
                <a:lnTo>
                  <a:pt x="27185" y="60324"/>
                </a:lnTo>
                <a:lnTo>
                  <a:pt x="124340" y="60705"/>
                </a:lnTo>
                <a:lnTo>
                  <a:pt x="141647" y="86164"/>
                </a:lnTo>
                <a:lnTo>
                  <a:pt x="148382" y="86188"/>
                </a:lnTo>
                <a:lnTo>
                  <a:pt x="150492" y="86154"/>
                </a:lnTo>
                <a:lnTo>
                  <a:pt x="151513" y="85588"/>
                </a:lnTo>
                <a:lnTo>
                  <a:pt x="139961" y="60705"/>
                </a:lnTo>
                <a:lnTo>
                  <a:pt x="244679" y="60705"/>
                </a:lnTo>
                <a:lnTo>
                  <a:pt x="246480" y="56895"/>
                </a:lnTo>
                <a:close/>
              </a:path>
              <a:path w="254571" h="256031">
                <a:moveTo>
                  <a:pt x="244559" y="60959"/>
                </a:moveTo>
                <a:lnTo>
                  <a:pt x="191015" y="60959"/>
                </a:lnTo>
                <a:lnTo>
                  <a:pt x="231401" y="61086"/>
                </a:lnTo>
                <a:lnTo>
                  <a:pt x="240418" y="69722"/>
                </a:lnTo>
                <a:lnTo>
                  <a:pt x="244559" y="60959"/>
                </a:lnTo>
                <a:close/>
              </a:path>
              <a:path w="254571" h="256031">
                <a:moveTo>
                  <a:pt x="17025" y="56895"/>
                </a:moveTo>
                <a:lnTo>
                  <a:pt x="16816" y="57717"/>
                </a:lnTo>
                <a:lnTo>
                  <a:pt x="17563" y="57905"/>
                </a:lnTo>
                <a:lnTo>
                  <a:pt x="17025" y="56895"/>
                </a:lnTo>
                <a:close/>
              </a:path>
              <a:path w="254571" h="256031">
                <a:moveTo>
                  <a:pt x="30614" y="5714"/>
                </a:moveTo>
                <a:lnTo>
                  <a:pt x="15646" y="18467"/>
                </a:lnTo>
                <a:lnTo>
                  <a:pt x="8213" y="29294"/>
                </a:lnTo>
                <a:lnTo>
                  <a:pt x="0" y="34107"/>
                </a:lnTo>
                <a:lnTo>
                  <a:pt x="6299" y="48624"/>
                </a:lnTo>
                <a:lnTo>
                  <a:pt x="15344" y="57347"/>
                </a:lnTo>
                <a:lnTo>
                  <a:pt x="16816" y="57717"/>
                </a:lnTo>
                <a:lnTo>
                  <a:pt x="17025" y="56895"/>
                </a:lnTo>
                <a:lnTo>
                  <a:pt x="246480" y="56895"/>
                </a:lnTo>
                <a:lnTo>
                  <a:pt x="254223" y="40512"/>
                </a:lnTo>
                <a:lnTo>
                  <a:pt x="179331" y="40512"/>
                </a:lnTo>
                <a:lnTo>
                  <a:pt x="176757" y="40258"/>
                </a:lnTo>
                <a:lnTo>
                  <a:pt x="116466" y="40258"/>
                </a:lnTo>
                <a:lnTo>
                  <a:pt x="30995" y="39877"/>
                </a:lnTo>
                <a:lnTo>
                  <a:pt x="28836" y="39496"/>
                </a:lnTo>
                <a:lnTo>
                  <a:pt x="28201" y="38607"/>
                </a:lnTo>
                <a:lnTo>
                  <a:pt x="27566" y="37845"/>
                </a:lnTo>
                <a:lnTo>
                  <a:pt x="27312" y="36194"/>
                </a:lnTo>
                <a:lnTo>
                  <a:pt x="27398" y="30844"/>
                </a:lnTo>
                <a:lnTo>
                  <a:pt x="28315" y="20026"/>
                </a:lnTo>
                <a:lnTo>
                  <a:pt x="30614" y="5714"/>
                </a:lnTo>
                <a:close/>
              </a:path>
              <a:path w="254571" h="256031">
                <a:moveTo>
                  <a:pt x="191269" y="0"/>
                </a:moveTo>
                <a:lnTo>
                  <a:pt x="177299" y="10667"/>
                </a:lnTo>
                <a:lnTo>
                  <a:pt x="179331" y="21716"/>
                </a:lnTo>
                <a:lnTo>
                  <a:pt x="179331" y="40512"/>
                </a:lnTo>
                <a:lnTo>
                  <a:pt x="191142" y="40512"/>
                </a:lnTo>
                <a:lnTo>
                  <a:pt x="191269" y="0"/>
                </a:lnTo>
                <a:close/>
              </a:path>
              <a:path w="254571" h="256031">
                <a:moveTo>
                  <a:pt x="254571" y="39777"/>
                </a:moveTo>
                <a:lnTo>
                  <a:pt x="215446" y="40485"/>
                </a:lnTo>
                <a:lnTo>
                  <a:pt x="191142" y="40512"/>
                </a:lnTo>
                <a:lnTo>
                  <a:pt x="254223" y="40512"/>
                </a:lnTo>
                <a:lnTo>
                  <a:pt x="254571" y="39777"/>
                </a:lnTo>
                <a:close/>
              </a:path>
              <a:path w="254571" h="256031">
                <a:moveTo>
                  <a:pt x="118879" y="761"/>
                </a:moveTo>
                <a:lnTo>
                  <a:pt x="101691" y="20438"/>
                </a:lnTo>
                <a:lnTo>
                  <a:pt x="109612" y="30844"/>
                </a:lnTo>
                <a:lnTo>
                  <a:pt x="116466" y="40258"/>
                </a:lnTo>
                <a:lnTo>
                  <a:pt x="176757" y="40258"/>
                </a:lnTo>
                <a:lnTo>
                  <a:pt x="130994" y="35742"/>
                </a:lnTo>
                <a:lnTo>
                  <a:pt x="125814" y="21716"/>
                </a:lnTo>
                <a:lnTo>
                  <a:pt x="121836" y="10205"/>
                </a:lnTo>
                <a:lnTo>
                  <a:pt x="118879" y="76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2" name="object 32"/>
          <p:cNvSpPr/>
          <p:nvPr/>
        </p:nvSpPr>
        <p:spPr>
          <a:xfrm>
            <a:off x="8437753" y="5025771"/>
            <a:ext cx="253170" cy="250317"/>
          </a:xfrm>
          <a:custGeom>
            <a:avLst/>
            <a:gdLst/>
            <a:ahLst/>
            <a:cxnLst/>
            <a:rect l="l" t="t" r="r" b="b"/>
            <a:pathLst>
              <a:path w="253170" h="250317">
                <a:moveTo>
                  <a:pt x="207326" y="158368"/>
                </a:moveTo>
                <a:lnTo>
                  <a:pt x="138175" y="158368"/>
                </a:lnTo>
                <a:lnTo>
                  <a:pt x="190626" y="158495"/>
                </a:lnTo>
                <a:lnTo>
                  <a:pt x="190246" y="250316"/>
                </a:lnTo>
                <a:lnTo>
                  <a:pt x="217170" y="226948"/>
                </a:lnTo>
                <a:lnTo>
                  <a:pt x="202183" y="211327"/>
                </a:lnTo>
                <a:lnTo>
                  <a:pt x="207326" y="158368"/>
                </a:lnTo>
                <a:close/>
              </a:path>
              <a:path w="253170" h="250317">
                <a:moveTo>
                  <a:pt x="207375" y="157860"/>
                </a:moveTo>
                <a:lnTo>
                  <a:pt x="35432" y="157860"/>
                </a:lnTo>
                <a:lnTo>
                  <a:pt x="67437" y="157987"/>
                </a:lnTo>
                <a:lnTo>
                  <a:pt x="67055" y="246633"/>
                </a:lnTo>
                <a:lnTo>
                  <a:pt x="93979" y="223138"/>
                </a:lnTo>
                <a:lnTo>
                  <a:pt x="79121" y="207517"/>
                </a:lnTo>
                <a:lnTo>
                  <a:pt x="79375" y="158114"/>
                </a:lnTo>
                <a:lnTo>
                  <a:pt x="207351" y="158114"/>
                </a:lnTo>
                <a:lnTo>
                  <a:pt x="207375" y="157860"/>
                </a:lnTo>
                <a:close/>
              </a:path>
              <a:path w="253170" h="250317">
                <a:moveTo>
                  <a:pt x="207351" y="158114"/>
                </a:moveTo>
                <a:lnTo>
                  <a:pt x="79375" y="158114"/>
                </a:lnTo>
                <a:lnTo>
                  <a:pt x="126365" y="158241"/>
                </a:lnTo>
                <a:lnTo>
                  <a:pt x="125983" y="239394"/>
                </a:lnTo>
                <a:lnTo>
                  <a:pt x="152907" y="215899"/>
                </a:lnTo>
                <a:lnTo>
                  <a:pt x="137922" y="200278"/>
                </a:lnTo>
                <a:lnTo>
                  <a:pt x="138175" y="158368"/>
                </a:lnTo>
                <a:lnTo>
                  <a:pt x="207326" y="158368"/>
                </a:lnTo>
                <a:lnTo>
                  <a:pt x="207351" y="158114"/>
                </a:lnTo>
                <a:close/>
              </a:path>
              <a:path w="253170" h="250317">
                <a:moveTo>
                  <a:pt x="248715" y="135317"/>
                </a:moveTo>
                <a:lnTo>
                  <a:pt x="209564" y="135317"/>
                </a:lnTo>
                <a:lnTo>
                  <a:pt x="220461" y="141361"/>
                </a:lnTo>
                <a:lnTo>
                  <a:pt x="234315" y="148335"/>
                </a:lnTo>
                <a:lnTo>
                  <a:pt x="241426" y="158749"/>
                </a:lnTo>
                <a:lnTo>
                  <a:pt x="248715" y="135317"/>
                </a:lnTo>
                <a:close/>
              </a:path>
              <a:path w="253170" h="250317">
                <a:moveTo>
                  <a:pt x="0" y="135127"/>
                </a:moveTo>
                <a:lnTo>
                  <a:pt x="10687" y="158672"/>
                </a:lnTo>
                <a:lnTo>
                  <a:pt x="24583" y="158040"/>
                </a:lnTo>
                <a:lnTo>
                  <a:pt x="35432" y="157860"/>
                </a:lnTo>
                <a:lnTo>
                  <a:pt x="207375" y="157860"/>
                </a:lnTo>
                <a:lnTo>
                  <a:pt x="209398" y="137032"/>
                </a:lnTo>
                <a:lnTo>
                  <a:pt x="190626" y="137032"/>
                </a:lnTo>
                <a:lnTo>
                  <a:pt x="52001" y="136484"/>
                </a:lnTo>
                <a:lnTo>
                  <a:pt x="15348" y="135659"/>
                </a:lnTo>
                <a:lnTo>
                  <a:pt x="0" y="135127"/>
                </a:lnTo>
                <a:close/>
              </a:path>
              <a:path w="253170" h="250317">
                <a:moveTo>
                  <a:pt x="133350" y="72643"/>
                </a:moveTo>
                <a:lnTo>
                  <a:pt x="157502" y="104969"/>
                </a:lnTo>
                <a:lnTo>
                  <a:pt x="190753" y="127253"/>
                </a:lnTo>
                <a:lnTo>
                  <a:pt x="190626" y="137032"/>
                </a:lnTo>
                <a:lnTo>
                  <a:pt x="209398" y="137032"/>
                </a:lnTo>
                <a:lnTo>
                  <a:pt x="209564" y="135317"/>
                </a:lnTo>
                <a:lnTo>
                  <a:pt x="248715" y="135317"/>
                </a:lnTo>
                <a:lnTo>
                  <a:pt x="250552" y="129411"/>
                </a:lnTo>
                <a:lnTo>
                  <a:pt x="240241" y="126111"/>
                </a:lnTo>
                <a:lnTo>
                  <a:pt x="228521" y="121905"/>
                </a:lnTo>
                <a:lnTo>
                  <a:pt x="189348" y="105382"/>
                </a:lnTo>
                <a:lnTo>
                  <a:pt x="144860" y="80214"/>
                </a:lnTo>
                <a:lnTo>
                  <a:pt x="133350" y="72643"/>
                </a:lnTo>
                <a:close/>
              </a:path>
              <a:path w="253170" h="250317">
                <a:moveTo>
                  <a:pt x="241001" y="61499"/>
                </a:moveTo>
                <a:lnTo>
                  <a:pt x="185951" y="61499"/>
                </a:lnTo>
                <a:lnTo>
                  <a:pt x="233806" y="84327"/>
                </a:lnTo>
                <a:lnTo>
                  <a:pt x="242062" y="93598"/>
                </a:lnTo>
                <a:lnTo>
                  <a:pt x="253170" y="65241"/>
                </a:lnTo>
                <a:lnTo>
                  <a:pt x="241836" y="61771"/>
                </a:lnTo>
                <a:lnTo>
                  <a:pt x="241001" y="61499"/>
                </a:lnTo>
                <a:close/>
              </a:path>
              <a:path w="253170" h="250317">
                <a:moveTo>
                  <a:pt x="180545" y="65023"/>
                </a:moveTo>
                <a:lnTo>
                  <a:pt x="49656" y="65023"/>
                </a:lnTo>
                <a:lnTo>
                  <a:pt x="160654" y="65531"/>
                </a:lnTo>
                <a:lnTo>
                  <a:pt x="168275" y="73024"/>
                </a:lnTo>
                <a:lnTo>
                  <a:pt x="180545" y="65023"/>
                </a:lnTo>
                <a:close/>
              </a:path>
              <a:path w="253170" h="250317">
                <a:moveTo>
                  <a:pt x="380" y="42290"/>
                </a:moveTo>
                <a:lnTo>
                  <a:pt x="11406" y="65845"/>
                </a:lnTo>
                <a:lnTo>
                  <a:pt x="23169" y="65341"/>
                </a:lnTo>
                <a:lnTo>
                  <a:pt x="35928" y="65050"/>
                </a:lnTo>
                <a:lnTo>
                  <a:pt x="180545" y="65023"/>
                </a:lnTo>
                <a:lnTo>
                  <a:pt x="185951" y="61499"/>
                </a:lnTo>
                <a:lnTo>
                  <a:pt x="241001" y="61499"/>
                </a:lnTo>
                <a:lnTo>
                  <a:pt x="197865" y="45826"/>
                </a:lnTo>
                <a:lnTo>
                  <a:pt x="193674" y="43941"/>
                </a:lnTo>
                <a:lnTo>
                  <a:pt x="161036" y="43941"/>
                </a:lnTo>
                <a:lnTo>
                  <a:pt x="53079" y="43511"/>
                </a:lnTo>
                <a:lnTo>
                  <a:pt x="380" y="42290"/>
                </a:lnTo>
                <a:close/>
              </a:path>
              <a:path w="253170" h="250317">
                <a:moveTo>
                  <a:pt x="114173" y="0"/>
                </a:moveTo>
                <a:lnTo>
                  <a:pt x="138916" y="31425"/>
                </a:lnTo>
                <a:lnTo>
                  <a:pt x="161036" y="43941"/>
                </a:lnTo>
                <a:lnTo>
                  <a:pt x="193674" y="43941"/>
                </a:lnTo>
                <a:lnTo>
                  <a:pt x="186565" y="40745"/>
                </a:lnTo>
                <a:lnTo>
                  <a:pt x="173273" y="34441"/>
                </a:lnTo>
                <a:lnTo>
                  <a:pt x="157537" y="26683"/>
                </a:lnTo>
                <a:lnTo>
                  <a:pt x="146467" y="20563"/>
                </a:lnTo>
                <a:lnTo>
                  <a:pt x="135549" y="14076"/>
                </a:lnTo>
                <a:lnTo>
                  <a:pt x="124784" y="7221"/>
                </a:lnTo>
                <a:lnTo>
                  <a:pt x="11417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3" name="object 33"/>
          <p:cNvSpPr/>
          <p:nvPr/>
        </p:nvSpPr>
        <p:spPr>
          <a:xfrm>
            <a:off x="8447851" y="5455030"/>
            <a:ext cx="244917" cy="242531"/>
          </a:xfrm>
          <a:custGeom>
            <a:avLst/>
            <a:gdLst/>
            <a:ahLst/>
            <a:cxnLst/>
            <a:rect l="l" t="t" r="r" b="b"/>
            <a:pathLst>
              <a:path w="244917" h="242531">
                <a:moveTo>
                  <a:pt x="14793" y="0"/>
                </a:moveTo>
                <a:lnTo>
                  <a:pt x="0" y="13225"/>
                </a:lnTo>
                <a:lnTo>
                  <a:pt x="2046" y="25768"/>
                </a:lnTo>
                <a:lnTo>
                  <a:pt x="2558" y="35305"/>
                </a:lnTo>
                <a:lnTo>
                  <a:pt x="2620" y="63487"/>
                </a:lnTo>
                <a:lnTo>
                  <a:pt x="1839" y="242531"/>
                </a:lnTo>
                <a:lnTo>
                  <a:pt x="32065" y="215874"/>
                </a:lnTo>
                <a:lnTo>
                  <a:pt x="13904" y="197027"/>
                </a:lnTo>
                <a:lnTo>
                  <a:pt x="14158" y="131445"/>
                </a:lnTo>
                <a:lnTo>
                  <a:pt x="87158" y="131445"/>
                </a:lnTo>
                <a:lnTo>
                  <a:pt x="87915" y="110236"/>
                </a:lnTo>
                <a:lnTo>
                  <a:pt x="64450" y="110236"/>
                </a:lnTo>
                <a:lnTo>
                  <a:pt x="52512" y="110109"/>
                </a:lnTo>
                <a:lnTo>
                  <a:pt x="14285" y="109982"/>
                </a:lnTo>
                <a:lnTo>
                  <a:pt x="14793" y="0"/>
                </a:lnTo>
                <a:close/>
              </a:path>
              <a:path w="244917" h="242531">
                <a:moveTo>
                  <a:pt x="112710" y="162763"/>
                </a:moveTo>
                <a:lnTo>
                  <a:pt x="98690" y="172742"/>
                </a:lnTo>
                <a:lnTo>
                  <a:pt x="93803" y="186061"/>
                </a:lnTo>
                <a:lnTo>
                  <a:pt x="88795" y="196485"/>
                </a:lnTo>
                <a:lnTo>
                  <a:pt x="222057" y="225298"/>
                </a:lnTo>
                <a:lnTo>
                  <a:pt x="231201" y="232803"/>
                </a:lnTo>
                <a:lnTo>
                  <a:pt x="244478" y="204812"/>
                </a:lnTo>
                <a:lnTo>
                  <a:pt x="208595" y="204812"/>
                </a:lnTo>
                <a:lnTo>
                  <a:pt x="112710" y="204419"/>
                </a:lnTo>
                <a:lnTo>
                  <a:pt x="108900" y="202653"/>
                </a:lnTo>
                <a:lnTo>
                  <a:pt x="108876" y="193466"/>
                </a:lnTo>
                <a:lnTo>
                  <a:pt x="110242" y="181114"/>
                </a:lnTo>
                <a:lnTo>
                  <a:pt x="112710" y="162763"/>
                </a:lnTo>
                <a:close/>
              </a:path>
              <a:path w="244917" h="242531">
                <a:moveTo>
                  <a:pt x="87158" y="131445"/>
                </a:moveTo>
                <a:lnTo>
                  <a:pt x="14158" y="131445"/>
                </a:lnTo>
                <a:lnTo>
                  <a:pt x="52512" y="131699"/>
                </a:lnTo>
                <a:lnTo>
                  <a:pt x="52131" y="218173"/>
                </a:lnTo>
                <a:lnTo>
                  <a:pt x="80071" y="193624"/>
                </a:lnTo>
                <a:lnTo>
                  <a:pt x="64069" y="176949"/>
                </a:lnTo>
                <a:lnTo>
                  <a:pt x="64323" y="131699"/>
                </a:lnTo>
                <a:lnTo>
                  <a:pt x="87149" y="131699"/>
                </a:lnTo>
                <a:lnTo>
                  <a:pt x="87158" y="131445"/>
                </a:lnTo>
                <a:close/>
              </a:path>
              <a:path w="244917" h="242531">
                <a:moveTo>
                  <a:pt x="244917" y="203885"/>
                </a:moveTo>
                <a:lnTo>
                  <a:pt x="232097" y="204385"/>
                </a:lnTo>
                <a:lnTo>
                  <a:pt x="219259" y="204726"/>
                </a:lnTo>
                <a:lnTo>
                  <a:pt x="208595" y="204812"/>
                </a:lnTo>
                <a:lnTo>
                  <a:pt x="244478" y="204812"/>
                </a:lnTo>
                <a:lnTo>
                  <a:pt x="244917" y="203885"/>
                </a:lnTo>
                <a:close/>
              </a:path>
              <a:path w="244917" h="242531">
                <a:moveTo>
                  <a:pt x="122870" y="159588"/>
                </a:moveTo>
                <a:lnTo>
                  <a:pt x="128966" y="181114"/>
                </a:lnTo>
                <a:lnTo>
                  <a:pt x="197165" y="181394"/>
                </a:lnTo>
                <a:lnTo>
                  <a:pt x="206563" y="188912"/>
                </a:lnTo>
                <a:lnTo>
                  <a:pt x="212026" y="160836"/>
                </a:lnTo>
                <a:lnTo>
                  <a:pt x="187058" y="160836"/>
                </a:lnTo>
                <a:lnTo>
                  <a:pt x="161787" y="160750"/>
                </a:lnTo>
                <a:lnTo>
                  <a:pt x="136390" y="160108"/>
                </a:lnTo>
                <a:lnTo>
                  <a:pt x="122870" y="159588"/>
                </a:lnTo>
                <a:close/>
              </a:path>
              <a:path w="244917" h="242531">
                <a:moveTo>
                  <a:pt x="212144" y="160233"/>
                </a:moveTo>
                <a:lnTo>
                  <a:pt x="199860" y="160625"/>
                </a:lnTo>
                <a:lnTo>
                  <a:pt x="187058" y="160836"/>
                </a:lnTo>
                <a:lnTo>
                  <a:pt x="212026" y="160836"/>
                </a:lnTo>
                <a:lnTo>
                  <a:pt x="212144" y="160233"/>
                </a:lnTo>
                <a:close/>
              </a:path>
              <a:path w="244917" h="242531">
                <a:moveTo>
                  <a:pt x="224790" y="112776"/>
                </a:moveTo>
                <a:lnTo>
                  <a:pt x="129474" y="112776"/>
                </a:lnTo>
                <a:lnTo>
                  <a:pt x="160335" y="112903"/>
                </a:lnTo>
                <a:lnTo>
                  <a:pt x="160208" y="158800"/>
                </a:lnTo>
                <a:lnTo>
                  <a:pt x="187132" y="135318"/>
                </a:lnTo>
                <a:lnTo>
                  <a:pt x="172273" y="119761"/>
                </a:lnTo>
                <a:lnTo>
                  <a:pt x="172273" y="112903"/>
                </a:lnTo>
                <a:lnTo>
                  <a:pt x="224912" y="112903"/>
                </a:lnTo>
                <a:lnTo>
                  <a:pt x="224790" y="112776"/>
                </a:lnTo>
                <a:close/>
              </a:path>
              <a:path w="244917" h="242531">
                <a:moveTo>
                  <a:pt x="224912" y="112903"/>
                </a:moveTo>
                <a:lnTo>
                  <a:pt x="172273" y="112903"/>
                </a:lnTo>
                <a:lnTo>
                  <a:pt x="211643" y="113030"/>
                </a:lnTo>
                <a:lnTo>
                  <a:pt x="211389" y="148348"/>
                </a:lnTo>
                <a:lnTo>
                  <a:pt x="237297" y="125857"/>
                </a:lnTo>
                <a:lnTo>
                  <a:pt x="224912" y="112903"/>
                </a:lnTo>
                <a:close/>
              </a:path>
              <a:path w="244917" h="242531">
                <a:moveTo>
                  <a:pt x="87149" y="131699"/>
                </a:moveTo>
                <a:lnTo>
                  <a:pt x="77658" y="131699"/>
                </a:lnTo>
                <a:lnTo>
                  <a:pt x="86802" y="141414"/>
                </a:lnTo>
                <a:lnTo>
                  <a:pt x="87149" y="131699"/>
                </a:lnTo>
                <a:close/>
              </a:path>
              <a:path w="244917" h="242531">
                <a:moveTo>
                  <a:pt x="86802" y="91059"/>
                </a:moveTo>
                <a:lnTo>
                  <a:pt x="102265" y="113272"/>
                </a:lnTo>
                <a:lnTo>
                  <a:pt x="114351" y="112841"/>
                </a:lnTo>
                <a:lnTo>
                  <a:pt x="224790" y="112776"/>
                </a:lnTo>
                <a:lnTo>
                  <a:pt x="223454" y="111379"/>
                </a:lnTo>
                <a:lnTo>
                  <a:pt x="223526" y="92710"/>
                </a:lnTo>
                <a:lnTo>
                  <a:pt x="211643" y="92710"/>
                </a:lnTo>
                <a:lnTo>
                  <a:pt x="160462" y="92456"/>
                </a:lnTo>
                <a:lnTo>
                  <a:pt x="126132" y="92310"/>
                </a:lnTo>
                <a:lnTo>
                  <a:pt x="115268" y="92093"/>
                </a:lnTo>
                <a:lnTo>
                  <a:pt x="86802" y="91059"/>
                </a:lnTo>
                <a:close/>
              </a:path>
              <a:path w="244917" h="242531">
                <a:moveTo>
                  <a:pt x="87930" y="109820"/>
                </a:moveTo>
                <a:lnTo>
                  <a:pt x="75059" y="110137"/>
                </a:lnTo>
                <a:lnTo>
                  <a:pt x="64450" y="110236"/>
                </a:lnTo>
                <a:lnTo>
                  <a:pt x="87915" y="110236"/>
                </a:lnTo>
                <a:lnTo>
                  <a:pt x="87930" y="109820"/>
                </a:lnTo>
                <a:close/>
              </a:path>
              <a:path w="244917" h="242531">
                <a:moveTo>
                  <a:pt x="64704" y="31115"/>
                </a:moveTo>
                <a:lnTo>
                  <a:pt x="49933" y="44374"/>
                </a:lnTo>
                <a:lnTo>
                  <a:pt x="52072" y="56985"/>
                </a:lnTo>
                <a:lnTo>
                  <a:pt x="52766" y="69596"/>
                </a:lnTo>
                <a:lnTo>
                  <a:pt x="52512" y="110109"/>
                </a:lnTo>
                <a:lnTo>
                  <a:pt x="64451" y="110109"/>
                </a:lnTo>
                <a:lnTo>
                  <a:pt x="64704" y="31115"/>
                </a:lnTo>
                <a:close/>
              </a:path>
              <a:path w="244917" h="242531">
                <a:moveTo>
                  <a:pt x="223621" y="68072"/>
                </a:moveTo>
                <a:lnTo>
                  <a:pt x="172400" y="68072"/>
                </a:lnTo>
                <a:lnTo>
                  <a:pt x="211770" y="68199"/>
                </a:lnTo>
                <a:lnTo>
                  <a:pt x="211643" y="92710"/>
                </a:lnTo>
                <a:lnTo>
                  <a:pt x="223526" y="92710"/>
                </a:lnTo>
                <a:lnTo>
                  <a:pt x="223621" y="68072"/>
                </a:lnTo>
                <a:close/>
              </a:path>
              <a:path w="244917" h="242531">
                <a:moveTo>
                  <a:pt x="79944" y="254"/>
                </a:moveTo>
                <a:lnTo>
                  <a:pt x="103480" y="44791"/>
                </a:lnTo>
                <a:lnTo>
                  <a:pt x="147863" y="66466"/>
                </a:lnTo>
                <a:lnTo>
                  <a:pt x="160589" y="67818"/>
                </a:lnTo>
                <a:lnTo>
                  <a:pt x="160462" y="92456"/>
                </a:lnTo>
                <a:lnTo>
                  <a:pt x="172273" y="92456"/>
                </a:lnTo>
                <a:lnTo>
                  <a:pt x="172400" y="68072"/>
                </a:lnTo>
                <a:lnTo>
                  <a:pt x="223621" y="68072"/>
                </a:lnTo>
                <a:lnTo>
                  <a:pt x="223700" y="47752"/>
                </a:lnTo>
                <a:lnTo>
                  <a:pt x="211897" y="47752"/>
                </a:lnTo>
                <a:lnTo>
                  <a:pt x="172527" y="47625"/>
                </a:lnTo>
                <a:lnTo>
                  <a:pt x="172529" y="47186"/>
                </a:lnTo>
                <a:lnTo>
                  <a:pt x="155965" y="47186"/>
                </a:lnTo>
                <a:lnTo>
                  <a:pt x="143612" y="44967"/>
                </a:lnTo>
                <a:lnTo>
                  <a:pt x="99164" y="21151"/>
                </a:lnTo>
                <a:lnTo>
                  <a:pt x="89302" y="11453"/>
                </a:lnTo>
                <a:lnTo>
                  <a:pt x="79944" y="254"/>
                </a:lnTo>
                <a:close/>
              </a:path>
              <a:path w="244917" h="242531">
                <a:moveTo>
                  <a:pt x="223835" y="12573"/>
                </a:moveTo>
                <a:lnTo>
                  <a:pt x="209865" y="23241"/>
                </a:lnTo>
                <a:lnTo>
                  <a:pt x="211897" y="37719"/>
                </a:lnTo>
                <a:lnTo>
                  <a:pt x="211897" y="47752"/>
                </a:lnTo>
                <a:lnTo>
                  <a:pt x="223700" y="47752"/>
                </a:lnTo>
                <a:lnTo>
                  <a:pt x="223835" y="12573"/>
                </a:lnTo>
                <a:close/>
              </a:path>
              <a:path w="244917" h="242531">
                <a:moveTo>
                  <a:pt x="172654" y="1651"/>
                </a:moveTo>
                <a:lnTo>
                  <a:pt x="157883" y="14910"/>
                </a:lnTo>
                <a:lnTo>
                  <a:pt x="160022" y="27521"/>
                </a:lnTo>
                <a:lnTo>
                  <a:pt x="160716" y="40132"/>
                </a:lnTo>
                <a:lnTo>
                  <a:pt x="155965" y="47186"/>
                </a:lnTo>
                <a:lnTo>
                  <a:pt x="172529" y="47186"/>
                </a:lnTo>
                <a:lnTo>
                  <a:pt x="172654" y="16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4" name="object 34"/>
          <p:cNvSpPr/>
          <p:nvPr/>
        </p:nvSpPr>
        <p:spPr>
          <a:xfrm>
            <a:off x="8465311" y="5862320"/>
            <a:ext cx="189611" cy="275780"/>
          </a:xfrm>
          <a:custGeom>
            <a:avLst/>
            <a:gdLst/>
            <a:ahLst/>
            <a:cxnLst/>
            <a:rect l="l" t="t" r="r" b="b"/>
            <a:pathLst>
              <a:path w="189611" h="275780">
                <a:moveTo>
                  <a:pt x="889" y="79527"/>
                </a:moveTo>
                <a:lnTo>
                  <a:pt x="635" y="133997"/>
                </a:lnTo>
                <a:lnTo>
                  <a:pt x="12573" y="134048"/>
                </a:lnTo>
                <a:lnTo>
                  <a:pt x="12700" y="123355"/>
                </a:lnTo>
                <a:lnTo>
                  <a:pt x="13081" y="121780"/>
                </a:lnTo>
                <a:lnTo>
                  <a:pt x="14097" y="120586"/>
                </a:lnTo>
                <a:lnTo>
                  <a:pt x="14986" y="119405"/>
                </a:lnTo>
                <a:lnTo>
                  <a:pt x="16637" y="118808"/>
                </a:lnTo>
                <a:lnTo>
                  <a:pt x="189175" y="118808"/>
                </a:lnTo>
                <a:lnTo>
                  <a:pt x="189288" y="95491"/>
                </a:lnTo>
                <a:lnTo>
                  <a:pt x="171958" y="95491"/>
                </a:lnTo>
                <a:lnTo>
                  <a:pt x="105410" y="95211"/>
                </a:lnTo>
                <a:lnTo>
                  <a:pt x="93345" y="95161"/>
                </a:lnTo>
                <a:lnTo>
                  <a:pt x="16637" y="94843"/>
                </a:lnTo>
                <a:lnTo>
                  <a:pt x="14986" y="94386"/>
                </a:lnTo>
                <a:lnTo>
                  <a:pt x="13208" y="92557"/>
                </a:lnTo>
                <a:lnTo>
                  <a:pt x="12827" y="90830"/>
                </a:lnTo>
                <a:lnTo>
                  <a:pt x="12827" y="79578"/>
                </a:lnTo>
                <a:lnTo>
                  <a:pt x="889" y="79527"/>
                </a:lnTo>
                <a:close/>
              </a:path>
              <a:path w="189611" h="275780">
                <a:moveTo>
                  <a:pt x="189175" y="118808"/>
                </a:moveTo>
                <a:lnTo>
                  <a:pt x="16637" y="118808"/>
                </a:lnTo>
                <a:lnTo>
                  <a:pt x="173609" y="119456"/>
                </a:lnTo>
                <a:lnTo>
                  <a:pt x="175006" y="120014"/>
                </a:lnTo>
                <a:lnTo>
                  <a:pt x="175895" y="121132"/>
                </a:lnTo>
                <a:lnTo>
                  <a:pt x="176657" y="122237"/>
                </a:lnTo>
                <a:lnTo>
                  <a:pt x="177165" y="123863"/>
                </a:lnTo>
                <a:lnTo>
                  <a:pt x="177165" y="133642"/>
                </a:lnTo>
                <a:lnTo>
                  <a:pt x="189103" y="133692"/>
                </a:lnTo>
                <a:lnTo>
                  <a:pt x="189175" y="118808"/>
                </a:lnTo>
                <a:close/>
              </a:path>
              <a:path w="189611" h="275780">
                <a:moveTo>
                  <a:pt x="177292" y="81343"/>
                </a:moveTo>
                <a:lnTo>
                  <a:pt x="177292" y="91693"/>
                </a:lnTo>
                <a:lnTo>
                  <a:pt x="176911" y="93459"/>
                </a:lnTo>
                <a:lnTo>
                  <a:pt x="175926" y="94386"/>
                </a:lnTo>
                <a:lnTo>
                  <a:pt x="175260" y="95097"/>
                </a:lnTo>
                <a:lnTo>
                  <a:pt x="173863" y="95491"/>
                </a:lnTo>
                <a:lnTo>
                  <a:pt x="189288" y="95491"/>
                </a:lnTo>
                <a:lnTo>
                  <a:pt x="189357" y="81394"/>
                </a:lnTo>
                <a:lnTo>
                  <a:pt x="177292" y="81343"/>
                </a:lnTo>
                <a:close/>
              </a:path>
              <a:path w="189611" h="275780">
                <a:moveTo>
                  <a:pt x="189429" y="39281"/>
                </a:moveTo>
                <a:lnTo>
                  <a:pt x="16891" y="39281"/>
                </a:lnTo>
                <a:lnTo>
                  <a:pt x="93599" y="39598"/>
                </a:lnTo>
                <a:lnTo>
                  <a:pt x="93345" y="95161"/>
                </a:lnTo>
                <a:lnTo>
                  <a:pt x="105410" y="95161"/>
                </a:lnTo>
                <a:lnTo>
                  <a:pt x="105537" y="39649"/>
                </a:lnTo>
                <a:lnTo>
                  <a:pt x="189427" y="39649"/>
                </a:lnTo>
                <a:lnTo>
                  <a:pt x="189429" y="39281"/>
                </a:lnTo>
                <a:close/>
              </a:path>
              <a:path w="189611" h="275780">
                <a:moveTo>
                  <a:pt x="1143" y="0"/>
                </a:moveTo>
                <a:lnTo>
                  <a:pt x="889" y="54470"/>
                </a:lnTo>
                <a:lnTo>
                  <a:pt x="12954" y="54521"/>
                </a:lnTo>
                <a:lnTo>
                  <a:pt x="12954" y="43814"/>
                </a:lnTo>
                <a:lnTo>
                  <a:pt x="13462" y="42240"/>
                </a:lnTo>
                <a:lnTo>
                  <a:pt x="15240" y="39865"/>
                </a:lnTo>
                <a:lnTo>
                  <a:pt x="16891" y="39281"/>
                </a:lnTo>
                <a:lnTo>
                  <a:pt x="189429" y="39281"/>
                </a:lnTo>
                <a:lnTo>
                  <a:pt x="189542" y="15963"/>
                </a:lnTo>
                <a:lnTo>
                  <a:pt x="172339" y="15963"/>
                </a:lnTo>
                <a:lnTo>
                  <a:pt x="17018" y="15316"/>
                </a:lnTo>
                <a:lnTo>
                  <a:pt x="15367" y="14858"/>
                </a:lnTo>
                <a:lnTo>
                  <a:pt x="13589" y="13030"/>
                </a:lnTo>
                <a:lnTo>
                  <a:pt x="13081" y="11302"/>
                </a:lnTo>
                <a:lnTo>
                  <a:pt x="13208" y="50"/>
                </a:lnTo>
                <a:lnTo>
                  <a:pt x="1143" y="0"/>
                </a:lnTo>
                <a:close/>
              </a:path>
              <a:path w="189611" h="275780">
                <a:moveTo>
                  <a:pt x="189427" y="39649"/>
                </a:moveTo>
                <a:lnTo>
                  <a:pt x="105537" y="39649"/>
                </a:lnTo>
                <a:lnTo>
                  <a:pt x="173990" y="39928"/>
                </a:lnTo>
                <a:lnTo>
                  <a:pt x="175260" y="40487"/>
                </a:lnTo>
                <a:lnTo>
                  <a:pt x="177038" y="42710"/>
                </a:lnTo>
                <a:lnTo>
                  <a:pt x="177296" y="43814"/>
                </a:lnTo>
                <a:lnTo>
                  <a:pt x="177419" y="54114"/>
                </a:lnTo>
                <a:lnTo>
                  <a:pt x="189357" y="54165"/>
                </a:lnTo>
                <a:lnTo>
                  <a:pt x="189427" y="39649"/>
                </a:lnTo>
                <a:close/>
              </a:path>
              <a:path w="189611" h="275780">
                <a:moveTo>
                  <a:pt x="177673" y="1816"/>
                </a:moveTo>
                <a:lnTo>
                  <a:pt x="177546" y="12179"/>
                </a:lnTo>
                <a:lnTo>
                  <a:pt x="177165" y="13957"/>
                </a:lnTo>
                <a:lnTo>
                  <a:pt x="175641" y="15570"/>
                </a:lnTo>
                <a:lnTo>
                  <a:pt x="174244" y="15963"/>
                </a:lnTo>
                <a:lnTo>
                  <a:pt x="189542" y="15963"/>
                </a:lnTo>
                <a:lnTo>
                  <a:pt x="189611" y="1866"/>
                </a:lnTo>
                <a:lnTo>
                  <a:pt x="177673" y="1816"/>
                </a:lnTo>
                <a:close/>
              </a:path>
              <a:path w="189611" h="275780">
                <a:moveTo>
                  <a:pt x="188820" y="186461"/>
                </a:moveTo>
                <a:lnTo>
                  <a:pt x="16383" y="186461"/>
                </a:lnTo>
                <a:lnTo>
                  <a:pt x="91948" y="186778"/>
                </a:lnTo>
                <a:lnTo>
                  <a:pt x="91821" y="205612"/>
                </a:lnTo>
                <a:lnTo>
                  <a:pt x="127" y="240283"/>
                </a:lnTo>
                <a:lnTo>
                  <a:pt x="0" y="275729"/>
                </a:lnTo>
                <a:lnTo>
                  <a:pt x="12065" y="275780"/>
                </a:lnTo>
                <a:lnTo>
                  <a:pt x="12065" y="264667"/>
                </a:lnTo>
                <a:lnTo>
                  <a:pt x="12446" y="263359"/>
                </a:lnTo>
                <a:lnTo>
                  <a:pt x="93564" y="228480"/>
                </a:lnTo>
                <a:lnTo>
                  <a:pt x="111356" y="228480"/>
                </a:lnTo>
                <a:lnTo>
                  <a:pt x="105954" y="219698"/>
                </a:lnTo>
                <a:lnTo>
                  <a:pt x="103759" y="206692"/>
                </a:lnTo>
                <a:lnTo>
                  <a:pt x="103886" y="186829"/>
                </a:lnTo>
                <a:lnTo>
                  <a:pt x="188818" y="186829"/>
                </a:lnTo>
                <a:lnTo>
                  <a:pt x="188820" y="186461"/>
                </a:lnTo>
                <a:close/>
              </a:path>
              <a:path w="189611" h="275780">
                <a:moveTo>
                  <a:pt x="111356" y="228480"/>
                </a:moveTo>
                <a:lnTo>
                  <a:pt x="93564" y="228480"/>
                </a:lnTo>
                <a:lnTo>
                  <a:pt x="96593" y="237011"/>
                </a:lnTo>
                <a:lnTo>
                  <a:pt x="103848" y="246949"/>
                </a:lnTo>
                <a:lnTo>
                  <a:pt x="117088" y="259606"/>
                </a:lnTo>
                <a:lnTo>
                  <a:pt x="129000" y="263942"/>
                </a:lnTo>
                <a:lnTo>
                  <a:pt x="143256" y="265429"/>
                </a:lnTo>
                <a:lnTo>
                  <a:pt x="144825" y="265418"/>
                </a:lnTo>
                <a:lnTo>
                  <a:pt x="157893" y="263558"/>
                </a:lnTo>
                <a:lnTo>
                  <a:pt x="169163" y="258171"/>
                </a:lnTo>
                <a:lnTo>
                  <a:pt x="178999" y="248737"/>
                </a:lnTo>
                <a:lnTo>
                  <a:pt x="183506" y="240085"/>
                </a:lnTo>
                <a:lnTo>
                  <a:pt x="135178" y="240085"/>
                </a:lnTo>
                <a:lnTo>
                  <a:pt x="121965" y="237004"/>
                </a:lnTo>
                <a:lnTo>
                  <a:pt x="112603" y="230505"/>
                </a:lnTo>
                <a:lnTo>
                  <a:pt x="111356" y="228480"/>
                </a:lnTo>
                <a:close/>
              </a:path>
              <a:path w="189611" h="275780">
                <a:moveTo>
                  <a:pt x="188818" y="186829"/>
                </a:moveTo>
                <a:lnTo>
                  <a:pt x="103886" y="186829"/>
                </a:lnTo>
                <a:lnTo>
                  <a:pt x="173355" y="187109"/>
                </a:lnTo>
                <a:lnTo>
                  <a:pt x="174752" y="187642"/>
                </a:lnTo>
                <a:lnTo>
                  <a:pt x="175641" y="188696"/>
                </a:lnTo>
                <a:lnTo>
                  <a:pt x="176403" y="189750"/>
                </a:lnTo>
                <a:lnTo>
                  <a:pt x="176911" y="191287"/>
                </a:lnTo>
                <a:lnTo>
                  <a:pt x="176911" y="193319"/>
                </a:lnTo>
                <a:lnTo>
                  <a:pt x="162459" y="235532"/>
                </a:lnTo>
                <a:lnTo>
                  <a:pt x="135178" y="240085"/>
                </a:lnTo>
                <a:lnTo>
                  <a:pt x="183506" y="240085"/>
                </a:lnTo>
                <a:lnTo>
                  <a:pt x="184386" y="238397"/>
                </a:lnTo>
                <a:lnTo>
                  <a:pt x="187634" y="225889"/>
                </a:lnTo>
                <a:lnTo>
                  <a:pt x="188722" y="211213"/>
                </a:lnTo>
                <a:lnTo>
                  <a:pt x="188818" y="186829"/>
                </a:lnTo>
                <a:close/>
              </a:path>
              <a:path w="189611" h="275780">
                <a:moveTo>
                  <a:pt x="508" y="146418"/>
                </a:moveTo>
                <a:lnTo>
                  <a:pt x="381" y="202437"/>
                </a:lnTo>
                <a:lnTo>
                  <a:pt x="12319" y="202476"/>
                </a:lnTo>
                <a:lnTo>
                  <a:pt x="12319" y="190880"/>
                </a:lnTo>
                <a:lnTo>
                  <a:pt x="12827" y="189344"/>
                </a:lnTo>
                <a:lnTo>
                  <a:pt x="13716" y="188188"/>
                </a:lnTo>
                <a:lnTo>
                  <a:pt x="14732" y="187032"/>
                </a:lnTo>
                <a:lnTo>
                  <a:pt x="16383" y="186461"/>
                </a:lnTo>
                <a:lnTo>
                  <a:pt x="188820" y="186461"/>
                </a:lnTo>
                <a:lnTo>
                  <a:pt x="188912" y="163144"/>
                </a:lnTo>
                <a:lnTo>
                  <a:pt x="171704" y="163144"/>
                </a:lnTo>
                <a:lnTo>
                  <a:pt x="16383" y="162496"/>
                </a:lnTo>
                <a:lnTo>
                  <a:pt x="14732" y="162039"/>
                </a:lnTo>
                <a:lnTo>
                  <a:pt x="12954" y="160223"/>
                </a:lnTo>
                <a:lnTo>
                  <a:pt x="12446" y="158559"/>
                </a:lnTo>
                <a:lnTo>
                  <a:pt x="12573" y="146456"/>
                </a:lnTo>
                <a:lnTo>
                  <a:pt x="508" y="146418"/>
                </a:lnTo>
                <a:close/>
              </a:path>
              <a:path w="189611" h="275780">
                <a:moveTo>
                  <a:pt x="177038" y="147142"/>
                </a:moveTo>
                <a:lnTo>
                  <a:pt x="177038" y="159423"/>
                </a:lnTo>
                <a:lnTo>
                  <a:pt x="176530" y="161124"/>
                </a:lnTo>
                <a:lnTo>
                  <a:pt x="175006" y="162750"/>
                </a:lnTo>
                <a:lnTo>
                  <a:pt x="173609" y="163144"/>
                </a:lnTo>
                <a:lnTo>
                  <a:pt x="188912" y="163144"/>
                </a:lnTo>
                <a:lnTo>
                  <a:pt x="188976" y="147192"/>
                </a:lnTo>
                <a:lnTo>
                  <a:pt x="177038" y="14714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5" name="object 35"/>
          <p:cNvSpPr/>
          <p:nvPr/>
        </p:nvSpPr>
        <p:spPr>
          <a:xfrm>
            <a:off x="8418956" y="1395141"/>
            <a:ext cx="255650" cy="240999"/>
          </a:xfrm>
          <a:custGeom>
            <a:avLst/>
            <a:gdLst/>
            <a:ahLst/>
            <a:cxnLst/>
            <a:rect l="l" t="t" r="r" b="b"/>
            <a:pathLst>
              <a:path w="255650" h="240999">
                <a:moveTo>
                  <a:pt x="5842" y="79201"/>
                </a:moveTo>
                <a:lnTo>
                  <a:pt x="17642" y="127509"/>
                </a:lnTo>
                <a:lnTo>
                  <a:pt x="23055" y="138951"/>
                </a:lnTo>
                <a:lnTo>
                  <a:pt x="28419" y="150553"/>
                </a:lnTo>
                <a:lnTo>
                  <a:pt x="33602" y="162413"/>
                </a:lnTo>
                <a:lnTo>
                  <a:pt x="38471" y="174627"/>
                </a:lnTo>
                <a:lnTo>
                  <a:pt x="27898" y="183777"/>
                </a:lnTo>
                <a:lnTo>
                  <a:pt x="19227" y="193002"/>
                </a:lnTo>
                <a:lnTo>
                  <a:pt x="1736" y="227199"/>
                </a:lnTo>
                <a:lnTo>
                  <a:pt x="0" y="239729"/>
                </a:lnTo>
                <a:lnTo>
                  <a:pt x="2413" y="240999"/>
                </a:lnTo>
                <a:lnTo>
                  <a:pt x="7112" y="239348"/>
                </a:lnTo>
                <a:lnTo>
                  <a:pt x="12573" y="236554"/>
                </a:lnTo>
                <a:lnTo>
                  <a:pt x="18923" y="234776"/>
                </a:lnTo>
                <a:lnTo>
                  <a:pt x="28779" y="233716"/>
                </a:lnTo>
                <a:lnTo>
                  <a:pt x="39619" y="232948"/>
                </a:lnTo>
                <a:lnTo>
                  <a:pt x="54981" y="232587"/>
                </a:lnTo>
                <a:lnTo>
                  <a:pt x="80817" y="232587"/>
                </a:lnTo>
                <a:lnTo>
                  <a:pt x="83312" y="222965"/>
                </a:lnTo>
                <a:lnTo>
                  <a:pt x="34848" y="208255"/>
                </a:lnTo>
                <a:lnTo>
                  <a:pt x="42105" y="200618"/>
                </a:lnTo>
                <a:lnTo>
                  <a:pt x="53639" y="193344"/>
                </a:lnTo>
                <a:lnTo>
                  <a:pt x="70486" y="187160"/>
                </a:lnTo>
                <a:lnTo>
                  <a:pt x="114215" y="187160"/>
                </a:lnTo>
                <a:lnTo>
                  <a:pt x="104477" y="182809"/>
                </a:lnTo>
                <a:lnTo>
                  <a:pt x="92315" y="176800"/>
                </a:lnTo>
                <a:lnTo>
                  <a:pt x="84061" y="171567"/>
                </a:lnTo>
                <a:lnTo>
                  <a:pt x="94100" y="168865"/>
                </a:lnTo>
                <a:lnTo>
                  <a:pt x="144643" y="160130"/>
                </a:lnTo>
                <a:lnTo>
                  <a:pt x="159893" y="158449"/>
                </a:lnTo>
                <a:lnTo>
                  <a:pt x="182579" y="158449"/>
                </a:lnTo>
                <a:lnTo>
                  <a:pt x="182845" y="156449"/>
                </a:lnTo>
                <a:lnTo>
                  <a:pt x="211566" y="154984"/>
                </a:lnTo>
                <a:lnTo>
                  <a:pt x="222353" y="154576"/>
                </a:lnTo>
                <a:lnTo>
                  <a:pt x="230759" y="154385"/>
                </a:lnTo>
                <a:lnTo>
                  <a:pt x="245847" y="154385"/>
                </a:lnTo>
                <a:lnTo>
                  <a:pt x="247052" y="151699"/>
                </a:lnTo>
                <a:lnTo>
                  <a:pt x="59905" y="151699"/>
                </a:lnTo>
                <a:lnTo>
                  <a:pt x="51889" y="144000"/>
                </a:lnTo>
                <a:lnTo>
                  <a:pt x="20811" y="104334"/>
                </a:lnTo>
                <a:lnTo>
                  <a:pt x="13280" y="92207"/>
                </a:lnTo>
                <a:lnTo>
                  <a:pt x="5842" y="79201"/>
                </a:lnTo>
                <a:close/>
              </a:path>
              <a:path w="255650" h="240999">
                <a:moveTo>
                  <a:pt x="182579" y="158449"/>
                </a:moveTo>
                <a:lnTo>
                  <a:pt x="159893" y="158449"/>
                </a:lnTo>
                <a:lnTo>
                  <a:pt x="169925" y="239475"/>
                </a:lnTo>
                <a:lnTo>
                  <a:pt x="192532" y="212932"/>
                </a:lnTo>
                <a:lnTo>
                  <a:pt x="177038" y="199978"/>
                </a:lnTo>
                <a:lnTo>
                  <a:pt x="182579" y="158449"/>
                </a:lnTo>
                <a:close/>
              </a:path>
              <a:path w="255650" h="240999">
                <a:moveTo>
                  <a:pt x="80817" y="232587"/>
                </a:moveTo>
                <a:lnTo>
                  <a:pt x="54981" y="232587"/>
                </a:lnTo>
                <a:lnTo>
                  <a:pt x="67593" y="232780"/>
                </a:lnTo>
                <a:lnTo>
                  <a:pt x="80645" y="233252"/>
                </a:lnTo>
                <a:lnTo>
                  <a:pt x="80817" y="232587"/>
                </a:lnTo>
                <a:close/>
              </a:path>
              <a:path w="255650" h="240999">
                <a:moveTo>
                  <a:pt x="114215" y="187160"/>
                </a:moveTo>
                <a:lnTo>
                  <a:pt x="70486" y="187160"/>
                </a:lnTo>
                <a:lnTo>
                  <a:pt x="80064" y="193380"/>
                </a:lnTo>
                <a:lnTo>
                  <a:pt x="90597" y="199664"/>
                </a:lnTo>
                <a:lnTo>
                  <a:pt x="102081" y="206012"/>
                </a:lnTo>
                <a:lnTo>
                  <a:pt x="114513" y="212424"/>
                </a:lnTo>
                <a:lnTo>
                  <a:pt x="127889" y="218901"/>
                </a:lnTo>
                <a:lnTo>
                  <a:pt x="135000" y="230331"/>
                </a:lnTo>
                <a:lnTo>
                  <a:pt x="151954" y="202622"/>
                </a:lnTo>
                <a:lnTo>
                  <a:pt x="141925" y="198829"/>
                </a:lnTo>
                <a:lnTo>
                  <a:pt x="131115" y="194470"/>
                </a:lnTo>
                <a:lnTo>
                  <a:pt x="118856" y="189233"/>
                </a:lnTo>
                <a:lnTo>
                  <a:pt x="114215" y="187160"/>
                </a:lnTo>
                <a:close/>
              </a:path>
              <a:path w="255650" h="240999">
                <a:moveTo>
                  <a:pt x="239014" y="171784"/>
                </a:moveTo>
                <a:lnTo>
                  <a:pt x="227948" y="171822"/>
                </a:lnTo>
                <a:lnTo>
                  <a:pt x="216972" y="182052"/>
                </a:lnTo>
                <a:lnTo>
                  <a:pt x="207614" y="190012"/>
                </a:lnTo>
                <a:lnTo>
                  <a:pt x="199898" y="195660"/>
                </a:lnTo>
                <a:lnTo>
                  <a:pt x="192532" y="199089"/>
                </a:lnTo>
                <a:lnTo>
                  <a:pt x="188849" y="202899"/>
                </a:lnTo>
                <a:lnTo>
                  <a:pt x="214502" y="218266"/>
                </a:lnTo>
                <a:lnTo>
                  <a:pt x="220091" y="214710"/>
                </a:lnTo>
                <a:lnTo>
                  <a:pt x="224184" y="206909"/>
                </a:lnTo>
                <a:lnTo>
                  <a:pt x="228621" y="197851"/>
                </a:lnTo>
                <a:lnTo>
                  <a:pt x="233565" y="186151"/>
                </a:lnTo>
                <a:lnTo>
                  <a:pt x="239014" y="171784"/>
                </a:lnTo>
                <a:close/>
              </a:path>
              <a:path w="255650" h="240999">
                <a:moveTo>
                  <a:pt x="245847" y="154385"/>
                </a:moveTo>
                <a:lnTo>
                  <a:pt x="230759" y="154385"/>
                </a:lnTo>
                <a:lnTo>
                  <a:pt x="241173" y="164799"/>
                </a:lnTo>
                <a:lnTo>
                  <a:pt x="245847" y="154385"/>
                </a:lnTo>
                <a:close/>
              </a:path>
              <a:path w="255650" h="240999">
                <a:moveTo>
                  <a:pt x="162051" y="83519"/>
                </a:moveTo>
                <a:lnTo>
                  <a:pt x="149098" y="99521"/>
                </a:lnTo>
                <a:lnTo>
                  <a:pt x="153543" y="109173"/>
                </a:lnTo>
                <a:lnTo>
                  <a:pt x="146510" y="139346"/>
                </a:lnTo>
                <a:lnTo>
                  <a:pt x="132524" y="140876"/>
                </a:lnTo>
                <a:lnTo>
                  <a:pt x="119201" y="142583"/>
                </a:lnTo>
                <a:lnTo>
                  <a:pt x="106466" y="144409"/>
                </a:lnTo>
                <a:lnTo>
                  <a:pt x="59905" y="151699"/>
                </a:lnTo>
                <a:lnTo>
                  <a:pt x="247052" y="151699"/>
                </a:lnTo>
                <a:lnTo>
                  <a:pt x="253712" y="136859"/>
                </a:lnTo>
                <a:lnTo>
                  <a:pt x="168656" y="136859"/>
                </a:lnTo>
                <a:lnTo>
                  <a:pt x="162051" y="83519"/>
                </a:lnTo>
                <a:close/>
              </a:path>
              <a:path w="255650" h="240999">
                <a:moveTo>
                  <a:pt x="255650" y="132541"/>
                </a:moveTo>
                <a:lnTo>
                  <a:pt x="197240" y="134902"/>
                </a:lnTo>
                <a:lnTo>
                  <a:pt x="168656" y="136859"/>
                </a:lnTo>
                <a:lnTo>
                  <a:pt x="253712" y="136859"/>
                </a:lnTo>
                <a:lnTo>
                  <a:pt x="255650" y="132541"/>
                </a:lnTo>
                <a:close/>
              </a:path>
              <a:path w="255650" h="240999">
                <a:moveTo>
                  <a:pt x="190247" y="61040"/>
                </a:moveTo>
                <a:lnTo>
                  <a:pt x="178435" y="61040"/>
                </a:lnTo>
                <a:lnTo>
                  <a:pt x="179324" y="127207"/>
                </a:lnTo>
                <a:lnTo>
                  <a:pt x="204724" y="104347"/>
                </a:lnTo>
                <a:lnTo>
                  <a:pt x="190626" y="90123"/>
                </a:lnTo>
                <a:lnTo>
                  <a:pt x="190247" y="61040"/>
                </a:lnTo>
                <a:close/>
              </a:path>
              <a:path w="255650" h="240999">
                <a:moveTo>
                  <a:pt x="127651" y="105744"/>
                </a:moveTo>
                <a:lnTo>
                  <a:pt x="112141" y="105744"/>
                </a:lnTo>
                <a:lnTo>
                  <a:pt x="120903" y="114126"/>
                </a:lnTo>
                <a:lnTo>
                  <a:pt x="127651" y="105744"/>
                </a:lnTo>
                <a:close/>
              </a:path>
              <a:path w="255650" h="240999">
                <a:moveTo>
                  <a:pt x="44832" y="23448"/>
                </a:moveTo>
                <a:lnTo>
                  <a:pt x="33020" y="23448"/>
                </a:lnTo>
                <a:lnTo>
                  <a:pt x="33782" y="86313"/>
                </a:lnTo>
                <a:lnTo>
                  <a:pt x="17779" y="86567"/>
                </a:lnTo>
                <a:lnTo>
                  <a:pt x="31403" y="107590"/>
                </a:lnTo>
                <a:lnTo>
                  <a:pt x="50828" y="106876"/>
                </a:lnTo>
                <a:lnTo>
                  <a:pt x="112141" y="105744"/>
                </a:lnTo>
                <a:lnTo>
                  <a:pt x="127651" y="105744"/>
                </a:lnTo>
                <a:lnTo>
                  <a:pt x="137160" y="93933"/>
                </a:lnTo>
                <a:lnTo>
                  <a:pt x="127578" y="86186"/>
                </a:lnTo>
                <a:lnTo>
                  <a:pt x="45720" y="86186"/>
                </a:lnTo>
                <a:lnTo>
                  <a:pt x="44832" y="23448"/>
                </a:lnTo>
                <a:close/>
              </a:path>
              <a:path w="255650" h="240999">
                <a:moveTo>
                  <a:pt x="124363" y="22432"/>
                </a:moveTo>
                <a:lnTo>
                  <a:pt x="112522" y="22432"/>
                </a:lnTo>
                <a:lnTo>
                  <a:pt x="113411" y="85297"/>
                </a:lnTo>
                <a:lnTo>
                  <a:pt x="45720" y="86186"/>
                </a:lnTo>
                <a:lnTo>
                  <a:pt x="127578" y="86186"/>
                </a:lnTo>
                <a:lnTo>
                  <a:pt x="125222" y="84281"/>
                </a:lnTo>
                <a:lnTo>
                  <a:pt x="124968" y="61802"/>
                </a:lnTo>
                <a:lnTo>
                  <a:pt x="178435" y="61040"/>
                </a:lnTo>
                <a:lnTo>
                  <a:pt x="190247" y="61040"/>
                </a:lnTo>
                <a:lnTo>
                  <a:pt x="190246" y="60913"/>
                </a:lnTo>
                <a:lnTo>
                  <a:pt x="227202" y="60405"/>
                </a:lnTo>
                <a:lnTo>
                  <a:pt x="241044" y="60405"/>
                </a:lnTo>
                <a:lnTo>
                  <a:pt x="250863" y="40212"/>
                </a:lnTo>
                <a:lnTo>
                  <a:pt x="124587" y="40212"/>
                </a:lnTo>
                <a:lnTo>
                  <a:pt x="124363" y="22432"/>
                </a:lnTo>
                <a:close/>
              </a:path>
              <a:path w="255650" h="240999">
                <a:moveTo>
                  <a:pt x="241044" y="60405"/>
                </a:moveTo>
                <a:lnTo>
                  <a:pt x="227202" y="60405"/>
                </a:lnTo>
                <a:lnTo>
                  <a:pt x="236474" y="69803"/>
                </a:lnTo>
                <a:lnTo>
                  <a:pt x="241044" y="60405"/>
                </a:lnTo>
                <a:close/>
              </a:path>
              <a:path w="255650" h="240999">
                <a:moveTo>
                  <a:pt x="252222" y="37418"/>
                </a:moveTo>
                <a:lnTo>
                  <a:pt x="237913" y="38232"/>
                </a:lnTo>
                <a:lnTo>
                  <a:pt x="225256" y="38788"/>
                </a:lnTo>
                <a:lnTo>
                  <a:pt x="213614" y="39069"/>
                </a:lnTo>
                <a:lnTo>
                  <a:pt x="124587" y="40212"/>
                </a:lnTo>
                <a:lnTo>
                  <a:pt x="250863" y="40212"/>
                </a:lnTo>
                <a:lnTo>
                  <a:pt x="252222" y="37418"/>
                </a:lnTo>
                <a:close/>
              </a:path>
              <a:path w="255650" h="240999">
                <a:moveTo>
                  <a:pt x="8127" y="1223"/>
                </a:moveTo>
                <a:lnTo>
                  <a:pt x="15875" y="23702"/>
                </a:lnTo>
                <a:lnTo>
                  <a:pt x="33020" y="23448"/>
                </a:lnTo>
                <a:lnTo>
                  <a:pt x="44832" y="23448"/>
                </a:lnTo>
                <a:lnTo>
                  <a:pt x="112522" y="22432"/>
                </a:lnTo>
                <a:lnTo>
                  <a:pt x="124363" y="22432"/>
                </a:lnTo>
                <a:lnTo>
                  <a:pt x="124131" y="1581"/>
                </a:lnTo>
                <a:lnTo>
                  <a:pt x="59180" y="1581"/>
                </a:lnTo>
                <a:lnTo>
                  <a:pt x="21110" y="1422"/>
                </a:lnTo>
                <a:lnTo>
                  <a:pt x="8127" y="1223"/>
                </a:lnTo>
                <a:close/>
              </a:path>
              <a:path w="255650" h="240999">
                <a:moveTo>
                  <a:pt x="124114" y="0"/>
                </a:moveTo>
                <a:lnTo>
                  <a:pt x="101138" y="801"/>
                </a:lnTo>
                <a:lnTo>
                  <a:pt x="59180" y="1581"/>
                </a:lnTo>
                <a:lnTo>
                  <a:pt x="124131" y="1581"/>
                </a:lnTo>
                <a:lnTo>
                  <a:pt x="12411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6" name="object 36"/>
          <p:cNvSpPr/>
          <p:nvPr/>
        </p:nvSpPr>
        <p:spPr>
          <a:xfrm>
            <a:off x="8423909" y="1814582"/>
            <a:ext cx="252815" cy="247262"/>
          </a:xfrm>
          <a:custGeom>
            <a:avLst/>
            <a:gdLst/>
            <a:ahLst/>
            <a:cxnLst/>
            <a:rect l="l" t="t" r="r" b="b"/>
            <a:pathLst>
              <a:path w="252815" h="247262">
                <a:moveTo>
                  <a:pt x="123993" y="125371"/>
                </a:moveTo>
                <a:lnTo>
                  <a:pt x="106564" y="125371"/>
                </a:lnTo>
                <a:lnTo>
                  <a:pt x="113264" y="135148"/>
                </a:lnTo>
                <a:lnTo>
                  <a:pt x="121075" y="144940"/>
                </a:lnTo>
                <a:lnTo>
                  <a:pt x="129991" y="154758"/>
                </a:lnTo>
                <a:lnTo>
                  <a:pt x="140008" y="164610"/>
                </a:lnTo>
                <a:lnTo>
                  <a:pt x="131718" y="172515"/>
                </a:lnTo>
                <a:lnTo>
                  <a:pt x="103923" y="215074"/>
                </a:lnTo>
                <a:lnTo>
                  <a:pt x="98298" y="228466"/>
                </a:lnTo>
                <a:lnTo>
                  <a:pt x="106425" y="229990"/>
                </a:lnTo>
                <a:lnTo>
                  <a:pt x="111251" y="236213"/>
                </a:lnTo>
                <a:lnTo>
                  <a:pt x="112903" y="247262"/>
                </a:lnTo>
                <a:lnTo>
                  <a:pt x="120883" y="245678"/>
                </a:lnTo>
                <a:lnTo>
                  <a:pt x="123821" y="231484"/>
                </a:lnTo>
                <a:lnTo>
                  <a:pt x="127892" y="218393"/>
                </a:lnTo>
                <a:lnTo>
                  <a:pt x="133213" y="206510"/>
                </a:lnTo>
                <a:lnTo>
                  <a:pt x="139900" y="195945"/>
                </a:lnTo>
                <a:lnTo>
                  <a:pt x="148072" y="186805"/>
                </a:lnTo>
                <a:lnTo>
                  <a:pt x="157844" y="179196"/>
                </a:lnTo>
                <a:lnTo>
                  <a:pt x="191017" y="179196"/>
                </a:lnTo>
                <a:lnTo>
                  <a:pt x="188618" y="177596"/>
                </a:lnTo>
                <a:lnTo>
                  <a:pt x="179366" y="169057"/>
                </a:lnTo>
                <a:lnTo>
                  <a:pt x="172736" y="158661"/>
                </a:lnTo>
                <a:lnTo>
                  <a:pt x="180819" y="153092"/>
                </a:lnTo>
                <a:lnTo>
                  <a:pt x="151845" y="153092"/>
                </a:lnTo>
                <a:lnTo>
                  <a:pt x="142915" y="145179"/>
                </a:lnTo>
                <a:lnTo>
                  <a:pt x="134276" y="136702"/>
                </a:lnTo>
                <a:lnTo>
                  <a:pt x="125856" y="127588"/>
                </a:lnTo>
                <a:lnTo>
                  <a:pt x="123993" y="125371"/>
                </a:lnTo>
                <a:close/>
              </a:path>
              <a:path w="252815" h="247262">
                <a:moveTo>
                  <a:pt x="98550" y="214496"/>
                </a:moveTo>
                <a:lnTo>
                  <a:pt x="84963" y="214496"/>
                </a:lnTo>
                <a:lnTo>
                  <a:pt x="92583" y="221862"/>
                </a:lnTo>
                <a:lnTo>
                  <a:pt x="98550" y="214496"/>
                </a:lnTo>
                <a:close/>
              </a:path>
              <a:path w="252815" h="247262">
                <a:moveTo>
                  <a:pt x="191017" y="179196"/>
                </a:moveTo>
                <a:lnTo>
                  <a:pt x="157844" y="179196"/>
                </a:lnTo>
                <a:lnTo>
                  <a:pt x="165991" y="185398"/>
                </a:lnTo>
                <a:lnTo>
                  <a:pt x="176160" y="192535"/>
                </a:lnTo>
                <a:lnTo>
                  <a:pt x="188351" y="200621"/>
                </a:lnTo>
                <a:lnTo>
                  <a:pt x="202565" y="209670"/>
                </a:lnTo>
                <a:lnTo>
                  <a:pt x="209550" y="221354"/>
                </a:lnTo>
                <a:lnTo>
                  <a:pt x="229743" y="200526"/>
                </a:lnTo>
                <a:lnTo>
                  <a:pt x="218821" y="190620"/>
                </a:lnTo>
                <a:lnTo>
                  <a:pt x="218751" y="184967"/>
                </a:lnTo>
                <a:lnTo>
                  <a:pt x="199668" y="184967"/>
                </a:lnTo>
                <a:lnTo>
                  <a:pt x="191017" y="179196"/>
                </a:lnTo>
                <a:close/>
              </a:path>
              <a:path w="252815" h="247262">
                <a:moveTo>
                  <a:pt x="31751" y="132073"/>
                </a:moveTo>
                <a:lnTo>
                  <a:pt x="19939" y="132073"/>
                </a:lnTo>
                <a:lnTo>
                  <a:pt x="20700" y="194938"/>
                </a:lnTo>
                <a:lnTo>
                  <a:pt x="4318" y="195192"/>
                </a:lnTo>
                <a:lnTo>
                  <a:pt x="18026" y="216162"/>
                </a:lnTo>
                <a:lnTo>
                  <a:pt x="39833" y="215398"/>
                </a:lnTo>
                <a:lnTo>
                  <a:pt x="84963" y="214496"/>
                </a:lnTo>
                <a:lnTo>
                  <a:pt x="98550" y="214496"/>
                </a:lnTo>
                <a:lnTo>
                  <a:pt x="108839" y="201796"/>
                </a:lnTo>
                <a:lnTo>
                  <a:pt x="100133" y="194811"/>
                </a:lnTo>
                <a:lnTo>
                  <a:pt x="32639" y="194811"/>
                </a:lnTo>
                <a:lnTo>
                  <a:pt x="31751" y="132073"/>
                </a:lnTo>
                <a:close/>
              </a:path>
              <a:path w="252815" h="247262">
                <a:moveTo>
                  <a:pt x="97177" y="131184"/>
                </a:moveTo>
                <a:lnTo>
                  <a:pt x="85217" y="131184"/>
                </a:lnTo>
                <a:lnTo>
                  <a:pt x="86106" y="194049"/>
                </a:lnTo>
                <a:lnTo>
                  <a:pt x="32639" y="194811"/>
                </a:lnTo>
                <a:lnTo>
                  <a:pt x="100133" y="194811"/>
                </a:lnTo>
                <a:lnTo>
                  <a:pt x="97917" y="193033"/>
                </a:lnTo>
                <a:lnTo>
                  <a:pt x="97177" y="131184"/>
                </a:lnTo>
                <a:close/>
              </a:path>
              <a:path w="252815" h="247262">
                <a:moveTo>
                  <a:pt x="218187" y="139185"/>
                </a:moveTo>
                <a:lnTo>
                  <a:pt x="206248" y="139185"/>
                </a:lnTo>
                <a:lnTo>
                  <a:pt x="199668" y="184967"/>
                </a:lnTo>
                <a:lnTo>
                  <a:pt x="218751" y="184967"/>
                </a:lnTo>
                <a:lnTo>
                  <a:pt x="218187" y="139185"/>
                </a:lnTo>
                <a:close/>
              </a:path>
              <a:path w="252815" h="247262">
                <a:moveTo>
                  <a:pt x="248761" y="139058"/>
                </a:moveTo>
                <a:lnTo>
                  <a:pt x="218186" y="139058"/>
                </a:lnTo>
                <a:lnTo>
                  <a:pt x="233934" y="147567"/>
                </a:lnTo>
                <a:lnTo>
                  <a:pt x="241300" y="157854"/>
                </a:lnTo>
                <a:lnTo>
                  <a:pt x="248761" y="139058"/>
                </a:lnTo>
                <a:close/>
              </a:path>
              <a:path w="252815" h="247262">
                <a:moveTo>
                  <a:pt x="158242" y="92703"/>
                </a:moveTo>
                <a:lnTo>
                  <a:pt x="189980" y="126953"/>
                </a:lnTo>
                <a:lnTo>
                  <a:pt x="199001" y="132586"/>
                </a:lnTo>
                <a:lnTo>
                  <a:pt x="187656" y="135907"/>
                </a:lnTo>
                <a:lnTo>
                  <a:pt x="176034" y="140459"/>
                </a:lnTo>
                <a:lnTo>
                  <a:pt x="164107" y="146200"/>
                </a:lnTo>
                <a:lnTo>
                  <a:pt x="151845" y="153092"/>
                </a:lnTo>
                <a:lnTo>
                  <a:pt x="180819" y="153092"/>
                </a:lnTo>
                <a:lnTo>
                  <a:pt x="182881" y="151671"/>
                </a:lnTo>
                <a:lnTo>
                  <a:pt x="194047" y="145179"/>
                </a:lnTo>
                <a:lnTo>
                  <a:pt x="206248" y="139185"/>
                </a:lnTo>
                <a:lnTo>
                  <a:pt x="218187" y="139185"/>
                </a:lnTo>
                <a:lnTo>
                  <a:pt x="248761" y="139058"/>
                </a:lnTo>
                <a:lnTo>
                  <a:pt x="252815" y="128845"/>
                </a:lnTo>
                <a:lnTo>
                  <a:pt x="242970" y="126336"/>
                </a:lnTo>
                <a:lnTo>
                  <a:pt x="232398" y="123303"/>
                </a:lnTo>
                <a:lnTo>
                  <a:pt x="191358" y="109167"/>
                </a:lnTo>
                <a:lnTo>
                  <a:pt x="168315" y="98432"/>
                </a:lnTo>
                <a:lnTo>
                  <a:pt x="158242" y="92703"/>
                </a:lnTo>
                <a:close/>
              </a:path>
              <a:path w="252815" h="247262">
                <a:moveTo>
                  <a:pt x="0" y="110864"/>
                </a:moveTo>
                <a:lnTo>
                  <a:pt x="6731" y="132200"/>
                </a:lnTo>
                <a:lnTo>
                  <a:pt x="31751" y="132073"/>
                </a:lnTo>
                <a:lnTo>
                  <a:pt x="85217" y="131184"/>
                </a:lnTo>
                <a:lnTo>
                  <a:pt x="97177" y="131184"/>
                </a:lnTo>
                <a:lnTo>
                  <a:pt x="97155" y="129279"/>
                </a:lnTo>
                <a:lnTo>
                  <a:pt x="106564" y="125371"/>
                </a:lnTo>
                <a:lnTo>
                  <a:pt x="123993" y="125371"/>
                </a:lnTo>
                <a:lnTo>
                  <a:pt x="117681" y="117858"/>
                </a:lnTo>
                <a:lnTo>
                  <a:pt x="112515" y="111120"/>
                </a:lnTo>
                <a:lnTo>
                  <a:pt x="28472" y="111120"/>
                </a:lnTo>
                <a:lnTo>
                  <a:pt x="0" y="110864"/>
                </a:lnTo>
                <a:close/>
              </a:path>
              <a:path w="252815" h="247262">
                <a:moveTo>
                  <a:pt x="98136" y="90438"/>
                </a:moveTo>
                <a:lnTo>
                  <a:pt x="87207" y="90634"/>
                </a:lnTo>
                <a:lnTo>
                  <a:pt x="85313" y="110778"/>
                </a:lnTo>
                <a:lnTo>
                  <a:pt x="28472" y="111120"/>
                </a:lnTo>
                <a:lnTo>
                  <a:pt x="112515" y="111120"/>
                </a:lnTo>
                <a:lnTo>
                  <a:pt x="109748" y="107511"/>
                </a:lnTo>
                <a:lnTo>
                  <a:pt x="102060" y="96544"/>
                </a:lnTo>
                <a:lnTo>
                  <a:pt x="98136" y="90438"/>
                </a:lnTo>
                <a:close/>
              </a:path>
              <a:path w="252815" h="247262">
                <a:moveTo>
                  <a:pt x="213636" y="89020"/>
                </a:moveTo>
                <a:lnTo>
                  <a:pt x="197612" y="89020"/>
                </a:lnTo>
                <a:lnTo>
                  <a:pt x="206375" y="97529"/>
                </a:lnTo>
                <a:lnTo>
                  <a:pt x="213636" y="89020"/>
                </a:lnTo>
                <a:close/>
              </a:path>
              <a:path w="252815" h="247262">
                <a:moveTo>
                  <a:pt x="68454" y="22599"/>
                </a:moveTo>
                <a:lnTo>
                  <a:pt x="56515" y="22599"/>
                </a:lnTo>
                <a:lnTo>
                  <a:pt x="57276" y="71621"/>
                </a:lnTo>
                <a:lnTo>
                  <a:pt x="42291" y="71875"/>
                </a:lnTo>
                <a:lnTo>
                  <a:pt x="48406" y="92147"/>
                </a:lnTo>
                <a:lnTo>
                  <a:pt x="59715" y="91547"/>
                </a:lnTo>
                <a:lnTo>
                  <a:pt x="71977" y="91051"/>
                </a:lnTo>
                <a:lnTo>
                  <a:pt x="85180" y="90671"/>
                </a:lnTo>
                <a:lnTo>
                  <a:pt x="87207" y="90634"/>
                </a:lnTo>
                <a:lnTo>
                  <a:pt x="87503" y="87496"/>
                </a:lnTo>
                <a:lnTo>
                  <a:pt x="94615" y="84956"/>
                </a:lnTo>
                <a:lnTo>
                  <a:pt x="217103" y="84956"/>
                </a:lnTo>
                <a:lnTo>
                  <a:pt x="222631" y="78479"/>
                </a:lnTo>
                <a:lnTo>
                  <a:pt x="213899" y="71494"/>
                </a:lnTo>
                <a:lnTo>
                  <a:pt x="69088" y="71494"/>
                </a:lnTo>
                <a:lnTo>
                  <a:pt x="68834" y="56635"/>
                </a:lnTo>
                <a:lnTo>
                  <a:pt x="130048" y="55746"/>
                </a:lnTo>
                <a:lnTo>
                  <a:pt x="141861" y="55746"/>
                </a:lnTo>
                <a:lnTo>
                  <a:pt x="199771" y="54857"/>
                </a:lnTo>
                <a:lnTo>
                  <a:pt x="211613" y="54857"/>
                </a:lnTo>
                <a:lnTo>
                  <a:pt x="211353" y="37331"/>
                </a:lnTo>
                <a:lnTo>
                  <a:pt x="68580" y="37331"/>
                </a:lnTo>
                <a:lnTo>
                  <a:pt x="68454" y="22599"/>
                </a:lnTo>
                <a:close/>
              </a:path>
              <a:path w="252815" h="247262">
                <a:moveTo>
                  <a:pt x="94615" y="84956"/>
                </a:moveTo>
                <a:lnTo>
                  <a:pt x="87503" y="87496"/>
                </a:lnTo>
                <a:lnTo>
                  <a:pt x="87207" y="90634"/>
                </a:lnTo>
                <a:lnTo>
                  <a:pt x="98136" y="90438"/>
                </a:lnTo>
                <a:lnTo>
                  <a:pt x="94615" y="84956"/>
                </a:lnTo>
                <a:close/>
              </a:path>
              <a:path w="252815" h="247262">
                <a:moveTo>
                  <a:pt x="217103" y="84956"/>
                </a:moveTo>
                <a:lnTo>
                  <a:pt x="94615" y="84956"/>
                </a:lnTo>
                <a:lnTo>
                  <a:pt x="98136" y="90438"/>
                </a:lnTo>
                <a:lnTo>
                  <a:pt x="197612" y="89020"/>
                </a:lnTo>
                <a:lnTo>
                  <a:pt x="213636" y="89020"/>
                </a:lnTo>
                <a:lnTo>
                  <a:pt x="217103" y="84956"/>
                </a:lnTo>
                <a:close/>
              </a:path>
              <a:path w="252815" h="247262">
                <a:moveTo>
                  <a:pt x="141861" y="55746"/>
                </a:moveTo>
                <a:lnTo>
                  <a:pt x="130048" y="55746"/>
                </a:lnTo>
                <a:lnTo>
                  <a:pt x="130175" y="70605"/>
                </a:lnTo>
                <a:lnTo>
                  <a:pt x="69088" y="71494"/>
                </a:lnTo>
                <a:lnTo>
                  <a:pt x="213899" y="71494"/>
                </a:lnTo>
                <a:lnTo>
                  <a:pt x="212629" y="70478"/>
                </a:lnTo>
                <a:lnTo>
                  <a:pt x="142113" y="70478"/>
                </a:lnTo>
                <a:lnTo>
                  <a:pt x="141861" y="55746"/>
                </a:lnTo>
                <a:close/>
              </a:path>
              <a:path w="252815" h="247262">
                <a:moveTo>
                  <a:pt x="211613" y="54857"/>
                </a:moveTo>
                <a:lnTo>
                  <a:pt x="199771" y="54857"/>
                </a:lnTo>
                <a:lnTo>
                  <a:pt x="199898" y="69716"/>
                </a:lnTo>
                <a:lnTo>
                  <a:pt x="142113" y="70478"/>
                </a:lnTo>
                <a:lnTo>
                  <a:pt x="212629" y="70478"/>
                </a:lnTo>
                <a:lnTo>
                  <a:pt x="211836" y="69843"/>
                </a:lnTo>
                <a:lnTo>
                  <a:pt x="211613" y="54857"/>
                </a:lnTo>
                <a:close/>
              </a:path>
              <a:path w="252815" h="247262">
                <a:moveTo>
                  <a:pt x="141353" y="21583"/>
                </a:moveTo>
                <a:lnTo>
                  <a:pt x="129540" y="21583"/>
                </a:lnTo>
                <a:lnTo>
                  <a:pt x="129794" y="36442"/>
                </a:lnTo>
                <a:lnTo>
                  <a:pt x="68580" y="37331"/>
                </a:lnTo>
                <a:lnTo>
                  <a:pt x="211353" y="37331"/>
                </a:lnTo>
                <a:lnTo>
                  <a:pt x="211338" y="36315"/>
                </a:lnTo>
                <a:lnTo>
                  <a:pt x="141605" y="36315"/>
                </a:lnTo>
                <a:lnTo>
                  <a:pt x="141353" y="21583"/>
                </a:lnTo>
                <a:close/>
              </a:path>
              <a:path w="252815" h="247262">
                <a:moveTo>
                  <a:pt x="211106" y="20694"/>
                </a:moveTo>
                <a:lnTo>
                  <a:pt x="199263" y="20694"/>
                </a:lnTo>
                <a:lnTo>
                  <a:pt x="199517" y="35553"/>
                </a:lnTo>
                <a:lnTo>
                  <a:pt x="141605" y="36315"/>
                </a:lnTo>
                <a:lnTo>
                  <a:pt x="211338" y="36315"/>
                </a:lnTo>
                <a:lnTo>
                  <a:pt x="211106" y="20694"/>
                </a:lnTo>
                <a:close/>
              </a:path>
              <a:path w="252815" h="247262">
                <a:moveTo>
                  <a:pt x="31750" y="2533"/>
                </a:moveTo>
                <a:lnTo>
                  <a:pt x="39497" y="22853"/>
                </a:lnTo>
                <a:lnTo>
                  <a:pt x="56515" y="22599"/>
                </a:lnTo>
                <a:lnTo>
                  <a:pt x="68454" y="22599"/>
                </a:lnTo>
                <a:lnTo>
                  <a:pt x="68453" y="22472"/>
                </a:lnTo>
                <a:lnTo>
                  <a:pt x="129540" y="21583"/>
                </a:lnTo>
                <a:lnTo>
                  <a:pt x="141353" y="21583"/>
                </a:lnTo>
                <a:lnTo>
                  <a:pt x="199263" y="20694"/>
                </a:lnTo>
                <a:lnTo>
                  <a:pt x="211106" y="20694"/>
                </a:lnTo>
                <a:lnTo>
                  <a:pt x="211074" y="18535"/>
                </a:lnTo>
                <a:lnTo>
                  <a:pt x="219907" y="2731"/>
                </a:lnTo>
                <a:lnTo>
                  <a:pt x="54731" y="2731"/>
                </a:lnTo>
                <a:lnTo>
                  <a:pt x="31750" y="2533"/>
                </a:lnTo>
                <a:close/>
              </a:path>
              <a:path w="252815" h="247262">
                <a:moveTo>
                  <a:pt x="221434" y="0"/>
                </a:moveTo>
                <a:lnTo>
                  <a:pt x="211253" y="368"/>
                </a:lnTo>
                <a:lnTo>
                  <a:pt x="150437" y="1895"/>
                </a:lnTo>
                <a:lnTo>
                  <a:pt x="54731" y="2731"/>
                </a:lnTo>
                <a:lnTo>
                  <a:pt x="219907" y="2731"/>
                </a:lnTo>
                <a:lnTo>
                  <a:pt x="22143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7" name="object 37"/>
          <p:cNvSpPr/>
          <p:nvPr/>
        </p:nvSpPr>
        <p:spPr>
          <a:xfrm>
            <a:off x="8438507" y="2235073"/>
            <a:ext cx="248292" cy="243712"/>
          </a:xfrm>
          <a:custGeom>
            <a:avLst/>
            <a:gdLst/>
            <a:ahLst/>
            <a:cxnLst/>
            <a:rect l="l" t="t" r="r" b="b"/>
            <a:pathLst>
              <a:path w="248292" h="243712">
                <a:moveTo>
                  <a:pt x="14485" y="1015"/>
                </a:moveTo>
                <a:lnTo>
                  <a:pt x="0" y="14553"/>
                </a:lnTo>
                <a:lnTo>
                  <a:pt x="2310" y="27067"/>
                </a:lnTo>
                <a:lnTo>
                  <a:pt x="3182" y="39750"/>
                </a:lnTo>
                <a:lnTo>
                  <a:pt x="5976" y="243712"/>
                </a:lnTo>
                <a:lnTo>
                  <a:pt x="35567" y="216535"/>
                </a:lnTo>
                <a:lnTo>
                  <a:pt x="17152" y="198119"/>
                </a:lnTo>
                <a:lnTo>
                  <a:pt x="16263" y="132587"/>
                </a:lnTo>
                <a:lnTo>
                  <a:pt x="54617" y="132079"/>
                </a:lnTo>
                <a:lnTo>
                  <a:pt x="66432" y="132079"/>
                </a:lnTo>
                <a:lnTo>
                  <a:pt x="66428" y="131825"/>
                </a:lnTo>
                <a:lnTo>
                  <a:pt x="89305" y="131699"/>
                </a:lnTo>
                <a:lnTo>
                  <a:pt x="89616" y="110998"/>
                </a:lnTo>
                <a:lnTo>
                  <a:pt x="16009" y="110998"/>
                </a:lnTo>
                <a:lnTo>
                  <a:pt x="14485" y="1015"/>
                </a:lnTo>
                <a:close/>
              </a:path>
              <a:path w="248292" h="243712">
                <a:moveTo>
                  <a:pt x="238430" y="222630"/>
                </a:moveTo>
                <a:lnTo>
                  <a:pt x="225813" y="222630"/>
                </a:lnTo>
                <a:lnTo>
                  <a:pt x="235084" y="229997"/>
                </a:lnTo>
                <a:lnTo>
                  <a:pt x="238430" y="222630"/>
                </a:lnTo>
                <a:close/>
              </a:path>
              <a:path w="248292" h="243712">
                <a:moveTo>
                  <a:pt x="115323" y="162051"/>
                </a:moveTo>
                <a:lnTo>
                  <a:pt x="101450" y="172648"/>
                </a:lnTo>
                <a:lnTo>
                  <a:pt x="96806" y="185936"/>
                </a:lnTo>
                <a:lnTo>
                  <a:pt x="92057" y="196452"/>
                </a:lnTo>
                <a:lnTo>
                  <a:pt x="87663" y="205351"/>
                </a:lnTo>
                <a:lnTo>
                  <a:pt x="95720" y="216713"/>
                </a:lnTo>
                <a:lnTo>
                  <a:pt x="105443" y="222981"/>
                </a:lnTo>
                <a:lnTo>
                  <a:pt x="116847" y="224154"/>
                </a:lnTo>
                <a:lnTo>
                  <a:pt x="225813" y="222630"/>
                </a:lnTo>
                <a:lnTo>
                  <a:pt x="238430" y="222630"/>
                </a:lnTo>
                <a:lnTo>
                  <a:pt x="247023" y="203707"/>
                </a:lnTo>
                <a:lnTo>
                  <a:pt x="116085" y="203707"/>
                </a:lnTo>
                <a:lnTo>
                  <a:pt x="112275" y="202056"/>
                </a:lnTo>
                <a:lnTo>
                  <a:pt x="112056" y="192808"/>
                </a:lnTo>
                <a:lnTo>
                  <a:pt x="113241" y="180086"/>
                </a:lnTo>
                <a:lnTo>
                  <a:pt x="115323" y="162051"/>
                </a:lnTo>
                <a:close/>
              </a:path>
              <a:path w="248292" h="243712">
                <a:moveTo>
                  <a:pt x="66432" y="132079"/>
                </a:moveTo>
                <a:lnTo>
                  <a:pt x="54617" y="132079"/>
                </a:lnTo>
                <a:lnTo>
                  <a:pt x="55760" y="218566"/>
                </a:lnTo>
                <a:lnTo>
                  <a:pt x="83319" y="193548"/>
                </a:lnTo>
                <a:lnTo>
                  <a:pt x="67063" y="177164"/>
                </a:lnTo>
                <a:lnTo>
                  <a:pt x="66432" y="132079"/>
                </a:lnTo>
                <a:close/>
              </a:path>
              <a:path w="248292" h="243712">
                <a:moveTo>
                  <a:pt x="248292" y="200913"/>
                </a:moveTo>
                <a:lnTo>
                  <a:pt x="235458" y="201613"/>
                </a:lnTo>
                <a:lnTo>
                  <a:pt x="222628" y="202165"/>
                </a:lnTo>
                <a:lnTo>
                  <a:pt x="211970" y="202437"/>
                </a:lnTo>
                <a:lnTo>
                  <a:pt x="116085" y="203707"/>
                </a:lnTo>
                <a:lnTo>
                  <a:pt x="247023" y="203707"/>
                </a:lnTo>
                <a:lnTo>
                  <a:pt x="248292" y="200913"/>
                </a:lnTo>
                <a:close/>
              </a:path>
              <a:path w="248292" h="243712">
                <a:moveTo>
                  <a:pt x="210886" y="179197"/>
                </a:moveTo>
                <a:lnTo>
                  <a:pt x="200159" y="179197"/>
                </a:lnTo>
                <a:lnTo>
                  <a:pt x="209557" y="186562"/>
                </a:lnTo>
                <a:lnTo>
                  <a:pt x="210886" y="179197"/>
                </a:lnTo>
                <a:close/>
              </a:path>
              <a:path w="248292" h="243712">
                <a:moveTo>
                  <a:pt x="125483" y="158750"/>
                </a:moveTo>
                <a:lnTo>
                  <a:pt x="131960" y="180086"/>
                </a:lnTo>
                <a:lnTo>
                  <a:pt x="200159" y="179197"/>
                </a:lnTo>
                <a:lnTo>
                  <a:pt x="210886" y="179197"/>
                </a:lnTo>
                <a:lnTo>
                  <a:pt x="214507" y="159132"/>
                </a:lnTo>
                <a:lnTo>
                  <a:pt x="152024" y="159130"/>
                </a:lnTo>
                <a:lnTo>
                  <a:pt x="125483" y="158750"/>
                </a:lnTo>
                <a:close/>
              </a:path>
              <a:path w="248292" h="243712">
                <a:moveTo>
                  <a:pt x="214742" y="157827"/>
                </a:moveTo>
                <a:lnTo>
                  <a:pt x="202463" y="158417"/>
                </a:lnTo>
                <a:lnTo>
                  <a:pt x="189667" y="158846"/>
                </a:lnTo>
                <a:lnTo>
                  <a:pt x="176302" y="159132"/>
                </a:lnTo>
                <a:lnTo>
                  <a:pt x="214507" y="159132"/>
                </a:lnTo>
                <a:lnTo>
                  <a:pt x="214742" y="157827"/>
                </a:lnTo>
                <a:close/>
              </a:path>
              <a:path w="248292" h="243712">
                <a:moveTo>
                  <a:pt x="174000" y="111378"/>
                </a:moveTo>
                <a:lnTo>
                  <a:pt x="162186" y="111378"/>
                </a:lnTo>
                <a:lnTo>
                  <a:pt x="162821" y="157225"/>
                </a:lnTo>
                <a:lnTo>
                  <a:pt x="189237" y="133350"/>
                </a:lnTo>
                <a:lnTo>
                  <a:pt x="174124" y="117982"/>
                </a:lnTo>
                <a:lnTo>
                  <a:pt x="174000" y="111378"/>
                </a:lnTo>
                <a:close/>
              </a:path>
              <a:path w="248292" h="243712">
                <a:moveTo>
                  <a:pt x="227050" y="110616"/>
                </a:moveTo>
                <a:lnTo>
                  <a:pt x="213367" y="110616"/>
                </a:lnTo>
                <a:lnTo>
                  <a:pt x="213875" y="145923"/>
                </a:lnTo>
                <a:lnTo>
                  <a:pt x="239275" y="123062"/>
                </a:lnTo>
                <a:lnTo>
                  <a:pt x="227050" y="110616"/>
                </a:lnTo>
                <a:close/>
              </a:path>
              <a:path w="248292" h="243712">
                <a:moveTo>
                  <a:pt x="89305" y="131699"/>
                </a:moveTo>
                <a:lnTo>
                  <a:pt x="79763" y="131699"/>
                </a:lnTo>
                <a:lnTo>
                  <a:pt x="89161" y="141224"/>
                </a:lnTo>
                <a:lnTo>
                  <a:pt x="89305" y="131699"/>
                </a:lnTo>
                <a:close/>
              </a:path>
              <a:path w="248292" h="243712">
                <a:moveTo>
                  <a:pt x="88145" y="90804"/>
                </a:moveTo>
                <a:lnTo>
                  <a:pt x="104028" y="112806"/>
                </a:lnTo>
                <a:lnTo>
                  <a:pt x="116071" y="112169"/>
                </a:lnTo>
                <a:lnTo>
                  <a:pt x="131198" y="111760"/>
                </a:lnTo>
                <a:lnTo>
                  <a:pt x="162186" y="111378"/>
                </a:lnTo>
                <a:lnTo>
                  <a:pt x="174000" y="111378"/>
                </a:lnTo>
                <a:lnTo>
                  <a:pt x="213367" y="110616"/>
                </a:lnTo>
                <a:lnTo>
                  <a:pt x="227050" y="110616"/>
                </a:lnTo>
                <a:lnTo>
                  <a:pt x="225178" y="108712"/>
                </a:lnTo>
                <a:lnTo>
                  <a:pt x="224955" y="91345"/>
                </a:lnTo>
                <a:lnTo>
                  <a:pt x="116673" y="91333"/>
                </a:lnTo>
                <a:lnTo>
                  <a:pt x="88145" y="90804"/>
                </a:lnTo>
                <a:close/>
              </a:path>
              <a:path w="248292" h="243712">
                <a:moveTo>
                  <a:pt x="65031" y="31368"/>
                </a:moveTo>
                <a:lnTo>
                  <a:pt x="50517" y="44789"/>
                </a:lnTo>
                <a:lnTo>
                  <a:pt x="52849" y="57342"/>
                </a:lnTo>
                <a:lnTo>
                  <a:pt x="53728" y="69976"/>
                </a:lnTo>
                <a:lnTo>
                  <a:pt x="54236" y="110489"/>
                </a:lnTo>
                <a:lnTo>
                  <a:pt x="16009" y="110998"/>
                </a:lnTo>
                <a:lnTo>
                  <a:pt x="89616" y="110998"/>
                </a:lnTo>
                <a:lnTo>
                  <a:pt x="89625" y="110362"/>
                </a:lnTo>
                <a:lnTo>
                  <a:pt x="66174" y="110362"/>
                </a:lnTo>
                <a:lnTo>
                  <a:pt x="65031" y="31368"/>
                </a:lnTo>
                <a:close/>
              </a:path>
              <a:path w="248292" h="243712">
                <a:moveTo>
                  <a:pt x="89638" y="109538"/>
                </a:moveTo>
                <a:lnTo>
                  <a:pt x="76776" y="110090"/>
                </a:lnTo>
                <a:lnTo>
                  <a:pt x="66174" y="110362"/>
                </a:lnTo>
                <a:lnTo>
                  <a:pt x="89625" y="110362"/>
                </a:lnTo>
                <a:lnTo>
                  <a:pt x="89638" y="109538"/>
                </a:lnTo>
                <a:close/>
              </a:path>
              <a:path w="248292" h="243712">
                <a:moveTo>
                  <a:pt x="79636" y="126"/>
                </a:moveTo>
                <a:lnTo>
                  <a:pt x="104046" y="44235"/>
                </a:lnTo>
                <a:lnTo>
                  <a:pt x="148803" y="65160"/>
                </a:lnTo>
                <a:lnTo>
                  <a:pt x="161551" y="66293"/>
                </a:lnTo>
                <a:lnTo>
                  <a:pt x="161805" y="90931"/>
                </a:lnTo>
                <a:lnTo>
                  <a:pt x="127517" y="91345"/>
                </a:lnTo>
                <a:lnTo>
                  <a:pt x="224955" y="91345"/>
                </a:lnTo>
                <a:lnTo>
                  <a:pt x="224948" y="90804"/>
                </a:lnTo>
                <a:lnTo>
                  <a:pt x="173743" y="90804"/>
                </a:lnTo>
                <a:lnTo>
                  <a:pt x="173362" y="66293"/>
                </a:lnTo>
                <a:lnTo>
                  <a:pt x="212732" y="65786"/>
                </a:lnTo>
                <a:lnTo>
                  <a:pt x="224626" y="65786"/>
                </a:lnTo>
                <a:lnTo>
                  <a:pt x="224371" y="45974"/>
                </a:lnTo>
                <a:lnTo>
                  <a:pt x="173108" y="45974"/>
                </a:lnTo>
                <a:lnTo>
                  <a:pt x="173105" y="45720"/>
                </a:lnTo>
                <a:lnTo>
                  <a:pt x="156479" y="45720"/>
                </a:lnTo>
                <a:lnTo>
                  <a:pt x="109760" y="28659"/>
                </a:lnTo>
                <a:lnTo>
                  <a:pt x="89213" y="11144"/>
                </a:lnTo>
                <a:lnTo>
                  <a:pt x="79636" y="126"/>
                </a:lnTo>
                <a:close/>
              </a:path>
              <a:path w="248292" h="243712">
                <a:moveTo>
                  <a:pt x="224626" y="65786"/>
                </a:moveTo>
                <a:lnTo>
                  <a:pt x="212732" y="65786"/>
                </a:lnTo>
                <a:lnTo>
                  <a:pt x="213113" y="90297"/>
                </a:lnTo>
                <a:lnTo>
                  <a:pt x="173743" y="90804"/>
                </a:lnTo>
                <a:lnTo>
                  <a:pt x="224948" y="90804"/>
                </a:lnTo>
                <a:lnTo>
                  <a:pt x="224626" y="65786"/>
                </a:lnTo>
                <a:close/>
              </a:path>
              <a:path w="248292" h="243712">
                <a:moveTo>
                  <a:pt x="223908" y="10032"/>
                </a:moveTo>
                <a:lnTo>
                  <a:pt x="209938" y="20827"/>
                </a:lnTo>
                <a:lnTo>
                  <a:pt x="212351" y="35305"/>
                </a:lnTo>
                <a:lnTo>
                  <a:pt x="212478" y="45338"/>
                </a:lnTo>
                <a:lnTo>
                  <a:pt x="173108" y="45974"/>
                </a:lnTo>
                <a:lnTo>
                  <a:pt x="224371" y="45974"/>
                </a:lnTo>
                <a:lnTo>
                  <a:pt x="223908" y="10032"/>
                </a:lnTo>
                <a:close/>
              </a:path>
              <a:path w="248292" h="243712">
                <a:moveTo>
                  <a:pt x="172473" y="0"/>
                </a:moveTo>
                <a:lnTo>
                  <a:pt x="157959" y="13420"/>
                </a:lnTo>
                <a:lnTo>
                  <a:pt x="160291" y="25973"/>
                </a:lnTo>
                <a:lnTo>
                  <a:pt x="161170" y="38607"/>
                </a:lnTo>
                <a:lnTo>
                  <a:pt x="156479" y="45720"/>
                </a:lnTo>
                <a:lnTo>
                  <a:pt x="173105" y="45720"/>
                </a:lnTo>
                <a:lnTo>
                  <a:pt x="17247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8" name="object 38"/>
          <p:cNvSpPr/>
          <p:nvPr/>
        </p:nvSpPr>
        <p:spPr>
          <a:xfrm>
            <a:off x="8464168" y="2641854"/>
            <a:ext cx="191261" cy="277113"/>
          </a:xfrm>
          <a:custGeom>
            <a:avLst/>
            <a:gdLst/>
            <a:ahLst/>
            <a:cxnLst/>
            <a:rect l="l" t="t" r="r" b="b"/>
            <a:pathLst>
              <a:path w="191261" h="277113">
                <a:moveTo>
                  <a:pt x="12953" y="80772"/>
                </a:moveTo>
                <a:lnTo>
                  <a:pt x="1015" y="80899"/>
                </a:lnTo>
                <a:lnTo>
                  <a:pt x="1777" y="135382"/>
                </a:lnTo>
                <a:lnTo>
                  <a:pt x="13715" y="135255"/>
                </a:lnTo>
                <a:lnTo>
                  <a:pt x="13588" y="124587"/>
                </a:lnTo>
                <a:lnTo>
                  <a:pt x="13970" y="122936"/>
                </a:lnTo>
                <a:lnTo>
                  <a:pt x="14985" y="121793"/>
                </a:lnTo>
                <a:lnTo>
                  <a:pt x="15875" y="120523"/>
                </a:lnTo>
                <a:lnTo>
                  <a:pt x="17525" y="119887"/>
                </a:lnTo>
                <a:lnTo>
                  <a:pt x="19938" y="119887"/>
                </a:lnTo>
                <a:lnTo>
                  <a:pt x="172720" y="117856"/>
                </a:lnTo>
                <a:lnTo>
                  <a:pt x="190042" y="117856"/>
                </a:lnTo>
                <a:lnTo>
                  <a:pt x="189724" y="96012"/>
                </a:lnTo>
                <a:lnTo>
                  <a:pt x="17017" y="96012"/>
                </a:lnTo>
                <a:lnTo>
                  <a:pt x="15366" y="95504"/>
                </a:lnTo>
                <a:lnTo>
                  <a:pt x="13588" y="93725"/>
                </a:lnTo>
                <a:lnTo>
                  <a:pt x="13325" y="92583"/>
                </a:lnTo>
                <a:lnTo>
                  <a:pt x="13202" y="91821"/>
                </a:lnTo>
                <a:lnTo>
                  <a:pt x="12953" y="80772"/>
                </a:lnTo>
                <a:close/>
              </a:path>
              <a:path w="191261" h="277113">
                <a:moveTo>
                  <a:pt x="190042" y="117856"/>
                </a:moveTo>
                <a:lnTo>
                  <a:pt x="174498" y="117856"/>
                </a:lnTo>
                <a:lnTo>
                  <a:pt x="175895" y="118363"/>
                </a:lnTo>
                <a:lnTo>
                  <a:pt x="176783" y="119507"/>
                </a:lnTo>
                <a:lnTo>
                  <a:pt x="177673" y="120523"/>
                </a:lnTo>
                <a:lnTo>
                  <a:pt x="178053" y="122174"/>
                </a:lnTo>
                <a:lnTo>
                  <a:pt x="178180" y="131953"/>
                </a:lnTo>
                <a:lnTo>
                  <a:pt x="190246" y="131825"/>
                </a:lnTo>
                <a:lnTo>
                  <a:pt x="190042" y="117856"/>
                </a:lnTo>
                <a:close/>
              </a:path>
              <a:path w="191261" h="277113">
                <a:moveTo>
                  <a:pt x="105030" y="39370"/>
                </a:moveTo>
                <a:lnTo>
                  <a:pt x="93090" y="39370"/>
                </a:lnTo>
                <a:lnTo>
                  <a:pt x="93852" y="94996"/>
                </a:lnTo>
                <a:lnTo>
                  <a:pt x="19557" y="96012"/>
                </a:lnTo>
                <a:lnTo>
                  <a:pt x="189724" y="96012"/>
                </a:lnTo>
                <a:lnTo>
                  <a:pt x="189705" y="94742"/>
                </a:lnTo>
                <a:lnTo>
                  <a:pt x="105790" y="94742"/>
                </a:lnTo>
                <a:lnTo>
                  <a:pt x="105030" y="39370"/>
                </a:lnTo>
                <a:close/>
              </a:path>
              <a:path w="191261" h="277113">
                <a:moveTo>
                  <a:pt x="189483" y="79501"/>
                </a:moveTo>
                <a:lnTo>
                  <a:pt x="177546" y="79629"/>
                </a:lnTo>
                <a:lnTo>
                  <a:pt x="177673" y="90043"/>
                </a:lnTo>
                <a:lnTo>
                  <a:pt x="177291" y="91821"/>
                </a:lnTo>
                <a:lnTo>
                  <a:pt x="176402" y="92583"/>
                </a:lnTo>
                <a:lnTo>
                  <a:pt x="175640" y="93472"/>
                </a:lnTo>
                <a:lnTo>
                  <a:pt x="174244" y="93853"/>
                </a:lnTo>
                <a:lnTo>
                  <a:pt x="172338" y="93853"/>
                </a:lnTo>
                <a:lnTo>
                  <a:pt x="105790" y="94742"/>
                </a:lnTo>
                <a:lnTo>
                  <a:pt x="189705" y="94742"/>
                </a:lnTo>
                <a:lnTo>
                  <a:pt x="189483" y="79501"/>
                </a:lnTo>
                <a:close/>
              </a:path>
              <a:path w="191261" h="277113">
                <a:moveTo>
                  <a:pt x="11937" y="1270"/>
                </a:moveTo>
                <a:lnTo>
                  <a:pt x="0" y="1397"/>
                </a:lnTo>
                <a:lnTo>
                  <a:pt x="634" y="55880"/>
                </a:lnTo>
                <a:lnTo>
                  <a:pt x="12700" y="55753"/>
                </a:lnTo>
                <a:lnTo>
                  <a:pt x="12573" y="45085"/>
                </a:lnTo>
                <a:lnTo>
                  <a:pt x="12953" y="43434"/>
                </a:lnTo>
                <a:lnTo>
                  <a:pt x="13842" y="42291"/>
                </a:lnTo>
                <a:lnTo>
                  <a:pt x="14731" y="41021"/>
                </a:lnTo>
                <a:lnTo>
                  <a:pt x="16382" y="40386"/>
                </a:lnTo>
                <a:lnTo>
                  <a:pt x="18796" y="40386"/>
                </a:lnTo>
                <a:lnTo>
                  <a:pt x="93090" y="39370"/>
                </a:lnTo>
                <a:lnTo>
                  <a:pt x="105030" y="39370"/>
                </a:lnTo>
                <a:lnTo>
                  <a:pt x="171576" y="38354"/>
                </a:lnTo>
                <a:lnTo>
                  <a:pt x="188933" y="38354"/>
                </a:lnTo>
                <a:lnTo>
                  <a:pt x="188668" y="16510"/>
                </a:lnTo>
                <a:lnTo>
                  <a:pt x="16001" y="16510"/>
                </a:lnTo>
                <a:lnTo>
                  <a:pt x="14350" y="16001"/>
                </a:lnTo>
                <a:lnTo>
                  <a:pt x="12573" y="14224"/>
                </a:lnTo>
                <a:lnTo>
                  <a:pt x="12064" y="12573"/>
                </a:lnTo>
                <a:lnTo>
                  <a:pt x="11937" y="1270"/>
                </a:lnTo>
                <a:close/>
              </a:path>
              <a:path w="191261" h="277113">
                <a:moveTo>
                  <a:pt x="188933" y="38354"/>
                </a:moveTo>
                <a:lnTo>
                  <a:pt x="173354" y="38354"/>
                </a:lnTo>
                <a:lnTo>
                  <a:pt x="174751" y="38862"/>
                </a:lnTo>
                <a:lnTo>
                  <a:pt x="175640" y="40005"/>
                </a:lnTo>
                <a:lnTo>
                  <a:pt x="176529" y="41021"/>
                </a:lnTo>
                <a:lnTo>
                  <a:pt x="177037" y="42672"/>
                </a:lnTo>
                <a:lnTo>
                  <a:pt x="177164" y="52450"/>
                </a:lnTo>
                <a:lnTo>
                  <a:pt x="189102" y="52324"/>
                </a:lnTo>
                <a:lnTo>
                  <a:pt x="188933" y="38354"/>
                </a:lnTo>
                <a:close/>
              </a:path>
              <a:path w="191261" h="277113">
                <a:moveTo>
                  <a:pt x="188467" y="0"/>
                </a:moveTo>
                <a:lnTo>
                  <a:pt x="176402" y="126"/>
                </a:lnTo>
                <a:lnTo>
                  <a:pt x="176529" y="10541"/>
                </a:lnTo>
                <a:lnTo>
                  <a:pt x="176149" y="12319"/>
                </a:lnTo>
                <a:lnTo>
                  <a:pt x="175386" y="13081"/>
                </a:lnTo>
                <a:lnTo>
                  <a:pt x="174625" y="13970"/>
                </a:lnTo>
                <a:lnTo>
                  <a:pt x="173227" y="14350"/>
                </a:lnTo>
                <a:lnTo>
                  <a:pt x="171323" y="14350"/>
                </a:lnTo>
                <a:lnTo>
                  <a:pt x="18541" y="16383"/>
                </a:lnTo>
                <a:lnTo>
                  <a:pt x="16001" y="16510"/>
                </a:lnTo>
                <a:lnTo>
                  <a:pt x="188668" y="16510"/>
                </a:lnTo>
                <a:lnTo>
                  <a:pt x="188467" y="0"/>
                </a:lnTo>
                <a:close/>
              </a:path>
              <a:path w="191261" h="277113">
                <a:moveTo>
                  <a:pt x="105919" y="186562"/>
                </a:moveTo>
                <a:lnTo>
                  <a:pt x="93979" y="186562"/>
                </a:lnTo>
                <a:lnTo>
                  <a:pt x="94233" y="205359"/>
                </a:lnTo>
                <a:lnTo>
                  <a:pt x="3175" y="241681"/>
                </a:lnTo>
                <a:lnTo>
                  <a:pt x="3682" y="277113"/>
                </a:lnTo>
                <a:lnTo>
                  <a:pt x="15621" y="276987"/>
                </a:lnTo>
                <a:lnTo>
                  <a:pt x="15494" y="265811"/>
                </a:lnTo>
                <a:lnTo>
                  <a:pt x="15875" y="264541"/>
                </a:lnTo>
                <a:lnTo>
                  <a:pt x="96392" y="228310"/>
                </a:lnTo>
                <a:lnTo>
                  <a:pt x="114345" y="228310"/>
                </a:lnTo>
                <a:lnTo>
                  <a:pt x="108552" y="219221"/>
                </a:lnTo>
                <a:lnTo>
                  <a:pt x="106172" y="206248"/>
                </a:lnTo>
                <a:lnTo>
                  <a:pt x="105919" y="186562"/>
                </a:lnTo>
                <a:close/>
              </a:path>
              <a:path w="191261" h="277113">
                <a:moveTo>
                  <a:pt x="114345" y="228310"/>
                </a:moveTo>
                <a:lnTo>
                  <a:pt x="96392" y="228310"/>
                </a:lnTo>
                <a:lnTo>
                  <a:pt x="99563" y="236780"/>
                </a:lnTo>
                <a:lnTo>
                  <a:pt x="107022" y="246573"/>
                </a:lnTo>
                <a:lnTo>
                  <a:pt x="120552" y="258999"/>
                </a:lnTo>
                <a:lnTo>
                  <a:pt x="132488" y="263088"/>
                </a:lnTo>
                <a:lnTo>
                  <a:pt x="146684" y="264287"/>
                </a:lnTo>
                <a:lnTo>
                  <a:pt x="148290" y="264253"/>
                </a:lnTo>
                <a:lnTo>
                  <a:pt x="161301" y="262183"/>
                </a:lnTo>
                <a:lnTo>
                  <a:pt x="172468" y="256559"/>
                </a:lnTo>
                <a:lnTo>
                  <a:pt x="182182" y="246876"/>
                </a:lnTo>
                <a:lnTo>
                  <a:pt x="186069" y="239106"/>
                </a:lnTo>
                <a:lnTo>
                  <a:pt x="137916" y="239106"/>
                </a:lnTo>
                <a:lnTo>
                  <a:pt x="124781" y="236241"/>
                </a:lnTo>
                <a:lnTo>
                  <a:pt x="115375" y="229926"/>
                </a:lnTo>
                <a:lnTo>
                  <a:pt x="114345" y="228310"/>
                </a:lnTo>
                <a:close/>
              </a:path>
              <a:path w="191261" h="277113">
                <a:moveTo>
                  <a:pt x="190930" y="185420"/>
                </a:moveTo>
                <a:lnTo>
                  <a:pt x="175386" y="185420"/>
                </a:lnTo>
                <a:lnTo>
                  <a:pt x="176783" y="185928"/>
                </a:lnTo>
                <a:lnTo>
                  <a:pt x="177673" y="187071"/>
                </a:lnTo>
                <a:lnTo>
                  <a:pt x="178561" y="188087"/>
                </a:lnTo>
                <a:lnTo>
                  <a:pt x="178942" y="189611"/>
                </a:lnTo>
                <a:lnTo>
                  <a:pt x="178937" y="192024"/>
                </a:lnTo>
                <a:lnTo>
                  <a:pt x="165314" y="234122"/>
                </a:lnTo>
                <a:lnTo>
                  <a:pt x="137916" y="239106"/>
                </a:lnTo>
                <a:lnTo>
                  <a:pt x="186069" y="239106"/>
                </a:lnTo>
                <a:lnTo>
                  <a:pt x="187380" y="236486"/>
                </a:lnTo>
                <a:lnTo>
                  <a:pt x="190407" y="223952"/>
                </a:lnTo>
                <a:lnTo>
                  <a:pt x="191261" y="209296"/>
                </a:lnTo>
                <a:lnTo>
                  <a:pt x="190930" y="185420"/>
                </a:lnTo>
                <a:close/>
              </a:path>
              <a:path w="191261" h="277113">
                <a:moveTo>
                  <a:pt x="13842" y="147700"/>
                </a:moveTo>
                <a:lnTo>
                  <a:pt x="1904" y="147828"/>
                </a:lnTo>
                <a:lnTo>
                  <a:pt x="2666" y="203835"/>
                </a:lnTo>
                <a:lnTo>
                  <a:pt x="14604" y="203708"/>
                </a:lnTo>
                <a:lnTo>
                  <a:pt x="14604" y="191643"/>
                </a:lnTo>
                <a:lnTo>
                  <a:pt x="14985" y="190500"/>
                </a:lnTo>
                <a:lnTo>
                  <a:pt x="16763" y="188213"/>
                </a:lnTo>
                <a:lnTo>
                  <a:pt x="18414" y="187579"/>
                </a:lnTo>
                <a:lnTo>
                  <a:pt x="20700" y="187579"/>
                </a:lnTo>
                <a:lnTo>
                  <a:pt x="93979" y="186562"/>
                </a:lnTo>
                <a:lnTo>
                  <a:pt x="105919" y="186562"/>
                </a:lnTo>
                <a:lnTo>
                  <a:pt x="173608" y="185547"/>
                </a:lnTo>
                <a:lnTo>
                  <a:pt x="175386" y="185420"/>
                </a:lnTo>
                <a:lnTo>
                  <a:pt x="190930" y="185420"/>
                </a:lnTo>
                <a:lnTo>
                  <a:pt x="190626" y="163575"/>
                </a:lnTo>
                <a:lnTo>
                  <a:pt x="18033" y="163575"/>
                </a:lnTo>
                <a:lnTo>
                  <a:pt x="16382" y="163195"/>
                </a:lnTo>
                <a:lnTo>
                  <a:pt x="15494" y="162306"/>
                </a:lnTo>
                <a:lnTo>
                  <a:pt x="14477" y="161417"/>
                </a:lnTo>
                <a:lnTo>
                  <a:pt x="14097" y="159766"/>
                </a:lnTo>
                <a:lnTo>
                  <a:pt x="13970" y="157353"/>
                </a:lnTo>
                <a:lnTo>
                  <a:pt x="13842" y="147700"/>
                </a:lnTo>
                <a:close/>
              </a:path>
              <a:path w="191261" h="277113">
                <a:moveTo>
                  <a:pt x="190373" y="145287"/>
                </a:moveTo>
                <a:lnTo>
                  <a:pt x="178434" y="145415"/>
                </a:lnTo>
                <a:lnTo>
                  <a:pt x="178561" y="157734"/>
                </a:lnTo>
                <a:lnTo>
                  <a:pt x="178180" y="159385"/>
                </a:lnTo>
                <a:lnTo>
                  <a:pt x="177419" y="160274"/>
                </a:lnTo>
                <a:lnTo>
                  <a:pt x="176529" y="161036"/>
                </a:lnTo>
                <a:lnTo>
                  <a:pt x="175259" y="161544"/>
                </a:lnTo>
                <a:lnTo>
                  <a:pt x="173354" y="161544"/>
                </a:lnTo>
                <a:lnTo>
                  <a:pt x="20447" y="163575"/>
                </a:lnTo>
                <a:lnTo>
                  <a:pt x="190626" y="163575"/>
                </a:lnTo>
                <a:lnTo>
                  <a:pt x="190373" y="14528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9" name="object 39"/>
          <p:cNvSpPr txBox="1"/>
          <p:nvPr/>
        </p:nvSpPr>
        <p:spPr>
          <a:xfrm>
            <a:off x="640791" y="142335"/>
            <a:ext cx="3725387" cy="30459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400"/>
              </a:lnSpc>
              <a:spcBef>
                <a:spcPts val="120"/>
              </a:spcBef>
            </a:pPr>
            <a:r>
              <a:rPr dirty="0" smtClean="0" sz="2200" spc="9">
                <a:latin typeface="΢"/>
                <a:cs typeface="΢"/>
              </a:rPr>
              <a:t>分析我们的人力资源管理工作</a:t>
            </a:r>
            <a:endParaRPr sz="2200">
              <a:latin typeface="微软雅黑"/>
              <a:cs typeface="微软雅黑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842873" y="819704"/>
            <a:ext cx="674144" cy="50775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ts val="1839"/>
              </a:lnSpc>
              <a:spcBef>
                <a:spcPts val="92"/>
              </a:spcBef>
            </a:pPr>
            <a:r>
              <a:rPr dirty="0" smtClean="0" baseline="4432" sz="2400" spc="-92" b="1">
                <a:latin typeface="Arial Black"/>
                <a:cs typeface="Arial Black"/>
              </a:rPr>
              <a:t>V</a:t>
            </a:r>
            <a:r>
              <a:rPr dirty="0" smtClean="0" baseline="4432" sz="2400" spc="-9" b="1">
                <a:latin typeface="Arial Black"/>
                <a:cs typeface="Arial Black"/>
              </a:rPr>
              <a:t>alue</a:t>
            </a:r>
            <a:endParaRPr sz="1600">
              <a:latin typeface="Arial Black"/>
              <a:cs typeface="Arial Black"/>
            </a:endParaRPr>
          </a:p>
          <a:p>
            <a:pPr marL="91478" marR="105730" algn="ctr">
              <a:lnSpc>
                <a:spcPts val="2155"/>
              </a:lnSpc>
              <a:spcBef>
                <a:spcPts val="15"/>
              </a:spcBef>
            </a:pPr>
            <a:r>
              <a:rPr dirty="0" smtClean="0" baseline="-2441" sz="2400" spc="-6">
                <a:latin typeface="΢"/>
                <a:cs typeface="΢"/>
              </a:rPr>
              <a:t>价值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109524" y="6633699"/>
            <a:ext cx="2337762" cy="13208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975"/>
              </a:lnSpc>
              <a:spcBef>
                <a:spcPts val="48"/>
              </a:spcBef>
            </a:pPr>
            <a:r>
              <a:rPr dirty="0" smtClean="0" sz="850" spc="0">
                <a:solidFill>
                  <a:srgbClr val="B1B1B1"/>
                </a:solidFill>
                <a:latin typeface="Symbol"/>
                <a:cs typeface="Symbol"/>
              </a:rPr>
              <a:t></a:t>
            </a:r>
            <a:r>
              <a:rPr dirty="0" smtClean="0" sz="850" spc="0">
                <a:solidFill>
                  <a:srgbClr val="B1B1B1"/>
                </a:solidFill>
                <a:latin typeface="Times New Roman"/>
                <a:cs typeface="Times New Roman"/>
              </a:rPr>
              <a:t> </a:t>
            </a:r>
            <a:r>
              <a:rPr dirty="0" smtClean="0" sz="850" spc="51">
                <a:solidFill>
                  <a:srgbClr val="B1B1B1"/>
                </a:solidFill>
                <a:latin typeface="Times New Roman"/>
                <a:cs typeface="Times New Roman"/>
              </a:rPr>
              <a:t> 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S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A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P</a:t>
            </a:r>
            <a:r>
              <a:rPr dirty="0" smtClean="0" sz="700" spc="-23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A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G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2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0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0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2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,</a:t>
            </a:r>
            <a:r>
              <a:rPr dirty="0" smtClean="0" sz="700" spc="12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T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itle</a:t>
            </a:r>
            <a:r>
              <a:rPr dirty="0" smtClean="0" sz="700" spc="-18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o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f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P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r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e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s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e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n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t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a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ti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o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n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,</a:t>
            </a:r>
            <a:r>
              <a:rPr dirty="0" smtClean="0" sz="700" spc="13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S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p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e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a</a:t>
            </a:r>
            <a:r>
              <a:rPr dirty="0" smtClean="0" sz="700" spc="9">
                <a:solidFill>
                  <a:srgbClr val="B1B1B1"/>
                </a:solidFill>
                <a:latin typeface="Arial"/>
                <a:cs typeface="Arial"/>
              </a:rPr>
              <a:t>k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e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r</a:t>
            </a:r>
            <a:r>
              <a:rPr dirty="0" smtClean="0" sz="700" spc="-20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Na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m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e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1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6</a:t>
            </a:r>
            <a:endParaRPr sz="700">
              <a:latin typeface="Arial"/>
              <a:cs typeface="Arial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3429000" y="697991"/>
            <a:ext cx="2273807" cy="990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939645" marR="925950" algn="ctr">
              <a:lnSpc>
                <a:spcPct val="117513"/>
              </a:lnSpc>
              <a:spcBef>
                <a:spcPts val="380"/>
              </a:spcBef>
            </a:pPr>
            <a:r>
              <a:rPr dirty="0" smtClean="0" sz="1600" spc="-12" b="1">
                <a:latin typeface="Arial Black"/>
                <a:cs typeface="Arial Black"/>
              </a:rPr>
              <a:t>HR</a:t>
            </a:r>
            <a:endParaRPr sz="1600">
              <a:latin typeface="Arial Black"/>
              <a:cs typeface="Arial Black"/>
            </a:endParaRPr>
          </a:p>
          <a:p>
            <a:pPr marL="621185" marR="608875" algn="ctr">
              <a:lnSpc>
                <a:spcPct val="117513"/>
              </a:lnSpc>
              <a:spcBef>
                <a:spcPts val="50"/>
              </a:spcBef>
            </a:pPr>
            <a:r>
              <a:rPr dirty="0" smtClean="0" sz="1600" spc="-9" b="1">
                <a:latin typeface="Arial Black"/>
                <a:cs typeface="Arial Black"/>
              </a:rPr>
              <a:t>St</a:t>
            </a:r>
            <a:r>
              <a:rPr dirty="0" smtClean="0" sz="1600" spc="12" b="1">
                <a:latin typeface="Arial Black"/>
                <a:cs typeface="Arial Black"/>
              </a:rPr>
              <a:t>r</a:t>
            </a:r>
            <a:r>
              <a:rPr dirty="0" smtClean="0" sz="1600" spc="-30" b="1">
                <a:latin typeface="Arial Black"/>
                <a:cs typeface="Arial Black"/>
              </a:rPr>
              <a:t>a</a:t>
            </a:r>
            <a:r>
              <a:rPr dirty="0" smtClean="0" sz="1600" spc="-7" b="1">
                <a:latin typeface="Arial Black"/>
                <a:cs typeface="Arial Black"/>
              </a:rPr>
              <a:t>t</a:t>
            </a:r>
            <a:r>
              <a:rPr dirty="0" smtClean="0" sz="1600" spc="23" b="1">
                <a:latin typeface="Arial Black"/>
                <a:cs typeface="Arial Black"/>
              </a:rPr>
              <a:t>e</a:t>
            </a:r>
            <a:r>
              <a:rPr dirty="0" smtClean="0" sz="1600" spc="13" b="1">
                <a:latin typeface="Arial Black"/>
                <a:cs typeface="Arial Black"/>
              </a:rPr>
              <a:t>g</a:t>
            </a:r>
            <a:r>
              <a:rPr dirty="0" smtClean="0" sz="1600" spc="-9" b="1">
                <a:latin typeface="Arial Black"/>
                <a:cs typeface="Arial Black"/>
              </a:rPr>
              <a:t>y</a:t>
            </a:r>
            <a:endParaRPr sz="1600">
              <a:latin typeface="Arial Black"/>
              <a:cs typeface="Arial Black"/>
            </a:endParaRPr>
          </a:p>
          <a:p>
            <a:pPr marL="598208" marR="584492" algn="ctr">
              <a:lnSpc>
                <a:spcPts val="2250"/>
              </a:lnSpc>
              <a:spcBef>
                <a:spcPts val="112"/>
              </a:spcBef>
            </a:pPr>
            <a:r>
              <a:rPr dirty="0" smtClean="0" baseline="-1220" sz="2400" spc="-1">
                <a:latin typeface="΢"/>
                <a:cs typeface="΢"/>
              </a:rPr>
              <a:t>决策性工作</a:t>
            </a:r>
            <a:endParaRPr sz="1600">
              <a:latin typeface="微软雅黑"/>
              <a:cs typeface="微软雅黑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7998"/>
          </a:xfrm>
          <a:custGeom>
            <a:avLst/>
            <a:gdLst/>
            <a:ahLst/>
            <a:cxnLst/>
            <a:rect l="l" t="t" r="r" b="b"/>
            <a:pathLst>
              <a:path w="9144000" h="6857998">
                <a:moveTo>
                  <a:pt x="9144000" y="6857998"/>
                </a:moveTo>
                <a:lnTo>
                  <a:pt x="9144000" y="0"/>
                </a:lnTo>
                <a:lnTo>
                  <a:pt x="0" y="0"/>
                </a:lnTo>
                <a:lnTo>
                  <a:pt x="0" y="6857998"/>
                </a:lnTo>
                <a:lnTo>
                  <a:pt x="9144000" y="6857998"/>
                </a:lnTo>
                <a:close/>
              </a:path>
            </a:pathLst>
          </a:custGeom>
          <a:solidFill>
            <a:srgbClr val="959595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/>
          <p:nvPr/>
        </p:nvSpPr>
        <p:spPr>
          <a:xfrm>
            <a:off x="0" y="0"/>
            <a:ext cx="9144000" cy="68579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561543" y="149074"/>
            <a:ext cx="4567705" cy="3042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395"/>
              </a:lnSpc>
              <a:spcBef>
                <a:spcPts val="119"/>
              </a:spcBef>
            </a:pPr>
            <a:r>
              <a:rPr dirty="0" smtClean="0" sz="2200" spc="9">
                <a:latin typeface="΢"/>
                <a:cs typeface="΢"/>
              </a:rPr>
              <a:t>人力资源分析性－如何进行专</a:t>
            </a:r>
            <a:r>
              <a:rPr dirty="0" smtClean="0" sz="2200" spc="19">
                <a:latin typeface="΢"/>
                <a:cs typeface="΢"/>
              </a:rPr>
              <a:t>业</a:t>
            </a:r>
            <a:r>
              <a:rPr dirty="0" smtClean="0" sz="2200" spc="9">
                <a:latin typeface="΢"/>
                <a:cs typeface="΢"/>
              </a:rPr>
              <a:t>分析</a:t>
            </a:r>
            <a:endParaRPr sz="2200">
              <a:latin typeface="微软雅黑"/>
              <a:cs typeface="微软雅黑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66140" y="812903"/>
            <a:ext cx="2868853" cy="8318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65"/>
              </a:lnSpc>
              <a:spcBef>
                <a:spcPts val="128"/>
              </a:spcBef>
            </a:pPr>
            <a:r>
              <a:rPr dirty="0" smtClean="0" sz="2200" spc="0">
                <a:solidFill>
                  <a:srgbClr val="333333"/>
                </a:solidFill>
                <a:latin typeface="΢"/>
                <a:cs typeface="΢"/>
              </a:rPr>
              <a:t>专业化的人力资源报表</a:t>
            </a:r>
            <a:endParaRPr sz="2200">
              <a:latin typeface="微软雅黑"/>
              <a:cs typeface="微软雅黑"/>
            </a:endParaRPr>
          </a:p>
          <a:p>
            <a:pPr marL="235813" marR="41833">
              <a:lnSpc>
                <a:spcPts val="3590"/>
              </a:lnSpc>
              <a:spcBef>
                <a:spcPts val="451"/>
              </a:spcBef>
            </a:pPr>
            <a:r>
              <a:rPr dirty="0" smtClean="0" baseline="-5327" sz="3300" spc="4">
                <a:solidFill>
                  <a:srgbClr val="DE0A00"/>
                </a:solidFill>
                <a:latin typeface="΢"/>
                <a:cs typeface="΢"/>
              </a:rPr>
              <a:t>总</a:t>
            </a:r>
            <a:r>
              <a:rPr dirty="0" smtClean="0" baseline="-5327" sz="3300" spc="4">
                <a:solidFill>
                  <a:srgbClr val="DE0A00"/>
                </a:solidFill>
                <a:latin typeface="΢"/>
                <a:cs typeface="΢"/>
              </a:rPr>
              <a:t>人</a:t>
            </a:r>
            <a:r>
              <a:rPr dirty="0" smtClean="0" baseline="-5327" sz="3300" spc="4">
                <a:solidFill>
                  <a:srgbClr val="DE0A00"/>
                </a:solidFill>
                <a:latin typeface="΢"/>
                <a:cs typeface="΢"/>
              </a:rPr>
              <a:t>员</a:t>
            </a:r>
            <a:r>
              <a:rPr dirty="0" smtClean="0" baseline="-5327" sz="3300" spc="19">
                <a:solidFill>
                  <a:srgbClr val="DE0A00"/>
                </a:solidFill>
                <a:latin typeface="΢"/>
                <a:cs typeface="΢"/>
              </a:rPr>
              <a:t>流</a:t>
            </a:r>
            <a:r>
              <a:rPr dirty="0" smtClean="0" baseline="-5327" sz="3300" spc="19">
                <a:solidFill>
                  <a:srgbClr val="DE0A00"/>
                </a:solidFill>
                <a:latin typeface="΢"/>
                <a:cs typeface="΢"/>
              </a:rPr>
              <a:t>失</a:t>
            </a:r>
            <a:r>
              <a:rPr dirty="0" smtClean="0" baseline="-5327" sz="3300" spc="0">
                <a:solidFill>
                  <a:srgbClr val="DE0A00"/>
                </a:solidFill>
                <a:latin typeface="΢"/>
                <a:cs typeface="΢"/>
              </a:rPr>
              <a:t>率</a:t>
            </a:r>
            <a:endParaRPr sz="2200">
              <a:latin typeface="微软雅黑"/>
              <a:cs typeface="微软雅黑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022340" y="1353896"/>
            <a:ext cx="1755910" cy="234009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081278">
              <a:lnSpc>
                <a:spcPts val="2350"/>
              </a:lnSpc>
              <a:spcBef>
                <a:spcPts val="117"/>
              </a:spcBef>
            </a:pPr>
            <a:r>
              <a:rPr dirty="0" smtClean="0" sz="2200" spc="0" b="1">
                <a:solidFill>
                  <a:srgbClr val="DE0A00"/>
                </a:solidFill>
                <a:latin typeface="Arial"/>
                <a:cs typeface="Arial"/>
              </a:rPr>
              <a:t>18%</a:t>
            </a:r>
            <a:endParaRPr sz="2200">
              <a:latin typeface="Arial"/>
              <a:cs typeface="Arial"/>
            </a:endParaRPr>
          </a:p>
          <a:p>
            <a:pPr marR="21499" algn="r">
              <a:lnSpc>
                <a:spcPct val="95825"/>
              </a:lnSpc>
              <a:spcBef>
                <a:spcPts val="1761"/>
              </a:spcBef>
            </a:pPr>
            <a:r>
              <a:rPr dirty="0" smtClean="0" sz="2200" spc="-9" b="1">
                <a:solidFill>
                  <a:srgbClr val="0C3A6A"/>
                </a:solidFill>
                <a:latin typeface="Arial"/>
                <a:cs typeface="Arial"/>
              </a:rPr>
              <a:t>3,</a:t>
            </a:r>
            <a:r>
              <a:rPr dirty="0" smtClean="0" sz="2200" spc="-7" b="1">
                <a:solidFill>
                  <a:srgbClr val="0C3A6A"/>
                </a:solidFill>
                <a:latin typeface="Arial"/>
                <a:cs typeface="Arial"/>
              </a:rPr>
              <a:t>6</a:t>
            </a:r>
            <a:r>
              <a:rPr dirty="0" smtClean="0" sz="2200" spc="-12" b="1">
                <a:solidFill>
                  <a:srgbClr val="0C3A6A"/>
                </a:solidFill>
                <a:latin typeface="Arial"/>
                <a:cs typeface="Arial"/>
              </a:rPr>
              <a:t>00</a:t>
            </a:r>
            <a:endParaRPr sz="2200">
              <a:latin typeface="Arial"/>
              <a:cs typeface="Arial"/>
            </a:endParaRPr>
          </a:p>
          <a:p>
            <a:pPr marR="21883" algn="r">
              <a:lnSpc>
                <a:spcPct val="95825"/>
              </a:lnSpc>
              <a:spcBef>
                <a:spcPts val="375"/>
              </a:spcBef>
            </a:pPr>
            <a:r>
              <a:rPr dirty="0" smtClean="0" sz="2200" spc="-12" b="1">
                <a:solidFill>
                  <a:srgbClr val="0C3A6A"/>
                </a:solidFill>
                <a:latin typeface="Arial"/>
                <a:cs typeface="Arial"/>
              </a:rPr>
              <a:t>20</a:t>
            </a:r>
            <a:r>
              <a:rPr dirty="0" smtClean="0" sz="2200" spc="-1" b="1">
                <a:solidFill>
                  <a:srgbClr val="0C3A6A"/>
                </a:solidFill>
                <a:latin typeface="Arial"/>
                <a:cs typeface="Arial"/>
              </a:rPr>
              <a:t>,</a:t>
            </a:r>
            <a:r>
              <a:rPr dirty="0" smtClean="0" sz="2200" spc="-12" b="1">
                <a:solidFill>
                  <a:srgbClr val="0C3A6A"/>
                </a:solidFill>
                <a:latin typeface="Arial"/>
                <a:cs typeface="Arial"/>
              </a:rPr>
              <a:t>000</a:t>
            </a:r>
            <a:endParaRPr sz="2200">
              <a:latin typeface="Arial"/>
              <a:cs typeface="Arial"/>
            </a:endParaRPr>
          </a:p>
          <a:p>
            <a:pPr marR="12700" algn="r">
              <a:lnSpc>
                <a:spcPct val="95825"/>
              </a:lnSpc>
              <a:spcBef>
                <a:spcPts val="375"/>
              </a:spcBef>
            </a:pPr>
            <a:r>
              <a:rPr dirty="0" smtClean="0" sz="2200" spc="-14" b="1">
                <a:solidFill>
                  <a:srgbClr val="0C3A6A"/>
                </a:solidFill>
                <a:latin typeface="Arial"/>
                <a:cs typeface="Arial"/>
              </a:rPr>
              <a:t>18%</a:t>
            </a:r>
            <a:endParaRPr sz="2200">
              <a:latin typeface="Arial"/>
              <a:cs typeface="Arial"/>
            </a:endParaRPr>
          </a:p>
          <a:p>
            <a:pPr marR="21430" algn="r">
              <a:lnSpc>
                <a:spcPct val="95825"/>
              </a:lnSpc>
              <a:spcBef>
                <a:spcPts val="375"/>
              </a:spcBef>
            </a:pPr>
            <a:r>
              <a:rPr dirty="0" smtClean="0" sz="2200" spc="-12" b="1">
                <a:solidFill>
                  <a:srgbClr val="0C3A6A"/>
                </a:solidFill>
                <a:latin typeface="Arial"/>
                <a:cs typeface="Arial"/>
              </a:rPr>
              <a:t>$3</a:t>
            </a:r>
            <a:r>
              <a:rPr dirty="0" smtClean="0" sz="2200" spc="-7" b="1">
                <a:solidFill>
                  <a:srgbClr val="0C3A6A"/>
                </a:solidFill>
                <a:latin typeface="Arial"/>
                <a:cs typeface="Arial"/>
              </a:rPr>
              <a:t>5</a:t>
            </a:r>
            <a:r>
              <a:rPr dirty="0" smtClean="0" sz="2200" spc="-9" b="1">
                <a:solidFill>
                  <a:srgbClr val="0C3A6A"/>
                </a:solidFill>
                <a:latin typeface="Arial"/>
                <a:cs typeface="Arial"/>
              </a:rPr>
              <a:t>,0</a:t>
            </a:r>
            <a:r>
              <a:rPr dirty="0" smtClean="0" sz="2200" spc="-7" b="1">
                <a:solidFill>
                  <a:srgbClr val="0C3A6A"/>
                </a:solidFill>
                <a:latin typeface="Arial"/>
                <a:cs typeface="Arial"/>
              </a:rPr>
              <a:t>0</a:t>
            </a:r>
            <a:r>
              <a:rPr dirty="0" smtClean="0" sz="2200" spc="-12" b="1">
                <a:solidFill>
                  <a:srgbClr val="0C3A6A"/>
                </a:solidFill>
                <a:latin typeface="Arial"/>
                <a:cs typeface="Arial"/>
              </a:rPr>
              <a:t>0</a:t>
            </a:r>
            <a:endParaRPr sz="2200">
              <a:latin typeface="Arial"/>
              <a:cs typeface="Arial"/>
            </a:endParaRPr>
          </a:p>
          <a:p>
            <a:pPr marR="19787" algn="r">
              <a:lnSpc>
                <a:spcPct val="95825"/>
              </a:lnSpc>
              <a:spcBef>
                <a:spcPts val="375"/>
              </a:spcBef>
            </a:pPr>
            <a:r>
              <a:rPr dirty="0" smtClean="0" sz="2200" spc="-12" b="1">
                <a:solidFill>
                  <a:srgbClr val="0C3A6A"/>
                </a:solidFill>
                <a:latin typeface="Arial"/>
                <a:cs typeface="Arial"/>
              </a:rPr>
              <a:t>$</a:t>
            </a:r>
            <a:r>
              <a:rPr dirty="0" smtClean="0" sz="2200" spc="-2" b="1">
                <a:solidFill>
                  <a:srgbClr val="0C3A6A"/>
                </a:solidFill>
                <a:latin typeface="Arial"/>
                <a:cs typeface="Arial"/>
              </a:rPr>
              <a:t>1</a:t>
            </a:r>
            <a:r>
              <a:rPr dirty="0" smtClean="0" sz="2200" spc="-12" b="1">
                <a:solidFill>
                  <a:srgbClr val="0C3A6A"/>
                </a:solidFill>
                <a:latin typeface="Arial"/>
                <a:cs typeface="Arial"/>
              </a:rPr>
              <a:t>2</a:t>
            </a:r>
            <a:r>
              <a:rPr dirty="0" smtClean="0" sz="2200" spc="-2" b="1">
                <a:solidFill>
                  <a:srgbClr val="0C3A6A"/>
                </a:solidFill>
                <a:latin typeface="Arial"/>
                <a:cs typeface="Arial"/>
              </a:rPr>
              <a:t>6</a:t>
            </a:r>
            <a:r>
              <a:rPr dirty="0" smtClean="0" sz="2200" spc="-6" b="1">
                <a:solidFill>
                  <a:srgbClr val="0C3A6A"/>
                </a:solidFill>
                <a:latin typeface="Arial"/>
                <a:cs typeface="Arial"/>
              </a:rPr>
              <a:t>,</a:t>
            </a:r>
            <a:r>
              <a:rPr dirty="0" smtClean="0" sz="2200" spc="-7" b="1">
                <a:solidFill>
                  <a:srgbClr val="0C3A6A"/>
                </a:solidFill>
                <a:latin typeface="Arial"/>
                <a:cs typeface="Arial"/>
              </a:rPr>
              <a:t>0</a:t>
            </a:r>
            <a:r>
              <a:rPr dirty="0" smtClean="0" sz="2200" spc="-12" b="1">
                <a:solidFill>
                  <a:srgbClr val="0C3A6A"/>
                </a:solidFill>
                <a:latin typeface="Arial"/>
                <a:cs typeface="Arial"/>
              </a:rPr>
              <a:t>0</a:t>
            </a:r>
            <a:r>
              <a:rPr dirty="0" smtClean="0" sz="2200" spc="-2" b="1">
                <a:solidFill>
                  <a:srgbClr val="0C3A6A"/>
                </a:solidFill>
                <a:latin typeface="Arial"/>
                <a:cs typeface="Arial"/>
              </a:rPr>
              <a:t>0</a:t>
            </a:r>
            <a:r>
              <a:rPr dirty="0" smtClean="0" sz="2200" spc="-6" b="1">
                <a:solidFill>
                  <a:srgbClr val="0C3A6A"/>
                </a:solidFill>
                <a:latin typeface="Arial"/>
                <a:cs typeface="Arial"/>
              </a:rPr>
              <a:t>,</a:t>
            </a:r>
            <a:r>
              <a:rPr dirty="0" smtClean="0" sz="2200" spc="-7" b="1">
                <a:solidFill>
                  <a:srgbClr val="0C3A6A"/>
                </a:solidFill>
                <a:latin typeface="Arial"/>
                <a:cs typeface="Arial"/>
              </a:rPr>
              <a:t>0</a:t>
            </a:r>
            <a:r>
              <a:rPr dirty="0" smtClean="0" sz="2200" spc="-12" b="1">
                <a:solidFill>
                  <a:srgbClr val="0C3A6A"/>
                </a:solidFill>
                <a:latin typeface="Arial"/>
                <a:cs typeface="Arial"/>
              </a:rPr>
              <a:t>00</a:t>
            </a:r>
            <a:endParaRPr sz="22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89254" y="1900404"/>
            <a:ext cx="2883914" cy="17799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41833">
              <a:lnSpc>
                <a:spcPts val="2565"/>
              </a:lnSpc>
              <a:spcBef>
                <a:spcPts val="128"/>
              </a:spcBef>
            </a:pPr>
            <a:r>
              <a:rPr dirty="0" smtClean="0" sz="2200" spc="9">
                <a:solidFill>
                  <a:srgbClr val="0C3A6A"/>
                </a:solidFill>
                <a:latin typeface="΢"/>
                <a:cs typeface="΢"/>
              </a:rPr>
              <a:t>总</a:t>
            </a:r>
            <a:r>
              <a:rPr dirty="0" smtClean="0" sz="2200" spc="9">
                <a:solidFill>
                  <a:srgbClr val="0C3A6A"/>
                </a:solidFill>
                <a:latin typeface="΢"/>
                <a:cs typeface="΢"/>
              </a:rPr>
              <a:t>流</a:t>
            </a:r>
            <a:r>
              <a:rPr dirty="0" smtClean="0" sz="2200" spc="9">
                <a:solidFill>
                  <a:srgbClr val="0C3A6A"/>
                </a:solidFill>
                <a:latin typeface="΢"/>
                <a:cs typeface="΢"/>
              </a:rPr>
              <a:t>失</a:t>
            </a:r>
            <a:r>
              <a:rPr dirty="0" smtClean="0" sz="2200" spc="19">
                <a:solidFill>
                  <a:srgbClr val="0C3A6A"/>
                </a:solidFill>
                <a:latin typeface="΢"/>
                <a:cs typeface="΢"/>
              </a:rPr>
              <a:t>人</a:t>
            </a:r>
            <a:r>
              <a:rPr dirty="0" smtClean="0" sz="2200" spc="0">
                <a:solidFill>
                  <a:srgbClr val="0C3A6A"/>
                </a:solidFill>
                <a:latin typeface="΢"/>
                <a:cs typeface="΢"/>
              </a:rPr>
              <a:t>员</a:t>
            </a:r>
            <a:endParaRPr sz="2200">
              <a:latin typeface="微软雅黑"/>
              <a:cs typeface="微软雅黑"/>
            </a:endParaRPr>
          </a:p>
          <a:p>
            <a:pPr marL="12700" marR="41833">
              <a:lnSpc>
                <a:spcPts val="2905"/>
              </a:lnSpc>
              <a:spcBef>
                <a:spcPts val="17"/>
              </a:spcBef>
            </a:pPr>
            <a:r>
              <a:rPr dirty="0" smtClean="0" sz="2200" spc="9">
                <a:solidFill>
                  <a:srgbClr val="0C3A6A"/>
                </a:solidFill>
                <a:latin typeface="΢"/>
                <a:cs typeface="΢"/>
              </a:rPr>
              <a:t>总</a:t>
            </a:r>
            <a:r>
              <a:rPr dirty="0" smtClean="0" sz="2200" spc="9">
                <a:solidFill>
                  <a:srgbClr val="0C3A6A"/>
                </a:solidFill>
                <a:latin typeface="΢"/>
                <a:cs typeface="΢"/>
              </a:rPr>
              <a:t>平</a:t>
            </a:r>
            <a:r>
              <a:rPr dirty="0" smtClean="0" sz="2200" spc="9">
                <a:solidFill>
                  <a:srgbClr val="0C3A6A"/>
                </a:solidFill>
                <a:latin typeface="΢"/>
                <a:cs typeface="΢"/>
              </a:rPr>
              <a:t>均</a:t>
            </a:r>
            <a:r>
              <a:rPr dirty="0" smtClean="0" sz="2200" spc="19">
                <a:solidFill>
                  <a:srgbClr val="0C3A6A"/>
                </a:solidFill>
                <a:latin typeface="΢"/>
                <a:cs typeface="΢"/>
              </a:rPr>
              <a:t>人</a:t>
            </a:r>
            <a:r>
              <a:rPr dirty="0" smtClean="0" sz="2200" spc="19">
                <a:solidFill>
                  <a:srgbClr val="0C3A6A"/>
                </a:solidFill>
                <a:latin typeface="΢"/>
                <a:cs typeface="΢"/>
              </a:rPr>
              <a:t>员</a:t>
            </a:r>
            <a:r>
              <a:rPr dirty="0" smtClean="0" sz="2200" spc="0">
                <a:solidFill>
                  <a:srgbClr val="0C3A6A"/>
                </a:solidFill>
                <a:latin typeface="΢"/>
                <a:cs typeface="΢"/>
              </a:rPr>
              <a:t>数</a:t>
            </a:r>
            <a:endParaRPr sz="2200">
              <a:latin typeface="微软雅黑"/>
              <a:cs typeface="微软雅黑"/>
            </a:endParaRPr>
          </a:p>
          <a:p>
            <a:pPr marL="12700" marR="41833">
              <a:lnSpc>
                <a:spcPts val="2905"/>
              </a:lnSpc>
            </a:pPr>
            <a:r>
              <a:rPr dirty="0" smtClean="0" sz="2200" spc="4">
                <a:solidFill>
                  <a:srgbClr val="0C3A6A"/>
                </a:solidFill>
                <a:latin typeface="΢"/>
                <a:cs typeface="΢"/>
              </a:rPr>
              <a:t>人</a:t>
            </a:r>
            <a:r>
              <a:rPr dirty="0" smtClean="0" sz="2200" spc="4">
                <a:solidFill>
                  <a:srgbClr val="0C3A6A"/>
                </a:solidFill>
                <a:latin typeface="΢"/>
                <a:cs typeface="΢"/>
              </a:rPr>
              <a:t>员</a:t>
            </a:r>
            <a:r>
              <a:rPr dirty="0" smtClean="0" sz="2200" spc="4">
                <a:solidFill>
                  <a:srgbClr val="0C3A6A"/>
                </a:solidFill>
                <a:latin typeface="΢"/>
                <a:cs typeface="΢"/>
              </a:rPr>
              <a:t>流</a:t>
            </a:r>
            <a:r>
              <a:rPr dirty="0" smtClean="0" sz="2200" spc="19">
                <a:solidFill>
                  <a:srgbClr val="0C3A6A"/>
                </a:solidFill>
                <a:latin typeface="΢"/>
                <a:cs typeface="΢"/>
              </a:rPr>
              <a:t>失</a:t>
            </a:r>
            <a:r>
              <a:rPr dirty="0" smtClean="0" sz="2200" spc="0">
                <a:solidFill>
                  <a:srgbClr val="0C3A6A"/>
                </a:solidFill>
                <a:latin typeface="΢"/>
                <a:cs typeface="΢"/>
              </a:rPr>
              <a:t>率</a:t>
            </a:r>
            <a:endParaRPr sz="2200">
              <a:latin typeface="微软雅黑"/>
              <a:cs typeface="微软雅黑"/>
            </a:endParaRPr>
          </a:p>
          <a:p>
            <a:pPr marL="12700">
              <a:lnSpc>
                <a:spcPts val="2905"/>
              </a:lnSpc>
            </a:pPr>
            <a:r>
              <a:rPr dirty="0" smtClean="0" sz="2200" spc="9">
                <a:solidFill>
                  <a:srgbClr val="0C3A6A"/>
                </a:solidFill>
                <a:latin typeface="΢"/>
                <a:cs typeface="΢"/>
              </a:rPr>
              <a:t>每</a:t>
            </a:r>
            <a:r>
              <a:rPr dirty="0" smtClean="0" sz="2200" spc="9">
                <a:solidFill>
                  <a:srgbClr val="0C3A6A"/>
                </a:solidFill>
                <a:latin typeface="΢"/>
                <a:cs typeface="΢"/>
              </a:rPr>
              <a:t>一</a:t>
            </a:r>
            <a:r>
              <a:rPr dirty="0" smtClean="0" sz="2200" spc="9">
                <a:solidFill>
                  <a:srgbClr val="0C3A6A"/>
                </a:solidFill>
                <a:latin typeface="΢"/>
                <a:cs typeface="΢"/>
              </a:rPr>
              <a:t>人</a:t>
            </a:r>
            <a:r>
              <a:rPr dirty="0" smtClean="0" sz="2200" spc="19">
                <a:solidFill>
                  <a:srgbClr val="0C3A6A"/>
                </a:solidFill>
                <a:latin typeface="΢"/>
                <a:cs typeface="΢"/>
              </a:rPr>
              <a:t>员</a:t>
            </a:r>
            <a:r>
              <a:rPr dirty="0" smtClean="0" sz="2200" spc="19">
                <a:solidFill>
                  <a:srgbClr val="0C3A6A"/>
                </a:solidFill>
                <a:latin typeface="΢"/>
                <a:cs typeface="΢"/>
              </a:rPr>
              <a:t>流</a:t>
            </a:r>
            <a:r>
              <a:rPr dirty="0" smtClean="0" sz="2200" spc="9">
                <a:solidFill>
                  <a:srgbClr val="0C3A6A"/>
                </a:solidFill>
                <a:latin typeface="΢"/>
                <a:cs typeface="΢"/>
              </a:rPr>
              <a:t>失</a:t>
            </a:r>
            <a:r>
              <a:rPr dirty="0" smtClean="0" sz="2200" spc="9">
                <a:solidFill>
                  <a:srgbClr val="0C3A6A"/>
                </a:solidFill>
                <a:latin typeface="΢"/>
                <a:cs typeface="΢"/>
              </a:rPr>
              <a:t>平</a:t>
            </a:r>
            <a:r>
              <a:rPr dirty="0" smtClean="0" sz="2200" spc="9">
                <a:solidFill>
                  <a:srgbClr val="0C3A6A"/>
                </a:solidFill>
                <a:latin typeface="΢"/>
                <a:cs typeface="΢"/>
              </a:rPr>
              <a:t>均</a:t>
            </a:r>
            <a:r>
              <a:rPr dirty="0" smtClean="0" sz="2200" spc="19">
                <a:solidFill>
                  <a:srgbClr val="0C3A6A"/>
                </a:solidFill>
                <a:latin typeface="΢"/>
                <a:cs typeface="΢"/>
              </a:rPr>
              <a:t>费</a:t>
            </a:r>
            <a:r>
              <a:rPr dirty="0" smtClean="0" sz="2200" spc="0">
                <a:solidFill>
                  <a:srgbClr val="0C3A6A"/>
                </a:solidFill>
                <a:latin typeface="΢"/>
                <a:cs typeface="΢"/>
              </a:rPr>
              <a:t>用</a:t>
            </a:r>
            <a:endParaRPr sz="2200">
              <a:latin typeface="微软雅黑"/>
              <a:cs typeface="微软雅黑"/>
            </a:endParaRPr>
          </a:p>
          <a:p>
            <a:pPr marL="12700" marR="41833">
              <a:lnSpc>
                <a:spcPts val="2735"/>
              </a:lnSpc>
            </a:pPr>
            <a:r>
              <a:rPr dirty="0" smtClean="0" baseline="-2663" sz="3300" spc="9">
                <a:solidFill>
                  <a:srgbClr val="0C3A6A"/>
                </a:solidFill>
                <a:latin typeface="΢"/>
                <a:cs typeface="΢"/>
              </a:rPr>
              <a:t>人</a:t>
            </a:r>
            <a:r>
              <a:rPr dirty="0" smtClean="0" baseline="-2663" sz="3300" spc="9">
                <a:solidFill>
                  <a:srgbClr val="0C3A6A"/>
                </a:solidFill>
                <a:latin typeface="΢"/>
                <a:cs typeface="΢"/>
              </a:rPr>
              <a:t>员</a:t>
            </a:r>
            <a:r>
              <a:rPr dirty="0" smtClean="0" baseline="-2663" sz="3300" spc="9">
                <a:solidFill>
                  <a:srgbClr val="0C3A6A"/>
                </a:solidFill>
                <a:latin typeface="΢"/>
                <a:cs typeface="΢"/>
              </a:rPr>
              <a:t>流</a:t>
            </a:r>
            <a:r>
              <a:rPr dirty="0" smtClean="0" baseline="-2663" sz="3300" spc="19">
                <a:solidFill>
                  <a:srgbClr val="0C3A6A"/>
                </a:solidFill>
                <a:latin typeface="΢"/>
                <a:cs typeface="΢"/>
              </a:rPr>
              <a:t>失</a:t>
            </a:r>
            <a:r>
              <a:rPr dirty="0" smtClean="0" baseline="-2663" sz="3300" spc="19">
                <a:solidFill>
                  <a:srgbClr val="0C3A6A"/>
                </a:solidFill>
                <a:latin typeface="΢"/>
                <a:cs typeface="΢"/>
              </a:rPr>
              <a:t>总</a:t>
            </a:r>
            <a:r>
              <a:rPr dirty="0" smtClean="0" baseline="-2663" sz="3300" spc="9">
                <a:solidFill>
                  <a:srgbClr val="0C3A6A"/>
                </a:solidFill>
                <a:latin typeface="΢"/>
                <a:cs typeface="΢"/>
              </a:rPr>
              <a:t>费</a:t>
            </a:r>
            <a:r>
              <a:rPr dirty="0" smtClean="0" baseline="-2663" sz="3300" spc="0">
                <a:solidFill>
                  <a:srgbClr val="0C3A6A"/>
                </a:solidFill>
                <a:latin typeface="΢"/>
                <a:cs typeface="΢"/>
              </a:rPr>
              <a:t>用</a:t>
            </a:r>
            <a:endParaRPr sz="2200">
              <a:latin typeface="微软雅黑"/>
              <a:cs typeface="微软雅黑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89254" y="4482695"/>
            <a:ext cx="2727405" cy="31797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05"/>
              </a:lnSpc>
              <a:spcBef>
                <a:spcPts val="125"/>
              </a:spcBef>
            </a:pPr>
            <a:r>
              <a:rPr dirty="0" smtClean="0" sz="2200" spc="9">
                <a:solidFill>
                  <a:srgbClr val="0C3A6A"/>
                </a:solidFill>
                <a:latin typeface="΢"/>
                <a:cs typeface="΢"/>
              </a:rPr>
              <a:t>减少</a:t>
            </a:r>
            <a:r>
              <a:rPr dirty="0" smtClean="0" sz="2200" spc="25" b="1">
                <a:solidFill>
                  <a:srgbClr val="0C3A6A"/>
                </a:solidFill>
                <a:latin typeface="Arial"/>
                <a:cs typeface="Arial"/>
              </a:rPr>
              <a:t>1</a:t>
            </a:r>
            <a:r>
              <a:rPr dirty="0" smtClean="0" sz="2200" spc="-29" b="1">
                <a:solidFill>
                  <a:srgbClr val="0C3A6A"/>
                </a:solidFill>
                <a:latin typeface="Arial"/>
                <a:cs typeface="Arial"/>
              </a:rPr>
              <a:t>%</a:t>
            </a:r>
            <a:r>
              <a:rPr dirty="0" smtClean="0" sz="2200" spc="19">
                <a:solidFill>
                  <a:srgbClr val="0C3A6A"/>
                </a:solidFill>
                <a:latin typeface="΢"/>
                <a:cs typeface="΢"/>
              </a:rPr>
              <a:t>的</a:t>
            </a:r>
            <a:r>
              <a:rPr dirty="0" smtClean="0" sz="2200" spc="19">
                <a:solidFill>
                  <a:srgbClr val="0C3A6A"/>
                </a:solidFill>
                <a:latin typeface="΢"/>
                <a:cs typeface="΢"/>
              </a:rPr>
              <a:t>人</a:t>
            </a:r>
            <a:r>
              <a:rPr dirty="0" smtClean="0" sz="2200" spc="9">
                <a:solidFill>
                  <a:srgbClr val="0C3A6A"/>
                </a:solidFill>
                <a:latin typeface="΢"/>
                <a:cs typeface="΢"/>
              </a:rPr>
              <a:t>员</a:t>
            </a:r>
            <a:r>
              <a:rPr dirty="0" smtClean="0" sz="2200" spc="9">
                <a:solidFill>
                  <a:srgbClr val="0C3A6A"/>
                </a:solidFill>
                <a:latin typeface="΢"/>
                <a:cs typeface="΢"/>
              </a:rPr>
              <a:t>流</a:t>
            </a:r>
            <a:r>
              <a:rPr dirty="0" smtClean="0" sz="2200" spc="9">
                <a:solidFill>
                  <a:srgbClr val="0C3A6A"/>
                </a:solidFill>
                <a:latin typeface="΢"/>
                <a:cs typeface="΢"/>
              </a:rPr>
              <a:t>失</a:t>
            </a:r>
            <a:r>
              <a:rPr dirty="0" smtClean="0" sz="2200" spc="0">
                <a:solidFill>
                  <a:srgbClr val="0C3A6A"/>
                </a:solidFill>
                <a:latin typeface="΢"/>
                <a:cs typeface="΢"/>
              </a:rPr>
              <a:t>率</a:t>
            </a:r>
            <a:endParaRPr sz="2200">
              <a:latin typeface="微软雅黑"/>
              <a:cs typeface="微软雅黑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452364" y="4482695"/>
            <a:ext cx="2360640" cy="31797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05"/>
              </a:lnSpc>
              <a:spcBef>
                <a:spcPts val="125"/>
              </a:spcBef>
            </a:pPr>
            <a:r>
              <a:rPr dirty="0" smtClean="0" sz="2200" spc="0" b="1">
                <a:solidFill>
                  <a:srgbClr val="0C3A6A"/>
                </a:solidFill>
                <a:latin typeface="Arial"/>
                <a:cs typeface="Arial"/>
              </a:rPr>
              <a:t>=</a:t>
            </a:r>
            <a:r>
              <a:rPr dirty="0" smtClean="0" sz="2200" spc="-12" b="1">
                <a:solidFill>
                  <a:srgbClr val="0C3A6A"/>
                </a:solidFill>
                <a:latin typeface="Arial"/>
                <a:cs typeface="Arial"/>
              </a:rPr>
              <a:t> </a:t>
            </a:r>
            <a:r>
              <a:rPr dirty="0" smtClean="0" sz="2200" spc="9">
                <a:solidFill>
                  <a:srgbClr val="0C3A6A"/>
                </a:solidFill>
                <a:latin typeface="΢"/>
                <a:cs typeface="΢"/>
              </a:rPr>
              <a:t>节</a:t>
            </a:r>
            <a:r>
              <a:rPr dirty="0" smtClean="0" sz="2200" spc="0">
                <a:solidFill>
                  <a:srgbClr val="0C3A6A"/>
                </a:solidFill>
                <a:latin typeface="΢"/>
                <a:cs typeface="΢"/>
              </a:rPr>
              <a:t>省</a:t>
            </a:r>
            <a:r>
              <a:rPr dirty="0" smtClean="0" sz="2200" spc="-58">
                <a:solidFill>
                  <a:srgbClr val="0C3A6A"/>
                </a:solidFill>
                <a:latin typeface="΢"/>
                <a:cs typeface="΢"/>
              </a:rPr>
              <a:t> </a:t>
            </a:r>
            <a:r>
              <a:rPr dirty="0" smtClean="0" sz="2200" spc="0" b="1">
                <a:solidFill>
                  <a:srgbClr val="0C3A6A"/>
                </a:solidFill>
                <a:latin typeface="Arial"/>
                <a:cs typeface="Arial"/>
              </a:rPr>
              <a:t>$7</a:t>
            </a:r>
            <a:r>
              <a:rPr dirty="0" smtClean="0" sz="2200" spc="4" b="1">
                <a:solidFill>
                  <a:srgbClr val="0C3A6A"/>
                </a:solidFill>
                <a:latin typeface="Arial"/>
                <a:cs typeface="Arial"/>
              </a:rPr>
              <a:t>,</a:t>
            </a:r>
            <a:r>
              <a:rPr dirty="0" smtClean="0" sz="2200" spc="0" b="1">
                <a:solidFill>
                  <a:srgbClr val="0C3A6A"/>
                </a:solidFill>
                <a:latin typeface="Arial"/>
                <a:cs typeface="Arial"/>
              </a:rPr>
              <a:t>00</a:t>
            </a:r>
            <a:r>
              <a:rPr dirty="0" smtClean="0" sz="2200" spc="4" b="1">
                <a:solidFill>
                  <a:srgbClr val="0C3A6A"/>
                </a:solidFill>
                <a:latin typeface="Arial"/>
                <a:cs typeface="Arial"/>
              </a:rPr>
              <a:t>0</a:t>
            </a:r>
            <a:r>
              <a:rPr dirty="0" smtClean="0" sz="2200" spc="0" b="1">
                <a:solidFill>
                  <a:srgbClr val="0C3A6A"/>
                </a:solidFill>
                <a:latin typeface="Arial"/>
                <a:cs typeface="Arial"/>
              </a:rPr>
              <a:t>,0</a:t>
            </a:r>
            <a:r>
              <a:rPr dirty="0" smtClean="0" sz="2200" spc="4" b="1">
                <a:solidFill>
                  <a:srgbClr val="0C3A6A"/>
                </a:solidFill>
                <a:latin typeface="Arial"/>
                <a:cs typeface="Arial"/>
              </a:rPr>
              <a:t>0</a:t>
            </a:r>
            <a:r>
              <a:rPr dirty="0" smtClean="0" sz="2200" spc="0" b="1">
                <a:solidFill>
                  <a:srgbClr val="0C3A6A"/>
                </a:solidFill>
                <a:latin typeface="Arial"/>
                <a:cs typeface="Arial"/>
              </a:rPr>
              <a:t>0</a:t>
            </a:r>
            <a:endParaRPr sz="22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35940" y="6008538"/>
            <a:ext cx="1550185" cy="1518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20"/>
              </a:lnSpc>
              <a:spcBef>
                <a:spcPts val="55"/>
              </a:spcBef>
            </a:pPr>
            <a:r>
              <a:rPr dirty="0" smtClean="0" sz="1000" spc="-4" b="1">
                <a:latin typeface="Arial"/>
                <a:cs typeface="Arial"/>
              </a:rPr>
              <a:t>S</a:t>
            </a:r>
            <a:r>
              <a:rPr dirty="0" smtClean="0" sz="1000" spc="0" b="1">
                <a:latin typeface="Arial"/>
                <a:cs typeface="Arial"/>
              </a:rPr>
              <a:t>ou</a:t>
            </a:r>
            <a:r>
              <a:rPr dirty="0" smtClean="0" sz="1000" spc="-4" b="1">
                <a:latin typeface="Arial"/>
                <a:cs typeface="Arial"/>
              </a:rPr>
              <a:t>r</a:t>
            </a:r>
            <a:r>
              <a:rPr dirty="0" smtClean="0" sz="1000" spc="0" b="1">
                <a:latin typeface="Arial"/>
                <a:cs typeface="Arial"/>
              </a:rPr>
              <a:t>c</a:t>
            </a:r>
            <a:r>
              <a:rPr dirty="0" smtClean="0" sz="1000" spc="-4" b="1">
                <a:latin typeface="Arial"/>
                <a:cs typeface="Arial"/>
              </a:rPr>
              <a:t>e</a:t>
            </a:r>
            <a:r>
              <a:rPr dirty="0" smtClean="0" sz="1000" spc="0" b="1">
                <a:latin typeface="Arial"/>
                <a:cs typeface="Arial"/>
              </a:rPr>
              <a:t>:</a:t>
            </a:r>
            <a:r>
              <a:rPr dirty="0" smtClean="0" sz="1000" spc="-37" b="1">
                <a:latin typeface="Arial"/>
                <a:cs typeface="Arial"/>
              </a:rPr>
              <a:t> </a:t>
            </a:r>
            <a:r>
              <a:rPr dirty="0" smtClean="0" sz="1000" spc="0" b="1">
                <a:latin typeface="Arial"/>
                <a:cs typeface="Arial"/>
              </a:rPr>
              <a:t>HRM</a:t>
            </a:r>
            <a:r>
              <a:rPr dirty="0" smtClean="0" sz="1000" spc="-2" b="1">
                <a:latin typeface="Arial"/>
                <a:cs typeface="Arial"/>
              </a:rPr>
              <a:t> </a:t>
            </a:r>
            <a:r>
              <a:rPr dirty="0" smtClean="0" sz="1000" spc="0" b="1">
                <a:latin typeface="Arial"/>
                <a:cs typeface="Arial"/>
              </a:rPr>
              <a:t>Consul</a:t>
            </a:r>
            <a:r>
              <a:rPr dirty="0" smtClean="0" sz="1000" spc="4" b="1">
                <a:latin typeface="Arial"/>
                <a:cs typeface="Arial"/>
              </a:rPr>
              <a:t>t</a:t>
            </a:r>
            <a:r>
              <a:rPr dirty="0" smtClean="0" sz="1000" spc="0" b="1">
                <a:latin typeface="Arial"/>
                <a:cs typeface="Arial"/>
              </a:rPr>
              <a:t>ing</a:t>
            </a:r>
            <a:endParaRPr sz="10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09524" y="6633699"/>
            <a:ext cx="2386151" cy="13208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975"/>
              </a:lnSpc>
              <a:spcBef>
                <a:spcPts val="48"/>
              </a:spcBef>
            </a:pPr>
            <a:r>
              <a:rPr dirty="0" smtClean="0" sz="850" spc="0">
                <a:solidFill>
                  <a:srgbClr val="B1B1B1"/>
                </a:solidFill>
                <a:latin typeface="Symbol"/>
                <a:cs typeface="Symbol"/>
              </a:rPr>
              <a:t></a:t>
            </a:r>
            <a:r>
              <a:rPr dirty="0" smtClean="0" sz="850" spc="0">
                <a:solidFill>
                  <a:srgbClr val="B1B1B1"/>
                </a:solidFill>
                <a:latin typeface="Times New Roman"/>
                <a:cs typeface="Times New Roman"/>
              </a:rPr>
              <a:t> </a:t>
            </a:r>
            <a:r>
              <a:rPr dirty="0" smtClean="0" sz="850" spc="51">
                <a:solidFill>
                  <a:srgbClr val="B1B1B1"/>
                </a:solidFill>
                <a:latin typeface="Times New Roman"/>
                <a:cs typeface="Times New Roman"/>
              </a:rPr>
              <a:t> 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S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A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P</a:t>
            </a:r>
            <a:r>
              <a:rPr dirty="0" smtClean="0" sz="700" spc="-23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A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G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2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0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0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2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,</a:t>
            </a:r>
            <a:r>
              <a:rPr dirty="0" smtClean="0" sz="700" spc="12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T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itle</a:t>
            </a:r>
            <a:r>
              <a:rPr dirty="0" smtClean="0" sz="700" spc="-18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o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f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P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r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e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s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e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n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t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a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ti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o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n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,</a:t>
            </a:r>
            <a:r>
              <a:rPr dirty="0" smtClean="0" sz="700" spc="13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S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p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e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a</a:t>
            </a:r>
            <a:r>
              <a:rPr dirty="0" smtClean="0" sz="700" spc="9">
                <a:solidFill>
                  <a:srgbClr val="B1B1B1"/>
                </a:solidFill>
                <a:latin typeface="Arial"/>
                <a:cs typeface="Arial"/>
              </a:rPr>
              <a:t>k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e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r</a:t>
            </a:r>
            <a:r>
              <a:rPr dirty="0" smtClean="0" sz="700" spc="-20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Na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m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e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1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60</a:t>
            </a:r>
            <a:endParaRPr sz="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7998"/>
          </a:xfrm>
          <a:custGeom>
            <a:avLst/>
            <a:gdLst/>
            <a:ahLst/>
            <a:cxnLst/>
            <a:rect l="l" t="t" r="r" b="b"/>
            <a:pathLst>
              <a:path w="9144000" h="6857998">
                <a:moveTo>
                  <a:pt x="9144000" y="6857998"/>
                </a:moveTo>
                <a:lnTo>
                  <a:pt x="9144000" y="0"/>
                </a:lnTo>
                <a:lnTo>
                  <a:pt x="0" y="0"/>
                </a:lnTo>
                <a:lnTo>
                  <a:pt x="0" y="6857998"/>
                </a:lnTo>
                <a:lnTo>
                  <a:pt x="9144000" y="6857998"/>
                </a:lnTo>
                <a:close/>
              </a:path>
            </a:pathLst>
          </a:custGeom>
          <a:solidFill>
            <a:srgbClr val="959595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/>
          <p:nvPr/>
        </p:nvSpPr>
        <p:spPr>
          <a:xfrm>
            <a:off x="0" y="0"/>
            <a:ext cx="9144000" cy="68579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561543" y="149074"/>
            <a:ext cx="4567705" cy="3042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395"/>
              </a:lnSpc>
              <a:spcBef>
                <a:spcPts val="119"/>
              </a:spcBef>
            </a:pPr>
            <a:r>
              <a:rPr dirty="0" smtClean="0" sz="2200" spc="9">
                <a:latin typeface="΢"/>
                <a:cs typeface="΢"/>
              </a:rPr>
              <a:t>人力资源分析性－如何进行专</a:t>
            </a:r>
            <a:r>
              <a:rPr dirty="0" smtClean="0" sz="2200" spc="19">
                <a:latin typeface="΢"/>
                <a:cs typeface="΢"/>
              </a:rPr>
              <a:t>业</a:t>
            </a:r>
            <a:r>
              <a:rPr dirty="0" smtClean="0" sz="2200" spc="9">
                <a:latin typeface="΢"/>
                <a:cs typeface="΢"/>
              </a:rPr>
              <a:t>分析</a:t>
            </a:r>
            <a:endParaRPr sz="2200">
              <a:latin typeface="微软雅黑"/>
              <a:cs typeface="微软雅黑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66140" y="846050"/>
            <a:ext cx="3537893" cy="2799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205"/>
              </a:lnSpc>
              <a:spcBef>
                <a:spcPts val="110"/>
              </a:spcBef>
            </a:pPr>
            <a:r>
              <a:rPr dirty="0" smtClean="0" sz="2000" spc="9" u="heavy">
                <a:solidFill>
                  <a:srgbClr val="333333"/>
                </a:solidFill>
                <a:latin typeface="΢"/>
                <a:cs typeface="΢"/>
              </a:rPr>
              <a:t>对照行业标准</a:t>
            </a:r>
            <a:r>
              <a:rPr dirty="0" smtClean="0" sz="2000" spc="14" u="heavy">
                <a:solidFill>
                  <a:srgbClr val="333333"/>
                </a:solidFill>
                <a:latin typeface="΢"/>
                <a:cs typeface="΢"/>
              </a:rPr>
              <a:t>（</a:t>
            </a:r>
            <a:r>
              <a:rPr dirty="0" smtClean="0" baseline="-1449" sz="3000" spc="-318" u="heavy">
                <a:solidFill>
                  <a:srgbClr val="333333"/>
                </a:solidFill>
                <a:latin typeface="Arial"/>
                <a:cs typeface="Arial"/>
              </a:rPr>
              <a:t>B</a:t>
            </a:r>
            <a:r>
              <a:rPr dirty="0" smtClean="0" baseline="-1449" sz="3000" spc="-96" u="heavy">
                <a:solidFill>
                  <a:srgbClr val="333333"/>
                </a:solidFill>
                <a:latin typeface="Arial"/>
                <a:cs typeface="Arial"/>
              </a:rPr>
              <a:t>e</a:t>
            </a:r>
            <a:r>
              <a:rPr dirty="0" smtClean="0" baseline="-1449" sz="3000" spc="-66" u="heavy">
                <a:solidFill>
                  <a:srgbClr val="333333"/>
                </a:solidFill>
                <a:latin typeface="Arial"/>
                <a:cs typeface="Arial"/>
              </a:rPr>
              <a:t>n</a:t>
            </a:r>
            <a:r>
              <a:rPr dirty="0" smtClean="0" baseline="-1449" sz="3000" spc="-50" u="heavy">
                <a:solidFill>
                  <a:srgbClr val="333333"/>
                </a:solidFill>
                <a:latin typeface="Arial"/>
                <a:cs typeface="Arial"/>
              </a:rPr>
              <a:t>c</a:t>
            </a:r>
            <a:r>
              <a:rPr dirty="0" smtClean="0" baseline="-1449" sz="3000" spc="-96" u="heavy">
                <a:solidFill>
                  <a:srgbClr val="333333"/>
                </a:solidFill>
                <a:latin typeface="Arial"/>
                <a:cs typeface="Arial"/>
              </a:rPr>
              <a:t>h</a:t>
            </a:r>
            <a:r>
              <a:rPr dirty="0" smtClean="0" baseline="-1449" sz="3000" spc="-466" u="heavy">
                <a:solidFill>
                  <a:srgbClr val="333333"/>
                </a:solidFill>
                <a:latin typeface="Arial"/>
                <a:cs typeface="Arial"/>
              </a:rPr>
              <a:t>m</a:t>
            </a:r>
            <a:r>
              <a:rPr dirty="0" smtClean="0" baseline="-1449" sz="3000" spc="-291" u="heavy">
                <a:solidFill>
                  <a:srgbClr val="333333"/>
                </a:solidFill>
                <a:latin typeface="Arial"/>
                <a:cs typeface="Arial"/>
              </a:rPr>
              <a:t>a</a:t>
            </a:r>
            <a:r>
              <a:rPr dirty="0" smtClean="0" baseline="-1449" sz="3000" spc="133" u="heavy">
                <a:solidFill>
                  <a:srgbClr val="333333"/>
                </a:solidFill>
                <a:latin typeface="Arial"/>
                <a:cs typeface="Arial"/>
              </a:rPr>
              <a:t>r</a:t>
            </a:r>
            <a:r>
              <a:rPr dirty="0" smtClean="0" baseline="-1449" sz="3000" spc="209" u="heavy">
                <a:solidFill>
                  <a:srgbClr val="333333"/>
                </a:solidFill>
                <a:latin typeface="Arial"/>
                <a:cs typeface="Arial"/>
              </a:rPr>
              <a:t>k</a:t>
            </a:r>
            <a:r>
              <a:rPr dirty="0" smtClean="0" baseline="-1449" sz="3000" spc="569" u="heavy">
                <a:solidFill>
                  <a:srgbClr val="333333"/>
                </a:solidFill>
                <a:latin typeface="Arial"/>
                <a:cs typeface="Arial"/>
              </a:rPr>
              <a:t>i</a:t>
            </a:r>
            <a:r>
              <a:rPr dirty="0" smtClean="0" baseline="-1449" sz="3000" spc="-111" u="heavy">
                <a:solidFill>
                  <a:srgbClr val="333333"/>
                </a:solidFill>
                <a:latin typeface="Arial"/>
                <a:cs typeface="Arial"/>
              </a:rPr>
              <a:t>n</a:t>
            </a:r>
            <a:r>
              <a:rPr dirty="0" smtClean="0" baseline="-1449" sz="3000" spc="-101" u="heavy">
                <a:solidFill>
                  <a:srgbClr val="333333"/>
                </a:solidFill>
                <a:latin typeface="Arial"/>
                <a:cs typeface="Arial"/>
              </a:rPr>
              <a:t>g</a:t>
            </a:r>
            <a:r>
              <a:rPr dirty="0" smtClean="0" baseline="-1449" sz="3000" spc="332" u="heavy">
                <a:solidFill>
                  <a:srgbClr val="333333"/>
                </a:solidFill>
                <a:latin typeface="Arial"/>
                <a:cs typeface="Arial"/>
              </a:rPr>
              <a:t>)</a:t>
            </a:r>
            <a:endParaRPr sz="20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65454" y="1424019"/>
            <a:ext cx="1762698" cy="30459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400"/>
              </a:lnSpc>
              <a:spcBef>
                <a:spcPts val="120"/>
              </a:spcBef>
            </a:pPr>
            <a:r>
              <a:rPr dirty="0" smtClean="0" sz="2200" spc="4">
                <a:solidFill>
                  <a:srgbClr val="DE0A00"/>
                </a:solidFill>
                <a:latin typeface="΢"/>
                <a:cs typeface="΢"/>
              </a:rPr>
              <a:t>总</a:t>
            </a:r>
            <a:r>
              <a:rPr dirty="0" smtClean="0" sz="2200" spc="4">
                <a:solidFill>
                  <a:srgbClr val="DE0A00"/>
                </a:solidFill>
                <a:latin typeface="΢"/>
                <a:cs typeface="΢"/>
              </a:rPr>
              <a:t>人</a:t>
            </a:r>
            <a:r>
              <a:rPr dirty="0" smtClean="0" sz="2200" spc="4">
                <a:solidFill>
                  <a:srgbClr val="DE0A00"/>
                </a:solidFill>
                <a:latin typeface="΢"/>
                <a:cs typeface="΢"/>
              </a:rPr>
              <a:t>员</a:t>
            </a:r>
            <a:r>
              <a:rPr dirty="0" smtClean="0" sz="2200" spc="19">
                <a:solidFill>
                  <a:srgbClr val="DE0A00"/>
                </a:solidFill>
                <a:latin typeface="΢"/>
                <a:cs typeface="΢"/>
              </a:rPr>
              <a:t>流</a:t>
            </a:r>
            <a:r>
              <a:rPr dirty="0" smtClean="0" sz="2200" spc="19">
                <a:solidFill>
                  <a:srgbClr val="DE0A00"/>
                </a:solidFill>
                <a:latin typeface="΢"/>
                <a:cs typeface="΢"/>
              </a:rPr>
              <a:t>失</a:t>
            </a:r>
            <a:r>
              <a:rPr dirty="0" smtClean="0" sz="2200" spc="0">
                <a:solidFill>
                  <a:srgbClr val="DE0A00"/>
                </a:solidFill>
                <a:latin typeface="΢"/>
                <a:cs typeface="΢"/>
              </a:rPr>
              <a:t>率</a:t>
            </a:r>
            <a:endParaRPr sz="2200">
              <a:latin typeface="微软雅黑"/>
              <a:cs typeface="微软雅黑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167118" y="1416723"/>
            <a:ext cx="692959" cy="3305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55"/>
              </a:lnSpc>
              <a:spcBef>
                <a:spcPts val="127"/>
              </a:spcBef>
            </a:pPr>
            <a:r>
              <a:rPr dirty="0" smtClean="0" sz="2400" spc="-4" b="1">
                <a:solidFill>
                  <a:srgbClr val="DE0A00"/>
                </a:solidFill>
                <a:latin typeface="Arial"/>
                <a:cs typeface="Arial"/>
              </a:rPr>
              <a:t>18%</a:t>
            </a:r>
            <a:endParaRPr sz="2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89254" y="2586537"/>
            <a:ext cx="2841975" cy="3305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600"/>
              </a:lnSpc>
              <a:spcBef>
                <a:spcPts val="130"/>
              </a:spcBef>
            </a:pPr>
            <a:r>
              <a:rPr dirty="0" smtClean="0" baseline="-1627" sz="3600" spc="9">
                <a:solidFill>
                  <a:srgbClr val="0C3A6A"/>
                </a:solidFill>
                <a:latin typeface="΢"/>
                <a:cs typeface="΢"/>
              </a:rPr>
              <a:t>人员流失率行业标准</a:t>
            </a:r>
            <a:endParaRPr sz="2400">
              <a:latin typeface="微软雅黑"/>
              <a:cs typeface="微软雅黑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291076" y="2586537"/>
            <a:ext cx="1002837" cy="3305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600"/>
              </a:lnSpc>
              <a:spcBef>
                <a:spcPts val="130"/>
              </a:spcBef>
            </a:pPr>
            <a:r>
              <a:rPr dirty="0" smtClean="0" baseline="-1627" sz="3600" spc="9">
                <a:solidFill>
                  <a:srgbClr val="0C3A6A"/>
                </a:solidFill>
                <a:latin typeface="΢"/>
                <a:cs typeface="΢"/>
              </a:rPr>
              <a:t>金融业</a:t>
            </a:r>
            <a:endParaRPr sz="2400">
              <a:latin typeface="微软雅黑"/>
              <a:cs typeface="微软雅黑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783329" y="2601506"/>
            <a:ext cx="253503" cy="3305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55"/>
              </a:lnSpc>
              <a:spcBef>
                <a:spcPts val="127"/>
              </a:spcBef>
            </a:pPr>
            <a:r>
              <a:rPr dirty="0" smtClean="0" sz="2400" spc="0" b="1">
                <a:solidFill>
                  <a:srgbClr val="0C3A6A"/>
                </a:solidFill>
                <a:latin typeface="Arial"/>
                <a:cs typeface="Arial"/>
              </a:rPr>
              <a:t>–</a:t>
            </a:r>
            <a:endParaRPr sz="24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12749" y="3487142"/>
            <a:ext cx="3653796" cy="129848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44">
              <a:lnSpc>
                <a:spcPts val="2345"/>
              </a:lnSpc>
              <a:spcBef>
                <a:spcPts val="117"/>
              </a:spcBef>
            </a:pPr>
            <a:r>
              <a:rPr dirty="0" smtClean="0" baseline="1449" sz="3000" spc="0" b="1">
                <a:solidFill>
                  <a:srgbClr val="0C3A6A"/>
                </a:solidFill>
                <a:latin typeface="Arial"/>
                <a:cs typeface="Arial"/>
              </a:rPr>
              <a:t>2</a:t>
            </a:r>
            <a:r>
              <a:rPr dirty="0" smtClean="0" baseline="1449" sz="3000" spc="19" b="1">
                <a:solidFill>
                  <a:srgbClr val="0C3A6A"/>
                </a:solidFill>
                <a:latin typeface="Arial"/>
                <a:cs typeface="Arial"/>
              </a:rPr>
              <a:t>5</a:t>
            </a:r>
            <a:r>
              <a:rPr dirty="0" smtClean="0" baseline="1449" sz="3000" spc="-39" b="1">
                <a:solidFill>
                  <a:srgbClr val="0C3A6A"/>
                </a:solidFill>
                <a:latin typeface="Arial"/>
                <a:cs typeface="Arial"/>
              </a:rPr>
              <a:t>%</a:t>
            </a:r>
            <a:r>
              <a:rPr dirty="0" smtClean="0" sz="2000" spc="9">
                <a:solidFill>
                  <a:srgbClr val="0C3A6A"/>
                </a:solidFill>
                <a:latin typeface="΢"/>
                <a:cs typeface="΢"/>
              </a:rPr>
              <a:t>的企业，人员流失</a:t>
            </a:r>
            <a:r>
              <a:rPr dirty="0" smtClean="0" sz="2000" spc="0">
                <a:solidFill>
                  <a:srgbClr val="0C3A6A"/>
                </a:solidFill>
                <a:latin typeface="΢"/>
                <a:cs typeface="΢"/>
              </a:rPr>
              <a:t>率不</a:t>
            </a:r>
            <a:r>
              <a:rPr dirty="0" smtClean="0" sz="2000" spc="9">
                <a:solidFill>
                  <a:srgbClr val="0C3A6A"/>
                </a:solidFill>
                <a:latin typeface="΢"/>
                <a:cs typeface="΢"/>
              </a:rPr>
              <a:t>超过</a:t>
            </a:r>
            <a:endParaRPr sz="2000">
              <a:latin typeface="微软雅黑"/>
              <a:cs typeface="微软雅黑"/>
            </a:endParaRPr>
          </a:p>
          <a:p>
            <a:pPr marL="12700">
              <a:lnSpc>
                <a:spcPts val="2640"/>
              </a:lnSpc>
              <a:spcBef>
                <a:spcPts val="14"/>
              </a:spcBef>
            </a:pPr>
            <a:r>
              <a:rPr dirty="0" smtClean="0" sz="2000" spc="0" b="1">
                <a:solidFill>
                  <a:srgbClr val="0C3A6A"/>
                </a:solidFill>
                <a:latin typeface="Arial"/>
                <a:cs typeface="Arial"/>
              </a:rPr>
              <a:t>5</a:t>
            </a:r>
            <a:r>
              <a:rPr dirty="0" smtClean="0" sz="2000" spc="14" b="1">
                <a:solidFill>
                  <a:srgbClr val="0C3A6A"/>
                </a:solidFill>
                <a:latin typeface="Arial"/>
                <a:cs typeface="Arial"/>
              </a:rPr>
              <a:t>0</a:t>
            </a:r>
            <a:r>
              <a:rPr dirty="0" smtClean="0" sz="2000" spc="-44" b="1">
                <a:solidFill>
                  <a:srgbClr val="0C3A6A"/>
                </a:solidFill>
                <a:latin typeface="Arial"/>
                <a:cs typeface="Arial"/>
              </a:rPr>
              <a:t>%</a:t>
            </a:r>
            <a:r>
              <a:rPr dirty="0" smtClean="0" sz="2000" spc="9">
                <a:solidFill>
                  <a:srgbClr val="0C3A6A"/>
                </a:solidFill>
                <a:latin typeface="΢"/>
                <a:cs typeface="΢"/>
              </a:rPr>
              <a:t>的企业，人员流失</a:t>
            </a:r>
            <a:r>
              <a:rPr dirty="0" smtClean="0" sz="2000" spc="0">
                <a:solidFill>
                  <a:srgbClr val="0C3A6A"/>
                </a:solidFill>
                <a:latin typeface="΢"/>
                <a:cs typeface="΢"/>
              </a:rPr>
              <a:t>率不</a:t>
            </a:r>
            <a:r>
              <a:rPr dirty="0" smtClean="0" sz="2000" spc="9">
                <a:solidFill>
                  <a:srgbClr val="0C3A6A"/>
                </a:solidFill>
                <a:latin typeface="΢"/>
                <a:cs typeface="΢"/>
              </a:rPr>
              <a:t>超过</a:t>
            </a:r>
            <a:endParaRPr sz="2000">
              <a:latin typeface="微软雅黑"/>
              <a:cs typeface="微软雅黑"/>
            </a:endParaRPr>
          </a:p>
          <a:p>
            <a:pPr marL="12700" marR="44">
              <a:lnSpc>
                <a:spcPts val="2640"/>
              </a:lnSpc>
            </a:pPr>
            <a:r>
              <a:rPr dirty="0" smtClean="0" sz="2000" spc="0" b="1">
                <a:solidFill>
                  <a:srgbClr val="0C3A6A"/>
                </a:solidFill>
                <a:latin typeface="Arial"/>
                <a:cs typeface="Arial"/>
              </a:rPr>
              <a:t>7</a:t>
            </a:r>
            <a:r>
              <a:rPr dirty="0" smtClean="0" sz="2000" spc="19" b="1">
                <a:solidFill>
                  <a:srgbClr val="0C3A6A"/>
                </a:solidFill>
                <a:latin typeface="Arial"/>
                <a:cs typeface="Arial"/>
              </a:rPr>
              <a:t>5</a:t>
            </a:r>
            <a:r>
              <a:rPr dirty="0" smtClean="0" sz="2000" spc="-39" b="1">
                <a:solidFill>
                  <a:srgbClr val="0C3A6A"/>
                </a:solidFill>
                <a:latin typeface="Arial"/>
                <a:cs typeface="Arial"/>
              </a:rPr>
              <a:t>%</a:t>
            </a:r>
            <a:r>
              <a:rPr dirty="0" smtClean="0" sz="2000" spc="9">
                <a:solidFill>
                  <a:srgbClr val="0C3A6A"/>
                </a:solidFill>
                <a:latin typeface="΢"/>
                <a:cs typeface="΢"/>
              </a:rPr>
              <a:t>的企业，人员流失</a:t>
            </a:r>
            <a:r>
              <a:rPr dirty="0" smtClean="0" sz="2000" spc="0">
                <a:solidFill>
                  <a:srgbClr val="0C3A6A"/>
                </a:solidFill>
                <a:latin typeface="΢"/>
                <a:cs typeface="΢"/>
              </a:rPr>
              <a:t>率不</a:t>
            </a:r>
            <a:r>
              <a:rPr dirty="0" smtClean="0" sz="2000" spc="9">
                <a:solidFill>
                  <a:srgbClr val="0C3A6A"/>
                </a:solidFill>
                <a:latin typeface="΢"/>
                <a:cs typeface="΢"/>
              </a:rPr>
              <a:t>超过</a:t>
            </a:r>
            <a:endParaRPr sz="2000">
              <a:latin typeface="微软雅黑"/>
              <a:cs typeface="微软雅黑"/>
            </a:endParaRPr>
          </a:p>
          <a:p>
            <a:pPr marL="12700" marR="44">
              <a:lnSpc>
                <a:spcPts val="2595"/>
              </a:lnSpc>
            </a:pPr>
            <a:r>
              <a:rPr dirty="0" smtClean="0" baseline="-1449" sz="3000" spc="0" b="1">
                <a:solidFill>
                  <a:srgbClr val="0C3A6A"/>
                </a:solidFill>
                <a:latin typeface="Arial"/>
                <a:cs typeface="Arial"/>
              </a:rPr>
              <a:t>9</a:t>
            </a:r>
            <a:r>
              <a:rPr dirty="0" smtClean="0" baseline="-1449" sz="3000" spc="19" b="1">
                <a:solidFill>
                  <a:srgbClr val="0C3A6A"/>
                </a:solidFill>
                <a:latin typeface="Arial"/>
                <a:cs typeface="Arial"/>
              </a:rPr>
              <a:t>0</a:t>
            </a:r>
            <a:r>
              <a:rPr dirty="0" smtClean="0" baseline="-1449" sz="3000" spc="-39" b="1">
                <a:solidFill>
                  <a:srgbClr val="0C3A6A"/>
                </a:solidFill>
                <a:latin typeface="Arial"/>
                <a:cs typeface="Arial"/>
              </a:rPr>
              <a:t>%</a:t>
            </a:r>
            <a:r>
              <a:rPr dirty="0" smtClean="0" sz="2000" spc="9">
                <a:solidFill>
                  <a:srgbClr val="0C3A6A"/>
                </a:solidFill>
                <a:latin typeface="΢"/>
                <a:cs typeface="΢"/>
              </a:rPr>
              <a:t>的企业，人员流失</a:t>
            </a:r>
            <a:r>
              <a:rPr dirty="0" smtClean="0" sz="2000" spc="0">
                <a:solidFill>
                  <a:srgbClr val="0C3A6A"/>
                </a:solidFill>
                <a:latin typeface="΢"/>
                <a:cs typeface="΢"/>
              </a:rPr>
              <a:t>率不</a:t>
            </a:r>
            <a:r>
              <a:rPr dirty="0" smtClean="0" sz="2000" spc="9">
                <a:solidFill>
                  <a:srgbClr val="0C3A6A"/>
                </a:solidFill>
                <a:latin typeface="΢"/>
                <a:cs typeface="΢"/>
              </a:rPr>
              <a:t>超过</a:t>
            </a:r>
            <a:endParaRPr sz="2000">
              <a:latin typeface="微软雅黑"/>
              <a:cs typeface="微软雅黑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014718" y="3499628"/>
            <a:ext cx="798716" cy="128600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909">
              <a:lnSpc>
                <a:spcPts val="2150"/>
              </a:lnSpc>
              <a:spcBef>
                <a:spcPts val="107"/>
              </a:spcBef>
            </a:pPr>
            <a:r>
              <a:rPr dirty="0" smtClean="0" sz="2000" spc="0" b="1">
                <a:solidFill>
                  <a:srgbClr val="0C3A6A"/>
                </a:solidFill>
                <a:latin typeface="Arial"/>
                <a:cs typeface="Arial"/>
              </a:rPr>
              <a:t>13.4%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95825"/>
              </a:lnSpc>
              <a:spcBef>
                <a:spcPts val="232"/>
              </a:spcBef>
            </a:pPr>
            <a:r>
              <a:rPr dirty="0" smtClean="0" sz="2000" spc="0" b="1">
                <a:solidFill>
                  <a:srgbClr val="0C3A6A"/>
                </a:solidFill>
                <a:latin typeface="Arial"/>
                <a:cs typeface="Arial"/>
              </a:rPr>
              <a:t>15.0%</a:t>
            </a:r>
            <a:endParaRPr sz="2000">
              <a:latin typeface="Arial"/>
              <a:cs typeface="Arial"/>
            </a:endParaRPr>
          </a:p>
          <a:p>
            <a:pPr marL="12700" marR="909">
              <a:lnSpc>
                <a:spcPct val="95825"/>
              </a:lnSpc>
              <a:spcBef>
                <a:spcPts val="340"/>
              </a:spcBef>
            </a:pPr>
            <a:r>
              <a:rPr dirty="0" smtClean="0" sz="2000" spc="0" b="1">
                <a:solidFill>
                  <a:srgbClr val="0C3A6A"/>
                </a:solidFill>
                <a:latin typeface="Arial"/>
                <a:cs typeface="Arial"/>
              </a:rPr>
              <a:t>16.9%</a:t>
            </a:r>
            <a:endParaRPr sz="2000">
              <a:latin typeface="Arial"/>
              <a:cs typeface="Arial"/>
            </a:endParaRPr>
          </a:p>
          <a:p>
            <a:pPr marL="12700" marR="909">
              <a:lnSpc>
                <a:spcPct val="95825"/>
              </a:lnSpc>
              <a:spcBef>
                <a:spcPts val="340"/>
              </a:spcBef>
            </a:pPr>
            <a:r>
              <a:rPr dirty="0" smtClean="0" sz="2000" spc="0" b="1">
                <a:solidFill>
                  <a:srgbClr val="0C3A6A"/>
                </a:solidFill>
                <a:latin typeface="Arial"/>
                <a:cs typeface="Arial"/>
              </a:rPr>
              <a:t>20.2%</a:t>
            </a:r>
            <a:endParaRPr sz="20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568577" y="5163534"/>
            <a:ext cx="5449966" cy="29271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305"/>
              </a:lnSpc>
              <a:spcBef>
                <a:spcPts val="115"/>
              </a:spcBef>
            </a:pPr>
            <a:r>
              <a:rPr dirty="0" smtClean="0" sz="2000" spc="9">
                <a:solidFill>
                  <a:srgbClr val="0C3A6A"/>
                </a:solidFill>
                <a:latin typeface="΢"/>
                <a:cs typeface="΢"/>
              </a:rPr>
              <a:t>通过对照行业标准发现了问</a:t>
            </a:r>
            <a:r>
              <a:rPr dirty="0" smtClean="0" sz="2000" spc="0">
                <a:solidFill>
                  <a:srgbClr val="0C3A6A"/>
                </a:solidFill>
                <a:latin typeface="΢"/>
                <a:cs typeface="΢"/>
              </a:rPr>
              <a:t>题</a:t>
            </a:r>
            <a:r>
              <a:rPr dirty="0" smtClean="0" sz="2000" spc="9">
                <a:solidFill>
                  <a:srgbClr val="0C3A6A"/>
                </a:solidFill>
                <a:latin typeface="΢"/>
                <a:cs typeface="΢"/>
              </a:rPr>
              <a:t>，于</a:t>
            </a:r>
            <a:r>
              <a:rPr dirty="0" smtClean="0" sz="2000" spc="0">
                <a:solidFill>
                  <a:srgbClr val="0C3A6A"/>
                </a:solidFill>
                <a:latin typeface="΢"/>
                <a:cs typeface="΢"/>
              </a:rPr>
              <a:t>是</a:t>
            </a:r>
            <a:r>
              <a:rPr dirty="0" smtClean="0" sz="2000" spc="9">
                <a:solidFill>
                  <a:srgbClr val="0C3A6A"/>
                </a:solidFill>
                <a:latin typeface="΢"/>
                <a:cs typeface="΢"/>
              </a:rPr>
              <a:t>采取</a:t>
            </a:r>
            <a:r>
              <a:rPr dirty="0" smtClean="0" sz="2000" spc="0">
                <a:solidFill>
                  <a:srgbClr val="0C3A6A"/>
                </a:solidFill>
                <a:latin typeface="΢"/>
                <a:cs typeface="΢"/>
              </a:rPr>
              <a:t>措</a:t>
            </a:r>
            <a:r>
              <a:rPr dirty="0" smtClean="0" sz="2000" spc="14">
                <a:solidFill>
                  <a:srgbClr val="0C3A6A"/>
                </a:solidFill>
                <a:latin typeface="΢"/>
                <a:cs typeface="΢"/>
              </a:rPr>
              <a:t>施</a:t>
            </a:r>
            <a:r>
              <a:rPr dirty="0" smtClean="0" sz="2000" spc="0" b="1">
                <a:solidFill>
                  <a:srgbClr val="0C3A6A"/>
                </a:solidFill>
                <a:latin typeface="Arial"/>
                <a:cs typeface="Arial"/>
              </a:rPr>
              <a:t>…</a:t>
            </a:r>
            <a:endParaRPr sz="20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35940" y="6008538"/>
            <a:ext cx="1550185" cy="1518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20"/>
              </a:lnSpc>
              <a:spcBef>
                <a:spcPts val="55"/>
              </a:spcBef>
            </a:pPr>
            <a:r>
              <a:rPr dirty="0" smtClean="0" sz="1000" spc="-4" b="1">
                <a:latin typeface="Arial"/>
                <a:cs typeface="Arial"/>
              </a:rPr>
              <a:t>S</a:t>
            </a:r>
            <a:r>
              <a:rPr dirty="0" smtClean="0" sz="1000" spc="0" b="1">
                <a:latin typeface="Arial"/>
                <a:cs typeface="Arial"/>
              </a:rPr>
              <a:t>ou</a:t>
            </a:r>
            <a:r>
              <a:rPr dirty="0" smtClean="0" sz="1000" spc="-4" b="1">
                <a:latin typeface="Arial"/>
                <a:cs typeface="Arial"/>
              </a:rPr>
              <a:t>r</a:t>
            </a:r>
            <a:r>
              <a:rPr dirty="0" smtClean="0" sz="1000" spc="0" b="1">
                <a:latin typeface="Arial"/>
                <a:cs typeface="Arial"/>
              </a:rPr>
              <a:t>c</a:t>
            </a:r>
            <a:r>
              <a:rPr dirty="0" smtClean="0" sz="1000" spc="-4" b="1">
                <a:latin typeface="Arial"/>
                <a:cs typeface="Arial"/>
              </a:rPr>
              <a:t>e</a:t>
            </a:r>
            <a:r>
              <a:rPr dirty="0" smtClean="0" sz="1000" spc="0" b="1">
                <a:latin typeface="Arial"/>
                <a:cs typeface="Arial"/>
              </a:rPr>
              <a:t>:</a:t>
            </a:r>
            <a:r>
              <a:rPr dirty="0" smtClean="0" sz="1000" spc="-37" b="1">
                <a:latin typeface="Arial"/>
                <a:cs typeface="Arial"/>
              </a:rPr>
              <a:t> </a:t>
            </a:r>
            <a:r>
              <a:rPr dirty="0" smtClean="0" sz="1000" spc="0" b="1">
                <a:latin typeface="Arial"/>
                <a:cs typeface="Arial"/>
              </a:rPr>
              <a:t>HRM</a:t>
            </a:r>
            <a:r>
              <a:rPr dirty="0" smtClean="0" sz="1000" spc="-2" b="1">
                <a:latin typeface="Arial"/>
                <a:cs typeface="Arial"/>
              </a:rPr>
              <a:t> </a:t>
            </a:r>
            <a:r>
              <a:rPr dirty="0" smtClean="0" sz="1000" spc="0" b="1">
                <a:latin typeface="Arial"/>
                <a:cs typeface="Arial"/>
              </a:rPr>
              <a:t>Consul</a:t>
            </a:r>
            <a:r>
              <a:rPr dirty="0" smtClean="0" sz="1000" spc="4" b="1">
                <a:latin typeface="Arial"/>
                <a:cs typeface="Arial"/>
              </a:rPr>
              <a:t>t</a:t>
            </a:r>
            <a:r>
              <a:rPr dirty="0" smtClean="0" sz="1000" spc="0" b="1">
                <a:latin typeface="Arial"/>
                <a:cs typeface="Arial"/>
              </a:rPr>
              <a:t>ing</a:t>
            </a:r>
            <a:endParaRPr sz="10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09524" y="6633699"/>
            <a:ext cx="2386151" cy="13208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975"/>
              </a:lnSpc>
              <a:spcBef>
                <a:spcPts val="48"/>
              </a:spcBef>
            </a:pPr>
            <a:r>
              <a:rPr dirty="0" smtClean="0" sz="850" spc="0">
                <a:solidFill>
                  <a:srgbClr val="B1B1B1"/>
                </a:solidFill>
                <a:latin typeface="Symbol"/>
                <a:cs typeface="Symbol"/>
              </a:rPr>
              <a:t></a:t>
            </a:r>
            <a:r>
              <a:rPr dirty="0" smtClean="0" sz="850" spc="0">
                <a:solidFill>
                  <a:srgbClr val="B1B1B1"/>
                </a:solidFill>
                <a:latin typeface="Times New Roman"/>
                <a:cs typeface="Times New Roman"/>
              </a:rPr>
              <a:t> </a:t>
            </a:r>
            <a:r>
              <a:rPr dirty="0" smtClean="0" sz="850" spc="51">
                <a:solidFill>
                  <a:srgbClr val="B1B1B1"/>
                </a:solidFill>
                <a:latin typeface="Times New Roman"/>
                <a:cs typeface="Times New Roman"/>
              </a:rPr>
              <a:t> 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S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A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P</a:t>
            </a:r>
            <a:r>
              <a:rPr dirty="0" smtClean="0" sz="700" spc="-23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A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G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2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0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0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2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,</a:t>
            </a:r>
            <a:r>
              <a:rPr dirty="0" smtClean="0" sz="700" spc="12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T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itle</a:t>
            </a:r>
            <a:r>
              <a:rPr dirty="0" smtClean="0" sz="700" spc="-18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o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f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P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r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e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s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e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n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t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a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ti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o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n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,</a:t>
            </a:r>
            <a:r>
              <a:rPr dirty="0" smtClean="0" sz="700" spc="13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S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p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e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a</a:t>
            </a:r>
            <a:r>
              <a:rPr dirty="0" smtClean="0" sz="700" spc="9">
                <a:solidFill>
                  <a:srgbClr val="B1B1B1"/>
                </a:solidFill>
                <a:latin typeface="Arial"/>
                <a:cs typeface="Arial"/>
              </a:rPr>
              <a:t>k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e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r</a:t>
            </a:r>
            <a:r>
              <a:rPr dirty="0" smtClean="0" sz="700" spc="-20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Na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m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e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1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61</a:t>
            </a:r>
            <a:endParaRPr sz="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7998"/>
          </a:xfrm>
          <a:custGeom>
            <a:avLst/>
            <a:gdLst/>
            <a:ahLst/>
            <a:cxnLst/>
            <a:rect l="l" t="t" r="r" b="b"/>
            <a:pathLst>
              <a:path w="9144000" h="6857998">
                <a:moveTo>
                  <a:pt x="9144000" y="6857998"/>
                </a:moveTo>
                <a:lnTo>
                  <a:pt x="9144000" y="0"/>
                </a:lnTo>
                <a:lnTo>
                  <a:pt x="0" y="0"/>
                </a:lnTo>
                <a:lnTo>
                  <a:pt x="0" y="6857998"/>
                </a:lnTo>
                <a:lnTo>
                  <a:pt x="9144000" y="6857998"/>
                </a:lnTo>
                <a:close/>
              </a:path>
            </a:pathLst>
          </a:custGeom>
          <a:solidFill>
            <a:srgbClr val="959595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/>
          <p:nvPr/>
        </p:nvSpPr>
        <p:spPr>
          <a:xfrm>
            <a:off x="0" y="0"/>
            <a:ext cx="9144000" cy="68579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640080" y="4747259"/>
            <a:ext cx="905256" cy="90373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3657600" y="5591555"/>
            <a:ext cx="580644" cy="58064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8458200" y="4978908"/>
            <a:ext cx="667511" cy="65989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3352800" y="5972555"/>
            <a:ext cx="580644" cy="58064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" name="object 8"/>
          <p:cNvSpPr/>
          <p:nvPr/>
        </p:nvSpPr>
        <p:spPr>
          <a:xfrm>
            <a:off x="5029200" y="5867400"/>
            <a:ext cx="638555" cy="63855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" name="object 9"/>
          <p:cNvSpPr/>
          <p:nvPr/>
        </p:nvSpPr>
        <p:spPr>
          <a:xfrm>
            <a:off x="8077200" y="4067555"/>
            <a:ext cx="580644" cy="58064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" name="object 10"/>
          <p:cNvSpPr/>
          <p:nvPr/>
        </p:nvSpPr>
        <p:spPr>
          <a:xfrm>
            <a:off x="8363711" y="2961132"/>
            <a:ext cx="542544" cy="54254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" name="object 11"/>
          <p:cNvSpPr/>
          <p:nvPr/>
        </p:nvSpPr>
        <p:spPr>
          <a:xfrm>
            <a:off x="8563356" y="2359151"/>
            <a:ext cx="580644" cy="58064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" name="object 12"/>
          <p:cNvSpPr/>
          <p:nvPr/>
        </p:nvSpPr>
        <p:spPr>
          <a:xfrm>
            <a:off x="6172200" y="4800600"/>
            <a:ext cx="638555" cy="63855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" name="object 13"/>
          <p:cNvSpPr/>
          <p:nvPr/>
        </p:nvSpPr>
        <p:spPr>
          <a:xfrm>
            <a:off x="542544" y="1350263"/>
            <a:ext cx="1981200" cy="198120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" name="object 14"/>
          <p:cNvSpPr/>
          <p:nvPr/>
        </p:nvSpPr>
        <p:spPr>
          <a:xfrm>
            <a:off x="4969764" y="1502663"/>
            <a:ext cx="1447800" cy="822960"/>
          </a:xfrm>
          <a:custGeom>
            <a:avLst/>
            <a:gdLst/>
            <a:ahLst/>
            <a:cxnLst/>
            <a:rect l="l" t="t" r="r" b="b"/>
            <a:pathLst>
              <a:path w="1447800" h="822960">
                <a:moveTo>
                  <a:pt x="0" y="822960"/>
                </a:moveTo>
                <a:lnTo>
                  <a:pt x="1447800" y="822960"/>
                </a:lnTo>
                <a:lnTo>
                  <a:pt x="1447800" y="0"/>
                </a:lnTo>
                <a:lnTo>
                  <a:pt x="0" y="0"/>
                </a:lnTo>
                <a:lnTo>
                  <a:pt x="0" y="822960"/>
                </a:lnTo>
                <a:close/>
              </a:path>
            </a:pathLst>
          </a:custGeom>
          <a:solidFill>
            <a:srgbClr val="FF99CC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" name="object 15"/>
          <p:cNvSpPr/>
          <p:nvPr/>
        </p:nvSpPr>
        <p:spPr>
          <a:xfrm>
            <a:off x="1836420" y="2125979"/>
            <a:ext cx="3267455" cy="821436"/>
          </a:xfrm>
          <a:custGeom>
            <a:avLst/>
            <a:gdLst/>
            <a:ahLst/>
            <a:cxnLst/>
            <a:rect l="l" t="t" r="r" b="b"/>
            <a:pathLst>
              <a:path w="3267455" h="821436">
                <a:moveTo>
                  <a:pt x="0" y="821436"/>
                </a:moveTo>
                <a:lnTo>
                  <a:pt x="3267455" y="821436"/>
                </a:lnTo>
                <a:lnTo>
                  <a:pt x="3267455" y="0"/>
                </a:lnTo>
                <a:lnTo>
                  <a:pt x="0" y="0"/>
                </a:lnTo>
                <a:lnTo>
                  <a:pt x="0" y="821436"/>
                </a:lnTo>
                <a:close/>
              </a:path>
            </a:pathLst>
          </a:custGeom>
          <a:solidFill>
            <a:srgbClr val="CC99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" name="object 16"/>
          <p:cNvSpPr/>
          <p:nvPr/>
        </p:nvSpPr>
        <p:spPr>
          <a:xfrm>
            <a:off x="198120" y="3041904"/>
            <a:ext cx="2545080" cy="821436"/>
          </a:xfrm>
          <a:custGeom>
            <a:avLst/>
            <a:gdLst/>
            <a:ahLst/>
            <a:cxnLst/>
            <a:rect l="l" t="t" r="r" b="b"/>
            <a:pathLst>
              <a:path w="2545080" h="821436">
                <a:moveTo>
                  <a:pt x="0" y="821436"/>
                </a:moveTo>
                <a:lnTo>
                  <a:pt x="2545080" y="821436"/>
                </a:lnTo>
                <a:lnTo>
                  <a:pt x="2545080" y="0"/>
                </a:lnTo>
                <a:lnTo>
                  <a:pt x="0" y="0"/>
                </a:lnTo>
                <a:lnTo>
                  <a:pt x="0" y="821436"/>
                </a:lnTo>
                <a:close/>
              </a:path>
            </a:pathLst>
          </a:custGeom>
          <a:solidFill>
            <a:srgbClr val="00DF9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" name="object 17"/>
          <p:cNvSpPr/>
          <p:nvPr/>
        </p:nvSpPr>
        <p:spPr>
          <a:xfrm>
            <a:off x="4248911" y="3054095"/>
            <a:ext cx="2976372" cy="457200"/>
          </a:xfrm>
          <a:custGeom>
            <a:avLst/>
            <a:gdLst/>
            <a:ahLst/>
            <a:cxnLst/>
            <a:rect l="l" t="t" r="r" b="b"/>
            <a:pathLst>
              <a:path w="2976372" h="457200">
                <a:moveTo>
                  <a:pt x="0" y="457200"/>
                </a:moveTo>
                <a:lnTo>
                  <a:pt x="2976372" y="457200"/>
                </a:lnTo>
                <a:lnTo>
                  <a:pt x="2976372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8F95C3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" name="object 18"/>
          <p:cNvSpPr/>
          <p:nvPr/>
        </p:nvSpPr>
        <p:spPr>
          <a:xfrm>
            <a:off x="1836420" y="3639311"/>
            <a:ext cx="3133344" cy="821436"/>
          </a:xfrm>
          <a:custGeom>
            <a:avLst/>
            <a:gdLst/>
            <a:ahLst/>
            <a:cxnLst/>
            <a:rect l="l" t="t" r="r" b="b"/>
            <a:pathLst>
              <a:path w="3133344" h="821436">
                <a:moveTo>
                  <a:pt x="0" y="821436"/>
                </a:moveTo>
                <a:lnTo>
                  <a:pt x="3133344" y="821436"/>
                </a:lnTo>
                <a:lnTo>
                  <a:pt x="3133344" y="0"/>
                </a:lnTo>
                <a:lnTo>
                  <a:pt x="0" y="0"/>
                </a:lnTo>
                <a:lnTo>
                  <a:pt x="0" y="821436"/>
                </a:lnTo>
                <a:close/>
              </a:path>
            </a:pathLst>
          </a:custGeom>
          <a:solidFill>
            <a:srgbClr val="8F95C3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9" name="object 19"/>
          <p:cNvSpPr/>
          <p:nvPr/>
        </p:nvSpPr>
        <p:spPr>
          <a:xfrm>
            <a:off x="1485900" y="4753355"/>
            <a:ext cx="6027420" cy="457200"/>
          </a:xfrm>
          <a:custGeom>
            <a:avLst/>
            <a:gdLst/>
            <a:ahLst/>
            <a:cxnLst/>
            <a:rect l="l" t="t" r="r" b="b"/>
            <a:pathLst>
              <a:path w="6027420" h="457200">
                <a:moveTo>
                  <a:pt x="0" y="457200"/>
                </a:moveTo>
                <a:lnTo>
                  <a:pt x="6027420" y="457200"/>
                </a:lnTo>
                <a:lnTo>
                  <a:pt x="6027420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FCC9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0" name="object 20"/>
          <p:cNvSpPr/>
          <p:nvPr/>
        </p:nvSpPr>
        <p:spPr>
          <a:xfrm>
            <a:off x="4824984" y="3918203"/>
            <a:ext cx="3069336" cy="457200"/>
          </a:xfrm>
          <a:custGeom>
            <a:avLst/>
            <a:gdLst/>
            <a:ahLst/>
            <a:cxnLst/>
            <a:rect l="l" t="t" r="r" b="b"/>
            <a:pathLst>
              <a:path w="3069336" h="457200">
                <a:moveTo>
                  <a:pt x="0" y="457200"/>
                </a:moveTo>
                <a:lnTo>
                  <a:pt x="3069336" y="457200"/>
                </a:lnTo>
                <a:lnTo>
                  <a:pt x="3069336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1" name="object 21"/>
          <p:cNvSpPr/>
          <p:nvPr/>
        </p:nvSpPr>
        <p:spPr>
          <a:xfrm>
            <a:off x="6246876" y="2125979"/>
            <a:ext cx="2677668" cy="821436"/>
          </a:xfrm>
          <a:custGeom>
            <a:avLst/>
            <a:gdLst/>
            <a:ahLst/>
            <a:cxnLst/>
            <a:rect l="l" t="t" r="r" b="b"/>
            <a:pathLst>
              <a:path w="2677668" h="821436">
                <a:moveTo>
                  <a:pt x="0" y="821436"/>
                </a:moveTo>
                <a:lnTo>
                  <a:pt x="2677668" y="821436"/>
                </a:lnTo>
                <a:lnTo>
                  <a:pt x="2677668" y="0"/>
                </a:lnTo>
                <a:lnTo>
                  <a:pt x="0" y="0"/>
                </a:lnTo>
                <a:lnTo>
                  <a:pt x="0" y="821436"/>
                </a:lnTo>
                <a:close/>
              </a:path>
            </a:pathLst>
          </a:custGeom>
          <a:solidFill>
            <a:srgbClr val="FFFF9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2" name="object 22"/>
          <p:cNvSpPr/>
          <p:nvPr/>
        </p:nvSpPr>
        <p:spPr>
          <a:xfrm>
            <a:off x="275843" y="5605271"/>
            <a:ext cx="8520684" cy="466344"/>
          </a:xfrm>
          <a:custGeom>
            <a:avLst/>
            <a:gdLst/>
            <a:ahLst/>
            <a:cxnLst/>
            <a:rect l="l" t="t" r="r" b="b"/>
            <a:pathLst>
              <a:path w="8520684" h="466344">
                <a:moveTo>
                  <a:pt x="0" y="466343"/>
                </a:moveTo>
                <a:lnTo>
                  <a:pt x="8520684" y="466343"/>
                </a:lnTo>
                <a:lnTo>
                  <a:pt x="8520684" y="0"/>
                </a:lnTo>
                <a:lnTo>
                  <a:pt x="0" y="0"/>
                </a:lnTo>
                <a:lnTo>
                  <a:pt x="0" y="466343"/>
                </a:lnTo>
                <a:close/>
              </a:path>
            </a:pathLst>
          </a:custGeom>
          <a:solidFill>
            <a:srgbClr val="B1B1B1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3" name="object 23"/>
          <p:cNvSpPr/>
          <p:nvPr/>
        </p:nvSpPr>
        <p:spPr>
          <a:xfrm>
            <a:off x="275843" y="5605271"/>
            <a:ext cx="8520684" cy="466344"/>
          </a:xfrm>
          <a:custGeom>
            <a:avLst/>
            <a:gdLst/>
            <a:ahLst/>
            <a:cxnLst/>
            <a:rect l="l" t="t" r="r" b="b"/>
            <a:pathLst>
              <a:path w="8520684" h="466344">
                <a:moveTo>
                  <a:pt x="0" y="466343"/>
                </a:moveTo>
                <a:lnTo>
                  <a:pt x="8520684" y="466343"/>
                </a:lnTo>
                <a:lnTo>
                  <a:pt x="8520684" y="0"/>
                </a:lnTo>
                <a:lnTo>
                  <a:pt x="0" y="0"/>
                </a:lnTo>
                <a:lnTo>
                  <a:pt x="0" y="466343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4" name="object 24"/>
          <p:cNvSpPr txBox="1"/>
          <p:nvPr/>
        </p:nvSpPr>
        <p:spPr>
          <a:xfrm>
            <a:off x="612140" y="149074"/>
            <a:ext cx="4853303" cy="3042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395"/>
              </a:lnSpc>
              <a:spcBef>
                <a:spcPts val="119"/>
              </a:spcBef>
            </a:pPr>
            <a:r>
              <a:rPr dirty="0" smtClean="0" sz="2200" spc="14">
                <a:latin typeface="΢"/>
                <a:cs typeface="΢"/>
              </a:rPr>
              <a:t>人力资源分析功能－控制关键</a:t>
            </a:r>
            <a:r>
              <a:rPr dirty="0" smtClean="0" sz="2200" spc="25">
                <a:latin typeface="΢"/>
                <a:cs typeface="΢"/>
              </a:rPr>
              <a:t>绩</a:t>
            </a:r>
            <a:r>
              <a:rPr dirty="0" smtClean="0" sz="2200" spc="14">
                <a:latin typeface="΢"/>
                <a:cs typeface="΢"/>
              </a:rPr>
              <a:t>效指标</a:t>
            </a:r>
            <a:endParaRPr sz="2200">
              <a:latin typeface="微软雅黑"/>
              <a:cs typeface="微软雅黑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66140" y="829286"/>
            <a:ext cx="5960431" cy="2799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205"/>
              </a:lnSpc>
              <a:spcBef>
                <a:spcPts val="110"/>
              </a:spcBef>
            </a:pPr>
            <a:r>
              <a:rPr dirty="0" smtClean="0" sz="2000" spc="9">
                <a:latin typeface="΢"/>
                <a:cs typeface="΢"/>
              </a:rPr>
              <a:t>通过分析，您能对人力资源</a:t>
            </a:r>
            <a:r>
              <a:rPr dirty="0" smtClean="0" sz="2000" spc="0">
                <a:latin typeface="΢"/>
                <a:cs typeface="΢"/>
              </a:rPr>
              <a:t>关</a:t>
            </a:r>
            <a:r>
              <a:rPr dirty="0" smtClean="0" sz="2000" spc="9">
                <a:latin typeface="΢"/>
                <a:cs typeface="΢"/>
              </a:rPr>
              <a:t>键绩</a:t>
            </a:r>
            <a:r>
              <a:rPr dirty="0" smtClean="0" sz="2000" spc="0">
                <a:latin typeface="΢"/>
                <a:cs typeface="΢"/>
              </a:rPr>
              <a:t>效</a:t>
            </a:r>
            <a:r>
              <a:rPr dirty="0" smtClean="0" sz="2000" spc="9">
                <a:latin typeface="΢"/>
                <a:cs typeface="΢"/>
              </a:rPr>
              <a:t>指标</a:t>
            </a:r>
            <a:r>
              <a:rPr dirty="0" smtClean="0" sz="2000" spc="0">
                <a:latin typeface="΢"/>
                <a:cs typeface="΢"/>
              </a:rPr>
              <a:t>心</a:t>
            </a:r>
            <a:r>
              <a:rPr dirty="0" smtClean="0" sz="2000" spc="9">
                <a:latin typeface="΢"/>
                <a:cs typeface="΢"/>
              </a:rPr>
              <a:t>中有数：</a:t>
            </a:r>
            <a:endParaRPr sz="2000">
              <a:latin typeface="微软雅黑"/>
              <a:cs typeface="微软雅黑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961378" y="2202116"/>
            <a:ext cx="1286256" cy="69600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ts val="2790"/>
              </a:lnSpc>
              <a:spcBef>
                <a:spcPts val="139"/>
              </a:spcBef>
            </a:pPr>
            <a:r>
              <a:rPr dirty="0" smtClean="0" sz="2400" spc="9">
                <a:solidFill>
                  <a:srgbClr val="333399"/>
                </a:solidFill>
                <a:latin typeface="΢"/>
                <a:cs typeface="΢"/>
              </a:rPr>
              <a:t>人事成本</a:t>
            </a:r>
            <a:endParaRPr sz="2400">
              <a:latin typeface="微软雅黑"/>
              <a:cs typeface="微软雅黑"/>
            </a:endParaRPr>
          </a:p>
          <a:p>
            <a:pPr marL="283441" marR="306301" algn="ctr">
              <a:lnSpc>
                <a:spcPts val="2690"/>
              </a:lnSpc>
            </a:pPr>
            <a:r>
              <a:rPr dirty="0" smtClean="0" baseline="-1627" sz="3600" spc="9">
                <a:solidFill>
                  <a:srgbClr val="333399"/>
                </a:solidFill>
                <a:latin typeface="΢"/>
                <a:cs typeface="΢"/>
              </a:rPr>
              <a:t>核算</a:t>
            </a:r>
            <a:endParaRPr sz="2400">
              <a:latin typeface="微软雅黑"/>
              <a:cs typeface="微软雅黑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562152" y="3118421"/>
            <a:ext cx="1923592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600"/>
              </a:lnSpc>
              <a:spcBef>
                <a:spcPts val="130"/>
              </a:spcBef>
            </a:pPr>
            <a:r>
              <a:rPr dirty="0" smtClean="0" baseline="-1627" sz="3600" spc="14">
                <a:solidFill>
                  <a:srgbClr val="0D4276"/>
                </a:solidFill>
                <a:latin typeface="΢"/>
                <a:cs typeface="΢"/>
              </a:rPr>
              <a:t>人员流动趋势</a:t>
            </a:r>
            <a:endParaRPr sz="2400">
              <a:latin typeface="微软雅黑"/>
              <a:cs typeface="微软雅黑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2678048" y="3715448"/>
            <a:ext cx="1615440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600"/>
              </a:lnSpc>
              <a:spcBef>
                <a:spcPts val="130"/>
              </a:spcBef>
            </a:pPr>
            <a:r>
              <a:rPr dirty="0" smtClean="0" baseline="-1627" sz="3600" spc="9">
                <a:solidFill>
                  <a:srgbClr val="333399"/>
                </a:solidFill>
                <a:latin typeface="΢"/>
                <a:cs typeface="΢"/>
              </a:rPr>
              <a:t>职业规划及</a:t>
            </a:r>
            <a:endParaRPr sz="2400">
              <a:latin typeface="微软雅黑"/>
              <a:cs typeface="微软雅黑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2777108" y="4081208"/>
            <a:ext cx="1309116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600"/>
              </a:lnSpc>
              <a:spcBef>
                <a:spcPts val="130"/>
              </a:spcBef>
            </a:pPr>
            <a:r>
              <a:rPr dirty="0" smtClean="0" baseline="-1627" sz="3600" spc="9">
                <a:solidFill>
                  <a:srgbClr val="333399"/>
                </a:solidFill>
                <a:latin typeface="΢"/>
                <a:cs typeface="΢"/>
              </a:rPr>
              <a:t>接任计划</a:t>
            </a:r>
            <a:endParaRPr sz="2400">
              <a:latin typeface="微软雅黑"/>
              <a:cs typeface="微软雅黑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09524" y="6633699"/>
            <a:ext cx="2386151" cy="13208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975"/>
              </a:lnSpc>
              <a:spcBef>
                <a:spcPts val="48"/>
              </a:spcBef>
            </a:pPr>
            <a:r>
              <a:rPr dirty="0" smtClean="0" sz="850" spc="0">
                <a:solidFill>
                  <a:srgbClr val="B1B1B1"/>
                </a:solidFill>
                <a:latin typeface="Symbol"/>
                <a:cs typeface="Symbol"/>
              </a:rPr>
              <a:t></a:t>
            </a:r>
            <a:r>
              <a:rPr dirty="0" smtClean="0" sz="850" spc="0">
                <a:solidFill>
                  <a:srgbClr val="B1B1B1"/>
                </a:solidFill>
                <a:latin typeface="Times New Roman"/>
                <a:cs typeface="Times New Roman"/>
              </a:rPr>
              <a:t> </a:t>
            </a:r>
            <a:r>
              <a:rPr dirty="0" smtClean="0" sz="850" spc="51">
                <a:solidFill>
                  <a:srgbClr val="B1B1B1"/>
                </a:solidFill>
                <a:latin typeface="Times New Roman"/>
                <a:cs typeface="Times New Roman"/>
              </a:rPr>
              <a:t> 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S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A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P</a:t>
            </a:r>
            <a:r>
              <a:rPr dirty="0" smtClean="0" sz="700" spc="-23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A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G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2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0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0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2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,</a:t>
            </a:r>
            <a:r>
              <a:rPr dirty="0" smtClean="0" sz="700" spc="12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T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itle</a:t>
            </a:r>
            <a:r>
              <a:rPr dirty="0" smtClean="0" sz="700" spc="-18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o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f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P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r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e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s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e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n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t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a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ti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o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n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,</a:t>
            </a:r>
            <a:r>
              <a:rPr dirty="0" smtClean="0" sz="700" spc="13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S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p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e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a</a:t>
            </a:r>
            <a:r>
              <a:rPr dirty="0" smtClean="0" sz="700" spc="9">
                <a:solidFill>
                  <a:srgbClr val="B1B1B1"/>
                </a:solidFill>
                <a:latin typeface="Arial"/>
                <a:cs typeface="Arial"/>
              </a:rPr>
              <a:t>k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e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r</a:t>
            </a:r>
            <a:r>
              <a:rPr dirty="0" smtClean="0" sz="700" spc="-20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Na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m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e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1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62</a:t>
            </a:r>
            <a:endParaRPr sz="70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275843" y="5605271"/>
            <a:ext cx="8533384" cy="46634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340866">
              <a:lnSpc>
                <a:spcPts val="3425"/>
              </a:lnSpc>
              <a:spcBef>
                <a:spcPts val="171"/>
              </a:spcBef>
            </a:pPr>
            <a:r>
              <a:rPr dirty="0" smtClean="0" sz="2500" spc="0">
                <a:solidFill>
                  <a:srgbClr val="333399"/>
                </a:solidFill>
                <a:latin typeface="΢"/>
                <a:cs typeface="΢"/>
              </a:rPr>
              <a:t>对</a:t>
            </a:r>
            <a:r>
              <a:rPr dirty="0" smtClean="0" sz="2500" spc="-134">
                <a:solidFill>
                  <a:srgbClr val="333399"/>
                </a:solidFill>
                <a:latin typeface="΢"/>
                <a:cs typeface="΢"/>
              </a:rPr>
              <a:t> </a:t>
            </a:r>
            <a:r>
              <a:rPr dirty="0" smtClean="0" sz="2500" spc="0">
                <a:solidFill>
                  <a:srgbClr val="333399"/>
                </a:solidFill>
                <a:latin typeface="΢"/>
                <a:cs typeface="΢"/>
              </a:rPr>
              <a:t>公</a:t>
            </a:r>
            <a:r>
              <a:rPr dirty="0" smtClean="0" sz="2500" spc="-119">
                <a:solidFill>
                  <a:srgbClr val="333399"/>
                </a:solidFill>
                <a:latin typeface="΢"/>
                <a:cs typeface="΢"/>
              </a:rPr>
              <a:t> </a:t>
            </a:r>
            <a:r>
              <a:rPr dirty="0" smtClean="0" sz="2500" spc="0">
                <a:solidFill>
                  <a:srgbClr val="333399"/>
                </a:solidFill>
                <a:latin typeface="΢"/>
                <a:cs typeface="΢"/>
              </a:rPr>
              <a:t>司</a:t>
            </a:r>
            <a:r>
              <a:rPr dirty="0" smtClean="0" sz="2500" spc="-134">
                <a:solidFill>
                  <a:srgbClr val="333399"/>
                </a:solidFill>
                <a:latin typeface="΢"/>
                <a:cs typeface="΢"/>
              </a:rPr>
              <a:t> </a:t>
            </a:r>
            <a:r>
              <a:rPr dirty="0" smtClean="0" sz="2500" spc="0">
                <a:solidFill>
                  <a:srgbClr val="333399"/>
                </a:solidFill>
                <a:latin typeface="΢"/>
                <a:cs typeface="΢"/>
              </a:rPr>
              <a:t>的</a:t>
            </a:r>
            <a:r>
              <a:rPr dirty="0" smtClean="0" sz="2500" spc="-119">
                <a:solidFill>
                  <a:srgbClr val="333399"/>
                </a:solidFill>
                <a:latin typeface="΢"/>
                <a:cs typeface="΢"/>
              </a:rPr>
              <a:t> </a:t>
            </a:r>
            <a:r>
              <a:rPr dirty="0" smtClean="0" sz="2500" spc="0">
                <a:solidFill>
                  <a:srgbClr val="333399"/>
                </a:solidFill>
                <a:latin typeface="΢"/>
                <a:cs typeface="΢"/>
              </a:rPr>
              <a:t>战</a:t>
            </a:r>
            <a:r>
              <a:rPr dirty="0" smtClean="0" sz="2500" spc="-134">
                <a:solidFill>
                  <a:srgbClr val="333399"/>
                </a:solidFill>
                <a:latin typeface="΢"/>
                <a:cs typeface="΢"/>
              </a:rPr>
              <a:t> </a:t>
            </a:r>
            <a:r>
              <a:rPr dirty="0" smtClean="0" sz="2500" spc="0">
                <a:solidFill>
                  <a:srgbClr val="333399"/>
                </a:solidFill>
                <a:latin typeface="΢"/>
                <a:cs typeface="΢"/>
              </a:rPr>
              <a:t>略</a:t>
            </a:r>
            <a:r>
              <a:rPr dirty="0" smtClean="0" sz="2500" spc="-129">
                <a:solidFill>
                  <a:srgbClr val="333399"/>
                </a:solidFill>
                <a:latin typeface="΢"/>
                <a:cs typeface="΢"/>
              </a:rPr>
              <a:t> </a:t>
            </a:r>
            <a:r>
              <a:rPr dirty="0" smtClean="0" sz="2500" spc="0">
                <a:solidFill>
                  <a:srgbClr val="333399"/>
                </a:solidFill>
                <a:latin typeface="΢"/>
                <a:cs typeface="΢"/>
              </a:rPr>
              <a:t>目</a:t>
            </a:r>
            <a:r>
              <a:rPr dirty="0" smtClean="0" sz="2500" spc="-119">
                <a:solidFill>
                  <a:srgbClr val="333399"/>
                </a:solidFill>
                <a:latin typeface="΢"/>
                <a:cs typeface="΢"/>
              </a:rPr>
              <a:t> </a:t>
            </a:r>
            <a:r>
              <a:rPr dirty="0" smtClean="0" sz="2500" spc="0">
                <a:solidFill>
                  <a:srgbClr val="333399"/>
                </a:solidFill>
                <a:latin typeface="΢"/>
                <a:cs typeface="΢"/>
              </a:rPr>
              <a:t>标</a:t>
            </a:r>
            <a:r>
              <a:rPr dirty="0" smtClean="0" sz="2500" spc="-134">
                <a:solidFill>
                  <a:srgbClr val="333399"/>
                </a:solidFill>
                <a:latin typeface="΢"/>
                <a:cs typeface="΢"/>
              </a:rPr>
              <a:t> </a:t>
            </a:r>
            <a:r>
              <a:rPr dirty="0" smtClean="0" sz="2500" spc="0">
                <a:solidFill>
                  <a:srgbClr val="333399"/>
                </a:solidFill>
                <a:latin typeface="΢"/>
                <a:cs typeface="΢"/>
              </a:rPr>
              <a:t>的</a:t>
            </a:r>
            <a:r>
              <a:rPr dirty="0" smtClean="0" sz="2500" spc="-134">
                <a:solidFill>
                  <a:srgbClr val="333399"/>
                </a:solidFill>
                <a:latin typeface="΢"/>
                <a:cs typeface="΢"/>
              </a:rPr>
              <a:t> </a:t>
            </a:r>
            <a:r>
              <a:rPr dirty="0" smtClean="0" sz="2500" spc="0">
                <a:solidFill>
                  <a:srgbClr val="333399"/>
                </a:solidFill>
                <a:latin typeface="΢"/>
                <a:cs typeface="΢"/>
              </a:rPr>
              <a:t>贡</a:t>
            </a:r>
            <a:r>
              <a:rPr dirty="0" smtClean="0" sz="2500" spc="-119">
                <a:solidFill>
                  <a:srgbClr val="333399"/>
                </a:solidFill>
                <a:latin typeface="΢"/>
                <a:cs typeface="΢"/>
              </a:rPr>
              <a:t> </a:t>
            </a:r>
            <a:r>
              <a:rPr dirty="0" smtClean="0" sz="2500" spc="0">
                <a:solidFill>
                  <a:srgbClr val="333399"/>
                </a:solidFill>
                <a:latin typeface="΢"/>
                <a:cs typeface="΢"/>
              </a:rPr>
              <a:t>献</a:t>
            </a:r>
            <a:r>
              <a:rPr dirty="0" smtClean="0" sz="2500" spc="-129">
                <a:solidFill>
                  <a:srgbClr val="333399"/>
                </a:solidFill>
                <a:latin typeface="΢"/>
                <a:cs typeface="΢"/>
              </a:rPr>
              <a:t> </a:t>
            </a:r>
            <a:r>
              <a:rPr dirty="0" smtClean="0" sz="2500" spc="0">
                <a:solidFill>
                  <a:srgbClr val="333399"/>
                </a:solidFill>
                <a:latin typeface="΢"/>
                <a:cs typeface="΢"/>
              </a:rPr>
              <a:t>显</a:t>
            </a:r>
            <a:r>
              <a:rPr dirty="0" smtClean="0" sz="2500" spc="-119">
                <a:solidFill>
                  <a:srgbClr val="333399"/>
                </a:solidFill>
                <a:latin typeface="΢"/>
                <a:cs typeface="΢"/>
              </a:rPr>
              <a:t> </a:t>
            </a:r>
            <a:r>
              <a:rPr dirty="0" smtClean="0" sz="2500" spc="0">
                <a:solidFill>
                  <a:srgbClr val="333399"/>
                </a:solidFill>
                <a:latin typeface="΢"/>
                <a:cs typeface="΢"/>
              </a:rPr>
              <a:t>而</a:t>
            </a:r>
            <a:r>
              <a:rPr dirty="0" smtClean="0" sz="2500" spc="-134">
                <a:solidFill>
                  <a:srgbClr val="333399"/>
                </a:solidFill>
                <a:latin typeface="΢"/>
                <a:cs typeface="΢"/>
              </a:rPr>
              <a:t> </a:t>
            </a:r>
            <a:r>
              <a:rPr dirty="0" smtClean="0" sz="2500" spc="0">
                <a:solidFill>
                  <a:srgbClr val="333399"/>
                </a:solidFill>
                <a:latin typeface="΢"/>
                <a:cs typeface="΢"/>
              </a:rPr>
              <a:t>易</a:t>
            </a:r>
            <a:r>
              <a:rPr dirty="0" smtClean="0" sz="2500" spc="-134">
                <a:solidFill>
                  <a:srgbClr val="333399"/>
                </a:solidFill>
                <a:latin typeface="΢"/>
                <a:cs typeface="΢"/>
              </a:rPr>
              <a:t> </a:t>
            </a:r>
            <a:r>
              <a:rPr dirty="0" smtClean="0" sz="2500" spc="0">
                <a:solidFill>
                  <a:srgbClr val="333399"/>
                </a:solidFill>
                <a:latin typeface="΢"/>
                <a:cs typeface="΢"/>
              </a:rPr>
              <a:t>见</a:t>
            </a:r>
            <a:endParaRPr sz="2500">
              <a:latin typeface="微软雅黑"/>
              <a:cs typeface="微软雅黑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485900" y="4753355"/>
            <a:ext cx="6040120" cy="457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634998">
              <a:lnSpc>
                <a:spcPts val="3395"/>
              </a:lnSpc>
              <a:spcBef>
                <a:spcPts val="169"/>
              </a:spcBef>
            </a:pPr>
            <a:r>
              <a:rPr dirty="0" smtClean="0" sz="2400" spc="9">
                <a:solidFill>
                  <a:srgbClr val="CC3300"/>
                </a:solidFill>
                <a:latin typeface="΢"/>
                <a:cs typeface="΢"/>
              </a:rPr>
              <a:t>组织机构改变的影响</a:t>
            </a:r>
            <a:endParaRPr sz="2400">
              <a:latin typeface="微软雅黑"/>
              <a:cs typeface="微软雅黑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98120" y="3041904"/>
            <a:ext cx="1651000" cy="82143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R="12700">
              <a:lnSpc>
                <a:spcPts val="1000"/>
              </a:lnSpc>
            </a:pPr>
            <a:endParaRPr sz="1000"/>
          </a:p>
          <a:p>
            <a:pPr marL="965301">
              <a:lnSpc>
                <a:spcPct val="142207"/>
              </a:lnSpc>
              <a:spcBef>
                <a:spcPts val="1177"/>
              </a:spcBef>
            </a:pPr>
            <a:r>
              <a:rPr dirty="0" smtClean="0" sz="2400" spc="9">
                <a:solidFill>
                  <a:srgbClr val="0D4276"/>
                </a:solidFill>
                <a:latin typeface="΢"/>
                <a:cs typeface="΢"/>
              </a:rPr>
              <a:t>分析</a:t>
            </a:r>
            <a:endParaRPr sz="2400">
              <a:latin typeface="微软雅黑"/>
              <a:cs typeface="微软雅黑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2743200" y="3041904"/>
            <a:ext cx="2226564" cy="5974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35" name="object 35"/>
          <p:cNvSpPr txBox="1"/>
          <p:nvPr/>
        </p:nvSpPr>
        <p:spPr>
          <a:xfrm>
            <a:off x="198120" y="3639311"/>
            <a:ext cx="1638300" cy="22402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36" name="object 36"/>
          <p:cNvSpPr txBox="1"/>
          <p:nvPr/>
        </p:nvSpPr>
        <p:spPr>
          <a:xfrm>
            <a:off x="1836420" y="3639311"/>
            <a:ext cx="906780" cy="22402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37" name="object 37"/>
          <p:cNvSpPr txBox="1"/>
          <p:nvPr/>
        </p:nvSpPr>
        <p:spPr>
          <a:xfrm>
            <a:off x="2743200" y="3639311"/>
            <a:ext cx="2226564" cy="22402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38" name="object 38"/>
          <p:cNvSpPr txBox="1"/>
          <p:nvPr/>
        </p:nvSpPr>
        <p:spPr>
          <a:xfrm>
            <a:off x="4824984" y="3918203"/>
            <a:ext cx="144779" cy="457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39" name="object 39"/>
          <p:cNvSpPr txBox="1"/>
          <p:nvPr/>
        </p:nvSpPr>
        <p:spPr>
          <a:xfrm>
            <a:off x="4969764" y="3918203"/>
            <a:ext cx="2937256" cy="457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471805">
              <a:lnSpc>
                <a:spcPts val="3395"/>
              </a:lnSpc>
              <a:spcBef>
                <a:spcPts val="169"/>
              </a:spcBef>
            </a:pPr>
            <a:r>
              <a:rPr dirty="0" smtClean="0" sz="2400" spc="9">
                <a:solidFill>
                  <a:srgbClr val="003366"/>
                </a:solidFill>
                <a:latin typeface="΢"/>
                <a:cs typeface="΢"/>
              </a:rPr>
              <a:t>员工总体素质</a:t>
            </a:r>
            <a:endParaRPr sz="2400">
              <a:latin typeface="微软雅黑"/>
              <a:cs typeface="微软雅黑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4248911" y="3054095"/>
            <a:ext cx="2989072" cy="457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360299">
              <a:lnSpc>
                <a:spcPts val="3400"/>
              </a:lnSpc>
              <a:spcBef>
                <a:spcPts val="170"/>
              </a:spcBef>
            </a:pPr>
            <a:r>
              <a:rPr dirty="0" smtClean="0" sz="2400" spc="9">
                <a:latin typeface="΢"/>
                <a:cs typeface="΢"/>
              </a:rPr>
              <a:t>培</a:t>
            </a:r>
            <a:r>
              <a:rPr dirty="0" smtClean="0" sz="2400" spc="0">
                <a:latin typeface="΢"/>
                <a:cs typeface="΢"/>
              </a:rPr>
              <a:t>训</a:t>
            </a:r>
            <a:r>
              <a:rPr dirty="0" smtClean="0" sz="2400" spc="0">
                <a:latin typeface="΢"/>
                <a:cs typeface="΢"/>
              </a:rPr>
              <a:t> </a:t>
            </a:r>
            <a:r>
              <a:rPr dirty="0" smtClean="0" baseline="-1150" sz="3600" spc="0" b="1">
                <a:latin typeface="Tahoma"/>
                <a:cs typeface="Tahoma"/>
              </a:rPr>
              <a:t>&amp;</a:t>
            </a:r>
            <a:r>
              <a:rPr dirty="0" smtClean="0" baseline="-1150" sz="3600" spc="0" b="1">
                <a:latin typeface="Tahoma"/>
                <a:cs typeface="Tahoma"/>
              </a:rPr>
              <a:t> </a:t>
            </a:r>
            <a:r>
              <a:rPr dirty="0" smtClean="0" sz="2400" spc="9">
                <a:latin typeface="΢"/>
                <a:cs typeface="΢"/>
              </a:rPr>
              <a:t>教育趋势</a:t>
            </a:r>
            <a:endParaRPr sz="2400">
              <a:latin typeface="微软雅黑"/>
              <a:cs typeface="微软雅黑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1836420" y="1502663"/>
            <a:ext cx="3133344" cy="62331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42" name="object 42"/>
          <p:cNvSpPr txBox="1"/>
          <p:nvPr/>
        </p:nvSpPr>
        <p:spPr>
          <a:xfrm>
            <a:off x="4969764" y="1502663"/>
            <a:ext cx="1460500" cy="62331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418211">
              <a:lnSpc>
                <a:spcPts val="3400"/>
              </a:lnSpc>
              <a:spcBef>
                <a:spcPts val="170"/>
              </a:spcBef>
            </a:pPr>
            <a:r>
              <a:rPr dirty="0" smtClean="0" sz="2400" spc="14">
                <a:solidFill>
                  <a:srgbClr val="A40020"/>
                </a:solidFill>
                <a:latin typeface="΢"/>
                <a:cs typeface="΢"/>
              </a:rPr>
              <a:t>招聘</a:t>
            </a:r>
            <a:endParaRPr sz="2400">
              <a:latin typeface="微软雅黑"/>
              <a:cs typeface="微软雅黑"/>
            </a:endParaRPr>
          </a:p>
          <a:p>
            <a:pPr marL="418211">
              <a:lnSpc>
                <a:spcPts val="1510"/>
              </a:lnSpc>
            </a:pPr>
            <a:r>
              <a:rPr dirty="0" smtClean="0" baseline="-17091" sz="3600" spc="14">
                <a:solidFill>
                  <a:srgbClr val="A40020"/>
                </a:solidFill>
                <a:latin typeface="΢"/>
                <a:cs typeface="΢"/>
              </a:rPr>
              <a:t>费用</a:t>
            </a:r>
            <a:endParaRPr sz="2400">
              <a:latin typeface="微软雅黑"/>
              <a:cs typeface="微软雅黑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1836420" y="2125979"/>
            <a:ext cx="3267455" cy="82143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969369" marR="956669" algn="ctr">
              <a:lnSpc>
                <a:spcPts val="3390"/>
              </a:lnSpc>
              <a:spcBef>
                <a:spcPts val="169"/>
              </a:spcBef>
            </a:pPr>
            <a:r>
              <a:rPr dirty="0" smtClean="0" sz="2400" spc="9">
                <a:solidFill>
                  <a:srgbClr val="003366"/>
                </a:solidFill>
                <a:latin typeface="΢"/>
                <a:cs typeface="΢"/>
              </a:rPr>
              <a:t>职位空缺</a:t>
            </a:r>
            <a:endParaRPr sz="2400">
              <a:latin typeface="微软雅黑"/>
              <a:cs typeface="微软雅黑"/>
            </a:endParaRPr>
          </a:p>
          <a:p>
            <a:pPr marL="1291821" marR="1279121" algn="ctr">
              <a:lnSpc>
                <a:spcPts val="2880"/>
              </a:lnSpc>
            </a:pPr>
            <a:r>
              <a:rPr dirty="0" smtClean="0" sz="2400" spc="9">
                <a:solidFill>
                  <a:srgbClr val="003366"/>
                </a:solidFill>
                <a:latin typeface="΢"/>
                <a:cs typeface="΢"/>
              </a:rPr>
              <a:t>时间</a:t>
            </a:r>
            <a:endParaRPr sz="2400">
              <a:latin typeface="微软雅黑"/>
              <a:cs typeface="微软雅黑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4969764" y="2125979"/>
            <a:ext cx="134112" cy="19964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45" name="object 45"/>
          <p:cNvSpPr txBox="1"/>
          <p:nvPr/>
        </p:nvSpPr>
        <p:spPr>
          <a:xfrm>
            <a:off x="5103876" y="2125979"/>
            <a:ext cx="1143000" cy="19964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46" name="object 46"/>
          <p:cNvSpPr txBox="1"/>
          <p:nvPr/>
        </p:nvSpPr>
        <p:spPr>
          <a:xfrm>
            <a:off x="4969764" y="2125979"/>
            <a:ext cx="1277112" cy="19964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47" name="object 47"/>
          <p:cNvSpPr txBox="1"/>
          <p:nvPr/>
        </p:nvSpPr>
        <p:spPr>
          <a:xfrm>
            <a:off x="6246876" y="2125979"/>
            <a:ext cx="170687" cy="19964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48" name="object 48"/>
          <p:cNvSpPr txBox="1"/>
          <p:nvPr/>
        </p:nvSpPr>
        <p:spPr>
          <a:xfrm>
            <a:off x="6417564" y="2125979"/>
            <a:ext cx="2506980" cy="19964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7998"/>
          </a:xfrm>
          <a:custGeom>
            <a:avLst/>
            <a:gdLst/>
            <a:ahLst/>
            <a:cxnLst/>
            <a:rect l="l" t="t" r="r" b="b"/>
            <a:pathLst>
              <a:path w="9144000" h="6857998">
                <a:moveTo>
                  <a:pt x="9144000" y="6857998"/>
                </a:moveTo>
                <a:lnTo>
                  <a:pt x="9144000" y="0"/>
                </a:lnTo>
                <a:lnTo>
                  <a:pt x="0" y="0"/>
                </a:lnTo>
                <a:lnTo>
                  <a:pt x="0" y="6857998"/>
                </a:lnTo>
                <a:lnTo>
                  <a:pt x="9144000" y="6857998"/>
                </a:lnTo>
                <a:close/>
              </a:path>
            </a:pathLst>
          </a:custGeom>
          <a:solidFill>
            <a:srgbClr val="959595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/>
          <p:nvPr/>
        </p:nvSpPr>
        <p:spPr>
          <a:xfrm>
            <a:off x="0" y="0"/>
            <a:ext cx="9144000" cy="68579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8721852" y="1514855"/>
            <a:ext cx="0" cy="76200"/>
          </a:xfrm>
          <a:custGeom>
            <a:avLst/>
            <a:gdLst/>
            <a:ahLst/>
            <a:cxnLst/>
            <a:rect l="l" t="t" r="r" b="b"/>
            <a:pathLst>
              <a:path w="0" h="76200">
                <a:moveTo>
                  <a:pt x="0" y="0"/>
                </a:moveTo>
                <a:lnTo>
                  <a:pt x="0" y="76200"/>
                </a:lnTo>
              </a:path>
            </a:pathLst>
          </a:custGeom>
          <a:ln w="76200">
            <a:solidFill>
              <a:srgbClr val="A35F8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6827519" y="1552955"/>
            <a:ext cx="748283" cy="0"/>
          </a:xfrm>
          <a:custGeom>
            <a:avLst/>
            <a:gdLst/>
            <a:ahLst/>
            <a:cxnLst/>
            <a:rect l="l" t="t" r="r" b="b"/>
            <a:pathLst>
              <a:path w="748283" h="0">
                <a:moveTo>
                  <a:pt x="0" y="0"/>
                </a:moveTo>
                <a:lnTo>
                  <a:pt x="748283" y="0"/>
                </a:lnTo>
              </a:path>
            </a:pathLst>
          </a:custGeom>
          <a:ln w="76200">
            <a:solidFill>
              <a:srgbClr val="A35F8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5148071" y="1552955"/>
            <a:ext cx="539495" cy="0"/>
          </a:xfrm>
          <a:custGeom>
            <a:avLst/>
            <a:gdLst/>
            <a:ahLst/>
            <a:cxnLst/>
            <a:rect l="l" t="t" r="r" b="b"/>
            <a:pathLst>
              <a:path w="539495" h="0">
                <a:moveTo>
                  <a:pt x="0" y="0"/>
                </a:moveTo>
                <a:lnTo>
                  <a:pt x="539495" y="0"/>
                </a:lnTo>
              </a:path>
            </a:pathLst>
          </a:custGeom>
          <a:ln w="76200">
            <a:solidFill>
              <a:srgbClr val="A35F8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3285744" y="1552955"/>
            <a:ext cx="719327" cy="0"/>
          </a:xfrm>
          <a:custGeom>
            <a:avLst/>
            <a:gdLst/>
            <a:ahLst/>
            <a:cxnLst/>
            <a:rect l="l" t="t" r="r" b="b"/>
            <a:pathLst>
              <a:path w="719327" h="0">
                <a:moveTo>
                  <a:pt x="0" y="0"/>
                </a:moveTo>
                <a:lnTo>
                  <a:pt x="719327" y="0"/>
                </a:lnTo>
              </a:path>
            </a:pathLst>
          </a:custGeom>
          <a:ln w="76200">
            <a:solidFill>
              <a:srgbClr val="A35F8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" name="object 8"/>
          <p:cNvSpPr/>
          <p:nvPr/>
        </p:nvSpPr>
        <p:spPr>
          <a:xfrm>
            <a:off x="1295400" y="1552955"/>
            <a:ext cx="847344" cy="0"/>
          </a:xfrm>
          <a:custGeom>
            <a:avLst/>
            <a:gdLst/>
            <a:ahLst/>
            <a:cxnLst/>
            <a:rect l="l" t="t" r="r" b="b"/>
            <a:pathLst>
              <a:path w="847344" h="0">
                <a:moveTo>
                  <a:pt x="0" y="0"/>
                </a:moveTo>
                <a:lnTo>
                  <a:pt x="847344" y="0"/>
                </a:lnTo>
              </a:path>
            </a:pathLst>
          </a:custGeom>
          <a:ln w="76200">
            <a:solidFill>
              <a:srgbClr val="A35F8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" name="object 9"/>
          <p:cNvSpPr/>
          <p:nvPr/>
        </p:nvSpPr>
        <p:spPr>
          <a:xfrm>
            <a:off x="176784" y="1336547"/>
            <a:ext cx="1146048" cy="4968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" name="object 10"/>
          <p:cNvSpPr/>
          <p:nvPr/>
        </p:nvSpPr>
        <p:spPr>
          <a:xfrm>
            <a:off x="105155" y="1315211"/>
            <a:ext cx="1287780" cy="58216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" name="object 11"/>
          <p:cNvSpPr/>
          <p:nvPr/>
        </p:nvSpPr>
        <p:spPr>
          <a:xfrm>
            <a:off x="152400" y="1312163"/>
            <a:ext cx="1143000" cy="493775"/>
          </a:xfrm>
          <a:custGeom>
            <a:avLst/>
            <a:gdLst/>
            <a:ahLst/>
            <a:cxnLst/>
            <a:rect l="l" t="t" r="r" b="b"/>
            <a:pathLst>
              <a:path w="1143000" h="493775">
                <a:moveTo>
                  <a:pt x="0" y="493775"/>
                </a:moveTo>
                <a:lnTo>
                  <a:pt x="1143000" y="493775"/>
                </a:lnTo>
                <a:lnTo>
                  <a:pt x="1143000" y="0"/>
                </a:lnTo>
                <a:lnTo>
                  <a:pt x="0" y="0"/>
                </a:lnTo>
                <a:lnTo>
                  <a:pt x="0" y="493775"/>
                </a:lnTo>
                <a:close/>
              </a:path>
            </a:pathLst>
          </a:custGeom>
          <a:solidFill>
            <a:srgbClr val="EF9F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" name="object 12"/>
          <p:cNvSpPr/>
          <p:nvPr/>
        </p:nvSpPr>
        <p:spPr>
          <a:xfrm>
            <a:off x="2167127" y="1354836"/>
            <a:ext cx="1146048" cy="49682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" name="object 13"/>
          <p:cNvSpPr/>
          <p:nvPr/>
        </p:nvSpPr>
        <p:spPr>
          <a:xfrm>
            <a:off x="2095500" y="1333500"/>
            <a:ext cx="1287779" cy="58978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" name="object 14"/>
          <p:cNvSpPr/>
          <p:nvPr/>
        </p:nvSpPr>
        <p:spPr>
          <a:xfrm>
            <a:off x="2142744" y="1330452"/>
            <a:ext cx="1143000" cy="493775"/>
          </a:xfrm>
          <a:custGeom>
            <a:avLst/>
            <a:gdLst/>
            <a:ahLst/>
            <a:cxnLst/>
            <a:rect l="l" t="t" r="r" b="b"/>
            <a:pathLst>
              <a:path w="1143000" h="493775">
                <a:moveTo>
                  <a:pt x="0" y="493775"/>
                </a:moveTo>
                <a:lnTo>
                  <a:pt x="1143000" y="493775"/>
                </a:lnTo>
                <a:lnTo>
                  <a:pt x="1143000" y="0"/>
                </a:lnTo>
                <a:lnTo>
                  <a:pt x="0" y="0"/>
                </a:lnTo>
                <a:lnTo>
                  <a:pt x="0" y="493775"/>
                </a:lnTo>
                <a:close/>
              </a:path>
            </a:pathLst>
          </a:custGeom>
          <a:solidFill>
            <a:srgbClr val="EF9F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" name="object 15"/>
          <p:cNvSpPr/>
          <p:nvPr/>
        </p:nvSpPr>
        <p:spPr>
          <a:xfrm>
            <a:off x="4029455" y="1365503"/>
            <a:ext cx="1146048" cy="49682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" name="object 16"/>
          <p:cNvSpPr/>
          <p:nvPr/>
        </p:nvSpPr>
        <p:spPr>
          <a:xfrm>
            <a:off x="4047744" y="1344167"/>
            <a:ext cx="1109472" cy="58216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" name="object 17"/>
          <p:cNvSpPr/>
          <p:nvPr/>
        </p:nvSpPr>
        <p:spPr>
          <a:xfrm>
            <a:off x="4005071" y="1341119"/>
            <a:ext cx="1143000" cy="493775"/>
          </a:xfrm>
          <a:custGeom>
            <a:avLst/>
            <a:gdLst/>
            <a:ahLst/>
            <a:cxnLst/>
            <a:rect l="l" t="t" r="r" b="b"/>
            <a:pathLst>
              <a:path w="1143000" h="493775">
                <a:moveTo>
                  <a:pt x="0" y="493775"/>
                </a:moveTo>
                <a:lnTo>
                  <a:pt x="1143000" y="493775"/>
                </a:lnTo>
                <a:lnTo>
                  <a:pt x="1143000" y="0"/>
                </a:lnTo>
                <a:lnTo>
                  <a:pt x="0" y="0"/>
                </a:lnTo>
                <a:lnTo>
                  <a:pt x="0" y="493775"/>
                </a:lnTo>
                <a:close/>
              </a:path>
            </a:pathLst>
          </a:custGeom>
          <a:solidFill>
            <a:srgbClr val="EF9F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" name="object 18"/>
          <p:cNvSpPr/>
          <p:nvPr/>
        </p:nvSpPr>
        <p:spPr>
          <a:xfrm>
            <a:off x="5711952" y="1380744"/>
            <a:ext cx="1143000" cy="49682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9" name="object 19"/>
          <p:cNvSpPr/>
          <p:nvPr/>
        </p:nvSpPr>
        <p:spPr>
          <a:xfrm>
            <a:off x="5905500" y="1357883"/>
            <a:ext cx="754379" cy="58216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0" name="object 20"/>
          <p:cNvSpPr/>
          <p:nvPr/>
        </p:nvSpPr>
        <p:spPr>
          <a:xfrm>
            <a:off x="5687567" y="1356360"/>
            <a:ext cx="1139952" cy="493775"/>
          </a:xfrm>
          <a:custGeom>
            <a:avLst/>
            <a:gdLst/>
            <a:ahLst/>
            <a:cxnLst/>
            <a:rect l="l" t="t" r="r" b="b"/>
            <a:pathLst>
              <a:path w="1139952" h="493775">
                <a:moveTo>
                  <a:pt x="0" y="493775"/>
                </a:moveTo>
                <a:lnTo>
                  <a:pt x="1139952" y="493775"/>
                </a:lnTo>
                <a:lnTo>
                  <a:pt x="1139952" y="0"/>
                </a:lnTo>
                <a:lnTo>
                  <a:pt x="0" y="0"/>
                </a:lnTo>
                <a:lnTo>
                  <a:pt x="0" y="493775"/>
                </a:lnTo>
                <a:close/>
              </a:path>
            </a:pathLst>
          </a:custGeom>
          <a:solidFill>
            <a:srgbClr val="EF9F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1" name="object 21"/>
          <p:cNvSpPr/>
          <p:nvPr/>
        </p:nvSpPr>
        <p:spPr>
          <a:xfrm>
            <a:off x="7600188" y="1351788"/>
            <a:ext cx="1144524" cy="49682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2" name="object 22"/>
          <p:cNvSpPr/>
          <p:nvPr/>
        </p:nvSpPr>
        <p:spPr>
          <a:xfrm>
            <a:off x="7705343" y="1427988"/>
            <a:ext cx="932688" cy="376427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3" name="object 23"/>
          <p:cNvSpPr/>
          <p:nvPr/>
        </p:nvSpPr>
        <p:spPr>
          <a:xfrm>
            <a:off x="7575804" y="1327403"/>
            <a:ext cx="1141476" cy="493775"/>
          </a:xfrm>
          <a:custGeom>
            <a:avLst/>
            <a:gdLst/>
            <a:ahLst/>
            <a:cxnLst/>
            <a:rect l="l" t="t" r="r" b="b"/>
            <a:pathLst>
              <a:path w="1141476" h="493775">
                <a:moveTo>
                  <a:pt x="0" y="493775"/>
                </a:moveTo>
                <a:lnTo>
                  <a:pt x="1141476" y="493775"/>
                </a:lnTo>
                <a:lnTo>
                  <a:pt x="1141476" y="0"/>
                </a:lnTo>
                <a:lnTo>
                  <a:pt x="0" y="0"/>
                </a:lnTo>
                <a:lnTo>
                  <a:pt x="0" y="493775"/>
                </a:lnTo>
                <a:close/>
              </a:path>
            </a:pathLst>
          </a:custGeom>
          <a:solidFill>
            <a:srgbClr val="EF9F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4" name="object 24"/>
          <p:cNvSpPr txBox="1"/>
          <p:nvPr/>
        </p:nvSpPr>
        <p:spPr>
          <a:xfrm>
            <a:off x="599643" y="161901"/>
            <a:ext cx="4517308" cy="32629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70"/>
              </a:lnSpc>
              <a:spcBef>
                <a:spcPts val="128"/>
              </a:spcBef>
            </a:pPr>
            <a:r>
              <a:rPr dirty="0" smtClean="0" baseline="1074" sz="3300" spc="0" b="1">
                <a:latin typeface="Arial Black"/>
                <a:cs typeface="Arial Black"/>
              </a:rPr>
              <a:t>mySA</a:t>
            </a:r>
            <a:r>
              <a:rPr dirty="0" smtClean="0" baseline="1074" sz="3300" spc="-4" b="1">
                <a:latin typeface="Arial Black"/>
                <a:cs typeface="Arial Black"/>
              </a:rPr>
              <a:t>P</a:t>
            </a:r>
            <a:r>
              <a:rPr dirty="0" smtClean="0" sz="2200" spc="9">
                <a:latin typeface="΢"/>
                <a:cs typeface="΢"/>
              </a:rPr>
              <a:t>人力资源管理－</a:t>
            </a:r>
            <a:r>
              <a:rPr dirty="0" smtClean="0" sz="2200" spc="19">
                <a:latin typeface="΢"/>
                <a:cs typeface="΢"/>
              </a:rPr>
              <a:t>－</a:t>
            </a:r>
            <a:r>
              <a:rPr dirty="0" smtClean="0" sz="2200" spc="9">
                <a:latin typeface="΢"/>
                <a:cs typeface="΢"/>
              </a:rPr>
              <a:t>协同</a:t>
            </a:r>
            <a:r>
              <a:rPr dirty="0" smtClean="0" sz="2200" spc="19">
                <a:latin typeface="΢"/>
                <a:cs typeface="΢"/>
              </a:rPr>
              <a:t>功</a:t>
            </a:r>
            <a:r>
              <a:rPr dirty="0" smtClean="0" sz="2200" spc="0">
                <a:latin typeface="΢"/>
                <a:cs typeface="΢"/>
              </a:rPr>
              <a:t>能</a:t>
            </a:r>
            <a:endParaRPr sz="2200">
              <a:latin typeface="微软雅黑"/>
              <a:cs typeface="微软雅黑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976620" y="1406580"/>
            <a:ext cx="590969" cy="40944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ts val="1675"/>
              </a:lnSpc>
              <a:spcBef>
                <a:spcPts val="83"/>
              </a:spcBef>
            </a:pPr>
            <a:r>
              <a:rPr dirty="0" smtClean="0" baseline="1395" sz="2100" spc="9">
                <a:solidFill>
                  <a:srgbClr val="FFFFFF"/>
                </a:solidFill>
                <a:latin typeface="΢"/>
                <a:cs typeface="΢"/>
              </a:rPr>
              <a:t>第三方</a:t>
            </a:r>
            <a:endParaRPr sz="1400">
              <a:latin typeface="微软雅黑"/>
              <a:cs typeface="微软雅黑"/>
            </a:endParaRPr>
          </a:p>
          <a:p>
            <a:pPr marL="76542" marR="89916" algn="ctr">
              <a:lnSpc>
                <a:spcPts val="1550"/>
              </a:lnSpc>
            </a:pPr>
            <a:r>
              <a:rPr dirty="0" smtClean="0" sz="1400" spc="9">
                <a:solidFill>
                  <a:srgbClr val="FFFFFF"/>
                </a:solidFill>
                <a:latin typeface="΢"/>
                <a:cs typeface="΢"/>
              </a:rPr>
              <a:t>门户</a:t>
            </a:r>
            <a:endParaRPr sz="1400">
              <a:latin typeface="微软雅黑"/>
              <a:cs typeface="微软雅黑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97002" y="2074386"/>
            <a:ext cx="979474" cy="36072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445"/>
              </a:lnSpc>
              <a:spcBef>
                <a:spcPts val="72"/>
              </a:spcBef>
            </a:pPr>
            <a:r>
              <a:rPr dirty="0" smtClean="0" baseline="1627" sz="1800" spc="9">
                <a:latin typeface="΢"/>
                <a:cs typeface="΢"/>
              </a:rPr>
              <a:t>简</a:t>
            </a:r>
            <a:r>
              <a:rPr dirty="0" smtClean="0" baseline="1627" sz="1800" spc="9">
                <a:latin typeface="΢"/>
                <a:cs typeface="΢"/>
              </a:rPr>
              <a:t>易</a:t>
            </a:r>
            <a:r>
              <a:rPr dirty="0" smtClean="0" baseline="1627" sz="1800" spc="9">
                <a:latin typeface="΢"/>
                <a:cs typeface="΢"/>
              </a:rPr>
              <a:t>组</a:t>
            </a:r>
            <a:r>
              <a:rPr dirty="0" smtClean="0" baseline="1627" sz="1800" spc="0">
                <a:latin typeface="΢"/>
                <a:cs typeface="΢"/>
              </a:rPr>
              <a:t>织规划</a:t>
            </a:r>
            <a:endParaRPr sz="1200">
              <a:latin typeface="微软雅黑"/>
              <a:cs typeface="微软雅黑"/>
            </a:endParaRPr>
          </a:p>
          <a:p>
            <a:pPr marL="12700" marR="22859">
              <a:lnSpc>
                <a:spcPts val="1395"/>
              </a:lnSpc>
            </a:pPr>
            <a:r>
              <a:rPr dirty="0" smtClean="0" sz="1200" spc="9">
                <a:latin typeface="΢"/>
                <a:cs typeface="΢"/>
              </a:rPr>
              <a:t>功能</a:t>
            </a:r>
            <a:endParaRPr sz="1200">
              <a:latin typeface="微软雅黑"/>
              <a:cs typeface="微软雅黑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7726171" y="2074386"/>
            <a:ext cx="979977" cy="200723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22905">
              <a:lnSpc>
                <a:spcPts val="1445"/>
              </a:lnSpc>
              <a:spcBef>
                <a:spcPts val="72"/>
              </a:spcBef>
            </a:pPr>
            <a:r>
              <a:rPr dirty="0" smtClean="0" baseline="1627" sz="1800" spc="9">
                <a:latin typeface="΢"/>
                <a:cs typeface="΢"/>
              </a:rPr>
              <a:t>运用无线</a:t>
            </a:r>
            <a:endParaRPr sz="1200">
              <a:latin typeface="微软雅黑"/>
              <a:cs typeface="微软雅黑"/>
            </a:endParaRPr>
          </a:p>
          <a:p>
            <a:pPr marL="12700">
              <a:lnSpc>
                <a:spcPts val="1440"/>
              </a:lnSpc>
            </a:pPr>
            <a:r>
              <a:rPr dirty="0" smtClean="0" baseline="2415" sz="1800" spc="276">
                <a:latin typeface="Arial"/>
                <a:cs typeface="Arial"/>
              </a:rPr>
              <a:t>I</a:t>
            </a:r>
            <a:r>
              <a:rPr dirty="0" smtClean="0" baseline="2415" sz="1800" spc="-56">
                <a:latin typeface="Arial"/>
                <a:cs typeface="Arial"/>
              </a:rPr>
              <a:t>n</a:t>
            </a:r>
            <a:r>
              <a:rPr dirty="0" smtClean="0" baseline="2415" sz="1800" spc="276">
                <a:latin typeface="Arial"/>
                <a:cs typeface="Arial"/>
              </a:rPr>
              <a:t>t</a:t>
            </a:r>
            <a:r>
              <a:rPr dirty="0" smtClean="0" baseline="2415" sz="1800" spc="0">
                <a:latin typeface="Arial"/>
                <a:cs typeface="Arial"/>
              </a:rPr>
              <a:t>ern</a:t>
            </a:r>
            <a:r>
              <a:rPr dirty="0" smtClean="0" baseline="2415" sz="1800" spc="-4">
                <a:latin typeface="Arial"/>
                <a:cs typeface="Arial"/>
              </a:rPr>
              <a:t>e</a:t>
            </a:r>
            <a:r>
              <a:rPr dirty="0" smtClean="0" baseline="2415" sz="1800" spc="266">
                <a:latin typeface="Arial"/>
                <a:cs typeface="Arial"/>
              </a:rPr>
              <a:t>t</a:t>
            </a:r>
            <a:r>
              <a:rPr dirty="0" smtClean="0" baseline="1627" sz="1800" spc="266">
                <a:latin typeface="΢"/>
                <a:cs typeface="΢"/>
              </a:rPr>
              <a:t>技术</a:t>
            </a:r>
            <a:endParaRPr sz="1200">
              <a:latin typeface="微软雅黑"/>
              <a:cs typeface="微软雅黑"/>
            </a:endParaRPr>
          </a:p>
          <a:p>
            <a:pPr marL="12700" marR="502">
              <a:lnSpc>
                <a:spcPts val="1440"/>
              </a:lnSpc>
            </a:pPr>
            <a:r>
              <a:rPr dirty="0" smtClean="0" baseline="1627" sz="1800" spc="9">
                <a:latin typeface="΢"/>
                <a:cs typeface="΢"/>
              </a:rPr>
              <a:t>，</a:t>
            </a:r>
            <a:r>
              <a:rPr dirty="0" smtClean="0" baseline="1627" sz="1800" spc="9">
                <a:latin typeface="΢"/>
                <a:cs typeface="΢"/>
              </a:rPr>
              <a:t>无</a:t>
            </a:r>
            <a:r>
              <a:rPr dirty="0" smtClean="0" baseline="1627" sz="1800" spc="9">
                <a:latin typeface="΢"/>
                <a:cs typeface="΢"/>
              </a:rPr>
              <a:t>论</a:t>
            </a:r>
            <a:r>
              <a:rPr dirty="0" smtClean="0" baseline="1627" sz="1800" spc="0">
                <a:latin typeface="΢"/>
                <a:cs typeface="΢"/>
              </a:rPr>
              <a:t>何时何</a:t>
            </a:r>
            <a:endParaRPr sz="1200">
              <a:latin typeface="微软雅黑"/>
              <a:cs typeface="微软雅黑"/>
            </a:endParaRPr>
          </a:p>
          <a:p>
            <a:pPr marL="12700" marR="502">
              <a:lnSpc>
                <a:spcPts val="1440"/>
              </a:lnSpc>
            </a:pPr>
            <a:r>
              <a:rPr dirty="0" smtClean="0" baseline="1627" sz="1800" spc="9">
                <a:latin typeface="΢"/>
                <a:cs typeface="΢"/>
              </a:rPr>
              <a:t>地</a:t>
            </a:r>
            <a:r>
              <a:rPr dirty="0" smtClean="0" baseline="1627" sz="1800" spc="9">
                <a:latin typeface="΢"/>
                <a:cs typeface="΢"/>
              </a:rPr>
              <a:t>，</a:t>
            </a:r>
            <a:r>
              <a:rPr dirty="0" smtClean="0" baseline="1627" sz="1800" spc="9">
                <a:latin typeface="΢"/>
                <a:cs typeface="΢"/>
              </a:rPr>
              <a:t>提</a:t>
            </a:r>
            <a:r>
              <a:rPr dirty="0" smtClean="0" baseline="1627" sz="1800" spc="0">
                <a:latin typeface="΢"/>
                <a:cs typeface="΢"/>
              </a:rPr>
              <a:t>供人力</a:t>
            </a:r>
            <a:endParaRPr sz="1200">
              <a:latin typeface="微软雅黑"/>
              <a:cs typeface="微软雅黑"/>
            </a:endParaRPr>
          </a:p>
          <a:p>
            <a:pPr marL="12700" marR="502">
              <a:lnSpc>
                <a:spcPts val="1440"/>
              </a:lnSpc>
            </a:pPr>
            <a:r>
              <a:rPr dirty="0" smtClean="0" baseline="1627" sz="1800" spc="9">
                <a:latin typeface="΢"/>
                <a:cs typeface="΢"/>
              </a:rPr>
              <a:t>资</a:t>
            </a:r>
            <a:r>
              <a:rPr dirty="0" smtClean="0" baseline="1627" sz="1800" spc="9">
                <a:latin typeface="΢"/>
                <a:cs typeface="΢"/>
              </a:rPr>
              <a:t>源</a:t>
            </a:r>
            <a:r>
              <a:rPr dirty="0" smtClean="0" baseline="1627" sz="1800" spc="9">
                <a:latin typeface="΢"/>
                <a:cs typeface="΢"/>
              </a:rPr>
              <a:t>信</a:t>
            </a:r>
            <a:r>
              <a:rPr dirty="0" smtClean="0" baseline="1627" sz="1800" spc="0">
                <a:latin typeface="΢"/>
                <a:cs typeface="΢"/>
              </a:rPr>
              <a:t>息和服</a:t>
            </a:r>
            <a:endParaRPr sz="1200">
              <a:latin typeface="微软雅黑"/>
              <a:cs typeface="微软雅黑"/>
            </a:endParaRPr>
          </a:p>
          <a:p>
            <a:pPr marL="12700" marR="502">
              <a:lnSpc>
                <a:spcPts val="1440"/>
              </a:lnSpc>
            </a:pPr>
            <a:r>
              <a:rPr dirty="0" smtClean="0" baseline="1627" sz="1800" spc="9">
                <a:latin typeface="΢"/>
                <a:cs typeface="΢"/>
              </a:rPr>
              <a:t>务</a:t>
            </a:r>
            <a:r>
              <a:rPr dirty="0" smtClean="0" baseline="1627" sz="1800" spc="9">
                <a:latin typeface="΢"/>
                <a:cs typeface="΢"/>
              </a:rPr>
              <a:t>（</a:t>
            </a:r>
            <a:r>
              <a:rPr dirty="0" smtClean="0" baseline="1627" sz="1800" spc="9">
                <a:latin typeface="΢"/>
                <a:cs typeface="΢"/>
              </a:rPr>
              <a:t>例</a:t>
            </a:r>
            <a:r>
              <a:rPr dirty="0" smtClean="0" baseline="1627" sz="1800" spc="0">
                <a:latin typeface="΢"/>
                <a:cs typeface="΢"/>
              </a:rPr>
              <a:t>如时间</a:t>
            </a:r>
            <a:endParaRPr sz="1200">
              <a:latin typeface="微软雅黑"/>
              <a:cs typeface="微软雅黑"/>
            </a:endParaRPr>
          </a:p>
          <a:p>
            <a:pPr marL="12700" marR="502">
              <a:lnSpc>
                <a:spcPts val="1440"/>
              </a:lnSpc>
            </a:pPr>
            <a:r>
              <a:rPr dirty="0" smtClean="0" baseline="1627" sz="1800" spc="9">
                <a:latin typeface="΢"/>
                <a:cs typeface="΢"/>
              </a:rPr>
              <a:t>数</a:t>
            </a:r>
            <a:r>
              <a:rPr dirty="0" smtClean="0" baseline="1627" sz="1800" spc="9">
                <a:latin typeface="΢"/>
                <a:cs typeface="΢"/>
              </a:rPr>
              <a:t>据</a:t>
            </a:r>
            <a:r>
              <a:rPr dirty="0" smtClean="0" baseline="1627" sz="1800" spc="9">
                <a:latin typeface="΢"/>
                <a:cs typeface="΢"/>
              </a:rPr>
              <a:t>处</a:t>
            </a:r>
            <a:r>
              <a:rPr dirty="0" smtClean="0" baseline="1627" sz="1800" spc="0">
                <a:latin typeface="΢"/>
                <a:cs typeface="΢"/>
              </a:rPr>
              <a:t>理和个</a:t>
            </a:r>
            <a:endParaRPr sz="1200">
              <a:latin typeface="微软雅黑"/>
              <a:cs typeface="微软雅黑"/>
            </a:endParaRPr>
          </a:p>
          <a:p>
            <a:pPr marL="12700" marR="502">
              <a:lnSpc>
                <a:spcPts val="1440"/>
              </a:lnSpc>
            </a:pPr>
            <a:r>
              <a:rPr dirty="0" smtClean="0" baseline="1627" sz="1800" spc="9">
                <a:latin typeface="΢"/>
                <a:cs typeface="΢"/>
              </a:rPr>
              <a:t>人</a:t>
            </a:r>
            <a:r>
              <a:rPr dirty="0" smtClean="0" baseline="1627" sz="1800" spc="9">
                <a:latin typeface="΢"/>
                <a:cs typeface="΢"/>
              </a:rPr>
              <a:t>差</a:t>
            </a:r>
            <a:r>
              <a:rPr dirty="0" smtClean="0" baseline="1627" sz="1800" spc="9">
                <a:latin typeface="΢"/>
                <a:cs typeface="΢"/>
              </a:rPr>
              <a:t>旅</a:t>
            </a:r>
            <a:r>
              <a:rPr dirty="0" smtClean="0" baseline="1627" sz="1800" spc="0">
                <a:latin typeface="΢"/>
                <a:cs typeface="΢"/>
              </a:rPr>
              <a:t>计划）</a:t>
            </a:r>
            <a:endParaRPr sz="1200">
              <a:latin typeface="微软雅黑"/>
              <a:cs typeface="微软雅黑"/>
            </a:endParaRPr>
          </a:p>
          <a:p>
            <a:pPr marL="12700" marR="22905">
              <a:lnSpc>
                <a:spcPts val="1440"/>
              </a:lnSpc>
            </a:pPr>
            <a:r>
              <a:rPr dirty="0" smtClean="0" baseline="1627" sz="1800" spc="9">
                <a:latin typeface="΢"/>
                <a:cs typeface="΢"/>
              </a:rPr>
              <a:t>，以支</a:t>
            </a:r>
            <a:r>
              <a:rPr dirty="0" smtClean="0" baseline="1627" sz="1800" spc="0">
                <a:latin typeface="΢"/>
                <a:cs typeface="΢"/>
              </a:rPr>
              <a:t>持</a:t>
            </a:r>
            <a:r>
              <a:rPr dirty="0" smtClean="0" baseline="2415" sz="1800" spc="-399">
                <a:latin typeface="Arial"/>
                <a:cs typeface="Arial"/>
              </a:rPr>
              <a:t>M</a:t>
            </a:r>
            <a:r>
              <a:rPr dirty="0" smtClean="0" baseline="2415" sz="1800" spc="199">
                <a:latin typeface="Arial"/>
                <a:cs typeface="Arial"/>
              </a:rPr>
              <a:t>-</a:t>
            </a:r>
            <a:endParaRPr sz="1200">
              <a:latin typeface="Arial"/>
              <a:cs typeface="Arial"/>
            </a:endParaRPr>
          </a:p>
          <a:p>
            <a:pPr marL="12700" marR="45">
              <a:lnSpc>
                <a:spcPts val="1445"/>
              </a:lnSpc>
              <a:spcBef>
                <a:spcPts val="0"/>
              </a:spcBef>
            </a:pPr>
            <a:r>
              <a:rPr dirty="0" smtClean="0" baseline="2415" sz="1800" spc="-198">
                <a:latin typeface="Arial"/>
                <a:cs typeface="Arial"/>
              </a:rPr>
              <a:t>B</a:t>
            </a:r>
            <a:r>
              <a:rPr dirty="0" smtClean="0" baseline="2415" sz="1800" spc="-258">
                <a:latin typeface="Arial"/>
                <a:cs typeface="Arial"/>
              </a:rPr>
              <a:t>U</a:t>
            </a:r>
            <a:r>
              <a:rPr dirty="0" smtClean="0" baseline="2415" sz="1800" spc="-198">
                <a:latin typeface="Arial"/>
                <a:cs typeface="Arial"/>
              </a:rPr>
              <a:t>S</a:t>
            </a:r>
            <a:r>
              <a:rPr dirty="0" smtClean="0" baseline="2415" sz="1800" spc="-118">
                <a:latin typeface="Arial"/>
                <a:cs typeface="Arial"/>
              </a:rPr>
              <a:t>INES</a:t>
            </a:r>
            <a:r>
              <a:rPr dirty="0" smtClean="0" baseline="2415" sz="1800" spc="-131">
                <a:latin typeface="Arial"/>
                <a:cs typeface="Arial"/>
              </a:rPr>
              <a:t>S</a:t>
            </a:r>
            <a:r>
              <a:rPr dirty="0" smtClean="0" baseline="1627" sz="1800" spc="0">
                <a:latin typeface="΢"/>
                <a:cs typeface="΢"/>
              </a:rPr>
              <a:t>（移</a:t>
            </a:r>
            <a:endParaRPr sz="1200">
              <a:latin typeface="微软雅黑"/>
              <a:cs typeface="微软雅黑"/>
            </a:endParaRPr>
          </a:p>
          <a:p>
            <a:pPr marL="12700" marR="22905">
              <a:lnSpc>
                <a:spcPts val="1395"/>
              </a:lnSpc>
            </a:pPr>
            <a:r>
              <a:rPr dirty="0" smtClean="0" sz="1200" spc="9">
                <a:latin typeface="΢"/>
                <a:cs typeface="΢"/>
              </a:rPr>
              <a:t>动商务</a:t>
            </a:r>
            <a:r>
              <a:rPr dirty="0" smtClean="0" sz="1200" spc="199">
                <a:latin typeface="Arial"/>
                <a:cs typeface="Arial"/>
              </a:rPr>
              <a:t>)</a:t>
            </a:r>
            <a:endParaRPr sz="12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2254757" y="2090261"/>
            <a:ext cx="979830" cy="54381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355">
              <a:lnSpc>
                <a:spcPts val="1445"/>
              </a:lnSpc>
              <a:spcBef>
                <a:spcPts val="72"/>
              </a:spcBef>
            </a:pPr>
            <a:r>
              <a:rPr dirty="0" smtClean="0" baseline="1627" sz="1800" spc="9">
                <a:latin typeface="΢"/>
                <a:cs typeface="΢"/>
              </a:rPr>
              <a:t>快</a:t>
            </a:r>
            <a:r>
              <a:rPr dirty="0" smtClean="0" baseline="1627" sz="1800" spc="9">
                <a:latin typeface="΢"/>
                <a:cs typeface="΢"/>
              </a:rPr>
              <a:t>速</a:t>
            </a:r>
            <a:r>
              <a:rPr dirty="0" smtClean="0" baseline="1627" sz="1800" spc="9">
                <a:latin typeface="΢"/>
                <a:cs typeface="΢"/>
              </a:rPr>
              <a:t>的</a:t>
            </a:r>
            <a:r>
              <a:rPr dirty="0" smtClean="0" baseline="1627" sz="1800" spc="0">
                <a:latin typeface="΢"/>
                <a:cs typeface="΢"/>
              </a:rPr>
              <a:t>在线查</a:t>
            </a:r>
            <a:endParaRPr sz="1200">
              <a:latin typeface="微软雅黑"/>
              <a:cs typeface="微软雅黑"/>
            </a:endParaRPr>
          </a:p>
          <a:p>
            <a:pPr marL="12700">
              <a:lnSpc>
                <a:spcPts val="1440"/>
              </a:lnSpc>
            </a:pPr>
            <a:r>
              <a:rPr dirty="0" smtClean="0" baseline="1627" sz="1800" spc="9">
                <a:latin typeface="΢"/>
                <a:cs typeface="΢"/>
              </a:rPr>
              <a:t>阅</a:t>
            </a:r>
            <a:r>
              <a:rPr dirty="0" smtClean="0" baseline="1627" sz="1800" spc="9">
                <a:latin typeface="΢"/>
                <a:cs typeface="΢"/>
              </a:rPr>
              <a:t>或</a:t>
            </a:r>
            <a:r>
              <a:rPr dirty="0" smtClean="0" baseline="1627" sz="1800" spc="9">
                <a:latin typeface="΢"/>
                <a:cs typeface="΢"/>
              </a:rPr>
              <a:t>是</a:t>
            </a:r>
            <a:r>
              <a:rPr dirty="0" smtClean="0" baseline="1627" sz="1800" spc="0">
                <a:latin typeface="΢"/>
                <a:cs typeface="΢"/>
              </a:rPr>
              <a:t>变</a:t>
            </a:r>
            <a:r>
              <a:rPr dirty="0" smtClean="0" baseline="1627" sz="1800" spc="-4">
                <a:latin typeface="΢"/>
                <a:cs typeface="΢"/>
              </a:rPr>
              <a:t>更</a:t>
            </a:r>
            <a:r>
              <a:rPr dirty="0" smtClean="0" baseline="1627" sz="1800" spc="0">
                <a:latin typeface="΢"/>
                <a:cs typeface="΢"/>
              </a:rPr>
              <a:t>个</a:t>
            </a:r>
            <a:endParaRPr sz="1200">
              <a:latin typeface="微软雅黑"/>
              <a:cs typeface="微软雅黑"/>
            </a:endParaRPr>
          </a:p>
          <a:p>
            <a:pPr marL="12700" marR="22905">
              <a:lnSpc>
                <a:spcPts val="1395"/>
              </a:lnSpc>
            </a:pPr>
            <a:r>
              <a:rPr dirty="0" smtClean="0" sz="1200" spc="9">
                <a:latin typeface="΢"/>
                <a:cs typeface="΢"/>
              </a:rPr>
              <a:t>人资料</a:t>
            </a:r>
            <a:endParaRPr sz="1200">
              <a:latin typeface="微软雅黑"/>
              <a:cs typeface="微软雅黑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4109084" y="2104485"/>
            <a:ext cx="1132535" cy="328777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22905">
              <a:lnSpc>
                <a:spcPts val="1445"/>
              </a:lnSpc>
              <a:spcBef>
                <a:spcPts val="72"/>
              </a:spcBef>
            </a:pPr>
            <a:r>
              <a:rPr dirty="0" smtClean="0" baseline="1627" sz="1800" spc="9">
                <a:latin typeface="΢"/>
                <a:cs typeface="΢"/>
              </a:rPr>
              <a:t>运用</a:t>
            </a:r>
            <a:r>
              <a:rPr dirty="0" smtClean="0" baseline="2415" sz="1800" spc="-389">
                <a:latin typeface="Arial"/>
                <a:cs typeface="Arial"/>
              </a:rPr>
              <a:t>m</a:t>
            </a:r>
            <a:r>
              <a:rPr dirty="0" smtClean="0" baseline="2415" sz="1800" spc="-154">
                <a:latin typeface="Arial"/>
                <a:cs typeface="Arial"/>
              </a:rPr>
              <a:t>ySA</a:t>
            </a:r>
            <a:r>
              <a:rPr dirty="0" smtClean="0" baseline="2415" sz="1800" spc="-163">
                <a:latin typeface="Arial"/>
                <a:cs typeface="Arial"/>
              </a:rPr>
              <a:t>P</a:t>
            </a:r>
            <a:r>
              <a:rPr dirty="0" smtClean="0" baseline="1627" sz="1800" spc="0">
                <a:latin typeface="΢"/>
                <a:cs typeface="΢"/>
              </a:rPr>
              <a:t>工作</a:t>
            </a:r>
            <a:endParaRPr sz="1200">
              <a:latin typeface="微软雅黑"/>
              <a:cs typeface="微软雅黑"/>
            </a:endParaRPr>
          </a:p>
          <a:p>
            <a:pPr marL="12700" marR="660">
              <a:lnSpc>
                <a:spcPts val="1440"/>
              </a:lnSpc>
            </a:pPr>
            <a:r>
              <a:rPr dirty="0" smtClean="0" baseline="1627" sz="1800" spc="9">
                <a:latin typeface="΢"/>
                <a:cs typeface="΢"/>
              </a:rPr>
              <a:t>平</a:t>
            </a:r>
            <a:r>
              <a:rPr dirty="0" smtClean="0" baseline="1627" sz="1800" spc="9">
                <a:latin typeface="΢"/>
                <a:cs typeface="΢"/>
              </a:rPr>
              <a:t>台</a:t>
            </a:r>
            <a:r>
              <a:rPr dirty="0" smtClean="0" baseline="1627" sz="1800" spc="9">
                <a:latin typeface="΢"/>
                <a:cs typeface="΢"/>
              </a:rPr>
              <a:t>技</a:t>
            </a:r>
            <a:r>
              <a:rPr dirty="0" smtClean="0" baseline="1627" sz="1800" spc="0">
                <a:latin typeface="΢"/>
                <a:cs typeface="΢"/>
              </a:rPr>
              <a:t>术，可以</a:t>
            </a:r>
            <a:endParaRPr sz="1200">
              <a:latin typeface="微软雅黑"/>
              <a:cs typeface="微软雅黑"/>
            </a:endParaRPr>
          </a:p>
          <a:p>
            <a:pPr marL="12700" marR="660">
              <a:lnSpc>
                <a:spcPts val="1445"/>
              </a:lnSpc>
              <a:spcBef>
                <a:spcPts val="0"/>
              </a:spcBef>
            </a:pPr>
            <a:r>
              <a:rPr dirty="0" smtClean="0" baseline="1627" sz="1800" spc="9">
                <a:latin typeface="΢"/>
                <a:cs typeface="΢"/>
              </a:rPr>
              <a:t>为</a:t>
            </a:r>
            <a:r>
              <a:rPr dirty="0" smtClean="0" baseline="1627" sz="1800" spc="9">
                <a:latin typeface="΢"/>
                <a:cs typeface="΢"/>
              </a:rPr>
              <a:t>每</a:t>
            </a:r>
            <a:r>
              <a:rPr dirty="0" smtClean="0" baseline="1627" sz="1800" spc="9">
                <a:latin typeface="΢"/>
                <a:cs typeface="΢"/>
              </a:rPr>
              <a:t>位</a:t>
            </a:r>
            <a:r>
              <a:rPr dirty="0" smtClean="0" baseline="1627" sz="1800" spc="0">
                <a:latin typeface="΢"/>
                <a:cs typeface="΢"/>
              </a:rPr>
              <a:t>人力资源</a:t>
            </a:r>
            <a:endParaRPr sz="1200">
              <a:latin typeface="微软雅黑"/>
              <a:cs typeface="微软雅黑"/>
            </a:endParaRPr>
          </a:p>
          <a:p>
            <a:pPr marL="12700" marR="660">
              <a:lnSpc>
                <a:spcPts val="1440"/>
              </a:lnSpc>
            </a:pPr>
            <a:r>
              <a:rPr dirty="0" smtClean="0" baseline="1627" sz="1800" spc="9">
                <a:latin typeface="΢"/>
                <a:cs typeface="΢"/>
              </a:rPr>
              <a:t>管</a:t>
            </a:r>
            <a:r>
              <a:rPr dirty="0" smtClean="0" baseline="1627" sz="1800" spc="9">
                <a:latin typeface="΢"/>
                <a:cs typeface="΢"/>
              </a:rPr>
              <a:t>理</a:t>
            </a:r>
            <a:r>
              <a:rPr dirty="0" smtClean="0" baseline="1627" sz="1800" spc="9">
                <a:latin typeface="΢"/>
                <a:cs typeface="΢"/>
              </a:rPr>
              <a:t>专</a:t>
            </a:r>
            <a:r>
              <a:rPr dirty="0" smtClean="0" baseline="1627" sz="1800" spc="0">
                <a:latin typeface="΢"/>
                <a:cs typeface="΢"/>
              </a:rPr>
              <a:t>业人士提</a:t>
            </a:r>
            <a:endParaRPr sz="1200">
              <a:latin typeface="微软雅黑"/>
              <a:cs typeface="微软雅黑"/>
            </a:endParaRPr>
          </a:p>
          <a:p>
            <a:pPr marL="12700" marR="660">
              <a:lnSpc>
                <a:spcPts val="1440"/>
              </a:lnSpc>
            </a:pPr>
            <a:r>
              <a:rPr dirty="0" smtClean="0" baseline="1627" sz="1800" spc="9">
                <a:latin typeface="΢"/>
                <a:cs typeface="΢"/>
              </a:rPr>
              <a:t>供</a:t>
            </a:r>
            <a:r>
              <a:rPr dirty="0" smtClean="0" baseline="1627" sz="1800" spc="9">
                <a:latin typeface="΢"/>
                <a:cs typeface="΢"/>
              </a:rPr>
              <a:t>一</a:t>
            </a:r>
            <a:r>
              <a:rPr dirty="0" smtClean="0" baseline="1627" sz="1800" spc="9">
                <a:latin typeface="΢"/>
                <a:cs typeface="΢"/>
              </a:rPr>
              <a:t>个</a:t>
            </a:r>
            <a:r>
              <a:rPr dirty="0" smtClean="0" baseline="1627" sz="1800" spc="0">
                <a:latin typeface="΢"/>
                <a:cs typeface="΢"/>
              </a:rPr>
              <a:t>基于岗位</a:t>
            </a:r>
            <a:endParaRPr sz="1200">
              <a:latin typeface="微软雅黑"/>
              <a:cs typeface="微软雅黑"/>
            </a:endParaRPr>
          </a:p>
          <a:p>
            <a:pPr marL="12700" marR="660">
              <a:lnSpc>
                <a:spcPts val="1440"/>
              </a:lnSpc>
            </a:pPr>
            <a:r>
              <a:rPr dirty="0" smtClean="0" baseline="1627" sz="1800" spc="9">
                <a:latin typeface="΢"/>
                <a:cs typeface="΢"/>
              </a:rPr>
              <a:t>的</a:t>
            </a:r>
            <a:r>
              <a:rPr dirty="0" smtClean="0" baseline="1627" sz="1800" spc="9">
                <a:latin typeface="΢"/>
                <a:cs typeface="΢"/>
              </a:rPr>
              <a:t>、</a:t>
            </a:r>
            <a:r>
              <a:rPr dirty="0" smtClean="0" baseline="1627" sz="1800" spc="9">
                <a:latin typeface="΢"/>
                <a:cs typeface="΢"/>
              </a:rPr>
              <a:t>个</a:t>
            </a:r>
            <a:r>
              <a:rPr dirty="0" smtClean="0" baseline="1627" sz="1800" spc="0">
                <a:latin typeface="΢"/>
                <a:cs typeface="΢"/>
              </a:rPr>
              <a:t>性化的桌</a:t>
            </a:r>
            <a:endParaRPr sz="1200">
              <a:latin typeface="微软雅黑"/>
              <a:cs typeface="微软雅黑"/>
            </a:endParaRPr>
          </a:p>
          <a:p>
            <a:pPr marL="12700" marR="660">
              <a:lnSpc>
                <a:spcPts val="1440"/>
              </a:lnSpc>
            </a:pPr>
            <a:r>
              <a:rPr dirty="0" smtClean="0" baseline="1627" sz="1800" spc="9">
                <a:latin typeface="΢"/>
                <a:cs typeface="΢"/>
              </a:rPr>
              <a:t>面</a:t>
            </a:r>
            <a:r>
              <a:rPr dirty="0" smtClean="0" baseline="1627" sz="1800" spc="9">
                <a:latin typeface="΢"/>
                <a:cs typeface="΢"/>
              </a:rPr>
              <a:t>环</a:t>
            </a:r>
            <a:r>
              <a:rPr dirty="0" smtClean="0" baseline="1627" sz="1800" spc="9">
                <a:latin typeface="΢"/>
                <a:cs typeface="΢"/>
              </a:rPr>
              <a:t>境</a:t>
            </a:r>
            <a:r>
              <a:rPr dirty="0" smtClean="0" baseline="1627" sz="1800" spc="0">
                <a:latin typeface="΢"/>
                <a:cs typeface="΢"/>
              </a:rPr>
              <a:t>。在此环</a:t>
            </a:r>
            <a:endParaRPr sz="1200">
              <a:latin typeface="微软雅黑"/>
              <a:cs typeface="微软雅黑"/>
            </a:endParaRPr>
          </a:p>
          <a:p>
            <a:pPr marL="12700" marR="660">
              <a:lnSpc>
                <a:spcPts val="1440"/>
              </a:lnSpc>
            </a:pPr>
            <a:r>
              <a:rPr dirty="0" smtClean="0" baseline="1627" sz="1800" spc="9">
                <a:latin typeface="΢"/>
                <a:cs typeface="΢"/>
              </a:rPr>
              <a:t>境</a:t>
            </a:r>
            <a:r>
              <a:rPr dirty="0" smtClean="0" baseline="1627" sz="1800" spc="9">
                <a:latin typeface="΢"/>
                <a:cs typeface="΢"/>
              </a:rPr>
              <a:t>中</a:t>
            </a:r>
            <a:r>
              <a:rPr dirty="0" smtClean="0" baseline="1627" sz="1800" spc="9">
                <a:latin typeface="΢"/>
                <a:cs typeface="΢"/>
              </a:rPr>
              <a:t>，</a:t>
            </a:r>
            <a:r>
              <a:rPr dirty="0" smtClean="0" baseline="1627" sz="1800" spc="0">
                <a:latin typeface="΢"/>
                <a:cs typeface="΢"/>
              </a:rPr>
              <a:t>用户可快</a:t>
            </a:r>
            <a:endParaRPr sz="1200">
              <a:latin typeface="微软雅黑"/>
              <a:cs typeface="微软雅黑"/>
            </a:endParaRPr>
          </a:p>
          <a:p>
            <a:pPr marL="12700">
              <a:lnSpc>
                <a:spcPts val="1440"/>
              </a:lnSpc>
            </a:pPr>
            <a:r>
              <a:rPr dirty="0" smtClean="0" baseline="1627" sz="1800" spc="9">
                <a:latin typeface="΢"/>
                <a:cs typeface="΢"/>
              </a:rPr>
              <a:t>速</a:t>
            </a:r>
            <a:r>
              <a:rPr dirty="0" smtClean="0" baseline="1627" sz="1800" spc="9">
                <a:latin typeface="΢"/>
                <a:cs typeface="΢"/>
              </a:rPr>
              <a:t>得</a:t>
            </a:r>
            <a:r>
              <a:rPr dirty="0" smtClean="0" baseline="1627" sz="1800" spc="9">
                <a:latin typeface="΢"/>
                <a:cs typeface="΢"/>
              </a:rPr>
              <a:t>到</a:t>
            </a:r>
            <a:r>
              <a:rPr dirty="0" smtClean="0" baseline="1627" sz="1800" spc="0">
                <a:latin typeface="΢"/>
                <a:cs typeface="΢"/>
              </a:rPr>
              <a:t>所</a:t>
            </a:r>
            <a:r>
              <a:rPr dirty="0" smtClean="0" baseline="1627" sz="1800" spc="-4">
                <a:latin typeface="΢"/>
                <a:cs typeface="΢"/>
              </a:rPr>
              <a:t>需</a:t>
            </a:r>
            <a:r>
              <a:rPr dirty="0" smtClean="0" baseline="1627" sz="1800" spc="0">
                <a:latin typeface="΢"/>
                <a:cs typeface="΢"/>
              </a:rPr>
              <a:t>信息</a:t>
            </a:r>
            <a:endParaRPr sz="1200">
              <a:latin typeface="微软雅黑"/>
              <a:cs typeface="微软雅黑"/>
            </a:endParaRPr>
          </a:p>
          <a:p>
            <a:pPr marL="12700" marR="660">
              <a:lnSpc>
                <a:spcPts val="1440"/>
              </a:lnSpc>
            </a:pPr>
            <a:r>
              <a:rPr dirty="0" smtClean="0" baseline="1627" sz="1800" spc="9">
                <a:latin typeface="΢"/>
                <a:cs typeface="΢"/>
              </a:rPr>
              <a:t>和</a:t>
            </a:r>
            <a:r>
              <a:rPr dirty="0" smtClean="0" baseline="1627" sz="1800" spc="9">
                <a:latin typeface="΢"/>
                <a:cs typeface="΢"/>
              </a:rPr>
              <a:t>相</a:t>
            </a:r>
            <a:r>
              <a:rPr dirty="0" smtClean="0" baseline="1627" sz="1800" spc="9">
                <a:latin typeface="΢"/>
                <a:cs typeface="΢"/>
              </a:rPr>
              <a:t>应</a:t>
            </a:r>
            <a:r>
              <a:rPr dirty="0" smtClean="0" baseline="1627" sz="1800" spc="0">
                <a:latin typeface="΢"/>
                <a:cs typeface="΢"/>
              </a:rPr>
              <a:t>的服务，</a:t>
            </a:r>
            <a:endParaRPr sz="1200">
              <a:latin typeface="微软雅黑"/>
              <a:cs typeface="微软雅黑"/>
            </a:endParaRPr>
          </a:p>
          <a:p>
            <a:pPr marL="12700" marR="660">
              <a:lnSpc>
                <a:spcPts val="1440"/>
              </a:lnSpc>
            </a:pPr>
            <a:r>
              <a:rPr dirty="0" smtClean="0" baseline="1627" sz="1800" spc="9">
                <a:latin typeface="΢"/>
                <a:cs typeface="΢"/>
              </a:rPr>
              <a:t>以</a:t>
            </a:r>
            <a:r>
              <a:rPr dirty="0" smtClean="0" baseline="1627" sz="1800" spc="9">
                <a:latin typeface="΢"/>
                <a:cs typeface="΢"/>
              </a:rPr>
              <a:t>高</a:t>
            </a:r>
            <a:r>
              <a:rPr dirty="0" smtClean="0" baseline="1627" sz="1800" spc="9">
                <a:latin typeface="΢"/>
                <a:cs typeface="΢"/>
              </a:rPr>
              <a:t>效</a:t>
            </a:r>
            <a:r>
              <a:rPr dirty="0" smtClean="0" baseline="1627" sz="1800" spc="0">
                <a:latin typeface="΢"/>
                <a:cs typeface="΢"/>
              </a:rPr>
              <a:t>快速地完</a:t>
            </a:r>
            <a:endParaRPr sz="1200">
              <a:latin typeface="微软雅黑"/>
              <a:cs typeface="微软雅黑"/>
            </a:endParaRPr>
          </a:p>
          <a:p>
            <a:pPr marL="12700" marR="660">
              <a:lnSpc>
                <a:spcPts val="1440"/>
              </a:lnSpc>
            </a:pPr>
            <a:r>
              <a:rPr dirty="0" smtClean="0" baseline="1627" sz="1800" spc="9">
                <a:latin typeface="΢"/>
                <a:cs typeface="΢"/>
              </a:rPr>
              <a:t>成</a:t>
            </a:r>
            <a:r>
              <a:rPr dirty="0" smtClean="0" baseline="1627" sz="1800" spc="9">
                <a:latin typeface="΢"/>
                <a:cs typeface="΢"/>
              </a:rPr>
              <a:t>日</a:t>
            </a:r>
            <a:r>
              <a:rPr dirty="0" smtClean="0" baseline="1627" sz="1800" spc="9">
                <a:latin typeface="΢"/>
                <a:cs typeface="΢"/>
              </a:rPr>
              <a:t>常</a:t>
            </a:r>
            <a:r>
              <a:rPr dirty="0" smtClean="0" baseline="1627" sz="1800" spc="0">
                <a:latin typeface="΢"/>
                <a:cs typeface="΢"/>
              </a:rPr>
              <a:t>工作；还</a:t>
            </a:r>
            <a:endParaRPr sz="1200">
              <a:latin typeface="微软雅黑"/>
              <a:cs typeface="微软雅黑"/>
            </a:endParaRPr>
          </a:p>
          <a:p>
            <a:pPr marL="12700" marR="660">
              <a:lnSpc>
                <a:spcPts val="1440"/>
              </a:lnSpc>
            </a:pPr>
            <a:r>
              <a:rPr dirty="0" smtClean="0" baseline="1627" sz="1800" spc="9">
                <a:latin typeface="΢"/>
                <a:cs typeface="΢"/>
              </a:rPr>
              <a:t>可</a:t>
            </a:r>
            <a:r>
              <a:rPr dirty="0" smtClean="0" baseline="1627" sz="1800" spc="9">
                <a:latin typeface="΢"/>
                <a:cs typeface="΢"/>
              </a:rPr>
              <a:t>跨</a:t>
            </a:r>
            <a:r>
              <a:rPr dirty="0" smtClean="0" baseline="1627" sz="1800" spc="9">
                <a:latin typeface="΢"/>
                <a:cs typeface="΢"/>
              </a:rPr>
              <a:t>越</a:t>
            </a:r>
            <a:r>
              <a:rPr dirty="0" smtClean="0" baseline="1627" sz="1800" spc="0">
                <a:latin typeface="΢"/>
                <a:cs typeface="΢"/>
              </a:rPr>
              <a:t>企业界限</a:t>
            </a:r>
            <a:endParaRPr sz="1200">
              <a:latin typeface="微软雅黑"/>
              <a:cs typeface="微软雅黑"/>
            </a:endParaRPr>
          </a:p>
          <a:p>
            <a:pPr marL="12700" marR="660">
              <a:lnSpc>
                <a:spcPts val="1440"/>
              </a:lnSpc>
            </a:pPr>
            <a:r>
              <a:rPr dirty="0" smtClean="0" baseline="1627" sz="1800" spc="9">
                <a:latin typeface="΢"/>
                <a:cs typeface="΢"/>
              </a:rPr>
              <a:t>，</a:t>
            </a:r>
            <a:r>
              <a:rPr dirty="0" smtClean="0" baseline="1627" sz="1800" spc="9">
                <a:latin typeface="΢"/>
                <a:cs typeface="΢"/>
              </a:rPr>
              <a:t>参</a:t>
            </a:r>
            <a:r>
              <a:rPr dirty="0" smtClean="0" baseline="1627" sz="1800" spc="9">
                <a:latin typeface="΢"/>
                <a:cs typeface="΢"/>
              </a:rPr>
              <a:t>与</a:t>
            </a:r>
            <a:r>
              <a:rPr dirty="0" smtClean="0" baseline="1627" sz="1800" spc="0">
                <a:latin typeface="΢"/>
                <a:cs typeface="΢"/>
              </a:rPr>
              <a:t>协同的电</a:t>
            </a:r>
            <a:endParaRPr sz="1200">
              <a:latin typeface="微软雅黑"/>
              <a:cs typeface="微软雅黑"/>
            </a:endParaRPr>
          </a:p>
          <a:p>
            <a:pPr marL="12700" marR="660">
              <a:lnSpc>
                <a:spcPts val="1440"/>
              </a:lnSpc>
            </a:pPr>
            <a:r>
              <a:rPr dirty="0" smtClean="0" baseline="1627" sz="1800" spc="9">
                <a:latin typeface="΢"/>
                <a:cs typeface="΢"/>
              </a:rPr>
              <a:t>子</a:t>
            </a:r>
            <a:r>
              <a:rPr dirty="0" smtClean="0" baseline="1627" sz="1800" spc="9">
                <a:latin typeface="΢"/>
                <a:cs typeface="΢"/>
              </a:rPr>
              <a:t>商</a:t>
            </a:r>
            <a:r>
              <a:rPr dirty="0" smtClean="0" baseline="1627" sz="1800" spc="9">
                <a:latin typeface="΢"/>
                <a:cs typeface="΢"/>
              </a:rPr>
              <a:t>务</a:t>
            </a:r>
            <a:r>
              <a:rPr dirty="0" smtClean="0" baseline="1627" sz="1800" spc="0">
                <a:latin typeface="΢"/>
                <a:cs typeface="΢"/>
              </a:rPr>
              <a:t>：如网上</a:t>
            </a:r>
            <a:endParaRPr sz="1200">
              <a:latin typeface="微软雅黑"/>
              <a:cs typeface="微软雅黑"/>
            </a:endParaRPr>
          </a:p>
          <a:p>
            <a:pPr marL="12700">
              <a:lnSpc>
                <a:spcPts val="1440"/>
              </a:lnSpc>
            </a:pPr>
            <a:r>
              <a:rPr dirty="0" smtClean="0" baseline="1627" sz="1800" spc="9">
                <a:latin typeface="΢"/>
                <a:cs typeface="΢"/>
              </a:rPr>
              <a:t>薪</a:t>
            </a:r>
            <a:r>
              <a:rPr dirty="0" smtClean="0" baseline="1627" sz="1800" spc="9">
                <a:latin typeface="΢"/>
                <a:cs typeface="΢"/>
              </a:rPr>
              <a:t>金</a:t>
            </a:r>
            <a:r>
              <a:rPr dirty="0" smtClean="0" baseline="1627" sz="1800" spc="9">
                <a:latin typeface="΢"/>
                <a:cs typeface="΢"/>
              </a:rPr>
              <a:t>调</a:t>
            </a:r>
            <a:r>
              <a:rPr dirty="0" smtClean="0" baseline="1627" sz="1800" spc="0">
                <a:latin typeface="΢"/>
                <a:cs typeface="΢"/>
              </a:rPr>
              <a:t>查</a:t>
            </a:r>
            <a:r>
              <a:rPr dirty="0" smtClean="0" baseline="1627" sz="1800" spc="-4">
                <a:latin typeface="΢"/>
                <a:cs typeface="΢"/>
              </a:rPr>
              <a:t>、</a:t>
            </a:r>
            <a:r>
              <a:rPr dirty="0" smtClean="0" baseline="1627" sz="1800" spc="0">
                <a:latin typeface="΢"/>
                <a:cs typeface="΢"/>
              </a:rPr>
              <a:t>网上</a:t>
            </a:r>
            <a:endParaRPr sz="1200">
              <a:latin typeface="微软雅黑"/>
              <a:cs typeface="微软雅黑"/>
            </a:endParaRPr>
          </a:p>
          <a:p>
            <a:pPr marL="12700" marR="660">
              <a:lnSpc>
                <a:spcPts val="1445"/>
              </a:lnSpc>
              <a:spcBef>
                <a:spcPts val="0"/>
              </a:spcBef>
            </a:pPr>
            <a:r>
              <a:rPr dirty="0" smtClean="0" baseline="1627" sz="1800" spc="9">
                <a:latin typeface="΢"/>
                <a:cs typeface="΢"/>
              </a:rPr>
              <a:t>招</a:t>
            </a:r>
            <a:r>
              <a:rPr dirty="0" smtClean="0" baseline="1627" sz="1800" spc="9">
                <a:latin typeface="΢"/>
                <a:cs typeface="΢"/>
              </a:rPr>
              <a:t>聘</a:t>
            </a:r>
            <a:r>
              <a:rPr dirty="0" smtClean="0" baseline="1627" sz="1800" spc="9">
                <a:latin typeface="΢"/>
                <a:cs typeface="΢"/>
              </a:rPr>
              <a:t>、</a:t>
            </a:r>
            <a:r>
              <a:rPr dirty="0" smtClean="0" baseline="1627" sz="1800" spc="0">
                <a:latin typeface="΢"/>
                <a:cs typeface="΢"/>
              </a:rPr>
              <a:t>参与网上</a:t>
            </a:r>
            <a:endParaRPr sz="1200">
              <a:latin typeface="微软雅黑"/>
              <a:cs typeface="微软雅黑"/>
            </a:endParaRPr>
          </a:p>
          <a:p>
            <a:pPr marL="12700" marR="22905">
              <a:lnSpc>
                <a:spcPts val="1395"/>
              </a:lnSpc>
            </a:pPr>
            <a:r>
              <a:rPr dirty="0" smtClean="0" sz="1200" spc="9">
                <a:latin typeface="΢"/>
                <a:cs typeface="΢"/>
              </a:rPr>
              <a:t>社</a:t>
            </a:r>
            <a:r>
              <a:rPr dirty="0" smtClean="0" sz="1200" spc="9">
                <a:latin typeface="΢"/>
                <a:cs typeface="΢"/>
              </a:rPr>
              <a:t>区</a:t>
            </a:r>
            <a:r>
              <a:rPr dirty="0" smtClean="0" sz="1200" spc="9">
                <a:latin typeface="΢"/>
                <a:cs typeface="΢"/>
              </a:rPr>
              <a:t>论</a:t>
            </a:r>
            <a:r>
              <a:rPr dirty="0" smtClean="0" sz="1200" spc="0">
                <a:latin typeface="΢"/>
                <a:cs typeface="΢"/>
              </a:rPr>
              <a:t>坛等</a:t>
            </a:r>
            <a:endParaRPr sz="1200">
              <a:latin typeface="微软雅黑"/>
              <a:cs typeface="微软雅黑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5811139" y="2104485"/>
            <a:ext cx="980846" cy="127546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445"/>
              </a:lnSpc>
              <a:spcBef>
                <a:spcPts val="72"/>
              </a:spcBef>
            </a:pPr>
            <a:r>
              <a:rPr dirty="0" smtClean="0" baseline="1627" sz="1800" spc="14">
                <a:latin typeface="΢"/>
                <a:cs typeface="΢"/>
              </a:rPr>
              <a:t>应</a:t>
            </a:r>
            <a:r>
              <a:rPr dirty="0" smtClean="0" baseline="1627" sz="1800" spc="14">
                <a:latin typeface="΢"/>
                <a:cs typeface="΢"/>
              </a:rPr>
              <a:t>聘</a:t>
            </a:r>
            <a:r>
              <a:rPr dirty="0" smtClean="0" baseline="1627" sz="1800" spc="14">
                <a:latin typeface="΢"/>
                <a:cs typeface="΢"/>
              </a:rPr>
              <a:t>候</a:t>
            </a:r>
            <a:r>
              <a:rPr dirty="0" smtClean="0" baseline="1627" sz="1800" spc="0">
                <a:latin typeface="΢"/>
                <a:cs typeface="΢"/>
              </a:rPr>
              <a:t>选</a:t>
            </a:r>
            <a:r>
              <a:rPr dirty="0" smtClean="0" baseline="1627" sz="1800" spc="4">
                <a:latin typeface="΢"/>
                <a:cs typeface="΢"/>
              </a:rPr>
              <a:t>者</a:t>
            </a:r>
            <a:r>
              <a:rPr dirty="0" smtClean="0" baseline="1627" sz="1800" spc="0">
                <a:latin typeface="΢"/>
                <a:cs typeface="΢"/>
              </a:rPr>
              <a:t>可</a:t>
            </a:r>
            <a:endParaRPr sz="1200">
              <a:latin typeface="微软雅黑"/>
              <a:cs typeface="微软雅黑"/>
            </a:endParaRPr>
          </a:p>
          <a:p>
            <a:pPr marL="12700">
              <a:lnSpc>
                <a:spcPts val="1440"/>
              </a:lnSpc>
            </a:pPr>
            <a:r>
              <a:rPr dirty="0" smtClean="0" baseline="1627" sz="1800" spc="14">
                <a:latin typeface="΢"/>
                <a:cs typeface="΢"/>
              </a:rPr>
              <a:t>以</a:t>
            </a:r>
            <a:r>
              <a:rPr dirty="0" smtClean="0" baseline="1627" sz="1800" spc="14">
                <a:latin typeface="΢"/>
                <a:cs typeface="΢"/>
              </a:rPr>
              <a:t>查</a:t>
            </a:r>
            <a:r>
              <a:rPr dirty="0" smtClean="0" baseline="1627" sz="1800" spc="14">
                <a:latin typeface="΢"/>
                <a:cs typeface="΢"/>
              </a:rPr>
              <a:t>看</a:t>
            </a:r>
            <a:r>
              <a:rPr dirty="0" smtClean="0" baseline="1627" sz="1800" spc="0">
                <a:latin typeface="΢"/>
                <a:cs typeface="΢"/>
              </a:rPr>
              <a:t>企</a:t>
            </a:r>
            <a:r>
              <a:rPr dirty="0" smtClean="0" baseline="1627" sz="1800" spc="4">
                <a:latin typeface="΢"/>
                <a:cs typeface="΢"/>
              </a:rPr>
              <a:t>业</a:t>
            </a:r>
            <a:r>
              <a:rPr dirty="0" smtClean="0" baseline="1627" sz="1800" spc="0">
                <a:latin typeface="΢"/>
                <a:cs typeface="΢"/>
              </a:rPr>
              <a:t>招</a:t>
            </a:r>
            <a:endParaRPr sz="1200">
              <a:latin typeface="微软雅黑"/>
              <a:cs typeface="微软雅黑"/>
            </a:endParaRPr>
          </a:p>
          <a:p>
            <a:pPr marL="12700">
              <a:lnSpc>
                <a:spcPts val="1445"/>
              </a:lnSpc>
              <a:spcBef>
                <a:spcPts val="0"/>
              </a:spcBef>
            </a:pPr>
            <a:r>
              <a:rPr dirty="0" smtClean="0" baseline="1627" sz="1800" spc="14">
                <a:latin typeface="΢"/>
                <a:cs typeface="΢"/>
              </a:rPr>
              <a:t>聘</a:t>
            </a:r>
            <a:r>
              <a:rPr dirty="0" smtClean="0" baseline="1627" sz="1800" spc="14">
                <a:latin typeface="΢"/>
                <a:cs typeface="΢"/>
              </a:rPr>
              <a:t>信</a:t>
            </a:r>
            <a:r>
              <a:rPr dirty="0" smtClean="0" baseline="1627" sz="1800" spc="14">
                <a:latin typeface="΢"/>
                <a:cs typeface="΢"/>
              </a:rPr>
              <a:t>息</a:t>
            </a:r>
            <a:r>
              <a:rPr dirty="0" smtClean="0" baseline="1627" sz="1800" spc="0">
                <a:latin typeface="΢"/>
                <a:cs typeface="΢"/>
              </a:rPr>
              <a:t>，</a:t>
            </a:r>
            <a:r>
              <a:rPr dirty="0" smtClean="0" baseline="1627" sz="1800" spc="4">
                <a:latin typeface="΢"/>
                <a:cs typeface="΢"/>
              </a:rPr>
              <a:t>并</a:t>
            </a:r>
            <a:r>
              <a:rPr dirty="0" smtClean="0" baseline="1627" sz="1800" spc="0">
                <a:latin typeface="΢"/>
                <a:cs typeface="΢"/>
              </a:rPr>
              <a:t>在</a:t>
            </a:r>
            <a:endParaRPr sz="1200">
              <a:latin typeface="微软雅黑"/>
              <a:cs typeface="微软雅黑"/>
            </a:endParaRPr>
          </a:p>
          <a:p>
            <a:pPr marL="12700">
              <a:lnSpc>
                <a:spcPts val="1440"/>
              </a:lnSpc>
            </a:pPr>
            <a:r>
              <a:rPr dirty="0" smtClean="0" baseline="1627" sz="1800" spc="14">
                <a:latin typeface="΢"/>
                <a:cs typeface="΢"/>
              </a:rPr>
              <a:t>线</a:t>
            </a:r>
            <a:r>
              <a:rPr dirty="0" smtClean="0" baseline="1627" sz="1800" spc="14">
                <a:latin typeface="΢"/>
                <a:cs typeface="΢"/>
              </a:rPr>
              <a:t>填</a:t>
            </a:r>
            <a:r>
              <a:rPr dirty="0" smtClean="0" baseline="1627" sz="1800" spc="14">
                <a:latin typeface="΢"/>
                <a:cs typeface="΢"/>
              </a:rPr>
              <a:t>写</a:t>
            </a:r>
            <a:r>
              <a:rPr dirty="0" smtClean="0" baseline="1627" sz="1800" spc="0">
                <a:latin typeface="΢"/>
                <a:cs typeface="΢"/>
              </a:rPr>
              <a:t>、</a:t>
            </a:r>
            <a:r>
              <a:rPr dirty="0" smtClean="0" baseline="1627" sz="1800" spc="4">
                <a:latin typeface="΢"/>
                <a:cs typeface="΢"/>
              </a:rPr>
              <a:t>更</a:t>
            </a:r>
            <a:r>
              <a:rPr dirty="0" smtClean="0" baseline="1627" sz="1800" spc="0">
                <a:latin typeface="΢"/>
                <a:cs typeface="΢"/>
              </a:rPr>
              <a:t>新</a:t>
            </a:r>
            <a:endParaRPr sz="1200">
              <a:latin typeface="微软雅黑"/>
              <a:cs typeface="微软雅黑"/>
            </a:endParaRPr>
          </a:p>
          <a:p>
            <a:pPr marL="12700">
              <a:lnSpc>
                <a:spcPts val="1440"/>
              </a:lnSpc>
            </a:pPr>
            <a:r>
              <a:rPr dirty="0" smtClean="0" baseline="1627" sz="1800" spc="14">
                <a:latin typeface="΢"/>
                <a:cs typeface="΢"/>
              </a:rPr>
              <a:t>其</a:t>
            </a:r>
            <a:r>
              <a:rPr dirty="0" smtClean="0" baseline="1627" sz="1800" spc="14">
                <a:latin typeface="΢"/>
                <a:cs typeface="΢"/>
              </a:rPr>
              <a:t>个</a:t>
            </a:r>
            <a:r>
              <a:rPr dirty="0" smtClean="0" baseline="1627" sz="1800" spc="14">
                <a:latin typeface="΢"/>
                <a:cs typeface="΢"/>
              </a:rPr>
              <a:t>人</a:t>
            </a:r>
            <a:r>
              <a:rPr dirty="0" smtClean="0" baseline="1627" sz="1800" spc="0">
                <a:latin typeface="΢"/>
                <a:cs typeface="΢"/>
              </a:rPr>
              <a:t>信</a:t>
            </a:r>
            <a:r>
              <a:rPr dirty="0" smtClean="0" baseline="1627" sz="1800" spc="4">
                <a:latin typeface="΢"/>
                <a:cs typeface="΢"/>
              </a:rPr>
              <a:t>息</a:t>
            </a:r>
            <a:r>
              <a:rPr dirty="0" smtClean="0" baseline="1627" sz="1800" spc="0">
                <a:latin typeface="΢"/>
                <a:cs typeface="΢"/>
              </a:rPr>
              <a:t>；</a:t>
            </a:r>
            <a:endParaRPr sz="1200">
              <a:latin typeface="微软雅黑"/>
              <a:cs typeface="微软雅黑"/>
            </a:endParaRPr>
          </a:p>
          <a:p>
            <a:pPr marL="12700">
              <a:lnSpc>
                <a:spcPts val="1440"/>
              </a:lnSpc>
            </a:pPr>
            <a:r>
              <a:rPr dirty="0" smtClean="0" baseline="1627" sz="1800" spc="14">
                <a:latin typeface="΢"/>
                <a:cs typeface="΢"/>
              </a:rPr>
              <a:t>随</a:t>
            </a:r>
            <a:r>
              <a:rPr dirty="0" smtClean="0" baseline="1627" sz="1800" spc="14">
                <a:latin typeface="΢"/>
                <a:cs typeface="΢"/>
              </a:rPr>
              <a:t>时</a:t>
            </a:r>
            <a:r>
              <a:rPr dirty="0" smtClean="0" baseline="1627" sz="1800" spc="14">
                <a:latin typeface="΢"/>
                <a:cs typeface="΢"/>
              </a:rPr>
              <a:t>查</a:t>
            </a:r>
            <a:r>
              <a:rPr dirty="0" smtClean="0" baseline="1627" sz="1800" spc="0">
                <a:latin typeface="΢"/>
                <a:cs typeface="΢"/>
              </a:rPr>
              <a:t>看</a:t>
            </a:r>
            <a:r>
              <a:rPr dirty="0" smtClean="0" baseline="1627" sz="1800" spc="4">
                <a:latin typeface="΢"/>
                <a:cs typeface="΢"/>
              </a:rPr>
              <a:t>应</a:t>
            </a:r>
            <a:r>
              <a:rPr dirty="0" smtClean="0" baseline="1627" sz="1800" spc="0">
                <a:latin typeface="΢"/>
                <a:cs typeface="΢"/>
              </a:rPr>
              <a:t>聘</a:t>
            </a:r>
            <a:endParaRPr sz="1200">
              <a:latin typeface="微软雅黑"/>
              <a:cs typeface="微软雅黑"/>
            </a:endParaRPr>
          </a:p>
          <a:p>
            <a:pPr marL="12700" marR="22859">
              <a:lnSpc>
                <a:spcPts val="1395"/>
              </a:lnSpc>
            </a:pPr>
            <a:r>
              <a:rPr dirty="0" smtClean="0" sz="1200" spc="14">
                <a:latin typeface="΢"/>
                <a:cs typeface="΢"/>
              </a:rPr>
              <a:t>状态</a:t>
            </a:r>
            <a:endParaRPr sz="1200">
              <a:latin typeface="微软雅黑"/>
              <a:cs typeface="微软雅黑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97002" y="2769584"/>
            <a:ext cx="979474" cy="36068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445"/>
              </a:lnSpc>
              <a:spcBef>
                <a:spcPts val="72"/>
              </a:spcBef>
            </a:pPr>
            <a:r>
              <a:rPr dirty="0" smtClean="0" baseline="1627" sz="1800" spc="9">
                <a:latin typeface="΢"/>
                <a:cs typeface="΢"/>
              </a:rPr>
              <a:t>快</a:t>
            </a:r>
            <a:r>
              <a:rPr dirty="0" smtClean="0" baseline="1627" sz="1800" spc="9">
                <a:latin typeface="΢"/>
                <a:cs typeface="΢"/>
              </a:rPr>
              <a:t>速</a:t>
            </a:r>
            <a:r>
              <a:rPr dirty="0" smtClean="0" baseline="1627" sz="1800" spc="9">
                <a:latin typeface="΢"/>
                <a:cs typeface="΢"/>
              </a:rPr>
              <a:t>浏</a:t>
            </a:r>
            <a:r>
              <a:rPr dirty="0" smtClean="0" baseline="1627" sz="1800" spc="0">
                <a:latin typeface="΢"/>
                <a:cs typeface="΢"/>
              </a:rPr>
              <a:t>览各项</a:t>
            </a:r>
            <a:endParaRPr sz="1200">
              <a:latin typeface="微软雅黑"/>
              <a:cs typeface="微软雅黑"/>
            </a:endParaRPr>
          </a:p>
          <a:p>
            <a:pPr marL="12700">
              <a:lnSpc>
                <a:spcPts val="1395"/>
              </a:lnSpc>
            </a:pPr>
            <a:r>
              <a:rPr dirty="0" smtClean="0" sz="1200" spc="9">
                <a:latin typeface="΢"/>
                <a:cs typeface="΢"/>
              </a:rPr>
              <a:t>人</a:t>
            </a:r>
            <a:r>
              <a:rPr dirty="0" smtClean="0" sz="1200" spc="9">
                <a:latin typeface="΢"/>
                <a:cs typeface="΢"/>
              </a:rPr>
              <a:t>力</a:t>
            </a:r>
            <a:r>
              <a:rPr dirty="0" smtClean="0" sz="1200" spc="9">
                <a:latin typeface="΢"/>
                <a:cs typeface="΢"/>
              </a:rPr>
              <a:t>资</a:t>
            </a:r>
            <a:r>
              <a:rPr dirty="0" smtClean="0" sz="1200" spc="0">
                <a:latin typeface="΢"/>
                <a:cs typeface="΢"/>
              </a:rPr>
              <a:t>源报表</a:t>
            </a:r>
            <a:endParaRPr sz="1200">
              <a:latin typeface="微软雅黑"/>
              <a:cs typeface="微软雅黑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2254757" y="2968339"/>
            <a:ext cx="979932" cy="36067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445"/>
              </a:lnSpc>
              <a:spcBef>
                <a:spcPts val="72"/>
              </a:spcBef>
            </a:pPr>
            <a:r>
              <a:rPr dirty="0" smtClean="0" baseline="1627" sz="1800" spc="9">
                <a:latin typeface="΢"/>
                <a:cs typeface="΢"/>
              </a:rPr>
              <a:t>申请</a:t>
            </a:r>
            <a:r>
              <a:rPr dirty="0" smtClean="0" baseline="1627" sz="1800" spc="9">
                <a:latin typeface="΢"/>
                <a:cs typeface="΢"/>
              </a:rPr>
              <a:t>、</a:t>
            </a:r>
            <a:r>
              <a:rPr dirty="0" smtClean="0" baseline="1627" sz="1800" spc="0">
                <a:latin typeface="΢"/>
                <a:cs typeface="΢"/>
              </a:rPr>
              <a:t>查阅各</a:t>
            </a:r>
            <a:endParaRPr sz="1200">
              <a:latin typeface="微软雅黑"/>
              <a:cs typeface="微软雅黑"/>
            </a:endParaRPr>
          </a:p>
          <a:p>
            <a:pPr marL="12700" marR="22860">
              <a:lnSpc>
                <a:spcPts val="1395"/>
              </a:lnSpc>
            </a:pPr>
            <a:r>
              <a:rPr dirty="0" smtClean="0" sz="1200" spc="9">
                <a:latin typeface="΢"/>
                <a:cs typeface="΢"/>
              </a:rPr>
              <a:t>项</a:t>
            </a:r>
            <a:r>
              <a:rPr dirty="0" smtClean="0" sz="1200" spc="9">
                <a:latin typeface="΢"/>
                <a:cs typeface="΢"/>
              </a:rPr>
              <a:t>福</a:t>
            </a:r>
            <a:r>
              <a:rPr dirty="0" smtClean="0" sz="1200" spc="9">
                <a:latin typeface="΢"/>
                <a:cs typeface="΢"/>
              </a:rPr>
              <a:t>利</a:t>
            </a:r>
            <a:r>
              <a:rPr dirty="0" smtClean="0" sz="1200" spc="0">
                <a:latin typeface="΢"/>
                <a:cs typeface="΢"/>
              </a:rPr>
              <a:t>计划</a:t>
            </a:r>
            <a:endParaRPr sz="1200">
              <a:latin typeface="微软雅黑"/>
              <a:cs typeface="微软雅黑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97002" y="3464528"/>
            <a:ext cx="979932" cy="72682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457">
              <a:lnSpc>
                <a:spcPts val="1445"/>
              </a:lnSpc>
              <a:spcBef>
                <a:spcPts val="72"/>
              </a:spcBef>
            </a:pPr>
            <a:r>
              <a:rPr dirty="0" smtClean="0" baseline="1627" sz="1800" spc="9">
                <a:latin typeface="΢"/>
                <a:cs typeface="΢"/>
              </a:rPr>
              <a:t>工</a:t>
            </a:r>
            <a:r>
              <a:rPr dirty="0" smtClean="0" baseline="1627" sz="1800" spc="9">
                <a:latin typeface="΢"/>
                <a:cs typeface="΢"/>
              </a:rPr>
              <a:t>作</a:t>
            </a:r>
            <a:r>
              <a:rPr dirty="0" smtClean="0" baseline="1627" sz="1800" spc="9">
                <a:latin typeface="΢"/>
                <a:cs typeface="΢"/>
              </a:rPr>
              <a:t>流</a:t>
            </a:r>
            <a:r>
              <a:rPr dirty="0" smtClean="0" baseline="1627" sz="1800" spc="0">
                <a:latin typeface="΢"/>
                <a:cs typeface="΢"/>
              </a:rPr>
              <a:t>程文件</a:t>
            </a:r>
            <a:endParaRPr sz="1200">
              <a:latin typeface="微软雅黑"/>
              <a:cs typeface="微软雅黑"/>
            </a:endParaRPr>
          </a:p>
          <a:p>
            <a:pPr marL="12700">
              <a:lnSpc>
                <a:spcPts val="1445"/>
              </a:lnSpc>
            </a:pPr>
            <a:r>
              <a:rPr dirty="0" smtClean="0" baseline="1627" sz="1800" spc="9">
                <a:latin typeface="΢"/>
                <a:cs typeface="΢"/>
              </a:rPr>
              <a:t>核阅</a:t>
            </a:r>
            <a:r>
              <a:rPr dirty="0" smtClean="0" baseline="2415" sz="1800" spc="273">
                <a:latin typeface="Arial"/>
                <a:cs typeface="Arial"/>
              </a:rPr>
              <a:t>:</a:t>
            </a:r>
            <a:r>
              <a:rPr dirty="0" smtClean="0" baseline="2415" sz="1800" spc="228">
                <a:latin typeface="Arial"/>
                <a:cs typeface="Arial"/>
              </a:rPr>
              <a:t> </a:t>
            </a:r>
            <a:r>
              <a:rPr dirty="0" smtClean="0" baseline="1627" sz="1800" spc="9">
                <a:latin typeface="΢"/>
                <a:cs typeface="΢"/>
              </a:rPr>
              <a:t>进行事</a:t>
            </a:r>
            <a:endParaRPr sz="1200">
              <a:latin typeface="微软雅黑"/>
              <a:cs typeface="微软雅黑"/>
            </a:endParaRPr>
          </a:p>
          <a:p>
            <a:pPr marL="12700" marR="457">
              <a:lnSpc>
                <a:spcPts val="1440"/>
              </a:lnSpc>
            </a:pPr>
            <a:r>
              <a:rPr dirty="0" smtClean="0" baseline="1627" sz="1800" spc="9">
                <a:latin typeface="΢"/>
                <a:cs typeface="΢"/>
              </a:rPr>
              <a:t>务</a:t>
            </a:r>
            <a:r>
              <a:rPr dirty="0" smtClean="0" baseline="1627" sz="1800" spc="9">
                <a:latin typeface="΢"/>
                <a:cs typeface="΢"/>
              </a:rPr>
              <a:t>批</a:t>
            </a:r>
            <a:r>
              <a:rPr dirty="0" smtClean="0" baseline="1627" sz="1800" spc="9">
                <a:latin typeface="΢"/>
                <a:cs typeface="΢"/>
              </a:rPr>
              <a:t>准</a:t>
            </a:r>
            <a:r>
              <a:rPr dirty="0" smtClean="0" baseline="1627" sz="1800" spc="0">
                <a:latin typeface="΢"/>
                <a:cs typeface="΢"/>
              </a:rPr>
              <a:t>的工作</a:t>
            </a:r>
            <a:endParaRPr sz="1200">
              <a:latin typeface="微软雅黑"/>
              <a:cs typeface="微软雅黑"/>
            </a:endParaRPr>
          </a:p>
          <a:p>
            <a:pPr marL="12700" marR="22859">
              <a:lnSpc>
                <a:spcPts val="1395"/>
              </a:lnSpc>
            </a:pPr>
            <a:r>
              <a:rPr dirty="0" smtClean="0" sz="1200" spc="9">
                <a:latin typeface="΢"/>
                <a:cs typeface="΢"/>
              </a:rPr>
              <a:t>流信箱</a:t>
            </a:r>
            <a:endParaRPr sz="1200">
              <a:latin typeface="微软雅黑"/>
              <a:cs typeface="微软雅黑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2254757" y="3663537"/>
            <a:ext cx="979474" cy="36068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445"/>
              </a:lnSpc>
              <a:spcBef>
                <a:spcPts val="72"/>
              </a:spcBef>
            </a:pPr>
            <a:r>
              <a:rPr dirty="0" smtClean="0" baseline="1627" sz="1800" spc="9">
                <a:latin typeface="΢"/>
                <a:cs typeface="΢"/>
              </a:rPr>
              <a:t>填</a:t>
            </a:r>
            <a:r>
              <a:rPr dirty="0" smtClean="0" baseline="1627" sz="1800" spc="9">
                <a:latin typeface="΢"/>
                <a:cs typeface="΢"/>
              </a:rPr>
              <a:t>写</a:t>
            </a:r>
            <a:r>
              <a:rPr dirty="0" smtClean="0" baseline="1627" sz="1800" spc="9">
                <a:latin typeface="΢"/>
                <a:cs typeface="΢"/>
              </a:rPr>
              <a:t>请</a:t>
            </a:r>
            <a:r>
              <a:rPr dirty="0" smtClean="0" baseline="1627" sz="1800" spc="0">
                <a:latin typeface="΢"/>
                <a:cs typeface="΢"/>
              </a:rPr>
              <a:t>假记录</a:t>
            </a:r>
            <a:endParaRPr sz="1200">
              <a:latin typeface="微软雅黑"/>
              <a:cs typeface="微软雅黑"/>
            </a:endParaRPr>
          </a:p>
          <a:p>
            <a:pPr marL="12700" marR="22860">
              <a:lnSpc>
                <a:spcPts val="1395"/>
              </a:lnSpc>
            </a:pPr>
            <a:r>
              <a:rPr dirty="0" smtClean="0" sz="1200" spc="9">
                <a:latin typeface="΢"/>
                <a:cs typeface="΢"/>
              </a:rPr>
              <a:t>，</a:t>
            </a:r>
            <a:r>
              <a:rPr dirty="0" smtClean="0" sz="1200" spc="9">
                <a:latin typeface="΢"/>
                <a:cs typeface="΢"/>
              </a:rPr>
              <a:t>申</a:t>
            </a:r>
            <a:r>
              <a:rPr dirty="0" smtClean="0" sz="1200" spc="9">
                <a:latin typeface="΢"/>
                <a:cs typeface="΢"/>
              </a:rPr>
              <a:t>请</a:t>
            </a:r>
            <a:r>
              <a:rPr dirty="0" smtClean="0" sz="1200" spc="0">
                <a:latin typeface="΢"/>
                <a:cs typeface="΢"/>
              </a:rPr>
              <a:t>休假</a:t>
            </a:r>
            <a:endParaRPr sz="1200">
              <a:latin typeface="微软雅黑"/>
              <a:cs typeface="微软雅黑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5811139" y="3714464"/>
            <a:ext cx="980846" cy="134814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445"/>
              </a:lnSpc>
              <a:spcBef>
                <a:spcPts val="72"/>
              </a:spcBef>
            </a:pPr>
            <a:r>
              <a:rPr dirty="0" smtClean="0" baseline="1627" sz="1800" spc="14">
                <a:latin typeface="΢"/>
                <a:cs typeface="΢"/>
              </a:rPr>
              <a:t>业</a:t>
            </a:r>
            <a:r>
              <a:rPr dirty="0" smtClean="0" baseline="1627" sz="1800" spc="14">
                <a:latin typeface="΢"/>
                <a:cs typeface="΢"/>
              </a:rPr>
              <a:t>务</a:t>
            </a:r>
            <a:r>
              <a:rPr dirty="0" smtClean="0" baseline="1627" sz="1800" spc="14">
                <a:latin typeface="΢"/>
                <a:cs typeface="΢"/>
              </a:rPr>
              <a:t>伙</a:t>
            </a:r>
            <a:r>
              <a:rPr dirty="0" smtClean="0" baseline="1627" sz="1800" spc="0">
                <a:latin typeface="΢"/>
                <a:cs typeface="΢"/>
              </a:rPr>
              <a:t>伴</a:t>
            </a:r>
            <a:r>
              <a:rPr dirty="0" smtClean="0" baseline="1627" sz="1800" spc="4">
                <a:latin typeface="΢"/>
                <a:cs typeface="΢"/>
              </a:rPr>
              <a:t>可</a:t>
            </a:r>
            <a:r>
              <a:rPr dirty="0" smtClean="0" baseline="1627" sz="1800" spc="0">
                <a:latin typeface="΢"/>
                <a:cs typeface="΢"/>
              </a:rPr>
              <a:t>以</a:t>
            </a:r>
            <a:endParaRPr sz="1200">
              <a:latin typeface="微软雅黑"/>
              <a:cs typeface="微软雅黑"/>
            </a:endParaRPr>
          </a:p>
          <a:p>
            <a:pPr marL="12700">
              <a:lnSpc>
                <a:spcPts val="1440"/>
              </a:lnSpc>
            </a:pPr>
            <a:r>
              <a:rPr dirty="0" smtClean="0" baseline="1627" sz="1800" spc="14">
                <a:latin typeface="΢"/>
                <a:cs typeface="΢"/>
              </a:rPr>
              <a:t>在</a:t>
            </a:r>
            <a:r>
              <a:rPr dirty="0" smtClean="0" baseline="1627" sz="1800" spc="14">
                <a:latin typeface="΢"/>
                <a:cs typeface="΢"/>
              </a:rPr>
              <a:t>线</a:t>
            </a:r>
            <a:r>
              <a:rPr dirty="0" smtClean="0" baseline="1627" sz="1800" spc="14">
                <a:latin typeface="΢"/>
                <a:cs typeface="΢"/>
              </a:rPr>
              <a:t>了</a:t>
            </a:r>
            <a:r>
              <a:rPr dirty="0" smtClean="0" baseline="1627" sz="1800" spc="0">
                <a:latin typeface="΢"/>
                <a:cs typeface="΢"/>
              </a:rPr>
              <a:t>解</a:t>
            </a:r>
            <a:r>
              <a:rPr dirty="0" smtClean="0" baseline="1627" sz="1800" spc="4">
                <a:latin typeface="΢"/>
                <a:cs typeface="΢"/>
              </a:rPr>
              <a:t>企</a:t>
            </a:r>
            <a:r>
              <a:rPr dirty="0" smtClean="0" baseline="1627" sz="1800" spc="0">
                <a:latin typeface="΢"/>
                <a:cs typeface="΢"/>
              </a:rPr>
              <a:t>业</a:t>
            </a:r>
            <a:endParaRPr sz="1200">
              <a:latin typeface="微软雅黑"/>
              <a:cs typeface="微软雅黑"/>
            </a:endParaRPr>
          </a:p>
          <a:p>
            <a:pPr marL="12700">
              <a:lnSpc>
                <a:spcPts val="1440"/>
              </a:lnSpc>
            </a:pPr>
            <a:r>
              <a:rPr dirty="0" smtClean="0" baseline="1627" sz="1800" spc="14">
                <a:latin typeface="΢"/>
                <a:cs typeface="΢"/>
              </a:rPr>
              <a:t>的</a:t>
            </a:r>
            <a:r>
              <a:rPr dirty="0" smtClean="0" baseline="1627" sz="1800" spc="14">
                <a:latin typeface="΢"/>
                <a:cs typeface="΢"/>
              </a:rPr>
              <a:t>用</a:t>
            </a:r>
            <a:r>
              <a:rPr dirty="0" smtClean="0" baseline="1627" sz="1800" spc="14">
                <a:latin typeface="΢"/>
                <a:cs typeface="΢"/>
              </a:rPr>
              <a:t>人</a:t>
            </a:r>
            <a:r>
              <a:rPr dirty="0" smtClean="0" baseline="1627" sz="1800" spc="0">
                <a:latin typeface="΢"/>
                <a:cs typeface="΢"/>
              </a:rPr>
              <a:t>需</a:t>
            </a:r>
            <a:r>
              <a:rPr dirty="0" smtClean="0" baseline="1627" sz="1800" spc="4">
                <a:latin typeface="΢"/>
                <a:cs typeface="΢"/>
              </a:rPr>
              <a:t>求</a:t>
            </a:r>
            <a:r>
              <a:rPr dirty="0" smtClean="0" baseline="1627" sz="1800" spc="0">
                <a:latin typeface="΢"/>
                <a:cs typeface="΢"/>
              </a:rPr>
              <a:t>，</a:t>
            </a:r>
            <a:endParaRPr sz="1200">
              <a:latin typeface="微软雅黑"/>
              <a:cs typeface="微软雅黑"/>
            </a:endParaRPr>
          </a:p>
          <a:p>
            <a:pPr marL="12700" marR="660">
              <a:lnSpc>
                <a:spcPts val="1440"/>
              </a:lnSpc>
            </a:pPr>
            <a:r>
              <a:rPr dirty="0" smtClean="0" baseline="1627" sz="1800" spc="14">
                <a:latin typeface="΢"/>
                <a:cs typeface="΢"/>
              </a:rPr>
              <a:t>而保</a:t>
            </a:r>
            <a:r>
              <a:rPr dirty="0" smtClean="0" baseline="1627" sz="1800" spc="9">
                <a:latin typeface="΢"/>
                <a:cs typeface="΢"/>
              </a:rPr>
              <a:t>持</a:t>
            </a:r>
            <a:r>
              <a:rPr dirty="0" smtClean="0" baseline="1627" sz="1800" spc="0">
                <a:latin typeface="΢"/>
                <a:cs typeface="΢"/>
              </a:rPr>
              <a:t>“人才</a:t>
            </a:r>
            <a:endParaRPr sz="1200">
              <a:latin typeface="微软雅黑"/>
              <a:cs typeface="微软雅黑"/>
            </a:endParaRPr>
          </a:p>
          <a:p>
            <a:pPr marL="12700" marR="660">
              <a:lnSpc>
                <a:spcPts val="1440"/>
              </a:lnSpc>
            </a:pPr>
            <a:r>
              <a:rPr dirty="0" smtClean="0" baseline="1627" sz="1800" spc="14">
                <a:latin typeface="΢"/>
                <a:cs typeface="΢"/>
              </a:rPr>
              <a:t>输</a:t>
            </a:r>
            <a:r>
              <a:rPr dirty="0" smtClean="0" baseline="1627" sz="1800" spc="9">
                <a:latin typeface="΢"/>
                <a:cs typeface="΢"/>
              </a:rPr>
              <a:t>送</a:t>
            </a:r>
            <a:r>
              <a:rPr dirty="0" smtClean="0" baseline="1627" sz="1800" spc="9">
                <a:latin typeface="΢"/>
                <a:cs typeface="΢"/>
              </a:rPr>
              <a:t>”</a:t>
            </a:r>
            <a:r>
              <a:rPr dirty="0" smtClean="0" baseline="1627" sz="1800" spc="0">
                <a:latin typeface="΢"/>
                <a:cs typeface="΢"/>
              </a:rPr>
              <a:t>的快速</a:t>
            </a:r>
            <a:endParaRPr sz="1200">
              <a:latin typeface="微软雅黑"/>
              <a:cs typeface="微软雅黑"/>
            </a:endParaRPr>
          </a:p>
          <a:p>
            <a:pPr marL="12700" marR="22859">
              <a:lnSpc>
                <a:spcPts val="1440"/>
              </a:lnSpc>
            </a:pPr>
            <a:r>
              <a:rPr dirty="0" smtClean="0" baseline="1627" sz="1800" spc="14">
                <a:latin typeface="΢"/>
                <a:cs typeface="΢"/>
              </a:rPr>
              <a:t>响应</a:t>
            </a:r>
            <a:endParaRPr sz="1200">
              <a:latin typeface="微软雅黑"/>
              <a:cs typeface="微软雅黑"/>
            </a:endParaRPr>
          </a:p>
          <a:p>
            <a:pPr marL="12700" marR="22859">
              <a:lnSpc>
                <a:spcPct val="95825"/>
              </a:lnSpc>
              <a:spcBef>
                <a:spcPts val="444"/>
              </a:spcBef>
            </a:pPr>
            <a:r>
              <a:rPr dirty="0" smtClean="0" sz="1200" spc="0" b="1">
                <a:latin typeface="Arial"/>
                <a:cs typeface="Arial"/>
              </a:rPr>
              <a:t>……</a:t>
            </a:r>
            <a:endParaRPr sz="1200"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2254757" y="4358481"/>
            <a:ext cx="979627" cy="54360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152">
              <a:lnSpc>
                <a:spcPts val="1445"/>
              </a:lnSpc>
              <a:spcBef>
                <a:spcPts val="72"/>
              </a:spcBef>
            </a:pPr>
            <a:r>
              <a:rPr dirty="0" smtClean="0" baseline="1627" sz="1800" spc="9">
                <a:latin typeface="΢"/>
                <a:cs typeface="΢"/>
              </a:rPr>
              <a:t>查</a:t>
            </a:r>
            <a:r>
              <a:rPr dirty="0" smtClean="0" baseline="1627" sz="1800" spc="9">
                <a:latin typeface="΢"/>
                <a:cs typeface="΢"/>
              </a:rPr>
              <a:t>询</a:t>
            </a:r>
            <a:r>
              <a:rPr dirty="0" smtClean="0" baseline="1627" sz="1800" spc="9">
                <a:latin typeface="΢"/>
                <a:cs typeface="΢"/>
              </a:rPr>
              <a:t>培</a:t>
            </a:r>
            <a:r>
              <a:rPr dirty="0" smtClean="0" baseline="1627" sz="1800" spc="0">
                <a:latin typeface="΢"/>
                <a:cs typeface="΢"/>
              </a:rPr>
              <a:t>训课程</a:t>
            </a:r>
            <a:endParaRPr sz="1200">
              <a:latin typeface="微软雅黑"/>
              <a:cs typeface="微软雅黑"/>
            </a:endParaRPr>
          </a:p>
          <a:p>
            <a:pPr marL="12700">
              <a:lnSpc>
                <a:spcPts val="1440"/>
              </a:lnSpc>
            </a:pPr>
            <a:r>
              <a:rPr dirty="0" smtClean="0" baseline="1627" sz="1800" spc="9">
                <a:latin typeface="΢"/>
                <a:cs typeface="΢"/>
              </a:rPr>
              <a:t>、</a:t>
            </a:r>
            <a:r>
              <a:rPr dirty="0" smtClean="0" baseline="1627" sz="1800" spc="9">
                <a:latin typeface="΢"/>
                <a:cs typeface="΢"/>
              </a:rPr>
              <a:t>教</a:t>
            </a:r>
            <a:r>
              <a:rPr dirty="0" smtClean="0" baseline="1627" sz="1800" spc="9">
                <a:latin typeface="΢"/>
                <a:cs typeface="΢"/>
              </a:rPr>
              <a:t>材</a:t>
            </a:r>
            <a:r>
              <a:rPr dirty="0" smtClean="0" baseline="1627" sz="1800" spc="0">
                <a:latin typeface="΢"/>
                <a:cs typeface="΢"/>
              </a:rPr>
              <a:t>并登记</a:t>
            </a:r>
            <a:endParaRPr sz="1200">
              <a:latin typeface="微软雅黑"/>
              <a:cs typeface="微软雅黑"/>
            </a:endParaRPr>
          </a:p>
          <a:p>
            <a:pPr marL="12700" marR="22860">
              <a:lnSpc>
                <a:spcPts val="1395"/>
              </a:lnSpc>
            </a:pPr>
            <a:r>
              <a:rPr dirty="0" smtClean="0" sz="1200" spc="9">
                <a:latin typeface="΢"/>
                <a:cs typeface="΢"/>
              </a:rPr>
              <a:t>培训</a:t>
            </a:r>
            <a:endParaRPr sz="1200">
              <a:latin typeface="微软雅黑"/>
              <a:cs typeface="微软雅黑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7726171" y="4415742"/>
            <a:ext cx="365760" cy="177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25"/>
              </a:lnSpc>
              <a:spcBef>
                <a:spcPts val="66"/>
              </a:spcBef>
            </a:pPr>
            <a:r>
              <a:rPr dirty="0" smtClean="0" sz="1200" spc="0" b="1">
                <a:latin typeface="Arial"/>
                <a:cs typeface="Arial"/>
              </a:rPr>
              <a:t>……</a:t>
            </a:r>
            <a:endParaRPr sz="1200"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197002" y="4525613"/>
            <a:ext cx="979474" cy="36068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445"/>
              </a:lnSpc>
              <a:spcBef>
                <a:spcPts val="72"/>
              </a:spcBef>
            </a:pPr>
            <a:r>
              <a:rPr dirty="0" smtClean="0" baseline="1627" sz="1800" spc="9">
                <a:latin typeface="΢"/>
                <a:cs typeface="΢"/>
              </a:rPr>
              <a:t>空</a:t>
            </a:r>
            <a:r>
              <a:rPr dirty="0" smtClean="0" baseline="1627" sz="1800" spc="9">
                <a:latin typeface="΢"/>
                <a:cs typeface="΢"/>
              </a:rPr>
              <a:t>缺</a:t>
            </a:r>
            <a:r>
              <a:rPr dirty="0" smtClean="0" baseline="1627" sz="1800" spc="9">
                <a:latin typeface="΢"/>
                <a:cs typeface="΢"/>
              </a:rPr>
              <a:t>职</a:t>
            </a:r>
            <a:r>
              <a:rPr dirty="0" smtClean="0" baseline="1627" sz="1800" spc="0">
                <a:latin typeface="΢"/>
                <a:cs typeface="΢"/>
              </a:rPr>
              <a:t>位管理</a:t>
            </a:r>
            <a:endParaRPr sz="1200">
              <a:latin typeface="微软雅黑"/>
              <a:cs typeface="微软雅黑"/>
            </a:endParaRPr>
          </a:p>
          <a:p>
            <a:pPr marL="12700">
              <a:lnSpc>
                <a:spcPts val="1395"/>
              </a:lnSpc>
            </a:pPr>
            <a:r>
              <a:rPr dirty="0" smtClean="0" sz="1200" spc="9">
                <a:latin typeface="΢"/>
                <a:cs typeface="΢"/>
              </a:rPr>
              <a:t>：</a:t>
            </a:r>
            <a:r>
              <a:rPr dirty="0" smtClean="0" sz="1200" spc="9">
                <a:latin typeface="΢"/>
                <a:cs typeface="΢"/>
              </a:rPr>
              <a:t>浏</a:t>
            </a:r>
            <a:r>
              <a:rPr dirty="0" smtClean="0" sz="1200" spc="9">
                <a:latin typeface="΢"/>
                <a:cs typeface="΢"/>
              </a:rPr>
              <a:t>览</a:t>
            </a:r>
            <a:r>
              <a:rPr dirty="0" smtClean="0" sz="1200" spc="0">
                <a:latin typeface="΢"/>
                <a:cs typeface="΢"/>
              </a:rPr>
              <a:t>及招聘</a:t>
            </a:r>
            <a:endParaRPr sz="1200">
              <a:latin typeface="微软雅黑"/>
              <a:cs typeface="微软雅黑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197002" y="5220811"/>
            <a:ext cx="979474" cy="36067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445"/>
              </a:lnSpc>
              <a:spcBef>
                <a:spcPts val="72"/>
              </a:spcBef>
            </a:pPr>
            <a:r>
              <a:rPr dirty="0" smtClean="0" baseline="1627" sz="1800" spc="9">
                <a:latin typeface="΢"/>
                <a:cs typeface="΢"/>
              </a:rPr>
              <a:t>人</a:t>
            </a:r>
            <a:r>
              <a:rPr dirty="0" smtClean="0" baseline="1627" sz="1800" spc="9">
                <a:latin typeface="΢"/>
                <a:cs typeface="΢"/>
              </a:rPr>
              <a:t>力</a:t>
            </a:r>
            <a:r>
              <a:rPr dirty="0" smtClean="0" baseline="1627" sz="1800" spc="9">
                <a:latin typeface="΢"/>
                <a:cs typeface="΢"/>
              </a:rPr>
              <a:t>成</a:t>
            </a:r>
            <a:r>
              <a:rPr dirty="0" smtClean="0" baseline="1627" sz="1800" spc="0">
                <a:latin typeface="΢"/>
                <a:cs typeface="΢"/>
              </a:rPr>
              <a:t>本控制</a:t>
            </a:r>
            <a:endParaRPr sz="1200">
              <a:latin typeface="微软雅黑"/>
              <a:cs typeface="微软雅黑"/>
            </a:endParaRPr>
          </a:p>
          <a:p>
            <a:pPr marL="12700" marR="22859">
              <a:lnSpc>
                <a:spcPts val="1395"/>
              </a:lnSpc>
            </a:pPr>
            <a:r>
              <a:rPr dirty="0" smtClean="0" sz="1200" spc="9">
                <a:latin typeface="΢"/>
                <a:cs typeface="΢"/>
              </a:rPr>
              <a:t>与</a:t>
            </a:r>
            <a:r>
              <a:rPr dirty="0" smtClean="0" sz="1200" spc="9">
                <a:latin typeface="΢"/>
                <a:cs typeface="΢"/>
              </a:rPr>
              <a:t>详</a:t>
            </a:r>
            <a:r>
              <a:rPr dirty="0" smtClean="0" sz="1200" spc="9">
                <a:latin typeface="΢"/>
                <a:cs typeface="΢"/>
              </a:rPr>
              <a:t>细</a:t>
            </a:r>
            <a:r>
              <a:rPr dirty="0" smtClean="0" sz="1200" spc="0">
                <a:latin typeface="΢"/>
                <a:cs typeface="΢"/>
              </a:rPr>
              <a:t>报表</a:t>
            </a:r>
            <a:endParaRPr sz="1200">
              <a:latin typeface="微软雅黑"/>
              <a:cs typeface="微软雅黑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2254757" y="5236686"/>
            <a:ext cx="1056132" cy="109233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22860">
              <a:lnSpc>
                <a:spcPts val="1445"/>
              </a:lnSpc>
              <a:spcBef>
                <a:spcPts val="72"/>
              </a:spcBef>
            </a:pPr>
            <a:r>
              <a:rPr dirty="0" smtClean="0" baseline="1627" sz="1800" spc="9">
                <a:latin typeface="΢"/>
                <a:cs typeface="΢"/>
              </a:rPr>
              <a:t>显</a:t>
            </a:r>
            <a:r>
              <a:rPr dirty="0" smtClean="0" baseline="1627" sz="1800" spc="9">
                <a:latin typeface="΢"/>
                <a:cs typeface="΢"/>
              </a:rPr>
              <a:t>示</a:t>
            </a:r>
            <a:r>
              <a:rPr dirty="0" smtClean="0" baseline="1627" sz="1800" spc="9">
                <a:latin typeface="΢"/>
                <a:cs typeface="΢"/>
              </a:rPr>
              <a:t>个</a:t>
            </a:r>
            <a:r>
              <a:rPr dirty="0" smtClean="0" baseline="1627" sz="1800" spc="0">
                <a:latin typeface="΢"/>
                <a:cs typeface="΢"/>
              </a:rPr>
              <a:t>人薪资</a:t>
            </a:r>
            <a:endParaRPr sz="1200">
              <a:latin typeface="微软雅黑"/>
              <a:cs typeface="微软雅黑"/>
            </a:endParaRPr>
          </a:p>
          <a:p>
            <a:pPr marL="12700" marR="22860">
              <a:lnSpc>
                <a:spcPts val="1440"/>
              </a:lnSpc>
            </a:pPr>
            <a:r>
              <a:rPr dirty="0" smtClean="0" baseline="1627" sz="1800" spc="9">
                <a:latin typeface="΢"/>
                <a:cs typeface="΢"/>
              </a:rPr>
              <a:t>支</a:t>
            </a:r>
            <a:r>
              <a:rPr dirty="0" smtClean="0" baseline="1627" sz="1800" spc="9">
                <a:latin typeface="΢"/>
                <a:cs typeface="΢"/>
              </a:rPr>
              <a:t>付</a:t>
            </a:r>
            <a:r>
              <a:rPr dirty="0" smtClean="0" baseline="1627" sz="1800" spc="9">
                <a:latin typeface="΢"/>
                <a:cs typeface="΢"/>
              </a:rPr>
              <a:t>状</a:t>
            </a:r>
            <a:r>
              <a:rPr dirty="0" smtClean="0" baseline="1627" sz="1800" spc="0">
                <a:latin typeface="΢"/>
                <a:cs typeface="΢"/>
              </a:rPr>
              <a:t>况与历</a:t>
            </a:r>
            <a:endParaRPr sz="1200">
              <a:latin typeface="微软雅黑"/>
              <a:cs typeface="微软雅黑"/>
            </a:endParaRPr>
          </a:p>
          <a:p>
            <a:pPr marL="12700">
              <a:lnSpc>
                <a:spcPts val="1440"/>
              </a:lnSpc>
            </a:pPr>
            <a:r>
              <a:rPr dirty="0" smtClean="0" baseline="1627" sz="1800" spc="9">
                <a:latin typeface="΢"/>
                <a:cs typeface="΢"/>
              </a:rPr>
              <a:t>史资料</a:t>
            </a:r>
            <a:r>
              <a:rPr dirty="0" smtClean="0" baseline="2415" sz="1800" spc="263">
                <a:latin typeface="Arial"/>
                <a:cs typeface="Arial"/>
              </a:rPr>
              <a:t>/</a:t>
            </a:r>
            <a:r>
              <a:rPr dirty="0" smtClean="0" baseline="1627" sz="1800" spc="263">
                <a:latin typeface="΢"/>
                <a:cs typeface="΢"/>
              </a:rPr>
              <a:t>填写物</a:t>
            </a:r>
            <a:endParaRPr sz="1200">
              <a:latin typeface="微软雅黑"/>
              <a:cs typeface="微软雅黑"/>
            </a:endParaRPr>
          </a:p>
          <a:p>
            <a:pPr marL="12700" marR="0">
              <a:lnSpc>
                <a:spcPts val="1440"/>
              </a:lnSpc>
            </a:pPr>
            <a:r>
              <a:rPr dirty="0" smtClean="0" baseline="1627" sz="1800" spc="9">
                <a:latin typeface="΢"/>
                <a:cs typeface="΢"/>
              </a:rPr>
              <a:t>品</a:t>
            </a:r>
            <a:r>
              <a:rPr dirty="0" smtClean="0" baseline="1627" sz="1800" spc="9">
                <a:latin typeface="΢"/>
                <a:cs typeface="΢"/>
              </a:rPr>
              <a:t>申</a:t>
            </a:r>
            <a:r>
              <a:rPr dirty="0" smtClean="0" baseline="1627" sz="1800" spc="9">
                <a:latin typeface="΢"/>
                <a:cs typeface="΢"/>
              </a:rPr>
              <a:t>购</a:t>
            </a:r>
            <a:r>
              <a:rPr dirty="0" smtClean="0" baseline="1627" sz="1800" spc="0">
                <a:latin typeface="΢"/>
                <a:cs typeface="΢"/>
              </a:rPr>
              <a:t>清</a:t>
            </a:r>
            <a:r>
              <a:rPr dirty="0" smtClean="0" baseline="1627" sz="1800" spc="4">
                <a:latin typeface="΢"/>
                <a:cs typeface="΢"/>
              </a:rPr>
              <a:t>单</a:t>
            </a:r>
            <a:r>
              <a:rPr dirty="0" smtClean="0" baseline="2415" sz="1800" spc="263">
                <a:latin typeface="Arial"/>
                <a:cs typeface="Arial"/>
              </a:rPr>
              <a:t>/</a:t>
            </a:r>
            <a:r>
              <a:rPr dirty="0" smtClean="0" baseline="1627" sz="1800" spc="263">
                <a:latin typeface="΢"/>
                <a:cs typeface="΢"/>
              </a:rPr>
              <a:t>密</a:t>
            </a:r>
            <a:endParaRPr sz="1200">
              <a:latin typeface="微软雅黑"/>
              <a:cs typeface="微软雅黑"/>
            </a:endParaRPr>
          </a:p>
          <a:p>
            <a:pPr marL="12700" marR="22860">
              <a:lnSpc>
                <a:spcPts val="1440"/>
              </a:lnSpc>
            </a:pPr>
            <a:r>
              <a:rPr dirty="0" smtClean="0" baseline="1627" sz="1800" spc="9">
                <a:latin typeface="΢"/>
                <a:cs typeface="΢"/>
              </a:rPr>
              <a:t>码维护等</a:t>
            </a:r>
            <a:endParaRPr sz="1200">
              <a:latin typeface="微软雅黑"/>
              <a:cs typeface="微软雅黑"/>
            </a:endParaRPr>
          </a:p>
          <a:p>
            <a:pPr marL="12700" marR="22860">
              <a:lnSpc>
                <a:spcPts val="1325"/>
              </a:lnSpc>
            </a:pPr>
            <a:r>
              <a:rPr dirty="0" smtClean="0" sz="1200" spc="0" b="1">
                <a:latin typeface="Arial"/>
                <a:cs typeface="Arial"/>
              </a:rPr>
              <a:t>……</a:t>
            </a:r>
            <a:endParaRPr sz="1200">
              <a:latin typeface="Arial"/>
              <a:cs typeface="Arial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4109084" y="5726331"/>
            <a:ext cx="365760" cy="177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25"/>
              </a:lnSpc>
              <a:spcBef>
                <a:spcPts val="66"/>
              </a:spcBef>
            </a:pPr>
            <a:r>
              <a:rPr dirty="0" smtClean="0" sz="1200" spc="0" b="1">
                <a:latin typeface="Arial"/>
                <a:cs typeface="Arial"/>
              </a:rPr>
              <a:t>……</a:t>
            </a:r>
            <a:endParaRPr sz="1200">
              <a:latin typeface="Arial"/>
              <a:cs typeface="Arial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197002" y="5915755"/>
            <a:ext cx="1052681" cy="54372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23981">
              <a:lnSpc>
                <a:spcPts val="1445"/>
              </a:lnSpc>
              <a:spcBef>
                <a:spcPts val="72"/>
              </a:spcBef>
            </a:pPr>
            <a:r>
              <a:rPr dirty="0" smtClean="0" baseline="1627" sz="1800" spc="9">
                <a:latin typeface="΢"/>
                <a:cs typeface="΢"/>
              </a:rPr>
              <a:t>常</a:t>
            </a:r>
            <a:r>
              <a:rPr dirty="0" smtClean="0" baseline="1627" sz="1800" spc="9">
                <a:latin typeface="΢"/>
                <a:cs typeface="΢"/>
              </a:rPr>
              <a:t>用</a:t>
            </a:r>
            <a:r>
              <a:rPr dirty="0" smtClean="0" baseline="1627" sz="1800" spc="9">
                <a:latin typeface="΢"/>
                <a:cs typeface="΢"/>
              </a:rPr>
              <a:t>网</a:t>
            </a:r>
            <a:r>
              <a:rPr dirty="0" smtClean="0" baseline="1627" sz="1800" spc="0">
                <a:latin typeface="΢"/>
                <a:cs typeface="΢"/>
              </a:rPr>
              <a:t>站，与</a:t>
            </a:r>
            <a:endParaRPr sz="1200">
              <a:latin typeface="微软雅黑"/>
              <a:cs typeface="微软雅黑"/>
            </a:endParaRPr>
          </a:p>
          <a:p>
            <a:pPr marL="12700" marR="23981">
              <a:lnSpc>
                <a:spcPts val="1440"/>
              </a:lnSpc>
            </a:pPr>
            <a:r>
              <a:rPr dirty="0" smtClean="0" baseline="1627" sz="1800" spc="9">
                <a:latin typeface="΢"/>
                <a:cs typeface="΢"/>
              </a:rPr>
              <a:t>外</a:t>
            </a:r>
            <a:r>
              <a:rPr dirty="0" smtClean="0" baseline="1627" sz="1800" spc="9">
                <a:latin typeface="΢"/>
                <a:cs typeface="΢"/>
              </a:rPr>
              <a:t>部</a:t>
            </a:r>
            <a:r>
              <a:rPr dirty="0" smtClean="0" baseline="1627" sz="1800" spc="9">
                <a:latin typeface="΢"/>
                <a:cs typeface="΢"/>
              </a:rPr>
              <a:t>信</a:t>
            </a:r>
            <a:r>
              <a:rPr dirty="0" smtClean="0" baseline="1627" sz="1800" spc="0">
                <a:latin typeface="΢"/>
                <a:cs typeface="΢"/>
              </a:rPr>
              <a:t>息</a:t>
            </a:r>
            <a:r>
              <a:rPr dirty="0" smtClean="0" baseline="1627" sz="1800" spc="-4">
                <a:latin typeface="΢"/>
                <a:cs typeface="΢"/>
              </a:rPr>
              <a:t>资</a:t>
            </a:r>
            <a:r>
              <a:rPr dirty="0" smtClean="0" baseline="1627" sz="1800" spc="0">
                <a:latin typeface="΢"/>
                <a:cs typeface="΢"/>
              </a:rPr>
              <a:t>源</a:t>
            </a:r>
            <a:endParaRPr sz="1200">
              <a:latin typeface="微软雅黑"/>
              <a:cs typeface="微软雅黑"/>
            </a:endParaRPr>
          </a:p>
          <a:p>
            <a:pPr marL="12700">
              <a:lnSpc>
                <a:spcPts val="1380"/>
              </a:lnSpc>
            </a:pPr>
            <a:r>
              <a:rPr dirty="0" smtClean="0" baseline="1627" sz="1800" spc="9">
                <a:latin typeface="΢"/>
                <a:cs typeface="΢"/>
              </a:rPr>
              <a:t>紧密联</a:t>
            </a:r>
            <a:r>
              <a:rPr dirty="0" smtClean="0" baseline="1627" sz="1800" spc="0">
                <a:latin typeface="΢"/>
                <a:cs typeface="΢"/>
              </a:rPr>
              <a:t>系</a:t>
            </a:r>
            <a:r>
              <a:rPr dirty="0" smtClean="0" baseline="1627" sz="1800" spc="210">
                <a:latin typeface="΢"/>
                <a:cs typeface="΢"/>
              </a:rPr>
              <a:t> </a:t>
            </a:r>
            <a:r>
              <a:rPr dirty="0" smtClean="0" baseline="2415" sz="1800" spc="0" b="1">
                <a:latin typeface="Arial"/>
                <a:cs typeface="Arial"/>
              </a:rPr>
              <a:t>……</a:t>
            </a:r>
            <a:endParaRPr sz="1200">
              <a:latin typeface="Arial"/>
              <a:cs typeface="Arial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109524" y="6633699"/>
            <a:ext cx="2386151" cy="13208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975"/>
              </a:lnSpc>
              <a:spcBef>
                <a:spcPts val="48"/>
              </a:spcBef>
            </a:pPr>
            <a:r>
              <a:rPr dirty="0" smtClean="0" sz="850" spc="0">
                <a:solidFill>
                  <a:srgbClr val="B1B1B1"/>
                </a:solidFill>
                <a:latin typeface="Symbol"/>
                <a:cs typeface="Symbol"/>
              </a:rPr>
              <a:t></a:t>
            </a:r>
            <a:r>
              <a:rPr dirty="0" smtClean="0" sz="850" spc="0">
                <a:solidFill>
                  <a:srgbClr val="B1B1B1"/>
                </a:solidFill>
                <a:latin typeface="Times New Roman"/>
                <a:cs typeface="Times New Roman"/>
              </a:rPr>
              <a:t> </a:t>
            </a:r>
            <a:r>
              <a:rPr dirty="0" smtClean="0" sz="850" spc="51">
                <a:solidFill>
                  <a:srgbClr val="B1B1B1"/>
                </a:solidFill>
                <a:latin typeface="Times New Roman"/>
                <a:cs typeface="Times New Roman"/>
              </a:rPr>
              <a:t> 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S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A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P</a:t>
            </a:r>
            <a:r>
              <a:rPr dirty="0" smtClean="0" sz="700" spc="-23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A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G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2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0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0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2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,</a:t>
            </a:r>
            <a:r>
              <a:rPr dirty="0" smtClean="0" sz="700" spc="12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T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itle</a:t>
            </a:r>
            <a:r>
              <a:rPr dirty="0" smtClean="0" sz="700" spc="-18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o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f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P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r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e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s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e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n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t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a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ti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o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n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,</a:t>
            </a:r>
            <a:r>
              <a:rPr dirty="0" smtClean="0" sz="700" spc="13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S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p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e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a</a:t>
            </a:r>
            <a:r>
              <a:rPr dirty="0" smtClean="0" sz="700" spc="9">
                <a:solidFill>
                  <a:srgbClr val="B1B1B1"/>
                </a:solidFill>
                <a:latin typeface="Arial"/>
                <a:cs typeface="Arial"/>
              </a:rPr>
              <a:t>k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e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r</a:t>
            </a:r>
            <a:r>
              <a:rPr dirty="0" smtClean="0" sz="700" spc="-20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Na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m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e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1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63</a:t>
            </a:r>
            <a:endParaRPr sz="700">
              <a:latin typeface="Arial"/>
              <a:cs typeface="Arial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152400" y="1321308"/>
            <a:ext cx="1144921" cy="48463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98872" marR="86485" algn="ctr">
              <a:lnSpc>
                <a:spcPts val="2005"/>
              </a:lnSpc>
              <a:spcBef>
                <a:spcPts val="100"/>
              </a:spcBef>
            </a:pPr>
            <a:r>
              <a:rPr dirty="0" smtClean="0" baseline="-1395" sz="2100" spc="9">
                <a:solidFill>
                  <a:srgbClr val="FFFFFF"/>
                </a:solidFill>
                <a:latin typeface="΢"/>
                <a:cs typeface="΢"/>
              </a:rPr>
              <a:t>管</a:t>
            </a:r>
            <a:r>
              <a:rPr dirty="0" smtClean="0" baseline="-1395" sz="2100" spc="9">
                <a:solidFill>
                  <a:srgbClr val="FFFFFF"/>
                </a:solidFill>
                <a:latin typeface="΢"/>
                <a:cs typeface="΢"/>
              </a:rPr>
              <a:t>理</a:t>
            </a:r>
            <a:r>
              <a:rPr dirty="0" smtClean="0" baseline="-1395" sz="2100" spc="0">
                <a:solidFill>
                  <a:srgbClr val="FFFFFF"/>
                </a:solidFill>
                <a:latin typeface="΢"/>
                <a:cs typeface="΢"/>
              </a:rPr>
              <a:t>者</a:t>
            </a:r>
            <a:r>
              <a:rPr dirty="0" smtClean="0" baseline="-1395" sz="2100" spc="-4">
                <a:solidFill>
                  <a:srgbClr val="FFFFFF"/>
                </a:solidFill>
                <a:latin typeface="΢"/>
                <a:cs typeface="΢"/>
              </a:rPr>
              <a:t>桌</a:t>
            </a:r>
            <a:r>
              <a:rPr dirty="0" smtClean="0" baseline="-1395" sz="2100" spc="0">
                <a:solidFill>
                  <a:srgbClr val="FFFFFF"/>
                </a:solidFill>
                <a:latin typeface="΢"/>
                <a:cs typeface="΢"/>
              </a:rPr>
              <a:t>面</a:t>
            </a:r>
            <a:endParaRPr sz="1400">
              <a:latin typeface="微软雅黑"/>
              <a:cs typeface="微软雅黑"/>
            </a:endParaRPr>
          </a:p>
          <a:p>
            <a:pPr marL="8978" algn="ctr">
              <a:lnSpc>
                <a:spcPts val="1625"/>
              </a:lnSpc>
            </a:pPr>
            <a:r>
              <a:rPr dirty="0" smtClean="0" baseline="1395" sz="2100" spc="9">
                <a:solidFill>
                  <a:srgbClr val="FFFFFF"/>
                </a:solidFill>
                <a:latin typeface="΢"/>
                <a:cs typeface="΢"/>
              </a:rPr>
              <a:t>（</a:t>
            </a:r>
            <a:r>
              <a:rPr dirty="0" smtClean="0" baseline="1395" sz="2100" spc="9">
                <a:solidFill>
                  <a:srgbClr val="FFFFFF"/>
                </a:solidFill>
                <a:latin typeface="΢"/>
                <a:cs typeface="΢"/>
              </a:rPr>
              <a:t>经</a:t>
            </a:r>
            <a:r>
              <a:rPr dirty="0" smtClean="0" baseline="1395" sz="2100" spc="0">
                <a:solidFill>
                  <a:srgbClr val="FFFFFF"/>
                </a:solidFill>
                <a:latin typeface="΢"/>
                <a:cs typeface="΢"/>
              </a:rPr>
              <a:t>理门</a:t>
            </a:r>
            <a:r>
              <a:rPr dirty="0" smtClean="0" baseline="1395" sz="2100" spc="-14">
                <a:solidFill>
                  <a:srgbClr val="FFFFFF"/>
                </a:solidFill>
                <a:latin typeface="΢"/>
                <a:cs typeface="΢"/>
              </a:rPr>
              <a:t>户</a:t>
            </a:r>
            <a:r>
              <a:rPr dirty="0" smtClean="0" baseline="1395" sz="2100" spc="0">
                <a:solidFill>
                  <a:srgbClr val="FFFFFF"/>
                </a:solidFill>
                <a:latin typeface="΢"/>
                <a:cs typeface="΢"/>
              </a:rPr>
              <a:t>）</a:t>
            </a:r>
            <a:endParaRPr sz="1400">
              <a:latin typeface="微软雅黑"/>
              <a:cs typeface="微软雅黑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1295400" y="1321308"/>
            <a:ext cx="847344" cy="23164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46" name="object 46"/>
          <p:cNvSpPr txBox="1"/>
          <p:nvPr/>
        </p:nvSpPr>
        <p:spPr>
          <a:xfrm>
            <a:off x="2142744" y="1321308"/>
            <a:ext cx="1155700" cy="48463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35941">
              <a:lnSpc>
                <a:spcPts val="2145"/>
              </a:lnSpc>
              <a:spcBef>
                <a:spcPts val="107"/>
              </a:spcBef>
            </a:pPr>
            <a:r>
              <a:rPr dirty="0" smtClean="0" baseline="-1395" sz="2100" spc="9">
                <a:solidFill>
                  <a:srgbClr val="FFFFFF"/>
                </a:solidFill>
                <a:latin typeface="΢"/>
                <a:cs typeface="΢"/>
              </a:rPr>
              <a:t>员</a:t>
            </a:r>
            <a:r>
              <a:rPr dirty="0" smtClean="0" baseline="-1395" sz="2100" spc="9">
                <a:solidFill>
                  <a:srgbClr val="FFFFFF"/>
                </a:solidFill>
                <a:latin typeface="΢"/>
                <a:cs typeface="΢"/>
              </a:rPr>
              <a:t>工</a:t>
            </a:r>
            <a:r>
              <a:rPr dirty="0" smtClean="0" baseline="-1395" sz="2100" spc="0">
                <a:solidFill>
                  <a:srgbClr val="FFFFFF"/>
                </a:solidFill>
                <a:latin typeface="΢"/>
                <a:cs typeface="΢"/>
              </a:rPr>
              <a:t>自助</a:t>
            </a:r>
            <a:r>
              <a:rPr dirty="0" smtClean="0" baseline="-1395" sz="2100" spc="-14">
                <a:solidFill>
                  <a:srgbClr val="FFFFFF"/>
                </a:solidFill>
                <a:latin typeface="΢"/>
                <a:cs typeface="΢"/>
              </a:rPr>
              <a:t>服</a:t>
            </a:r>
            <a:r>
              <a:rPr dirty="0" smtClean="0" baseline="-1395" sz="2100" spc="0">
                <a:solidFill>
                  <a:srgbClr val="FFFFFF"/>
                </a:solidFill>
                <a:latin typeface="΢"/>
                <a:cs typeface="΢"/>
              </a:rPr>
              <a:t>务</a:t>
            </a:r>
            <a:endParaRPr sz="1400">
              <a:latin typeface="微软雅黑"/>
              <a:cs typeface="微软雅黑"/>
            </a:endParaRPr>
          </a:p>
          <a:p>
            <a:pPr marL="35941">
              <a:lnSpc>
                <a:spcPts val="1670"/>
              </a:lnSpc>
            </a:pPr>
            <a:r>
              <a:rPr dirty="0" smtClean="0" sz="1400" spc="9">
                <a:solidFill>
                  <a:srgbClr val="FFFFFF"/>
                </a:solidFill>
                <a:latin typeface="΢"/>
                <a:cs typeface="΢"/>
              </a:rPr>
              <a:t>（</a:t>
            </a:r>
            <a:r>
              <a:rPr dirty="0" smtClean="0" sz="1400" spc="9">
                <a:solidFill>
                  <a:srgbClr val="FFFFFF"/>
                </a:solidFill>
                <a:latin typeface="΢"/>
                <a:cs typeface="΢"/>
              </a:rPr>
              <a:t>员</a:t>
            </a:r>
            <a:r>
              <a:rPr dirty="0" smtClean="0" sz="1400" spc="0">
                <a:solidFill>
                  <a:srgbClr val="FFFFFF"/>
                </a:solidFill>
                <a:latin typeface="΢"/>
                <a:cs typeface="΢"/>
              </a:rPr>
              <a:t>工门</a:t>
            </a:r>
            <a:r>
              <a:rPr dirty="0" smtClean="0" sz="1400" spc="-14">
                <a:solidFill>
                  <a:srgbClr val="FFFFFF"/>
                </a:solidFill>
                <a:latin typeface="΢"/>
                <a:cs typeface="΢"/>
              </a:rPr>
              <a:t>户</a:t>
            </a:r>
            <a:r>
              <a:rPr dirty="0" smtClean="0" sz="1400" spc="0">
                <a:solidFill>
                  <a:srgbClr val="FFFFFF"/>
                </a:solidFill>
                <a:latin typeface="΢"/>
                <a:cs typeface="΢"/>
              </a:rPr>
              <a:t>）</a:t>
            </a:r>
            <a:endParaRPr sz="1400">
              <a:latin typeface="微软雅黑"/>
              <a:cs typeface="微软雅黑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3285744" y="1321308"/>
            <a:ext cx="719327" cy="23164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48" name="object 48"/>
          <p:cNvSpPr txBox="1"/>
          <p:nvPr/>
        </p:nvSpPr>
        <p:spPr>
          <a:xfrm>
            <a:off x="4005071" y="1321308"/>
            <a:ext cx="1143000" cy="51358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90400" marR="74398" algn="ctr">
              <a:lnSpc>
                <a:spcPts val="2230"/>
              </a:lnSpc>
              <a:spcBef>
                <a:spcPts val="111"/>
              </a:spcBef>
            </a:pPr>
            <a:r>
              <a:rPr dirty="0" smtClean="0" baseline="-4141" sz="2100" spc="-293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mtClean="0" baseline="-4141" sz="2100" spc="-308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mtClean="0" baseline="-2790" sz="2100" spc="0">
                <a:solidFill>
                  <a:srgbClr val="FFFFFF"/>
                </a:solidFill>
                <a:latin typeface="΢"/>
                <a:cs typeface="΢"/>
              </a:rPr>
              <a:t>专业人士</a:t>
            </a:r>
            <a:endParaRPr sz="1400">
              <a:latin typeface="微软雅黑"/>
              <a:cs typeface="微软雅黑"/>
            </a:endParaRPr>
          </a:p>
          <a:p>
            <a:pPr marL="366461" marR="351983" algn="ctr">
              <a:lnSpc>
                <a:spcPts val="1620"/>
              </a:lnSpc>
            </a:pPr>
            <a:r>
              <a:rPr dirty="0" smtClean="0" baseline="1395" sz="2100" spc="9">
                <a:solidFill>
                  <a:srgbClr val="FFFFFF"/>
                </a:solidFill>
                <a:latin typeface="΢"/>
                <a:cs typeface="΢"/>
              </a:rPr>
              <a:t>门户</a:t>
            </a:r>
            <a:endParaRPr sz="1400">
              <a:latin typeface="微软雅黑"/>
              <a:cs typeface="微软雅黑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5148071" y="1321308"/>
            <a:ext cx="539495" cy="23164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50" name="object 50"/>
          <p:cNvSpPr txBox="1"/>
          <p:nvPr/>
        </p:nvSpPr>
        <p:spPr>
          <a:xfrm>
            <a:off x="7575804" y="1321308"/>
            <a:ext cx="1154176" cy="49987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R="12700">
              <a:lnSpc>
                <a:spcPts val="500"/>
              </a:lnSpc>
              <a:spcBef>
                <a:spcPts val="9"/>
              </a:spcBef>
            </a:pPr>
            <a:endParaRPr sz="500"/>
          </a:p>
          <a:p>
            <a:pPr marL="213105">
              <a:lnSpc>
                <a:spcPct val="142207"/>
              </a:lnSpc>
            </a:pPr>
            <a:r>
              <a:rPr dirty="0" smtClean="0" sz="1400" spc="9">
                <a:solidFill>
                  <a:srgbClr val="FFFFFF"/>
                </a:solidFill>
                <a:latin typeface="΢"/>
                <a:cs typeface="΢"/>
              </a:rPr>
              <a:t>移</a:t>
            </a:r>
            <a:r>
              <a:rPr dirty="0" smtClean="0" sz="1400" spc="9">
                <a:solidFill>
                  <a:srgbClr val="FFFFFF"/>
                </a:solidFill>
                <a:latin typeface="΢"/>
                <a:cs typeface="΢"/>
              </a:rPr>
              <a:t>动</a:t>
            </a:r>
            <a:r>
              <a:rPr dirty="0" smtClean="0" sz="1400" spc="0">
                <a:solidFill>
                  <a:srgbClr val="FFFFFF"/>
                </a:solidFill>
                <a:latin typeface="΢"/>
                <a:cs typeface="΢"/>
              </a:rPr>
              <a:t>门户</a:t>
            </a:r>
            <a:endParaRPr sz="1400">
              <a:latin typeface="微软雅黑"/>
              <a:cs typeface="微软雅黑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1295400" y="1552955"/>
            <a:ext cx="847344" cy="25298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52" name="object 52"/>
          <p:cNvSpPr txBox="1"/>
          <p:nvPr/>
        </p:nvSpPr>
        <p:spPr>
          <a:xfrm>
            <a:off x="3285744" y="1552955"/>
            <a:ext cx="719327" cy="27127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53" name="object 53"/>
          <p:cNvSpPr txBox="1"/>
          <p:nvPr/>
        </p:nvSpPr>
        <p:spPr>
          <a:xfrm>
            <a:off x="5148071" y="1552955"/>
            <a:ext cx="539495" cy="28194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54" name="object 54"/>
          <p:cNvSpPr txBox="1"/>
          <p:nvPr/>
        </p:nvSpPr>
        <p:spPr>
          <a:xfrm>
            <a:off x="6827519" y="1552955"/>
            <a:ext cx="748283" cy="29718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55" name="object 55"/>
          <p:cNvSpPr txBox="1"/>
          <p:nvPr/>
        </p:nvSpPr>
        <p:spPr>
          <a:xfrm>
            <a:off x="152400" y="1805939"/>
            <a:ext cx="3133344" cy="4419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7998"/>
          </a:xfrm>
          <a:custGeom>
            <a:avLst/>
            <a:gdLst/>
            <a:ahLst/>
            <a:cxnLst/>
            <a:rect l="l" t="t" r="r" b="b"/>
            <a:pathLst>
              <a:path w="9144000" h="6857998">
                <a:moveTo>
                  <a:pt x="9144000" y="6857998"/>
                </a:moveTo>
                <a:lnTo>
                  <a:pt x="9144000" y="0"/>
                </a:lnTo>
                <a:lnTo>
                  <a:pt x="0" y="0"/>
                </a:lnTo>
                <a:lnTo>
                  <a:pt x="0" y="6857998"/>
                </a:lnTo>
                <a:lnTo>
                  <a:pt x="9144000" y="6857998"/>
                </a:lnTo>
                <a:close/>
              </a:path>
            </a:pathLst>
          </a:custGeom>
          <a:solidFill>
            <a:srgbClr val="959595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/>
          <p:nvPr/>
        </p:nvSpPr>
        <p:spPr>
          <a:xfrm>
            <a:off x="0" y="0"/>
            <a:ext cx="9144000" cy="68579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4656037" y="2693535"/>
            <a:ext cx="30466" cy="30896"/>
          </a:xfrm>
          <a:custGeom>
            <a:avLst/>
            <a:gdLst/>
            <a:ahLst/>
            <a:cxnLst/>
            <a:rect l="l" t="t" r="r" b="b"/>
            <a:pathLst>
              <a:path w="30466" h="30896">
                <a:moveTo>
                  <a:pt x="21834" y="22102"/>
                </a:moveTo>
                <a:lnTo>
                  <a:pt x="30466" y="30896"/>
                </a:lnTo>
                <a:lnTo>
                  <a:pt x="30466" y="26071"/>
                </a:lnTo>
                <a:lnTo>
                  <a:pt x="26984" y="26071"/>
                </a:lnTo>
                <a:lnTo>
                  <a:pt x="26984" y="23458"/>
                </a:lnTo>
                <a:lnTo>
                  <a:pt x="27763" y="22347"/>
                </a:lnTo>
                <a:lnTo>
                  <a:pt x="28065" y="22347"/>
                </a:lnTo>
                <a:lnTo>
                  <a:pt x="27939" y="22219"/>
                </a:lnTo>
                <a:lnTo>
                  <a:pt x="22081" y="22219"/>
                </a:lnTo>
                <a:lnTo>
                  <a:pt x="21834" y="22102"/>
                </a:lnTo>
                <a:close/>
              </a:path>
              <a:path w="30466" h="30896">
                <a:moveTo>
                  <a:pt x="28065" y="22347"/>
                </a:moveTo>
                <a:lnTo>
                  <a:pt x="27763" y="22347"/>
                </a:lnTo>
                <a:lnTo>
                  <a:pt x="26984" y="23458"/>
                </a:lnTo>
                <a:lnTo>
                  <a:pt x="26984" y="26071"/>
                </a:lnTo>
                <a:lnTo>
                  <a:pt x="29737" y="24050"/>
                </a:lnTo>
                <a:lnTo>
                  <a:pt x="28065" y="22347"/>
                </a:lnTo>
                <a:close/>
              </a:path>
              <a:path w="30466" h="30896">
                <a:moveTo>
                  <a:pt x="29686" y="22347"/>
                </a:moveTo>
                <a:lnTo>
                  <a:pt x="28065" y="22347"/>
                </a:lnTo>
                <a:lnTo>
                  <a:pt x="29737" y="24050"/>
                </a:lnTo>
                <a:lnTo>
                  <a:pt x="26984" y="26071"/>
                </a:lnTo>
                <a:lnTo>
                  <a:pt x="30466" y="26071"/>
                </a:lnTo>
                <a:lnTo>
                  <a:pt x="30466" y="23458"/>
                </a:lnTo>
                <a:lnTo>
                  <a:pt x="29686" y="22347"/>
                </a:lnTo>
                <a:close/>
              </a:path>
              <a:path w="30466" h="30896">
                <a:moveTo>
                  <a:pt x="21619" y="21883"/>
                </a:moveTo>
                <a:lnTo>
                  <a:pt x="21834" y="22102"/>
                </a:lnTo>
                <a:lnTo>
                  <a:pt x="22081" y="22219"/>
                </a:lnTo>
                <a:lnTo>
                  <a:pt x="21619" y="21883"/>
                </a:lnTo>
                <a:close/>
              </a:path>
              <a:path w="30466" h="30896">
                <a:moveTo>
                  <a:pt x="27610" y="21883"/>
                </a:moveTo>
                <a:lnTo>
                  <a:pt x="21619" y="21883"/>
                </a:lnTo>
                <a:lnTo>
                  <a:pt x="22081" y="22219"/>
                </a:lnTo>
                <a:lnTo>
                  <a:pt x="27939" y="22219"/>
                </a:lnTo>
                <a:lnTo>
                  <a:pt x="27610" y="21883"/>
                </a:lnTo>
                <a:close/>
              </a:path>
              <a:path w="30466" h="30896">
                <a:moveTo>
                  <a:pt x="17501" y="19601"/>
                </a:moveTo>
                <a:lnTo>
                  <a:pt x="19353" y="20921"/>
                </a:lnTo>
                <a:lnTo>
                  <a:pt x="21834" y="22102"/>
                </a:lnTo>
                <a:lnTo>
                  <a:pt x="21619" y="21883"/>
                </a:lnTo>
                <a:lnTo>
                  <a:pt x="27610" y="21883"/>
                </a:lnTo>
                <a:lnTo>
                  <a:pt x="25627" y="19864"/>
                </a:lnTo>
                <a:lnTo>
                  <a:pt x="18279" y="19864"/>
                </a:lnTo>
                <a:lnTo>
                  <a:pt x="17501" y="19601"/>
                </a:lnTo>
                <a:close/>
              </a:path>
              <a:path w="30466" h="30896">
                <a:moveTo>
                  <a:pt x="3320" y="6650"/>
                </a:moveTo>
                <a:lnTo>
                  <a:pt x="1580" y="7891"/>
                </a:lnTo>
                <a:lnTo>
                  <a:pt x="0" y="10145"/>
                </a:lnTo>
                <a:lnTo>
                  <a:pt x="0" y="15926"/>
                </a:lnTo>
                <a:lnTo>
                  <a:pt x="2760" y="19864"/>
                </a:lnTo>
                <a:lnTo>
                  <a:pt x="17869" y="19864"/>
                </a:lnTo>
                <a:lnTo>
                  <a:pt x="17501" y="19601"/>
                </a:lnTo>
                <a:lnTo>
                  <a:pt x="25369" y="19601"/>
                </a:lnTo>
                <a:lnTo>
                  <a:pt x="23430" y="17626"/>
                </a:lnTo>
                <a:lnTo>
                  <a:pt x="20855" y="16402"/>
                </a:lnTo>
                <a:lnTo>
                  <a:pt x="20571" y="16267"/>
                </a:lnTo>
                <a:lnTo>
                  <a:pt x="19709" y="15624"/>
                </a:lnTo>
                <a:lnTo>
                  <a:pt x="4712" y="15624"/>
                </a:lnTo>
                <a:lnTo>
                  <a:pt x="3481" y="14898"/>
                </a:lnTo>
                <a:lnTo>
                  <a:pt x="2971" y="13141"/>
                </a:lnTo>
                <a:lnTo>
                  <a:pt x="3481" y="13141"/>
                </a:lnTo>
                <a:lnTo>
                  <a:pt x="3481" y="12929"/>
                </a:lnTo>
                <a:lnTo>
                  <a:pt x="2971" y="12929"/>
                </a:lnTo>
                <a:lnTo>
                  <a:pt x="3481" y="11173"/>
                </a:lnTo>
                <a:lnTo>
                  <a:pt x="4764" y="11173"/>
                </a:lnTo>
                <a:lnTo>
                  <a:pt x="5383" y="10731"/>
                </a:lnTo>
                <a:lnTo>
                  <a:pt x="6033" y="9804"/>
                </a:lnTo>
                <a:lnTo>
                  <a:pt x="5773" y="9804"/>
                </a:lnTo>
                <a:lnTo>
                  <a:pt x="6453" y="9204"/>
                </a:lnTo>
                <a:lnTo>
                  <a:pt x="7035" y="9204"/>
                </a:lnTo>
                <a:lnTo>
                  <a:pt x="8272" y="8616"/>
                </a:lnTo>
                <a:lnTo>
                  <a:pt x="8405" y="8563"/>
                </a:lnTo>
                <a:lnTo>
                  <a:pt x="12973" y="6934"/>
                </a:lnTo>
                <a:lnTo>
                  <a:pt x="3121" y="6934"/>
                </a:lnTo>
                <a:lnTo>
                  <a:pt x="3320" y="6650"/>
                </a:lnTo>
                <a:close/>
              </a:path>
              <a:path w="30466" h="30896">
                <a:moveTo>
                  <a:pt x="25369" y="19601"/>
                </a:moveTo>
                <a:lnTo>
                  <a:pt x="17501" y="19601"/>
                </a:lnTo>
                <a:lnTo>
                  <a:pt x="18279" y="19864"/>
                </a:lnTo>
                <a:lnTo>
                  <a:pt x="25627" y="19864"/>
                </a:lnTo>
                <a:lnTo>
                  <a:pt x="25369" y="19601"/>
                </a:lnTo>
                <a:close/>
              </a:path>
              <a:path w="30466" h="30896">
                <a:moveTo>
                  <a:pt x="20571" y="16267"/>
                </a:moveTo>
                <a:lnTo>
                  <a:pt x="20799" y="16402"/>
                </a:lnTo>
                <a:lnTo>
                  <a:pt x="20571" y="16267"/>
                </a:lnTo>
                <a:close/>
              </a:path>
              <a:path w="30466" h="30896">
                <a:moveTo>
                  <a:pt x="20687" y="16322"/>
                </a:moveTo>
                <a:lnTo>
                  <a:pt x="20855" y="16402"/>
                </a:lnTo>
                <a:lnTo>
                  <a:pt x="20687" y="16322"/>
                </a:lnTo>
                <a:close/>
              </a:path>
              <a:path w="30466" h="30896">
                <a:moveTo>
                  <a:pt x="20609" y="16267"/>
                </a:moveTo>
                <a:close/>
              </a:path>
              <a:path w="30466" h="30896">
                <a:moveTo>
                  <a:pt x="3481" y="13869"/>
                </a:moveTo>
                <a:lnTo>
                  <a:pt x="3481" y="14898"/>
                </a:lnTo>
                <a:lnTo>
                  <a:pt x="4712" y="15624"/>
                </a:lnTo>
                <a:lnTo>
                  <a:pt x="3481" y="13869"/>
                </a:lnTo>
                <a:close/>
              </a:path>
              <a:path w="30466" h="30896">
                <a:moveTo>
                  <a:pt x="18690" y="14898"/>
                </a:moveTo>
                <a:lnTo>
                  <a:pt x="4203" y="14898"/>
                </a:lnTo>
                <a:lnTo>
                  <a:pt x="4712" y="15624"/>
                </a:lnTo>
                <a:lnTo>
                  <a:pt x="19709" y="15624"/>
                </a:lnTo>
                <a:lnTo>
                  <a:pt x="18690" y="14898"/>
                </a:lnTo>
                <a:close/>
              </a:path>
              <a:path w="30466" h="30896">
                <a:moveTo>
                  <a:pt x="2971" y="13141"/>
                </a:moveTo>
                <a:lnTo>
                  <a:pt x="3481" y="14898"/>
                </a:lnTo>
                <a:lnTo>
                  <a:pt x="3481" y="13869"/>
                </a:lnTo>
                <a:lnTo>
                  <a:pt x="2971" y="13141"/>
                </a:lnTo>
                <a:close/>
              </a:path>
              <a:path w="30466" h="30896">
                <a:moveTo>
                  <a:pt x="3481" y="13141"/>
                </a:moveTo>
                <a:lnTo>
                  <a:pt x="2971" y="13141"/>
                </a:lnTo>
                <a:lnTo>
                  <a:pt x="3481" y="13869"/>
                </a:lnTo>
                <a:lnTo>
                  <a:pt x="3481" y="13141"/>
                </a:lnTo>
                <a:close/>
              </a:path>
              <a:path w="30466" h="30896">
                <a:moveTo>
                  <a:pt x="3481" y="11173"/>
                </a:moveTo>
                <a:lnTo>
                  <a:pt x="2971" y="12929"/>
                </a:lnTo>
                <a:lnTo>
                  <a:pt x="3481" y="12202"/>
                </a:lnTo>
                <a:lnTo>
                  <a:pt x="3481" y="12058"/>
                </a:lnTo>
                <a:lnTo>
                  <a:pt x="3481" y="11173"/>
                </a:lnTo>
                <a:close/>
              </a:path>
              <a:path w="30466" h="30896">
                <a:moveTo>
                  <a:pt x="3481" y="12202"/>
                </a:moveTo>
                <a:lnTo>
                  <a:pt x="2971" y="12929"/>
                </a:lnTo>
                <a:lnTo>
                  <a:pt x="3481" y="12929"/>
                </a:lnTo>
                <a:lnTo>
                  <a:pt x="3481" y="12202"/>
                </a:lnTo>
                <a:close/>
              </a:path>
              <a:path w="30466" h="30896">
                <a:moveTo>
                  <a:pt x="3642" y="11972"/>
                </a:moveTo>
                <a:lnTo>
                  <a:pt x="3481" y="12087"/>
                </a:lnTo>
                <a:lnTo>
                  <a:pt x="3642" y="11972"/>
                </a:lnTo>
                <a:close/>
              </a:path>
              <a:path w="30466" h="30896">
                <a:moveTo>
                  <a:pt x="3481" y="12058"/>
                </a:moveTo>
                <a:close/>
              </a:path>
              <a:path w="30466" h="30896">
                <a:moveTo>
                  <a:pt x="3481" y="12087"/>
                </a:moveTo>
                <a:close/>
              </a:path>
              <a:path w="30466" h="30896">
                <a:moveTo>
                  <a:pt x="3842" y="11687"/>
                </a:moveTo>
                <a:lnTo>
                  <a:pt x="3481" y="12058"/>
                </a:lnTo>
                <a:lnTo>
                  <a:pt x="3642" y="11972"/>
                </a:lnTo>
                <a:lnTo>
                  <a:pt x="3842" y="11687"/>
                </a:lnTo>
                <a:close/>
              </a:path>
              <a:path w="30466" h="30896">
                <a:moveTo>
                  <a:pt x="4764" y="11173"/>
                </a:moveTo>
                <a:lnTo>
                  <a:pt x="3481" y="11173"/>
                </a:lnTo>
                <a:lnTo>
                  <a:pt x="3481" y="12058"/>
                </a:lnTo>
                <a:lnTo>
                  <a:pt x="3842" y="11687"/>
                </a:lnTo>
                <a:lnTo>
                  <a:pt x="4042" y="11687"/>
                </a:lnTo>
                <a:lnTo>
                  <a:pt x="4764" y="11173"/>
                </a:lnTo>
                <a:close/>
              </a:path>
              <a:path w="30466" h="30896">
                <a:moveTo>
                  <a:pt x="4042" y="11687"/>
                </a:moveTo>
                <a:lnTo>
                  <a:pt x="3842" y="11687"/>
                </a:lnTo>
                <a:lnTo>
                  <a:pt x="3642" y="11972"/>
                </a:lnTo>
                <a:lnTo>
                  <a:pt x="4042" y="11687"/>
                </a:lnTo>
                <a:close/>
              </a:path>
              <a:path w="30466" h="30896">
                <a:moveTo>
                  <a:pt x="6453" y="9204"/>
                </a:moveTo>
                <a:lnTo>
                  <a:pt x="5773" y="9804"/>
                </a:lnTo>
                <a:lnTo>
                  <a:pt x="6163" y="9619"/>
                </a:lnTo>
                <a:lnTo>
                  <a:pt x="6453" y="9204"/>
                </a:lnTo>
                <a:close/>
              </a:path>
              <a:path w="30466" h="30896">
                <a:moveTo>
                  <a:pt x="6163" y="9619"/>
                </a:moveTo>
                <a:lnTo>
                  <a:pt x="5773" y="9804"/>
                </a:lnTo>
                <a:lnTo>
                  <a:pt x="6033" y="9804"/>
                </a:lnTo>
                <a:lnTo>
                  <a:pt x="6163" y="9619"/>
                </a:lnTo>
                <a:close/>
              </a:path>
              <a:path w="30466" h="30896">
                <a:moveTo>
                  <a:pt x="7035" y="9204"/>
                </a:moveTo>
                <a:lnTo>
                  <a:pt x="6453" y="9204"/>
                </a:lnTo>
                <a:lnTo>
                  <a:pt x="6163" y="9619"/>
                </a:lnTo>
                <a:lnTo>
                  <a:pt x="7035" y="9204"/>
                </a:lnTo>
                <a:close/>
              </a:path>
              <a:path w="30466" h="30896">
                <a:moveTo>
                  <a:pt x="8384" y="8563"/>
                </a:moveTo>
                <a:lnTo>
                  <a:pt x="8256" y="8616"/>
                </a:lnTo>
                <a:lnTo>
                  <a:pt x="8384" y="8563"/>
                </a:lnTo>
                <a:close/>
              </a:path>
              <a:path w="30466" h="30896">
                <a:moveTo>
                  <a:pt x="8320" y="8594"/>
                </a:moveTo>
                <a:close/>
              </a:path>
              <a:path w="30466" h="30896">
                <a:moveTo>
                  <a:pt x="8405" y="8563"/>
                </a:moveTo>
                <a:close/>
              </a:path>
              <a:path w="30466" h="30896">
                <a:moveTo>
                  <a:pt x="3573" y="6469"/>
                </a:moveTo>
                <a:lnTo>
                  <a:pt x="3320" y="6650"/>
                </a:lnTo>
                <a:lnTo>
                  <a:pt x="3121" y="6934"/>
                </a:lnTo>
                <a:lnTo>
                  <a:pt x="3573" y="6469"/>
                </a:lnTo>
                <a:close/>
              </a:path>
              <a:path w="30466" h="30896">
                <a:moveTo>
                  <a:pt x="14276" y="6469"/>
                </a:moveTo>
                <a:lnTo>
                  <a:pt x="3573" y="6469"/>
                </a:lnTo>
                <a:lnTo>
                  <a:pt x="3121" y="6934"/>
                </a:lnTo>
                <a:lnTo>
                  <a:pt x="12973" y="6934"/>
                </a:lnTo>
                <a:lnTo>
                  <a:pt x="14276" y="6469"/>
                </a:lnTo>
                <a:close/>
              </a:path>
              <a:path w="30466" h="30896">
                <a:moveTo>
                  <a:pt x="29686" y="0"/>
                </a:moveTo>
                <a:lnTo>
                  <a:pt x="18065" y="0"/>
                </a:lnTo>
                <a:lnTo>
                  <a:pt x="7346" y="3821"/>
                </a:lnTo>
                <a:lnTo>
                  <a:pt x="4282" y="5278"/>
                </a:lnTo>
                <a:lnTo>
                  <a:pt x="3320" y="6650"/>
                </a:lnTo>
                <a:lnTo>
                  <a:pt x="3573" y="6469"/>
                </a:lnTo>
                <a:lnTo>
                  <a:pt x="14276" y="6469"/>
                </a:lnTo>
                <a:lnTo>
                  <a:pt x="18493" y="4966"/>
                </a:lnTo>
                <a:lnTo>
                  <a:pt x="18279" y="4966"/>
                </a:lnTo>
                <a:lnTo>
                  <a:pt x="18701" y="4891"/>
                </a:lnTo>
                <a:lnTo>
                  <a:pt x="29738" y="4891"/>
                </a:lnTo>
                <a:lnTo>
                  <a:pt x="30466" y="3854"/>
                </a:lnTo>
                <a:lnTo>
                  <a:pt x="30466" y="1112"/>
                </a:lnTo>
                <a:lnTo>
                  <a:pt x="29686" y="0"/>
                </a:lnTo>
                <a:close/>
              </a:path>
              <a:path w="30466" h="30896">
                <a:moveTo>
                  <a:pt x="18701" y="4891"/>
                </a:moveTo>
                <a:lnTo>
                  <a:pt x="18279" y="4966"/>
                </a:lnTo>
                <a:lnTo>
                  <a:pt x="18493" y="4966"/>
                </a:lnTo>
                <a:lnTo>
                  <a:pt x="18701" y="4891"/>
                </a:lnTo>
                <a:close/>
              </a:path>
              <a:path w="30466" h="30896">
                <a:moveTo>
                  <a:pt x="29738" y="4891"/>
                </a:moveTo>
                <a:lnTo>
                  <a:pt x="18701" y="4891"/>
                </a:lnTo>
                <a:lnTo>
                  <a:pt x="18493" y="4966"/>
                </a:lnTo>
                <a:lnTo>
                  <a:pt x="29686" y="4966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4682150" y="2684845"/>
            <a:ext cx="219355" cy="53384"/>
          </a:xfrm>
          <a:custGeom>
            <a:avLst/>
            <a:gdLst/>
            <a:ahLst/>
            <a:cxnLst/>
            <a:rect l="l" t="t" r="r" b="b"/>
            <a:pathLst>
              <a:path w="219355" h="53384">
                <a:moveTo>
                  <a:pt x="0" y="2482"/>
                </a:moveTo>
                <a:lnTo>
                  <a:pt x="0" y="26071"/>
                </a:lnTo>
                <a:lnTo>
                  <a:pt x="178446" y="53384"/>
                </a:lnTo>
                <a:lnTo>
                  <a:pt x="210264" y="27312"/>
                </a:lnTo>
                <a:lnTo>
                  <a:pt x="176702" y="27312"/>
                </a:lnTo>
                <a:lnTo>
                  <a:pt x="0" y="2482"/>
                </a:lnTo>
                <a:close/>
              </a:path>
              <a:path w="219355" h="53384">
                <a:moveTo>
                  <a:pt x="219355" y="0"/>
                </a:moveTo>
                <a:lnTo>
                  <a:pt x="176702" y="27312"/>
                </a:lnTo>
                <a:lnTo>
                  <a:pt x="210264" y="27312"/>
                </a:lnTo>
                <a:lnTo>
                  <a:pt x="219355" y="19863"/>
                </a:lnTo>
                <a:lnTo>
                  <a:pt x="219355" y="0"/>
                </a:lnTo>
                <a:close/>
              </a:path>
            </a:pathLst>
          </a:custGeom>
          <a:solidFill>
            <a:srgbClr val="9F9F9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4681280" y="2630214"/>
            <a:ext cx="178444" cy="83184"/>
          </a:xfrm>
          <a:custGeom>
            <a:avLst/>
            <a:gdLst/>
            <a:ahLst/>
            <a:cxnLst/>
            <a:rect l="l" t="t" r="r" b="b"/>
            <a:pathLst>
              <a:path w="178444" h="83184">
                <a:moveTo>
                  <a:pt x="0" y="0"/>
                </a:moveTo>
                <a:lnTo>
                  <a:pt x="0" y="58353"/>
                </a:lnTo>
                <a:lnTo>
                  <a:pt x="178444" y="83184"/>
                </a:lnTo>
                <a:lnTo>
                  <a:pt x="178444" y="18626"/>
                </a:lnTo>
                <a:lnTo>
                  <a:pt x="0" y="0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4680827" y="2644471"/>
            <a:ext cx="179350" cy="21155"/>
          </a:xfrm>
          <a:custGeom>
            <a:avLst/>
            <a:gdLst/>
            <a:ahLst/>
            <a:cxnLst/>
            <a:rect l="l" t="t" r="r" b="b"/>
            <a:pathLst>
              <a:path w="179350" h="21155">
                <a:moveTo>
                  <a:pt x="246" y="0"/>
                </a:moveTo>
                <a:lnTo>
                  <a:pt x="37" y="260"/>
                </a:lnTo>
                <a:lnTo>
                  <a:pt x="0" y="939"/>
                </a:lnTo>
                <a:lnTo>
                  <a:pt x="178" y="1238"/>
                </a:lnTo>
                <a:lnTo>
                  <a:pt x="179106" y="21155"/>
                </a:lnTo>
                <a:lnTo>
                  <a:pt x="179315" y="20899"/>
                </a:lnTo>
                <a:lnTo>
                  <a:pt x="179350" y="20216"/>
                </a:lnTo>
                <a:lnTo>
                  <a:pt x="179167" y="19918"/>
                </a:lnTo>
                <a:lnTo>
                  <a:pt x="24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" name="object 8"/>
          <p:cNvSpPr/>
          <p:nvPr/>
        </p:nvSpPr>
        <p:spPr>
          <a:xfrm>
            <a:off x="4810950" y="2659969"/>
            <a:ext cx="39226" cy="6297"/>
          </a:xfrm>
          <a:custGeom>
            <a:avLst/>
            <a:gdLst/>
            <a:ahLst/>
            <a:cxnLst/>
            <a:rect l="l" t="t" r="r" b="b"/>
            <a:pathLst>
              <a:path w="39226" h="6297">
                <a:moveTo>
                  <a:pt x="479" y="0"/>
                </a:moveTo>
                <a:lnTo>
                  <a:pt x="61" y="515"/>
                </a:lnTo>
                <a:lnTo>
                  <a:pt x="34" y="1200"/>
                </a:lnTo>
                <a:lnTo>
                  <a:pt x="0" y="1884"/>
                </a:lnTo>
                <a:lnTo>
                  <a:pt x="357" y="2476"/>
                </a:lnTo>
                <a:lnTo>
                  <a:pt x="38747" y="6297"/>
                </a:lnTo>
                <a:lnTo>
                  <a:pt x="39165" y="5781"/>
                </a:lnTo>
                <a:lnTo>
                  <a:pt x="39200" y="5097"/>
                </a:lnTo>
                <a:lnTo>
                  <a:pt x="39226" y="4413"/>
                </a:lnTo>
                <a:lnTo>
                  <a:pt x="38869" y="3820"/>
                </a:lnTo>
                <a:lnTo>
                  <a:pt x="47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" name="object 9"/>
          <p:cNvSpPr/>
          <p:nvPr/>
        </p:nvSpPr>
        <p:spPr>
          <a:xfrm>
            <a:off x="4767425" y="2655004"/>
            <a:ext cx="39235" cy="6296"/>
          </a:xfrm>
          <a:custGeom>
            <a:avLst/>
            <a:gdLst/>
            <a:ahLst/>
            <a:cxnLst/>
            <a:rect l="l" t="t" r="r" b="b"/>
            <a:pathLst>
              <a:path w="39235" h="6296">
                <a:moveTo>
                  <a:pt x="479" y="0"/>
                </a:moveTo>
                <a:lnTo>
                  <a:pt x="69" y="515"/>
                </a:lnTo>
                <a:lnTo>
                  <a:pt x="0" y="1883"/>
                </a:lnTo>
                <a:lnTo>
                  <a:pt x="357" y="2476"/>
                </a:lnTo>
                <a:lnTo>
                  <a:pt x="38747" y="6296"/>
                </a:lnTo>
                <a:lnTo>
                  <a:pt x="39165" y="5780"/>
                </a:lnTo>
                <a:lnTo>
                  <a:pt x="39235" y="4412"/>
                </a:lnTo>
                <a:lnTo>
                  <a:pt x="38869" y="3819"/>
                </a:lnTo>
                <a:lnTo>
                  <a:pt x="47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" name="object 10"/>
          <p:cNvSpPr/>
          <p:nvPr/>
        </p:nvSpPr>
        <p:spPr>
          <a:xfrm>
            <a:off x="4680825" y="2655641"/>
            <a:ext cx="179352" cy="23643"/>
          </a:xfrm>
          <a:custGeom>
            <a:avLst/>
            <a:gdLst/>
            <a:ahLst/>
            <a:cxnLst/>
            <a:rect l="l" t="t" r="r" b="b"/>
            <a:pathLst>
              <a:path w="179352" h="23643">
                <a:moveTo>
                  <a:pt x="253" y="0"/>
                </a:moveTo>
                <a:lnTo>
                  <a:pt x="42" y="252"/>
                </a:lnTo>
                <a:lnTo>
                  <a:pt x="0" y="935"/>
                </a:lnTo>
                <a:lnTo>
                  <a:pt x="177" y="1237"/>
                </a:lnTo>
                <a:lnTo>
                  <a:pt x="179100" y="23643"/>
                </a:lnTo>
                <a:lnTo>
                  <a:pt x="179309" y="23391"/>
                </a:lnTo>
                <a:lnTo>
                  <a:pt x="179335" y="23049"/>
                </a:lnTo>
                <a:lnTo>
                  <a:pt x="179352" y="22708"/>
                </a:lnTo>
                <a:lnTo>
                  <a:pt x="179178" y="22407"/>
                </a:lnTo>
                <a:lnTo>
                  <a:pt x="25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" name="object 11"/>
          <p:cNvSpPr/>
          <p:nvPr/>
        </p:nvSpPr>
        <p:spPr>
          <a:xfrm>
            <a:off x="4681280" y="2619045"/>
            <a:ext cx="221097" cy="29795"/>
          </a:xfrm>
          <a:custGeom>
            <a:avLst/>
            <a:gdLst/>
            <a:ahLst/>
            <a:cxnLst/>
            <a:rect l="l" t="t" r="r" b="b"/>
            <a:pathLst>
              <a:path w="221097" h="29795">
                <a:moveTo>
                  <a:pt x="67895" y="0"/>
                </a:moveTo>
                <a:lnTo>
                  <a:pt x="0" y="11169"/>
                </a:lnTo>
                <a:lnTo>
                  <a:pt x="178444" y="29795"/>
                </a:lnTo>
                <a:lnTo>
                  <a:pt x="221097" y="12409"/>
                </a:lnTo>
                <a:lnTo>
                  <a:pt x="205429" y="9929"/>
                </a:lnTo>
                <a:lnTo>
                  <a:pt x="67895" y="0"/>
                </a:lnTo>
                <a:close/>
              </a:path>
            </a:pathLst>
          </a:custGeom>
          <a:solidFill>
            <a:srgbClr val="DFDFD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" name="object 12"/>
          <p:cNvSpPr/>
          <p:nvPr/>
        </p:nvSpPr>
        <p:spPr>
          <a:xfrm>
            <a:off x="4730896" y="2625256"/>
            <a:ext cx="162779" cy="18620"/>
          </a:xfrm>
          <a:custGeom>
            <a:avLst/>
            <a:gdLst/>
            <a:ahLst/>
            <a:cxnLst/>
            <a:rect l="l" t="t" r="r" b="b"/>
            <a:pathLst>
              <a:path w="162779" h="18620">
                <a:moveTo>
                  <a:pt x="13928" y="0"/>
                </a:moveTo>
                <a:lnTo>
                  <a:pt x="0" y="6198"/>
                </a:lnTo>
                <a:lnTo>
                  <a:pt x="131443" y="18620"/>
                </a:lnTo>
                <a:lnTo>
                  <a:pt x="153197" y="9929"/>
                </a:lnTo>
                <a:lnTo>
                  <a:pt x="151462" y="8690"/>
                </a:lnTo>
                <a:lnTo>
                  <a:pt x="162779" y="4958"/>
                </a:lnTo>
                <a:lnTo>
                  <a:pt x="155813" y="3719"/>
                </a:lnTo>
                <a:lnTo>
                  <a:pt x="13928" y="0"/>
                </a:lnTo>
                <a:close/>
              </a:path>
            </a:pathLst>
          </a:custGeom>
          <a:solidFill>
            <a:srgbClr val="5F5F5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" name="object 13"/>
          <p:cNvSpPr/>
          <p:nvPr/>
        </p:nvSpPr>
        <p:spPr>
          <a:xfrm>
            <a:off x="4877136" y="2482483"/>
            <a:ext cx="24369" cy="151463"/>
          </a:xfrm>
          <a:custGeom>
            <a:avLst/>
            <a:gdLst/>
            <a:ahLst/>
            <a:cxnLst/>
            <a:rect l="l" t="t" r="r" b="b"/>
            <a:pathLst>
              <a:path w="24369" h="151463">
                <a:moveTo>
                  <a:pt x="2606" y="0"/>
                </a:moveTo>
                <a:lnTo>
                  <a:pt x="0" y="151463"/>
                </a:lnTo>
                <a:lnTo>
                  <a:pt x="20018" y="142773"/>
                </a:lnTo>
                <a:lnTo>
                  <a:pt x="22625" y="72000"/>
                </a:lnTo>
                <a:lnTo>
                  <a:pt x="24369" y="12409"/>
                </a:lnTo>
                <a:lnTo>
                  <a:pt x="2606" y="0"/>
                </a:lnTo>
                <a:close/>
              </a:path>
            </a:pathLst>
          </a:custGeom>
          <a:solidFill>
            <a:srgbClr val="9F9F9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" name="object 14"/>
          <p:cNvSpPr/>
          <p:nvPr/>
        </p:nvSpPr>
        <p:spPr>
          <a:xfrm>
            <a:off x="4879255" y="2489226"/>
            <a:ext cx="22739" cy="12582"/>
          </a:xfrm>
          <a:custGeom>
            <a:avLst/>
            <a:gdLst/>
            <a:ahLst/>
            <a:cxnLst/>
            <a:rect l="l" t="t" r="r" b="b"/>
            <a:pathLst>
              <a:path w="22739" h="12582">
                <a:moveTo>
                  <a:pt x="409" y="0"/>
                </a:moveTo>
                <a:lnTo>
                  <a:pt x="165" y="173"/>
                </a:lnTo>
                <a:lnTo>
                  <a:pt x="78" y="495"/>
                </a:lnTo>
                <a:lnTo>
                  <a:pt x="0" y="818"/>
                </a:lnTo>
                <a:lnTo>
                  <a:pt x="113" y="1165"/>
                </a:lnTo>
                <a:lnTo>
                  <a:pt x="340" y="1289"/>
                </a:lnTo>
                <a:lnTo>
                  <a:pt x="22102" y="12458"/>
                </a:lnTo>
                <a:lnTo>
                  <a:pt x="22329" y="12582"/>
                </a:lnTo>
                <a:lnTo>
                  <a:pt x="22582" y="12409"/>
                </a:lnTo>
                <a:lnTo>
                  <a:pt x="22739" y="11764"/>
                </a:lnTo>
                <a:lnTo>
                  <a:pt x="22625" y="11405"/>
                </a:lnTo>
                <a:lnTo>
                  <a:pt x="22399" y="11293"/>
                </a:lnTo>
                <a:lnTo>
                  <a:pt x="636" y="123"/>
                </a:lnTo>
                <a:lnTo>
                  <a:pt x="409" y="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" name="object 15"/>
          <p:cNvSpPr/>
          <p:nvPr/>
        </p:nvSpPr>
        <p:spPr>
          <a:xfrm>
            <a:off x="4878383" y="2495437"/>
            <a:ext cx="22747" cy="12570"/>
          </a:xfrm>
          <a:custGeom>
            <a:avLst/>
            <a:gdLst/>
            <a:ahLst/>
            <a:cxnLst/>
            <a:rect l="l" t="t" r="r" b="b"/>
            <a:pathLst>
              <a:path w="22747" h="12570">
                <a:moveTo>
                  <a:pt x="409" y="0"/>
                </a:moveTo>
                <a:lnTo>
                  <a:pt x="165" y="161"/>
                </a:lnTo>
                <a:lnTo>
                  <a:pt x="78" y="495"/>
                </a:lnTo>
                <a:lnTo>
                  <a:pt x="0" y="818"/>
                </a:lnTo>
                <a:lnTo>
                  <a:pt x="122" y="1165"/>
                </a:lnTo>
                <a:lnTo>
                  <a:pt x="348" y="1289"/>
                </a:lnTo>
                <a:lnTo>
                  <a:pt x="22102" y="12458"/>
                </a:lnTo>
                <a:lnTo>
                  <a:pt x="22329" y="12570"/>
                </a:lnTo>
                <a:lnTo>
                  <a:pt x="22582" y="12409"/>
                </a:lnTo>
                <a:lnTo>
                  <a:pt x="22660" y="12086"/>
                </a:lnTo>
                <a:lnTo>
                  <a:pt x="22747" y="11764"/>
                </a:lnTo>
                <a:lnTo>
                  <a:pt x="22625" y="11405"/>
                </a:lnTo>
                <a:lnTo>
                  <a:pt x="22399" y="11293"/>
                </a:lnTo>
                <a:lnTo>
                  <a:pt x="636" y="111"/>
                </a:lnTo>
                <a:lnTo>
                  <a:pt x="409" y="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" name="object 16"/>
          <p:cNvSpPr/>
          <p:nvPr/>
        </p:nvSpPr>
        <p:spPr>
          <a:xfrm>
            <a:off x="4878383" y="2501648"/>
            <a:ext cx="22739" cy="11330"/>
          </a:xfrm>
          <a:custGeom>
            <a:avLst/>
            <a:gdLst/>
            <a:ahLst/>
            <a:cxnLst/>
            <a:rect l="l" t="t" r="r" b="b"/>
            <a:pathLst>
              <a:path w="22739" h="11330">
                <a:moveTo>
                  <a:pt x="392" y="0"/>
                </a:moveTo>
                <a:lnTo>
                  <a:pt x="148" y="185"/>
                </a:lnTo>
                <a:lnTo>
                  <a:pt x="78" y="508"/>
                </a:lnTo>
                <a:lnTo>
                  <a:pt x="0" y="830"/>
                </a:lnTo>
                <a:lnTo>
                  <a:pt x="130" y="1177"/>
                </a:lnTo>
                <a:lnTo>
                  <a:pt x="357" y="1289"/>
                </a:lnTo>
                <a:lnTo>
                  <a:pt x="22120" y="11219"/>
                </a:lnTo>
                <a:lnTo>
                  <a:pt x="22346" y="11330"/>
                </a:lnTo>
                <a:lnTo>
                  <a:pt x="22590" y="11144"/>
                </a:lnTo>
                <a:lnTo>
                  <a:pt x="22669" y="10822"/>
                </a:lnTo>
                <a:lnTo>
                  <a:pt x="22739" y="10487"/>
                </a:lnTo>
                <a:lnTo>
                  <a:pt x="22617" y="10140"/>
                </a:lnTo>
                <a:lnTo>
                  <a:pt x="22390" y="10041"/>
                </a:lnTo>
                <a:lnTo>
                  <a:pt x="627" y="111"/>
                </a:lnTo>
                <a:lnTo>
                  <a:pt x="392" y="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" name="object 17"/>
          <p:cNvSpPr/>
          <p:nvPr/>
        </p:nvSpPr>
        <p:spPr>
          <a:xfrm>
            <a:off x="4878392" y="2509098"/>
            <a:ext cx="22730" cy="10078"/>
          </a:xfrm>
          <a:custGeom>
            <a:avLst/>
            <a:gdLst/>
            <a:ahLst/>
            <a:cxnLst/>
            <a:rect l="l" t="t" r="r" b="b"/>
            <a:pathLst>
              <a:path w="22730" h="10078">
                <a:moveTo>
                  <a:pt x="366" y="0"/>
                </a:moveTo>
                <a:lnTo>
                  <a:pt x="130" y="198"/>
                </a:lnTo>
                <a:lnTo>
                  <a:pt x="61" y="533"/>
                </a:lnTo>
                <a:lnTo>
                  <a:pt x="0" y="855"/>
                </a:lnTo>
                <a:lnTo>
                  <a:pt x="130" y="1202"/>
                </a:lnTo>
                <a:lnTo>
                  <a:pt x="366" y="1289"/>
                </a:lnTo>
                <a:lnTo>
                  <a:pt x="22128" y="9979"/>
                </a:lnTo>
                <a:lnTo>
                  <a:pt x="22355" y="10078"/>
                </a:lnTo>
                <a:lnTo>
                  <a:pt x="22599" y="9880"/>
                </a:lnTo>
                <a:lnTo>
                  <a:pt x="22660" y="9557"/>
                </a:lnTo>
                <a:lnTo>
                  <a:pt x="22730" y="9223"/>
                </a:lnTo>
                <a:lnTo>
                  <a:pt x="22590" y="8876"/>
                </a:lnTo>
                <a:lnTo>
                  <a:pt x="22364" y="8789"/>
                </a:lnTo>
                <a:lnTo>
                  <a:pt x="601" y="99"/>
                </a:lnTo>
                <a:lnTo>
                  <a:pt x="366" y="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" name="object 18"/>
          <p:cNvSpPr/>
          <p:nvPr/>
        </p:nvSpPr>
        <p:spPr>
          <a:xfrm>
            <a:off x="4878392" y="2515309"/>
            <a:ext cx="22730" cy="10078"/>
          </a:xfrm>
          <a:custGeom>
            <a:avLst/>
            <a:gdLst/>
            <a:ahLst/>
            <a:cxnLst/>
            <a:rect l="l" t="t" r="r" b="b"/>
            <a:pathLst>
              <a:path w="22730" h="10078">
                <a:moveTo>
                  <a:pt x="366" y="0"/>
                </a:moveTo>
                <a:lnTo>
                  <a:pt x="130" y="198"/>
                </a:lnTo>
                <a:lnTo>
                  <a:pt x="61" y="520"/>
                </a:lnTo>
                <a:lnTo>
                  <a:pt x="0" y="855"/>
                </a:lnTo>
                <a:lnTo>
                  <a:pt x="130" y="1202"/>
                </a:lnTo>
                <a:lnTo>
                  <a:pt x="366" y="1289"/>
                </a:lnTo>
                <a:lnTo>
                  <a:pt x="22128" y="9979"/>
                </a:lnTo>
                <a:lnTo>
                  <a:pt x="22355" y="10078"/>
                </a:lnTo>
                <a:lnTo>
                  <a:pt x="22599" y="9880"/>
                </a:lnTo>
                <a:lnTo>
                  <a:pt x="22660" y="9545"/>
                </a:lnTo>
                <a:lnTo>
                  <a:pt x="22730" y="9223"/>
                </a:lnTo>
                <a:lnTo>
                  <a:pt x="22590" y="8876"/>
                </a:lnTo>
                <a:lnTo>
                  <a:pt x="22364" y="8789"/>
                </a:lnTo>
                <a:lnTo>
                  <a:pt x="601" y="99"/>
                </a:lnTo>
                <a:lnTo>
                  <a:pt x="366" y="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9" name="object 19"/>
          <p:cNvSpPr/>
          <p:nvPr/>
        </p:nvSpPr>
        <p:spPr>
          <a:xfrm>
            <a:off x="4878392" y="2521520"/>
            <a:ext cx="21858" cy="8826"/>
          </a:xfrm>
          <a:custGeom>
            <a:avLst/>
            <a:gdLst/>
            <a:ahLst/>
            <a:cxnLst/>
            <a:rect l="l" t="t" r="r" b="b"/>
            <a:pathLst>
              <a:path w="21858" h="8826">
                <a:moveTo>
                  <a:pt x="357" y="0"/>
                </a:moveTo>
                <a:lnTo>
                  <a:pt x="122" y="210"/>
                </a:lnTo>
                <a:lnTo>
                  <a:pt x="61" y="533"/>
                </a:lnTo>
                <a:lnTo>
                  <a:pt x="0" y="867"/>
                </a:lnTo>
                <a:lnTo>
                  <a:pt x="148" y="1202"/>
                </a:lnTo>
                <a:lnTo>
                  <a:pt x="374" y="1289"/>
                </a:lnTo>
                <a:lnTo>
                  <a:pt x="21501" y="8826"/>
                </a:lnTo>
                <a:lnTo>
                  <a:pt x="21736" y="8615"/>
                </a:lnTo>
                <a:lnTo>
                  <a:pt x="21797" y="8293"/>
                </a:lnTo>
                <a:lnTo>
                  <a:pt x="21858" y="7958"/>
                </a:lnTo>
                <a:lnTo>
                  <a:pt x="21710" y="7624"/>
                </a:lnTo>
                <a:lnTo>
                  <a:pt x="21483" y="7537"/>
                </a:lnTo>
                <a:lnTo>
                  <a:pt x="357" y="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0" name="object 20"/>
          <p:cNvSpPr/>
          <p:nvPr/>
        </p:nvSpPr>
        <p:spPr>
          <a:xfrm>
            <a:off x="4876665" y="2535194"/>
            <a:ext cx="23576" cy="7549"/>
          </a:xfrm>
          <a:custGeom>
            <a:avLst/>
            <a:gdLst/>
            <a:ahLst/>
            <a:cxnLst/>
            <a:rect l="l" t="t" r="r" b="b"/>
            <a:pathLst>
              <a:path w="23576" h="7549">
                <a:moveTo>
                  <a:pt x="313" y="0"/>
                </a:moveTo>
                <a:lnTo>
                  <a:pt x="87" y="223"/>
                </a:lnTo>
                <a:lnTo>
                  <a:pt x="0" y="892"/>
                </a:lnTo>
                <a:lnTo>
                  <a:pt x="148" y="1214"/>
                </a:lnTo>
                <a:lnTo>
                  <a:pt x="23253" y="7549"/>
                </a:lnTo>
                <a:lnTo>
                  <a:pt x="23480" y="7338"/>
                </a:lnTo>
                <a:lnTo>
                  <a:pt x="23523" y="6991"/>
                </a:lnTo>
                <a:lnTo>
                  <a:pt x="23576" y="6657"/>
                </a:lnTo>
                <a:lnTo>
                  <a:pt x="23419" y="6334"/>
                </a:lnTo>
                <a:lnTo>
                  <a:pt x="313" y="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1" name="object 21"/>
          <p:cNvSpPr/>
          <p:nvPr/>
        </p:nvSpPr>
        <p:spPr>
          <a:xfrm>
            <a:off x="4876665" y="2541404"/>
            <a:ext cx="22695" cy="6297"/>
          </a:xfrm>
          <a:custGeom>
            <a:avLst/>
            <a:gdLst/>
            <a:ahLst/>
            <a:cxnLst/>
            <a:rect l="l" t="t" r="r" b="b"/>
            <a:pathLst>
              <a:path w="22695" h="6297">
                <a:moveTo>
                  <a:pt x="296" y="0"/>
                </a:moveTo>
                <a:lnTo>
                  <a:pt x="78" y="235"/>
                </a:lnTo>
                <a:lnTo>
                  <a:pt x="34" y="570"/>
                </a:lnTo>
                <a:lnTo>
                  <a:pt x="0" y="904"/>
                </a:lnTo>
                <a:lnTo>
                  <a:pt x="165" y="1227"/>
                </a:lnTo>
                <a:lnTo>
                  <a:pt x="401" y="1276"/>
                </a:lnTo>
                <a:lnTo>
                  <a:pt x="22163" y="6247"/>
                </a:lnTo>
                <a:lnTo>
                  <a:pt x="22399" y="6297"/>
                </a:lnTo>
                <a:lnTo>
                  <a:pt x="22625" y="6074"/>
                </a:lnTo>
                <a:lnTo>
                  <a:pt x="22695" y="5392"/>
                </a:lnTo>
                <a:lnTo>
                  <a:pt x="22538" y="5070"/>
                </a:lnTo>
                <a:lnTo>
                  <a:pt x="22303" y="5020"/>
                </a:lnTo>
                <a:lnTo>
                  <a:pt x="540" y="49"/>
                </a:lnTo>
                <a:lnTo>
                  <a:pt x="296" y="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2" name="object 22"/>
          <p:cNvSpPr/>
          <p:nvPr/>
        </p:nvSpPr>
        <p:spPr>
          <a:xfrm>
            <a:off x="4876665" y="2547615"/>
            <a:ext cx="22695" cy="6297"/>
          </a:xfrm>
          <a:custGeom>
            <a:avLst/>
            <a:gdLst/>
            <a:ahLst/>
            <a:cxnLst/>
            <a:rect l="l" t="t" r="r" b="b"/>
            <a:pathLst>
              <a:path w="22695" h="6297">
                <a:moveTo>
                  <a:pt x="296" y="0"/>
                </a:moveTo>
                <a:lnTo>
                  <a:pt x="78" y="223"/>
                </a:lnTo>
                <a:lnTo>
                  <a:pt x="34" y="570"/>
                </a:lnTo>
                <a:lnTo>
                  <a:pt x="0" y="904"/>
                </a:lnTo>
                <a:lnTo>
                  <a:pt x="165" y="1227"/>
                </a:lnTo>
                <a:lnTo>
                  <a:pt x="401" y="1276"/>
                </a:lnTo>
                <a:lnTo>
                  <a:pt x="22163" y="6247"/>
                </a:lnTo>
                <a:lnTo>
                  <a:pt x="22399" y="6297"/>
                </a:lnTo>
                <a:lnTo>
                  <a:pt x="22625" y="6062"/>
                </a:lnTo>
                <a:lnTo>
                  <a:pt x="22695" y="5392"/>
                </a:lnTo>
                <a:lnTo>
                  <a:pt x="22538" y="5070"/>
                </a:lnTo>
                <a:lnTo>
                  <a:pt x="22303" y="5020"/>
                </a:lnTo>
                <a:lnTo>
                  <a:pt x="540" y="49"/>
                </a:lnTo>
                <a:lnTo>
                  <a:pt x="296" y="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3" name="object 23"/>
          <p:cNvSpPr/>
          <p:nvPr/>
        </p:nvSpPr>
        <p:spPr>
          <a:xfrm>
            <a:off x="4876674" y="2555078"/>
            <a:ext cx="22678" cy="5033"/>
          </a:xfrm>
          <a:custGeom>
            <a:avLst/>
            <a:gdLst/>
            <a:ahLst/>
            <a:cxnLst/>
            <a:rect l="l" t="t" r="r" b="b"/>
            <a:pathLst>
              <a:path w="22678" h="5033">
                <a:moveTo>
                  <a:pt x="270" y="0"/>
                </a:moveTo>
                <a:lnTo>
                  <a:pt x="52" y="235"/>
                </a:lnTo>
                <a:lnTo>
                  <a:pt x="0" y="917"/>
                </a:lnTo>
                <a:lnTo>
                  <a:pt x="165" y="1227"/>
                </a:lnTo>
                <a:lnTo>
                  <a:pt x="409" y="1264"/>
                </a:lnTo>
                <a:lnTo>
                  <a:pt x="22407" y="5033"/>
                </a:lnTo>
                <a:lnTo>
                  <a:pt x="22625" y="4785"/>
                </a:lnTo>
                <a:lnTo>
                  <a:pt x="22678" y="4103"/>
                </a:lnTo>
                <a:lnTo>
                  <a:pt x="22512" y="3805"/>
                </a:lnTo>
                <a:lnTo>
                  <a:pt x="22277" y="3756"/>
                </a:lnTo>
                <a:lnTo>
                  <a:pt x="514" y="37"/>
                </a:lnTo>
                <a:lnTo>
                  <a:pt x="270" y="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4" name="object 24"/>
          <p:cNvSpPr/>
          <p:nvPr/>
        </p:nvSpPr>
        <p:spPr>
          <a:xfrm>
            <a:off x="4876674" y="2561276"/>
            <a:ext cx="22678" cy="5045"/>
          </a:xfrm>
          <a:custGeom>
            <a:avLst/>
            <a:gdLst/>
            <a:ahLst/>
            <a:cxnLst/>
            <a:rect l="l" t="t" r="r" b="b"/>
            <a:pathLst>
              <a:path w="22678" h="5045">
                <a:moveTo>
                  <a:pt x="270" y="0"/>
                </a:moveTo>
                <a:lnTo>
                  <a:pt x="52" y="247"/>
                </a:lnTo>
                <a:lnTo>
                  <a:pt x="0" y="929"/>
                </a:lnTo>
                <a:lnTo>
                  <a:pt x="165" y="1239"/>
                </a:lnTo>
                <a:lnTo>
                  <a:pt x="409" y="1276"/>
                </a:lnTo>
                <a:lnTo>
                  <a:pt x="22172" y="4995"/>
                </a:lnTo>
                <a:lnTo>
                  <a:pt x="22407" y="5045"/>
                </a:lnTo>
                <a:lnTo>
                  <a:pt x="22625" y="4797"/>
                </a:lnTo>
                <a:lnTo>
                  <a:pt x="22678" y="4115"/>
                </a:lnTo>
                <a:lnTo>
                  <a:pt x="22512" y="3805"/>
                </a:lnTo>
                <a:lnTo>
                  <a:pt x="514" y="49"/>
                </a:lnTo>
                <a:lnTo>
                  <a:pt x="270" y="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5" name="object 25"/>
          <p:cNvSpPr/>
          <p:nvPr/>
        </p:nvSpPr>
        <p:spPr>
          <a:xfrm>
            <a:off x="4876683" y="2568739"/>
            <a:ext cx="22669" cy="3781"/>
          </a:xfrm>
          <a:custGeom>
            <a:avLst/>
            <a:gdLst/>
            <a:ahLst/>
            <a:cxnLst/>
            <a:rect l="l" t="t" r="r" b="b"/>
            <a:pathLst>
              <a:path w="22669" h="3781">
                <a:moveTo>
                  <a:pt x="244" y="0"/>
                </a:moveTo>
                <a:lnTo>
                  <a:pt x="34" y="260"/>
                </a:lnTo>
                <a:lnTo>
                  <a:pt x="0" y="942"/>
                </a:lnTo>
                <a:lnTo>
                  <a:pt x="174" y="1239"/>
                </a:lnTo>
                <a:lnTo>
                  <a:pt x="22181" y="3743"/>
                </a:lnTo>
                <a:lnTo>
                  <a:pt x="22416" y="3781"/>
                </a:lnTo>
                <a:lnTo>
                  <a:pt x="22625" y="3520"/>
                </a:lnTo>
                <a:lnTo>
                  <a:pt x="22643" y="3173"/>
                </a:lnTo>
                <a:lnTo>
                  <a:pt x="22669" y="2838"/>
                </a:lnTo>
                <a:lnTo>
                  <a:pt x="22486" y="2541"/>
                </a:lnTo>
                <a:lnTo>
                  <a:pt x="244" y="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6" name="object 26"/>
          <p:cNvSpPr/>
          <p:nvPr/>
        </p:nvSpPr>
        <p:spPr>
          <a:xfrm>
            <a:off x="4877563" y="2574962"/>
            <a:ext cx="20908" cy="2504"/>
          </a:xfrm>
          <a:custGeom>
            <a:avLst/>
            <a:gdLst/>
            <a:ahLst/>
            <a:cxnLst/>
            <a:rect l="l" t="t" r="r" b="b"/>
            <a:pathLst>
              <a:path w="20908" h="2504">
                <a:moveTo>
                  <a:pt x="217" y="0"/>
                </a:moveTo>
                <a:lnTo>
                  <a:pt x="17" y="260"/>
                </a:lnTo>
                <a:lnTo>
                  <a:pt x="0" y="942"/>
                </a:lnTo>
                <a:lnTo>
                  <a:pt x="183" y="1239"/>
                </a:lnTo>
                <a:lnTo>
                  <a:pt x="20681" y="2504"/>
                </a:lnTo>
                <a:lnTo>
                  <a:pt x="20882" y="2243"/>
                </a:lnTo>
                <a:lnTo>
                  <a:pt x="20899" y="1896"/>
                </a:lnTo>
                <a:lnTo>
                  <a:pt x="20908" y="1562"/>
                </a:lnTo>
                <a:lnTo>
                  <a:pt x="20716" y="1264"/>
                </a:lnTo>
                <a:lnTo>
                  <a:pt x="217" y="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7" name="object 27"/>
          <p:cNvSpPr/>
          <p:nvPr/>
        </p:nvSpPr>
        <p:spPr>
          <a:xfrm>
            <a:off x="4876700" y="2582425"/>
            <a:ext cx="21762" cy="1239"/>
          </a:xfrm>
          <a:custGeom>
            <a:avLst/>
            <a:gdLst/>
            <a:ahLst/>
            <a:cxnLst/>
            <a:rect l="l" t="t" r="r" b="b"/>
            <a:pathLst>
              <a:path w="21762" h="1239">
                <a:moveTo>
                  <a:pt x="21562" y="0"/>
                </a:moveTo>
                <a:lnTo>
                  <a:pt x="191" y="0"/>
                </a:lnTo>
                <a:lnTo>
                  <a:pt x="0" y="272"/>
                </a:lnTo>
                <a:lnTo>
                  <a:pt x="0" y="954"/>
                </a:lnTo>
                <a:lnTo>
                  <a:pt x="191" y="1239"/>
                </a:lnTo>
                <a:lnTo>
                  <a:pt x="21562" y="1239"/>
                </a:lnTo>
                <a:lnTo>
                  <a:pt x="21762" y="954"/>
                </a:lnTo>
                <a:lnTo>
                  <a:pt x="21762" y="272"/>
                </a:lnTo>
                <a:lnTo>
                  <a:pt x="21562" y="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8" name="object 28"/>
          <p:cNvSpPr/>
          <p:nvPr/>
        </p:nvSpPr>
        <p:spPr>
          <a:xfrm>
            <a:off x="4876700" y="2588624"/>
            <a:ext cx="21762" cy="1252"/>
          </a:xfrm>
          <a:custGeom>
            <a:avLst/>
            <a:gdLst/>
            <a:ahLst/>
            <a:cxnLst/>
            <a:rect l="l" t="t" r="r" b="b"/>
            <a:pathLst>
              <a:path w="21762" h="1252">
                <a:moveTo>
                  <a:pt x="21562" y="0"/>
                </a:moveTo>
                <a:lnTo>
                  <a:pt x="191" y="0"/>
                </a:lnTo>
                <a:lnTo>
                  <a:pt x="0" y="285"/>
                </a:lnTo>
                <a:lnTo>
                  <a:pt x="0" y="966"/>
                </a:lnTo>
                <a:lnTo>
                  <a:pt x="191" y="1252"/>
                </a:lnTo>
                <a:lnTo>
                  <a:pt x="21562" y="1252"/>
                </a:lnTo>
                <a:lnTo>
                  <a:pt x="21762" y="966"/>
                </a:lnTo>
                <a:lnTo>
                  <a:pt x="21762" y="285"/>
                </a:lnTo>
                <a:lnTo>
                  <a:pt x="21562" y="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9" name="object 29"/>
          <p:cNvSpPr/>
          <p:nvPr/>
        </p:nvSpPr>
        <p:spPr>
          <a:xfrm>
            <a:off x="4876698" y="2594638"/>
            <a:ext cx="11611" cy="1491"/>
          </a:xfrm>
          <a:custGeom>
            <a:avLst/>
            <a:gdLst/>
            <a:ahLst/>
            <a:cxnLst/>
            <a:rect l="l" t="t" r="r" b="b"/>
            <a:pathLst>
              <a:path w="11611" h="1491">
                <a:moveTo>
                  <a:pt x="0" y="745"/>
                </a:moveTo>
                <a:lnTo>
                  <a:pt x="11611" y="745"/>
                </a:lnTo>
              </a:path>
            </a:pathLst>
          </a:custGeom>
          <a:ln w="2761">
            <a:solidFill>
              <a:srgbClr val="7E7E7E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0" name="object 30"/>
          <p:cNvSpPr/>
          <p:nvPr/>
        </p:nvSpPr>
        <p:spPr>
          <a:xfrm>
            <a:off x="4892347" y="2593147"/>
            <a:ext cx="5237" cy="1491"/>
          </a:xfrm>
          <a:custGeom>
            <a:avLst/>
            <a:gdLst/>
            <a:ahLst/>
            <a:cxnLst/>
            <a:rect l="l" t="t" r="r" b="b"/>
            <a:pathLst>
              <a:path w="5237" h="1491">
                <a:moveTo>
                  <a:pt x="0" y="745"/>
                </a:moveTo>
                <a:lnTo>
                  <a:pt x="5237" y="745"/>
                </a:lnTo>
              </a:path>
            </a:pathLst>
          </a:custGeom>
          <a:ln w="2761">
            <a:solidFill>
              <a:srgbClr val="7E7E7E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1" name="object 31"/>
          <p:cNvSpPr/>
          <p:nvPr/>
        </p:nvSpPr>
        <p:spPr>
          <a:xfrm>
            <a:off x="4876683" y="2599781"/>
            <a:ext cx="20925" cy="3768"/>
          </a:xfrm>
          <a:custGeom>
            <a:avLst/>
            <a:gdLst/>
            <a:ahLst/>
            <a:cxnLst/>
            <a:rect l="l" t="t" r="r" b="b"/>
            <a:pathLst>
              <a:path w="20925" h="3768">
                <a:moveTo>
                  <a:pt x="20672" y="0"/>
                </a:moveTo>
                <a:lnTo>
                  <a:pt x="20437" y="24"/>
                </a:lnTo>
                <a:lnTo>
                  <a:pt x="409" y="2504"/>
                </a:lnTo>
                <a:lnTo>
                  <a:pt x="174" y="2541"/>
                </a:lnTo>
                <a:lnTo>
                  <a:pt x="0" y="2838"/>
                </a:lnTo>
                <a:lnTo>
                  <a:pt x="34" y="3520"/>
                </a:lnTo>
                <a:lnTo>
                  <a:pt x="252" y="3768"/>
                </a:lnTo>
                <a:lnTo>
                  <a:pt x="488" y="3743"/>
                </a:lnTo>
                <a:lnTo>
                  <a:pt x="20507" y="1264"/>
                </a:lnTo>
                <a:lnTo>
                  <a:pt x="20751" y="1227"/>
                </a:lnTo>
                <a:lnTo>
                  <a:pt x="20925" y="929"/>
                </a:lnTo>
                <a:lnTo>
                  <a:pt x="20908" y="582"/>
                </a:lnTo>
                <a:lnTo>
                  <a:pt x="20882" y="247"/>
                </a:lnTo>
                <a:lnTo>
                  <a:pt x="20672" y="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2" name="object 32"/>
          <p:cNvSpPr/>
          <p:nvPr/>
        </p:nvSpPr>
        <p:spPr>
          <a:xfrm>
            <a:off x="4876683" y="2605979"/>
            <a:ext cx="20925" cy="3780"/>
          </a:xfrm>
          <a:custGeom>
            <a:avLst/>
            <a:gdLst/>
            <a:ahLst/>
            <a:cxnLst/>
            <a:rect l="l" t="t" r="r" b="b"/>
            <a:pathLst>
              <a:path w="20925" h="3780">
                <a:moveTo>
                  <a:pt x="20672" y="0"/>
                </a:moveTo>
                <a:lnTo>
                  <a:pt x="20437" y="37"/>
                </a:lnTo>
                <a:lnTo>
                  <a:pt x="409" y="2516"/>
                </a:lnTo>
                <a:lnTo>
                  <a:pt x="174" y="2541"/>
                </a:lnTo>
                <a:lnTo>
                  <a:pt x="0" y="2851"/>
                </a:lnTo>
                <a:lnTo>
                  <a:pt x="34" y="3533"/>
                </a:lnTo>
                <a:lnTo>
                  <a:pt x="252" y="3780"/>
                </a:lnTo>
                <a:lnTo>
                  <a:pt x="488" y="3756"/>
                </a:lnTo>
                <a:lnTo>
                  <a:pt x="20507" y="1264"/>
                </a:lnTo>
                <a:lnTo>
                  <a:pt x="20751" y="1239"/>
                </a:lnTo>
                <a:lnTo>
                  <a:pt x="20925" y="942"/>
                </a:lnTo>
                <a:lnTo>
                  <a:pt x="20908" y="595"/>
                </a:lnTo>
                <a:lnTo>
                  <a:pt x="20882" y="260"/>
                </a:lnTo>
                <a:lnTo>
                  <a:pt x="20672" y="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3" name="object 33"/>
          <p:cNvSpPr/>
          <p:nvPr/>
        </p:nvSpPr>
        <p:spPr>
          <a:xfrm>
            <a:off x="4876665" y="2610925"/>
            <a:ext cx="20960" cy="6309"/>
          </a:xfrm>
          <a:custGeom>
            <a:avLst/>
            <a:gdLst/>
            <a:ahLst/>
            <a:cxnLst/>
            <a:rect l="l" t="t" r="r" b="b"/>
            <a:pathLst>
              <a:path w="20960" h="6309">
                <a:moveTo>
                  <a:pt x="20655" y="0"/>
                </a:moveTo>
                <a:lnTo>
                  <a:pt x="392" y="5020"/>
                </a:lnTo>
                <a:lnTo>
                  <a:pt x="156" y="5082"/>
                </a:lnTo>
                <a:lnTo>
                  <a:pt x="0" y="5404"/>
                </a:lnTo>
                <a:lnTo>
                  <a:pt x="43" y="5739"/>
                </a:lnTo>
                <a:lnTo>
                  <a:pt x="78" y="6086"/>
                </a:lnTo>
                <a:lnTo>
                  <a:pt x="305" y="6309"/>
                </a:lnTo>
                <a:lnTo>
                  <a:pt x="540" y="6247"/>
                </a:lnTo>
                <a:lnTo>
                  <a:pt x="20568" y="1276"/>
                </a:lnTo>
                <a:lnTo>
                  <a:pt x="20803" y="1227"/>
                </a:lnTo>
                <a:lnTo>
                  <a:pt x="20960" y="904"/>
                </a:lnTo>
                <a:lnTo>
                  <a:pt x="20873" y="223"/>
                </a:lnTo>
                <a:lnTo>
                  <a:pt x="20655" y="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4" name="object 34"/>
          <p:cNvSpPr/>
          <p:nvPr/>
        </p:nvSpPr>
        <p:spPr>
          <a:xfrm>
            <a:off x="4877529" y="2528983"/>
            <a:ext cx="22713" cy="7562"/>
          </a:xfrm>
          <a:custGeom>
            <a:avLst/>
            <a:gdLst/>
            <a:ahLst/>
            <a:cxnLst/>
            <a:rect l="l" t="t" r="r" b="b"/>
            <a:pathLst>
              <a:path w="22713" h="7562">
                <a:moveTo>
                  <a:pt x="322" y="0"/>
                </a:moveTo>
                <a:lnTo>
                  <a:pt x="95" y="210"/>
                </a:lnTo>
                <a:lnTo>
                  <a:pt x="52" y="557"/>
                </a:lnTo>
                <a:lnTo>
                  <a:pt x="0" y="892"/>
                </a:lnTo>
                <a:lnTo>
                  <a:pt x="156" y="1214"/>
                </a:lnTo>
                <a:lnTo>
                  <a:pt x="392" y="1289"/>
                </a:lnTo>
                <a:lnTo>
                  <a:pt x="22155" y="7487"/>
                </a:lnTo>
                <a:lnTo>
                  <a:pt x="22390" y="7562"/>
                </a:lnTo>
                <a:lnTo>
                  <a:pt x="22617" y="7338"/>
                </a:lnTo>
                <a:lnTo>
                  <a:pt x="22660" y="7004"/>
                </a:lnTo>
                <a:lnTo>
                  <a:pt x="22713" y="6669"/>
                </a:lnTo>
                <a:lnTo>
                  <a:pt x="22556" y="6334"/>
                </a:lnTo>
                <a:lnTo>
                  <a:pt x="22320" y="6272"/>
                </a:lnTo>
                <a:lnTo>
                  <a:pt x="558" y="61"/>
                </a:lnTo>
                <a:lnTo>
                  <a:pt x="322" y="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5" name="object 35"/>
          <p:cNvSpPr/>
          <p:nvPr/>
        </p:nvSpPr>
        <p:spPr>
          <a:xfrm>
            <a:off x="4861468" y="2460131"/>
            <a:ext cx="20890" cy="180025"/>
          </a:xfrm>
          <a:custGeom>
            <a:avLst/>
            <a:gdLst/>
            <a:ahLst/>
            <a:cxnLst/>
            <a:rect l="l" t="t" r="r" b="b"/>
            <a:pathLst>
              <a:path w="20890" h="180025">
                <a:moveTo>
                  <a:pt x="5222" y="0"/>
                </a:moveTo>
                <a:lnTo>
                  <a:pt x="1735" y="175054"/>
                </a:lnTo>
                <a:lnTo>
                  <a:pt x="1735" y="177533"/>
                </a:lnTo>
                <a:lnTo>
                  <a:pt x="0" y="180025"/>
                </a:lnTo>
                <a:lnTo>
                  <a:pt x="14796" y="175054"/>
                </a:lnTo>
                <a:lnTo>
                  <a:pt x="16539" y="172575"/>
                </a:lnTo>
                <a:lnTo>
                  <a:pt x="20890" y="11181"/>
                </a:lnTo>
                <a:lnTo>
                  <a:pt x="20018" y="8690"/>
                </a:lnTo>
                <a:lnTo>
                  <a:pt x="5222" y="0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6" name="object 36"/>
          <p:cNvSpPr/>
          <p:nvPr/>
        </p:nvSpPr>
        <p:spPr>
          <a:xfrm>
            <a:off x="4881051" y="2469069"/>
            <a:ext cx="2179" cy="3483"/>
          </a:xfrm>
          <a:custGeom>
            <a:avLst/>
            <a:gdLst/>
            <a:ahLst/>
            <a:cxnLst/>
            <a:rect l="l" t="t" r="r" b="b"/>
            <a:pathLst>
              <a:path w="2179" h="3483">
                <a:moveTo>
                  <a:pt x="784" y="0"/>
                </a:moveTo>
                <a:lnTo>
                  <a:pt x="0" y="3483"/>
                </a:lnTo>
                <a:lnTo>
                  <a:pt x="2179" y="3483"/>
                </a:lnTo>
                <a:lnTo>
                  <a:pt x="2179" y="1933"/>
                </a:lnTo>
                <a:lnTo>
                  <a:pt x="1621" y="557"/>
                </a:lnTo>
                <a:lnTo>
                  <a:pt x="784" y="0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7" name="object 37"/>
          <p:cNvSpPr/>
          <p:nvPr/>
        </p:nvSpPr>
        <p:spPr>
          <a:xfrm>
            <a:off x="4868400" y="2729495"/>
            <a:ext cx="70536" cy="28597"/>
          </a:xfrm>
          <a:custGeom>
            <a:avLst/>
            <a:gdLst/>
            <a:ahLst/>
            <a:cxnLst/>
            <a:rect l="l" t="t" r="r" b="b"/>
            <a:pathLst>
              <a:path w="70536" h="28597">
                <a:moveTo>
                  <a:pt x="51128" y="24743"/>
                </a:moveTo>
                <a:lnTo>
                  <a:pt x="50657" y="25148"/>
                </a:lnTo>
                <a:lnTo>
                  <a:pt x="50544" y="25813"/>
                </a:lnTo>
                <a:lnTo>
                  <a:pt x="50422" y="26478"/>
                </a:lnTo>
                <a:lnTo>
                  <a:pt x="50709" y="27152"/>
                </a:lnTo>
                <a:lnTo>
                  <a:pt x="54764" y="28597"/>
                </a:lnTo>
                <a:lnTo>
                  <a:pt x="60300" y="28597"/>
                </a:lnTo>
                <a:lnTo>
                  <a:pt x="62035" y="27355"/>
                </a:lnTo>
                <a:lnTo>
                  <a:pt x="61835" y="27355"/>
                </a:lnTo>
                <a:lnTo>
                  <a:pt x="62218" y="27224"/>
                </a:lnTo>
                <a:lnTo>
                  <a:pt x="63963" y="27224"/>
                </a:lnTo>
                <a:lnTo>
                  <a:pt x="65337" y="26245"/>
                </a:lnTo>
                <a:lnTo>
                  <a:pt x="59699" y="26245"/>
                </a:lnTo>
                <a:lnTo>
                  <a:pt x="59831" y="26151"/>
                </a:lnTo>
                <a:lnTo>
                  <a:pt x="55078" y="26150"/>
                </a:lnTo>
                <a:lnTo>
                  <a:pt x="54868" y="26115"/>
                </a:lnTo>
                <a:lnTo>
                  <a:pt x="51128" y="24743"/>
                </a:lnTo>
                <a:close/>
              </a:path>
              <a:path w="70536" h="28597">
                <a:moveTo>
                  <a:pt x="62218" y="27224"/>
                </a:moveTo>
                <a:lnTo>
                  <a:pt x="61835" y="27355"/>
                </a:lnTo>
                <a:lnTo>
                  <a:pt x="62035" y="27355"/>
                </a:lnTo>
                <a:lnTo>
                  <a:pt x="62218" y="27224"/>
                </a:lnTo>
                <a:close/>
              </a:path>
              <a:path w="70536" h="28597">
                <a:moveTo>
                  <a:pt x="63963" y="27224"/>
                </a:moveTo>
                <a:lnTo>
                  <a:pt x="62218" y="27224"/>
                </a:lnTo>
                <a:lnTo>
                  <a:pt x="62035" y="27355"/>
                </a:lnTo>
                <a:lnTo>
                  <a:pt x="63779" y="27355"/>
                </a:lnTo>
                <a:lnTo>
                  <a:pt x="63963" y="27224"/>
                </a:lnTo>
                <a:close/>
              </a:path>
              <a:path w="70536" h="28597">
                <a:moveTo>
                  <a:pt x="63370" y="24872"/>
                </a:moveTo>
                <a:lnTo>
                  <a:pt x="61626" y="24872"/>
                </a:lnTo>
                <a:lnTo>
                  <a:pt x="59699" y="26245"/>
                </a:lnTo>
                <a:lnTo>
                  <a:pt x="60091" y="26115"/>
                </a:lnTo>
                <a:lnTo>
                  <a:pt x="65520" y="26115"/>
                </a:lnTo>
                <a:lnTo>
                  <a:pt x="67078" y="25004"/>
                </a:lnTo>
                <a:lnTo>
                  <a:pt x="63186" y="25004"/>
                </a:lnTo>
                <a:lnTo>
                  <a:pt x="63370" y="24872"/>
                </a:lnTo>
                <a:close/>
              </a:path>
              <a:path w="70536" h="28597">
                <a:moveTo>
                  <a:pt x="65520" y="26115"/>
                </a:moveTo>
                <a:lnTo>
                  <a:pt x="60091" y="26115"/>
                </a:lnTo>
                <a:lnTo>
                  <a:pt x="59699" y="26245"/>
                </a:lnTo>
                <a:lnTo>
                  <a:pt x="65337" y="26245"/>
                </a:lnTo>
                <a:lnTo>
                  <a:pt x="65520" y="26115"/>
                </a:lnTo>
                <a:close/>
              </a:path>
              <a:path w="70536" h="28597">
                <a:moveTo>
                  <a:pt x="54977" y="26115"/>
                </a:moveTo>
                <a:close/>
              </a:path>
              <a:path w="70536" h="28597">
                <a:moveTo>
                  <a:pt x="59881" y="26115"/>
                </a:moveTo>
                <a:lnTo>
                  <a:pt x="54977" y="26115"/>
                </a:lnTo>
                <a:lnTo>
                  <a:pt x="59831" y="26151"/>
                </a:lnTo>
                <a:close/>
              </a:path>
              <a:path w="70536" h="28597">
                <a:moveTo>
                  <a:pt x="66537" y="22612"/>
                </a:moveTo>
                <a:lnTo>
                  <a:pt x="63186" y="25004"/>
                </a:lnTo>
                <a:lnTo>
                  <a:pt x="63570" y="24872"/>
                </a:lnTo>
                <a:lnTo>
                  <a:pt x="67262" y="24872"/>
                </a:lnTo>
                <a:lnTo>
                  <a:pt x="67572" y="24652"/>
                </a:lnTo>
                <a:lnTo>
                  <a:pt x="68901" y="22753"/>
                </a:lnTo>
                <a:lnTo>
                  <a:pt x="66438" y="22753"/>
                </a:lnTo>
                <a:lnTo>
                  <a:pt x="66537" y="22612"/>
                </a:lnTo>
                <a:close/>
              </a:path>
              <a:path w="70536" h="28597">
                <a:moveTo>
                  <a:pt x="67262" y="24872"/>
                </a:moveTo>
                <a:lnTo>
                  <a:pt x="63570" y="24872"/>
                </a:lnTo>
                <a:lnTo>
                  <a:pt x="63186" y="25004"/>
                </a:lnTo>
                <a:lnTo>
                  <a:pt x="67078" y="25004"/>
                </a:lnTo>
                <a:lnTo>
                  <a:pt x="67262" y="24872"/>
                </a:lnTo>
                <a:close/>
              </a:path>
              <a:path w="70536" h="28597">
                <a:moveTo>
                  <a:pt x="66665" y="22521"/>
                </a:moveTo>
                <a:lnTo>
                  <a:pt x="66537" y="22612"/>
                </a:lnTo>
                <a:lnTo>
                  <a:pt x="66438" y="22753"/>
                </a:lnTo>
                <a:lnTo>
                  <a:pt x="66665" y="22521"/>
                </a:lnTo>
                <a:close/>
              </a:path>
              <a:path w="70536" h="28597">
                <a:moveTo>
                  <a:pt x="69064" y="22521"/>
                </a:moveTo>
                <a:lnTo>
                  <a:pt x="66665" y="22521"/>
                </a:lnTo>
                <a:lnTo>
                  <a:pt x="66438" y="22753"/>
                </a:lnTo>
                <a:lnTo>
                  <a:pt x="68901" y="22753"/>
                </a:lnTo>
                <a:lnTo>
                  <a:pt x="69064" y="22521"/>
                </a:lnTo>
                <a:close/>
              </a:path>
              <a:path w="70536" h="28597">
                <a:moveTo>
                  <a:pt x="68793" y="19401"/>
                </a:moveTo>
                <a:lnTo>
                  <a:pt x="66537" y="22612"/>
                </a:lnTo>
                <a:lnTo>
                  <a:pt x="66665" y="22521"/>
                </a:lnTo>
                <a:lnTo>
                  <a:pt x="69064" y="22521"/>
                </a:lnTo>
                <a:lnTo>
                  <a:pt x="70536" y="20421"/>
                </a:lnTo>
                <a:lnTo>
                  <a:pt x="70536" y="19906"/>
                </a:lnTo>
                <a:lnTo>
                  <a:pt x="68793" y="19906"/>
                </a:lnTo>
                <a:lnTo>
                  <a:pt x="68793" y="19401"/>
                </a:lnTo>
                <a:close/>
              </a:path>
              <a:path w="70536" h="28597">
                <a:moveTo>
                  <a:pt x="69054" y="19029"/>
                </a:moveTo>
                <a:lnTo>
                  <a:pt x="68793" y="19401"/>
                </a:lnTo>
                <a:lnTo>
                  <a:pt x="68793" y="19906"/>
                </a:lnTo>
                <a:lnTo>
                  <a:pt x="69054" y="19029"/>
                </a:lnTo>
                <a:close/>
              </a:path>
              <a:path w="70536" h="28597">
                <a:moveTo>
                  <a:pt x="70536" y="19029"/>
                </a:moveTo>
                <a:lnTo>
                  <a:pt x="69054" y="19029"/>
                </a:lnTo>
                <a:lnTo>
                  <a:pt x="68793" y="19906"/>
                </a:lnTo>
                <a:lnTo>
                  <a:pt x="70536" y="19906"/>
                </a:lnTo>
                <a:lnTo>
                  <a:pt x="70536" y="19029"/>
                </a:lnTo>
                <a:close/>
              </a:path>
              <a:path w="70536" h="28597">
                <a:moveTo>
                  <a:pt x="68793" y="16687"/>
                </a:moveTo>
                <a:lnTo>
                  <a:pt x="68793" y="19401"/>
                </a:lnTo>
                <a:lnTo>
                  <a:pt x="69054" y="19029"/>
                </a:lnTo>
                <a:lnTo>
                  <a:pt x="70536" y="19029"/>
                </a:lnTo>
                <a:lnTo>
                  <a:pt x="70536" y="17060"/>
                </a:lnTo>
                <a:lnTo>
                  <a:pt x="69054" y="17060"/>
                </a:lnTo>
                <a:lnTo>
                  <a:pt x="68793" y="16687"/>
                </a:lnTo>
                <a:close/>
              </a:path>
              <a:path w="70536" h="28597">
                <a:moveTo>
                  <a:pt x="68793" y="16182"/>
                </a:moveTo>
                <a:lnTo>
                  <a:pt x="68793" y="16687"/>
                </a:lnTo>
                <a:lnTo>
                  <a:pt x="69054" y="17060"/>
                </a:lnTo>
                <a:lnTo>
                  <a:pt x="68793" y="16182"/>
                </a:lnTo>
                <a:close/>
              </a:path>
              <a:path w="70536" h="28597">
                <a:moveTo>
                  <a:pt x="70536" y="16182"/>
                </a:moveTo>
                <a:lnTo>
                  <a:pt x="68793" y="16182"/>
                </a:lnTo>
                <a:lnTo>
                  <a:pt x="69054" y="17060"/>
                </a:lnTo>
                <a:lnTo>
                  <a:pt x="70536" y="17060"/>
                </a:lnTo>
                <a:lnTo>
                  <a:pt x="70536" y="16182"/>
                </a:lnTo>
                <a:close/>
              </a:path>
              <a:path w="70536" h="28597">
                <a:moveTo>
                  <a:pt x="68283" y="15961"/>
                </a:moveTo>
                <a:lnTo>
                  <a:pt x="68793" y="16687"/>
                </a:lnTo>
                <a:lnTo>
                  <a:pt x="68793" y="16182"/>
                </a:lnTo>
                <a:lnTo>
                  <a:pt x="70536" y="16182"/>
                </a:lnTo>
                <a:lnTo>
                  <a:pt x="70536" y="16051"/>
                </a:lnTo>
                <a:lnTo>
                  <a:pt x="68409" y="16051"/>
                </a:lnTo>
                <a:close/>
              </a:path>
              <a:path w="70536" h="28597">
                <a:moveTo>
                  <a:pt x="68182" y="15818"/>
                </a:moveTo>
                <a:lnTo>
                  <a:pt x="68283" y="15961"/>
                </a:lnTo>
                <a:lnTo>
                  <a:pt x="68182" y="15818"/>
                </a:lnTo>
                <a:close/>
              </a:path>
              <a:path w="70536" h="28597">
                <a:moveTo>
                  <a:pt x="70536" y="15818"/>
                </a:moveTo>
                <a:lnTo>
                  <a:pt x="68182" y="15818"/>
                </a:lnTo>
                <a:lnTo>
                  <a:pt x="68409" y="16051"/>
                </a:lnTo>
                <a:lnTo>
                  <a:pt x="70536" y="16051"/>
                </a:lnTo>
                <a:lnTo>
                  <a:pt x="70536" y="15818"/>
                </a:lnTo>
                <a:close/>
              </a:path>
              <a:path w="70536" h="28597">
                <a:moveTo>
                  <a:pt x="66665" y="14810"/>
                </a:moveTo>
                <a:lnTo>
                  <a:pt x="68283" y="15961"/>
                </a:lnTo>
                <a:lnTo>
                  <a:pt x="68182" y="15818"/>
                </a:lnTo>
                <a:lnTo>
                  <a:pt x="70536" y="15818"/>
                </a:lnTo>
                <a:lnTo>
                  <a:pt x="70536" y="15668"/>
                </a:lnTo>
                <a:lnTo>
                  <a:pt x="70025" y="14940"/>
                </a:lnTo>
                <a:lnTo>
                  <a:pt x="67058" y="14940"/>
                </a:lnTo>
                <a:lnTo>
                  <a:pt x="66665" y="14810"/>
                </a:lnTo>
                <a:close/>
              </a:path>
              <a:path w="70536" h="28597">
                <a:moveTo>
                  <a:pt x="63186" y="13568"/>
                </a:moveTo>
                <a:lnTo>
                  <a:pt x="65104" y="14940"/>
                </a:lnTo>
                <a:lnTo>
                  <a:pt x="66848" y="14940"/>
                </a:lnTo>
                <a:lnTo>
                  <a:pt x="66665" y="14810"/>
                </a:lnTo>
                <a:lnTo>
                  <a:pt x="69933" y="14810"/>
                </a:lnTo>
                <a:lnTo>
                  <a:pt x="69307" y="13920"/>
                </a:lnTo>
                <a:lnTo>
                  <a:pt x="68998" y="13699"/>
                </a:lnTo>
                <a:lnTo>
                  <a:pt x="63570" y="13699"/>
                </a:lnTo>
                <a:lnTo>
                  <a:pt x="63186" y="13568"/>
                </a:lnTo>
                <a:close/>
              </a:path>
              <a:path w="70536" h="28597">
                <a:moveTo>
                  <a:pt x="69933" y="14810"/>
                </a:moveTo>
                <a:lnTo>
                  <a:pt x="66665" y="14810"/>
                </a:lnTo>
                <a:lnTo>
                  <a:pt x="67058" y="14940"/>
                </a:lnTo>
                <a:lnTo>
                  <a:pt x="70025" y="14940"/>
                </a:lnTo>
                <a:lnTo>
                  <a:pt x="69933" y="14810"/>
                </a:lnTo>
                <a:close/>
              </a:path>
              <a:path w="70536" h="28597">
                <a:moveTo>
                  <a:pt x="60649" y="12383"/>
                </a:moveTo>
                <a:lnTo>
                  <a:pt x="62497" y="13699"/>
                </a:lnTo>
                <a:lnTo>
                  <a:pt x="63370" y="13699"/>
                </a:lnTo>
                <a:lnTo>
                  <a:pt x="63186" y="13568"/>
                </a:lnTo>
                <a:lnTo>
                  <a:pt x="68814" y="13568"/>
                </a:lnTo>
                <a:lnTo>
                  <a:pt x="67442" y="12588"/>
                </a:lnTo>
                <a:lnTo>
                  <a:pt x="65706" y="12588"/>
                </a:lnTo>
                <a:lnTo>
                  <a:pt x="65314" y="12457"/>
                </a:lnTo>
                <a:lnTo>
                  <a:pt x="65522" y="12457"/>
                </a:lnTo>
                <a:lnTo>
                  <a:pt x="60754" y="12420"/>
                </a:lnTo>
                <a:close/>
              </a:path>
              <a:path w="70536" h="28597">
                <a:moveTo>
                  <a:pt x="68814" y="13568"/>
                </a:moveTo>
                <a:lnTo>
                  <a:pt x="63186" y="13568"/>
                </a:lnTo>
                <a:lnTo>
                  <a:pt x="63570" y="13699"/>
                </a:lnTo>
                <a:lnTo>
                  <a:pt x="68998" y="13699"/>
                </a:lnTo>
                <a:lnTo>
                  <a:pt x="68814" y="13568"/>
                </a:lnTo>
                <a:close/>
              </a:path>
              <a:path w="70536" h="28597">
                <a:moveTo>
                  <a:pt x="65522" y="12457"/>
                </a:moveTo>
                <a:lnTo>
                  <a:pt x="65314" y="12457"/>
                </a:lnTo>
                <a:lnTo>
                  <a:pt x="65706" y="12588"/>
                </a:lnTo>
                <a:lnTo>
                  <a:pt x="65522" y="12457"/>
                </a:lnTo>
                <a:close/>
              </a:path>
              <a:path w="70536" h="28597">
                <a:moveTo>
                  <a:pt x="67258" y="12457"/>
                </a:moveTo>
                <a:lnTo>
                  <a:pt x="65522" y="12457"/>
                </a:lnTo>
                <a:lnTo>
                  <a:pt x="65706" y="12588"/>
                </a:lnTo>
                <a:lnTo>
                  <a:pt x="67442" y="12588"/>
                </a:lnTo>
                <a:lnTo>
                  <a:pt x="67258" y="12457"/>
                </a:lnTo>
                <a:close/>
              </a:path>
              <a:path w="70536" h="28597">
                <a:moveTo>
                  <a:pt x="60571" y="12327"/>
                </a:moveTo>
                <a:lnTo>
                  <a:pt x="60754" y="12420"/>
                </a:lnTo>
                <a:lnTo>
                  <a:pt x="60571" y="12327"/>
                </a:lnTo>
                <a:close/>
              </a:path>
              <a:path w="70536" h="28597">
                <a:moveTo>
                  <a:pt x="65339" y="12327"/>
                </a:moveTo>
                <a:lnTo>
                  <a:pt x="60571" y="12327"/>
                </a:lnTo>
                <a:lnTo>
                  <a:pt x="60754" y="12420"/>
                </a:lnTo>
                <a:lnTo>
                  <a:pt x="65469" y="12420"/>
                </a:lnTo>
                <a:lnTo>
                  <a:pt x="65339" y="12327"/>
                </a:lnTo>
                <a:close/>
              </a:path>
              <a:path w="70536" h="28597">
                <a:moveTo>
                  <a:pt x="57266" y="11179"/>
                </a:moveTo>
                <a:lnTo>
                  <a:pt x="60649" y="12383"/>
                </a:lnTo>
                <a:lnTo>
                  <a:pt x="65339" y="12327"/>
                </a:lnTo>
                <a:lnTo>
                  <a:pt x="63964" y="11348"/>
                </a:lnTo>
                <a:lnTo>
                  <a:pt x="63090" y="11348"/>
                </a:lnTo>
                <a:lnTo>
                  <a:pt x="62707" y="11216"/>
                </a:lnTo>
                <a:lnTo>
                  <a:pt x="62907" y="11216"/>
                </a:lnTo>
                <a:lnTo>
                  <a:pt x="57310" y="11191"/>
                </a:lnTo>
                <a:close/>
              </a:path>
              <a:path w="70536" h="28597">
                <a:moveTo>
                  <a:pt x="62907" y="11216"/>
                </a:moveTo>
                <a:lnTo>
                  <a:pt x="62707" y="11216"/>
                </a:lnTo>
                <a:lnTo>
                  <a:pt x="63090" y="11348"/>
                </a:lnTo>
                <a:lnTo>
                  <a:pt x="62907" y="11216"/>
                </a:lnTo>
                <a:close/>
              </a:path>
              <a:path w="70536" h="28597">
                <a:moveTo>
                  <a:pt x="63779" y="11216"/>
                </a:moveTo>
                <a:lnTo>
                  <a:pt x="62907" y="11216"/>
                </a:lnTo>
                <a:lnTo>
                  <a:pt x="63090" y="11348"/>
                </a:lnTo>
                <a:lnTo>
                  <a:pt x="63964" y="11348"/>
                </a:lnTo>
                <a:lnTo>
                  <a:pt x="63779" y="11216"/>
                </a:lnTo>
                <a:close/>
              </a:path>
              <a:path w="70536" h="28597">
                <a:moveTo>
                  <a:pt x="52996" y="9961"/>
                </a:moveTo>
                <a:lnTo>
                  <a:pt x="57310" y="11191"/>
                </a:lnTo>
                <a:lnTo>
                  <a:pt x="62872" y="11191"/>
                </a:lnTo>
                <a:lnTo>
                  <a:pt x="61268" y="10045"/>
                </a:lnTo>
                <a:lnTo>
                  <a:pt x="61045" y="9965"/>
                </a:lnTo>
                <a:lnTo>
                  <a:pt x="53020" y="9965"/>
                </a:lnTo>
                <a:close/>
              </a:path>
              <a:path w="70536" h="28597">
                <a:moveTo>
                  <a:pt x="52959" y="9950"/>
                </a:moveTo>
                <a:close/>
              </a:path>
              <a:path w="70536" h="28597">
                <a:moveTo>
                  <a:pt x="61003" y="9950"/>
                </a:moveTo>
                <a:lnTo>
                  <a:pt x="52959" y="9950"/>
                </a:lnTo>
                <a:lnTo>
                  <a:pt x="61045" y="9965"/>
                </a:lnTo>
                <a:close/>
              </a:path>
              <a:path w="70536" h="28597">
                <a:moveTo>
                  <a:pt x="53104" y="7479"/>
                </a:moveTo>
                <a:lnTo>
                  <a:pt x="39950" y="7479"/>
                </a:lnTo>
                <a:lnTo>
                  <a:pt x="46045" y="8722"/>
                </a:lnTo>
                <a:lnTo>
                  <a:pt x="52996" y="9961"/>
                </a:lnTo>
                <a:lnTo>
                  <a:pt x="61003" y="9950"/>
                </a:lnTo>
                <a:lnTo>
                  <a:pt x="57667" y="8763"/>
                </a:lnTo>
                <a:lnTo>
                  <a:pt x="53264" y="7507"/>
                </a:lnTo>
                <a:lnTo>
                  <a:pt x="53104" y="7479"/>
                </a:lnTo>
                <a:close/>
              </a:path>
              <a:path w="70536" h="28597">
                <a:moveTo>
                  <a:pt x="39968" y="7482"/>
                </a:moveTo>
                <a:close/>
              </a:path>
              <a:path w="70536" h="28597">
                <a:moveTo>
                  <a:pt x="32243" y="3762"/>
                </a:moveTo>
                <a:lnTo>
                  <a:pt x="13880" y="3762"/>
                </a:lnTo>
                <a:lnTo>
                  <a:pt x="23454" y="5003"/>
                </a:lnTo>
                <a:lnTo>
                  <a:pt x="32147" y="6244"/>
                </a:lnTo>
                <a:lnTo>
                  <a:pt x="39968" y="7482"/>
                </a:lnTo>
                <a:lnTo>
                  <a:pt x="53104" y="7479"/>
                </a:lnTo>
                <a:lnTo>
                  <a:pt x="46271" y="6260"/>
                </a:lnTo>
                <a:lnTo>
                  <a:pt x="40177" y="5018"/>
                </a:lnTo>
                <a:lnTo>
                  <a:pt x="32330" y="3774"/>
                </a:lnTo>
                <a:close/>
              </a:path>
              <a:path w="70536" h="28597">
                <a:moveTo>
                  <a:pt x="46277" y="6260"/>
                </a:moveTo>
                <a:close/>
              </a:path>
              <a:path w="70536" h="28597">
                <a:moveTo>
                  <a:pt x="32138" y="6243"/>
                </a:moveTo>
                <a:close/>
              </a:path>
              <a:path w="70536" h="28597">
                <a:moveTo>
                  <a:pt x="479" y="0"/>
                </a:moveTo>
                <a:lnTo>
                  <a:pt x="61" y="518"/>
                </a:lnTo>
                <a:lnTo>
                  <a:pt x="34" y="1202"/>
                </a:lnTo>
                <a:lnTo>
                  <a:pt x="0" y="1885"/>
                </a:lnTo>
                <a:lnTo>
                  <a:pt x="366" y="2478"/>
                </a:lnTo>
                <a:lnTo>
                  <a:pt x="13898" y="3764"/>
                </a:lnTo>
                <a:lnTo>
                  <a:pt x="32243" y="3762"/>
                </a:lnTo>
                <a:lnTo>
                  <a:pt x="14028" y="1288"/>
                </a:lnTo>
                <a:lnTo>
                  <a:pt x="479" y="0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8" name="object 38"/>
          <p:cNvSpPr/>
          <p:nvPr/>
        </p:nvSpPr>
        <p:spPr>
          <a:xfrm>
            <a:off x="4872785" y="2744436"/>
            <a:ext cx="29592" cy="16139"/>
          </a:xfrm>
          <a:custGeom>
            <a:avLst/>
            <a:gdLst/>
            <a:ahLst/>
            <a:cxnLst/>
            <a:rect l="l" t="t" r="r" b="b"/>
            <a:pathLst>
              <a:path w="29592" h="16139">
                <a:moveTo>
                  <a:pt x="7829" y="0"/>
                </a:moveTo>
                <a:lnTo>
                  <a:pt x="0" y="9932"/>
                </a:lnTo>
                <a:lnTo>
                  <a:pt x="20890" y="16139"/>
                </a:lnTo>
                <a:lnTo>
                  <a:pt x="29592" y="4966"/>
                </a:lnTo>
                <a:lnTo>
                  <a:pt x="7829" y="0"/>
                </a:lnTo>
                <a:close/>
              </a:path>
            </a:pathLst>
          </a:custGeom>
          <a:solidFill>
            <a:srgbClr val="DFDFD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9" name="object 39"/>
          <p:cNvSpPr/>
          <p:nvPr/>
        </p:nvSpPr>
        <p:spPr>
          <a:xfrm>
            <a:off x="4872785" y="2754368"/>
            <a:ext cx="20890" cy="14898"/>
          </a:xfrm>
          <a:custGeom>
            <a:avLst/>
            <a:gdLst/>
            <a:ahLst/>
            <a:cxnLst/>
            <a:rect l="l" t="t" r="r" b="b"/>
            <a:pathLst>
              <a:path w="20890" h="14898">
                <a:moveTo>
                  <a:pt x="0" y="0"/>
                </a:moveTo>
                <a:lnTo>
                  <a:pt x="0" y="8690"/>
                </a:lnTo>
                <a:lnTo>
                  <a:pt x="17408" y="14898"/>
                </a:lnTo>
                <a:lnTo>
                  <a:pt x="20890" y="14898"/>
                </a:lnTo>
                <a:lnTo>
                  <a:pt x="20890" y="6207"/>
                </a:lnTo>
                <a:lnTo>
                  <a:pt x="0" y="0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0" name="object 40"/>
          <p:cNvSpPr/>
          <p:nvPr/>
        </p:nvSpPr>
        <p:spPr>
          <a:xfrm>
            <a:off x="4893676" y="2749402"/>
            <a:ext cx="26985" cy="19864"/>
          </a:xfrm>
          <a:custGeom>
            <a:avLst/>
            <a:gdLst/>
            <a:ahLst/>
            <a:cxnLst/>
            <a:rect l="l" t="t" r="r" b="b"/>
            <a:pathLst>
              <a:path w="26985" h="19864">
                <a:moveTo>
                  <a:pt x="8701" y="0"/>
                </a:moveTo>
                <a:lnTo>
                  <a:pt x="0" y="11173"/>
                </a:lnTo>
                <a:lnTo>
                  <a:pt x="0" y="19864"/>
                </a:lnTo>
                <a:lnTo>
                  <a:pt x="3373" y="19864"/>
                </a:lnTo>
                <a:lnTo>
                  <a:pt x="26985" y="11173"/>
                </a:lnTo>
                <a:lnTo>
                  <a:pt x="26985" y="3725"/>
                </a:lnTo>
                <a:lnTo>
                  <a:pt x="8701" y="0"/>
                </a:lnTo>
                <a:close/>
              </a:path>
            </a:pathLst>
          </a:custGeom>
          <a:solidFill>
            <a:srgbClr val="9F9F9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1" name="object 41"/>
          <p:cNvSpPr/>
          <p:nvPr/>
        </p:nvSpPr>
        <p:spPr>
          <a:xfrm>
            <a:off x="4880615" y="2744436"/>
            <a:ext cx="40046" cy="7449"/>
          </a:xfrm>
          <a:custGeom>
            <a:avLst/>
            <a:gdLst/>
            <a:ahLst/>
            <a:cxnLst/>
            <a:rect l="l" t="t" r="r" b="b"/>
            <a:pathLst>
              <a:path w="40046" h="7449">
                <a:moveTo>
                  <a:pt x="0" y="0"/>
                </a:moveTo>
                <a:lnTo>
                  <a:pt x="21762" y="4966"/>
                </a:lnTo>
                <a:lnTo>
                  <a:pt x="40046" y="7449"/>
                </a:lnTo>
                <a:lnTo>
                  <a:pt x="20018" y="1242"/>
                </a:lnTo>
                <a:lnTo>
                  <a:pt x="0" y="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2" name="object 42"/>
          <p:cNvSpPr/>
          <p:nvPr/>
        </p:nvSpPr>
        <p:spPr>
          <a:xfrm>
            <a:off x="4872297" y="2754925"/>
            <a:ext cx="21858" cy="8819"/>
          </a:xfrm>
          <a:custGeom>
            <a:avLst/>
            <a:gdLst/>
            <a:ahLst/>
            <a:cxnLst/>
            <a:rect l="l" t="t" r="r" b="b"/>
            <a:pathLst>
              <a:path w="21858" h="8819">
                <a:moveTo>
                  <a:pt x="357" y="0"/>
                </a:moveTo>
                <a:lnTo>
                  <a:pt x="122" y="202"/>
                </a:lnTo>
                <a:lnTo>
                  <a:pt x="0" y="866"/>
                </a:lnTo>
                <a:lnTo>
                  <a:pt x="148" y="1203"/>
                </a:lnTo>
                <a:lnTo>
                  <a:pt x="21501" y="8819"/>
                </a:lnTo>
                <a:lnTo>
                  <a:pt x="21736" y="8617"/>
                </a:lnTo>
                <a:lnTo>
                  <a:pt x="21858" y="7951"/>
                </a:lnTo>
                <a:lnTo>
                  <a:pt x="21710" y="7614"/>
                </a:lnTo>
                <a:lnTo>
                  <a:pt x="357" y="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3" name="object 43"/>
          <p:cNvSpPr/>
          <p:nvPr/>
        </p:nvSpPr>
        <p:spPr>
          <a:xfrm>
            <a:off x="4893188" y="2751195"/>
            <a:ext cx="9678" cy="12554"/>
          </a:xfrm>
          <a:custGeom>
            <a:avLst/>
            <a:gdLst/>
            <a:ahLst/>
            <a:cxnLst/>
            <a:rect l="l" t="t" r="r" b="b"/>
            <a:pathLst>
              <a:path w="9678" h="12554">
                <a:moveTo>
                  <a:pt x="9076" y="0"/>
                </a:moveTo>
                <a:lnTo>
                  <a:pt x="8902" y="229"/>
                </a:lnTo>
                <a:lnTo>
                  <a:pt x="191" y="11402"/>
                </a:lnTo>
                <a:lnTo>
                  <a:pt x="17" y="11631"/>
                </a:lnTo>
                <a:lnTo>
                  <a:pt x="0" y="12024"/>
                </a:lnTo>
                <a:lnTo>
                  <a:pt x="165" y="12279"/>
                </a:lnTo>
                <a:lnTo>
                  <a:pt x="322" y="12534"/>
                </a:lnTo>
                <a:lnTo>
                  <a:pt x="601" y="12554"/>
                </a:lnTo>
                <a:lnTo>
                  <a:pt x="775" y="12325"/>
                </a:lnTo>
                <a:lnTo>
                  <a:pt x="9477" y="1151"/>
                </a:lnTo>
                <a:lnTo>
                  <a:pt x="9660" y="922"/>
                </a:lnTo>
                <a:lnTo>
                  <a:pt x="9678" y="530"/>
                </a:lnTo>
                <a:lnTo>
                  <a:pt x="9512" y="275"/>
                </a:lnTo>
                <a:lnTo>
                  <a:pt x="9355" y="21"/>
                </a:lnTo>
                <a:lnTo>
                  <a:pt x="9076" y="0"/>
                </a:lnTo>
                <a:close/>
              </a:path>
            </a:pathLst>
          </a:custGeom>
          <a:solidFill>
            <a:srgbClr val="5F5F5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4" name="object 44"/>
          <p:cNvSpPr/>
          <p:nvPr/>
        </p:nvSpPr>
        <p:spPr>
          <a:xfrm>
            <a:off x="4902788" y="2751233"/>
            <a:ext cx="18327" cy="3787"/>
          </a:xfrm>
          <a:custGeom>
            <a:avLst/>
            <a:gdLst/>
            <a:ahLst/>
            <a:cxnLst/>
            <a:rect l="l" t="t" r="r" b="b"/>
            <a:pathLst>
              <a:path w="18327" h="3787">
                <a:moveTo>
                  <a:pt x="261" y="0"/>
                </a:moveTo>
                <a:lnTo>
                  <a:pt x="52" y="249"/>
                </a:lnTo>
                <a:lnTo>
                  <a:pt x="0" y="930"/>
                </a:lnTo>
                <a:lnTo>
                  <a:pt x="174" y="1235"/>
                </a:lnTo>
                <a:lnTo>
                  <a:pt x="18065" y="3787"/>
                </a:lnTo>
                <a:lnTo>
                  <a:pt x="18275" y="3538"/>
                </a:lnTo>
                <a:lnTo>
                  <a:pt x="18327" y="2856"/>
                </a:lnTo>
                <a:lnTo>
                  <a:pt x="18153" y="2551"/>
                </a:lnTo>
                <a:lnTo>
                  <a:pt x="261" y="0"/>
                </a:lnTo>
                <a:close/>
              </a:path>
            </a:pathLst>
          </a:custGeom>
          <a:solidFill>
            <a:srgbClr val="5F5F5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5" name="object 45"/>
          <p:cNvSpPr/>
          <p:nvPr/>
        </p:nvSpPr>
        <p:spPr>
          <a:xfrm>
            <a:off x="4859725" y="2683603"/>
            <a:ext cx="41781" cy="54626"/>
          </a:xfrm>
          <a:custGeom>
            <a:avLst/>
            <a:gdLst/>
            <a:ahLst/>
            <a:cxnLst/>
            <a:rect l="l" t="t" r="r" b="b"/>
            <a:pathLst>
              <a:path w="41781" h="54626">
                <a:moveTo>
                  <a:pt x="41781" y="0"/>
                </a:moveTo>
                <a:lnTo>
                  <a:pt x="0" y="27313"/>
                </a:lnTo>
                <a:lnTo>
                  <a:pt x="0" y="54626"/>
                </a:lnTo>
                <a:lnTo>
                  <a:pt x="41781" y="22347"/>
                </a:lnTo>
                <a:lnTo>
                  <a:pt x="41781" y="0"/>
                </a:lnTo>
                <a:close/>
              </a:path>
            </a:pathLst>
          </a:custGeom>
          <a:solidFill>
            <a:srgbClr val="5F5F5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6" name="object 46"/>
          <p:cNvSpPr/>
          <p:nvPr/>
        </p:nvSpPr>
        <p:spPr>
          <a:xfrm>
            <a:off x="4859725" y="2631454"/>
            <a:ext cx="42653" cy="81944"/>
          </a:xfrm>
          <a:custGeom>
            <a:avLst/>
            <a:gdLst/>
            <a:ahLst/>
            <a:cxnLst/>
            <a:rect l="l" t="t" r="r" b="b"/>
            <a:pathLst>
              <a:path w="42653" h="81944">
                <a:moveTo>
                  <a:pt x="42653" y="0"/>
                </a:moveTo>
                <a:lnTo>
                  <a:pt x="0" y="17386"/>
                </a:lnTo>
                <a:lnTo>
                  <a:pt x="0" y="81944"/>
                </a:lnTo>
                <a:lnTo>
                  <a:pt x="42653" y="53390"/>
                </a:lnTo>
                <a:lnTo>
                  <a:pt x="42653" y="0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7" name="object 47"/>
          <p:cNvSpPr/>
          <p:nvPr/>
        </p:nvSpPr>
        <p:spPr>
          <a:xfrm>
            <a:off x="4743953" y="2484962"/>
            <a:ext cx="105325" cy="125393"/>
          </a:xfrm>
          <a:custGeom>
            <a:avLst/>
            <a:gdLst/>
            <a:ahLst/>
            <a:cxnLst/>
            <a:rect l="l" t="t" r="r" b="b"/>
            <a:pathLst>
              <a:path w="105325" h="125393">
                <a:moveTo>
                  <a:pt x="105325" y="0"/>
                </a:moveTo>
                <a:lnTo>
                  <a:pt x="3478" y="0"/>
                </a:lnTo>
                <a:lnTo>
                  <a:pt x="0" y="117942"/>
                </a:lnTo>
                <a:lnTo>
                  <a:pt x="100975" y="125393"/>
                </a:lnTo>
                <a:lnTo>
                  <a:pt x="105325" y="0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8" name="object 48"/>
          <p:cNvSpPr/>
          <p:nvPr/>
        </p:nvSpPr>
        <p:spPr>
          <a:xfrm>
            <a:off x="4674316" y="2694777"/>
            <a:ext cx="197597" cy="57108"/>
          </a:xfrm>
          <a:custGeom>
            <a:avLst/>
            <a:gdLst/>
            <a:ahLst/>
            <a:cxnLst/>
            <a:rect l="l" t="t" r="r" b="b"/>
            <a:pathLst>
              <a:path w="197597" h="57108">
                <a:moveTo>
                  <a:pt x="32207" y="0"/>
                </a:moveTo>
                <a:lnTo>
                  <a:pt x="13056" y="21105"/>
                </a:lnTo>
                <a:lnTo>
                  <a:pt x="0" y="28553"/>
                </a:lnTo>
                <a:lnTo>
                  <a:pt x="174091" y="57108"/>
                </a:lnTo>
                <a:lnTo>
                  <a:pt x="185408" y="44692"/>
                </a:lnTo>
                <a:lnTo>
                  <a:pt x="197597" y="23588"/>
                </a:lnTo>
                <a:lnTo>
                  <a:pt x="32207" y="0"/>
                </a:lnTo>
                <a:close/>
              </a:path>
            </a:pathLst>
          </a:custGeom>
          <a:solidFill>
            <a:srgbClr val="DFDFD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9" name="object 49"/>
          <p:cNvSpPr/>
          <p:nvPr/>
        </p:nvSpPr>
        <p:spPr>
          <a:xfrm>
            <a:off x="4859236" y="2655588"/>
            <a:ext cx="42766" cy="23749"/>
          </a:xfrm>
          <a:custGeom>
            <a:avLst/>
            <a:gdLst/>
            <a:ahLst/>
            <a:cxnLst/>
            <a:rect l="l" t="t" r="r" b="b"/>
            <a:pathLst>
              <a:path w="42766" h="23749">
                <a:moveTo>
                  <a:pt x="42339" y="0"/>
                </a:moveTo>
                <a:lnTo>
                  <a:pt x="42121" y="120"/>
                </a:lnTo>
                <a:lnTo>
                  <a:pt x="113" y="22588"/>
                </a:lnTo>
                <a:lnTo>
                  <a:pt x="0" y="22945"/>
                </a:lnTo>
                <a:lnTo>
                  <a:pt x="78" y="23266"/>
                </a:lnTo>
                <a:lnTo>
                  <a:pt x="165" y="23587"/>
                </a:lnTo>
                <a:lnTo>
                  <a:pt x="418" y="23749"/>
                </a:lnTo>
                <a:lnTo>
                  <a:pt x="42426" y="1283"/>
                </a:lnTo>
                <a:lnTo>
                  <a:pt x="42644" y="1162"/>
                </a:lnTo>
                <a:lnTo>
                  <a:pt x="42766" y="804"/>
                </a:lnTo>
                <a:lnTo>
                  <a:pt x="42592" y="162"/>
                </a:lnTo>
                <a:lnTo>
                  <a:pt x="42339" y="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0" name="object 50"/>
          <p:cNvSpPr/>
          <p:nvPr/>
        </p:nvSpPr>
        <p:spPr>
          <a:xfrm>
            <a:off x="4866194" y="2661794"/>
            <a:ext cx="35809" cy="21271"/>
          </a:xfrm>
          <a:custGeom>
            <a:avLst/>
            <a:gdLst/>
            <a:ahLst/>
            <a:cxnLst/>
            <a:rect l="l" t="t" r="r" b="b"/>
            <a:pathLst>
              <a:path w="35809" h="21271">
                <a:moveTo>
                  <a:pt x="35373" y="0"/>
                </a:moveTo>
                <a:lnTo>
                  <a:pt x="331" y="19990"/>
                </a:lnTo>
                <a:lnTo>
                  <a:pt x="113" y="20118"/>
                </a:lnTo>
                <a:lnTo>
                  <a:pt x="0" y="20479"/>
                </a:lnTo>
                <a:lnTo>
                  <a:pt x="87" y="20797"/>
                </a:lnTo>
                <a:lnTo>
                  <a:pt x="183" y="21116"/>
                </a:lnTo>
                <a:lnTo>
                  <a:pt x="435" y="21271"/>
                </a:lnTo>
                <a:lnTo>
                  <a:pt x="653" y="21143"/>
                </a:lnTo>
                <a:lnTo>
                  <a:pt x="35695" y="1152"/>
                </a:lnTo>
                <a:lnTo>
                  <a:pt x="35809" y="790"/>
                </a:lnTo>
                <a:lnTo>
                  <a:pt x="35713" y="472"/>
                </a:lnTo>
                <a:lnTo>
                  <a:pt x="35625" y="154"/>
                </a:lnTo>
                <a:lnTo>
                  <a:pt x="35373" y="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1" name="object 51"/>
          <p:cNvSpPr/>
          <p:nvPr/>
        </p:nvSpPr>
        <p:spPr>
          <a:xfrm>
            <a:off x="4866194" y="2668001"/>
            <a:ext cx="35809" cy="21271"/>
          </a:xfrm>
          <a:custGeom>
            <a:avLst/>
            <a:gdLst/>
            <a:ahLst/>
            <a:cxnLst/>
            <a:rect l="l" t="t" r="r" b="b"/>
            <a:pathLst>
              <a:path w="35809" h="21271">
                <a:moveTo>
                  <a:pt x="35373" y="0"/>
                </a:moveTo>
                <a:lnTo>
                  <a:pt x="35155" y="127"/>
                </a:lnTo>
                <a:lnTo>
                  <a:pt x="331" y="19990"/>
                </a:lnTo>
                <a:lnTo>
                  <a:pt x="113" y="20118"/>
                </a:lnTo>
                <a:lnTo>
                  <a:pt x="0" y="20479"/>
                </a:lnTo>
                <a:lnTo>
                  <a:pt x="87" y="20797"/>
                </a:lnTo>
                <a:lnTo>
                  <a:pt x="183" y="21116"/>
                </a:lnTo>
                <a:lnTo>
                  <a:pt x="435" y="21271"/>
                </a:lnTo>
                <a:lnTo>
                  <a:pt x="653" y="21143"/>
                </a:lnTo>
                <a:lnTo>
                  <a:pt x="35477" y="1280"/>
                </a:lnTo>
                <a:lnTo>
                  <a:pt x="35695" y="1152"/>
                </a:lnTo>
                <a:lnTo>
                  <a:pt x="35809" y="792"/>
                </a:lnTo>
                <a:lnTo>
                  <a:pt x="35713" y="473"/>
                </a:lnTo>
                <a:lnTo>
                  <a:pt x="35625" y="154"/>
                </a:lnTo>
                <a:lnTo>
                  <a:pt x="35373" y="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2" name="object 52"/>
          <p:cNvSpPr/>
          <p:nvPr/>
        </p:nvSpPr>
        <p:spPr>
          <a:xfrm>
            <a:off x="4866194" y="2674207"/>
            <a:ext cx="35809" cy="22516"/>
          </a:xfrm>
          <a:custGeom>
            <a:avLst/>
            <a:gdLst/>
            <a:ahLst/>
            <a:cxnLst/>
            <a:rect l="l" t="t" r="r" b="b"/>
            <a:pathLst>
              <a:path w="35809" h="22516">
                <a:moveTo>
                  <a:pt x="35364" y="0"/>
                </a:moveTo>
                <a:lnTo>
                  <a:pt x="104" y="21373"/>
                </a:lnTo>
                <a:lnTo>
                  <a:pt x="0" y="21737"/>
                </a:lnTo>
                <a:lnTo>
                  <a:pt x="191" y="22368"/>
                </a:lnTo>
                <a:lnTo>
                  <a:pt x="444" y="22516"/>
                </a:lnTo>
                <a:lnTo>
                  <a:pt x="35704" y="1142"/>
                </a:lnTo>
                <a:lnTo>
                  <a:pt x="35809" y="778"/>
                </a:lnTo>
                <a:lnTo>
                  <a:pt x="35617" y="147"/>
                </a:lnTo>
                <a:lnTo>
                  <a:pt x="35364" y="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3" name="object 53"/>
          <p:cNvSpPr/>
          <p:nvPr/>
        </p:nvSpPr>
        <p:spPr>
          <a:xfrm>
            <a:off x="4866194" y="2679172"/>
            <a:ext cx="35809" cy="23760"/>
          </a:xfrm>
          <a:custGeom>
            <a:avLst/>
            <a:gdLst/>
            <a:ahLst/>
            <a:cxnLst/>
            <a:rect l="l" t="t" r="r" b="b"/>
            <a:pathLst>
              <a:path w="35809" h="23760">
                <a:moveTo>
                  <a:pt x="35355" y="0"/>
                </a:moveTo>
                <a:lnTo>
                  <a:pt x="95" y="22627"/>
                </a:lnTo>
                <a:lnTo>
                  <a:pt x="0" y="22995"/>
                </a:lnTo>
                <a:lnTo>
                  <a:pt x="95" y="23308"/>
                </a:lnTo>
                <a:lnTo>
                  <a:pt x="200" y="23620"/>
                </a:lnTo>
                <a:lnTo>
                  <a:pt x="453" y="23760"/>
                </a:lnTo>
                <a:lnTo>
                  <a:pt x="671" y="23619"/>
                </a:lnTo>
                <a:lnTo>
                  <a:pt x="35713" y="1131"/>
                </a:lnTo>
                <a:lnTo>
                  <a:pt x="35809" y="764"/>
                </a:lnTo>
                <a:lnTo>
                  <a:pt x="35713" y="451"/>
                </a:lnTo>
                <a:lnTo>
                  <a:pt x="35608" y="138"/>
                </a:lnTo>
                <a:lnTo>
                  <a:pt x="35355" y="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4" name="object 54"/>
          <p:cNvSpPr/>
          <p:nvPr/>
        </p:nvSpPr>
        <p:spPr>
          <a:xfrm>
            <a:off x="4866202" y="2649384"/>
            <a:ext cx="35791" cy="18778"/>
          </a:xfrm>
          <a:custGeom>
            <a:avLst/>
            <a:gdLst/>
            <a:ahLst/>
            <a:cxnLst/>
            <a:rect l="l" t="t" r="r" b="b"/>
            <a:pathLst>
              <a:path w="35791" h="18778">
                <a:moveTo>
                  <a:pt x="35390" y="0"/>
                </a:moveTo>
                <a:lnTo>
                  <a:pt x="113" y="17607"/>
                </a:lnTo>
                <a:lnTo>
                  <a:pt x="0" y="17961"/>
                </a:lnTo>
                <a:lnTo>
                  <a:pt x="156" y="18608"/>
                </a:lnTo>
                <a:lnTo>
                  <a:pt x="401" y="18778"/>
                </a:lnTo>
                <a:lnTo>
                  <a:pt x="35678" y="1171"/>
                </a:lnTo>
                <a:lnTo>
                  <a:pt x="35791" y="816"/>
                </a:lnTo>
                <a:lnTo>
                  <a:pt x="35634" y="169"/>
                </a:lnTo>
                <a:lnTo>
                  <a:pt x="35390" y="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5" name="object 55"/>
          <p:cNvSpPr/>
          <p:nvPr/>
        </p:nvSpPr>
        <p:spPr>
          <a:xfrm>
            <a:off x="4866202" y="2643182"/>
            <a:ext cx="35791" cy="16284"/>
          </a:xfrm>
          <a:custGeom>
            <a:avLst/>
            <a:gdLst/>
            <a:ahLst/>
            <a:cxnLst/>
            <a:rect l="l" t="t" r="r" b="b"/>
            <a:pathLst>
              <a:path w="35791" h="16284">
                <a:moveTo>
                  <a:pt x="35407" y="0"/>
                </a:moveTo>
                <a:lnTo>
                  <a:pt x="130" y="15095"/>
                </a:lnTo>
                <a:lnTo>
                  <a:pt x="0" y="15441"/>
                </a:lnTo>
                <a:lnTo>
                  <a:pt x="139" y="16098"/>
                </a:lnTo>
                <a:lnTo>
                  <a:pt x="383" y="16284"/>
                </a:lnTo>
                <a:lnTo>
                  <a:pt x="35660" y="1190"/>
                </a:lnTo>
                <a:lnTo>
                  <a:pt x="35791" y="842"/>
                </a:lnTo>
                <a:lnTo>
                  <a:pt x="35721" y="520"/>
                </a:lnTo>
                <a:lnTo>
                  <a:pt x="35652" y="185"/>
                </a:lnTo>
                <a:lnTo>
                  <a:pt x="35407" y="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6" name="object 56"/>
          <p:cNvSpPr/>
          <p:nvPr/>
        </p:nvSpPr>
        <p:spPr>
          <a:xfrm>
            <a:off x="4866202" y="2635731"/>
            <a:ext cx="35791" cy="16285"/>
          </a:xfrm>
          <a:custGeom>
            <a:avLst/>
            <a:gdLst/>
            <a:ahLst/>
            <a:cxnLst/>
            <a:rect l="l" t="t" r="r" b="b"/>
            <a:pathLst>
              <a:path w="35791" h="16285">
                <a:moveTo>
                  <a:pt x="35407" y="0"/>
                </a:moveTo>
                <a:lnTo>
                  <a:pt x="130" y="15096"/>
                </a:lnTo>
                <a:lnTo>
                  <a:pt x="0" y="15442"/>
                </a:lnTo>
                <a:lnTo>
                  <a:pt x="139" y="16099"/>
                </a:lnTo>
                <a:lnTo>
                  <a:pt x="383" y="16285"/>
                </a:lnTo>
                <a:lnTo>
                  <a:pt x="35660" y="1190"/>
                </a:lnTo>
                <a:lnTo>
                  <a:pt x="35791" y="842"/>
                </a:lnTo>
                <a:lnTo>
                  <a:pt x="35721" y="520"/>
                </a:lnTo>
                <a:lnTo>
                  <a:pt x="35652" y="185"/>
                </a:lnTo>
                <a:lnTo>
                  <a:pt x="35407" y="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7" name="object 57"/>
          <p:cNvSpPr/>
          <p:nvPr/>
        </p:nvSpPr>
        <p:spPr>
          <a:xfrm>
            <a:off x="4866255" y="2645738"/>
            <a:ext cx="871" cy="63315"/>
          </a:xfrm>
          <a:custGeom>
            <a:avLst/>
            <a:gdLst/>
            <a:ahLst/>
            <a:cxnLst/>
            <a:rect l="l" t="t" r="r" b="b"/>
            <a:pathLst>
              <a:path w="871" h="63315">
                <a:moveTo>
                  <a:pt x="671" y="0"/>
                </a:moveTo>
                <a:lnTo>
                  <a:pt x="191" y="0"/>
                </a:lnTo>
                <a:lnTo>
                  <a:pt x="0" y="277"/>
                </a:lnTo>
                <a:lnTo>
                  <a:pt x="0" y="63037"/>
                </a:lnTo>
                <a:lnTo>
                  <a:pt x="191" y="63315"/>
                </a:lnTo>
                <a:lnTo>
                  <a:pt x="671" y="63315"/>
                </a:lnTo>
                <a:lnTo>
                  <a:pt x="871" y="63037"/>
                </a:lnTo>
                <a:lnTo>
                  <a:pt x="871" y="277"/>
                </a:lnTo>
                <a:lnTo>
                  <a:pt x="671" y="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8" name="object 58"/>
          <p:cNvSpPr/>
          <p:nvPr/>
        </p:nvSpPr>
        <p:spPr>
          <a:xfrm>
            <a:off x="4729155" y="2456412"/>
            <a:ext cx="139270" cy="183744"/>
          </a:xfrm>
          <a:custGeom>
            <a:avLst/>
            <a:gdLst/>
            <a:ahLst/>
            <a:cxnLst/>
            <a:rect l="l" t="t" r="r" b="b"/>
            <a:pathLst>
              <a:path w="139270" h="183744">
                <a:moveTo>
                  <a:pt x="89659" y="0"/>
                </a:moveTo>
                <a:lnTo>
                  <a:pt x="39167" y="0"/>
                </a:lnTo>
                <a:lnTo>
                  <a:pt x="22636" y="2479"/>
                </a:lnTo>
                <a:lnTo>
                  <a:pt x="11316" y="2479"/>
                </a:lnTo>
                <a:lnTo>
                  <a:pt x="6093" y="8690"/>
                </a:lnTo>
                <a:lnTo>
                  <a:pt x="0" y="166351"/>
                </a:lnTo>
                <a:lnTo>
                  <a:pt x="1741" y="171322"/>
                </a:lnTo>
                <a:lnTo>
                  <a:pt x="42655" y="175042"/>
                </a:lnTo>
                <a:lnTo>
                  <a:pt x="87043" y="180013"/>
                </a:lnTo>
                <a:lnTo>
                  <a:pt x="131441" y="183744"/>
                </a:lnTo>
                <a:lnTo>
                  <a:pt x="133184" y="182492"/>
                </a:lnTo>
                <a:lnTo>
                  <a:pt x="134048" y="180013"/>
                </a:lnTo>
                <a:lnTo>
                  <a:pt x="139270" y="7450"/>
                </a:lnTo>
                <a:lnTo>
                  <a:pt x="139270" y="6210"/>
                </a:lnTo>
                <a:lnTo>
                  <a:pt x="138407" y="4958"/>
                </a:lnTo>
                <a:lnTo>
                  <a:pt x="137535" y="3719"/>
                </a:lnTo>
                <a:lnTo>
                  <a:pt x="136663" y="3719"/>
                </a:lnTo>
                <a:lnTo>
                  <a:pt x="131441" y="2479"/>
                </a:lnTo>
                <a:lnTo>
                  <a:pt x="89659" y="0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9" name="object 59"/>
          <p:cNvSpPr/>
          <p:nvPr/>
        </p:nvSpPr>
        <p:spPr>
          <a:xfrm>
            <a:off x="4864947" y="2460131"/>
            <a:ext cx="3478" cy="3731"/>
          </a:xfrm>
          <a:custGeom>
            <a:avLst/>
            <a:gdLst/>
            <a:ahLst/>
            <a:cxnLst/>
            <a:rect l="l" t="t" r="r" b="b"/>
            <a:pathLst>
              <a:path w="3478" h="3731">
                <a:moveTo>
                  <a:pt x="1926" y="0"/>
                </a:moveTo>
                <a:lnTo>
                  <a:pt x="0" y="0"/>
                </a:lnTo>
                <a:lnTo>
                  <a:pt x="0" y="3731"/>
                </a:lnTo>
                <a:lnTo>
                  <a:pt x="3478" y="3731"/>
                </a:lnTo>
                <a:lnTo>
                  <a:pt x="3478" y="1673"/>
                </a:lnTo>
                <a:lnTo>
                  <a:pt x="1926" y="0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0" name="object 60"/>
          <p:cNvSpPr/>
          <p:nvPr/>
        </p:nvSpPr>
        <p:spPr>
          <a:xfrm>
            <a:off x="4735249" y="2458891"/>
            <a:ext cx="6960" cy="8070"/>
          </a:xfrm>
          <a:custGeom>
            <a:avLst/>
            <a:gdLst/>
            <a:ahLst/>
            <a:cxnLst/>
            <a:rect l="l" t="t" r="r" b="b"/>
            <a:pathLst>
              <a:path w="6960" h="8070">
                <a:moveTo>
                  <a:pt x="6960" y="0"/>
                </a:moveTo>
                <a:lnTo>
                  <a:pt x="3134" y="0"/>
                </a:lnTo>
                <a:lnTo>
                  <a:pt x="23" y="3582"/>
                </a:lnTo>
                <a:lnTo>
                  <a:pt x="0" y="8020"/>
                </a:lnTo>
                <a:lnTo>
                  <a:pt x="6960" y="8070"/>
                </a:lnTo>
                <a:lnTo>
                  <a:pt x="6960" y="0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1" name="object 61"/>
          <p:cNvSpPr/>
          <p:nvPr/>
        </p:nvSpPr>
        <p:spPr>
          <a:xfrm>
            <a:off x="4729146" y="2622119"/>
            <a:ext cx="3055" cy="5615"/>
          </a:xfrm>
          <a:custGeom>
            <a:avLst/>
            <a:gdLst/>
            <a:ahLst/>
            <a:cxnLst/>
            <a:rect l="l" t="t" r="r" b="b"/>
            <a:pathLst>
              <a:path w="3055" h="5615">
                <a:moveTo>
                  <a:pt x="8" y="0"/>
                </a:moveTo>
                <a:lnTo>
                  <a:pt x="0" y="3086"/>
                </a:lnTo>
                <a:lnTo>
                  <a:pt x="1354" y="5590"/>
                </a:lnTo>
                <a:lnTo>
                  <a:pt x="3035" y="5615"/>
                </a:lnTo>
                <a:lnTo>
                  <a:pt x="3055" y="24"/>
                </a:lnTo>
                <a:lnTo>
                  <a:pt x="8" y="0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2" name="object 62"/>
          <p:cNvSpPr/>
          <p:nvPr/>
        </p:nvSpPr>
        <p:spPr>
          <a:xfrm>
            <a:off x="4748304" y="2484962"/>
            <a:ext cx="100975" cy="2479"/>
          </a:xfrm>
          <a:custGeom>
            <a:avLst/>
            <a:gdLst/>
            <a:ahLst/>
            <a:cxnLst/>
            <a:rect l="l" t="t" r="r" b="b"/>
            <a:pathLst>
              <a:path w="100975" h="2479">
                <a:moveTo>
                  <a:pt x="100975" y="0"/>
                </a:moveTo>
                <a:lnTo>
                  <a:pt x="0" y="0"/>
                </a:lnTo>
                <a:lnTo>
                  <a:pt x="1743" y="2479"/>
                </a:lnTo>
                <a:lnTo>
                  <a:pt x="98368" y="2479"/>
                </a:lnTo>
                <a:lnTo>
                  <a:pt x="100975" y="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3" name="object 63"/>
          <p:cNvSpPr/>
          <p:nvPr/>
        </p:nvSpPr>
        <p:spPr>
          <a:xfrm>
            <a:off x="4843184" y="2484962"/>
            <a:ext cx="6094" cy="125393"/>
          </a:xfrm>
          <a:custGeom>
            <a:avLst/>
            <a:gdLst/>
            <a:ahLst/>
            <a:cxnLst/>
            <a:rect l="l" t="t" r="r" b="b"/>
            <a:pathLst>
              <a:path w="6094" h="125393">
                <a:moveTo>
                  <a:pt x="6094" y="0"/>
                </a:moveTo>
                <a:lnTo>
                  <a:pt x="4350" y="2479"/>
                </a:lnTo>
                <a:lnTo>
                  <a:pt x="0" y="121674"/>
                </a:lnTo>
                <a:lnTo>
                  <a:pt x="1743" y="125393"/>
                </a:lnTo>
                <a:lnTo>
                  <a:pt x="4350" y="68281"/>
                </a:lnTo>
                <a:lnTo>
                  <a:pt x="609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4" name="object 64"/>
          <p:cNvSpPr/>
          <p:nvPr/>
        </p:nvSpPr>
        <p:spPr>
          <a:xfrm>
            <a:off x="4743953" y="2599185"/>
            <a:ext cx="100975" cy="11169"/>
          </a:xfrm>
          <a:custGeom>
            <a:avLst/>
            <a:gdLst/>
            <a:ahLst/>
            <a:cxnLst/>
            <a:rect l="l" t="t" r="r" b="b"/>
            <a:pathLst>
              <a:path w="100975" h="11169">
                <a:moveTo>
                  <a:pt x="1743" y="0"/>
                </a:moveTo>
                <a:lnTo>
                  <a:pt x="0" y="3719"/>
                </a:lnTo>
                <a:lnTo>
                  <a:pt x="100975" y="11169"/>
                </a:lnTo>
                <a:lnTo>
                  <a:pt x="99231" y="7450"/>
                </a:lnTo>
                <a:lnTo>
                  <a:pt x="1743" y="0"/>
                </a:lnTo>
                <a:close/>
              </a:path>
            </a:pathLst>
          </a:custGeom>
          <a:solidFill>
            <a:srgbClr val="DFDFD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5" name="object 65"/>
          <p:cNvSpPr/>
          <p:nvPr/>
        </p:nvSpPr>
        <p:spPr>
          <a:xfrm>
            <a:off x="4743953" y="2484962"/>
            <a:ext cx="6094" cy="117942"/>
          </a:xfrm>
          <a:custGeom>
            <a:avLst/>
            <a:gdLst/>
            <a:ahLst/>
            <a:cxnLst/>
            <a:rect l="l" t="t" r="r" b="b"/>
            <a:pathLst>
              <a:path w="6094" h="117942">
                <a:moveTo>
                  <a:pt x="4350" y="0"/>
                </a:moveTo>
                <a:lnTo>
                  <a:pt x="0" y="117942"/>
                </a:lnTo>
                <a:lnTo>
                  <a:pt x="1743" y="114223"/>
                </a:lnTo>
                <a:lnTo>
                  <a:pt x="6094" y="2479"/>
                </a:lnTo>
                <a:lnTo>
                  <a:pt x="4350" y="0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6" name="object 66"/>
          <p:cNvSpPr/>
          <p:nvPr/>
        </p:nvSpPr>
        <p:spPr>
          <a:xfrm>
            <a:off x="4745697" y="2487441"/>
            <a:ext cx="100975" cy="119194"/>
          </a:xfrm>
          <a:custGeom>
            <a:avLst/>
            <a:gdLst/>
            <a:ahLst/>
            <a:cxnLst/>
            <a:rect l="l" t="t" r="r" b="b"/>
            <a:pathLst>
              <a:path w="100975" h="119194">
                <a:moveTo>
                  <a:pt x="100975" y="0"/>
                </a:moveTo>
                <a:lnTo>
                  <a:pt x="4350" y="0"/>
                </a:lnTo>
                <a:lnTo>
                  <a:pt x="0" y="111744"/>
                </a:lnTo>
                <a:lnTo>
                  <a:pt x="97487" y="119194"/>
                </a:lnTo>
                <a:lnTo>
                  <a:pt x="10097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7" name="object 67"/>
          <p:cNvSpPr/>
          <p:nvPr/>
        </p:nvSpPr>
        <p:spPr>
          <a:xfrm>
            <a:off x="4749176" y="2492412"/>
            <a:ext cx="94880" cy="109252"/>
          </a:xfrm>
          <a:custGeom>
            <a:avLst/>
            <a:gdLst/>
            <a:ahLst/>
            <a:cxnLst/>
            <a:rect l="l" t="t" r="r" b="b"/>
            <a:pathLst>
              <a:path w="94880" h="109252">
                <a:moveTo>
                  <a:pt x="94880" y="0"/>
                </a:moveTo>
                <a:lnTo>
                  <a:pt x="3478" y="0"/>
                </a:lnTo>
                <a:lnTo>
                  <a:pt x="0" y="104281"/>
                </a:lnTo>
                <a:lnTo>
                  <a:pt x="90529" y="109252"/>
                </a:lnTo>
                <a:lnTo>
                  <a:pt x="94880" y="0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8" name="object 68"/>
          <p:cNvSpPr/>
          <p:nvPr/>
        </p:nvSpPr>
        <p:spPr>
          <a:xfrm>
            <a:off x="4750920" y="2498623"/>
            <a:ext cx="88785" cy="99322"/>
          </a:xfrm>
          <a:custGeom>
            <a:avLst/>
            <a:gdLst/>
            <a:ahLst/>
            <a:cxnLst/>
            <a:rect l="l" t="t" r="r" b="b"/>
            <a:pathLst>
              <a:path w="88785" h="99322">
                <a:moveTo>
                  <a:pt x="88785" y="0"/>
                </a:moveTo>
                <a:lnTo>
                  <a:pt x="3478" y="0"/>
                </a:lnTo>
                <a:lnTo>
                  <a:pt x="0" y="94351"/>
                </a:lnTo>
                <a:lnTo>
                  <a:pt x="85306" y="99322"/>
                </a:lnTo>
                <a:lnTo>
                  <a:pt x="88785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9" name="object 69"/>
          <p:cNvSpPr/>
          <p:nvPr/>
        </p:nvSpPr>
        <p:spPr>
          <a:xfrm>
            <a:off x="4840577" y="2625252"/>
            <a:ext cx="6093" cy="2482"/>
          </a:xfrm>
          <a:custGeom>
            <a:avLst/>
            <a:gdLst/>
            <a:ahLst/>
            <a:cxnLst/>
            <a:rect l="l" t="t" r="r" b="b"/>
            <a:pathLst>
              <a:path w="6093" h="2482">
                <a:moveTo>
                  <a:pt x="0" y="1241"/>
                </a:moveTo>
                <a:lnTo>
                  <a:pt x="6093" y="1241"/>
                </a:lnTo>
              </a:path>
            </a:pathLst>
          </a:custGeom>
          <a:ln w="3752">
            <a:solidFill>
              <a:srgbClr val="008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0" name="object 70"/>
          <p:cNvSpPr/>
          <p:nvPr/>
        </p:nvSpPr>
        <p:spPr>
          <a:xfrm>
            <a:off x="4810104" y="2717123"/>
            <a:ext cx="47876" cy="28554"/>
          </a:xfrm>
          <a:custGeom>
            <a:avLst/>
            <a:gdLst/>
            <a:ahLst/>
            <a:cxnLst/>
            <a:rect l="l" t="t" r="r" b="b"/>
            <a:pathLst>
              <a:path w="47876" h="28554">
                <a:moveTo>
                  <a:pt x="18283" y="0"/>
                </a:moveTo>
                <a:lnTo>
                  <a:pt x="7838" y="16139"/>
                </a:lnTo>
                <a:lnTo>
                  <a:pt x="0" y="23588"/>
                </a:lnTo>
                <a:lnTo>
                  <a:pt x="31344" y="28554"/>
                </a:lnTo>
                <a:lnTo>
                  <a:pt x="38302" y="19864"/>
                </a:lnTo>
                <a:lnTo>
                  <a:pt x="47876" y="3724"/>
                </a:lnTo>
                <a:lnTo>
                  <a:pt x="18283" y="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1" name="object 71"/>
          <p:cNvSpPr/>
          <p:nvPr/>
        </p:nvSpPr>
        <p:spPr>
          <a:xfrm>
            <a:off x="4674316" y="2723330"/>
            <a:ext cx="174091" cy="38487"/>
          </a:xfrm>
          <a:custGeom>
            <a:avLst/>
            <a:gdLst/>
            <a:ahLst/>
            <a:cxnLst/>
            <a:rect l="l" t="t" r="r" b="b"/>
            <a:pathLst>
              <a:path w="174091" h="38487">
                <a:moveTo>
                  <a:pt x="0" y="0"/>
                </a:moveTo>
                <a:lnTo>
                  <a:pt x="0" y="9932"/>
                </a:lnTo>
                <a:lnTo>
                  <a:pt x="174091" y="38487"/>
                </a:lnTo>
                <a:lnTo>
                  <a:pt x="174091" y="28554"/>
                </a:lnTo>
                <a:lnTo>
                  <a:pt x="0" y="0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2" name="object 72"/>
          <p:cNvSpPr/>
          <p:nvPr/>
        </p:nvSpPr>
        <p:spPr>
          <a:xfrm>
            <a:off x="4848407" y="2718365"/>
            <a:ext cx="23506" cy="43451"/>
          </a:xfrm>
          <a:custGeom>
            <a:avLst/>
            <a:gdLst/>
            <a:ahLst/>
            <a:cxnLst/>
            <a:rect l="l" t="t" r="r" b="b"/>
            <a:pathLst>
              <a:path w="23506" h="43451">
                <a:moveTo>
                  <a:pt x="23506" y="0"/>
                </a:moveTo>
                <a:lnTo>
                  <a:pt x="11317" y="21104"/>
                </a:lnTo>
                <a:lnTo>
                  <a:pt x="0" y="33519"/>
                </a:lnTo>
                <a:lnTo>
                  <a:pt x="0" y="43451"/>
                </a:lnTo>
                <a:lnTo>
                  <a:pt x="10445" y="33519"/>
                </a:lnTo>
                <a:lnTo>
                  <a:pt x="13933" y="27312"/>
                </a:lnTo>
                <a:lnTo>
                  <a:pt x="23506" y="12414"/>
                </a:lnTo>
                <a:lnTo>
                  <a:pt x="23506" y="0"/>
                </a:lnTo>
                <a:close/>
              </a:path>
            </a:pathLst>
          </a:custGeom>
          <a:solidFill>
            <a:srgbClr val="5F5F5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3" name="object 73"/>
          <p:cNvSpPr/>
          <p:nvPr/>
        </p:nvSpPr>
        <p:spPr>
          <a:xfrm>
            <a:off x="4674728" y="2726401"/>
            <a:ext cx="175013" cy="28621"/>
          </a:xfrm>
          <a:custGeom>
            <a:avLst/>
            <a:gdLst/>
            <a:ahLst/>
            <a:cxnLst/>
            <a:rect l="l" t="t" r="r" b="b"/>
            <a:pathLst>
              <a:path w="175013" h="28621">
                <a:moveTo>
                  <a:pt x="267" y="0"/>
                </a:moveTo>
                <a:lnTo>
                  <a:pt x="52" y="245"/>
                </a:lnTo>
                <a:lnTo>
                  <a:pt x="0" y="927"/>
                </a:lnTo>
                <a:lnTo>
                  <a:pt x="172" y="1233"/>
                </a:lnTo>
                <a:lnTo>
                  <a:pt x="174743" y="28621"/>
                </a:lnTo>
                <a:lnTo>
                  <a:pt x="174961" y="28376"/>
                </a:lnTo>
                <a:lnTo>
                  <a:pt x="175013" y="27694"/>
                </a:lnTo>
                <a:lnTo>
                  <a:pt x="174839" y="27388"/>
                </a:lnTo>
                <a:lnTo>
                  <a:pt x="267" y="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4" name="object 74"/>
          <p:cNvSpPr/>
          <p:nvPr/>
        </p:nvSpPr>
        <p:spPr>
          <a:xfrm>
            <a:off x="4686503" y="2699743"/>
            <a:ext cx="128824" cy="38485"/>
          </a:xfrm>
          <a:custGeom>
            <a:avLst/>
            <a:gdLst/>
            <a:ahLst/>
            <a:cxnLst/>
            <a:rect l="l" t="t" r="r" b="b"/>
            <a:pathLst>
              <a:path w="128824" h="38485">
                <a:moveTo>
                  <a:pt x="21761" y="0"/>
                </a:moveTo>
                <a:lnTo>
                  <a:pt x="6092" y="17380"/>
                </a:lnTo>
                <a:lnTo>
                  <a:pt x="0" y="22346"/>
                </a:lnTo>
                <a:lnTo>
                  <a:pt x="108805" y="38485"/>
                </a:lnTo>
                <a:lnTo>
                  <a:pt x="116643" y="31036"/>
                </a:lnTo>
                <a:lnTo>
                  <a:pt x="128824" y="16139"/>
                </a:lnTo>
                <a:lnTo>
                  <a:pt x="21761" y="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5" name="object 75"/>
          <p:cNvSpPr/>
          <p:nvPr/>
        </p:nvSpPr>
        <p:spPr>
          <a:xfrm>
            <a:off x="4691228" y="2717656"/>
            <a:ext cx="9698" cy="7623"/>
          </a:xfrm>
          <a:custGeom>
            <a:avLst/>
            <a:gdLst/>
            <a:ahLst/>
            <a:cxnLst/>
            <a:rect l="l" t="t" r="r" b="b"/>
            <a:pathLst>
              <a:path w="9698" h="7623">
                <a:moveTo>
                  <a:pt x="9222" y="0"/>
                </a:moveTo>
                <a:lnTo>
                  <a:pt x="87" y="6514"/>
                </a:lnTo>
                <a:lnTo>
                  <a:pt x="0" y="6886"/>
                </a:lnTo>
                <a:lnTo>
                  <a:pt x="215" y="7500"/>
                </a:lnTo>
                <a:lnTo>
                  <a:pt x="476" y="7623"/>
                </a:lnTo>
                <a:lnTo>
                  <a:pt x="9610" y="1110"/>
                </a:lnTo>
                <a:lnTo>
                  <a:pt x="9698" y="737"/>
                </a:lnTo>
                <a:lnTo>
                  <a:pt x="9483" y="123"/>
                </a:lnTo>
                <a:lnTo>
                  <a:pt x="9222" y="0"/>
                </a:lnTo>
                <a:close/>
              </a:path>
            </a:pathLst>
          </a:custGeom>
          <a:solidFill>
            <a:srgbClr val="DFDFD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6" name="object 76"/>
          <p:cNvSpPr/>
          <p:nvPr/>
        </p:nvSpPr>
        <p:spPr>
          <a:xfrm>
            <a:off x="4699942" y="2697805"/>
            <a:ext cx="17514" cy="21255"/>
          </a:xfrm>
          <a:custGeom>
            <a:avLst/>
            <a:gdLst/>
            <a:ahLst/>
            <a:cxnLst/>
            <a:rect l="l" t="t" r="r" b="b"/>
            <a:pathLst>
              <a:path w="17514" h="21255">
                <a:moveTo>
                  <a:pt x="16930" y="0"/>
                </a:moveTo>
                <a:lnTo>
                  <a:pt x="23" y="20305"/>
                </a:lnTo>
                <a:lnTo>
                  <a:pt x="0" y="20696"/>
                </a:lnTo>
                <a:lnTo>
                  <a:pt x="309" y="21221"/>
                </a:lnTo>
                <a:lnTo>
                  <a:pt x="584" y="21255"/>
                </a:lnTo>
                <a:lnTo>
                  <a:pt x="17491" y="949"/>
                </a:lnTo>
                <a:lnTo>
                  <a:pt x="17514" y="557"/>
                </a:lnTo>
                <a:lnTo>
                  <a:pt x="17204" y="33"/>
                </a:lnTo>
                <a:lnTo>
                  <a:pt x="16930" y="0"/>
                </a:lnTo>
                <a:close/>
              </a:path>
            </a:pathLst>
          </a:custGeom>
          <a:solidFill>
            <a:srgbClr val="DFDFD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7" name="object 77"/>
          <p:cNvSpPr/>
          <p:nvPr/>
        </p:nvSpPr>
        <p:spPr>
          <a:xfrm>
            <a:off x="4701674" y="2718897"/>
            <a:ext cx="8828" cy="7625"/>
          </a:xfrm>
          <a:custGeom>
            <a:avLst/>
            <a:gdLst/>
            <a:ahLst/>
            <a:cxnLst/>
            <a:rect l="l" t="t" r="r" b="b"/>
            <a:pathLst>
              <a:path w="8828" h="7625">
                <a:moveTo>
                  <a:pt x="8330" y="0"/>
                </a:moveTo>
                <a:lnTo>
                  <a:pt x="75" y="6540"/>
                </a:lnTo>
                <a:lnTo>
                  <a:pt x="0" y="6918"/>
                </a:lnTo>
                <a:lnTo>
                  <a:pt x="233" y="7517"/>
                </a:lnTo>
                <a:lnTo>
                  <a:pt x="498" y="7625"/>
                </a:lnTo>
                <a:lnTo>
                  <a:pt x="8753" y="1084"/>
                </a:lnTo>
                <a:lnTo>
                  <a:pt x="8828" y="707"/>
                </a:lnTo>
                <a:lnTo>
                  <a:pt x="8595" y="107"/>
                </a:lnTo>
                <a:lnTo>
                  <a:pt x="8330" y="0"/>
                </a:lnTo>
                <a:close/>
              </a:path>
            </a:pathLst>
          </a:custGeom>
          <a:solidFill>
            <a:srgbClr val="DFDFD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8" name="object 78"/>
          <p:cNvSpPr/>
          <p:nvPr/>
        </p:nvSpPr>
        <p:spPr>
          <a:xfrm>
            <a:off x="4709517" y="2699046"/>
            <a:ext cx="17513" cy="21255"/>
          </a:xfrm>
          <a:custGeom>
            <a:avLst/>
            <a:gdLst/>
            <a:ahLst/>
            <a:cxnLst/>
            <a:rect l="l" t="t" r="r" b="b"/>
            <a:pathLst>
              <a:path w="17513" h="21255">
                <a:moveTo>
                  <a:pt x="16929" y="0"/>
                </a:moveTo>
                <a:lnTo>
                  <a:pt x="23" y="20305"/>
                </a:lnTo>
                <a:lnTo>
                  <a:pt x="0" y="20697"/>
                </a:lnTo>
                <a:lnTo>
                  <a:pt x="309" y="21221"/>
                </a:lnTo>
                <a:lnTo>
                  <a:pt x="584" y="21255"/>
                </a:lnTo>
                <a:lnTo>
                  <a:pt x="17490" y="949"/>
                </a:lnTo>
                <a:lnTo>
                  <a:pt x="17513" y="557"/>
                </a:lnTo>
                <a:lnTo>
                  <a:pt x="17204" y="33"/>
                </a:lnTo>
                <a:lnTo>
                  <a:pt x="16929" y="0"/>
                </a:lnTo>
                <a:close/>
              </a:path>
            </a:pathLst>
          </a:custGeom>
          <a:solidFill>
            <a:srgbClr val="DFDFD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9" name="object 79"/>
          <p:cNvSpPr/>
          <p:nvPr/>
        </p:nvSpPr>
        <p:spPr>
          <a:xfrm>
            <a:off x="4711249" y="2720138"/>
            <a:ext cx="8828" cy="7626"/>
          </a:xfrm>
          <a:custGeom>
            <a:avLst/>
            <a:gdLst/>
            <a:ahLst/>
            <a:cxnLst/>
            <a:rect l="l" t="t" r="r" b="b"/>
            <a:pathLst>
              <a:path w="8828" h="7626">
                <a:moveTo>
                  <a:pt x="8330" y="0"/>
                </a:moveTo>
                <a:lnTo>
                  <a:pt x="75" y="6540"/>
                </a:lnTo>
                <a:lnTo>
                  <a:pt x="0" y="6918"/>
                </a:lnTo>
                <a:lnTo>
                  <a:pt x="233" y="7518"/>
                </a:lnTo>
                <a:lnTo>
                  <a:pt x="498" y="7626"/>
                </a:lnTo>
                <a:lnTo>
                  <a:pt x="8753" y="1085"/>
                </a:lnTo>
                <a:lnTo>
                  <a:pt x="8828" y="707"/>
                </a:lnTo>
                <a:lnTo>
                  <a:pt x="8595" y="107"/>
                </a:lnTo>
                <a:lnTo>
                  <a:pt x="8330" y="0"/>
                </a:lnTo>
                <a:close/>
              </a:path>
            </a:pathLst>
          </a:custGeom>
          <a:solidFill>
            <a:srgbClr val="DFDFD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0" name="object 80"/>
          <p:cNvSpPr/>
          <p:nvPr/>
        </p:nvSpPr>
        <p:spPr>
          <a:xfrm>
            <a:off x="4719090" y="2700285"/>
            <a:ext cx="18389" cy="21261"/>
          </a:xfrm>
          <a:custGeom>
            <a:avLst/>
            <a:gdLst/>
            <a:ahLst/>
            <a:cxnLst/>
            <a:rect l="l" t="t" r="r" b="b"/>
            <a:pathLst>
              <a:path w="18389" h="21261">
                <a:moveTo>
                  <a:pt x="17815" y="0"/>
                </a:moveTo>
                <a:lnTo>
                  <a:pt x="30" y="20292"/>
                </a:lnTo>
                <a:lnTo>
                  <a:pt x="0" y="20682"/>
                </a:lnTo>
                <a:lnTo>
                  <a:pt x="300" y="21218"/>
                </a:lnTo>
                <a:lnTo>
                  <a:pt x="574" y="21261"/>
                </a:lnTo>
                <a:lnTo>
                  <a:pt x="18358" y="969"/>
                </a:lnTo>
                <a:lnTo>
                  <a:pt x="18389" y="578"/>
                </a:lnTo>
                <a:lnTo>
                  <a:pt x="18089" y="43"/>
                </a:lnTo>
                <a:lnTo>
                  <a:pt x="17815" y="0"/>
                </a:lnTo>
                <a:close/>
              </a:path>
            </a:pathLst>
          </a:custGeom>
          <a:solidFill>
            <a:srgbClr val="DFDFD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1" name="object 81"/>
          <p:cNvSpPr/>
          <p:nvPr/>
        </p:nvSpPr>
        <p:spPr>
          <a:xfrm>
            <a:off x="4720824" y="2721380"/>
            <a:ext cx="8828" cy="7625"/>
          </a:xfrm>
          <a:custGeom>
            <a:avLst/>
            <a:gdLst/>
            <a:ahLst/>
            <a:cxnLst/>
            <a:rect l="l" t="t" r="r" b="b"/>
            <a:pathLst>
              <a:path w="8828" h="7625">
                <a:moveTo>
                  <a:pt x="8330" y="0"/>
                </a:moveTo>
                <a:lnTo>
                  <a:pt x="75" y="6540"/>
                </a:lnTo>
                <a:lnTo>
                  <a:pt x="0" y="6918"/>
                </a:lnTo>
                <a:lnTo>
                  <a:pt x="232" y="7517"/>
                </a:lnTo>
                <a:lnTo>
                  <a:pt x="497" y="7625"/>
                </a:lnTo>
                <a:lnTo>
                  <a:pt x="8752" y="1084"/>
                </a:lnTo>
                <a:lnTo>
                  <a:pt x="8828" y="706"/>
                </a:lnTo>
                <a:lnTo>
                  <a:pt x="8595" y="107"/>
                </a:lnTo>
                <a:lnTo>
                  <a:pt x="8330" y="0"/>
                </a:lnTo>
                <a:close/>
              </a:path>
            </a:pathLst>
          </a:custGeom>
          <a:solidFill>
            <a:srgbClr val="DFDFD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2" name="object 82"/>
          <p:cNvSpPr/>
          <p:nvPr/>
        </p:nvSpPr>
        <p:spPr>
          <a:xfrm>
            <a:off x="4728665" y="2701527"/>
            <a:ext cx="18391" cy="21261"/>
          </a:xfrm>
          <a:custGeom>
            <a:avLst/>
            <a:gdLst/>
            <a:ahLst/>
            <a:cxnLst/>
            <a:rect l="l" t="t" r="r" b="b"/>
            <a:pathLst>
              <a:path w="18391" h="21261">
                <a:moveTo>
                  <a:pt x="17816" y="0"/>
                </a:moveTo>
                <a:lnTo>
                  <a:pt x="17624" y="213"/>
                </a:lnTo>
                <a:lnTo>
                  <a:pt x="30" y="20292"/>
                </a:lnTo>
                <a:lnTo>
                  <a:pt x="0" y="20682"/>
                </a:lnTo>
                <a:lnTo>
                  <a:pt x="299" y="21218"/>
                </a:lnTo>
                <a:lnTo>
                  <a:pt x="574" y="21261"/>
                </a:lnTo>
                <a:lnTo>
                  <a:pt x="18173" y="1182"/>
                </a:lnTo>
                <a:lnTo>
                  <a:pt x="18357" y="969"/>
                </a:lnTo>
                <a:lnTo>
                  <a:pt x="18391" y="578"/>
                </a:lnTo>
                <a:lnTo>
                  <a:pt x="18234" y="311"/>
                </a:lnTo>
                <a:lnTo>
                  <a:pt x="18086" y="43"/>
                </a:lnTo>
                <a:lnTo>
                  <a:pt x="17816" y="0"/>
                </a:lnTo>
                <a:close/>
              </a:path>
            </a:pathLst>
          </a:custGeom>
          <a:solidFill>
            <a:srgbClr val="DFDFD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3" name="object 83"/>
          <p:cNvSpPr/>
          <p:nvPr/>
        </p:nvSpPr>
        <p:spPr>
          <a:xfrm>
            <a:off x="4730400" y="2722622"/>
            <a:ext cx="9698" cy="7623"/>
          </a:xfrm>
          <a:custGeom>
            <a:avLst/>
            <a:gdLst/>
            <a:ahLst/>
            <a:cxnLst/>
            <a:rect l="l" t="t" r="r" b="b"/>
            <a:pathLst>
              <a:path w="9698" h="7623">
                <a:moveTo>
                  <a:pt x="9222" y="0"/>
                </a:moveTo>
                <a:lnTo>
                  <a:pt x="87" y="6513"/>
                </a:lnTo>
                <a:lnTo>
                  <a:pt x="0" y="6886"/>
                </a:lnTo>
                <a:lnTo>
                  <a:pt x="215" y="7500"/>
                </a:lnTo>
                <a:lnTo>
                  <a:pt x="476" y="7623"/>
                </a:lnTo>
                <a:lnTo>
                  <a:pt x="9610" y="1110"/>
                </a:lnTo>
                <a:lnTo>
                  <a:pt x="9698" y="737"/>
                </a:lnTo>
                <a:lnTo>
                  <a:pt x="9482" y="123"/>
                </a:lnTo>
                <a:lnTo>
                  <a:pt x="9222" y="0"/>
                </a:lnTo>
                <a:close/>
              </a:path>
            </a:pathLst>
          </a:custGeom>
          <a:solidFill>
            <a:srgbClr val="DFDFD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4" name="object 84"/>
          <p:cNvSpPr/>
          <p:nvPr/>
        </p:nvSpPr>
        <p:spPr>
          <a:xfrm>
            <a:off x="4739113" y="2702771"/>
            <a:ext cx="17517" cy="21254"/>
          </a:xfrm>
          <a:custGeom>
            <a:avLst/>
            <a:gdLst/>
            <a:ahLst/>
            <a:cxnLst/>
            <a:rect l="l" t="t" r="r" b="b"/>
            <a:pathLst>
              <a:path w="17517" h="21254">
                <a:moveTo>
                  <a:pt x="16933" y="0"/>
                </a:moveTo>
                <a:lnTo>
                  <a:pt x="23" y="20304"/>
                </a:lnTo>
                <a:lnTo>
                  <a:pt x="0" y="20696"/>
                </a:lnTo>
                <a:lnTo>
                  <a:pt x="309" y="21220"/>
                </a:lnTo>
                <a:lnTo>
                  <a:pt x="584" y="21254"/>
                </a:lnTo>
                <a:lnTo>
                  <a:pt x="17491" y="949"/>
                </a:lnTo>
                <a:lnTo>
                  <a:pt x="17517" y="557"/>
                </a:lnTo>
                <a:lnTo>
                  <a:pt x="17203" y="33"/>
                </a:lnTo>
                <a:lnTo>
                  <a:pt x="16933" y="0"/>
                </a:lnTo>
                <a:close/>
              </a:path>
            </a:pathLst>
          </a:custGeom>
          <a:solidFill>
            <a:srgbClr val="DFDFD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5" name="object 85"/>
          <p:cNvSpPr/>
          <p:nvPr/>
        </p:nvSpPr>
        <p:spPr>
          <a:xfrm>
            <a:off x="4739975" y="2723863"/>
            <a:ext cx="9698" cy="7625"/>
          </a:xfrm>
          <a:custGeom>
            <a:avLst/>
            <a:gdLst/>
            <a:ahLst/>
            <a:cxnLst/>
            <a:rect l="l" t="t" r="r" b="b"/>
            <a:pathLst>
              <a:path w="9698" h="7625">
                <a:moveTo>
                  <a:pt x="9218" y="0"/>
                </a:moveTo>
                <a:lnTo>
                  <a:pt x="9009" y="153"/>
                </a:lnTo>
                <a:lnTo>
                  <a:pt x="87" y="6514"/>
                </a:lnTo>
                <a:lnTo>
                  <a:pt x="0" y="6887"/>
                </a:lnTo>
                <a:lnTo>
                  <a:pt x="214" y="7500"/>
                </a:lnTo>
                <a:lnTo>
                  <a:pt x="476" y="7625"/>
                </a:lnTo>
                <a:lnTo>
                  <a:pt x="9610" y="1110"/>
                </a:lnTo>
                <a:lnTo>
                  <a:pt x="9698" y="737"/>
                </a:lnTo>
                <a:lnTo>
                  <a:pt x="9593" y="431"/>
                </a:lnTo>
                <a:lnTo>
                  <a:pt x="9480" y="125"/>
                </a:lnTo>
                <a:lnTo>
                  <a:pt x="9218" y="0"/>
                </a:lnTo>
                <a:close/>
              </a:path>
            </a:pathLst>
          </a:custGeom>
          <a:solidFill>
            <a:srgbClr val="DFDFD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6" name="object 86"/>
          <p:cNvSpPr/>
          <p:nvPr/>
        </p:nvSpPr>
        <p:spPr>
          <a:xfrm>
            <a:off x="4748688" y="2704012"/>
            <a:ext cx="17516" cy="21255"/>
          </a:xfrm>
          <a:custGeom>
            <a:avLst/>
            <a:gdLst/>
            <a:ahLst/>
            <a:cxnLst/>
            <a:rect l="l" t="t" r="r" b="b"/>
            <a:pathLst>
              <a:path w="17516" h="21255">
                <a:moveTo>
                  <a:pt x="16932" y="0"/>
                </a:moveTo>
                <a:lnTo>
                  <a:pt x="26" y="20305"/>
                </a:lnTo>
                <a:lnTo>
                  <a:pt x="0" y="20697"/>
                </a:lnTo>
                <a:lnTo>
                  <a:pt x="313" y="21221"/>
                </a:lnTo>
                <a:lnTo>
                  <a:pt x="584" y="21255"/>
                </a:lnTo>
                <a:lnTo>
                  <a:pt x="17490" y="949"/>
                </a:lnTo>
                <a:lnTo>
                  <a:pt x="17516" y="557"/>
                </a:lnTo>
                <a:lnTo>
                  <a:pt x="17202" y="33"/>
                </a:lnTo>
                <a:lnTo>
                  <a:pt x="16932" y="0"/>
                </a:lnTo>
                <a:close/>
              </a:path>
            </a:pathLst>
          </a:custGeom>
          <a:solidFill>
            <a:srgbClr val="DFDFD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7" name="object 87"/>
          <p:cNvSpPr/>
          <p:nvPr/>
        </p:nvSpPr>
        <p:spPr>
          <a:xfrm>
            <a:off x="4749551" y="2725104"/>
            <a:ext cx="8823" cy="7626"/>
          </a:xfrm>
          <a:custGeom>
            <a:avLst/>
            <a:gdLst/>
            <a:ahLst/>
            <a:cxnLst/>
            <a:rect l="l" t="t" r="r" b="b"/>
            <a:pathLst>
              <a:path w="8823" h="7626">
                <a:moveTo>
                  <a:pt x="8326" y="0"/>
                </a:moveTo>
                <a:lnTo>
                  <a:pt x="78" y="6540"/>
                </a:lnTo>
                <a:lnTo>
                  <a:pt x="0" y="6918"/>
                </a:lnTo>
                <a:lnTo>
                  <a:pt x="113" y="7218"/>
                </a:lnTo>
                <a:lnTo>
                  <a:pt x="235" y="7518"/>
                </a:lnTo>
                <a:lnTo>
                  <a:pt x="496" y="7626"/>
                </a:lnTo>
                <a:lnTo>
                  <a:pt x="8753" y="1085"/>
                </a:lnTo>
                <a:lnTo>
                  <a:pt x="8823" y="707"/>
                </a:lnTo>
                <a:lnTo>
                  <a:pt x="8596" y="107"/>
                </a:lnTo>
                <a:lnTo>
                  <a:pt x="8326" y="0"/>
                </a:lnTo>
                <a:close/>
              </a:path>
            </a:pathLst>
          </a:custGeom>
          <a:solidFill>
            <a:srgbClr val="DFDFD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8" name="object 88"/>
          <p:cNvSpPr/>
          <p:nvPr/>
        </p:nvSpPr>
        <p:spPr>
          <a:xfrm>
            <a:off x="4757389" y="2705251"/>
            <a:ext cx="18388" cy="21261"/>
          </a:xfrm>
          <a:custGeom>
            <a:avLst/>
            <a:gdLst/>
            <a:ahLst/>
            <a:cxnLst/>
            <a:rect l="l" t="t" r="r" b="b"/>
            <a:pathLst>
              <a:path w="18388" h="21261">
                <a:moveTo>
                  <a:pt x="17812" y="0"/>
                </a:moveTo>
                <a:lnTo>
                  <a:pt x="17629" y="214"/>
                </a:lnTo>
                <a:lnTo>
                  <a:pt x="217" y="20077"/>
                </a:lnTo>
                <a:lnTo>
                  <a:pt x="34" y="20292"/>
                </a:lnTo>
                <a:lnTo>
                  <a:pt x="0" y="20682"/>
                </a:lnTo>
                <a:lnTo>
                  <a:pt x="148" y="20950"/>
                </a:lnTo>
                <a:lnTo>
                  <a:pt x="305" y="21218"/>
                </a:lnTo>
                <a:lnTo>
                  <a:pt x="575" y="21261"/>
                </a:lnTo>
                <a:lnTo>
                  <a:pt x="767" y="21047"/>
                </a:lnTo>
                <a:lnTo>
                  <a:pt x="18170" y="1183"/>
                </a:lnTo>
                <a:lnTo>
                  <a:pt x="18362" y="969"/>
                </a:lnTo>
                <a:lnTo>
                  <a:pt x="18388" y="578"/>
                </a:lnTo>
                <a:lnTo>
                  <a:pt x="18091" y="43"/>
                </a:lnTo>
                <a:lnTo>
                  <a:pt x="17812" y="0"/>
                </a:lnTo>
                <a:close/>
              </a:path>
            </a:pathLst>
          </a:custGeom>
          <a:solidFill>
            <a:srgbClr val="DFDFD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9" name="object 89"/>
          <p:cNvSpPr/>
          <p:nvPr/>
        </p:nvSpPr>
        <p:spPr>
          <a:xfrm>
            <a:off x="4758252" y="2726346"/>
            <a:ext cx="9704" cy="7625"/>
          </a:xfrm>
          <a:custGeom>
            <a:avLst/>
            <a:gdLst/>
            <a:ahLst/>
            <a:cxnLst/>
            <a:rect l="l" t="t" r="r" b="b"/>
            <a:pathLst>
              <a:path w="9704" h="7625">
                <a:moveTo>
                  <a:pt x="9224" y="0"/>
                </a:moveTo>
                <a:lnTo>
                  <a:pt x="87" y="6514"/>
                </a:lnTo>
                <a:lnTo>
                  <a:pt x="0" y="6887"/>
                </a:lnTo>
                <a:lnTo>
                  <a:pt x="113" y="7193"/>
                </a:lnTo>
                <a:lnTo>
                  <a:pt x="217" y="7500"/>
                </a:lnTo>
                <a:lnTo>
                  <a:pt x="479" y="7625"/>
                </a:lnTo>
                <a:lnTo>
                  <a:pt x="9617" y="1110"/>
                </a:lnTo>
                <a:lnTo>
                  <a:pt x="9704" y="737"/>
                </a:lnTo>
                <a:lnTo>
                  <a:pt x="9590" y="431"/>
                </a:lnTo>
                <a:lnTo>
                  <a:pt x="9486" y="123"/>
                </a:lnTo>
                <a:lnTo>
                  <a:pt x="9224" y="0"/>
                </a:lnTo>
                <a:close/>
              </a:path>
            </a:pathLst>
          </a:custGeom>
          <a:solidFill>
            <a:srgbClr val="DFDFD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0" name="object 90"/>
          <p:cNvSpPr/>
          <p:nvPr/>
        </p:nvSpPr>
        <p:spPr>
          <a:xfrm>
            <a:off x="4766971" y="2706495"/>
            <a:ext cx="17507" cy="21255"/>
          </a:xfrm>
          <a:custGeom>
            <a:avLst/>
            <a:gdLst/>
            <a:ahLst/>
            <a:cxnLst/>
            <a:rect l="l" t="t" r="r" b="b"/>
            <a:pathLst>
              <a:path w="17507" h="21255">
                <a:moveTo>
                  <a:pt x="16923" y="0"/>
                </a:moveTo>
                <a:lnTo>
                  <a:pt x="17" y="20305"/>
                </a:lnTo>
                <a:lnTo>
                  <a:pt x="0" y="20697"/>
                </a:lnTo>
                <a:lnTo>
                  <a:pt x="148" y="20959"/>
                </a:lnTo>
                <a:lnTo>
                  <a:pt x="305" y="21221"/>
                </a:lnTo>
                <a:lnTo>
                  <a:pt x="584" y="21255"/>
                </a:lnTo>
                <a:lnTo>
                  <a:pt x="17490" y="949"/>
                </a:lnTo>
                <a:lnTo>
                  <a:pt x="17507" y="557"/>
                </a:lnTo>
                <a:lnTo>
                  <a:pt x="17359" y="296"/>
                </a:lnTo>
                <a:lnTo>
                  <a:pt x="17202" y="33"/>
                </a:lnTo>
                <a:lnTo>
                  <a:pt x="16923" y="0"/>
                </a:lnTo>
                <a:close/>
              </a:path>
            </a:pathLst>
          </a:custGeom>
          <a:solidFill>
            <a:srgbClr val="DFDFD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1" name="object 91"/>
          <p:cNvSpPr/>
          <p:nvPr/>
        </p:nvSpPr>
        <p:spPr>
          <a:xfrm>
            <a:off x="4767826" y="2728829"/>
            <a:ext cx="8832" cy="7625"/>
          </a:xfrm>
          <a:custGeom>
            <a:avLst/>
            <a:gdLst/>
            <a:ahLst/>
            <a:cxnLst/>
            <a:rect l="l" t="t" r="r" b="b"/>
            <a:pathLst>
              <a:path w="8832" h="7625">
                <a:moveTo>
                  <a:pt x="8335" y="0"/>
                </a:moveTo>
                <a:lnTo>
                  <a:pt x="78" y="6540"/>
                </a:lnTo>
                <a:lnTo>
                  <a:pt x="0" y="6917"/>
                </a:lnTo>
                <a:lnTo>
                  <a:pt x="122" y="7217"/>
                </a:lnTo>
                <a:lnTo>
                  <a:pt x="235" y="7517"/>
                </a:lnTo>
                <a:lnTo>
                  <a:pt x="505" y="7625"/>
                </a:lnTo>
                <a:lnTo>
                  <a:pt x="8753" y="1084"/>
                </a:lnTo>
                <a:lnTo>
                  <a:pt x="8832" y="706"/>
                </a:lnTo>
                <a:lnTo>
                  <a:pt x="8719" y="406"/>
                </a:lnTo>
                <a:lnTo>
                  <a:pt x="8596" y="107"/>
                </a:lnTo>
                <a:lnTo>
                  <a:pt x="8335" y="0"/>
                </a:lnTo>
                <a:close/>
              </a:path>
            </a:pathLst>
          </a:custGeom>
          <a:solidFill>
            <a:srgbClr val="DFDFD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2" name="object 92"/>
          <p:cNvSpPr/>
          <p:nvPr/>
        </p:nvSpPr>
        <p:spPr>
          <a:xfrm>
            <a:off x="4775673" y="2708975"/>
            <a:ext cx="18388" cy="21261"/>
          </a:xfrm>
          <a:custGeom>
            <a:avLst/>
            <a:gdLst/>
            <a:ahLst/>
            <a:cxnLst/>
            <a:rect l="l" t="t" r="r" b="b"/>
            <a:pathLst>
              <a:path w="18388" h="21261">
                <a:moveTo>
                  <a:pt x="17812" y="0"/>
                </a:moveTo>
                <a:lnTo>
                  <a:pt x="17621" y="214"/>
                </a:lnTo>
                <a:lnTo>
                  <a:pt x="217" y="20078"/>
                </a:lnTo>
                <a:lnTo>
                  <a:pt x="26" y="20292"/>
                </a:lnTo>
                <a:lnTo>
                  <a:pt x="0" y="20683"/>
                </a:lnTo>
                <a:lnTo>
                  <a:pt x="296" y="21218"/>
                </a:lnTo>
                <a:lnTo>
                  <a:pt x="575" y="21261"/>
                </a:lnTo>
                <a:lnTo>
                  <a:pt x="758" y="21048"/>
                </a:lnTo>
                <a:lnTo>
                  <a:pt x="18170" y="1183"/>
                </a:lnTo>
                <a:lnTo>
                  <a:pt x="18353" y="969"/>
                </a:lnTo>
                <a:lnTo>
                  <a:pt x="18388" y="578"/>
                </a:lnTo>
                <a:lnTo>
                  <a:pt x="18240" y="311"/>
                </a:lnTo>
                <a:lnTo>
                  <a:pt x="18083" y="43"/>
                </a:lnTo>
                <a:lnTo>
                  <a:pt x="17812" y="0"/>
                </a:lnTo>
                <a:close/>
              </a:path>
            </a:pathLst>
          </a:custGeom>
          <a:solidFill>
            <a:srgbClr val="DFDFD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3" name="object 93"/>
          <p:cNvSpPr/>
          <p:nvPr/>
        </p:nvSpPr>
        <p:spPr>
          <a:xfrm>
            <a:off x="4777408" y="2730070"/>
            <a:ext cx="8823" cy="7626"/>
          </a:xfrm>
          <a:custGeom>
            <a:avLst/>
            <a:gdLst/>
            <a:ahLst/>
            <a:cxnLst/>
            <a:rect l="l" t="t" r="r" b="b"/>
            <a:pathLst>
              <a:path w="8823" h="7626">
                <a:moveTo>
                  <a:pt x="8326" y="0"/>
                </a:moveTo>
                <a:lnTo>
                  <a:pt x="69" y="6540"/>
                </a:lnTo>
                <a:lnTo>
                  <a:pt x="0" y="6918"/>
                </a:lnTo>
                <a:lnTo>
                  <a:pt x="226" y="7517"/>
                </a:lnTo>
                <a:lnTo>
                  <a:pt x="496" y="7626"/>
                </a:lnTo>
                <a:lnTo>
                  <a:pt x="8745" y="1085"/>
                </a:lnTo>
                <a:lnTo>
                  <a:pt x="8823" y="707"/>
                </a:lnTo>
                <a:lnTo>
                  <a:pt x="8710" y="407"/>
                </a:lnTo>
                <a:lnTo>
                  <a:pt x="8588" y="107"/>
                </a:lnTo>
                <a:lnTo>
                  <a:pt x="8326" y="0"/>
                </a:lnTo>
                <a:close/>
              </a:path>
            </a:pathLst>
          </a:custGeom>
          <a:solidFill>
            <a:srgbClr val="DFDFD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4" name="object 94"/>
          <p:cNvSpPr/>
          <p:nvPr/>
        </p:nvSpPr>
        <p:spPr>
          <a:xfrm>
            <a:off x="4785247" y="2710217"/>
            <a:ext cx="18388" cy="21261"/>
          </a:xfrm>
          <a:custGeom>
            <a:avLst/>
            <a:gdLst/>
            <a:ahLst/>
            <a:cxnLst/>
            <a:rect l="l" t="t" r="r" b="b"/>
            <a:pathLst>
              <a:path w="18388" h="21261">
                <a:moveTo>
                  <a:pt x="17812" y="0"/>
                </a:moveTo>
                <a:lnTo>
                  <a:pt x="17629" y="214"/>
                </a:lnTo>
                <a:lnTo>
                  <a:pt x="217" y="20077"/>
                </a:lnTo>
                <a:lnTo>
                  <a:pt x="26" y="20292"/>
                </a:lnTo>
                <a:lnTo>
                  <a:pt x="0" y="20682"/>
                </a:lnTo>
                <a:lnTo>
                  <a:pt x="296" y="21218"/>
                </a:lnTo>
                <a:lnTo>
                  <a:pt x="575" y="21261"/>
                </a:lnTo>
                <a:lnTo>
                  <a:pt x="758" y="21047"/>
                </a:lnTo>
                <a:lnTo>
                  <a:pt x="18170" y="1183"/>
                </a:lnTo>
                <a:lnTo>
                  <a:pt x="18353" y="969"/>
                </a:lnTo>
                <a:lnTo>
                  <a:pt x="18388" y="578"/>
                </a:lnTo>
                <a:lnTo>
                  <a:pt x="18091" y="43"/>
                </a:lnTo>
                <a:lnTo>
                  <a:pt x="17812" y="0"/>
                </a:lnTo>
                <a:close/>
              </a:path>
            </a:pathLst>
          </a:custGeom>
          <a:solidFill>
            <a:srgbClr val="DFDFD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5" name="object 95"/>
          <p:cNvSpPr/>
          <p:nvPr/>
        </p:nvSpPr>
        <p:spPr>
          <a:xfrm>
            <a:off x="4786110" y="2730072"/>
            <a:ext cx="9695" cy="7623"/>
          </a:xfrm>
          <a:custGeom>
            <a:avLst/>
            <a:gdLst/>
            <a:ahLst/>
            <a:cxnLst/>
            <a:rect l="l" t="t" r="r" b="b"/>
            <a:pathLst>
              <a:path w="9695" h="7623">
                <a:moveTo>
                  <a:pt x="9224" y="0"/>
                </a:moveTo>
                <a:lnTo>
                  <a:pt x="87" y="6513"/>
                </a:lnTo>
                <a:lnTo>
                  <a:pt x="0" y="6886"/>
                </a:lnTo>
                <a:lnTo>
                  <a:pt x="104" y="7192"/>
                </a:lnTo>
                <a:lnTo>
                  <a:pt x="217" y="7500"/>
                </a:lnTo>
                <a:lnTo>
                  <a:pt x="479" y="7623"/>
                </a:lnTo>
                <a:lnTo>
                  <a:pt x="688" y="7470"/>
                </a:lnTo>
                <a:lnTo>
                  <a:pt x="9399" y="1263"/>
                </a:lnTo>
                <a:lnTo>
                  <a:pt x="9608" y="1109"/>
                </a:lnTo>
                <a:lnTo>
                  <a:pt x="9695" y="737"/>
                </a:lnTo>
                <a:lnTo>
                  <a:pt x="9486" y="123"/>
                </a:lnTo>
                <a:lnTo>
                  <a:pt x="9224" y="0"/>
                </a:lnTo>
                <a:close/>
              </a:path>
            </a:pathLst>
          </a:custGeom>
          <a:solidFill>
            <a:srgbClr val="DFDFD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6" name="object 96"/>
          <p:cNvSpPr/>
          <p:nvPr/>
        </p:nvSpPr>
        <p:spPr>
          <a:xfrm>
            <a:off x="4794820" y="2710221"/>
            <a:ext cx="17516" cy="21254"/>
          </a:xfrm>
          <a:custGeom>
            <a:avLst/>
            <a:gdLst/>
            <a:ahLst/>
            <a:cxnLst/>
            <a:rect l="l" t="t" r="r" b="b"/>
            <a:pathLst>
              <a:path w="17516" h="21254">
                <a:moveTo>
                  <a:pt x="16932" y="0"/>
                </a:moveTo>
                <a:lnTo>
                  <a:pt x="26" y="20304"/>
                </a:lnTo>
                <a:lnTo>
                  <a:pt x="0" y="20696"/>
                </a:lnTo>
                <a:lnTo>
                  <a:pt x="313" y="21220"/>
                </a:lnTo>
                <a:lnTo>
                  <a:pt x="584" y="21254"/>
                </a:lnTo>
                <a:lnTo>
                  <a:pt x="17490" y="949"/>
                </a:lnTo>
                <a:lnTo>
                  <a:pt x="17516" y="557"/>
                </a:lnTo>
                <a:lnTo>
                  <a:pt x="17359" y="295"/>
                </a:lnTo>
                <a:lnTo>
                  <a:pt x="17211" y="33"/>
                </a:lnTo>
                <a:lnTo>
                  <a:pt x="16932" y="0"/>
                </a:lnTo>
                <a:close/>
              </a:path>
            </a:pathLst>
          </a:custGeom>
          <a:solidFill>
            <a:srgbClr val="DFDFD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7" name="object 97"/>
          <p:cNvSpPr/>
          <p:nvPr/>
        </p:nvSpPr>
        <p:spPr>
          <a:xfrm>
            <a:off x="4830507" y="2737522"/>
            <a:ext cx="8823" cy="8862"/>
          </a:xfrm>
          <a:custGeom>
            <a:avLst/>
            <a:gdLst/>
            <a:ahLst/>
            <a:cxnLst/>
            <a:rect l="l" t="t" r="r" b="b"/>
            <a:pathLst>
              <a:path w="8823" h="8862">
                <a:moveTo>
                  <a:pt x="8283" y="0"/>
                </a:moveTo>
                <a:lnTo>
                  <a:pt x="52" y="7829"/>
                </a:lnTo>
                <a:lnTo>
                  <a:pt x="0" y="8214"/>
                </a:lnTo>
                <a:lnTo>
                  <a:pt x="261" y="8785"/>
                </a:lnTo>
                <a:lnTo>
                  <a:pt x="531" y="8862"/>
                </a:lnTo>
                <a:lnTo>
                  <a:pt x="8771" y="1032"/>
                </a:lnTo>
                <a:lnTo>
                  <a:pt x="8823" y="647"/>
                </a:lnTo>
                <a:lnTo>
                  <a:pt x="8692" y="361"/>
                </a:lnTo>
                <a:lnTo>
                  <a:pt x="8553" y="76"/>
                </a:lnTo>
                <a:lnTo>
                  <a:pt x="8283" y="0"/>
                </a:lnTo>
                <a:close/>
              </a:path>
            </a:pathLst>
          </a:custGeom>
          <a:solidFill>
            <a:srgbClr val="DFDFD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8" name="object 98"/>
          <p:cNvSpPr/>
          <p:nvPr/>
        </p:nvSpPr>
        <p:spPr>
          <a:xfrm>
            <a:off x="4838354" y="2716436"/>
            <a:ext cx="14892" cy="22478"/>
          </a:xfrm>
          <a:custGeom>
            <a:avLst/>
            <a:gdLst/>
            <a:ahLst/>
            <a:cxnLst/>
            <a:rect l="l" t="t" r="r" b="b"/>
            <a:pathLst>
              <a:path w="14892" h="22478">
                <a:moveTo>
                  <a:pt x="14534" y="0"/>
                </a:moveTo>
                <a:lnTo>
                  <a:pt x="14255" y="11"/>
                </a:lnTo>
                <a:lnTo>
                  <a:pt x="0" y="21616"/>
                </a:lnTo>
                <a:lnTo>
                  <a:pt x="8" y="22009"/>
                </a:lnTo>
                <a:lnTo>
                  <a:pt x="357" y="22478"/>
                </a:lnTo>
                <a:lnTo>
                  <a:pt x="627" y="22467"/>
                </a:lnTo>
                <a:lnTo>
                  <a:pt x="14892" y="862"/>
                </a:lnTo>
                <a:lnTo>
                  <a:pt x="14883" y="469"/>
                </a:lnTo>
                <a:lnTo>
                  <a:pt x="14534" y="0"/>
                </a:lnTo>
                <a:close/>
              </a:path>
            </a:pathLst>
          </a:custGeom>
          <a:solidFill>
            <a:srgbClr val="DFDFD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9" name="object 99"/>
          <p:cNvSpPr/>
          <p:nvPr/>
        </p:nvSpPr>
        <p:spPr>
          <a:xfrm>
            <a:off x="4823540" y="2736285"/>
            <a:ext cx="7951" cy="8853"/>
          </a:xfrm>
          <a:custGeom>
            <a:avLst/>
            <a:gdLst/>
            <a:ahLst/>
            <a:cxnLst/>
            <a:rect l="l" t="t" r="r" b="b"/>
            <a:pathLst>
              <a:path w="7951" h="8853">
                <a:moveTo>
                  <a:pt x="7393" y="0"/>
                </a:moveTo>
                <a:lnTo>
                  <a:pt x="43" y="7860"/>
                </a:lnTo>
                <a:lnTo>
                  <a:pt x="0" y="8248"/>
                </a:lnTo>
                <a:lnTo>
                  <a:pt x="148" y="8523"/>
                </a:lnTo>
                <a:lnTo>
                  <a:pt x="287" y="8797"/>
                </a:lnTo>
                <a:lnTo>
                  <a:pt x="566" y="8853"/>
                </a:lnTo>
                <a:lnTo>
                  <a:pt x="7716" y="1198"/>
                </a:lnTo>
                <a:lnTo>
                  <a:pt x="7916" y="992"/>
                </a:lnTo>
                <a:lnTo>
                  <a:pt x="7951" y="603"/>
                </a:lnTo>
                <a:lnTo>
                  <a:pt x="7803" y="329"/>
                </a:lnTo>
                <a:lnTo>
                  <a:pt x="7664" y="55"/>
                </a:lnTo>
                <a:lnTo>
                  <a:pt x="7393" y="0"/>
                </a:lnTo>
                <a:close/>
              </a:path>
            </a:pathLst>
          </a:custGeom>
          <a:solidFill>
            <a:srgbClr val="DFDFD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0" name="object 100"/>
          <p:cNvSpPr/>
          <p:nvPr/>
        </p:nvSpPr>
        <p:spPr>
          <a:xfrm>
            <a:off x="4830516" y="2715194"/>
            <a:ext cx="14892" cy="22480"/>
          </a:xfrm>
          <a:custGeom>
            <a:avLst/>
            <a:gdLst/>
            <a:ahLst/>
            <a:cxnLst/>
            <a:rect l="l" t="t" r="r" b="b"/>
            <a:pathLst>
              <a:path w="14892" h="22480">
                <a:moveTo>
                  <a:pt x="14534" y="0"/>
                </a:moveTo>
                <a:lnTo>
                  <a:pt x="14255" y="12"/>
                </a:lnTo>
                <a:lnTo>
                  <a:pt x="14098" y="261"/>
                </a:lnTo>
                <a:lnTo>
                  <a:pt x="0" y="21617"/>
                </a:lnTo>
                <a:lnTo>
                  <a:pt x="8" y="22010"/>
                </a:lnTo>
                <a:lnTo>
                  <a:pt x="357" y="22480"/>
                </a:lnTo>
                <a:lnTo>
                  <a:pt x="636" y="22467"/>
                </a:lnTo>
                <a:lnTo>
                  <a:pt x="14892" y="862"/>
                </a:lnTo>
                <a:lnTo>
                  <a:pt x="14883" y="469"/>
                </a:lnTo>
                <a:lnTo>
                  <a:pt x="14534" y="0"/>
                </a:lnTo>
                <a:close/>
              </a:path>
            </a:pathLst>
          </a:custGeom>
          <a:solidFill>
            <a:srgbClr val="DFDFD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1" name="object 101"/>
          <p:cNvSpPr/>
          <p:nvPr/>
        </p:nvSpPr>
        <p:spPr>
          <a:xfrm>
            <a:off x="4815711" y="2735044"/>
            <a:ext cx="7943" cy="8852"/>
          </a:xfrm>
          <a:custGeom>
            <a:avLst/>
            <a:gdLst/>
            <a:ahLst/>
            <a:cxnLst/>
            <a:rect l="l" t="t" r="r" b="b"/>
            <a:pathLst>
              <a:path w="7943" h="8852">
                <a:moveTo>
                  <a:pt x="7385" y="0"/>
                </a:moveTo>
                <a:lnTo>
                  <a:pt x="34" y="7859"/>
                </a:lnTo>
                <a:lnTo>
                  <a:pt x="0" y="8248"/>
                </a:lnTo>
                <a:lnTo>
                  <a:pt x="139" y="8522"/>
                </a:lnTo>
                <a:lnTo>
                  <a:pt x="287" y="8797"/>
                </a:lnTo>
                <a:lnTo>
                  <a:pt x="558" y="8852"/>
                </a:lnTo>
                <a:lnTo>
                  <a:pt x="7908" y="992"/>
                </a:lnTo>
                <a:lnTo>
                  <a:pt x="7943" y="603"/>
                </a:lnTo>
                <a:lnTo>
                  <a:pt x="7803" y="329"/>
                </a:lnTo>
                <a:lnTo>
                  <a:pt x="7655" y="54"/>
                </a:lnTo>
                <a:lnTo>
                  <a:pt x="7385" y="0"/>
                </a:lnTo>
                <a:close/>
              </a:path>
            </a:pathLst>
          </a:custGeom>
          <a:solidFill>
            <a:srgbClr val="DFDFD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2" name="object 102"/>
          <p:cNvSpPr/>
          <p:nvPr/>
        </p:nvSpPr>
        <p:spPr>
          <a:xfrm>
            <a:off x="4822686" y="2715200"/>
            <a:ext cx="14883" cy="21226"/>
          </a:xfrm>
          <a:custGeom>
            <a:avLst/>
            <a:gdLst/>
            <a:ahLst/>
            <a:cxnLst/>
            <a:rect l="l" t="t" r="r" b="b"/>
            <a:pathLst>
              <a:path w="14883" h="21226">
                <a:moveTo>
                  <a:pt x="14543" y="0"/>
                </a:moveTo>
                <a:lnTo>
                  <a:pt x="14273" y="0"/>
                </a:lnTo>
                <a:lnTo>
                  <a:pt x="14098" y="241"/>
                </a:lnTo>
                <a:lnTo>
                  <a:pt x="174" y="20106"/>
                </a:lnTo>
                <a:lnTo>
                  <a:pt x="0" y="20349"/>
                </a:lnTo>
                <a:lnTo>
                  <a:pt x="0" y="20742"/>
                </a:lnTo>
                <a:lnTo>
                  <a:pt x="174" y="20983"/>
                </a:lnTo>
                <a:lnTo>
                  <a:pt x="340" y="21226"/>
                </a:lnTo>
                <a:lnTo>
                  <a:pt x="619" y="21226"/>
                </a:lnTo>
                <a:lnTo>
                  <a:pt x="784" y="20983"/>
                </a:lnTo>
                <a:lnTo>
                  <a:pt x="14717" y="1120"/>
                </a:lnTo>
                <a:lnTo>
                  <a:pt x="14883" y="877"/>
                </a:lnTo>
                <a:lnTo>
                  <a:pt x="14883" y="484"/>
                </a:lnTo>
                <a:lnTo>
                  <a:pt x="14717" y="241"/>
                </a:lnTo>
                <a:lnTo>
                  <a:pt x="14543" y="0"/>
                </a:lnTo>
                <a:close/>
              </a:path>
            </a:pathLst>
          </a:custGeom>
          <a:solidFill>
            <a:srgbClr val="DFDFD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3" name="object 103"/>
          <p:cNvSpPr/>
          <p:nvPr/>
        </p:nvSpPr>
        <p:spPr>
          <a:xfrm>
            <a:off x="4699973" y="2705299"/>
            <a:ext cx="154118" cy="22407"/>
          </a:xfrm>
          <a:custGeom>
            <a:avLst/>
            <a:gdLst/>
            <a:ahLst/>
            <a:cxnLst/>
            <a:rect l="l" t="t" r="r" b="b"/>
            <a:pathLst>
              <a:path w="154118" h="22407">
                <a:moveTo>
                  <a:pt x="258" y="0"/>
                </a:moveTo>
                <a:lnTo>
                  <a:pt x="46" y="249"/>
                </a:lnTo>
                <a:lnTo>
                  <a:pt x="0" y="932"/>
                </a:lnTo>
                <a:lnTo>
                  <a:pt x="175" y="1235"/>
                </a:lnTo>
                <a:lnTo>
                  <a:pt x="153856" y="22407"/>
                </a:lnTo>
                <a:lnTo>
                  <a:pt x="154066" y="22156"/>
                </a:lnTo>
                <a:lnTo>
                  <a:pt x="154118" y="21475"/>
                </a:lnTo>
                <a:lnTo>
                  <a:pt x="153935" y="21171"/>
                </a:lnTo>
                <a:lnTo>
                  <a:pt x="258" y="0"/>
                </a:lnTo>
                <a:close/>
              </a:path>
            </a:pathLst>
          </a:custGeom>
          <a:solidFill>
            <a:srgbClr val="DFDFD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4" name="object 104"/>
          <p:cNvSpPr/>
          <p:nvPr/>
        </p:nvSpPr>
        <p:spPr>
          <a:xfrm>
            <a:off x="4694751" y="2711506"/>
            <a:ext cx="156725" cy="22407"/>
          </a:xfrm>
          <a:custGeom>
            <a:avLst/>
            <a:gdLst/>
            <a:ahLst/>
            <a:cxnLst/>
            <a:rect l="l" t="t" r="r" b="b"/>
            <a:pathLst>
              <a:path w="156725" h="22407">
                <a:moveTo>
                  <a:pt x="258" y="0"/>
                </a:moveTo>
                <a:lnTo>
                  <a:pt x="46" y="250"/>
                </a:lnTo>
                <a:lnTo>
                  <a:pt x="0" y="933"/>
                </a:lnTo>
                <a:lnTo>
                  <a:pt x="176" y="1235"/>
                </a:lnTo>
                <a:lnTo>
                  <a:pt x="156463" y="22407"/>
                </a:lnTo>
                <a:lnTo>
                  <a:pt x="156681" y="22156"/>
                </a:lnTo>
                <a:lnTo>
                  <a:pt x="156699" y="21814"/>
                </a:lnTo>
                <a:lnTo>
                  <a:pt x="156725" y="21473"/>
                </a:lnTo>
                <a:lnTo>
                  <a:pt x="156550" y="21171"/>
                </a:lnTo>
                <a:lnTo>
                  <a:pt x="258" y="0"/>
                </a:lnTo>
                <a:close/>
              </a:path>
            </a:pathLst>
          </a:custGeom>
          <a:solidFill>
            <a:srgbClr val="DFDFD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5" name="object 105"/>
          <p:cNvSpPr/>
          <p:nvPr/>
        </p:nvSpPr>
        <p:spPr>
          <a:xfrm>
            <a:off x="4688199" y="2715816"/>
            <a:ext cx="159388" cy="26201"/>
          </a:xfrm>
          <a:custGeom>
            <a:avLst/>
            <a:gdLst/>
            <a:ahLst/>
            <a:cxnLst/>
            <a:rect l="l" t="t" r="r" b="b"/>
            <a:pathLst>
              <a:path w="159388" h="26201">
                <a:moveTo>
                  <a:pt x="528" y="0"/>
                </a:moveTo>
                <a:lnTo>
                  <a:pt x="100" y="494"/>
                </a:lnTo>
                <a:lnTo>
                  <a:pt x="0" y="1859"/>
                </a:lnTo>
                <a:lnTo>
                  <a:pt x="346" y="2469"/>
                </a:lnTo>
                <a:lnTo>
                  <a:pt x="158857" y="26201"/>
                </a:lnTo>
                <a:lnTo>
                  <a:pt x="159284" y="25707"/>
                </a:lnTo>
                <a:lnTo>
                  <a:pt x="159388" y="24342"/>
                </a:lnTo>
                <a:lnTo>
                  <a:pt x="159040" y="23732"/>
                </a:lnTo>
                <a:lnTo>
                  <a:pt x="528" y="0"/>
                </a:lnTo>
                <a:close/>
              </a:path>
            </a:pathLst>
          </a:custGeom>
          <a:solidFill>
            <a:srgbClr val="DFDFD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6" name="object 106"/>
          <p:cNvSpPr/>
          <p:nvPr/>
        </p:nvSpPr>
        <p:spPr>
          <a:xfrm>
            <a:off x="4848791" y="2740016"/>
            <a:ext cx="12293" cy="15047"/>
          </a:xfrm>
          <a:custGeom>
            <a:avLst/>
            <a:gdLst/>
            <a:ahLst/>
            <a:cxnLst/>
            <a:rect l="l" t="t" r="r" b="b"/>
            <a:pathLst>
              <a:path w="12293" h="15047">
                <a:moveTo>
                  <a:pt x="11709" y="0"/>
                </a:moveTo>
                <a:lnTo>
                  <a:pt x="26" y="14098"/>
                </a:lnTo>
                <a:lnTo>
                  <a:pt x="0" y="14490"/>
                </a:lnTo>
                <a:lnTo>
                  <a:pt x="313" y="15014"/>
                </a:lnTo>
                <a:lnTo>
                  <a:pt x="584" y="15047"/>
                </a:lnTo>
                <a:lnTo>
                  <a:pt x="12267" y="948"/>
                </a:lnTo>
                <a:lnTo>
                  <a:pt x="12293" y="556"/>
                </a:lnTo>
                <a:lnTo>
                  <a:pt x="11979" y="32"/>
                </a:lnTo>
                <a:lnTo>
                  <a:pt x="11709" y="0"/>
                </a:lnTo>
                <a:close/>
              </a:path>
            </a:pathLst>
          </a:custGeom>
          <a:solidFill>
            <a:srgbClr val="3E3E3E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7" name="object 107"/>
          <p:cNvSpPr/>
          <p:nvPr/>
        </p:nvSpPr>
        <p:spPr>
          <a:xfrm>
            <a:off x="4860108" y="2721390"/>
            <a:ext cx="11421" cy="20020"/>
          </a:xfrm>
          <a:custGeom>
            <a:avLst/>
            <a:gdLst/>
            <a:ahLst/>
            <a:cxnLst/>
            <a:rect l="l" t="t" r="r" b="b"/>
            <a:pathLst>
              <a:path w="11421" h="20020">
                <a:moveTo>
                  <a:pt x="11020" y="0"/>
                </a:moveTo>
                <a:lnTo>
                  <a:pt x="10741" y="43"/>
                </a:lnTo>
                <a:lnTo>
                  <a:pt x="10593" y="311"/>
                </a:lnTo>
                <a:lnTo>
                  <a:pt x="148" y="18933"/>
                </a:lnTo>
                <a:lnTo>
                  <a:pt x="0" y="19201"/>
                </a:lnTo>
                <a:lnTo>
                  <a:pt x="26" y="19591"/>
                </a:lnTo>
                <a:lnTo>
                  <a:pt x="217" y="19806"/>
                </a:lnTo>
                <a:lnTo>
                  <a:pt x="401" y="20020"/>
                </a:lnTo>
                <a:lnTo>
                  <a:pt x="680" y="19977"/>
                </a:lnTo>
                <a:lnTo>
                  <a:pt x="828" y="19709"/>
                </a:lnTo>
                <a:lnTo>
                  <a:pt x="11273" y="1087"/>
                </a:lnTo>
                <a:lnTo>
                  <a:pt x="11421" y="819"/>
                </a:lnTo>
                <a:lnTo>
                  <a:pt x="11395" y="428"/>
                </a:lnTo>
                <a:lnTo>
                  <a:pt x="11203" y="214"/>
                </a:lnTo>
                <a:lnTo>
                  <a:pt x="11020" y="0"/>
                </a:lnTo>
                <a:close/>
              </a:path>
            </a:pathLst>
          </a:custGeom>
          <a:solidFill>
            <a:srgbClr val="3E3E3E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8" name="object 108"/>
          <p:cNvSpPr/>
          <p:nvPr/>
        </p:nvSpPr>
        <p:spPr>
          <a:xfrm>
            <a:off x="5615940" y="3991455"/>
            <a:ext cx="186214" cy="129716"/>
          </a:xfrm>
          <a:custGeom>
            <a:avLst/>
            <a:gdLst/>
            <a:ahLst/>
            <a:cxnLst/>
            <a:rect l="l" t="t" r="r" b="b"/>
            <a:pathLst>
              <a:path w="186214" h="129716">
                <a:moveTo>
                  <a:pt x="186214" y="0"/>
                </a:moveTo>
                <a:lnTo>
                  <a:pt x="20209" y="69043"/>
                </a:lnTo>
                <a:lnTo>
                  <a:pt x="17322" y="75318"/>
                </a:lnTo>
                <a:lnTo>
                  <a:pt x="8660" y="83687"/>
                </a:lnTo>
                <a:lnTo>
                  <a:pt x="2886" y="89965"/>
                </a:lnTo>
                <a:lnTo>
                  <a:pt x="0" y="94149"/>
                </a:lnTo>
                <a:lnTo>
                  <a:pt x="0" y="98333"/>
                </a:lnTo>
                <a:lnTo>
                  <a:pt x="2886" y="102518"/>
                </a:lnTo>
                <a:lnTo>
                  <a:pt x="5773" y="104609"/>
                </a:lnTo>
                <a:lnTo>
                  <a:pt x="17322" y="108794"/>
                </a:lnTo>
                <a:lnTo>
                  <a:pt x="118366" y="127624"/>
                </a:lnTo>
                <a:lnTo>
                  <a:pt x="128471" y="129716"/>
                </a:lnTo>
                <a:lnTo>
                  <a:pt x="141462" y="129716"/>
                </a:lnTo>
                <a:lnTo>
                  <a:pt x="145787" y="127624"/>
                </a:lnTo>
                <a:lnTo>
                  <a:pt x="150121" y="123439"/>
                </a:lnTo>
                <a:lnTo>
                  <a:pt x="153011" y="121347"/>
                </a:lnTo>
                <a:lnTo>
                  <a:pt x="155901" y="117163"/>
                </a:lnTo>
                <a:lnTo>
                  <a:pt x="186214" y="0"/>
                </a:lnTo>
                <a:close/>
              </a:path>
            </a:pathLst>
          </a:custGeom>
          <a:solidFill>
            <a:srgbClr val="DFDFD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9" name="object 109"/>
          <p:cNvSpPr/>
          <p:nvPr/>
        </p:nvSpPr>
        <p:spPr>
          <a:xfrm>
            <a:off x="5745855" y="3991455"/>
            <a:ext cx="88057" cy="121347"/>
          </a:xfrm>
          <a:custGeom>
            <a:avLst/>
            <a:gdLst/>
            <a:ahLst/>
            <a:cxnLst/>
            <a:rect l="l" t="t" r="r" b="b"/>
            <a:pathLst>
              <a:path w="88057" h="121347">
                <a:moveTo>
                  <a:pt x="60633" y="0"/>
                </a:moveTo>
                <a:lnTo>
                  <a:pt x="0" y="79503"/>
                </a:lnTo>
                <a:lnTo>
                  <a:pt x="1443" y="87871"/>
                </a:lnTo>
                <a:lnTo>
                  <a:pt x="1443" y="94149"/>
                </a:lnTo>
                <a:lnTo>
                  <a:pt x="2886" y="98333"/>
                </a:lnTo>
                <a:lnTo>
                  <a:pt x="5773" y="110886"/>
                </a:lnTo>
                <a:lnTo>
                  <a:pt x="8660" y="115071"/>
                </a:lnTo>
                <a:lnTo>
                  <a:pt x="11547" y="117163"/>
                </a:lnTo>
                <a:lnTo>
                  <a:pt x="15871" y="121347"/>
                </a:lnTo>
                <a:lnTo>
                  <a:pt x="23096" y="121347"/>
                </a:lnTo>
                <a:lnTo>
                  <a:pt x="27430" y="117163"/>
                </a:lnTo>
                <a:lnTo>
                  <a:pt x="88057" y="16737"/>
                </a:lnTo>
                <a:lnTo>
                  <a:pt x="88057" y="12553"/>
                </a:lnTo>
                <a:lnTo>
                  <a:pt x="86612" y="10461"/>
                </a:lnTo>
                <a:lnTo>
                  <a:pt x="83722" y="10461"/>
                </a:lnTo>
                <a:lnTo>
                  <a:pt x="60633" y="0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0" name="object 110"/>
          <p:cNvSpPr/>
          <p:nvPr/>
        </p:nvSpPr>
        <p:spPr>
          <a:xfrm>
            <a:off x="5636149" y="3993549"/>
            <a:ext cx="168895" cy="81594"/>
          </a:xfrm>
          <a:custGeom>
            <a:avLst/>
            <a:gdLst/>
            <a:ahLst/>
            <a:cxnLst/>
            <a:rect l="l" t="t" r="r" b="b"/>
            <a:pathLst>
              <a:path w="168895" h="81594">
                <a:moveTo>
                  <a:pt x="168895" y="0"/>
                </a:moveTo>
                <a:lnTo>
                  <a:pt x="1443" y="52303"/>
                </a:lnTo>
                <a:lnTo>
                  <a:pt x="0" y="64856"/>
                </a:lnTo>
                <a:lnTo>
                  <a:pt x="98157" y="81594"/>
                </a:lnTo>
                <a:lnTo>
                  <a:pt x="103932" y="81594"/>
                </a:lnTo>
                <a:lnTo>
                  <a:pt x="108262" y="79503"/>
                </a:lnTo>
                <a:lnTo>
                  <a:pt x="111149" y="77409"/>
                </a:lnTo>
                <a:lnTo>
                  <a:pt x="112592" y="75318"/>
                </a:lnTo>
                <a:lnTo>
                  <a:pt x="168895" y="0"/>
                </a:lnTo>
                <a:close/>
              </a:path>
            </a:pathLst>
          </a:custGeom>
          <a:solidFill>
            <a:srgbClr val="5F5F5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1" name="object 111"/>
          <p:cNvSpPr/>
          <p:nvPr/>
        </p:nvSpPr>
        <p:spPr>
          <a:xfrm>
            <a:off x="5635312" y="3991719"/>
            <a:ext cx="172158" cy="84470"/>
          </a:xfrm>
          <a:custGeom>
            <a:avLst/>
            <a:gdLst/>
            <a:ahLst/>
            <a:cxnLst/>
            <a:rect l="l" t="t" r="r" b="b"/>
            <a:pathLst>
              <a:path w="172158" h="84470">
                <a:moveTo>
                  <a:pt x="172158" y="0"/>
                </a:moveTo>
                <a:lnTo>
                  <a:pt x="1648" y="53260"/>
                </a:lnTo>
                <a:lnTo>
                  <a:pt x="0" y="67597"/>
                </a:lnTo>
                <a:lnTo>
                  <a:pt x="98951" y="84470"/>
                </a:lnTo>
                <a:lnTo>
                  <a:pt x="104885" y="84470"/>
                </a:lnTo>
                <a:lnTo>
                  <a:pt x="109107" y="82431"/>
                </a:lnTo>
                <a:lnTo>
                  <a:pt x="104540" y="82431"/>
                </a:lnTo>
                <a:lnTo>
                  <a:pt x="99079" y="82386"/>
                </a:lnTo>
                <a:lnTo>
                  <a:pt x="8026" y="66860"/>
                </a:lnTo>
                <a:lnTo>
                  <a:pt x="1547" y="66860"/>
                </a:lnTo>
                <a:lnTo>
                  <a:pt x="920" y="65648"/>
                </a:lnTo>
                <a:lnTo>
                  <a:pt x="1686" y="65648"/>
                </a:lnTo>
                <a:lnTo>
                  <a:pt x="2894" y="55157"/>
                </a:lnTo>
                <a:lnTo>
                  <a:pt x="2431" y="55157"/>
                </a:lnTo>
                <a:lnTo>
                  <a:pt x="2992" y="54307"/>
                </a:lnTo>
                <a:lnTo>
                  <a:pt x="5153" y="54307"/>
                </a:lnTo>
                <a:lnTo>
                  <a:pt x="167300" y="3656"/>
                </a:lnTo>
                <a:lnTo>
                  <a:pt x="169240" y="1061"/>
                </a:lnTo>
                <a:lnTo>
                  <a:pt x="171365" y="1061"/>
                </a:lnTo>
                <a:lnTo>
                  <a:pt x="172158" y="0"/>
                </a:lnTo>
                <a:close/>
              </a:path>
              <a:path w="172158" h="84470">
                <a:moveTo>
                  <a:pt x="108818" y="80366"/>
                </a:moveTo>
                <a:lnTo>
                  <a:pt x="104540" y="82431"/>
                </a:lnTo>
                <a:lnTo>
                  <a:pt x="104768" y="82379"/>
                </a:lnTo>
                <a:lnTo>
                  <a:pt x="109215" y="82379"/>
                </a:lnTo>
                <a:lnTo>
                  <a:pt x="109375" y="82302"/>
                </a:lnTo>
                <a:lnTo>
                  <a:pt x="112004" y="80397"/>
                </a:lnTo>
                <a:lnTo>
                  <a:pt x="108775" y="80397"/>
                </a:lnTo>
                <a:close/>
              </a:path>
              <a:path w="172158" h="84470">
                <a:moveTo>
                  <a:pt x="109215" y="82379"/>
                </a:moveTo>
                <a:lnTo>
                  <a:pt x="104768" y="82379"/>
                </a:lnTo>
                <a:lnTo>
                  <a:pt x="104540" y="82431"/>
                </a:lnTo>
                <a:lnTo>
                  <a:pt x="109107" y="82431"/>
                </a:lnTo>
                <a:close/>
              </a:path>
              <a:path w="172158" h="84470">
                <a:moveTo>
                  <a:pt x="99042" y="82379"/>
                </a:moveTo>
                <a:close/>
              </a:path>
              <a:path w="172158" h="84470">
                <a:moveTo>
                  <a:pt x="104648" y="82379"/>
                </a:moveTo>
                <a:lnTo>
                  <a:pt x="99042" y="82379"/>
                </a:lnTo>
                <a:lnTo>
                  <a:pt x="104635" y="82386"/>
                </a:lnTo>
                <a:close/>
              </a:path>
              <a:path w="172158" h="84470">
                <a:moveTo>
                  <a:pt x="108870" y="80340"/>
                </a:moveTo>
                <a:close/>
              </a:path>
              <a:path w="172158" h="84470">
                <a:moveTo>
                  <a:pt x="112082" y="80340"/>
                </a:moveTo>
                <a:lnTo>
                  <a:pt x="108870" y="80340"/>
                </a:lnTo>
                <a:lnTo>
                  <a:pt x="112004" y="80397"/>
                </a:lnTo>
                <a:close/>
              </a:path>
              <a:path w="172158" h="84470">
                <a:moveTo>
                  <a:pt x="111560" y="78377"/>
                </a:moveTo>
                <a:lnTo>
                  <a:pt x="108818" y="80366"/>
                </a:lnTo>
                <a:lnTo>
                  <a:pt x="112082" y="80340"/>
                </a:lnTo>
                <a:lnTo>
                  <a:pt x="112413" y="80100"/>
                </a:lnTo>
                <a:lnTo>
                  <a:pt x="113517" y="78500"/>
                </a:lnTo>
                <a:lnTo>
                  <a:pt x="111475" y="78500"/>
                </a:lnTo>
                <a:close/>
              </a:path>
              <a:path w="172158" h="84470">
                <a:moveTo>
                  <a:pt x="111662" y="78304"/>
                </a:moveTo>
                <a:lnTo>
                  <a:pt x="111475" y="78500"/>
                </a:lnTo>
                <a:lnTo>
                  <a:pt x="111662" y="78304"/>
                </a:lnTo>
                <a:close/>
              </a:path>
              <a:path w="172158" h="84470">
                <a:moveTo>
                  <a:pt x="113652" y="78304"/>
                </a:moveTo>
                <a:lnTo>
                  <a:pt x="111662" y="78304"/>
                </a:lnTo>
                <a:lnTo>
                  <a:pt x="111475" y="78500"/>
                </a:lnTo>
                <a:lnTo>
                  <a:pt x="113517" y="78500"/>
                </a:lnTo>
                <a:lnTo>
                  <a:pt x="113652" y="78304"/>
                </a:lnTo>
                <a:close/>
              </a:path>
              <a:path w="172158" h="84470">
                <a:moveTo>
                  <a:pt x="171365" y="1061"/>
                </a:moveTo>
                <a:lnTo>
                  <a:pt x="169240" y="1061"/>
                </a:lnTo>
                <a:lnTo>
                  <a:pt x="169876" y="2851"/>
                </a:lnTo>
                <a:lnTo>
                  <a:pt x="167300" y="3656"/>
                </a:lnTo>
                <a:lnTo>
                  <a:pt x="112929" y="76394"/>
                </a:lnTo>
                <a:lnTo>
                  <a:pt x="111560" y="78377"/>
                </a:lnTo>
                <a:lnTo>
                  <a:pt x="113652" y="78304"/>
                </a:lnTo>
                <a:lnTo>
                  <a:pt x="113919" y="77917"/>
                </a:lnTo>
                <a:lnTo>
                  <a:pt x="171365" y="1061"/>
                </a:lnTo>
                <a:close/>
              </a:path>
              <a:path w="172158" h="84470">
                <a:moveTo>
                  <a:pt x="920" y="65648"/>
                </a:moveTo>
                <a:lnTo>
                  <a:pt x="1547" y="66860"/>
                </a:lnTo>
                <a:lnTo>
                  <a:pt x="1672" y="65776"/>
                </a:lnTo>
                <a:lnTo>
                  <a:pt x="920" y="65648"/>
                </a:lnTo>
                <a:close/>
              </a:path>
              <a:path w="172158" h="84470">
                <a:moveTo>
                  <a:pt x="1672" y="65776"/>
                </a:moveTo>
                <a:lnTo>
                  <a:pt x="1547" y="66860"/>
                </a:lnTo>
                <a:lnTo>
                  <a:pt x="8026" y="66860"/>
                </a:lnTo>
                <a:lnTo>
                  <a:pt x="1672" y="65776"/>
                </a:lnTo>
                <a:close/>
              </a:path>
              <a:path w="172158" h="84470">
                <a:moveTo>
                  <a:pt x="1686" y="65648"/>
                </a:moveTo>
                <a:lnTo>
                  <a:pt x="920" y="65648"/>
                </a:lnTo>
                <a:lnTo>
                  <a:pt x="1672" y="65776"/>
                </a:lnTo>
                <a:lnTo>
                  <a:pt x="1686" y="65648"/>
                </a:lnTo>
                <a:close/>
              </a:path>
              <a:path w="172158" h="84470">
                <a:moveTo>
                  <a:pt x="2992" y="54307"/>
                </a:moveTo>
                <a:lnTo>
                  <a:pt x="2431" y="55157"/>
                </a:lnTo>
                <a:lnTo>
                  <a:pt x="2911" y="55007"/>
                </a:lnTo>
                <a:lnTo>
                  <a:pt x="2992" y="54307"/>
                </a:lnTo>
                <a:close/>
              </a:path>
              <a:path w="172158" h="84470">
                <a:moveTo>
                  <a:pt x="2911" y="55007"/>
                </a:moveTo>
                <a:lnTo>
                  <a:pt x="2431" y="55157"/>
                </a:lnTo>
                <a:lnTo>
                  <a:pt x="2894" y="55157"/>
                </a:lnTo>
                <a:lnTo>
                  <a:pt x="2911" y="55007"/>
                </a:lnTo>
                <a:close/>
              </a:path>
              <a:path w="172158" h="84470">
                <a:moveTo>
                  <a:pt x="5153" y="54307"/>
                </a:moveTo>
                <a:lnTo>
                  <a:pt x="2992" y="54307"/>
                </a:lnTo>
                <a:lnTo>
                  <a:pt x="2911" y="55007"/>
                </a:lnTo>
                <a:lnTo>
                  <a:pt x="5153" y="54307"/>
                </a:lnTo>
                <a:close/>
              </a:path>
              <a:path w="172158" h="84470">
                <a:moveTo>
                  <a:pt x="169240" y="1061"/>
                </a:moveTo>
                <a:lnTo>
                  <a:pt x="167300" y="3656"/>
                </a:lnTo>
                <a:lnTo>
                  <a:pt x="169876" y="2851"/>
                </a:lnTo>
                <a:lnTo>
                  <a:pt x="169240" y="1061"/>
                </a:lnTo>
                <a:close/>
              </a:path>
            </a:pathLst>
          </a:custGeom>
          <a:solidFill>
            <a:srgbClr val="5F5F5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2" name="object 112"/>
          <p:cNvSpPr/>
          <p:nvPr/>
        </p:nvSpPr>
        <p:spPr>
          <a:xfrm>
            <a:off x="5634706" y="3568842"/>
            <a:ext cx="170338" cy="504209"/>
          </a:xfrm>
          <a:custGeom>
            <a:avLst/>
            <a:gdLst/>
            <a:ahLst/>
            <a:cxnLst/>
            <a:rect l="l" t="t" r="r" b="b"/>
            <a:pathLst>
              <a:path w="170338" h="504209">
                <a:moveTo>
                  <a:pt x="170338" y="0"/>
                </a:moveTo>
                <a:lnTo>
                  <a:pt x="102488" y="0"/>
                </a:lnTo>
                <a:lnTo>
                  <a:pt x="1443" y="18822"/>
                </a:lnTo>
                <a:lnTo>
                  <a:pt x="0" y="474919"/>
                </a:lnTo>
                <a:lnTo>
                  <a:pt x="1443" y="481194"/>
                </a:lnTo>
                <a:lnTo>
                  <a:pt x="1443" y="485379"/>
                </a:lnTo>
                <a:lnTo>
                  <a:pt x="2886" y="487472"/>
                </a:lnTo>
                <a:lnTo>
                  <a:pt x="7217" y="487472"/>
                </a:lnTo>
                <a:lnTo>
                  <a:pt x="99600" y="502116"/>
                </a:lnTo>
                <a:lnTo>
                  <a:pt x="105375" y="504209"/>
                </a:lnTo>
                <a:lnTo>
                  <a:pt x="109706" y="502116"/>
                </a:lnTo>
                <a:lnTo>
                  <a:pt x="112592" y="497932"/>
                </a:lnTo>
                <a:lnTo>
                  <a:pt x="170338" y="422613"/>
                </a:lnTo>
                <a:lnTo>
                  <a:pt x="170338" y="0"/>
                </a:lnTo>
                <a:close/>
              </a:path>
            </a:pathLst>
          </a:custGeom>
          <a:solidFill>
            <a:srgbClr val="DFDFD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3" name="object 113"/>
          <p:cNvSpPr/>
          <p:nvPr/>
        </p:nvSpPr>
        <p:spPr>
          <a:xfrm>
            <a:off x="5633983" y="3567777"/>
            <a:ext cx="171783" cy="506363"/>
          </a:xfrm>
          <a:custGeom>
            <a:avLst/>
            <a:gdLst/>
            <a:ahLst/>
            <a:cxnLst/>
            <a:rect l="l" t="t" r="r" b="b"/>
            <a:pathLst>
              <a:path w="171783" h="506363">
                <a:moveTo>
                  <a:pt x="100195" y="504214"/>
                </a:moveTo>
                <a:lnTo>
                  <a:pt x="106127" y="506363"/>
                </a:lnTo>
                <a:lnTo>
                  <a:pt x="110433" y="504282"/>
                </a:lnTo>
                <a:lnTo>
                  <a:pt x="105869" y="504282"/>
                </a:lnTo>
                <a:lnTo>
                  <a:pt x="100245" y="504222"/>
                </a:lnTo>
                <a:close/>
              </a:path>
              <a:path w="171783" h="506363">
                <a:moveTo>
                  <a:pt x="106069" y="504186"/>
                </a:moveTo>
                <a:lnTo>
                  <a:pt x="105869" y="504282"/>
                </a:lnTo>
                <a:lnTo>
                  <a:pt x="106273" y="504259"/>
                </a:lnTo>
                <a:lnTo>
                  <a:pt x="106069" y="504186"/>
                </a:lnTo>
                <a:close/>
              </a:path>
              <a:path w="171783" h="506363">
                <a:moveTo>
                  <a:pt x="110039" y="502267"/>
                </a:moveTo>
                <a:lnTo>
                  <a:pt x="106069" y="504186"/>
                </a:lnTo>
                <a:lnTo>
                  <a:pt x="106273" y="504259"/>
                </a:lnTo>
                <a:lnTo>
                  <a:pt x="105869" y="504282"/>
                </a:lnTo>
                <a:lnTo>
                  <a:pt x="110433" y="504282"/>
                </a:lnTo>
                <a:lnTo>
                  <a:pt x="110818" y="504097"/>
                </a:lnTo>
                <a:lnTo>
                  <a:pt x="111959" y="502442"/>
                </a:lnTo>
                <a:lnTo>
                  <a:pt x="109918" y="502442"/>
                </a:lnTo>
                <a:lnTo>
                  <a:pt x="110039" y="502267"/>
                </a:lnTo>
                <a:close/>
              </a:path>
              <a:path w="171783" h="506363">
                <a:moveTo>
                  <a:pt x="100148" y="504197"/>
                </a:moveTo>
                <a:close/>
              </a:path>
              <a:path w="171783" h="506363">
                <a:moveTo>
                  <a:pt x="106047" y="504197"/>
                </a:moveTo>
                <a:lnTo>
                  <a:pt x="100148" y="504197"/>
                </a:lnTo>
                <a:lnTo>
                  <a:pt x="105995" y="504222"/>
                </a:lnTo>
                <a:close/>
              </a:path>
              <a:path w="171783" h="506363">
                <a:moveTo>
                  <a:pt x="7861" y="489578"/>
                </a:moveTo>
                <a:lnTo>
                  <a:pt x="100195" y="504214"/>
                </a:lnTo>
                <a:lnTo>
                  <a:pt x="106047" y="504197"/>
                </a:lnTo>
                <a:lnTo>
                  <a:pt x="100451" y="502150"/>
                </a:lnTo>
                <a:lnTo>
                  <a:pt x="21183" y="489584"/>
                </a:lnTo>
                <a:lnTo>
                  <a:pt x="7939" y="489584"/>
                </a:lnTo>
                <a:close/>
              </a:path>
              <a:path w="171783" h="506363">
                <a:moveTo>
                  <a:pt x="110200" y="502189"/>
                </a:moveTo>
                <a:lnTo>
                  <a:pt x="110039" y="502267"/>
                </a:lnTo>
                <a:lnTo>
                  <a:pt x="109918" y="502442"/>
                </a:lnTo>
                <a:lnTo>
                  <a:pt x="110200" y="502189"/>
                </a:lnTo>
                <a:close/>
              </a:path>
              <a:path w="171783" h="506363">
                <a:moveTo>
                  <a:pt x="112133" y="502189"/>
                </a:moveTo>
                <a:lnTo>
                  <a:pt x="110200" y="502189"/>
                </a:lnTo>
                <a:lnTo>
                  <a:pt x="109918" y="502442"/>
                </a:lnTo>
                <a:lnTo>
                  <a:pt x="111959" y="502442"/>
                </a:lnTo>
                <a:lnTo>
                  <a:pt x="112133" y="502189"/>
                </a:lnTo>
                <a:close/>
              </a:path>
              <a:path w="171783" h="506363">
                <a:moveTo>
                  <a:pt x="170338" y="423203"/>
                </a:moveTo>
                <a:lnTo>
                  <a:pt x="112818" y="498239"/>
                </a:lnTo>
                <a:lnTo>
                  <a:pt x="110039" y="502267"/>
                </a:lnTo>
                <a:lnTo>
                  <a:pt x="110200" y="502189"/>
                </a:lnTo>
                <a:lnTo>
                  <a:pt x="112133" y="502189"/>
                </a:lnTo>
                <a:lnTo>
                  <a:pt x="113797" y="499776"/>
                </a:lnTo>
                <a:lnTo>
                  <a:pt x="171783" y="424144"/>
                </a:lnTo>
                <a:lnTo>
                  <a:pt x="171783" y="423678"/>
                </a:lnTo>
                <a:lnTo>
                  <a:pt x="170338" y="423678"/>
                </a:lnTo>
                <a:lnTo>
                  <a:pt x="170338" y="423203"/>
                </a:lnTo>
                <a:close/>
              </a:path>
              <a:path w="171783" h="506363">
                <a:moveTo>
                  <a:pt x="113828" y="499737"/>
                </a:moveTo>
                <a:close/>
              </a:path>
              <a:path w="171783" h="506363">
                <a:moveTo>
                  <a:pt x="1443" y="482428"/>
                </a:moveTo>
                <a:lnTo>
                  <a:pt x="1443" y="486879"/>
                </a:lnTo>
                <a:lnTo>
                  <a:pt x="3310" y="489584"/>
                </a:lnTo>
                <a:lnTo>
                  <a:pt x="7901" y="489584"/>
                </a:lnTo>
                <a:lnTo>
                  <a:pt x="21143" y="489578"/>
                </a:lnTo>
                <a:lnTo>
                  <a:pt x="9915" y="487798"/>
                </a:lnTo>
                <a:lnTo>
                  <a:pt x="4119" y="487798"/>
                </a:lnTo>
                <a:lnTo>
                  <a:pt x="3609" y="487491"/>
                </a:lnTo>
                <a:lnTo>
                  <a:pt x="3907" y="487491"/>
                </a:lnTo>
                <a:lnTo>
                  <a:pt x="3185" y="486444"/>
                </a:lnTo>
                <a:lnTo>
                  <a:pt x="2886" y="486444"/>
                </a:lnTo>
                <a:lnTo>
                  <a:pt x="2675" y="485705"/>
                </a:lnTo>
                <a:lnTo>
                  <a:pt x="2886" y="485705"/>
                </a:lnTo>
                <a:lnTo>
                  <a:pt x="2886" y="482592"/>
                </a:lnTo>
                <a:lnTo>
                  <a:pt x="1480" y="482592"/>
                </a:lnTo>
                <a:lnTo>
                  <a:pt x="1443" y="482428"/>
                </a:lnTo>
                <a:close/>
              </a:path>
              <a:path w="171783" h="506363">
                <a:moveTo>
                  <a:pt x="21143" y="489578"/>
                </a:moveTo>
                <a:lnTo>
                  <a:pt x="7861" y="489578"/>
                </a:lnTo>
                <a:lnTo>
                  <a:pt x="21183" y="489584"/>
                </a:lnTo>
                <a:close/>
              </a:path>
              <a:path w="171783" h="506363">
                <a:moveTo>
                  <a:pt x="3907" y="487491"/>
                </a:moveTo>
                <a:lnTo>
                  <a:pt x="3609" y="487491"/>
                </a:lnTo>
                <a:lnTo>
                  <a:pt x="4119" y="487798"/>
                </a:lnTo>
                <a:lnTo>
                  <a:pt x="3907" y="487491"/>
                </a:lnTo>
                <a:close/>
              </a:path>
              <a:path w="171783" h="506363">
                <a:moveTo>
                  <a:pt x="7978" y="487491"/>
                </a:moveTo>
                <a:lnTo>
                  <a:pt x="3907" y="487491"/>
                </a:lnTo>
                <a:lnTo>
                  <a:pt x="4119" y="487798"/>
                </a:lnTo>
                <a:lnTo>
                  <a:pt x="9915" y="487798"/>
                </a:lnTo>
                <a:lnTo>
                  <a:pt x="7978" y="487491"/>
                </a:lnTo>
                <a:close/>
              </a:path>
              <a:path w="171783" h="506363">
                <a:moveTo>
                  <a:pt x="2675" y="485705"/>
                </a:moveTo>
                <a:lnTo>
                  <a:pt x="2886" y="486444"/>
                </a:lnTo>
                <a:lnTo>
                  <a:pt x="2886" y="486010"/>
                </a:lnTo>
                <a:lnTo>
                  <a:pt x="2675" y="485705"/>
                </a:lnTo>
                <a:close/>
              </a:path>
              <a:path w="171783" h="506363">
                <a:moveTo>
                  <a:pt x="2886" y="486010"/>
                </a:moveTo>
                <a:lnTo>
                  <a:pt x="2886" y="486444"/>
                </a:lnTo>
                <a:lnTo>
                  <a:pt x="3185" y="486444"/>
                </a:lnTo>
                <a:lnTo>
                  <a:pt x="2886" y="486010"/>
                </a:lnTo>
                <a:close/>
              </a:path>
              <a:path w="171783" h="506363">
                <a:moveTo>
                  <a:pt x="2886" y="485705"/>
                </a:moveTo>
                <a:lnTo>
                  <a:pt x="2675" y="485705"/>
                </a:lnTo>
                <a:lnTo>
                  <a:pt x="2886" y="486010"/>
                </a:lnTo>
                <a:lnTo>
                  <a:pt x="2886" y="485705"/>
                </a:lnTo>
                <a:close/>
              </a:path>
              <a:path w="171783" h="506363">
                <a:moveTo>
                  <a:pt x="1443" y="482260"/>
                </a:moveTo>
                <a:lnTo>
                  <a:pt x="1443" y="482428"/>
                </a:lnTo>
                <a:lnTo>
                  <a:pt x="1480" y="482592"/>
                </a:lnTo>
                <a:lnTo>
                  <a:pt x="1443" y="482260"/>
                </a:lnTo>
                <a:close/>
              </a:path>
              <a:path w="171783" h="506363">
                <a:moveTo>
                  <a:pt x="2886" y="482260"/>
                </a:moveTo>
                <a:lnTo>
                  <a:pt x="1443" y="482260"/>
                </a:lnTo>
                <a:lnTo>
                  <a:pt x="1480" y="482592"/>
                </a:lnTo>
                <a:lnTo>
                  <a:pt x="2886" y="482592"/>
                </a:lnTo>
                <a:lnTo>
                  <a:pt x="2886" y="482260"/>
                </a:lnTo>
                <a:close/>
              </a:path>
              <a:path w="171783" h="506363">
                <a:moveTo>
                  <a:pt x="171783" y="0"/>
                </a:moveTo>
                <a:lnTo>
                  <a:pt x="103164" y="0"/>
                </a:lnTo>
                <a:lnTo>
                  <a:pt x="1446" y="18968"/>
                </a:lnTo>
                <a:lnTo>
                  <a:pt x="0" y="476151"/>
                </a:lnTo>
                <a:lnTo>
                  <a:pt x="1443" y="482428"/>
                </a:lnTo>
                <a:lnTo>
                  <a:pt x="1443" y="482260"/>
                </a:lnTo>
                <a:lnTo>
                  <a:pt x="2886" y="482260"/>
                </a:lnTo>
                <a:lnTo>
                  <a:pt x="2886" y="482090"/>
                </a:lnTo>
                <a:lnTo>
                  <a:pt x="1484" y="475988"/>
                </a:lnTo>
                <a:lnTo>
                  <a:pt x="1407" y="475652"/>
                </a:lnTo>
                <a:lnTo>
                  <a:pt x="2883" y="20932"/>
                </a:lnTo>
                <a:lnTo>
                  <a:pt x="2256" y="20932"/>
                </a:lnTo>
                <a:lnTo>
                  <a:pt x="2886" y="19887"/>
                </a:lnTo>
                <a:lnTo>
                  <a:pt x="7857" y="19887"/>
                </a:lnTo>
                <a:lnTo>
                  <a:pt x="103302" y="2089"/>
                </a:lnTo>
                <a:lnTo>
                  <a:pt x="170338" y="2089"/>
                </a:lnTo>
                <a:lnTo>
                  <a:pt x="170338" y="1065"/>
                </a:lnTo>
                <a:lnTo>
                  <a:pt x="171783" y="1065"/>
                </a:lnTo>
                <a:lnTo>
                  <a:pt x="171783" y="0"/>
                </a:lnTo>
                <a:close/>
              </a:path>
              <a:path w="171783" h="506363">
                <a:moveTo>
                  <a:pt x="1407" y="475652"/>
                </a:moveTo>
                <a:lnTo>
                  <a:pt x="1443" y="475988"/>
                </a:lnTo>
                <a:lnTo>
                  <a:pt x="1443" y="475812"/>
                </a:lnTo>
                <a:lnTo>
                  <a:pt x="1407" y="475652"/>
                </a:lnTo>
                <a:close/>
              </a:path>
              <a:path w="171783" h="506363">
                <a:moveTo>
                  <a:pt x="1443" y="475812"/>
                </a:moveTo>
                <a:lnTo>
                  <a:pt x="1443" y="475988"/>
                </a:lnTo>
                <a:lnTo>
                  <a:pt x="1443" y="475812"/>
                </a:lnTo>
                <a:close/>
              </a:path>
              <a:path w="171783" h="506363">
                <a:moveTo>
                  <a:pt x="1444" y="475652"/>
                </a:moveTo>
                <a:lnTo>
                  <a:pt x="1443" y="475812"/>
                </a:lnTo>
                <a:lnTo>
                  <a:pt x="1444" y="475652"/>
                </a:lnTo>
                <a:close/>
              </a:path>
              <a:path w="171783" h="506363">
                <a:moveTo>
                  <a:pt x="170569" y="422901"/>
                </a:moveTo>
                <a:lnTo>
                  <a:pt x="170338" y="423203"/>
                </a:lnTo>
                <a:lnTo>
                  <a:pt x="170338" y="423678"/>
                </a:lnTo>
                <a:lnTo>
                  <a:pt x="170569" y="422901"/>
                </a:lnTo>
                <a:close/>
              </a:path>
              <a:path w="171783" h="506363">
                <a:moveTo>
                  <a:pt x="171783" y="422901"/>
                </a:moveTo>
                <a:lnTo>
                  <a:pt x="170569" y="422901"/>
                </a:lnTo>
                <a:lnTo>
                  <a:pt x="170338" y="423678"/>
                </a:lnTo>
                <a:lnTo>
                  <a:pt x="171783" y="423678"/>
                </a:lnTo>
                <a:lnTo>
                  <a:pt x="171783" y="422901"/>
                </a:lnTo>
                <a:close/>
              </a:path>
              <a:path w="171783" h="506363">
                <a:moveTo>
                  <a:pt x="170338" y="1065"/>
                </a:moveTo>
                <a:lnTo>
                  <a:pt x="170338" y="423203"/>
                </a:lnTo>
                <a:lnTo>
                  <a:pt x="170569" y="422901"/>
                </a:lnTo>
                <a:lnTo>
                  <a:pt x="171783" y="422901"/>
                </a:lnTo>
                <a:lnTo>
                  <a:pt x="171783" y="2109"/>
                </a:lnTo>
                <a:lnTo>
                  <a:pt x="171060" y="2109"/>
                </a:lnTo>
                <a:lnTo>
                  <a:pt x="170338" y="1065"/>
                </a:lnTo>
                <a:close/>
              </a:path>
              <a:path w="171783" h="506363">
                <a:moveTo>
                  <a:pt x="2886" y="19887"/>
                </a:moveTo>
                <a:lnTo>
                  <a:pt x="2256" y="20932"/>
                </a:lnTo>
                <a:lnTo>
                  <a:pt x="2883" y="20815"/>
                </a:lnTo>
                <a:lnTo>
                  <a:pt x="2886" y="19887"/>
                </a:lnTo>
                <a:close/>
              </a:path>
              <a:path w="171783" h="506363">
                <a:moveTo>
                  <a:pt x="2883" y="20815"/>
                </a:moveTo>
                <a:lnTo>
                  <a:pt x="2256" y="20932"/>
                </a:lnTo>
                <a:lnTo>
                  <a:pt x="2883" y="20932"/>
                </a:lnTo>
                <a:close/>
              </a:path>
              <a:path w="171783" h="506363">
                <a:moveTo>
                  <a:pt x="7857" y="19887"/>
                </a:moveTo>
                <a:lnTo>
                  <a:pt x="2886" y="19887"/>
                </a:lnTo>
                <a:lnTo>
                  <a:pt x="2883" y="20815"/>
                </a:lnTo>
                <a:lnTo>
                  <a:pt x="7857" y="19887"/>
                </a:lnTo>
                <a:close/>
              </a:path>
              <a:path w="171783" h="506363">
                <a:moveTo>
                  <a:pt x="170338" y="2089"/>
                </a:moveTo>
                <a:lnTo>
                  <a:pt x="103302" y="2089"/>
                </a:lnTo>
                <a:lnTo>
                  <a:pt x="170338" y="2109"/>
                </a:lnTo>
                <a:close/>
              </a:path>
              <a:path w="171783" h="506363">
                <a:moveTo>
                  <a:pt x="171783" y="1065"/>
                </a:moveTo>
                <a:lnTo>
                  <a:pt x="170338" y="1065"/>
                </a:lnTo>
                <a:lnTo>
                  <a:pt x="171060" y="2109"/>
                </a:lnTo>
                <a:lnTo>
                  <a:pt x="171783" y="2109"/>
                </a:lnTo>
                <a:lnTo>
                  <a:pt x="171783" y="1065"/>
                </a:lnTo>
                <a:close/>
              </a:path>
            </a:pathLst>
          </a:custGeom>
          <a:solidFill>
            <a:srgbClr val="DFDFD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4" name="object 114"/>
          <p:cNvSpPr/>
          <p:nvPr/>
        </p:nvSpPr>
        <p:spPr>
          <a:xfrm>
            <a:off x="5634705" y="3564643"/>
            <a:ext cx="167448" cy="31377"/>
          </a:xfrm>
          <a:custGeom>
            <a:avLst/>
            <a:gdLst/>
            <a:ahLst/>
            <a:cxnLst/>
            <a:rect l="l" t="t" r="r" b="b"/>
            <a:pathLst>
              <a:path w="167448" h="31377">
                <a:moveTo>
                  <a:pt x="96713" y="0"/>
                </a:moveTo>
                <a:lnTo>
                  <a:pt x="1443" y="20932"/>
                </a:lnTo>
                <a:lnTo>
                  <a:pt x="0" y="20932"/>
                </a:lnTo>
                <a:lnTo>
                  <a:pt x="0" y="25110"/>
                </a:lnTo>
                <a:lnTo>
                  <a:pt x="102488" y="31377"/>
                </a:lnTo>
                <a:lnTo>
                  <a:pt x="167448" y="4198"/>
                </a:lnTo>
                <a:lnTo>
                  <a:pt x="96713" y="0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5" name="object 115"/>
          <p:cNvSpPr/>
          <p:nvPr/>
        </p:nvSpPr>
        <p:spPr>
          <a:xfrm>
            <a:off x="5633262" y="3585576"/>
            <a:ext cx="108262" cy="468645"/>
          </a:xfrm>
          <a:custGeom>
            <a:avLst/>
            <a:gdLst/>
            <a:ahLst/>
            <a:cxnLst/>
            <a:rect l="l" t="t" r="r" b="b"/>
            <a:pathLst>
              <a:path w="108262" h="468645">
                <a:moveTo>
                  <a:pt x="21651" y="0"/>
                </a:moveTo>
                <a:lnTo>
                  <a:pt x="5773" y="0"/>
                </a:lnTo>
                <a:lnTo>
                  <a:pt x="2886" y="2089"/>
                </a:lnTo>
                <a:lnTo>
                  <a:pt x="1443" y="4178"/>
                </a:lnTo>
                <a:lnTo>
                  <a:pt x="0" y="8356"/>
                </a:lnTo>
                <a:lnTo>
                  <a:pt x="0" y="259418"/>
                </a:lnTo>
                <a:lnTo>
                  <a:pt x="1443" y="259418"/>
                </a:lnTo>
                <a:lnTo>
                  <a:pt x="1443" y="451908"/>
                </a:lnTo>
                <a:lnTo>
                  <a:pt x="2887" y="458185"/>
                </a:lnTo>
                <a:lnTo>
                  <a:pt x="11547" y="458185"/>
                </a:lnTo>
                <a:lnTo>
                  <a:pt x="108262" y="468645"/>
                </a:lnTo>
                <a:lnTo>
                  <a:pt x="108262" y="16733"/>
                </a:lnTo>
                <a:lnTo>
                  <a:pt x="106819" y="12555"/>
                </a:lnTo>
                <a:lnTo>
                  <a:pt x="105375" y="8356"/>
                </a:lnTo>
                <a:lnTo>
                  <a:pt x="96713" y="8356"/>
                </a:lnTo>
                <a:lnTo>
                  <a:pt x="21651" y="0"/>
                </a:lnTo>
                <a:close/>
              </a:path>
            </a:pathLst>
          </a:custGeom>
          <a:solidFill>
            <a:srgbClr val="DFDFD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6" name="object 116"/>
          <p:cNvSpPr/>
          <p:nvPr/>
        </p:nvSpPr>
        <p:spPr>
          <a:xfrm>
            <a:off x="5748741" y="3591845"/>
            <a:ext cx="0" cy="457147"/>
          </a:xfrm>
          <a:custGeom>
            <a:avLst/>
            <a:gdLst/>
            <a:ahLst/>
            <a:cxnLst/>
            <a:rect l="l" t="t" r="r" b="b"/>
            <a:pathLst>
              <a:path w="0" h="457147">
                <a:moveTo>
                  <a:pt x="0" y="0"/>
                </a:moveTo>
                <a:lnTo>
                  <a:pt x="0" y="457147"/>
                </a:lnTo>
              </a:path>
            </a:pathLst>
          </a:custGeom>
          <a:ln w="271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7" name="object 117"/>
          <p:cNvSpPr/>
          <p:nvPr/>
        </p:nvSpPr>
        <p:spPr>
          <a:xfrm>
            <a:off x="5740081" y="3591843"/>
            <a:ext cx="8660" cy="464471"/>
          </a:xfrm>
          <a:custGeom>
            <a:avLst/>
            <a:gdLst/>
            <a:ahLst/>
            <a:cxnLst/>
            <a:rect l="l" t="t" r="r" b="b"/>
            <a:pathLst>
              <a:path w="8660" h="464471">
                <a:moveTo>
                  <a:pt x="8660" y="0"/>
                </a:moveTo>
                <a:lnTo>
                  <a:pt x="8660" y="0"/>
                </a:lnTo>
              </a:path>
            </a:pathLst>
          </a:custGeom>
          <a:ln w="1270">
            <a:solidFill>
              <a:srgbClr val="9F9F9F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8" name="object 118"/>
          <p:cNvSpPr/>
          <p:nvPr/>
        </p:nvSpPr>
        <p:spPr>
          <a:xfrm>
            <a:off x="5633262" y="3808389"/>
            <a:ext cx="106122" cy="12581"/>
          </a:xfrm>
          <a:custGeom>
            <a:avLst/>
            <a:gdLst/>
            <a:ahLst/>
            <a:cxnLst/>
            <a:rect l="l" t="t" r="r" b="b"/>
            <a:pathLst>
              <a:path w="106122" h="12581">
                <a:moveTo>
                  <a:pt x="0" y="0"/>
                </a:moveTo>
                <a:lnTo>
                  <a:pt x="0" y="2099"/>
                </a:lnTo>
                <a:lnTo>
                  <a:pt x="105325" y="12560"/>
                </a:lnTo>
                <a:lnTo>
                  <a:pt x="105724" y="12581"/>
                </a:lnTo>
                <a:lnTo>
                  <a:pt x="106067" y="12163"/>
                </a:lnTo>
                <a:lnTo>
                  <a:pt x="106122" y="10993"/>
                </a:lnTo>
                <a:lnTo>
                  <a:pt x="105822" y="10513"/>
                </a:lnTo>
                <a:lnTo>
                  <a:pt x="0" y="0"/>
                </a:lnTo>
                <a:close/>
              </a:path>
            </a:pathLst>
          </a:custGeom>
          <a:solidFill>
            <a:srgbClr val="5F5F5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9" name="object 119"/>
          <p:cNvSpPr/>
          <p:nvPr/>
        </p:nvSpPr>
        <p:spPr>
          <a:xfrm>
            <a:off x="5633262" y="3835588"/>
            <a:ext cx="106122" cy="12581"/>
          </a:xfrm>
          <a:custGeom>
            <a:avLst/>
            <a:gdLst/>
            <a:ahLst/>
            <a:cxnLst/>
            <a:rect l="l" t="t" r="r" b="b"/>
            <a:pathLst>
              <a:path w="106122" h="12581">
                <a:moveTo>
                  <a:pt x="0" y="0"/>
                </a:moveTo>
                <a:lnTo>
                  <a:pt x="0" y="2099"/>
                </a:lnTo>
                <a:lnTo>
                  <a:pt x="105325" y="12560"/>
                </a:lnTo>
                <a:lnTo>
                  <a:pt x="105724" y="12581"/>
                </a:lnTo>
                <a:lnTo>
                  <a:pt x="106067" y="12163"/>
                </a:lnTo>
                <a:lnTo>
                  <a:pt x="106122" y="10993"/>
                </a:lnTo>
                <a:lnTo>
                  <a:pt x="105822" y="10492"/>
                </a:lnTo>
                <a:lnTo>
                  <a:pt x="105425" y="10471"/>
                </a:lnTo>
                <a:lnTo>
                  <a:pt x="0" y="0"/>
                </a:lnTo>
                <a:close/>
              </a:path>
            </a:pathLst>
          </a:custGeom>
          <a:solidFill>
            <a:srgbClr val="5F5F5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0" name="object 120"/>
          <p:cNvSpPr/>
          <p:nvPr/>
        </p:nvSpPr>
        <p:spPr>
          <a:xfrm>
            <a:off x="5640479" y="4038525"/>
            <a:ext cx="98917" cy="16796"/>
          </a:xfrm>
          <a:custGeom>
            <a:avLst/>
            <a:gdLst/>
            <a:ahLst/>
            <a:cxnLst/>
            <a:rect l="l" t="t" r="r" b="b"/>
            <a:pathLst>
              <a:path w="98917" h="16796">
                <a:moveTo>
                  <a:pt x="0" y="0"/>
                </a:moveTo>
                <a:lnTo>
                  <a:pt x="0" y="2102"/>
                </a:lnTo>
                <a:lnTo>
                  <a:pt x="98480" y="16796"/>
                </a:lnTo>
                <a:lnTo>
                  <a:pt x="98834" y="16379"/>
                </a:lnTo>
                <a:lnTo>
                  <a:pt x="98917" y="15227"/>
                </a:lnTo>
                <a:lnTo>
                  <a:pt x="98628" y="14716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1" name="object 121"/>
          <p:cNvSpPr/>
          <p:nvPr/>
        </p:nvSpPr>
        <p:spPr>
          <a:xfrm>
            <a:off x="5727811" y="3859649"/>
            <a:ext cx="1443" cy="195618"/>
          </a:xfrm>
          <a:custGeom>
            <a:avLst/>
            <a:gdLst/>
            <a:ahLst/>
            <a:cxnLst/>
            <a:rect l="l" t="t" r="r" b="b"/>
            <a:pathLst>
              <a:path w="1443" h="195618">
                <a:moveTo>
                  <a:pt x="1443" y="0"/>
                </a:moveTo>
                <a:lnTo>
                  <a:pt x="0" y="0"/>
                </a:lnTo>
                <a:lnTo>
                  <a:pt x="0" y="195150"/>
                </a:lnTo>
                <a:lnTo>
                  <a:pt x="322" y="195618"/>
                </a:lnTo>
                <a:lnTo>
                  <a:pt x="1119" y="195618"/>
                </a:lnTo>
                <a:lnTo>
                  <a:pt x="1443" y="195150"/>
                </a:lnTo>
                <a:lnTo>
                  <a:pt x="144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2" name="object 122"/>
          <p:cNvSpPr/>
          <p:nvPr/>
        </p:nvSpPr>
        <p:spPr>
          <a:xfrm>
            <a:off x="5642643" y="3849187"/>
            <a:ext cx="1444" cy="193527"/>
          </a:xfrm>
          <a:custGeom>
            <a:avLst/>
            <a:gdLst/>
            <a:ahLst/>
            <a:cxnLst/>
            <a:rect l="l" t="t" r="r" b="b"/>
            <a:pathLst>
              <a:path w="1444" h="193527">
                <a:moveTo>
                  <a:pt x="0" y="0"/>
                </a:moveTo>
                <a:lnTo>
                  <a:pt x="0" y="193059"/>
                </a:lnTo>
                <a:lnTo>
                  <a:pt x="323" y="193527"/>
                </a:lnTo>
                <a:lnTo>
                  <a:pt x="1121" y="193527"/>
                </a:lnTo>
                <a:lnTo>
                  <a:pt x="1444" y="193059"/>
                </a:lnTo>
                <a:lnTo>
                  <a:pt x="1444" y="6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3" name="object 123"/>
          <p:cNvSpPr/>
          <p:nvPr/>
        </p:nvSpPr>
        <p:spPr>
          <a:xfrm>
            <a:off x="5645532" y="3849187"/>
            <a:ext cx="1443" cy="193527"/>
          </a:xfrm>
          <a:custGeom>
            <a:avLst/>
            <a:gdLst/>
            <a:ahLst/>
            <a:cxnLst/>
            <a:rect l="l" t="t" r="r" b="b"/>
            <a:pathLst>
              <a:path w="1443" h="193527">
                <a:moveTo>
                  <a:pt x="0" y="0"/>
                </a:moveTo>
                <a:lnTo>
                  <a:pt x="0" y="193059"/>
                </a:lnTo>
                <a:lnTo>
                  <a:pt x="322" y="193527"/>
                </a:lnTo>
                <a:lnTo>
                  <a:pt x="1119" y="193527"/>
                </a:lnTo>
                <a:lnTo>
                  <a:pt x="1443" y="193059"/>
                </a:lnTo>
                <a:lnTo>
                  <a:pt x="1443" y="6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4" name="object 124"/>
          <p:cNvSpPr/>
          <p:nvPr/>
        </p:nvSpPr>
        <p:spPr>
          <a:xfrm>
            <a:off x="5649862" y="3849187"/>
            <a:ext cx="1443" cy="195620"/>
          </a:xfrm>
          <a:custGeom>
            <a:avLst/>
            <a:gdLst/>
            <a:ahLst/>
            <a:cxnLst/>
            <a:rect l="l" t="t" r="r" b="b"/>
            <a:pathLst>
              <a:path w="1443" h="195620">
                <a:moveTo>
                  <a:pt x="0" y="0"/>
                </a:moveTo>
                <a:lnTo>
                  <a:pt x="0" y="195150"/>
                </a:lnTo>
                <a:lnTo>
                  <a:pt x="322" y="195620"/>
                </a:lnTo>
                <a:lnTo>
                  <a:pt x="1119" y="195620"/>
                </a:lnTo>
                <a:lnTo>
                  <a:pt x="1443" y="195150"/>
                </a:lnTo>
                <a:lnTo>
                  <a:pt x="1443" y="6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5" name="object 125"/>
          <p:cNvSpPr/>
          <p:nvPr/>
        </p:nvSpPr>
        <p:spPr>
          <a:xfrm>
            <a:off x="5652749" y="3849187"/>
            <a:ext cx="1443" cy="195620"/>
          </a:xfrm>
          <a:custGeom>
            <a:avLst/>
            <a:gdLst/>
            <a:ahLst/>
            <a:cxnLst/>
            <a:rect l="l" t="t" r="r" b="b"/>
            <a:pathLst>
              <a:path w="1443" h="195620">
                <a:moveTo>
                  <a:pt x="0" y="0"/>
                </a:moveTo>
                <a:lnTo>
                  <a:pt x="0" y="195150"/>
                </a:lnTo>
                <a:lnTo>
                  <a:pt x="323" y="195620"/>
                </a:lnTo>
                <a:lnTo>
                  <a:pt x="1119" y="195620"/>
                </a:lnTo>
                <a:lnTo>
                  <a:pt x="1443" y="195150"/>
                </a:lnTo>
                <a:lnTo>
                  <a:pt x="1443" y="6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6" name="object 126"/>
          <p:cNvSpPr/>
          <p:nvPr/>
        </p:nvSpPr>
        <p:spPr>
          <a:xfrm>
            <a:off x="5655636" y="3849187"/>
            <a:ext cx="1443" cy="195620"/>
          </a:xfrm>
          <a:custGeom>
            <a:avLst/>
            <a:gdLst/>
            <a:ahLst/>
            <a:cxnLst/>
            <a:rect l="l" t="t" r="r" b="b"/>
            <a:pathLst>
              <a:path w="1443" h="195620">
                <a:moveTo>
                  <a:pt x="0" y="0"/>
                </a:moveTo>
                <a:lnTo>
                  <a:pt x="0" y="195150"/>
                </a:lnTo>
                <a:lnTo>
                  <a:pt x="323" y="195620"/>
                </a:lnTo>
                <a:lnTo>
                  <a:pt x="1119" y="195620"/>
                </a:lnTo>
                <a:lnTo>
                  <a:pt x="1443" y="195150"/>
                </a:lnTo>
                <a:lnTo>
                  <a:pt x="1443" y="6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7" name="object 127"/>
          <p:cNvSpPr/>
          <p:nvPr/>
        </p:nvSpPr>
        <p:spPr>
          <a:xfrm>
            <a:off x="5670071" y="3851278"/>
            <a:ext cx="1443" cy="193529"/>
          </a:xfrm>
          <a:custGeom>
            <a:avLst/>
            <a:gdLst/>
            <a:ahLst/>
            <a:cxnLst/>
            <a:rect l="l" t="t" r="r" b="b"/>
            <a:pathLst>
              <a:path w="1443" h="193529">
                <a:moveTo>
                  <a:pt x="0" y="0"/>
                </a:moveTo>
                <a:lnTo>
                  <a:pt x="0" y="193059"/>
                </a:lnTo>
                <a:lnTo>
                  <a:pt x="322" y="193529"/>
                </a:lnTo>
                <a:lnTo>
                  <a:pt x="1119" y="193529"/>
                </a:lnTo>
                <a:lnTo>
                  <a:pt x="1443" y="193059"/>
                </a:lnTo>
                <a:lnTo>
                  <a:pt x="1443" y="4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8" name="object 128"/>
          <p:cNvSpPr/>
          <p:nvPr/>
        </p:nvSpPr>
        <p:spPr>
          <a:xfrm>
            <a:off x="5659966" y="3849187"/>
            <a:ext cx="1443" cy="195620"/>
          </a:xfrm>
          <a:custGeom>
            <a:avLst/>
            <a:gdLst/>
            <a:ahLst/>
            <a:cxnLst/>
            <a:rect l="l" t="t" r="r" b="b"/>
            <a:pathLst>
              <a:path w="1443" h="195620">
                <a:moveTo>
                  <a:pt x="0" y="0"/>
                </a:moveTo>
                <a:lnTo>
                  <a:pt x="0" y="195150"/>
                </a:lnTo>
                <a:lnTo>
                  <a:pt x="323" y="195620"/>
                </a:lnTo>
                <a:lnTo>
                  <a:pt x="1121" y="195620"/>
                </a:lnTo>
                <a:lnTo>
                  <a:pt x="1443" y="195150"/>
                </a:lnTo>
                <a:lnTo>
                  <a:pt x="1443" y="6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9" name="object 129"/>
          <p:cNvSpPr/>
          <p:nvPr/>
        </p:nvSpPr>
        <p:spPr>
          <a:xfrm>
            <a:off x="5662853" y="3851278"/>
            <a:ext cx="1443" cy="193529"/>
          </a:xfrm>
          <a:custGeom>
            <a:avLst/>
            <a:gdLst/>
            <a:ahLst/>
            <a:cxnLst/>
            <a:rect l="l" t="t" r="r" b="b"/>
            <a:pathLst>
              <a:path w="1443" h="193529">
                <a:moveTo>
                  <a:pt x="0" y="0"/>
                </a:moveTo>
                <a:lnTo>
                  <a:pt x="0" y="193059"/>
                </a:lnTo>
                <a:lnTo>
                  <a:pt x="323" y="193529"/>
                </a:lnTo>
                <a:lnTo>
                  <a:pt x="1121" y="193529"/>
                </a:lnTo>
                <a:lnTo>
                  <a:pt x="1443" y="193059"/>
                </a:lnTo>
                <a:lnTo>
                  <a:pt x="1443" y="4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0" name="object 130"/>
          <p:cNvSpPr/>
          <p:nvPr/>
        </p:nvSpPr>
        <p:spPr>
          <a:xfrm>
            <a:off x="5667183" y="3851278"/>
            <a:ext cx="1443" cy="193529"/>
          </a:xfrm>
          <a:custGeom>
            <a:avLst/>
            <a:gdLst/>
            <a:ahLst/>
            <a:cxnLst/>
            <a:rect l="l" t="t" r="r" b="b"/>
            <a:pathLst>
              <a:path w="1443" h="193529">
                <a:moveTo>
                  <a:pt x="0" y="0"/>
                </a:moveTo>
                <a:lnTo>
                  <a:pt x="0" y="193059"/>
                </a:lnTo>
                <a:lnTo>
                  <a:pt x="323" y="193529"/>
                </a:lnTo>
                <a:lnTo>
                  <a:pt x="1121" y="193529"/>
                </a:lnTo>
                <a:lnTo>
                  <a:pt x="1443" y="193059"/>
                </a:lnTo>
                <a:lnTo>
                  <a:pt x="1443" y="4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1" name="object 131"/>
          <p:cNvSpPr/>
          <p:nvPr/>
        </p:nvSpPr>
        <p:spPr>
          <a:xfrm>
            <a:off x="5673054" y="4046571"/>
            <a:ext cx="8467" cy="0"/>
          </a:xfrm>
          <a:custGeom>
            <a:avLst/>
            <a:gdLst/>
            <a:ahLst/>
            <a:cxnLst/>
            <a:rect l="l" t="t" r="r" b="b"/>
            <a:pathLst>
              <a:path w="8467" h="0">
                <a:moveTo>
                  <a:pt x="0" y="0"/>
                </a:moveTo>
                <a:lnTo>
                  <a:pt x="8467" y="0"/>
                </a:lnTo>
              </a:path>
            </a:pathLst>
          </a:custGeom>
          <a:ln w="277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2" name="object 132"/>
          <p:cNvSpPr/>
          <p:nvPr/>
        </p:nvSpPr>
        <p:spPr>
          <a:xfrm>
            <a:off x="5673680" y="3853628"/>
            <a:ext cx="0" cy="192192"/>
          </a:xfrm>
          <a:custGeom>
            <a:avLst/>
            <a:gdLst/>
            <a:ahLst/>
            <a:cxnLst/>
            <a:rect l="l" t="t" r="r" b="b"/>
            <a:pathLst>
              <a:path w="0" h="192192">
                <a:moveTo>
                  <a:pt x="0" y="0"/>
                </a:moveTo>
                <a:lnTo>
                  <a:pt x="0" y="192192"/>
                </a:lnTo>
              </a:path>
            </a:pathLst>
          </a:custGeom>
          <a:ln w="271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3" name="object 133"/>
          <p:cNvSpPr/>
          <p:nvPr/>
        </p:nvSpPr>
        <p:spPr>
          <a:xfrm>
            <a:off x="5678010" y="3853628"/>
            <a:ext cx="0" cy="192192"/>
          </a:xfrm>
          <a:custGeom>
            <a:avLst/>
            <a:gdLst/>
            <a:ahLst/>
            <a:cxnLst/>
            <a:rect l="l" t="t" r="r" b="b"/>
            <a:pathLst>
              <a:path w="0" h="192192">
                <a:moveTo>
                  <a:pt x="0" y="0"/>
                </a:moveTo>
                <a:lnTo>
                  <a:pt x="0" y="192192"/>
                </a:lnTo>
              </a:path>
            </a:pathLst>
          </a:custGeom>
          <a:ln w="271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4" name="object 134"/>
          <p:cNvSpPr/>
          <p:nvPr/>
        </p:nvSpPr>
        <p:spPr>
          <a:xfrm>
            <a:off x="5680897" y="3853628"/>
            <a:ext cx="0" cy="192192"/>
          </a:xfrm>
          <a:custGeom>
            <a:avLst/>
            <a:gdLst/>
            <a:ahLst/>
            <a:cxnLst/>
            <a:rect l="l" t="t" r="r" b="b"/>
            <a:pathLst>
              <a:path w="0" h="192192">
                <a:moveTo>
                  <a:pt x="0" y="0"/>
                </a:moveTo>
                <a:lnTo>
                  <a:pt x="0" y="192192"/>
                </a:lnTo>
              </a:path>
            </a:pathLst>
          </a:custGeom>
          <a:ln w="271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5" name="object 135"/>
          <p:cNvSpPr/>
          <p:nvPr/>
        </p:nvSpPr>
        <p:spPr>
          <a:xfrm>
            <a:off x="5684506" y="3853371"/>
            <a:ext cx="1443" cy="195620"/>
          </a:xfrm>
          <a:custGeom>
            <a:avLst/>
            <a:gdLst/>
            <a:ahLst/>
            <a:cxnLst/>
            <a:rect l="l" t="t" r="r" b="b"/>
            <a:pathLst>
              <a:path w="1443" h="195620">
                <a:moveTo>
                  <a:pt x="1443" y="0"/>
                </a:moveTo>
                <a:lnTo>
                  <a:pt x="0" y="0"/>
                </a:lnTo>
                <a:lnTo>
                  <a:pt x="0" y="195150"/>
                </a:lnTo>
                <a:lnTo>
                  <a:pt x="323" y="195620"/>
                </a:lnTo>
                <a:lnTo>
                  <a:pt x="1119" y="195620"/>
                </a:lnTo>
                <a:lnTo>
                  <a:pt x="1443" y="195150"/>
                </a:lnTo>
                <a:lnTo>
                  <a:pt x="144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6" name="object 136"/>
          <p:cNvSpPr/>
          <p:nvPr/>
        </p:nvSpPr>
        <p:spPr>
          <a:xfrm>
            <a:off x="5687392" y="3853371"/>
            <a:ext cx="1443" cy="195620"/>
          </a:xfrm>
          <a:custGeom>
            <a:avLst/>
            <a:gdLst/>
            <a:ahLst/>
            <a:cxnLst/>
            <a:rect l="l" t="t" r="r" b="b"/>
            <a:pathLst>
              <a:path w="1443" h="195620">
                <a:moveTo>
                  <a:pt x="1443" y="0"/>
                </a:moveTo>
                <a:lnTo>
                  <a:pt x="0" y="0"/>
                </a:lnTo>
                <a:lnTo>
                  <a:pt x="0" y="195150"/>
                </a:lnTo>
                <a:lnTo>
                  <a:pt x="323" y="195620"/>
                </a:lnTo>
                <a:lnTo>
                  <a:pt x="1121" y="195620"/>
                </a:lnTo>
                <a:lnTo>
                  <a:pt x="1443" y="195150"/>
                </a:lnTo>
                <a:lnTo>
                  <a:pt x="144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7" name="object 137"/>
          <p:cNvSpPr/>
          <p:nvPr/>
        </p:nvSpPr>
        <p:spPr>
          <a:xfrm>
            <a:off x="5691723" y="3855463"/>
            <a:ext cx="1443" cy="193529"/>
          </a:xfrm>
          <a:custGeom>
            <a:avLst/>
            <a:gdLst/>
            <a:ahLst/>
            <a:cxnLst/>
            <a:rect l="l" t="t" r="r" b="b"/>
            <a:pathLst>
              <a:path w="1443" h="193529">
                <a:moveTo>
                  <a:pt x="1443" y="0"/>
                </a:moveTo>
                <a:lnTo>
                  <a:pt x="0" y="0"/>
                </a:lnTo>
                <a:lnTo>
                  <a:pt x="0" y="193059"/>
                </a:lnTo>
                <a:lnTo>
                  <a:pt x="323" y="193529"/>
                </a:lnTo>
                <a:lnTo>
                  <a:pt x="1121" y="193529"/>
                </a:lnTo>
                <a:lnTo>
                  <a:pt x="1443" y="193059"/>
                </a:lnTo>
                <a:lnTo>
                  <a:pt x="144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8" name="object 138"/>
          <p:cNvSpPr/>
          <p:nvPr/>
        </p:nvSpPr>
        <p:spPr>
          <a:xfrm>
            <a:off x="5696053" y="3855463"/>
            <a:ext cx="1444" cy="193529"/>
          </a:xfrm>
          <a:custGeom>
            <a:avLst/>
            <a:gdLst/>
            <a:ahLst/>
            <a:cxnLst/>
            <a:rect l="l" t="t" r="r" b="b"/>
            <a:pathLst>
              <a:path w="1444" h="193529">
                <a:moveTo>
                  <a:pt x="1444" y="0"/>
                </a:moveTo>
                <a:lnTo>
                  <a:pt x="0" y="0"/>
                </a:lnTo>
                <a:lnTo>
                  <a:pt x="0" y="193059"/>
                </a:lnTo>
                <a:lnTo>
                  <a:pt x="323" y="193529"/>
                </a:lnTo>
                <a:lnTo>
                  <a:pt x="1121" y="193529"/>
                </a:lnTo>
                <a:lnTo>
                  <a:pt x="1444" y="193059"/>
                </a:lnTo>
                <a:lnTo>
                  <a:pt x="144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9" name="object 139"/>
          <p:cNvSpPr/>
          <p:nvPr/>
        </p:nvSpPr>
        <p:spPr>
          <a:xfrm>
            <a:off x="5699258" y="4051076"/>
            <a:ext cx="12356" cy="0"/>
          </a:xfrm>
          <a:custGeom>
            <a:avLst/>
            <a:gdLst/>
            <a:ahLst/>
            <a:cxnLst/>
            <a:rect l="l" t="t" r="r" b="b"/>
            <a:pathLst>
              <a:path w="12356" h="0">
                <a:moveTo>
                  <a:pt x="0" y="0"/>
                </a:moveTo>
                <a:lnTo>
                  <a:pt x="12356" y="0"/>
                </a:lnTo>
              </a:path>
            </a:pathLst>
          </a:custGeom>
          <a:ln w="277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0" name="object 140"/>
          <p:cNvSpPr/>
          <p:nvPr/>
        </p:nvSpPr>
        <p:spPr>
          <a:xfrm>
            <a:off x="5699663" y="3855129"/>
            <a:ext cx="0" cy="195195"/>
          </a:xfrm>
          <a:custGeom>
            <a:avLst/>
            <a:gdLst/>
            <a:ahLst/>
            <a:cxnLst/>
            <a:rect l="l" t="t" r="r" b="b"/>
            <a:pathLst>
              <a:path w="0" h="195195">
                <a:moveTo>
                  <a:pt x="0" y="0"/>
                </a:moveTo>
                <a:lnTo>
                  <a:pt x="0" y="195195"/>
                </a:lnTo>
              </a:path>
            </a:pathLst>
          </a:custGeom>
          <a:ln w="271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1" name="object 141"/>
          <p:cNvSpPr/>
          <p:nvPr/>
        </p:nvSpPr>
        <p:spPr>
          <a:xfrm>
            <a:off x="5702550" y="3855129"/>
            <a:ext cx="0" cy="195195"/>
          </a:xfrm>
          <a:custGeom>
            <a:avLst/>
            <a:gdLst/>
            <a:ahLst/>
            <a:cxnLst/>
            <a:rect l="l" t="t" r="r" b="b"/>
            <a:pathLst>
              <a:path w="0" h="195195">
                <a:moveTo>
                  <a:pt x="0" y="0"/>
                </a:moveTo>
                <a:lnTo>
                  <a:pt x="0" y="195195"/>
                </a:lnTo>
              </a:path>
            </a:pathLst>
          </a:custGeom>
          <a:ln w="271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2" name="object 142"/>
          <p:cNvSpPr/>
          <p:nvPr/>
        </p:nvSpPr>
        <p:spPr>
          <a:xfrm>
            <a:off x="5706880" y="3858133"/>
            <a:ext cx="0" cy="192192"/>
          </a:xfrm>
          <a:custGeom>
            <a:avLst/>
            <a:gdLst/>
            <a:ahLst/>
            <a:cxnLst/>
            <a:rect l="l" t="t" r="r" b="b"/>
            <a:pathLst>
              <a:path w="0" h="192192">
                <a:moveTo>
                  <a:pt x="0" y="0"/>
                </a:moveTo>
                <a:lnTo>
                  <a:pt x="0" y="192192"/>
                </a:lnTo>
              </a:path>
            </a:pathLst>
          </a:custGeom>
          <a:ln w="271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3" name="object 143"/>
          <p:cNvSpPr/>
          <p:nvPr/>
        </p:nvSpPr>
        <p:spPr>
          <a:xfrm>
            <a:off x="5711210" y="3858133"/>
            <a:ext cx="0" cy="192192"/>
          </a:xfrm>
          <a:custGeom>
            <a:avLst/>
            <a:gdLst/>
            <a:ahLst/>
            <a:cxnLst/>
            <a:rect l="l" t="t" r="r" b="b"/>
            <a:pathLst>
              <a:path w="0" h="192192">
                <a:moveTo>
                  <a:pt x="0" y="0"/>
                </a:moveTo>
                <a:lnTo>
                  <a:pt x="0" y="192192"/>
                </a:lnTo>
              </a:path>
            </a:pathLst>
          </a:custGeom>
          <a:ln w="271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4" name="object 144"/>
          <p:cNvSpPr/>
          <p:nvPr/>
        </p:nvSpPr>
        <p:spPr>
          <a:xfrm>
            <a:off x="5713376" y="3857556"/>
            <a:ext cx="1443" cy="195620"/>
          </a:xfrm>
          <a:custGeom>
            <a:avLst/>
            <a:gdLst/>
            <a:ahLst/>
            <a:cxnLst/>
            <a:rect l="l" t="t" r="r" b="b"/>
            <a:pathLst>
              <a:path w="1443" h="195620">
                <a:moveTo>
                  <a:pt x="1443" y="0"/>
                </a:moveTo>
                <a:lnTo>
                  <a:pt x="0" y="0"/>
                </a:lnTo>
                <a:lnTo>
                  <a:pt x="0" y="195150"/>
                </a:lnTo>
                <a:lnTo>
                  <a:pt x="323" y="195620"/>
                </a:lnTo>
                <a:lnTo>
                  <a:pt x="1121" y="195620"/>
                </a:lnTo>
                <a:lnTo>
                  <a:pt x="1443" y="195150"/>
                </a:lnTo>
                <a:lnTo>
                  <a:pt x="144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5" name="object 145"/>
          <p:cNvSpPr/>
          <p:nvPr/>
        </p:nvSpPr>
        <p:spPr>
          <a:xfrm>
            <a:off x="5716262" y="3857556"/>
            <a:ext cx="1443" cy="195620"/>
          </a:xfrm>
          <a:custGeom>
            <a:avLst/>
            <a:gdLst/>
            <a:ahLst/>
            <a:cxnLst/>
            <a:rect l="l" t="t" r="r" b="b"/>
            <a:pathLst>
              <a:path w="1443" h="195620">
                <a:moveTo>
                  <a:pt x="1443" y="0"/>
                </a:moveTo>
                <a:lnTo>
                  <a:pt x="0" y="0"/>
                </a:lnTo>
                <a:lnTo>
                  <a:pt x="0" y="195150"/>
                </a:lnTo>
                <a:lnTo>
                  <a:pt x="323" y="195620"/>
                </a:lnTo>
                <a:lnTo>
                  <a:pt x="1121" y="195620"/>
                </a:lnTo>
                <a:lnTo>
                  <a:pt x="1443" y="195150"/>
                </a:lnTo>
                <a:lnTo>
                  <a:pt x="144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6" name="object 146"/>
          <p:cNvSpPr/>
          <p:nvPr/>
        </p:nvSpPr>
        <p:spPr>
          <a:xfrm>
            <a:off x="5720593" y="3857556"/>
            <a:ext cx="1443" cy="195620"/>
          </a:xfrm>
          <a:custGeom>
            <a:avLst/>
            <a:gdLst/>
            <a:ahLst/>
            <a:cxnLst/>
            <a:rect l="l" t="t" r="r" b="b"/>
            <a:pathLst>
              <a:path w="1443" h="195620">
                <a:moveTo>
                  <a:pt x="1443" y="0"/>
                </a:moveTo>
                <a:lnTo>
                  <a:pt x="0" y="0"/>
                </a:lnTo>
                <a:lnTo>
                  <a:pt x="0" y="195150"/>
                </a:lnTo>
                <a:lnTo>
                  <a:pt x="323" y="195620"/>
                </a:lnTo>
                <a:lnTo>
                  <a:pt x="1121" y="195620"/>
                </a:lnTo>
                <a:lnTo>
                  <a:pt x="1443" y="195150"/>
                </a:lnTo>
                <a:lnTo>
                  <a:pt x="144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7" name="object 147"/>
          <p:cNvSpPr/>
          <p:nvPr/>
        </p:nvSpPr>
        <p:spPr>
          <a:xfrm>
            <a:off x="5724924" y="3859649"/>
            <a:ext cx="1443" cy="195618"/>
          </a:xfrm>
          <a:custGeom>
            <a:avLst/>
            <a:gdLst/>
            <a:ahLst/>
            <a:cxnLst/>
            <a:rect l="l" t="t" r="r" b="b"/>
            <a:pathLst>
              <a:path w="1443" h="195618">
                <a:moveTo>
                  <a:pt x="1443" y="0"/>
                </a:moveTo>
                <a:lnTo>
                  <a:pt x="0" y="0"/>
                </a:lnTo>
                <a:lnTo>
                  <a:pt x="0" y="195150"/>
                </a:lnTo>
                <a:lnTo>
                  <a:pt x="322" y="195618"/>
                </a:lnTo>
                <a:lnTo>
                  <a:pt x="1119" y="195618"/>
                </a:lnTo>
                <a:lnTo>
                  <a:pt x="1443" y="195150"/>
                </a:lnTo>
                <a:lnTo>
                  <a:pt x="144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8" name="object 148"/>
          <p:cNvSpPr/>
          <p:nvPr/>
        </p:nvSpPr>
        <p:spPr>
          <a:xfrm>
            <a:off x="5633261" y="3628460"/>
            <a:ext cx="106117" cy="10491"/>
          </a:xfrm>
          <a:custGeom>
            <a:avLst/>
            <a:gdLst/>
            <a:ahLst/>
            <a:cxnLst/>
            <a:rect l="l" t="t" r="r" b="b"/>
            <a:pathLst>
              <a:path w="106117" h="10491">
                <a:moveTo>
                  <a:pt x="0" y="0"/>
                </a:moveTo>
                <a:lnTo>
                  <a:pt x="0" y="2096"/>
                </a:lnTo>
                <a:lnTo>
                  <a:pt x="105335" y="10470"/>
                </a:lnTo>
                <a:lnTo>
                  <a:pt x="105734" y="10491"/>
                </a:lnTo>
                <a:lnTo>
                  <a:pt x="106073" y="10052"/>
                </a:lnTo>
                <a:lnTo>
                  <a:pt x="106117" y="8903"/>
                </a:lnTo>
                <a:lnTo>
                  <a:pt x="105812" y="8402"/>
                </a:lnTo>
                <a:lnTo>
                  <a:pt x="105414" y="8381"/>
                </a:lnTo>
                <a:lnTo>
                  <a:pt x="0" y="0"/>
                </a:lnTo>
                <a:close/>
              </a:path>
            </a:pathLst>
          </a:custGeom>
          <a:solidFill>
            <a:srgbClr val="5F5F5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9" name="object 149"/>
          <p:cNvSpPr/>
          <p:nvPr/>
        </p:nvSpPr>
        <p:spPr>
          <a:xfrm>
            <a:off x="5633262" y="3846050"/>
            <a:ext cx="106127" cy="14695"/>
          </a:xfrm>
          <a:custGeom>
            <a:avLst/>
            <a:gdLst/>
            <a:ahLst/>
            <a:cxnLst/>
            <a:rect l="l" t="t" r="r" b="b"/>
            <a:pathLst>
              <a:path w="106127" h="14695">
                <a:moveTo>
                  <a:pt x="0" y="0"/>
                </a:moveTo>
                <a:lnTo>
                  <a:pt x="0" y="2084"/>
                </a:lnTo>
                <a:lnTo>
                  <a:pt x="105316" y="14632"/>
                </a:lnTo>
                <a:lnTo>
                  <a:pt x="105713" y="14695"/>
                </a:lnTo>
                <a:lnTo>
                  <a:pt x="106062" y="14256"/>
                </a:lnTo>
                <a:lnTo>
                  <a:pt x="106127" y="13107"/>
                </a:lnTo>
                <a:lnTo>
                  <a:pt x="105831" y="12606"/>
                </a:lnTo>
                <a:lnTo>
                  <a:pt x="59" y="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0" name="object 150"/>
          <p:cNvSpPr/>
          <p:nvPr/>
        </p:nvSpPr>
        <p:spPr>
          <a:xfrm>
            <a:off x="5643366" y="3600220"/>
            <a:ext cx="11547" cy="18822"/>
          </a:xfrm>
          <a:custGeom>
            <a:avLst/>
            <a:gdLst/>
            <a:ahLst/>
            <a:cxnLst/>
            <a:rect l="l" t="t" r="r" b="b"/>
            <a:pathLst>
              <a:path w="11547" h="18822">
                <a:moveTo>
                  <a:pt x="8962" y="0"/>
                </a:moveTo>
                <a:lnTo>
                  <a:pt x="2584" y="0"/>
                </a:lnTo>
                <a:lnTo>
                  <a:pt x="0" y="4219"/>
                </a:lnTo>
                <a:lnTo>
                  <a:pt x="0" y="14602"/>
                </a:lnTo>
                <a:lnTo>
                  <a:pt x="2584" y="18822"/>
                </a:lnTo>
                <a:lnTo>
                  <a:pt x="8962" y="18822"/>
                </a:lnTo>
                <a:lnTo>
                  <a:pt x="11547" y="14602"/>
                </a:lnTo>
                <a:lnTo>
                  <a:pt x="11547" y="4219"/>
                </a:lnTo>
                <a:lnTo>
                  <a:pt x="896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1" name="object 151"/>
          <p:cNvSpPr/>
          <p:nvPr/>
        </p:nvSpPr>
        <p:spPr>
          <a:xfrm>
            <a:off x="5642647" y="3599175"/>
            <a:ext cx="12990" cy="20911"/>
          </a:xfrm>
          <a:custGeom>
            <a:avLst/>
            <a:gdLst/>
            <a:ahLst/>
            <a:cxnLst/>
            <a:rect l="l" t="t" r="r" b="b"/>
            <a:pathLst>
              <a:path w="12990" h="20911">
                <a:moveTo>
                  <a:pt x="6495" y="0"/>
                </a:moveTo>
                <a:lnTo>
                  <a:pt x="0" y="10361"/>
                </a:lnTo>
                <a:lnTo>
                  <a:pt x="1" y="10549"/>
                </a:lnTo>
                <a:lnTo>
                  <a:pt x="6495" y="20911"/>
                </a:lnTo>
                <a:lnTo>
                  <a:pt x="7171" y="20869"/>
                </a:lnTo>
                <a:lnTo>
                  <a:pt x="7846" y="20702"/>
                </a:lnTo>
                <a:lnTo>
                  <a:pt x="9062" y="20075"/>
                </a:lnTo>
                <a:lnTo>
                  <a:pt x="10163" y="19093"/>
                </a:lnTo>
                <a:lnTo>
                  <a:pt x="10367" y="18822"/>
                </a:lnTo>
                <a:lnTo>
                  <a:pt x="6456" y="18822"/>
                </a:lnTo>
                <a:lnTo>
                  <a:pt x="6243" y="18801"/>
                </a:lnTo>
                <a:lnTo>
                  <a:pt x="6029" y="18801"/>
                </a:lnTo>
                <a:lnTo>
                  <a:pt x="5620" y="18697"/>
                </a:lnTo>
                <a:lnTo>
                  <a:pt x="5456" y="18655"/>
                </a:lnTo>
                <a:lnTo>
                  <a:pt x="4656" y="18237"/>
                </a:lnTo>
                <a:lnTo>
                  <a:pt x="4489" y="18153"/>
                </a:lnTo>
                <a:lnTo>
                  <a:pt x="3783" y="17485"/>
                </a:lnTo>
                <a:lnTo>
                  <a:pt x="3642" y="17360"/>
                </a:lnTo>
                <a:lnTo>
                  <a:pt x="3023" y="16503"/>
                </a:lnTo>
                <a:lnTo>
                  <a:pt x="2898" y="16336"/>
                </a:lnTo>
                <a:lnTo>
                  <a:pt x="2371" y="15270"/>
                </a:lnTo>
                <a:lnTo>
                  <a:pt x="2287" y="15103"/>
                </a:lnTo>
                <a:lnTo>
                  <a:pt x="1887" y="13850"/>
                </a:lnTo>
                <a:lnTo>
                  <a:pt x="1825" y="13662"/>
                </a:lnTo>
                <a:lnTo>
                  <a:pt x="1570" y="12262"/>
                </a:lnTo>
                <a:lnTo>
                  <a:pt x="1544" y="12074"/>
                </a:lnTo>
                <a:lnTo>
                  <a:pt x="1449" y="10549"/>
                </a:lnTo>
                <a:lnTo>
                  <a:pt x="1544" y="8836"/>
                </a:lnTo>
                <a:lnTo>
                  <a:pt x="1556" y="8648"/>
                </a:lnTo>
                <a:lnTo>
                  <a:pt x="1838" y="7249"/>
                </a:lnTo>
                <a:lnTo>
                  <a:pt x="1870" y="7081"/>
                </a:lnTo>
                <a:lnTo>
                  <a:pt x="2299" y="5828"/>
                </a:lnTo>
                <a:lnTo>
                  <a:pt x="2355" y="5661"/>
                </a:lnTo>
                <a:lnTo>
                  <a:pt x="2919" y="4575"/>
                </a:lnTo>
                <a:lnTo>
                  <a:pt x="2992" y="4428"/>
                </a:lnTo>
                <a:lnTo>
                  <a:pt x="3676" y="3551"/>
                </a:lnTo>
                <a:lnTo>
                  <a:pt x="4512" y="2778"/>
                </a:lnTo>
                <a:lnTo>
                  <a:pt x="4698" y="2673"/>
                </a:lnTo>
                <a:lnTo>
                  <a:pt x="5489" y="2277"/>
                </a:lnTo>
                <a:lnTo>
                  <a:pt x="5620" y="2235"/>
                </a:lnTo>
                <a:lnTo>
                  <a:pt x="6029" y="2130"/>
                </a:lnTo>
                <a:lnTo>
                  <a:pt x="6496" y="2093"/>
                </a:lnTo>
                <a:lnTo>
                  <a:pt x="10352" y="2089"/>
                </a:lnTo>
                <a:lnTo>
                  <a:pt x="10163" y="1838"/>
                </a:lnTo>
                <a:lnTo>
                  <a:pt x="9062" y="835"/>
                </a:lnTo>
                <a:lnTo>
                  <a:pt x="7846" y="229"/>
                </a:lnTo>
                <a:lnTo>
                  <a:pt x="7171" y="62"/>
                </a:lnTo>
                <a:lnTo>
                  <a:pt x="6495" y="0"/>
                </a:lnTo>
                <a:close/>
              </a:path>
              <a:path w="12990" h="20911">
                <a:moveTo>
                  <a:pt x="6496" y="18819"/>
                </a:moveTo>
                <a:close/>
              </a:path>
              <a:path w="12990" h="20911">
                <a:moveTo>
                  <a:pt x="7051" y="18780"/>
                </a:moveTo>
                <a:lnTo>
                  <a:pt x="6496" y="18819"/>
                </a:lnTo>
                <a:lnTo>
                  <a:pt x="10367" y="18822"/>
                </a:lnTo>
                <a:lnTo>
                  <a:pt x="6970" y="18801"/>
                </a:lnTo>
                <a:close/>
              </a:path>
              <a:path w="12990" h="20911">
                <a:moveTo>
                  <a:pt x="5950" y="18780"/>
                </a:moveTo>
                <a:lnTo>
                  <a:pt x="6243" y="18801"/>
                </a:lnTo>
                <a:lnTo>
                  <a:pt x="5950" y="18780"/>
                </a:lnTo>
                <a:close/>
              </a:path>
              <a:path w="12990" h="20911">
                <a:moveTo>
                  <a:pt x="7474" y="18673"/>
                </a:moveTo>
                <a:lnTo>
                  <a:pt x="6970" y="18801"/>
                </a:lnTo>
                <a:lnTo>
                  <a:pt x="10383" y="18801"/>
                </a:lnTo>
                <a:lnTo>
                  <a:pt x="7427" y="18697"/>
                </a:lnTo>
                <a:close/>
              </a:path>
              <a:path w="12990" h="20911">
                <a:moveTo>
                  <a:pt x="5456" y="18655"/>
                </a:moveTo>
                <a:close/>
              </a:path>
              <a:path w="12990" h="20911">
                <a:moveTo>
                  <a:pt x="5524" y="18672"/>
                </a:moveTo>
                <a:close/>
              </a:path>
              <a:path w="12990" h="20911">
                <a:moveTo>
                  <a:pt x="7545" y="18655"/>
                </a:moveTo>
                <a:close/>
              </a:path>
              <a:path w="12990" h="20911">
                <a:moveTo>
                  <a:pt x="10493" y="18655"/>
                </a:moveTo>
                <a:lnTo>
                  <a:pt x="7545" y="18655"/>
                </a:lnTo>
                <a:lnTo>
                  <a:pt x="10462" y="18697"/>
                </a:lnTo>
                <a:close/>
              </a:path>
              <a:path w="12990" h="20911">
                <a:moveTo>
                  <a:pt x="8400" y="18209"/>
                </a:moveTo>
                <a:lnTo>
                  <a:pt x="7474" y="18673"/>
                </a:lnTo>
                <a:lnTo>
                  <a:pt x="10493" y="18655"/>
                </a:lnTo>
                <a:lnTo>
                  <a:pt x="10807" y="18237"/>
                </a:lnTo>
                <a:lnTo>
                  <a:pt x="8369" y="18237"/>
                </a:lnTo>
                <a:close/>
              </a:path>
              <a:path w="12990" h="20911">
                <a:moveTo>
                  <a:pt x="5489" y="18655"/>
                </a:moveTo>
                <a:close/>
              </a:path>
              <a:path w="12990" h="20911">
                <a:moveTo>
                  <a:pt x="4489" y="18153"/>
                </a:moveTo>
                <a:lnTo>
                  <a:pt x="4629" y="18237"/>
                </a:lnTo>
                <a:lnTo>
                  <a:pt x="4489" y="18153"/>
                </a:lnTo>
                <a:close/>
              </a:path>
              <a:path w="12990" h="20911">
                <a:moveTo>
                  <a:pt x="4595" y="18206"/>
                </a:moveTo>
                <a:close/>
              </a:path>
              <a:path w="12990" h="20911">
                <a:moveTo>
                  <a:pt x="8510" y="18153"/>
                </a:moveTo>
                <a:lnTo>
                  <a:pt x="8369" y="18237"/>
                </a:lnTo>
                <a:lnTo>
                  <a:pt x="8510" y="18153"/>
                </a:lnTo>
                <a:close/>
              </a:path>
              <a:path w="12990" h="20911">
                <a:moveTo>
                  <a:pt x="10870" y="18153"/>
                </a:moveTo>
                <a:lnTo>
                  <a:pt x="8510" y="18153"/>
                </a:lnTo>
                <a:lnTo>
                  <a:pt x="8369" y="18237"/>
                </a:lnTo>
                <a:lnTo>
                  <a:pt x="10807" y="18237"/>
                </a:lnTo>
                <a:close/>
              </a:path>
              <a:path w="12990" h="20911">
                <a:moveTo>
                  <a:pt x="9294" y="17404"/>
                </a:moveTo>
                <a:lnTo>
                  <a:pt x="8400" y="18209"/>
                </a:lnTo>
                <a:lnTo>
                  <a:pt x="10870" y="18153"/>
                </a:lnTo>
                <a:lnTo>
                  <a:pt x="11121" y="17819"/>
                </a:lnTo>
                <a:lnTo>
                  <a:pt x="11289" y="17485"/>
                </a:lnTo>
                <a:lnTo>
                  <a:pt x="9234" y="17485"/>
                </a:lnTo>
                <a:close/>
              </a:path>
              <a:path w="12990" h="20911">
                <a:moveTo>
                  <a:pt x="4535" y="18153"/>
                </a:moveTo>
                <a:close/>
              </a:path>
              <a:path w="12990" h="20911">
                <a:moveTo>
                  <a:pt x="3642" y="17360"/>
                </a:moveTo>
                <a:close/>
              </a:path>
              <a:path w="12990" h="20911">
                <a:moveTo>
                  <a:pt x="3700" y="17410"/>
                </a:moveTo>
                <a:close/>
              </a:path>
              <a:path w="12990" h="20911">
                <a:moveTo>
                  <a:pt x="9344" y="17360"/>
                </a:moveTo>
                <a:close/>
              </a:path>
              <a:path w="12990" h="20911">
                <a:moveTo>
                  <a:pt x="11351" y="17360"/>
                </a:moveTo>
                <a:lnTo>
                  <a:pt x="9344" y="17360"/>
                </a:lnTo>
                <a:lnTo>
                  <a:pt x="11289" y="17485"/>
                </a:lnTo>
                <a:close/>
              </a:path>
              <a:path w="12990" h="20911">
                <a:moveTo>
                  <a:pt x="3662" y="17360"/>
                </a:moveTo>
                <a:close/>
              </a:path>
              <a:path w="12990" h="20911">
                <a:moveTo>
                  <a:pt x="10061" y="16376"/>
                </a:moveTo>
                <a:lnTo>
                  <a:pt x="9294" y="17404"/>
                </a:lnTo>
                <a:lnTo>
                  <a:pt x="11351" y="17360"/>
                </a:lnTo>
                <a:lnTo>
                  <a:pt x="11780" y="16503"/>
                </a:lnTo>
                <a:lnTo>
                  <a:pt x="9997" y="16503"/>
                </a:lnTo>
                <a:close/>
              </a:path>
              <a:path w="12990" h="20911">
                <a:moveTo>
                  <a:pt x="2898" y="16336"/>
                </a:moveTo>
                <a:lnTo>
                  <a:pt x="2992" y="16503"/>
                </a:lnTo>
                <a:lnTo>
                  <a:pt x="2898" y="16336"/>
                </a:lnTo>
                <a:close/>
              </a:path>
              <a:path w="12990" h="20911">
                <a:moveTo>
                  <a:pt x="2928" y="16376"/>
                </a:moveTo>
                <a:close/>
              </a:path>
              <a:path w="12990" h="20911">
                <a:moveTo>
                  <a:pt x="10091" y="16336"/>
                </a:moveTo>
                <a:lnTo>
                  <a:pt x="9997" y="16503"/>
                </a:lnTo>
                <a:lnTo>
                  <a:pt x="10091" y="16336"/>
                </a:lnTo>
                <a:close/>
              </a:path>
              <a:path w="12990" h="20911">
                <a:moveTo>
                  <a:pt x="11864" y="16336"/>
                </a:moveTo>
                <a:lnTo>
                  <a:pt x="10091" y="16336"/>
                </a:lnTo>
                <a:lnTo>
                  <a:pt x="9997" y="16503"/>
                </a:lnTo>
                <a:lnTo>
                  <a:pt x="11780" y="16503"/>
                </a:lnTo>
                <a:lnTo>
                  <a:pt x="11864" y="16336"/>
                </a:lnTo>
                <a:close/>
              </a:path>
              <a:path w="12990" h="20911">
                <a:moveTo>
                  <a:pt x="2908" y="16336"/>
                </a:moveTo>
                <a:close/>
              </a:path>
              <a:path w="12990" h="20911">
                <a:moveTo>
                  <a:pt x="10665" y="15177"/>
                </a:moveTo>
                <a:lnTo>
                  <a:pt x="10061" y="16376"/>
                </a:lnTo>
                <a:lnTo>
                  <a:pt x="11864" y="16336"/>
                </a:lnTo>
                <a:lnTo>
                  <a:pt x="12235" y="15270"/>
                </a:lnTo>
                <a:lnTo>
                  <a:pt x="10634" y="15270"/>
                </a:lnTo>
                <a:close/>
              </a:path>
              <a:path w="12990" h="20911">
                <a:moveTo>
                  <a:pt x="2287" y="15103"/>
                </a:moveTo>
                <a:lnTo>
                  <a:pt x="2355" y="15270"/>
                </a:lnTo>
                <a:lnTo>
                  <a:pt x="2287" y="15103"/>
                </a:lnTo>
                <a:close/>
              </a:path>
              <a:path w="12990" h="20911">
                <a:moveTo>
                  <a:pt x="2324" y="15177"/>
                </a:moveTo>
                <a:close/>
              </a:path>
              <a:path w="12990" h="20911">
                <a:moveTo>
                  <a:pt x="10702" y="15103"/>
                </a:moveTo>
                <a:lnTo>
                  <a:pt x="10634" y="15270"/>
                </a:lnTo>
                <a:lnTo>
                  <a:pt x="10702" y="15103"/>
                </a:lnTo>
                <a:close/>
              </a:path>
              <a:path w="12990" h="20911">
                <a:moveTo>
                  <a:pt x="12291" y="15103"/>
                </a:moveTo>
                <a:lnTo>
                  <a:pt x="10702" y="15103"/>
                </a:lnTo>
                <a:lnTo>
                  <a:pt x="10634" y="15270"/>
                </a:lnTo>
                <a:lnTo>
                  <a:pt x="12235" y="15270"/>
                </a:lnTo>
                <a:lnTo>
                  <a:pt x="12291" y="15103"/>
                </a:lnTo>
                <a:close/>
              </a:path>
              <a:path w="12990" h="20911">
                <a:moveTo>
                  <a:pt x="2300" y="15103"/>
                </a:moveTo>
                <a:close/>
              </a:path>
              <a:path w="12990" h="20911">
                <a:moveTo>
                  <a:pt x="11143" y="13728"/>
                </a:moveTo>
                <a:lnTo>
                  <a:pt x="10665" y="15177"/>
                </a:lnTo>
                <a:lnTo>
                  <a:pt x="12291" y="15103"/>
                </a:lnTo>
                <a:lnTo>
                  <a:pt x="12494" y="14498"/>
                </a:lnTo>
                <a:lnTo>
                  <a:pt x="12616" y="13850"/>
                </a:lnTo>
                <a:lnTo>
                  <a:pt x="11120" y="13850"/>
                </a:lnTo>
                <a:close/>
              </a:path>
              <a:path w="12990" h="20911">
                <a:moveTo>
                  <a:pt x="1825" y="13662"/>
                </a:moveTo>
                <a:lnTo>
                  <a:pt x="1870" y="13850"/>
                </a:lnTo>
                <a:lnTo>
                  <a:pt x="1825" y="13662"/>
                </a:lnTo>
                <a:close/>
              </a:path>
              <a:path w="12990" h="20911">
                <a:moveTo>
                  <a:pt x="1847" y="13728"/>
                </a:moveTo>
                <a:close/>
              </a:path>
              <a:path w="12990" h="20911">
                <a:moveTo>
                  <a:pt x="11164" y="13662"/>
                </a:moveTo>
                <a:lnTo>
                  <a:pt x="11120" y="13850"/>
                </a:lnTo>
                <a:lnTo>
                  <a:pt x="11164" y="13662"/>
                </a:lnTo>
                <a:close/>
              </a:path>
              <a:path w="12990" h="20911">
                <a:moveTo>
                  <a:pt x="12651" y="13662"/>
                </a:moveTo>
                <a:lnTo>
                  <a:pt x="11164" y="13662"/>
                </a:lnTo>
                <a:lnTo>
                  <a:pt x="11120" y="13850"/>
                </a:lnTo>
                <a:lnTo>
                  <a:pt x="12616" y="13850"/>
                </a:lnTo>
                <a:lnTo>
                  <a:pt x="12651" y="13662"/>
                </a:lnTo>
                <a:close/>
              </a:path>
              <a:path w="12990" h="20911">
                <a:moveTo>
                  <a:pt x="1834" y="13662"/>
                </a:moveTo>
                <a:close/>
              </a:path>
              <a:path w="12990" h="20911">
                <a:moveTo>
                  <a:pt x="12893" y="12074"/>
                </a:moveTo>
                <a:lnTo>
                  <a:pt x="11455" y="12074"/>
                </a:lnTo>
                <a:lnTo>
                  <a:pt x="11433" y="12262"/>
                </a:lnTo>
                <a:lnTo>
                  <a:pt x="11143" y="13728"/>
                </a:lnTo>
                <a:lnTo>
                  <a:pt x="12651" y="13662"/>
                </a:lnTo>
                <a:lnTo>
                  <a:pt x="12864" y="12534"/>
                </a:lnTo>
                <a:lnTo>
                  <a:pt x="12893" y="12074"/>
                </a:lnTo>
                <a:close/>
              </a:path>
              <a:path w="12990" h="20911">
                <a:moveTo>
                  <a:pt x="1534" y="12074"/>
                </a:moveTo>
                <a:lnTo>
                  <a:pt x="1556" y="12262"/>
                </a:lnTo>
                <a:lnTo>
                  <a:pt x="1534" y="12074"/>
                </a:lnTo>
                <a:close/>
              </a:path>
              <a:path w="12990" h="20911">
                <a:moveTo>
                  <a:pt x="1549" y="12153"/>
                </a:moveTo>
                <a:close/>
              </a:path>
              <a:path w="12990" h="20911">
                <a:moveTo>
                  <a:pt x="11440" y="12153"/>
                </a:moveTo>
                <a:close/>
              </a:path>
              <a:path w="12990" h="20911">
                <a:moveTo>
                  <a:pt x="11455" y="12074"/>
                </a:moveTo>
                <a:lnTo>
                  <a:pt x="11433" y="12262"/>
                </a:lnTo>
                <a:lnTo>
                  <a:pt x="11455" y="12074"/>
                </a:lnTo>
                <a:close/>
              </a:path>
              <a:path w="12990" h="20911">
                <a:moveTo>
                  <a:pt x="1544" y="12074"/>
                </a:moveTo>
                <a:close/>
              </a:path>
              <a:path w="12990" h="20911">
                <a:moveTo>
                  <a:pt x="12990" y="10361"/>
                </a:moveTo>
                <a:lnTo>
                  <a:pt x="11552" y="10361"/>
                </a:lnTo>
                <a:lnTo>
                  <a:pt x="11552" y="10549"/>
                </a:lnTo>
                <a:lnTo>
                  <a:pt x="11440" y="12153"/>
                </a:lnTo>
                <a:lnTo>
                  <a:pt x="12893" y="12074"/>
                </a:lnTo>
                <a:lnTo>
                  <a:pt x="12989" y="10549"/>
                </a:lnTo>
                <a:lnTo>
                  <a:pt x="12990" y="10361"/>
                </a:lnTo>
                <a:close/>
              </a:path>
              <a:path w="12990" h="20911">
                <a:moveTo>
                  <a:pt x="1443" y="10455"/>
                </a:moveTo>
                <a:close/>
              </a:path>
              <a:path w="12990" h="20911">
                <a:moveTo>
                  <a:pt x="11546" y="10455"/>
                </a:moveTo>
                <a:close/>
              </a:path>
              <a:path w="12990" h="20911">
                <a:moveTo>
                  <a:pt x="1449" y="10361"/>
                </a:moveTo>
                <a:close/>
              </a:path>
              <a:path w="12990" h="20911">
                <a:moveTo>
                  <a:pt x="12881" y="8648"/>
                </a:moveTo>
                <a:lnTo>
                  <a:pt x="11433" y="8648"/>
                </a:lnTo>
                <a:lnTo>
                  <a:pt x="11456" y="8836"/>
                </a:lnTo>
                <a:lnTo>
                  <a:pt x="11546" y="10455"/>
                </a:lnTo>
                <a:lnTo>
                  <a:pt x="12990" y="10361"/>
                </a:lnTo>
                <a:lnTo>
                  <a:pt x="12881" y="8648"/>
                </a:lnTo>
                <a:close/>
              </a:path>
              <a:path w="12990" h="20911">
                <a:moveTo>
                  <a:pt x="1556" y="8648"/>
                </a:moveTo>
                <a:lnTo>
                  <a:pt x="1533" y="8836"/>
                </a:lnTo>
                <a:lnTo>
                  <a:pt x="1556" y="8648"/>
                </a:lnTo>
                <a:close/>
              </a:path>
              <a:path w="12990" h="20911">
                <a:moveTo>
                  <a:pt x="1550" y="8748"/>
                </a:moveTo>
                <a:close/>
              </a:path>
              <a:path w="12990" h="20911">
                <a:moveTo>
                  <a:pt x="11439" y="8748"/>
                </a:moveTo>
                <a:close/>
              </a:path>
              <a:path w="12990" h="20911">
                <a:moveTo>
                  <a:pt x="11433" y="8648"/>
                </a:moveTo>
                <a:lnTo>
                  <a:pt x="11456" y="8836"/>
                </a:lnTo>
                <a:lnTo>
                  <a:pt x="11433" y="8648"/>
                </a:lnTo>
                <a:close/>
              </a:path>
              <a:path w="12990" h="20911">
                <a:moveTo>
                  <a:pt x="1569" y="8648"/>
                </a:moveTo>
                <a:close/>
              </a:path>
              <a:path w="12990" h="20911">
                <a:moveTo>
                  <a:pt x="12617" y="7081"/>
                </a:moveTo>
                <a:lnTo>
                  <a:pt x="11120" y="7081"/>
                </a:lnTo>
                <a:lnTo>
                  <a:pt x="11164" y="7249"/>
                </a:lnTo>
                <a:lnTo>
                  <a:pt x="11439" y="8748"/>
                </a:lnTo>
                <a:lnTo>
                  <a:pt x="12881" y="8648"/>
                </a:lnTo>
                <a:lnTo>
                  <a:pt x="12864" y="8377"/>
                </a:lnTo>
                <a:lnTo>
                  <a:pt x="12617" y="7081"/>
                </a:lnTo>
                <a:close/>
              </a:path>
              <a:path w="12990" h="20911">
                <a:moveTo>
                  <a:pt x="1870" y="7081"/>
                </a:moveTo>
                <a:lnTo>
                  <a:pt x="1825" y="7249"/>
                </a:lnTo>
                <a:lnTo>
                  <a:pt x="1870" y="7081"/>
                </a:lnTo>
                <a:close/>
              </a:path>
              <a:path w="12990" h="20911">
                <a:moveTo>
                  <a:pt x="1855" y="7159"/>
                </a:moveTo>
                <a:close/>
              </a:path>
              <a:path w="12990" h="20911">
                <a:moveTo>
                  <a:pt x="11135" y="7159"/>
                </a:moveTo>
                <a:close/>
              </a:path>
              <a:path w="12990" h="20911">
                <a:moveTo>
                  <a:pt x="11120" y="7081"/>
                </a:moveTo>
                <a:lnTo>
                  <a:pt x="11164" y="7249"/>
                </a:lnTo>
                <a:lnTo>
                  <a:pt x="11120" y="7081"/>
                </a:lnTo>
                <a:close/>
              </a:path>
              <a:path w="12990" h="20911">
                <a:moveTo>
                  <a:pt x="1881" y="7081"/>
                </a:moveTo>
                <a:close/>
              </a:path>
              <a:path w="12990" h="20911">
                <a:moveTo>
                  <a:pt x="12238" y="5661"/>
                </a:moveTo>
                <a:lnTo>
                  <a:pt x="10634" y="5661"/>
                </a:lnTo>
                <a:lnTo>
                  <a:pt x="10702" y="5828"/>
                </a:lnTo>
                <a:lnTo>
                  <a:pt x="11135" y="7159"/>
                </a:lnTo>
                <a:lnTo>
                  <a:pt x="12617" y="7081"/>
                </a:lnTo>
                <a:lnTo>
                  <a:pt x="12494" y="6434"/>
                </a:lnTo>
                <a:lnTo>
                  <a:pt x="12238" y="5661"/>
                </a:lnTo>
                <a:close/>
              </a:path>
              <a:path w="12990" h="20911">
                <a:moveTo>
                  <a:pt x="2355" y="5661"/>
                </a:moveTo>
                <a:lnTo>
                  <a:pt x="2287" y="5828"/>
                </a:lnTo>
                <a:lnTo>
                  <a:pt x="2355" y="5661"/>
                </a:lnTo>
                <a:close/>
              </a:path>
              <a:path w="12990" h="20911">
                <a:moveTo>
                  <a:pt x="2323" y="5757"/>
                </a:moveTo>
                <a:close/>
              </a:path>
              <a:path w="12990" h="20911">
                <a:moveTo>
                  <a:pt x="10666" y="5757"/>
                </a:moveTo>
                <a:close/>
              </a:path>
              <a:path w="12990" h="20911">
                <a:moveTo>
                  <a:pt x="10634" y="5661"/>
                </a:moveTo>
                <a:lnTo>
                  <a:pt x="10702" y="5828"/>
                </a:lnTo>
                <a:lnTo>
                  <a:pt x="10634" y="5661"/>
                </a:lnTo>
                <a:close/>
              </a:path>
              <a:path w="12990" h="20911">
                <a:moveTo>
                  <a:pt x="2371" y="5661"/>
                </a:moveTo>
                <a:close/>
              </a:path>
              <a:path w="12990" h="20911">
                <a:moveTo>
                  <a:pt x="10031" y="4495"/>
                </a:moveTo>
                <a:lnTo>
                  <a:pt x="10666" y="5757"/>
                </a:lnTo>
                <a:lnTo>
                  <a:pt x="12238" y="5661"/>
                </a:lnTo>
                <a:lnTo>
                  <a:pt x="11906" y="4658"/>
                </a:lnTo>
                <a:lnTo>
                  <a:pt x="10091" y="4575"/>
                </a:lnTo>
                <a:close/>
              </a:path>
              <a:path w="12990" h="20911">
                <a:moveTo>
                  <a:pt x="2992" y="4428"/>
                </a:moveTo>
                <a:lnTo>
                  <a:pt x="2898" y="4575"/>
                </a:lnTo>
                <a:lnTo>
                  <a:pt x="2992" y="4428"/>
                </a:lnTo>
                <a:close/>
              </a:path>
              <a:path w="12990" h="20911">
                <a:moveTo>
                  <a:pt x="2959" y="4495"/>
                </a:moveTo>
                <a:close/>
              </a:path>
              <a:path w="12990" h="20911">
                <a:moveTo>
                  <a:pt x="9997" y="4428"/>
                </a:moveTo>
                <a:lnTo>
                  <a:pt x="10091" y="4575"/>
                </a:lnTo>
                <a:lnTo>
                  <a:pt x="9997" y="4428"/>
                </a:lnTo>
                <a:close/>
              </a:path>
              <a:path w="12990" h="20911">
                <a:moveTo>
                  <a:pt x="11789" y="4428"/>
                </a:moveTo>
                <a:lnTo>
                  <a:pt x="9997" y="4428"/>
                </a:lnTo>
                <a:lnTo>
                  <a:pt x="10091" y="4575"/>
                </a:lnTo>
                <a:lnTo>
                  <a:pt x="11863" y="4575"/>
                </a:lnTo>
                <a:lnTo>
                  <a:pt x="11789" y="4428"/>
                </a:lnTo>
                <a:close/>
              </a:path>
              <a:path w="12990" h="20911">
                <a:moveTo>
                  <a:pt x="3009" y="4428"/>
                </a:moveTo>
                <a:close/>
              </a:path>
              <a:path w="12990" h="20911">
                <a:moveTo>
                  <a:pt x="9248" y="3464"/>
                </a:moveTo>
                <a:lnTo>
                  <a:pt x="10031" y="4495"/>
                </a:lnTo>
                <a:lnTo>
                  <a:pt x="11789" y="4428"/>
                </a:lnTo>
                <a:lnTo>
                  <a:pt x="11344" y="3551"/>
                </a:lnTo>
                <a:lnTo>
                  <a:pt x="9344" y="3551"/>
                </a:lnTo>
                <a:close/>
              </a:path>
              <a:path w="12990" h="20911">
                <a:moveTo>
                  <a:pt x="3755" y="3446"/>
                </a:moveTo>
                <a:close/>
              </a:path>
              <a:path w="12990" h="20911">
                <a:moveTo>
                  <a:pt x="3745" y="3460"/>
                </a:moveTo>
                <a:close/>
              </a:path>
              <a:path w="12990" h="20911">
                <a:moveTo>
                  <a:pt x="9234" y="3446"/>
                </a:moveTo>
                <a:close/>
              </a:path>
              <a:path w="12990" h="20911">
                <a:moveTo>
                  <a:pt x="11291" y="3446"/>
                </a:moveTo>
                <a:lnTo>
                  <a:pt x="9234" y="3446"/>
                </a:lnTo>
                <a:lnTo>
                  <a:pt x="11344" y="3551"/>
                </a:lnTo>
                <a:close/>
              </a:path>
              <a:path w="12990" h="20911">
                <a:moveTo>
                  <a:pt x="8453" y="2749"/>
                </a:moveTo>
                <a:lnTo>
                  <a:pt x="9248" y="3464"/>
                </a:lnTo>
                <a:lnTo>
                  <a:pt x="11291" y="3446"/>
                </a:lnTo>
                <a:lnTo>
                  <a:pt x="11121" y="3112"/>
                </a:lnTo>
                <a:lnTo>
                  <a:pt x="10870" y="2778"/>
                </a:lnTo>
                <a:lnTo>
                  <a:pt x="8510" y="2778"/>
                </a:lnTo>
                <a:close/>
              </a:path>
              <a:path w="12990" h="20911">
                <a:moveTo>
                  <a:pt x="3760" y="3446"/>
                </a:moveTo>
                <a:close/>
              </a:path>
              <a:path w="12990" h="20911">
                <a:moveTo>
                  <a:pt x="4629" y="2673"/>
                </a:moveTo>
                <a:lnTo>
                  <a:pt x="4489" y="2778"/>
                </a:lnTo>
                <a:lnTo>
                  <a:pt x="4629" y="2673"/>
                </a:lnTo>
                <a:close/>
              </a:path>
              <a:path w="12990" h="20911">
                <a:moveTo>
                  <a:pt x="4541" y="2752"/>
                </a:moveTo>
                <a:close/>
              </a:path>
              <a:path w="12990" h="20911">
                <a:moveTo>
                  <a:pt x="8369" y="2673"/>
                </a:moveTo>
                <a:lnTo>
                  <a:pt x="8510" y="2778"/>
                </a:lnTo>
                <a:lnTo>
                  <a:pt x="8369" y="2673"/>
                </a:lnTo>
                <a:close/>
              </a:path>
              <a:path w="12990" h="20911">
                <a:moveTo>
                  <a:pt x="10791" y="2673"/>
                </a:moveTo>
                <a:lnTo>
                  <a:pt x="8369" y="2673"/>
                </a:lnTo>
                <a:lnTo>
                  <a:pt x="8510" y="2778"/>
                </a:lnTo>
                <a:lnTo>
                  <a:pt x="10870" y="2778"/>
                </a:lnTo>
                <a:close/>
              </a:path>
              <a:path w="12990" h="20911">
                <a:moveTo>
                  <a:pt x="4698" y="2673"/>
                </a:moveTo>
                <a:lnTo>
                  <a:pt x="4541" y="2752"/>
                </a:lnTo>
                <a:lnTo>
                  <a:pt x="4698" y="2673"/>
                </a:lnTo>
                <a:close/>
              </a:path>
              <a:path w="12990" h="20911">
                <a:moveTo>
                  <a:pt x="7474" y="2258"/>
                </a:moveTo>
                <a:lnTo>
                  <a:pt x="8453" y="2749"/>
                </a:lnTo>
                <a:lnTo>
                  <a:pt x="10791" y="2673"/>
                </a:lnTo>
                <a:lnTo>
                  <a:pt x="10493" y="2277"/>
                </a:lnTo>
                <a:lnTo>
                  <a:pt x="7545" y="2277"/>
                </a:lnTo>
                <a:close/>
              </a:path>
              <a:path w="12990" h="20911">
                <a:moveTo>
                  <a:pt x="5573" y="2235"/>
                </a:moveTo>
                <a:close/>
              </a:path>
              <a:path w="12990" h="20911">
                <a:moveTo>
                  <a:pt x="5524" y="2259"/>
                </a:moveTo>
                <a:close/>
              </a:path>
              <a:path w="12990" h="20911">
                <a:moveTo>
                  <a:pt x="7427" y="2235"/>
                </a:moveTo>
                <a:close/>
              </a:path>
              <a:path w="12990" h="20911">
                <a:moveTo>
                  <a:pt x="10462" y="2235"/>
                </a:moveTo>
                <a:lnTo>
                  <a:pt x="7427" y="2235"/>
                </a:lnTo>
                <a:lnTo>
                  <a:pt x="10493" y="2277"/>
                </a:lnTo>
                <a:close/>
              </a:path>
              <a:path w="12990" h="20911">
                <a:moveTo>
                  <a:pt x="5620" y="2235"/>
                </a:moveTo>
                <a:close/>
              </a:path>
              <a:path w="12990" h="20911">
                <a:moveTo>
                  <a:pt x="10383" y="2130"/>
                </a:moveTo>
                <a:lnTo>
                  <a:pt x="6970" y="2130"/>
                </a:lnTo>
                <a:lnTo>
                  <a:pt x="7474" y="2258"/>
                </a:lnTo>
                <a:lnTo>
                  <a:pt x="10462" y="2235"/>
                </a:lnTo>
                <a:close/>
              </a:path>
              <a:path w="12990" h="20911">
                <a:moveTo>
                  <a:pt x="6145" y="2130"/>
                </a:moveTo>
                <a:lnTo>
                  <a:pt x="5950" y="2151"/>
                </a:lnTo>
                <a:lnTo>
                  <a:pt x="6145" y="2130"/>
                </a:lnTo>
                <a:close/>
              </a:path>
              <a:path w="12990" h="20911">
                <a:moveTo>
                  <a:pt x="10352" y="2089"/>
                </a:moveTo>
                <a:lnTo>
                  <a:pt x="6535" y="2089"/>
                </a:lnTo>
                <a:lnTo>
                  <a:pt x="7051" y="2151"/>
                </a:lnTo>
                <a:lnTo>
                  <a:pt x="10383" y="2130"/>
                </a:lnTo>
                <a:close/>
              </a:path>
              <a:path w="12990" h="20911">
                <a:moveTo>
                  <a:pt x="6535" y="2089"/>
                </a:move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2" name="object 152"/>
          <p:cNvSpPr/>
          <p:nvPr/>
        </p:nvSpPr>
        <p:spPr>
          <a:xfrm>
            <a:off x="5663575" y="3602309"/>
            <a:ext cx="11547" cy="18822"/>
          </a:xfrm>
          <a:custGeom>
            <a:avLst/>
            <a:gdLst/>
            <a:ahLst/>
            <a:cxnLst/>
            <a:rect l="l" t="t" r="r" b="b"/>
            <a:pathLst>
              <a:path w="11547" h="18822">
                <a:moveTo>
                  <a:pt x="8962" y="0"/>
                </a:moveTo>
                <a:lnTo>
                  <a:pt x="2584" y="0"/>
                </a:lnTo>
                <a:lnTo>
                  <a:pt x="0" y="4219"/>
                </a:lnTo>
                <a:lnTo>
                  <a:pt x="0" y="14623"/>
                </a:lnTo>
                <a:lnTo>
                  <a:pt x="2584" y="18822"/>
                </a:lnTo>
                <a:lnTo>
                  <a:pt x="8962" y="18822"/>
                </a:lnTo>
                <a:lnTo>
                  <a:pt x="11547" y="14623"/>
                </a:lnTo>
                <a:lnTo>
                  <a:pt x="11547" y="4219"/>
                </a:lnTo>
                <a:lnTo>
                  <a:pt x="896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3" name="object 153"/>
          <p:cNvSpPr/>
          <p:nvPr/>
        </p:nvSpPr>
        <p:spPr>
          <a:xfrm>
            <a:off x="5662858" y="3601264"/>
            <a:ext cx="12989" cy="20932"/>
          </a:xfrm>
          <a:custGeom>
            <a:avLst/>
            <a:gdLst/>
            <a:ahLst/>
            <a:cxnLst/>
            <a:rect l="l" t="t" r="r" b="b"/>
            <a:pathLst>
              <a:path w="12989" h="20932">
                <a:moveTo>
                  <a:pt x="6493" y="0"/>
                </a:moveTo>
                <a:lnTo>
                  <a:pt x="0" y="10361"/>
                </a:lnTo>
                <a:lnTo>
                  <a:pt x="0" y="10570"/>
                </a:lnTo>
                <a:lnTo>
                  <a:pt x="6493" y="20932"/>
                </a:lnTo>
                <a:lnTo>
                  <a:pt x="7159" y="20869"/>
                </a:lnTo>
                <a:lnTo>
                  <a:pt x="7834" y="20702"/>
                </a:lnTo>
                <a:lnTo>
                  <a:pt x="9048" y="20096"/>
                </a:lnTo>
                <a:lnTo>
                  <a:pt x="10160" y="19114"/>
                </a:lnTo>
                <a:lnTo>
                  <a:pt x="10362" y="18843"/>
                </a:lnTo>
                <a:lnTo>
                  <a:pt x="6454" y="18843"/>
                </a:lnTo>
                <a:lnTo>
                  <a:pt x="6144" y="18801"/>
                </a:lnTo>
                <a:lnTo>
                  <a:pt x="5619" y="18697"/>
                </a:lnTo>
                <a:lnTo>
                  <a:pt x="5455" y="18655"/>
                </a:lnTo>
                <a:lnTo>
                  <a:pt x="4698" y="18258"/>
                </a:lnTo>
                <a:lnTo>
                  <a:pt x="4489" y="18153"/>
                </a:lnTo>
                <a:lnTo>
                  <a:pt x="3783" y="17506"/>
                </a:lnTo>
                <a:lnTo>
                  <a:pt x="3643" y="17380"/>
                </a:lnTo>
                <a:lnTo>
                  <a:pt x="3007" y="16503"/>
                </a:lnTo>
                <a:lnTo>
                  <a:pt x="2899" y="16357"/>
                </a:lnTo>
                <a:lnTo>
                  <a:pt x="2371" y="15270"/>
                </a:lnTo>
                <a:lnTo>
                  <a:pt x="2287" y="15103"/>
                </a:lnTo>
                <a:lnTo>
                  <a:pt x="1880" y="13850"/>
                </a:lnTo>
                <a:lnTo>
                  <a:pt x="1824" y="13683"/>
                </a:lnTo>
                <a:lnTo>
                  <a:pt x="1569" y="12262"/>
                </a:lnTo>
                <a:lnTo>
                  <a:pt x="1544" y="12074"/>
                </a:lnTo>
                <a:lnTo>
                  <a:pt x="1450" y="10570"/>
                </a:lnTo>
                <a:lnTo>
                  <a:pt x="1544" y="8857"/>
                </a:lnTo>
                <a:lnTo>
                  <a:pt x="1556" y="8669"/>
                </a:lnTo>
                <a:lnTo>
                  <a:pt x="1838" y="7249"/>
                </a:lnTo>
                <a:lnTo>
                  <a:pt x="1870" y="7081"/>
                </a:lnTo>
                <a:lnTo>
                  <a:pt x="2299" y="5828"/>
                </a:lnTo>
                <a:lnTo>
                  <a:pt x="2355" y="5661"/>
                </a:lnTo>
                <a:lnTo>
                  <a:pt x="2918" y="4575"/>
                </a:lnTo>
                <a:lnTo>
                  <a:pt x="2991" y="4428"/>
                </a:lnTo>
                <a:lnTo>
                  <a:pt x="3661" y="3551"/>
                </a:lnTo>
                <a:lnTo>
                  <a:pt x="4511" y="2778"/>
                </a:lnTo>
                <a:lnTo>
                  <a:pt x="4698" y="2673"/>
                </a:lnTo>
                <a:lnTo>
                  <a:pt x="5490" y="2277"/>
                </a:lnTo>
                <a:lnTo>
                  <a:pt x="5619" y="2235"/>
                </a:lnTo>
                <a:lnTo>
                  <a:pt x="6030" y="2130"/>
                </a:lnTo>
                <a:lnTo>
                  <a:pt x="6494" y="2091"/>
                </a:lnTo>
                <a:lnTo>
                  <a:pt x="10362" y="2089"/>
                </a:lnTo>
                <a:lnTo>
                  <a:pt x="10160" y="1817"/>
                </a:lnTo>
                <a:lnTo>
                  <a:pt x="9048" y="835"/>
                </a:lnTo>
                <a:lnTo>
                  <a:pt x="7834" y="229"/>
                </a:lnTo>
                <a:lnTo>
                  <a:pt x="7159" y="62"/>
                </a:lnTo>
                <a:lnTo>
                  <a:pt x="6493" y="0"/>
                </a:lnTo>
                <a:close/>
              </a:path>
              <a:path w="12989" h="20932">
                <a:moveTo>
                  <a:pt x="6494" y="18839"/>
                </a:moveTo>
                <a:close/>
              </a:path>
              <a:path w="12989" h="20932">
                <a:moveTo>
                  <a:pt x="7040" y="18780"/>
                </a:moveTo>
                <a:lnTo>
                  <a:pt x="6494" y="18839"/>
                </a:lnTo>
                <a:lnTo>
                  <a:pt x="10362" y="18843"/>
                </a:lnTo>
                <a:lnTo>
                  <a:pt x="6959" y="18801"/>
                </a:lnTo>
                <a:close/>
              </a:path>
              <a:path w="12989" h="20932">
                <a:moveTo>
                  <a:pt x="5949" y="18780"/>
                </a:moveTo>
                <a:lnTo>
                  <a:pt x="6144" y="18801"/>
                </a:lnTo>
                <a:lnTo>
                  <a:pt x="5949" y="18780"/>
                </a:lnTo>
                <a:close/>
              </a:path>
              <a:path w="12989" h="20932">
                <a:moveTo>
                  <a:pt x="7462" y="18673"/>
                </a:moveTo>
                <a:lnTo>
                  <a:pt x="6959" y="18801"/>
                </a:lnTo>
                <a:lnTo>
                  <a:pt x="10393" y="18801"/>
                </a:lnTo>
                <a:lnTo>
                  <a:pt x="7415" y="18697"/>
                </a:lnTo>
                <a:close/>
              </a:path>
              <a:path w="12989" h="20932">
                <a:moveTo>
                  <a:pt x="5455" y="18655"/>
                </a:moveTo>
                <a:close/>
              </a:path>
              <a:path w="12989" h="20932">
                <a:moveTo>
                  <a:pt x="5526" y="18673"/>
                </a:moveTo>
                <a:close/>
              </a:path>
              <a:path w="12989" h="20932">
                <a:moveTo>
                  <a:pt x="7534" y="18655"/>
                </a:moveTo>
                <a:close/>
              </a:path>
              <a:path w="12989" h="20932">
                <a:moveTo>
                  <a:pt x="10501" y="18655"/>
                </a:moveTo>
                <a:lnTo>
                  <a:pt x="7534" y="18655"/>
                </a:lnTo>
                <a:lnTo>
                  <a:pt x="10470" y="18697"/>
                </a:lnTo>
                <a:close/>
              </a:path>
              <a:path w="12989" h="20932">
                <a:moveTo>
                  <a:pt x="5490" y="18655"/>
                </a:moveTo>
                <a:close/>
              </a:path>
              <a:path w="12989" h="20932">
                <a:moveTo>
                  <a:pt x="8450" y="18178"/>
                </a:moveTo>
                <a:lnTo>
                  <a:pt x="7462" y="18673"/>
                </a:lnTo>
                <a:lnTo>
                  <a:pt x="10501" y="18655"/>
                </a:lnTo>
                <a:lnTo>
                  <a:pt x="10795" y="18258"/>
                </a:lnTo>
                <a:lnTo>
                  <a:pt x="8360" y="18258"/>
                </a:lnTo>
                <a:close/>
              </a:path>
              <a:path w="12989" h="20932">
                <a:moveTo>
                  <a:pt x="4489" y="18153"/>
                </a:moveTo>
                <a:lnTo>
                  <a:pt x="4628" y="18258"/>
                </a:lnTo>
                <a:lnTo>
                  <a:pt x="4489" y="18153"/>
                </a:lnTo>
                <a:close/>
              </a:path>
              <a:path w="12989" h="20932">
                <a:moveTo>
                  <a:pt x="4538" y="18178"/>
                </a:moveTo>
                <a:lnTo>
                  <a:pt x="4698" y="18258"/>
                </a:lnTo>
                <a:lnTo>
                  <a:pt x="4538" y="18178"/>
                </a:lnTo>
                <a:close/>
              </a:path>
              <a:path w="12989" h="20932">
                <a:moveTo>
                  <a:pt x="8499" y="18153"/>
                </a:moveTo>
                <a:lnTo>
                  <a:pt x="8360" y="18258"/>
                </a:lnTo>
                <a:lnTo>
                  <a:pt x="8499" y="18153"/>
                </a:lnTo>
                <a:close/>
              </a:path>
              <a:path w="12989" h="20932">
                <a:moveTo>
                  <a:pt x="10872" y="18153"/>
                </a:moveTo>
                <a:lnTo>
                  <a:pt x="8499" y="18153"/>
                </a:lnTo>
                <a:lnTo>
                  <a:pt x="8360" y="18258"/>
                </a:lnTo>
                <a:lnTo>
                  <a:pt x="10795" y="18258"/>
                </a:lnTo>
                <a:close/>
              </a:path>
              <a:path w="12989" h="20932">
                <a:moveTo>
                  <a:pt x="4511" y="18153"/>
                </a:moveTo>
                <a:close/>
              </a:path>
              <a:path w="12989" h="20932">
                <a:moveTo>
                  <a:pt x="9292" y="17428"/>
                </a:moveTo>
                <a:lnTo>
                  <a:pt x="8450" y="18178"/>
                </a:lnTo>
                <a:lnTo>
                  <a:pt x="10872" y="18153"/>
                </a:lnTo>
                <a:lnTo>
                  <a:pt x="11120" y="17819"/>
                </a:lnTo>
                <a:lnTo>
                  <a:pt x="11279" y="17506"/>
                </a:lnTo>
                <a:lnTo>
                  <a:pt x="9234" y="17506"/>
                </a:lnTo>
                <a:close/>
              </a:path>
              <a:path w="12989" h="20932">
                <a:moveTo>
                  <a:pt x="3643" y="17380"/>
                </a:moveTo>
                <a:close/>
              </a:path>
              <a:path w="12989" h="20932">
                <a:moveTo>
                  <a:pt x="3696" y="17428"/>
                </a:moveTo>
                <a:close/>
              </a:path>
              <a:path w="12989" h="20932">
                <a:moveTo>
                  <a:pt x="9346" y="17380"/>
                </a:moveTo>
                <a:close/>
              </a:path>
              <a:path w="12989" h="20932">
                <a:moveTo>
                  <a:pt x="11343" y="17380"/>
                </a:moveTo>
                <a:lnTo>
                  <a:pt x="9346" y="17380"/>
                </a:lnTo>
                <a:lnTo>
                  <a:pt x="11279" y="17506"/>
                </a:lnTo>
                <a:close/>
              </a:path>
              <a:path w="12989" h="20932">
                <a:moveTo>
                  <a:pt x="3661" y="17380"/>
                </a:moveTo>
                <a:close/>
              </a:path>
              <a:path w="12989" h="20932">
                <a:moveTo>
                  <a:pt x="10031" y="16435"/>
                </a:moveTo>
                <a:lnTo>
                  <a:pt x="9292" y="17428"/>
                </a:lnTo>
                <a:lnTo>
                  <a:pt x="11343" y="17380"/>
                </a:lnTo>
                <a:lnTo>
                  <a:pt x="11789" y="16503"/>
                </a:lnTo>
                <a:lnTo>
                  <a:pt x="9997" y="16503"/>
                </a:lnTo>
                <a:close/>
              </a:path>
              <a:path w="12989" h="20932">
                <a:moveTo>
                  <a:pt x="2899" y="16357"/>
                </a:moveTo>
                <a:lnTo>
                  <a:pt x="2991" y="16503"/>
                </a:lnTo>
                <a:lnTo>
                  <a:pt x="2899" y="16357"/>
                </a:lnTo>
                <a:close/>
              </a:path>
              <a:path w="12989" h="20932">
                <a:moveTo>
                  <a:pt x="2957" y="16435"/>
                </a:moveTo>
                <a:close/>
              </a:path>
              <a:path w="12989" h="20932">
                <a:moveTo>
                  <a:pt x="10090" y="16357"/>
                </a:moveTo>
                <a:lnTo>
                  <a:pt x="9997" y="16503"/>
                </a:lnTo>
                <a:lnTo>
                  <a:pt x="10090" y="16357"/>
                </a:lnTo>
                <a:close/>
              </a:path>
              <a:path w="12989" h="20932">
                <a:moveTo>
                  <a:pt x="11863" y="16357"/>
                </a:moveTo>
                <a:lnTo>
                  <a:pt x="10090" y="16357"/>
                </a:lnTo>
                <a:lnTo>
                  <a:pt x="9997" y="16503"/>
                </a:lnTo>
                <a:lnTo>
                  <a:pt x="11789" y="16503"/>
                </a:lnTo>
                <a:lnTo>
                  <a:pt x="11863" y="16357"/>
                </a:lnTo>
                <a:close/>
              </a:path>
              <a:path w="12989" h="20932">
                <a:moveTo>
                  <a:pt x="2918" y="16357"/>
                </a:moveTo>
                <a:close/>
              </a:path>
              <a:path w="12989" h="20932">
                <a:moveTo>
                  <a:pt x="10665" y="15174"/>
                </a:moveTo>
                <a:lnTo>
                  <a:pt x="10031" y="16435"/>
                </a:lnTo>
                <a:lnTo>
                  <a:pt x="11863" y="16357"/>
                </a:lnTo>
                <a:lnTo>
                  <a:pt x="12238" y="15270"/>
                </a:lnTo>
                <a:lnTo>
                  <a:pt x="10633" y="15270"/>
                </a:lnTo>
                <a:close/>
              </a:path>
              <a:path w="12989" h="20932">
                <a:moveTo>
                  <a:pt x="2287" y="15103"/>
                </a:moveTo>
                <a:lnTo>
                  <a:pt x="2355" y="15270"/>
                </a:lnTo>
                <a:lnTo>
                  <a:pt x="2287" y="15103"/>
                </a:lnTo>
                <a:close/>
              </a:path>
              <a:path w="12989" h="20932">
                <a:moveTo>
                  <a:pt x="2323" y="15174"/>
                </a:moveTo>
                <a:close/>
              </a:path>
              <a:path w="12989" h="20932">
                <a:moveTo>
                  <a:pt x="10701" y="15103"/>
                </a:moveTo>
                <a:lnTo>
                  <a:pt x="10633" y="15270"/>
                </a:lnTo>
                <a:lnTo>
                  <a:pt x="10701" y="15103"/>
                </a:lnTo>
                <a:close/>
              </a:path>
              <a:path w="12989" h="20932">
                <a:moveTo>
                  <a:pt x="12293" y="15103"/>
                </a:moveTo>
                <a:lnTo>
                  <a:pt x="10701" y="15103"/>
                </a:lnTo>
                <a:lnTo>
                  <a:pt x="10633" y="15270"/>
                </a:lnTo>
                <a:lnTo>
                  <a:pt x="12238" y="15270"/>
                </a:lnTo>
                <a:lnTo>
                  <a:pt x="12293" y="15103"/>
                </a:lnTo>
                <a:close/>
              </a:path>
              <a:path w="12989" h="20932">
                <a:moveTo>
                  <a:pt x="2299" y="15103"/>
                </a:moveTo>
                <a:close/>
              </a:path>
              <a:path w="12989" h="20932">
                <a:moveTo>
                  <a:pt x="12649" y="13683"/>
                </a:moveTo>
                <a:lnTo>
                  <a:pt x="11165" y="13683"/>
                </a:lnTo>
                <a:lnTo>
                  <a:pt x="11118" y="13850"/>
                </a:lnTo>
                <a:lnTo>
                  <a:pt x="10665" y="15174"/>
                </a:lnTo>
                <a:lnTo>
                  <a:pt x="12293" y="15103"/>
                </a:lnTo>
                <a:lnTo>
                  <a:pt x="12494" y="14498"/>
                </a:lnTo>
                <a:lnTo>
                  <a:pt x="12649" y="13683"/>
                </a:lnTo>
                <a:close/>
              </a:path>
              <a:path w="12989" h="20932">
                <a:moveTo>
                  <a:pt x="1824" y="13683"/>
                </a:moveTo>
                <a:lnTo>
                  <a:pt x="1870" y="13850"/>
                </a:lnTo>
                <a:lnTo>
                  <a:pt x="1824" y="13683"/>
                </a:lnTo>
                <a:close/>
              </a:path>
              <a:path w="12989" h="20932">
                <a:moveTo>
                  <a:pt x="1857" y="13783"/>
                </a:moveTo>
                <a:close/>
              </a:path>
              <a:path w="12989" h="20932">
                <a:moveTo>
                  <a:pt x="11131" y="13783"/>
                </a:moveTo>
                <a:close/>
              </a:path>
              <a:path w="12989" h="20932">
                <a:moveTo>
                  <a:pt x="11165" y="13683"/>
                </a:moveTo>
                <a:lnTo>
                  <a:pt x="11118" y="13850"/>
                </a:lnTo>
                <a:lnTo>
                  <a:pt x="11165" y="13683"/>
                </a:lnTo>
                <a:close/>
              </a:path>
              <a:path w="12989" h="20932">
                <a:moveTo>
                  <a:pt x="1838" y="13683"/>
                </a:moveTo>
                <a:close/>
              </a:path>
              <a:path w="12989" h="20932">
                <a:moveTo>
                  <a:pt x="12894" y="12074"/>
                </a:moveTo>
                <a:lnTo>
                  <a:pt x="11455" y="12074"/>
                </a:lnTo>
                <a:lnTo>
                  <a:pt x="11432" y="12262"/>
                </a:lnTo>
                <a:lnTo>
                  <a:pt x="11131" y="13783"/>
                </a:lnTo>
                <a:lnTo>
                  <a:pt x="12649" y="13683"/>
                </a:lnTo>
                <a:lnTo>
                  <a:pt x="12864" y="12555"/>
                </a:lnTo>
                <a:lnTo>
                  <a:pt x="12894" y="12074"/>
                </a:lnTo>
                <a:close/>
              </a:path>
              <a:path w="12989" h="20932">
                <a:moveTo>
                  <a:pt x="1533" y="12074"/>
                </a:moveTo>
                <a:lnTo>
                  <a:pt x="1556" y="12262"/>
                </a:lnTo>
                <a:lnTo>
                  <a:pt x="1533" y="12074"/>
                </a:lnTo>
                <a:close/>
              </a:path>
              <a:path w="12989" h="20932">
                <a:moveTo>
                  <a:pt x="1550" y="12163"/>
                </a:moveTo>
                <a:close/>
              </a:path>
              <a:path w="12989" h="20932">
                <a:moveTo>
                  <a:pt x="11438" y="12163"/>
                </a:moveTo>
                <a:close/>
              </a:path>
              <a:path w="12989" h="20932">
                <a:moveTo>
                  <a:pt x="11455" y="12074"/>
                </a:moveTo>
                <a:lnTo>
                  <a:pt x="11432" y="12262"/>
                </a:lnTo>
                <a:lnTo>
                  <a:pt x="11455" y="12074"/>
                </a:lnTo>
                <a:close/>
              </a:path>
              <a:path w="12989" h="20932">
                <a:moveTo>
                  <a:pt x="1544" y="12074"/>
                </a:moveTo>
                <a:close/>
              </a:path>
              <a:path w="12989" h="20932">
                <a:moveTo>
                  <a:pt x="12989" y="10361"/>
                </a:moveTo>
                <a:lnTo>
                  <a:pt x="11552" y="10361"/>
                </a:lnTo>
                <a:lnTo>
                  <a:pt x="11552" y="10570"/>
                </a:lnTo>
                <a:lnTo>
                  <a:pt x="11438" y="12163"/>
                </a:lnTo>
                <a:lnTo>
                  <a:pt x="12894" y="12074"/>
                </a:lnTo>
                <a:lnTo>
                  <a:pt x="12989" y="10570"/>
                </a:lnTo>
                <a:lnTo>
                  <a:pt x="12989" y="10361"/>
                </a:lnTo>
                <a:close/>
              </a:path>
              <a:path w="12989" h="20932">
                <a:moveTo>
                  <a:pt x="1443" y="10466"/>
                </a:moveTo>
                <a:close/>
              </a:path>
              <a:path w="12989" h="20932">
                <a:moveTo>
                  <a:pt x="11545" y="10466"/>
                </a:moveTo>
                <a:close/>
              </a:path>
              <a:path w="12989" h="20932">
                <a:moveTo>
                  <a:pt x="1450" y="10361"/>
                </a:moveTo>
                <a:close/>
              </a:path>
              <a:path w="12989" h="20932">
                <a:moveTo>
                  <a:pt x="12882" y="8669"/>
                </a:moveTo>
                <a:lnTo>
                  <a:pt x="11432" y="8669"/>
                </a:lnTo>
                <a:lnTo>
                  <a:pt x="11455" y="8857"/>
                </a:lnTo>
                <a:lnTo>
                  <a:pt x="11545" y="10466"/>
                </a:lnTo>
                <a:lnTo>
                  <a:pt x="12989" y="10361"/>
                </a:lnTo>
                <a:lnTo>
                  <a:pt x="12882" y="8669"/>
                </a:lnTo>
                <a:close/>
              </a:path>
              <a:path w="12989" h="20932">
                <a:moveTo>
                  <a:pt x="1556" y="8669"/>
                </a:moveTo>
                <a:lnTo>
                  <a:pt x="1533" y="8857"/>
                </a:lnTo>
                <a:lnTo>
                  <a:pt x="1556" y="8669"/>
                </a:lnTo>
                <a:close/>
              </a:path>
              <a:path w="12989" h="20932">
                <a:moveTo>
                  <a:pt x="1550" y="8768"/>
                </a:moveTo>
                <a:close/>
              </a:path>
              <a:path w="12989" h="20932">
                <a:moveTo>
                  <a:pt x="11438" y="8768"/>
                </a:moveTo>
                <a:close/>
              </a:path>
              <a:path w="12989" h="20932">
                <a:moveTo>
                  <a:pt x="11432" y="8669"/>
                </a:moveTo>
                <a:lnTo>
                  <a:pt x="11455" y="8857"/>
                </a:lnTo>
                <a:lnTo>
                  <a:pt x="11432" y="8669"/>
                </a:lnTo>
                <a:close/>
              </a:path>
              <a:path w="12989" h="20932">
                <a:moveTo>
                  <a:pt x="1569" y="8669"/>
                </a:moveTo>
                <a:close/>
              </a:path>
              <a:path w="12989" h="20932">
                <a:moveTo>
                  <a:pt x="11131" y="7148"/>
                </a:moveTo>
                <a:lnTo>
                  <a:pt x="11438" y="8768"/>
                </a:lnTo>
                <a:lnTo>
                  <a:pt x="12882" y="8669"/>
                </a:lnTo>
                <a:lnTo>
                  <a:pt x="12864" y="8377"/>
                </a:lnTo>
                <a:lnTo>
                  <a:pt x="12649" y="7249"/>
                </a:lnTo>
                <a:lnTo>
                  <a:pt x="11165" y="7249"/>
                </a:lnTo>
                <a:close/>
              </a:path>
              <a:path w="12989" h="20932">
                <a:moveTo>
                  <a:pt x="1870" y="7081"/>
                </a:moveTo>
                <a:lnTo>
                  <a:pt x="1824" y="7249"/>
                </a:lnTo>
                <a:lnTo>
                  <a:pt x="1870" y="7081"/>
                </a:lnTo>
                <a:close/>
              </a:path>
              <a:path w="12989" h="20932">
                <a:moveTo>
                  <a:pt x="1857" y="7148"/>
                </a:moveTo>
                <a:close/>
              </a:path>
              <a:path w="12989" h="20932">
                <a:moveTo>
                  <a:pt x="11118" y="7081"/>
                </a:moveTo>
                <a:lnTo>
                  <a:pt x="11165" y="7249"/>
                </a:lnTo>
                <a:lnTo>
                  <a:pt x="11118" y="7081"/>
                </a:lnTo>
                <a:close/>
              </a:path>
              <a:path w="12989" h="20932">
                <a:moveTo>
                  <a:pt x="12617" y="7081"/>
                </a:moveTo>
                <a:lnTo>
                  <a:pt x="11118" y="7081"/>
                </a:lnTo>
                <a:lnTo>
                  <a:pt x="11165" y="7249"/>
                </a:lnTo>
                <a:lnTo>
                  <a:pt x="12649" y="7249"/>
                </a:lnTo>
                <a:lnTo>
                  <a:pt x="12617" y="7081"/>
                </a:lnTo>
                <a:close/>
              </a:path>
              <a:path w="12989" h="20932">
                <a:moveTo>
                  <a:pt x="1880" y="7081"/>
                </a:moveTo>
                <a:close/>
              </a:path>
              <a:path w="12989" h="20932">
                <a:moveTo>
                  <a:pt x="12238" y="5661"/>
                </a:moveTo>
                <a:lnTo>
                  <a:pt x="10633" y="5661"/>
                </a:lnTo>
                <a:lnTo>
                  <a:pt x="10701" y="5828"/>
                </a:lnTo>
                <a:lnTo>
                  <a:pt x="11131" y="7148"/>
                </a:lnTo>
                <a:lnTo>
                  <a:pt x="12617" y="7081"/>
                </a:lnTo>
                <a:lnTo>
                  <a:pt x="12494" y="6434"/>
                </a:lnTo>
                <a:lnTo>
                  <a:pt x="12238" y="5661"/>
                </a:lnTo>
                <a:close/>
              </a:path>
              <a:path w="12989" h="20932">
                <a:moveTo>
                  <a:pt x="2355" y="5661"/>
                </a:moveTo>
                <a:lnTo>
                  <a:pt x="2287" y="5828"/>
                </a:lnTo>
                <a:lnTo>
                  <a:pt x="2355" y="5661"/>
                </a:lnTo>
                <a:close/>
              </a:path>
              <a:path w="12989" h="20932">
                <a:moveTo>
                  <a:pt x="2323" y="5757"/>
                </a:moveTo>
                <a:close/>
              </a:path>
              <a:path w="12989" h="20932">
                <a:moveTo>
                  <a:pt x="10665" y="5757"/>
                </a:moveTo>
                <a:close/>
              </a:path>
              <a:path w="12989" h="20932">
                <a:moveTo>
                  <a:pt x="10633" y="5661"/>
                </a:moveTo>
                <a:lnTo>
                  <a:pt x="10701" y="5828"/>
                </a:lnTo>
                <a:lnTo>
                  <a:pt x="10633" y="5661"/>
                </a:lnTo>
                <a:close/>
              </a:path>
              <a:path w="12989" h="20932">
                <a:moveTo>
                  <a:pt x="2371" y="5661"/>
                </a:moveTo>
                <a:close/>
              </a:path>
              <a:path w="12989" h="20932">
                <a:moveTo>
                  <a:pt x="10031" y="4496"/>
                </a:moveTo>
                <a:lnTo>
                  <a:pt x="10665" y="5757"/>
                </a:lnTo>
                <a:lnTo>
                  <a:pt x="12238" y="5661"/>
                </a:lnTo>
                <a:lnTo>
                  <a:pt x="11906" y="4658"/>
                </a:lnTo>
                <a:lnTo>
                  <a:pt x="10090" y="4575"/>
                </a:lnTo>
                <a:close/>
              </a:path>
              <a:path w="12989" h="20932">
                <a:moveTo>
                  <a:pt x="2991" y="4428"/>
                </a:moveTo>
                <a:lnTo>
                  <a:pt x="2899" y="4575"/>
                </a:lnTo>
                <a:lnTo>
                  <a:pt x="2991" y="4428"/>
                </a:lnTo>
                <a:close/>
              </a:path>
              <a:path w="12989" h="20932">
                <a:moveTo>
                  <a:pt x="2957" y="4496"/>
                </a:moveTo>
                <a:close/>
              </a:path>
              <a:path w="12989" h="20932">
                <a:moveTo>
                  <a:pt x="9997" y="4428"/>
                </a:moveTo>
                <a:lnTo>
                  <a:pt x="10090" y="4575"/>
                </a:lnTo>
                <a:lnTo>
                  <a:pt x="9997" y="4428"/>
                </a:lnTo>
                <a:close/>
              </a:path>
              <a:path w="12989" h="20932">
                <a:moveTo>
                  <a:pt x="11789" y="4428"/>
                </a:moveTo>
                <a:lnTo>
                  <a:pt x="9997" y="4428"/>
                </a:lnTo>
                <a:lnTo>
                  <a:pt x="10090" y="4575"/>
                </a:lnTo>
                <a:lnTo>
                  <a:pt x="11863" y="4575"/>
                </a:lnTo>
                <a:lnTo>
                  <a:pt x="11789" y="4428"/>
                </a:lnTo>
                <a:close/>
              </a:path>
              <a:path w="12989" h="20932">
                <a:moveTo>
                  <a:pt x="3007" y="4428"/>
                </a:moveTo>
                <a:close/>
              </a:path>
              <a:path w="12989" h="20932">
                <a:moveTo>
                  <a:pt x="9292" y="3504"/>
                </a:moveTo>
                <a:lnTo>
                  <a:pt x="10031" y="4496"/>
                </a:lnTo>
                <a:lnTo>
                  <a:pt x="11789" y="4428"/>
                </a:lnTo>
                <a:lnTo>
                  <a:pt x="11343" y="3551"/>
                </a:lnTo>
                <a:lnTo>
                  <a:pt x="9346" y="3551"/>
                </a:lnTo>
                <a:close/>
              </a:path>
              <a:path w="12989" h="20932">
                <a:moveTo>
                  <a:pt x="3754" y="3426"/>
                </a:moveTo>
                <a:close/>
              </a:path>
              <a:path w="12989" h="20932">
                <a:moveTo>
                  <a:pt x="3696" y="3504"/>
                </a:moveTo>
                <a:close/>
              </a:path>
              <a:path w="12989" h="20932">
                <a:moveTo>
                  <a:pt x="9234" y="3426"/>
                </a:moveTo>
                <a:close/>
              </a:path>
              <a:path w="12989" h="20932">
                <a:moveTo>
                  <a:pt x="11279" y="3426"/>
                </a:moveTo>
                <a:lnTo>
                  <a:pt x="9234" y="3426"/>
                </a:lnTo>
                <a:lnTo>
                  <a:pt x="11343" y="3551"/>
                </a:lnTo>
                <a:close/>
              </a:path>
              <a:path w="12989" h="20932">
                <a:moveTo>
                  <a:pt x="3783" y="3426"/>
                </a:moveTo>
                <a:close/>
              </a:path>
              <a:path w="12989" h="20932">
                <a:moveTo>
                  <a:pt x="8450" y="2753"/>
                </a:moveTo>
                <a:lnTo>
                  <a:pt x="9292" y="3504"/>
                </a:lnTo>
                <a:lnTo>
                  <a:pt x="11279" y="3426"/>
                </a:lnTo>
                <a:lnTo>
                  <a:pt x="11120" y="3112"/>
                </a:lnTo>
                <a:lnTo>
                  <a:pt x="10872" y="2778"/>
                </a:lnTo>
                <a:lnTo>
                  <a:pt x="8499" y="2778"/>
                </a:lnTo>
                <a:close/>
              </a:path>
              <a:path w="12989" h="20932">
                <a:moveTo>
                  <a:pt x="4628" y="2673"/>
                </a:moveTo>
                <a:lnTo>
                  <a:pt x="4489" y="2778"/>
                </a:lnTo>
                <a:lnTo>
                  <a:pt x="4628" y="2673"/>
                </a:lnTo>
                <a:close/>
              </a:path>
              <a:path w="12989" h="20932">
                <a:moveTo>
                  <a:pt x="4538" y="2753"/>
                </a:moveTo>
                <a:close/>
              </a:path>
              <a:path w="12989" h="20932">
                <a:moveTo>
                  <a:pt x="8360" y="2673"/>
                </a:moveTo>
                <a:lnTo>
                  <a:pt x="8499" y="2778"/>
                </a:lnTo>
                <a:lnTo>
                  <a:pt x="8360" y="2673"/>
                </a:lnTo>
                <a:close/>
              </a:path>
              <a:path w="12989" h="20932">
                <a:moveTo>
                  <a:pt x="10795" y="2673"/>
                </a:moveTo>
                <a:lnTo>
                  <a:pt x="8360" y="2673"/>
                </a:lnTo>
                <a:lnTo>
                  <a:pt x="8499" y="2778"/>
                </a:lnTo>
                <a:lnTo>
                  <a:pt x="10872" y="2778"/>
                </a:lnTo>
                <a:close/>
              </a:path>
              <a:path w="12989" h="20932">
                <a:moveTo>
                  <a:pt x="4698" y="2673"/>
                </a:moveTo>
                <a:lnTo>
                  <a:pt x="4538" y="2753"/>
                </a:lnTo>
                <a:lnTo>
                  <a:pt x="4698" y="2673"/>
                </a:lnTo>
                <a:close/>
              </a:path>
              <a:path w="12989" h="20932">
                <a:moveTo>
                  <a:pt x="7462" y="2258"/>
                </a:moveTo>
                <a:lnTo>
                  <a:pt x="8450" y="2753"/>
                </a:lnTo>
                <a:lnTo>
                  <a:pt x="10795" y="2673"/>
                </a:lnTo>
                <a:lnTo>
                  <a:pt x="10501" y="2277"/>
                </a:lnTo>
                <a:lnTo>
                  <a:pt x="7534" y="2277"/>
                </a:lnTo>
                <a:close/>
              </a:path>
              <a:path w="12989" h="20932">
                <a:moveTo>
                  <a:pt x="5573" y="2235"/>
                </a:moveTo>
                <a:close/>
              </a:path>
              <a:path w="12989" h="20932">
                <a:moveTo>
                  <a:pt x="5526" y="2258"/>
                </a:moveTo>
                <a:close/>
              </a:path>
              <a:path w="12989" h="20932">
                <a:moveTo>
                  <a:pt x="7415" y="2235"/>
                </a:moveTo>
                <a:close/>
              </a:path>
              <a:path w="12989" h="20932">
                <a:moveTo>
                  <a:pt x="10470" y="2235"/>
                </a:moveTo>
                <a:lnTo>
                  <a:pt x="7415" y="2235"/>
                </a:lnTo>
                <a:lnTo>
                  <a:pt x="10501" y="2277"/>
                </a:lnTo>
                <a:close/>
              </a:path>
              <a:path w="12989" h="20932">
                <a:moveTo>
                  <a:pt x="5619" y="2235"/>
                </a:moveTo>
                <a:close/>
              </a:path>
              <a:path w="12989" h="20932">
                <a:moveTo>
                  <a:pt x="10362" y="2089"/>
                </a:moveTo>
                <a:lnTo>
                  <a:pt x="6534" y="2089"/>
                </a:lnTo>
                <a:lnTo>
                  <a:pt x="7040" y="2130"/>
                </a:lnTo>
                <a:lnTo>
                  <a:pt x="7462" y="2258"/>
                </a:lnTo>
                <a:lnTo>
                  <a:pt x="10470" y="2235"/>
                </a:lnTo>
                <a:lnTo>
                  <a:pt x="10362" y="2089"/>
                </a:lnTo>
                <a:close/>
              </a:path>
              <a:path w="12989" h="20932">
                <a:moveTo>
                  <a:pt x="6534" y="2089"/>
                </a:move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4" name="object 154"/>
          <p:cNvSpPr/>
          <p:nvPr/>
        </p:nvSpPr>
        <p:spPr>
          <a:xfrm>
            <a:off x="5683784" y="3604398"/>
            <a:ext cx="11547" cy="18822"/>
          </a:xfrm>
          <a:custGeom>
            <a:avLst/>
            <a:gdLst/>
            <a:ahLst/>
            <a:cxnLst/>
            <a:rect l="l" t="t" r="r" b="b"/>
            <a:pathLst>
              <a:path w="11547" h="18822">
                <a:moveTo>
                  <a:pt x="8962" y="0"/>
                </a:moveTo>
                <a:lnTo>
                  <a:pt x="2584" y="0"/>
                </a:lnTo>
                <a:lnTo>
                  <a:pt x="0" y="4219"/>
                </a:lnTo>
                <a:lnTo>
                  <a:pt x="0" y="14623"/>
                </a:lnTo>
                <a:lnTo>
                  <a:pt x="2584" y="18822"/>
                </a:lnTo>
                <a:lnTo>
                  <a:pt x="8962" y="18822"/>
                </a:lnTo>
                <a:lnTo>
                  <a:pt x="11547" y="14623"/>
                </a:lnTo>
                <a:lnTo>
                  <a:pt x="11547" y="4219"/>
                </a:lnTo>
                <a:lnTo>
                  <a:pt x="896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5" name="object 155"/>
          <p:cNvSpPr/>
          <p:nvPr/>
        </p:nvSpPr>
        <p:spPr>
          <a:xfrm>
            <a:off x="5683067" y="3603374"/>
            <a:ext cx="12990" cy="20911"/>
          </a:xfrm>
          <a:custGeom>
            <a:avLst/>
            <a:gdLst/>
            <a:ahLst/>
            <a:cxnLst/>
            <a:rect l="l" t="t" r="r" b="b"/>
            <a:pathLst>
              <a:path w="12990" h="20911">
                <a:moveTo>
                  <a:pt x="6495" y="0"/>
                </a:moveTo>
                <a:lnTo>
                  <a:pt x="0" y="10361"/>
                </a:lnTo>
                <a:lnTo>
                  <a:pt x="1" y="10549"/>
                </a:lnTo>
                <a:lnTo>
                  <a:pt x="6495" y="20911"/>
                </a:lnTo>
                <a:lnTo>
                  <a:pt x="7161" y="20848"/>
                </a:lnTo>
                <a:lnTo>
                  <a:pt x="7834" y="20681"/>
                </a:lnTo>
                <a:lnTo>
                  <a:pt x="9049" y="20075"/>
                </a:lnTo>
                <a:lnTo>
                  <a:pt x="10162" y="19073"/>
                </a:lnTo>
                <a:lnTo>
                  <a:pt x="10366" y="18801"/>
                </a:lnTo>
                <a:lnTo>
                  <a:pt x="6454" y="18801"/>
                </a:lnTo>
                <a:lnTo>
                  <a:pt x="6243" y="18780"/>
                </a:lnTo>
                <a:lnTo>
                  <a:pt x="6029" y="18780"/>
                </a:lnTo>
                <a:lnTo>
                  <a:pt x="5620" y="18676"/>
                </a:lnTo>
                <a:lnTo>
                  <a:pt x="5456" y="18634"/>
                </a:lnTo>
                <a:lnTo>
                  <a:pt x="4698" y="18237"/>
                </a:lnTo>
                <a:lnTo>
                  <a:pt x="4489" y="18132"/>
                </a:lnTo>
                <a:lnTo>
                  <a:pt x="3760" y="17464"/>
                </a:lnTo>
                <a:lnTo>
                  <a:pt x="3009" y="16482"/>
                </a:lnTo>
                <a:lnTo>
                  <a:pt x="2898" y="16336"/>
                </a:lnTo>
                <a:lnTo>
                  <a:pt x="2371" y="15250"/>
                </a:lnTo>
                <a:lnTo>
                  <a:pt x="2287" y="15082"/>
                </a:lnTo>
                <a:lnTo>
                  <a:pt x="1881" y="13829"/>
                </a:lnTo>
                <a:lnTo>
                  <a:pt x="1825" y="13662"/>
                </a:lnTo>
                <a:lnTo>
                  <a:pt x="1569" y="12262"/>
                </a:lnTo>
                <a:lnTo>
                  <a:pt x="1544" y="12074"/>
                </a:lnTo>
                <a:lnTo>
                  <a:pt x="1449" y="10549"/>
                </a:lnTo>
                <a:lnTo>
                  <a:pt x="1544" y="8836"/>
                </a:lnTo>
                <a:lnTo>
                  <a:pt x="1556" y="8648"/>
                </a:lnTo>
                <a:lnTo>
                  <a:pt x="1834" y="7249"/>
                </a:lnTo>
                <a:lnTo>
                  <a:pt x="1870" y="7061"/>
                </a:lnTo>
                <a:lnTo>
                  <a:pt x="2300" y="5807"/>
                </a:lnTo>
                <a:lnTo>
                  <a:pt x="2355" y="5640"/>
                </a:lnTo>
                <a:lnTo>
                  <a:pt x="2908" y="4575"/>
                </a:lnTo>
                <a:lnTo>
                  <a:pt x="2992" y="4407"/>
                </a:lnTo>
                <a:lnTo>
                  <a:pt x="3662" y="3551"/>
                </a:lnTo>
                <a:lnTo>
                  <a:pt x="4535" y="2757"/>
                </a:lnTo>
                <a:lnTo>
                  <a:pt x="5489" y="2256"/>
                </a:lnTo>
                <a:lnTo>
                  <a:pt x="5620" y="2214"/>
                </a:lnTo>
                <a:lnTo>
                  <a:pt x="6029" y="2109"/>
                </a:lnTo>
                <a:lnTo>
                  <a:pt x="6243" y="2109"/>
                </a:lnTo>
                <a:lnTo>
                  <a:pt x="6495" y="2091"/>
                </a:lnTo>
                <a:lnTo>
                  <a:pt x="10366" y="2089"/>
                </a:lnTo>
                <a:lnTo>
                  <a:pt x="10162" y="1817"/>
                </a:lnTo>
                <a:lnTo>
                  <a:pt x="9049" y="814"/>
                </a:lnTo>
                <a:lnTo>
                  <a:pt x="7834" y="208"/>
                </a:lnTo>
                <a:lnTo>
                  <a:pt x="7161" y="41"/>
                </a:lnTo>
                <a:lnTo>
                  <a:pt x="6495" y="0"/>
                </a:lnTo>
                <a:close/>
              </a:path>
              <a:path w="12990" h="20911">
                <a:moveTo>
                  <a:pt x="6495" y="18798"/>
                </a:moveTo>
                <a:close/>
              </a:path>
              <a:path w="12990" h="20911">
                <a:moveTo>
                  <a:pt x="7039" y="18759"/>
                </a:moveTo>
                <a:lnTo>
                  <a:pt x="6495" y="18798"/>
                </a:lnTo>
                <a:lnTo>
                  <a:pt x="10366" y="18801"/>
                </a:lnTo>
                <a:lnTo>
                  <a:pt x="6960" y="18780"/>
                </a:lnTo>
                <a:close/>
              </a:path>
              <a:path w="12990" h="20911">
                <a:moveTo>
                  <a:pt x="5950" y="18759"/>
                </a:moveTo>
                <a:lnTo>
                  <a:pt x="6243" y="18780"/>
                </a:lnTo>
                <a:lnTo>
                  <a:pt x="5950" y="18759"/>
                </a:lnTo>
                <a:close/>
              </a:path>
              <a:path w="12990" h="20911">
                <a:moveTo>
                  <a:pt x="7465" y="18651"/>
                </a:moveTo>
                <a:lnTo>
                  <a:pt x="6960" y="18780"/>
                </a:lnTo>
                <a:lnTo>
                  <a:pt x="10382" y="18780"/>
                </a:lnTo>
                <a:lnTo>
                  <a:pt x="7416" y="18676"/>
                </a:lnTo>
                <a:close/>
              </a:path>
              <a:path w="12990" h="20911">
                <a:moveTo>
                  <a:pt x="5456" y="18634"/>
                </a:moveTo>
                <a:close/>
              </a:path>
              <a:path w="12990" h="20911">
                <a:moveTo>
                  <a:pt x="5524" y="18651"/>
                </a:moveTo>
                <a:close/>
              </a:path>
              <a:path w="12990" h="20911">
                <a:moveTo>
                  <a:pt x="7534" y="18634"/>
                </a:moveTo>
                <a:close/>
              </a:path>
              <a:path w="12990" h="20911">
                <a:moveTo>
                  <a:pt x="10492" y="18634"/>
                </a:moveTo>
                <a:lnTo>
                  <a:pt x="7534" y="18634"/>
                </a:lnTo>
                <a:lnTo>
                  <a:pt x="10461" y="18676"/>
                </a:lnTo>
                <a:close/>
              </a:path>
              <a:path w="12990" h="20911">
                <a:moveTo>
                  <a:pt x="5489" y="18634"/>
                </a:moveTo>
                <a:close/>
              </a:path>
              <a:path w="12990" h="20911">
                <a:moveTo>
                  <a:pt x="8448" y="18159"/>
                </a:moveTo>
                <a:lnTo>
                  <a:pt x="7465" y="18651"/>
                </a:lnTo>
                <a:lnTo>
                  <a:pt x="10492" y="18634"/>
                </a:lnTo>
                <a:lnTo>
                  <a:pt x="10791" y="18237"/>
                </a:lnTo>
                <a:lnTo>
                  <a:pt x="8360" y="18237"/>
                </a:lnTo>
                <a:close/>
              </a:path>
              <a:path w="12990" h="20911">
                <a:moveTo>
                  <a:pt x="4489" y="18132"/>
                </a:moveTo>
                <a:lnTo>
                  <a:pt x="4629" y="18237"/>
                </a:lnTo>
                <a:lnTo>
                  <a:pt x="4489" y="18132"/>
                </a:lnTo>
                <a:close/>
              </a:path>
              <a:path w="12990" h="20911">
                <a:moveTo>
                  <a:pt x="4541" y="18159"/>
                </a:moveTo>
                <a:lnTo>
                  <a:pt x="4698" y="18237"/>
                </a:lnTo>
                <a:lnTo>
                  <a:pt x="4541" y="18159"/>
                </a:lnTo>
                <a:close/>
              </a:path>
              <a:path w="12990" h="20911">
                <a:moveTo>
                  <a:pt x="8500" y="18132"/>
                </a:moveTo>
                <a:lnTo>
                  <a:pt x="8360" y="18237"/>
                </a:lnTo>
                <a:lnTo>
                  <a:pt x="8500" y="18132"/>
                </a:lnTo>
                <a:close/>
              </a:path>
              <a:path w="12990" h="20911">
                <a:moveTo>
                  <a:pt x="10869" y="18132"/>
                </a:moveTo>
                <a:lnTo>
                  <a:pt x="8500" y="18132"/>
                </a:lnTo>
                <a:lnTo>
                  <a:pt x="8360" y="18237"/>
                </a:lnTo>
                <a:lnTo>
                  <a:pt x="10791" y="18237"/>
                </a:lnTo>
                <a:close/>
              </a:path>
              <a:path w="12990" h="20911">
                <a:moveTo>
                  <a:pt x="4512" y="18132"/>
                </a:moveTo>
                <a:close/>
              </a:path>
              <a:path w="12990" h="20911">
                <a:moveTo>
                  <a:pt x="11344" y="17360"/>
                </a:moveTo>
                <a:lnTo>
                  <a:pt x="9347" y="17360"/>
                </a:lnTo>
                <a:lnTo>
                  <a:pt x="8448" y="18159"/>
                </a:lnTo>
                <a:lnTo>
                  <a:pt x="10869" y="18132"/>
                </a:lnTo>
                <a:lnTo>
                  <a:pt x="11121" y="17798"/>
                </a:lnTo>
                <a:lnTo>
                  <a:pt x="11344" y="17360"/>
                </a:lnTo>
                <a:close/>
              </a:path>
              <a:path w="12990" h="20911">
                <a:moveTo>
                  <a:pt x="3642" y="17360"/>
                </a:moveTo>
                <a:close/>
              </a:path>
              <a:path w="12990" h="20911">
                <a:moveTo>
                  <a:pt x="3745" y="17451"/>
                </a:moveTo>
                <a:close/>
              </a:path>
              <a:path w="12990" h="20911">
                <a:moveTo>
                  <a:pt x="9244" y="17451"/>
                </a:moveTo>
                <a:close/>
              </a:path>
              <a:path w="12990" h="20911">
                <a:moveTo>
                  <a:pt x="9347" y="17360"/>
                </a:moveTo>
                <a:close/>
              </a:path>
              <a:path w="12990" h="20911">
                <a:moveTo>
                  <a:pt x="3676" y="17360"/>
                </a:moveTo>
                <a:close/>
              </a:path>
              <a:path w="12990" h="20911">
                <a:moveTo>
                  <a:pt x="10031" y="16415"/>
                </a:moveTo>
                <a:lnTo>
                  <a:pt x="9244" y="17451"/>
                </a:lnTo>
                <a:lnTo>
                  <a:pt x="11344" y="17360"/>
                </a:lnTo>
                <a:lnTo>
                  <a:pt x="11789" y="16482"/>
                </a:lnTo>
                <a:lnTo>
                  <a:pt x="9997" y="16482"/>
                </a:lnTo>
                <a:close/>
              </a:path>
              <a:path w="12990" h="20911">
                <a:moveTo>
                  <a:pt x="2898" y="16336"/>
                </a:moveTo>
                <a:lnTo>
                  <a:pt x="2992" y="16482"/>
                </a:lnTo>
                <a:lnTo>
                  <a:pt x="2898" y="16336"/>
                </a:lnTo>
                <a:close/>
              </a:path>
              <a:path w="12990" h="20911">
                <a:moveTo>
                  <a:pt x="2959" y="16415"/>
                </a:moveTo>
                <a:close/>
              </a:path>
              <a:path w="12990" h="20911">
                <a:moveTo>
                  <a:pt x="10091" y="16336"/>
                </a:moveTo>
                <a:lnTo>
                  <a:pt x="9997" y="16482"/>
                </a:lnTo>
                <a:lnTo>
                  <a:pt x="10091" y="16336"/>
                </a:lnTo>
                <a:close/>
              </a:path>
              <a:path w="12990" h="20911">
                <a:moveTo>
                  <a:pt x="11863" y="16336"/>
                </a:moveTo>
                <a:lnTo>
                  <a:pt x="10091" y="16336"/>
                </a:lnTo>
                <a:lnTo>
                  <a:pt x="9997" y="16482"/>
                </a:lnTo>
                <a:lnTo>
                  <a:pt x="11789" y="16482"/>
                </a:lnTo>
                <a:lnTo>
                  <a:pt x="11863" y="16336"/>
                </a:lnTo>
                <a:close/>
              </a:path>
              <a:path w="12990" h="20911">
                <a:moveTo>
                  <a:pt x="2919" y="16336"/>
                </a:moveTo>
                <a:close/>
              </a:path>
              <a:path w="12990" h="20911">
                <a:moveTo>
                  <a:pt x="10666" y="15154"/>
                </a:moveTo>
                <a:lnTo>
                  <a:pt x="10031" y="16415"/>
                </a:lnTo>
                <a:lnTo>
                  <a:pt x="11863" y="16336"/>
                </a:lnTo>
                <a:lnTo>
                  <a:pt x="12238" y="15250"/>
                </a:lnTo>
                <a:lnTo>
                  <a:pt x="10634" y="15250"/>
                </a:lnTo>
                <a:close/>
              </a:path>
              <a:path w="12990" h="20911">
                <a:moveTo>
                  <a:pt x="2287" y="15082"/>
                </a:moveTo>
                <a:lnTo>
                  <a:pt x="2355" y="15250"/>
                </a:lnTo>
                <a:lnTo>
                  <a:pt x="2287" y="15082"/>
                </a:lnTo>
                <a:close/>
              </a:path>
              <a:path w="12990" h="20911">
                <a:moveTo>
                  <a:pt x="2323" y="15154"/>
                </a:moveTo>
                <a:close/>
              </a:path>
              <a:path w="12990" h="20911">
                <a:moveTo>
                  <a:pt x="10702" y="15082"/>
                </a:moveTo>
                <a:lnTo>
                  <a:pt x="10634" y="15250"/>
                </a:lnTo>
                <a:lnTo>
                  <a:pt x="10702" y="15082"/>
                </a:lnTo>
                <a:close/>
              </a:path>
              <a:path w="12990" h="20911">
                <a:moveTo>
                  <a:pt x="12293" y="15082"/>
                </a:moveTo>
                <a:lnTo>
                  <a:pt x="10702" y="15082"/>
                </a:lnTo>
                <a:lnTo>
                  <a:pt x="10634" y="15250"/>
                </a:lnTo>
                <a:lnTo>
                  <a:pt x="12238" y="15250"/>
                </a:lnTo>
                <a:lnTo>
                  <a:pt x="12293" y="15082"/>
                </a:lnTo>
                <a:close/>
              </a:path>
              <a:path w="12990" h="20911">
                <a:moveTo>
                  <a:pt x="2299" y="15082"/>
                </a:moveTo>
                <a:close/>
              </a:path>
              <a:path w="12990" h="20911">
                <a:moveTo>
                  <a:pt x="12649" y="13662"/>
                </a:moveTo>
                <a:lnTo>
                  <a:pt x="11164" y="13662"/>
                </a:lnTo>
                <a:lnTo>
                  <a:pt x="11120" y="13829"/>
                </a:lnTo>
                <a:lnTo>
                  <a:pt x="10666" y="15154"/>
                </a:lnTo>
                <a:lnTo>
                  <a:pt x="12293" y="15082"/>
                </a:lnTo>
                <a:lnTo>
                  <a:pt x="12494" y="14477"/>
                </a:lnTo>
                <a:lnTo>
                  <a:pt x="12649" y="13662"/>
                </a:lnTo>
                <a:close/>
              </a:path>
              <a:path w="12990" h="20911">
                <a:moveTo>
                  <a:pt x="1825" y="13662"/>
                </a:moveTo>
                <a:lnTo>
                  <a:pt x="1870" y="13829"/>
                </a:lnTo>
                <a:lnTo>
                  <a:pt x="1825" y="13662"/>
                </a:lnTo>
                <a:close/>
              </a:path>
              <a:path w="12990" h="20911">
                <a:moveTo>
                  <a:pt x="1855" y="13751"/>
                </a:moveTo>
                <a:close/>
              </a:path>
              <a:path w="12990" h="20911">
                <a:moveTo>
                  <a:pt x="11135" y="13751"/>
                </a:moveTo>
                <a:close/>
              </a:path>
              <a:path w="12990" h="20911">
                <a:moveTo>
                  <a:pt x="11164" y="13662"/>
                </a:moveTo>
                <a:lnTo>
                  <a:pt x="11120" y="13829"/>
                </a:lnTo>
                <a:lnTo>
                  <a:pt x="11164" y="13662"/>
                </a:lnTo>
                <a:close/>
              </a:path>
              <a:path w="12990" h="20911">
                <a:moveTo>
                  <a:pt x="1838" y="13662"/>
                </a:moveTo>
                <a:close/>
              </a:path>
              <a:path w="12990" h="20911">
                <a:moveTo>
                  <a:pt x="12893" y="12074"/>
                </a:moveTo>
                <a:lnTo>
                  <a:pt x="11456" y="12074"/>
                </a:lnTo>
                <a:lnTo>
                  <a:pt x="11433" y="12262"/>
                </a:lnTo>
                <a:lnTo>
                  <a:pt x="11135" y="13751"/>
                </a:lnTo>
                <a:lnTo>
                  <a:pt x="12649" y="13662"/>
                </a:lnTo>
                <a:lnTo>
                  <a:pt x="12864" y="12534"/>
                </a:lnTo>
                <a:lnTo>
                  <a:pt x="12893" y="12074"/>
                </a:lnTo>
                <a:close/>
              </a:path>
              <a:path w="12990" h="20911">
                <a:moveTo>
                  <a:pt x="1533" y="12074"/>
                </a:moveTo>
                <a:lnTo>
                  <a:pt x="1556" y="12262"/>
                </a:lnTo>
                <a:lnTo>
                  <a:pt x="1533" y="12074"/>
                </a:lnTo>
                <a:close/>
              </a:path>
              <a:path w="12990" h="20911">
                <a:moveTo>
                  <a:pt x="1550" y="12162"/>
                </a:moveTo>
                <a:close/>
              </a:path>
              <a:path w="12990" h="20911">
                <a:moveTo>
                  <a:pt x="11439" y="12162"/>
                </a:moveTo>
                <a:close/>
              </a:path>
              <a:path w="12990" h="20911">
                <a:moveTo>
                  <a:pt x="11456" y="12074"/>
                </a:moveTo>
                <a:lnTo>
                  <a:pt x="11433" y="12262"/>
                </a:lnTo>
                <a:lnTo>
                  <a:pt x="11456" y="12074"/>
                </a:lnTo>
                <a:close/>
              </a:path>
              <a:path w="12990" h="20911">
                <a:moveTo>
                  <a:pt x="1544" y="12074"/>
                </a:moveTo>
                <a:close/>
              </a:path>
              <a:path w="12990" h="20911">
                <a:moveTo>
                  <a:pt x="12990" y="10361"/>
                </a:moveTo>
                <a:lnTo>
                  <a:pt x="11552" y="10361"/>
                </a:lnTo>
                <a:lnTo>
                  <a:pt x="11552" y="10549"/>
                </a:lnTo>
                <a:lnTo>
                  <a:pt x="11439" y="12162"/>
                </a:lnTo>
                <a:lnTo>
                  <a:pt x="12893" y="12074"/>
                </a:lnTo>
                <a:lnTo>
                  <a:pt x="12989" y="10549"/>
                </a:lnTo>
                <a:lnTo>
                  <a:pt x="12990" y="10361"/>
                </a:lnTo>
                <a:close/>
              </a:path>
              <a:path w="12990" h="20911">
                <a:moveTo>
                  <a:pt x="1443" y="10455"/>
                </a:moveTo>
                <a:close/>
              </a:path>
              <a:path w="12990" h="20911">
                <a:moveTo>
                  <a:pt x="11546" y="10455"/>
                </a:moveTo>
                <a:close/>
              </a:path>
              <a:path w="12990" h="20911">
                <a:moveTo>
                  <a:pt x="1449" y="10361"/>
                </a:moveTo>
                <a:close/>
              </a:path>
              <a:path w="12990" h="20911">
                <a:moveTo>
                  <a:pt x="12881" y="8648"/>
                </a:moveTo>
                <a:lnTo>
                  <a:pt x="11433" y="8648"/>
                </a:lnTo>
                <a:lnTo>
                  <a:pt x="11455" y="8836"/>
                </a:lnTo>
                <a:lnTo>
                  <a:pt x="11546" y="10455"/>
                </a:lnTo>
                <a:lnTo>
                  <a:pt x="12990" y="10361"/>
                </a:lnTo>
                <a:lnTo>
                  <a:pt x="12881" y="8648"/>
                </a:lnTo>
                <a:close/>
              </a:path>
              <a:path w="12990" h="20911">
                <a:moveTo>
                  <a:pt x="1556" y="8648"/>
                </a:moveTo>
                <a:lnTo>
                  <a:pt x="1534" y="8836"/>
                </a:lnTo>
                <a:lnTo>
                  <a:pt x="1556" y="8648"/>
                </a:lnTo>
                <a:close/>
              </a:path>
              <a:path w="12990" h="20911">
                <a:moveTo>
                  <a:pt x="1549" y="8757"/>
                </a:moveTo>
                <a:close/>
              </a:path>
              <a:path w="12990" h="20911">
                <a:moveTo>
                  <a:pt x="11440" y="8757"/>
                </a:moveTo>
                <a:close/>
              </a:path>
              <a:path w="12990" h="20911">
                <a:moveTo>
                  <a:pt x="11433" y="8648"/>
                </a:moveTo>
                <a:lnTo>
                  <a:pt x="11455" y="8836"/>
                </a:lnTo>
                <a:lnTo>
                  <a:pt x="11433" y="8648"/>
                </a:lnTo>
                <a:close/>
              </a:path>
              <a:path w="12990" h="20911">
                <a:moveTo>
                  <a:pt x="1570" y="8648"/>
                </a:moveTo>
                <a:close/>
              </a:path>
              <a:path w="12990" h="20911">
                <a:moveTo>
                  <a:pt x="12616" y="7061"/>
                </a:moveTo>
                <a:lnTo>
                  <a:pt x="11120" y="7061"/>
                </a:lnTo>
                <a:lnTo>
                  <a:pt x="11164" y="7249"/>
                </a:lnTo>
                <a:lnTo>
                  <a:pt x="11440" y="8757"/>
                </a:lnTo>
                <a:lnTo>
                  <a:pt x="12881" y="8648"/>
                </a:lnTo>
                <a:lnTo>
                  <a:pt x="12864" y="8377"/>
                </a:lnTo>
                <a:lnTo>
                  <a:pt x="12616" y="7061"/>
                </a:lnTo>
                <a:close/>
              </a:path>
              <a:path w="12990" h="20911">
                <a:moveTo>
                  <a:pt x="1870" y="7061"/>
                </a:moveTo>
                <a:lnTo>
                  <a:pt x="1825" y="7249"/>
                </a:lnTo>
                <a:lnTo>
                  <a:pt x="1870" y="7061"/>
                </a:lnTo>
                <a:close/>
              </a:path>
              <a:path w="12990" h="20911">
                <a:moveTo>
                  <a:pt x="1847" y="7183"/>
                </a:moveTo>
                <a:close/>
              </a:path>
              <a:path w="12990" h="20911">
                <a:moveTo>
                  <a:pt x="11143" y="7183"/>
                </a:moveTo>
                <a:close/>
              </a:path>
              <a:path w="12990" h="20911">
                <a:moveTo>
                  <a:pt x="11120" y="7061"/>
                </a:moveTo>
                <a:lnTo>
                  <a:pt x="11164" y="7249"/>
                </a:lnTo>
                <a:lnTo>
                  <a:pt x="11120" y="7061"/>
                </a:lnTo>
                <a:close/>
              </a:path>
              <a:path w="12990" h="20911">
                <a:moveTo>
                  <a:pt x="1887" y="7061"/>
                </a:moveTo>
                <a:close/>
              </a:path>
              <a:path w="12990" h="20911">
                <a:moveTo>
                  <a:pt x="12235" y="5640"/>
                </a:moveTo>
                <a:lnTo>
                  <a:pt x="10634" y="5640"/>
                </a:lnTo>
                <a:lnTo>
                  <a:pt x="10702" y="5807"/>
                </a:lnTo>
                <a:lnTo>
                  <a:pt x="11143" y="7183"/>
                </a:lnTo>
                <a:lnTo>
                  <a:pt x="12616" y="7061"/>
                </a:lnTo>
                <a:lnTo>
                  <a:pt x="12494" y="6413"/>
                </a:lnTo>
                <a:lnTo>
                  <a:pt x="12235" y="5640"/>
                </a:lnTo>
                <a:close/>
              </a:path>
              <a:path w="12990" h="20911">
                <a:moveTo>
                  <a:pt x="2355" y="5640"/>
                </a:moveTo>
                <a:lnTo>
                  <a:pt x="2287" y="5807"/>
                </a:lnTo>
                <a:lnTo>
                  <a:pt x="2355" y="5640"/>
                </a:lnTo>
                <a:close/>
              </a:path>
              <a:path w="12990" h="20911">
                <a:moveTo>
                  <a:pt x="2324" y="5733"/>
                </a:moveTo>
                <a:close/>
              </a:path>
              <a:path w="12990" h="20911">
                <a:moveTo>
                  <a:pt x="10665" y="5733"/>
                </a:moveTo>
                <a:close/>
              </a:path>
              <a:path w="12990" h="20911">
                <a:moveTo>
                  <a:pt x="10634" y="5640"/>
                </a:moveTo>
                <a:lnTo>
                  <a:pt x="10702" y="5807"/>
                </a:lnTo>
                <a:lnTo>
                  <a:pt x="10634" y="5640"/>
                </a:lnTo>
                <a:close/>
              </a:path>
              <a:path w="12990" h="20911">
                <a:moveTo>
                  <a:pt x="2371" y="5640"/>
                </a:moveTo>
                <a:close/>
              </a:path>
              <a:path w="12990" h="20911">
                <a:moveTo>
                  <a:pt x="11780" y="4407"/>
                </a:moveTo>
                <a:lnTo>
                  <a:pt x="9997" y="4407"/>
                </a:lnTo>
                <a:lnTo>
                  <a:pt x="10091" y="4575"/>
                </a:lnTo>
                <a:lnTo>
                  <a:pt x="10665" y="5733"/>
                </a:lnTo>
                <a:lnTo>
                  <a:pt x="12235" y="5640"/>
                </a:lnTo>
                <a:lnTo>
                  <a:pt x="11906" y="4658"/>
                </a:lnTo>
                <a:lnTo>
                  <a:pt x="11780" y="4407"/>
                </a:lnTo>
                <a:close/>
              </a:path>
              <a:path w="12990" h="20911">
                <a:moveTo>
                  <a:pt x="2992" y="4407"/>
                </a:moveTo>
                <a:lnTo>
                  <a:pt x="2898" y="4575"/>
                </a:lnTo>
                <a:lnTo>
                  <a:pt x="2992" y="4407"/>
                </a:lnTo>
                <a:close/>
              </a:path>
              <a:path w="12990" h="20911">
                <a:moveTo>
                  <a:pt x="2928" y="4534"/>
                </a:moveTo>
                <a:close/>
              </a:path>
              <a:path w="12990" h="20911">
                <a:moveTo>
                  <a:pt x="10061" y="4534"/>
                </a:moveTo>
                <a:close/>
              </a:path>
              <a:path w="12990" h="20911">
                <a:moveTo>
                  <a:pt x="9997" y="4407"/>
                </a:moveTo>
                <a:lnTo>
                  <a:pt x="10091" y="4575"/>
                </a:lnTo>
                <a:lnTo>
                  <a:pt x="9997" y="4407"/>
                </a:lnTo>
                <a:close/>
              </a:path>
              <a:path w="12990" h="20911">
                <a:moveTo>
                  <a:pt x="3023" y="4407"/>
                </a:moveTo>
                <a:close/>
              </a:path>
              <a:path w="12990" h="20911">
                <a:moveTo>
                  <a:pt x="9290" y="3500"/>
                </a:moveTo>
                <a:lnTo>
                  <a:pt x="10061" y="4534"/>
                </a:lnTo>
                <a:lnTo>
                  <a:pt x="11780" y="4407"/>
                </a:lnTo>
                <a:lnTo>
                  <a:pt x="11351" y="3551"/>
                </a:lnTo>
                <a:lnTo>
                  <a:pt x="9347" y="3551"/>
                </a:lnTo>
                <a:close/>
              </a:path>
              <a:path w="12990" h="20911">
                <a:moveTo>
                  <a:pt x="3755" y="3426"/>
                </a:moveTo>
                <a:close/>
              </a:path>
              <a:path w="12990" h="20911">
                <a:moveTo>
                  <a:pt x="3700" y="3500"/>
                </a:moveTo>
                <a:close/>
              </a:path>
              <a:path w="12990" h="20911">
                <a:moveTo>
                  <a:pt x="9234" y="3426"/>
                </a:moveTo>
                <a:close/>
              </a:path>
              <a:path w="12990" h="20911">
                <a:moveTo>
                  <a:pt x="11288" y="3426"/>
                </a:moveTo>
                <a:lnTo>
                  <a:pt x="9234" y="3426"/>
                </a:lnTo>
                <a:lnTo>
                  <a:pt x="11351" y="3551"/>
                </a:lnTo>
                <a:close/>
              </a:path>
              <a:path w="12990" h="20911">
                <a:moveTo>
                  <a:pt x="3783" y="3426"/>
                </a:moveTo>
                <a:close/>
              </a:path>
              <a:path w="12990" h="20911">
                <a:moveTo>
                  <a:pt x="8394" y="2704"/>
                </a:moveTo>
                <a:lnTo>
                  <a:pt x="9290" y="3500"/>
                </a:lnTo>
                <a:lnTo>
                  <a:pt x="11288" y="3426"/>
                </a:lnTo>
                <a:lnTo>
                  <a:pt x="11121" y="3091"/>
                </a:lnTo>
                <a:lnTo>
                  <a:pt x="10869" y="2757"/>
                </a:lnTo>
                <a:lnTo>
                  <a:pt x="8500" y="2757"/>
                </a:lnTo>
                <a:close/>
              </a:path>
              <a:path w="12990" h="20911">
                <a:moveTo>
                  <a:pt x="4629" y="2673"/>
                </a:moveTo>
                <a:lnTo>
                  <a:pt x="4489" y="2757"/>
                </a:lnTo>
                <a:lnTo>
                  <a:pt x="4629" y="2673"/>
                </a:lnTo>
                <a:close/>
              </a:path>
              <a:path w="12990" h="20911">
                <a:moveTo>
                  <a:pt x="4595" y="2704"/>
                </a:moveTo>
                <a:close/>
              </a:path>
              <a:path w="12990" h="20911">
                <a:moveTo>
                  <a:pt x="8360" y="2673"/>
                </a:moveTo>
                <a:lnTo>
                  <a:pt x="8500" y="2757"/>
                </a:lnTo>
                <a:lnTo>
                  <a:pt x="8360" y="2673"/>
                </a:lnTo>
                <a:close/>
              </a:path>
              <a:path w="12990" h="20911">
                <a:moveTo>
                  <a:pt x="10807" y="2673"/>
                </a:moveTo>
                <a:lnTo>
                  <a:pt x="8360" y="2673"/>
                </a:lnTo>
                <a:lnTo>
                  <a:pt x="8500" y="2757"/>
                </a:lnTo>
                <a:lnTo>
                  <a:pt x="10869" y="2757"/>
                </a:lnTo>
                <a:close/>
              </a:path>
              <a:path w="12990" h="20911">
                <a:moveTo>
                  <a:pt x="4656" y="2673"/>
                </a:moveTo>
                <a:close/>
              </a:path>
              <a:path w="12990" h="20911">
                <a:moveTo>
                  <a:pt x="7465" y="2238"/>
                </a:moveTo>
                <a:lnTo>
                  <a:pt x="8394" y="2704"/>
                </a:lnTo>
                <a:lnTo>
                  <a:pt x="10807" y="2673"/>
                </a:lnTo>
                <a:lnTo>
                  <a:pt x="10492" y="2256"/>
                </a:lnTo>
                <a:lnTo>
                  <a:pt x="7534" y="2256"/>
                </a:lnTo>
                <a:close/>
              </a:path>
              <a:path w="12990" h="20911">
                <a:moveTo>
                  <a:pt x="5573" y="2214"/>
                </a:moveTo>
                <a:close/>
              </a:path>
              <a:path w="12990" h="20911">
                <a:moveTo>
                  <a:pt x="5524" y="2238"/>
                </a:moveTo>
                <a:close/>
              </a:path>
              <a:path w="12990" h="20911">
                <a:moveTo>
                  <a:pt x="7416" y="2214"/>
                </a:moveTo>
                <a:close/>
              </a:path>
              <a:path w="12990" h="20911">
                <a:moveTo>
                  <a:pt x="10461" y="2214"/>
                </a:moveTo>
                <a:lnTo>
                  <a:pt x="7416" y="2214"/>
                </a:lnTo>
                <a:lnTo>
                  <a:pt x="10492" y="2256"/>
                </a:lnTo>
                <a:close/>
              </a:path>
              <a:path w="12990" h="20911">
                <a:moveTo>
                  <a:pt x="5620" y="2214"/>
                </a:moveTo>
                <a:close/>
              </a:path>
              <a:path w="12990" h="20911">
                <a:moveTo>
                  <a:pt x="10382" y="2109"/>
                </a:moveTo>
                <a:lnTo>
                  <a:pt x="6960" y="2109"/>
                </a:lnTo>
                <a:lnTo>
                  <a:pt x="7465" y="2238"/>
                </a:lnTo>
                <a:lnTo>
                  <a:pt x="10461" y="2214"/>
                </a:lnTo>
                <a:close/>
              </a:path>
              <a:path w="12990" h="20911">
                <a:moveTo>
                  <a:pt x="6243" y="2109"/>
                </a:moveTo>
                <a:lnTo>
                  <a:pt x="6029" y="2109"/>
                </a:lnTo>
                <a:lnTo>
                  <a:pt x="6243" y="2109"/>
                </a:lnTo>
                <a:close/>
              </a:path>
              <a:path w="12990" h="20911">
                <a:moveTo>
                  <a:pt x="10366" y="2089"/>
                </a:moveTo>
                <a:lnTo>
                  <a:pt x="6535" y="2089"/>
                </a:lnTo>
                <a:lnTo>
                  <a:pt x="7039" y="2130"/>
                </a:lnTo>
                <a:lnTo>
                  <a:pt x="10382" y="2109"/>
                </a:lnTo>
                <a:close/>
              </a:path>
              <a:path w="12990" h="20911">
                <a:moveTo>
                  <a:pt x="6535" y="2089"/>
                </a:move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6" name="object 156"/>
          <p:cNvSpPr/>
          <p:nvPr/>
        </p:nvSpPr>
        <p:spPr>
          <a:xfrm>
            <a:off x="5721315" y="3606487"/>
            <a:ext cx="10103" cy="23021"/>
          </a:xfrm>
          <a:custGeom>
            <a:avLst/>
            <a:gdLst/>
            <a:ahLst/>
            <a:cxnLst/>
            <a:rect l="l" t="t" r="r" b="b"/>
            <a:pathLst>
              <a:path w="10103" h="23021">
                <a:moveTo>
                  <a:pt x="10103" y="0"/>
                </a:moveTo>
                <a:lnTo>
                  <a:pt x="0" y="0"/>
                </a:lnTo>
                <a:lnTo>
                  <a:pt x="0" y="20932"/>
                </a:lnTo>
                <a:lnTo>
                  <a:pt x="10103" y="23021"/>
                </a:lnTo>
                <a:lnTo>
                  <a:pt x="10103" y="0"/>
                </a:lnTo>
                <a:close/>
              </a:path>
            </a:pathLst>
          </a:custGeom>
          <a:solidFill>
            <a:srgbClr val="9F9F9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7" name="object 157"/>
          <p:cNvSpPr/>
          <p:nvPr/>
        </p:nvSpPr>
        <p:spPr>
          <a:xfrm>
            <a:off x="5720593" y="3605442"/>
            <a:ext cx="11548" cy="25277"/>
          </a:xfrm>
          <a:custGeom>
            <a:avLst/>
            <a:gdLst/>
            <a:ahLst/>
            <a:cxnLst/>
            <a:rect l="l" t="t" r="r" b="b"/>
            <a:pathLst>
              <a:path w="11548" h="25277">
                <a:moveTo>
                  <a:pt x="11548" y="0"/>
                </a:moveTo>
                <a:lnTo>
                  <a:pt x="0" y="0"/>
                </a:lnTo>
                <a:lnTo>
                  <a:pt x="0" y="22875"/>
                </a:lnTo>
                <a:lnTo>
                  <a:pt x="11548" y="25277"/>
                </a:lnTo>
                <a:lnTo>
                  <a:pt x="11548" y="24065"/>
                </a:lnTo>
                <a:lnTo>
                  <a:pt x="10105" y="24065"/>
                </a:lnTo>
                <a:lnTo>
                  <a:pt x="10105" y="22851"/>
                </a:lnTo>
                <a:lnTo>
                  <a:pt x="5877" y="21976"/>
                </a:lnTo>
                <a:lnTo>
                  <a:pt x="1443" y="21976"/>
                </a:lnTo>
                <a:lnTo>
                  <a:pt x="825" y="20932"/>
                </a:lnTo>
                <a:lnTo>
                  <a:pt x="1443" y="20932"/>
                </a:lnTo>
                <a:lnTo>
                  <a:pt x="1443" y="2089"/>
                </a:lnTo>
                <a:lnTo>
                  <a:pt x="722" y="2089"/>
                </a:lnTo>
                <a:lnTo>
                  <a:pt x="1443" y="1044"/>
                </a:lnTo>
                <a:lnTo>
                  <a:pt x="11548" y="1044"/>
                </a:lnTo>
                <a:lnTo>
                  <a:pt x="11548" y="0"/>
                </a:lnTo>
                <a:close/>
              </a:path>
              <a:path w="11548" h="25277">
                <a:moveTo>
                  <a:pt x="10105" y="22851"/>
                </a:moveTo>
                <a:lnTo>
                  <a:pt x="10105" y="24065"/>
                </a:lnTo>
                <a:lnTo>
                  <a:pt x="10929" y="23021"/>
                </a:lnTo>
                <a:lnTo>
                  <a:pt x="10105" y="22851"/>
                </a:lnTo>
                <a:close/>
              </a:path>
              <a:path w="11548" h="25277">
                <a:moveTo>
                  <a:pt x="10105" y="1044"/>
                </a:moveTo>
                <a:lnTo>
                  <a:pt x="10105" y="22851"/>
                </a:lnTo>
                <a:lnTo>
                  <a:pt x="10929" y="23021"/>
                </a:lnTo>
                <a:lnTo>
                  <a:pt x="10105" y="24065"/>
                </a:lnTo>
                <a:lnTo>
                  <a:pt x="11548" y="24065"/>
                </a:lnTo>
                <a:lnTo>
                  <a:pt x="11548" y="2089"/>
                </a:lnTo>
                <a:lnTo>
                  <a:pt x="10826" y="2089"/>
                </a:lnTo>
                <a:lnTo>
                  <a:pt x="10105" y="1044"/>
                </a:lnTo>
                <a:close/>
              </a:path>
              <a:path w="11548" h="25277">
                <a:moveTo>
                  <a:pt x="825" y="20932"/>
                </a:moveTo>
                <a:lnTo>
                  <a:pt x="1443" y="21976"/>
                </a:lnTo>
                <a:lnTo>
                  <a:pt x="1443" y="21060"/>
                </a:lnTo>
                <a:lnTo>
                  <a:pt x="825" y="20932"/>
                </a:lnTo>
                <a:close/>
              </a:path>
              <a:path w="11548" h="25277">
                <a:moveTo>
                  <a:pt x="1443" y="21060"/>
                </a:moveTo>
                <a:lnTo>
                  <a:pt x="1443" y="21976"/>
                </a:lnTo>
                <a:lnTo>
                  <a:pt x="5877" y="21976"/>
                </a:lnTo>
                <a:lnTo>
                  <a:pt x="1443" y="21060"/>
                </a:lnTo>
                <a:close/>
              </a:path>
              <a:path w="11548" h="25277">
                <a:moveTo>
                  <a:pt x="1443" y="20932"/>
                </a:moveTo>
                <a:lnTo>
                  <a:pt x="825" y="20932"/>
                </a:lnTo>
                <a:lnTo>
                  <a:pt x="1443" y="21060"/>
                </a:lnTo>
                <a:lnTo>
                  <a:pt x="1443" y="20932"/>
                </a:lnTo>
                <a:close/>
              </a:path>
              <a:path w="11548" h="25277">
                <a:moveTo>
                  <a:pt x="1443" y="1044"/>
                </a:moveTo>
                <a:lnTo>
                  <a:pt x="722" y="2089"/>
                </a:lnTo>
                <a:lnTo>
                  <a:pt x="1443" y="2089"/>
                </a:lnTo>
                <a:lnTo>
                  <a:pt x="1443" y="1044"/>
                </a:lnTo>
                <a:close/>
              </a:path>
              <a:path w="11548" h="25277">
                <a:moveTo>
                  <a:pt x="10105" y="1044"/>
                </a:moveTo>
                <a:lnTo>
                  <a:pt x="1443" y="1044"/>
                </a:lnTo>
                <a:lnTo>
                  <a:pt x="1443" y="2089"/>
                </a:lnTo>
                <a:lnTo>
                  <a:pt x="10105" y="2089"/>
                </a:lnTo>
                <a:lnTo>
                  <a:pt x="10105" y="1044"/>
                </a:lnTo>
                <a:close/>
              </a:path>
              <a:path w="11548" h="25277">
                <a:moveTo>
                  <a:pt x="11548" y="1044"/>
                </a:moveTo>
                <a:lnTo>
                  <a:pt x="10105" y="1044"/>
                </a:lnTo>
                <a:lnTo>
                  <a:pt x="10826" y="2089"/>
                </a:lnTo>
                <a:lnTo>
                  <a:pt x="11548" y="2089"/>
                </a:lnTo>
                <a:lnTo>
                  <a:pt x="11548" y="1044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8" name="object 158"/>
          <p:cNvSpPr/>
          <p:nvPr/>
        </p:nvSpPr>
        <p:spPr>
          <a:xfrm>
            <a:off x="5633261" y="3659836"/>
            <a:ext cx="107566" cy="12602"/>
          </a:xfrm>
          <a:custGeom>
            <a:avLst/>
            <a:gdLst/>
            <a:ahLst/>
            <a:cxnLst/>
            <a:rect l="l" t="t" r="r" b="b"/>
            <a:pathLst>
              <a:path w="107566" h="12602">
                <a:moveTo>
                  <a:pt x="0" y="0"/>
                </a:moveTo>
                <a:lnTo>
                  <a:pt x="0" y="2098"/>
                </a:lnTo>
                <a:lnTo>
                  <a:pt x="107167" y="12602"/>
                </a:lnTo>
                <a:lnTo>
                  <a:pt x="107511" y="12163"/>
                </a:lnTo>
                <a:lnTo>
                  <a:pt x="107566" y="11014"/>
                </a:lnTo>
                <a:lnTo>
                  <a:pt x="107265" y="10512"/>
                </a:lnTo>
                <a:lnTo>
                  <a:pt x="0" y="0"/>
                </a:lnTo>
                <a:close/>
              </a:path>
            </a:pathLst>
          </a:custGeom>
          <a:solidFill>
            <a:srgbClr val="5F5F5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9" name="object 159"/>
          <p:cNvSpPr/>
          <p:nvPr/>
        </p:nvSpPr>
        <p:spPr>
          <a:xfrm>
            <a:off x="5633261" y="3687039"/>
            <a:ext cx="106117" cy="10489"/>
          </a:xfrm>
          <a:custGeom>
            <a:avLst/>
            <a:gdLst/>
            <a:ahLst/>
            <a:cxnLst/>
            <a:rect l="l" t="t" r="r" b="b"/>
            <a:pathLst>
              <a:path w="106117" h="10489">
                <a:moveTo>
                  <a:pt x="0" y="0"/>
                </a:moveTo>
                <a:lnTo>
                  <a:pt x="0" y="2094"/>
                </a:lnTo>
                <a:lnTo>
                  <a:pt x="105335" y="10468"/>
                </a:lnTo>
                <a:lnTo>
                  <a:pt x="105734" y="10489"/>
                </a:lnTo>
                <a:lnTo>
                  <a:pt x="106073" y="10050"/>
                </a:lnTo>
                <a:lnTo>
                  <a:pt x="106117" y="8901"/>
                </a:lnTo>
                <a:lnTo>
                  <a:pt x="105812" y="8400"/>
                </a:lnTo>
                <a:lnTo>
                  <a:pt x="105414" y="8379"/>
                </a:lnTo>
                <a:lnTo>
                  <a:pt x="0" y="0"/>
                </a:lnTo>
                <a:close/>
              </a:path>
            </a:pathLst>
          </a:custGeom>
          <a:solidFill>
            <a:srgbClr val="5F5F5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0" name="object 160"/>
          <p:cNvSpPr/>
          <p:nvPr/>
        </p:nvSpPr>
        <p:spPr>
          <a:xfrm>
            <a:off x="5633262" y="3747723"/>
            <a:ext cx="106122" cy="12581"/>
          </a:xfrm>
          <a:custGeom>
            <a:avLst/>
            <a:gdLst/>
            <a:ahLst/>
            <a:cxnLst/>
            <a:rect l="l" t="t" r="r" b="b"/>
            <a:pathLst>
              <a:path w="106122" h="12581">
                <a:moveTo>
                  <a:pt x="0" y="0"/>
                </a:moveTo>
                <a:lnTo>
                  <a:pt x="0" y="2078"/>
                </a:lnTo>
                <a:lnTo>
                  <a:pt x="105724" y="12581"/>
                </a:lnTo>
                <a:lnTo>
                  <a:pt x="106067" y="12142"/>
                </a:lnTo>
                <a:lnTo>
                  <a:pt x="106122" y="10993"/>
                </a:lnTo>
                <a:lnTo>
                  <a:pt x="105822" y="10492"/>
                </a:lnTo>
                <a:lnTo>
                  <a:pt x="0" y="0"/>
                </a:lnTo>
                <a:close/>
              </a:path>
            </a:pathLst>
          </a:custGeom>
          <a:solidFill>
            <a:srgbClr val="5F5F5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1" name="object 161"/>
          <p:cNvSpPr/>
          <p:nvPr/>
        </p:nvSpPr>
        <p:spPr>
          <a:xfrm>
            <a:off x="5633262" y="3779099"/>
            <a:ext cx="107570" cy="14692"/>
          </a:xfrm>
          <a:custGeom>
            <a:avLst/>
            <a:gdLst/>
            <a:ahLst/>
            <a:cxnLst/>
            <a:rect l="l" t="t" r="r" b="b"/>
            <a:pathLst>
              <a:path w="107570" h="14692">
                <a:moveTo>
                  <a:pt x="0" y="0"/>
                </a:moveTo>
                <a:lnTo>
                  <a:pt x="0" y="2102"/>
                </a:lnTo>
                <a:lnTo>
                  <a:pt x="107157" y="14692"/>
                </a:lnTo>
                <a:lnTo>
                  <a:pt x="107505" y="14253"/>
                </a:lnTo>
                <a:lnTo>
                  <a:pt x="107570" y="13104"/>
                </a:lnTo>
                <a:lnTo>
                  <a:pt x="107274" y="12603"/>
                </a:lnTo>
                <a:lnTo>
                  <a:pt x="0" y="0"/>
                </a:lnTo>
                <a:close/>
              </a:path>
            </a:pathLst>
          </a:custGeom>
          <a:solidFill>
            <a:srgbClr val="5F5F5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2" name="object 162"/>
          <p:cNvSpPr/>
          <p:nvPr/>
        </p:nvSpPr>
        <p:spPr>
          <a:xfrm>
            <a:off x="5633261" y="3716324"/>
            <a:ext cx="106122" cy="12602"/>
          </a:xfrm>
          <a:custGeom>
            <a:avLst/>
            <a:gdLst/>
            <a:ahLst/>
            <a:cxnLst/>
            <a:rect l="l" t="t" r="r" b="b"/>
            <a:pathLst>
              <a:path w="106122" h="12602">
                <a:moveTo>
                  <a:pt x="0" y="0"/>
                </a:moveTo>
                <a:lnTo>
                  <a:pt x="0" y="2099"/>
                </a:lnTo>
                <a:lnTo>
                  <a:pt x="105724" y="12602"/>
                </a:lnTo>
                <a:lnTo>
                  <a:pt x="106067" y="12163"/>
                </a:lnTo>
                <a:lnTo>
                  <a:pt x="106122" y="11014"/>
                </a:lnTo>
                <a:lnTo>
                  <a:pt x="105822" y="10513"/>
                </a:lnTo>
                <a:lnTo>
                  <a:pt x="0" y="0"/>
                </a:lnTo>
                <a:close/>
              </a:path>
            </a:pathLst>
          </a:custGeom>
          <a:solidFill>
            <a:srgbClr val="5F5F5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3" name="object 163"/>
          <p:cNvSpPr/>
          <p:nvPr/>
        </p:nvSpPr>
        <p:spPr>
          <a:xfrm>
            <a:off x="5641922" y="3660886"/>
            <a:ext cx="88053" cy="39754"/>
          </a:xfrm>
          <a:custGeom>
            <a:avLst/>
            <a:gdLst/>
            <a:ahLst/>
            <a:cxnLst/>
            <a:rect l="l" t="t" r="r" b="b"/>
            <a:pathLst>
              <a:path w="88053" h="39754">
                <a:moveTo>
                  <a:pt x="0" y="0"/>
                </a:moveTo>
                <a:lnTo>
                  <a:pt x="0" y="31377"/>
                </a:lnTo>
                <a:lnTo>
                  <a:pt x="88053" y="39754"/>
                </a:lnTo>
                <a:lnTo>
                  <a:pt x="88053" y="10466"/>
                </a:lnTo>
                <a:lnTo>
                  <a:pt x="0" y="0"/>
                </a:lnTo>
                <a:close/>
              </a:path>
            </a:pathLst>
          </a:custGeom>
          <a:solidFill>
            <a:srgbClr val="DFDFD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4" name="object 164"/>
          <p:cNvSpPr/>
          <p:nvPr/>
        </p:nvSpPr>
        <p:spPr>
          <a:xfrm>
            <a:off x="5641200" y="3659758"/>
            <a:ext cx="89498" cy="41989"/>
          </a:xfrm>
          <a:custGeom>
            <a:avLst/>
            <a:gdLst/>
            <a:ahLst/>
            <a:cxnLst/>
            <a:rect l="l" t="t" r="r" b="b"/>
            <a:pathLst>
              <a:path w="89498" h="41989">
                <a:moveTo>
                  <a:pt x="0" y="0"/>
                </a:moveTo>
                <a:lnTo>
                  <a:pt x="0" y="33487"/>
                </a:lnTo>
                <a:lnTo>
                  <a:pt x="89498" y="41989"/>
                </a:lnTo>
                <a:lnTo>
                  <a:pt x="89498" y="40882"/>
                </a:lnTo>
                <a:lnTo>
                  <a:pt x="88054" y="40882"/>
                </a:lnTo>
                <a:lnTo>
                  <a:pt x="88054" y="39765"/>
                </a:lnTo>
                <a:lnTo>
                  <a:pt x="11749" y="32505"/>
                </a:lnTo>
                <a:lnTo>
                  <a:pt x="1443" y="32505"/>
                </a:lnTo>
                <a:lnTo>
                  <a:pt x="770" y="31461"/>
                </a:lnTo>
                <a:lnTo>
                  <a:pt x="1443" y="31461"/>
                </a:lnTo>
                <a:lnTo>
                  <a:pt x="1443" y="2265"/>
                </a:lnTo>
                <a:lnTo>
                  <a:pt x="663" y="2172"/>
                </a:lnTo>
                <a:lnTo>
                  <a:pt x="1443" y="1128"/>
                </a:lnTo>
                <a:lnTo>
                  <a:pt x="9494" y="1128"/>
                </a:lnTo>
                <a:lnTo>
                  <a:pt x="0" y="0"/>
                </a:lnTo>
                <a:close/>
              </a:path>
              <a:path w="89498" h="41989">
                <a:moveTo>
                  <a:pt x="88054" y="39765"/>
                </a:moveTo>
                <a:lnTo>
                  <a:pt x="88054" y="40882"/>
                </a:lnTo>
                <a:lnTo>
                  <a:pt x="88823" y="39838"/>
                </a:lnTo>
                <a:lnTo>
                  <a:pt x="88054" y="39765"/>
                </a:lnTo>
                <a:close/>
              </a:path>
              <a:path w="89498" h="41989">
                <a:moveTo>
                  <a:pt x="88054" y="12560"/>
                </a:moveTo>
                <a:lnTo>
                  <a:pt x="88054" y="39765"/>
                </a:lnTo>
                <a:lnTo>
                  <a:pt x="88823" y="39838"/>
                </a:lnTo>
                <a:lnTo>
                  <a:pt x="88054" y="40882"/>
                </a:lnTo>
                <a:lnTo>
                  <a:pt x="89498" y="40882"/>
                </a:lnTo>
                <a:lnTo>
                  <a:pt x="89498" y="12638"/>
                </a:lnTo>
                <a:lnTo>
                  <a:pt x="88716" y="12638"/>
                </a:lnTo>
                <a:lnTo>
                  <a:pt x="88054" y="12560"/>
                </a:lnTo>
                <a:close/>
              </a:path>
              <a:path w="89498" h="41989">
                <a:moveTo>
                  <a:pt x="770" y="31461"/>
                </a:moveTo>
                <a:lnTo>
                  <a:pt x="1443" y="32505"/>
                </a:lnTo>
                <a:lnTo>
                  <a:pt x="1443" y="31525"/>
                </a:lnTo>
                <a:lnTo>
                  <a:pt x="770" y="31461"/>
                </a:lnTo>
                <a:close/>
              </a:path>
              <a:path w="89498" h="41989">
                <a:moveTo>
                  <a:pt x="1443" y="31525"/>
                </a:moveTo>
                <a:lnTo>
                  <a:pt x="1443" y="32505"/>
                </a:lnTo>
                <a:lnTo>
                  <a:pt x="11749" y="32505"/>
                </a:lnTo>
                <a:lnTo>
                  <a:pt x="1443" y="31525"/>
                </a:lnTo>
                <a:close/>
              </a:path>
              <a:path w="89498" h="41989">
                <a:moveTo>
                  <a:pt x="1443" y="31461"/>
                </a:moveTo>
                <a:lnTo>
                  <a:pt x="770" y="31461"/>
                </a:lnTo>
                <a:lnTo>
                  <a:pt x="1443" y="31525"/>
                </a:lnTo>
                <a:close/>
              </a:path>
              <a:path w="89498" h="41989">
                <a:moveTo>
                  <a:pt x="88054" y="11594"/>
                </a:moveTo>
                <a:lnTo>
                  <a:pt x="88054" y="12560"/>
                </a:lnTo>
                <a:lnTo>
                  <a:pt x="88716" y="12638"/>
                </a:lnTo>
                <a:lnTo>
                  <a:pt x="88054" y="11594"/>
                </a:lnTo>
                <a:close/>
              </a:path>
              <a:path w="89498" h="41989">
                <a:moveTo>
                  <a:pt x="89498" y="11594"/>
                </a:moveTo>
                <a:lnTo>
                  <a:pt x="88054" y="11594"/>
                </a:lnTo>
                <a:lnTo>
                  <a:pt x="88716" y="12638"/>
                </a:lnTo>
                <a:lnTo>
                  <a:pt x="89498" y="12638"/>
                </a:lnTo>
                <a:lnTo>
                  <a:pt x="89498" y="11594"/>
                </a:lnTo>
                <a:close/>
              </a:path>
              <a:path w="89498" h="41989">
                <a:moveTo>
                  <a:pt x="9494" y="1128"/>
                </a:moveTo>
                <a:lnTo>
                  <a:pt x="1443" y="1128"/>
                </a:lnTo>
                <a:lnTo>
                  <a:pt x="1443" y="2265"/>
                </a:lnTo>
                <a:lnTo>
                  <a:pt x="88054" y="12560"/>
                </a:lnTo>
                <a:lnTo>
                  <a:pt x="88054" y="11594"/>
                </a:lnTo>
                <a:lnTo>
                  <a:pt x="89498" y="11594"/>
                </a:lnTo>
                <a:lnTo>
                  <a:pt x="89498" y="10633"/>
                </a:lnTo>
                <a:lnTo>
                  <a:pt x="9494" y="1128"/>
                </a:lnTo>
                <a:close/>
              </a:path>
              <a:path w="89498" h="41989">
                <a:moveTo>
                  <a:pt x="1443" y="1128"/>
                </a:moveTo>
                <a:lnTo>
                  <a:pt x="663" y="2172"/>
                </a:lnTo>
                <a:lnTo>
                  <a:pt x="1443" y="2265"/>
                </a:lnTo>
                <a:lnTo>
                  <a:pt x="1443" y="1128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5" name="object 165"/>
          <p:cNvSpPr/>
          <p:nvPr/>
        </p:nvSpPr>
        <p:spPr>
          <a:xfrm>
            <a:off x="5641922" y="3690174"/>
            <a:ext cx="88053" cy="39754"/>
          </a:xfrm>
          <a:custGeom>
            <a:avLst/>
            <a:gdLst/>
            <a:ahLst/>
            <a:cxnLst/>
            <a:rect l="l" t="t" r="r" b="b"/>
            <a:pathLst>
              <a:path w="88053" h="39754">
                <a:moveTo>
                  <a:pt x="0" y="0"/>
                </a:moveTo>
                <a:lnTo>
                  <a:pt x="0" y="31398"/>
                </a:lnTo>
                <a:lnTo>
                  <a:pt x="88053" y="39754"/>
                </a:lnTo>
                <a:lnTo>
                  <a:pt x="88053" y="10466"/>
                </a:lnTo>
                <a:lnTo>
                  <a:pt x="0" y="0"/>
                </a:lnTo>
                <a:close/>
              </a:path>
            </a:pathLst>
          </a:custGeom>
          <a:solidFill>
            <a:srgbClr val="DFDFD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6" name="object 166"/>
          <p:cNvSpPr/>
          <p:nvPr/>
        </p:nvSpPr>
        <p:spPr>
          <a:xfrm>
            <a:off x="5641200" y="3689046"/>
            <a:ext cx="89498" cy="42010"/>
          </a:xfrm>
          <a:custGeom>
            <a:avLst/>
            <a:gdLst/>
            <a:ahLst/>
            <a:cxnLst/>
            <a:rect l="l" t="t" r="r" b="b"/>
            <a:pathLst>
              <a:path w="89498" h="42010">
                <a:moveTo>
                  <a:pt x="0" y="0"/>
                </a:moveTo>
                <a:lnTo>
                  <a:pt x="0" y="33487"/>
                </a:lnTo>
                <a:lnTo>
                  <a:pt x="89498" y="42010"/>
                </a:lnTo>
                <a:lnTo>
                  <a:pt x="89498" y="40882"/>
                </a:lnTo>
                <a:lnTo>
                  <a:pt x="88054" y="40882"/>
                </a:lnTo>
                <a:lnTo>
                  <a:pt x="88054" y="39765"/>
                </a:lnTo>
                <a:lnTo>
                  <a:pt x="11776" y="32526"/>
                </a:lnTo>
                <a:lnTo>
                  <a:pt x="1443" y="32526"/>
                </a:lnTo>
                <a:lnTo>
                  <a:pt x="770" y="31482"/>
                </a:lnTo>
                <a:lnTo>
                  <a:pt x="1443" y="31482"/>
                </a:lnTo>
                <a:lnTo>
                  <a:pt x="1443" y="2265"/>
                </a:lnTo>
                <a:lnTo>
                  <a:pt x="663" y="2172"/>
                </a:lnTo>
                <a:lnTo>
                  <a:pt x="1443" y="1128"/>
                </a:lnTo>
                <a:lnTo>
                  <a:pt x="9494" y="1128"/>
                </a:lnTo>
                <a:lnTo>
                  <a:pt x="0" y="0"/>
                </a:lnTo>
                <a:close/>
              </a:path>
              <a:path w="89498" h="42010">
                <a:moveTo>
                  <a:pt x="88054" y="39765"/>
                </a:moveTo>
                <a:lnTo>
                  <a:pt x="88054" y="40882"/>
                </a:lnTo>
                <a:lnTo>
                  <a:pt x="88823" y="39838"/>
                </a:lnTo>
                <a:lnTo>
                  <a:pt x="88054" y="39765"/>
                </a:lnTo>
                <a:close/>
              </a:path>
              <a:path w="89498" h="42010">
                <a:moveTo>
                  <a:pt x="88054" y="12560"/>
                </a:moveTo>
                <a:lnTo>
                  <a:pt x="88054" y="39765"/>
                </a:lnTo>
                <a:lnTo>
                  <a:pt x="88823" y="39838"/>
                </a:lnTo>
                <a:lnTo>
                  <a:pt x="88054" y="40882"/>
                </a:lnTo>
                <a:lnTo>
                  <a:pt x="89498" y="40882"/>
                </a:lnTo>
                <a:lnTo>
                  <a:pt x="89498" y="12638"/>
                </a:lnTo>
                <a:lnTo>
                  <a:pt x="88716" y="12638"/>
                </a:lnTo>
                <a:lnTo>
                  <a:pt x="88054" y="12560"/>
                </a:lnTo>
                <a:close/>
              </a:path>
              <a:path w="89498" h="42010">
                <a:moveTo>
                  <a:pt x="770" y="31482"/>
                </a:moveTo>
                <a:lnTo>
                  <a:pt x="1443" y="32526"/>
                </a:lnTo>
                <a:lnTo>
                  <a:pt x="1443" y="31545"/>
                </a:lnTo>
                <a:lnTo>
                  <a:pt x="770" y="31482"/>
                </a:lnTo>
                <a:close/>
              </a:path>
              <a:path w="89498" h="42010">
                <a:moveTo>
                  <a:pt x="1443" y="31545"/>
                </a:moveTo>
                <a:lnTo>
                  <a:pt x="1443" y="32526"/>
                </a:lnTo>
                <a:lnTo>
                  <a:pt x="11776" y="32526"/>
                </a:lnTo>
                <a:lnTo>
                  <a:pt x="1443" y="31545"/>
                </a:lnTo>
                <a:close/>
              </a:path>
              <a:path w="89498" h="42010">
                <a:moveTo>
                  <a:pt x="1443" y="31482"/>
                </a:moveTo>
                <a:lnTo>
                  <a:pt x="770" y="31482"/>
                </a:lnTo>
                <a:lnTo>
                  <a:pt x="1443" y="31545"/>
                </a:lnTo>
                <a:close/>
              </a:path>
              <a:path w="89498" h="42010">
                <a:moveTo>
                  <a:pt x="88054" y="11594"/>
                </a:moveTo>
                <a:lnTo>
                  <a:pt x="88054" y="12560"/>
                </a:lnTo>
                <a:lnTo>
                  <a:pt x="88716" y="12638"/>
                </a:lnTo>
                <a:lnTo>
                  <a:pt x="88054" y="11594"/>
                </a:lnTo>
                <a:close/>
              </a:path>
              <a:path w="89498" h="42010">
                <a:moveTo>
                  <a:pt x="89498" y="11594"/>
                </a:moveTo>
                <a:lnTo>
                  <a:pt x="88054" y="11594"/>
                </a:lnTo>
                <a:lnTo>
                  <a:pt x="88716" y="12638"/>
                </a:lnTo>
                <a:lnTo>
                  <a:pt x="89498" y="12638"/>
                </a:lnTo>
                <a:lnTo>
                  <a:pt x="89498" y="11594"/>
                </a:lnTo>
                <a:close/>
              </a:path>
              <a:path w="89498" h="42010">
                <a:moveTo>
                  <a:pt x="9494" y="1128"/>
                </a:moveTo>
                <a:lnTo>
                  <a:pt x="1443" y="1128"/>
                </a:lnTo>
                <a:lnTo>
                  <a:pt x="1443" y="2265"/>
                </a:lnTo>
                <a:lnTo>
                  <a:pt x="88054" y="12560"/>
                </a:lnTo>
                <a:lnTo>
                  <a:pt x="88054" y="11594"/>
                </a:lnTo>
                <a:lnTo>
                  <a:pt x="89498" y="11594"/>
                </a:lnTo>
                <a:lnTo>
                  <a:pt x="89498" y="10633"/>
                </a:lnTo>
                <a:lnTo>
                  <a:pt x="9494" y="1128"/>
                </a:lnTo>
                <a:close/>
              </a:path>
              <a:path w="89498" h="42010">
                <a:moveTo>
                  <a:pt x="1443" y="1128"/>
                </a:moveTo>
                <a:lnTo>
                  <a:pt x="663" y="2172"/>
                </a:lnTo>
                <a:lnTo>
                  <a:pt x="1443" y="2265"/>
                </a:lnTo>
                <a:lnTo>
                  <a:pt x="1443" y="1128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7" name="object 167"/>
          <p:cNvSpPr/>
          <p:nvPr/>
        </p:nvSpPr>
        <p:spPr>
          <a:xfrm>
            <a:off x="5641922" y="3719463"/>
            <a:ext cx="88053" cy="39754"/>
          </a:xfrm>
          <a:custGeom>
            <a:avLst/>
            <a:gdLst/>
            <a:ahLst/>
            <a:cxnLst/>
            <a:rect l="l" t="t" r="r" b="b"/>
            <a:pathLst>
              <a:path w="88053" h="39754">
                <a:moveTo>
                  <a:pt x="0" y="0"/>
                </a:moveTo>
                <a:lnTo>
                  <a:pt x="0" y="31398"/>
                </a:lnTo>
                <a:lnTo>
                  <a:pt x="88053" y="39754"/>
                </a:lnTo>
                <a:lnTo>
                  <a:pt x="88053" y="10466"/>
                </a:lnTo>
                <a:lnTo>
                  <a:pt x="0" y="0"/>
                </a:lnTo>
                <a:close/>
              </a:path>
            </a:pathLst>
          </a:custGeom>
          <a:solidFill>
            <a:srgbClr val="DFDFD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8" name="object 168"/>
          <p:cNvSpPr/>
          <p:nvPr/>
        </p:nvSpPr>
        <p:spPr>
          <a:xfrm>
            <a:off x="5641200" y="3718335"/>
            <a:ext cx="89498" cy="42010"/>
          </a:xfrm>
          <a:custGeom>
            <a:avLst/>
            <a:gdLst/>
            <a:ahLst/>
            <a:cxnLst/>
            <a:rect l="l" t="t" r="r" b="b"/>
            <a:pathLst>
              <a:path w="89498" h="42010">
                <a:moveTo>
                  <a:pt x="0" y="0"/>
                </a:moveTo>
                <a:lnTo>
                  <a:pt x="0" y="33508"/>
                </a:lnTo>
                <a:lnTo>
                  <a:pt x="89498" y="42010"/>
                </a:lnTo>
                <a:lnTo>
                  <a:pt x="89498" y="40882"/>
                </a:lnTo>
                <a:lnTo>
                  <a:pt x="88054" y="40882"/>
                </a:lnTo>
                <a:lnTo>
                  <a:pt x="88054" y="39765"/>
                </a:lnTo>
                <a:lnTo>
                  <a:pt x="11776" y="32526"/>
                </a:lnTo>
                <a:lnTo>
                  <a:pt x="1443" y="32526"/>
                </a:lnTo>
                <a:lnTo>
                  <a:pt x="770" y="31482"/>
                </a:lnTo>
                <a:lnTo>
                  <a:pt x="1443" y="31482"/>
                </a:lnTo>
                <a:lnTo>
                  <a:pt x="1443" y="2265"/>
                </a:lnTo>
                <a:lnTo>
                  <a:pt x="663" y="2172"/>
                </a:lnTo>
                <a:lnTo>
                  <a:pt x="1443" y="1128"/>
                </a:lnTo>
                <a:lnTo>
                  <a:pt x="9494" y="1128"/>
                </a:lnTo>
                <a:lnTo>
                  <a:pt x="0" y="0"/>
                </a:lnTo>
                <a:close/>
              </a:path>
              <a:path w="89498" h="42010">
                <a:moveTo>
                  <a:pt x="88054" y="39765"/>
                </a:moveTo>
                <a:lnTo>
                  <a:pt x="88054" y="40882"/>
                </a:lnTo>
                <a:lnTo>
                  <a:pt x="88823" y="39838"/>
                </a:lnTo>
                <a:lnTo>
                  <a:pt x="88054" y="39765"/>
                </a:lnTo>
                <a:close/>
              </a:path>
              <a:path w="89498" h="42010">
                <a:moveTo>
                  <a:pt x="88054" y="12560"/>
                </a:moveTo>
                <a:lnTo>
                  <a:pt x="88054" y="39765"/>
                </a:lnTo>
                <a:lnTo>
                  <a:pt x="88823" y="39838"/>
                </a:lnTo>
                <a:lnTo>
                  <a:pt x="88054" y="40882"/>
                </a:lnTo>
                <a:lnTo>
                  <a:pt x="89498" y="40882"/>
                </a:lnTo>
                <a:lnTo>
                  <a:pt x="89498" y="12638"/>
                </a:lnTo>
                <a:lnTo>
                  <a:pt x="88716" y="12638"/>
                </a:lnTo>
                <a:lnTo>
                  <a:pt x="88054" y="12560"/>
                </a:lnTo>
                <a:close/>
              </a:path>
              <a:path w="89498" h="42010">
                <a:moveTo>
                  <a:pt x="770" y="31482"/>
                </a:moveTo>
                <a:lnTo>
                  <a:pt x="1443" y="32526"/>
                </a:lnTo>
                <a:lnTo>
                  <a:pt x="1443" y="31545"/>
                </a:lnTo>
                <a:lnTo>
                  <a:pt x="770" y="31482"/>
                </a:lnTo>
                <a:close/>
              </a:path>
              <a:path w="89498" h="42010">
                <a:moveTo>
                  <a:pt x="1443" y="31545"/>
                </a:moveTo>
                <a:lnTo>
                  <a:pt x="1443" y="32526"/>
                </a:lnTo>
                <a:lnTo>
                  <a:pt x="11776" y="32526"/>
                </a:lnTo>
                <a:lnTo>
                  <a:pt x="1443" y="31545"/>
                </a:lnTo>
                <a:close/>
              </a:path>
              <a:path w="89498" h="42010">
                <a:moveTo>
                  <a:pt x="1443" y="31482"/>
                </a:moveTo>
                <a:lnTo>
                  <a:pt x="770" y="31482"/>
                </a:lnTo>
                <a:lnTo>
                  <a:pt x="1443" y="31545"/>
                </a:lnTo>
                <a:close/>
              </a:path>
              <a:path w="89498" h="42010">
                <a:moveTo>
                  <a:pt x="88054" y="11594"/>
                </a:moveTo>
                <a:lnTo>
                  <a:pt x="88054" y="12560"/>
                </a:lnTo>
                <a:lnTo>
                  <a:pt x="88716" y="12638"/>
                </a:lnTo>
                <a:lnTo>
                  <a:pt x="88054" y="11594"/>
                </a:lnTo>
                <a:close/>
              </a:path>
              <a:path w="89498" h="42010">
                <a:moveTo>
                  <a:pt x="89498" y="11594"/>
                </a:moveTo>
                <a:lnTo>
                  <a:pt x="88054" y="11594"/>
                </a:lnTo>
                <a:lnTo>
                  <a:pt x="88716" y="12638"/>
                </a:lnTo>
                <a:lnTo>
                  <a:pt x="89498" y="12638"/>
                </a:lnTo>
                <a:lnTo>
                  <a:pt x="89498" y="11594"/>
                </a:lnTo>
                <a:close/>
              </a:path>
              <a:path w="89498" h="42010">
                <a:moveTo>
                  <a:pt x="9494" y="1128"/>
                </a:moveTo>
                <a:lnTo>
                  <a:pt x="1443" y="1128"/>
                </a:lnTo>
                <a:lnTo>
                  <a:pt x="1443" y="2265"/>
                </a:lnTo>
                <a:lnTo>
                  <a:pt x="88054" y="12560"/>
                </a:lnTo>
                <a:lnTo>
                  <a:pt x="88054" y="11594"/>
                </a:lnTo>
                <a:lnTo>
                  <a:pt x="89498" y="11594"/>
                </a:lnTo>
                <a:lnTo>
                  <a:pt x="89498" y="10633"/>
                </a:lnTo>
                <a:lnTo>
                  <a:pt x="9494" y="1128"/>
                </a:lnTo>
                <a:close/>
              </a:path>
              <a:path w="89498" h="42010">
                <a:moveTo>
                  <a:pt x="1443" y="1128"/>
                </a:moveTo>
                <a:lnTo>
                  <a:pt x="663" y="2172"/>
                </a:lnTo>
                <a:lnTo>
                  <a:pt x="1443" y="2265"/>
                </a:lnTo>
                <a:lnTo>
                  <a:pt x="1443" y="1128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9" name="object 169"/>
          <p:cNvSpPr/>
          <p:nvPr/>
        </p:nvSpPr>
        <p:spPr>
          <a:xfrm>
            <a:off x="5641922" y="3750861"/>
            <a:ext cx="88053" cy="39733"/>
          </a:xfrm>
          <a:custGeom>
            <a:avLst/>
            <a:gdLst/>
            <a:ahLst/>
            <a:cxnLst/>
            <a:rect l="l" t="t" r="r" b="b"/>
            <a:pathLst>
              <a:path w="88053" h="39733">
                <a:moveTo>
                  <a:pt x="0" y="0"/>
                </a:moveTo>
                <a:lnTo>
                  <a:pt x="0" y="29288"/>
                </a:lnTo>
                <a:lnTo>
                  <a:pt x="88053" y="39733"/>
                </a:lnTo>
                <a:lnTo>
                  <a:pt x="88053" y="8356"/>
                </a:lnTo>
                <a:lnTo>
                  <a:pt x="0" y="0"/>
                </a:lnTo>
                <a:close/>
              </a:path>
            </a:pathLst>
          </a:custGeom>
          <a:solidFill>
            <a:srgbClr val="DFDFD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0" name="object 170"/>
          <p:cNvSpPr/>
          <p:nvPr/>
        </p:nvSpPr>
        <p:spPr>
          <a:xfrm>
            <a:off x="5641200" y="3749733"/>
            <a:ext cx="89498" cy="42010"/>
          </a:xfrm>
          <a:custGeom>
            <a:avLst/>
            <a:gdLst/>
            <a:ahLst/>
            <a:cxnLst/>
            <a:rect l="l" t="t" r="r" b="b"/>
            <a:pathLst>
              <a:path w="89498" h="42010">
                <a:moveTo>
                  <a:pt x="0" y="0"/>
                </a:moveTo>
                <a:lnTo>
                  <a:pt x="0" y="31377"/>
                </a:lnTo>
                <a:lnTo>
                  <a:pt x="89498" y="42010"/>
                </a:lnTo>
                <a:lnTo>
                  <a:pt x="89498" y="40861"/>
                </a:lnTo>
                <a:lnTo>
                  <a:pt x="88054" y="40861"/>
                </a:lnTo>
                <a:lnTo>
                  <a:pt x="88054" y="39745"/>
                </a:lnTo>
                <a:lnTo>
                  <a:pt x="9569" y="30416"/>
                </a:lnTo>
                <a:lnTo>
                  <a:pt x="1443" y="30416"/>
                </a:lnTo>
                <a:lnTo>
                  <a:pt x="781" y="29372"/>
                </a:lnTo>
                <a:lnTo>
                  <a:pt x="1443" y="29372"/>
                </a:lnTo>
                <a:lnTo>
                  <a:pt x="1443" y="2245"/>
                </a:lnTo>
                <a:lnTo>
                  <a:pt x="674" y="2172"/>
                </a:lnTo>
                <a:lnTo>
                  <a:pt x="1443" y="1128"/>
                </a:lnTo>
                <a:lnTo>
                  <a:pt x="11874" y="1128"/>
                </a:lnTo>
                <a:lnTo>
                  <a:pt x="0" y="0"/>
                </a:lnTo>
                <a:close/>
              </a:path>
              <a:path w="89498" h="42010">
                <a:moveTo>
                  <a:pt x="88054" y="39745"/>
                </a:moveTo>
                <a:lnTo>
                  <a:pt x="88054" y="40861"/>
                </a:lnTo>
                <a:lnTo>
                  <a:pt x="88834" y="39838"/>
                </a:lnTo>
                <a:lnTo>
                  <a:pt x="88054" y="39745"/>
                </a:lnTo>
                <a:close/>
              </a:path>
              <a:path w="89498" h="42010">
                <a:moveTo>
                  <a:pt x="88054" y="10464"/>
                </a:moveTo>
                <a:lnTo>
                  <a:pt x="88054" y="39745"/>
                </a:lnTo>
                <a:lnTo>
                  <a:pt x="88834" y="39838"/>
                </a:lnTo>
                <a:lnTo>
                  <a:pt x="88054" y="40861"/>
                </a:lnTo>
                <a:lnTo>
                  <a:pt x="89498" y="40861"/>
                </a:lnTo>
                <a:lnTo>
                  <a:pt x="89498" y="10528"/>
                </a:lnTo>
                <a:lnTo>
                  <a:pt x="88729" y="10528"/>
                </a:lnTo>
                <a:lnTo>
                  <a:pt x="88054" y="10464"/>
                </a:lnTo>
                <a:close/>
              </a:path>
              <a:path w="89498" h="42010">
                <a:moveTo>
                  <a:pt x="781" y="29372"/>
                </a:moveTo>
                <a:lnTo>
                  <a:pt x="1443" y="30416"/>
                </a:lnTo>
                <a:lnTo>
                  <a:pt x="1443" y="29450"/>
                </a:lnTo>
                <a:lnTo>
                  <a:pt x="781" y="29372"/>
                </a:lnTo>
                <a:close/>
              </a:path>
              <a:path w="89498" h="42010">
                <a:moveTo>
                  <a:pt x="1443" y="29450"/>
                </a:moveTo>
                <a:lnTo>
                  <a:pt x="1443" y="30416"/>
                </a:lnTo>
                <a:lnTo>
                  <a:pt x="9569" y="30416"/>
                </a:lnTo>
                <a:lnTo>
                  <a:pt x="1443" y="29450"/>
                </a:lnTo>
                <a:close/>
              </a:path>
              <a:path w="89498" h="42010">
                <a:moveTo>
                  <a:pt x="1443" y="29372"/>
                </a:moveTo>
                <a:lnTo>
                  <a:pt x="781" y="29372"/>
                </a:lnTo>
                <a:lnTo>
                  <a:pt x="1443" y="29450"/>
                </a:lnTo>
                <a:close/>
              </a:path>
              <a:path w="89498" h="42010">
                <a:moveTo>
                  <a:pt x="88054" y="9484"/>
                </a:moveTo>
                <a:lnTo>
                  <a:pt x="88054" y="10464"/>
                </a:lnTo>
                <a:lnTo>
                  <a:pt x="88729" y="10528"/>
                </a:lnTo>
                <a:lnTo>
                  <a:pt x="88054" y="9484"/>
                </a:lnTo>
                <a:close/>
              </a:path>
              <a:path w="89498" h="42010">
                <a:moveTo>
                  <a:pt x="89498" y="9484"/>
                </a:moveTo>
                <a:lnTo>
                  <a:pt x="88054" y="9484"/>
                </a:lnTo>
                <a:lnTo>
                  <a:pt x="88729" y="10528"/>
                </a:lnTo>
                <a:lnTo>
                  <a:pt x="89498" y="10528"/>
                </a:lnTo>
                <a:lnTo>
                  <a:pt x="89498" y="9484"/>
                </a:lnTo>
                <a:close/>
              </a:path>
              <a:path w="89498" h="42010">
                <a:moveTo>
                  <a:pt x="11874" y="1128"/>
                </a:moveTo>
                <a:lnTo>
                  <a:pt x="1443" y="1128"/>
                </a:lnTo>
                <a:lnTo>
                  <a:pt x="1443" y="2245"/>
                </a:lnTo>
                <a:lnTo>
                  <a:pt x="88054" y="10464"/>
                </a:lnTo>
                <a:lnTo>
                  <a:pt x="88054" y="9484"/>
                </a:lnTo>
                <a:lnTo>
                  <a:pt x="89498" y="9484"/>
                </a:lnTo>
                <a:lnTo>
                  <a:pt x="89498" y="8502"/>
                </a:lnTo>
                <a:lnTo>
                  <a:pt x="11874" y="1128"/>
                </a:lnTo>
                <a:close/>
              </a:path>
              <a:path w="89498" h="42010">
                <a:moveTo>
                  <a:pt x="1443" y="1128"/>
                </a:moveTo>
                <a:lnTo>
                  <a:pt x="674" y="2172"/>
                </a:lnTo>
                <a:lnTo>
                  <a:pt x="1443" y="2245"/>
                </a:lnTo>
                <a:lnTo>
                  <a:pt x="1443" y="1128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1" name="object 171"/>
          <p:cNvSpPr/>
          <p:nvPr/>
        </p:nvSpPr>
        <p:spPr>
          <a:xfrm>
            <a:off x="5703992" y="3673441"/>
            <a:ext cx="2886" cy="4178"/>
          </a:xfrm>
          <a:custGeom>
            <a:avLst/>
            <a:gdLst/>
            <a:ahLst/>
            <a:cxnLst/>
            <a:rect l="l" t="t" r="r" b="b"/>
            <a:pathLst>
              <a:path w="2886" h="4178">
                <a:moveTo>
                  <a:pt x="2240" y="0"/>
                </a:moveTo>
                <a:lnTo>
                  <a:pt x="647" y="0"/>
                </a:lnTo>
                <a:lnTo>
                  <a:pt x="0" y="940"/>
                </a:lnTo>
                <a:lnTo>
                  <a:pt x="0" y="3258"/>
                </a:lnTo>
                <a:lnTo>
                  <a:pt x="647" y="4178"/>
                </a:lnTo>
                <a:lnTo>
                  <a:pt x="2240" y="4178"/>
                </a:lnTo>
                <a:lnTo>
                  <a:pt x="2886" y="3258"/>
                </a:lnTo>
                <a:lnTo>
                  <a:pt x="2886" y="940"/>
                </a:lnTo>
                <a:lnTo>
                  <a:pt x="224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2" name="object 172"/>
          <p:cNvSpPr/>
          <p:nvPr/>
        </p:nvSpPr>
        <p:spPr>
          <a:xfrm>
            <a:off x="5703258" y="3672376"/>
            <a:ext cx="4369" cy="6308"/>
          </a:xfrm>
          <a:custGeom>
            <a:avLst/>
            <a:gdLst/>
            <a:ahLst/>
            <a:cxnLst/>
            <a:rect l="l" t="t" r="r" b="b"/>
            <a:pathLst>
              <a:path w="4369" h="6308">
                <a:moveTo>
                  <a:pt x="2178" y="0"/>
                </a:moveTo>
                <a:lnTo>
                  <a:pt x="1332" y="250"/>
                </a:lnTo>
                <a:lnTo>
                  <a:pt x="637" y="940"/>
                </a:lnTo>
                <a:lnTo>
                  <a:pt x="179" y="1942"/>
                </a:lnTo>
                <a:lnTo>
                  <a:pt x="0" y="3175"/>
                </a:lnTo>
                <a:lnTo>
                  <a:pt x="180" y="4407"/>
                </a:lnTo>
                <a:lnTo>
                  <a:pt x="637" y="5389"/>
                </a:lnTo>
                <a:lnTo>
                  <a:pt x="1330" y="6079"/>
                </a:lnTo>
                <a:lnTo>
                  <a:pt x="2178" y="6308"/>
                </a:lnTo>
                <a:lnTo>
                  <a:pt x="3024" y="6079"/>
                </a:lnTo>
                <a:lnTo>
                  <a:pt x="3730" y="5389"/>
                </a:lnTo>
                <a:lnTo>
                  <a:pt x="4190" y="4407"/>
                </a:lnTo>
                <a:lnTo>
                  <a:pt x="4214" y="4240"/>
                </a:lnTo>
                <a:lnTo>
                  <a:pt x="2025" y="4240"/>
                </a:lnTo>
                <a:lnTo>
                  <a:pt x="1752" y="4073"/>
                </a:lnTo>
                <a:lnTo>
                  <a:pt x="1570" y="3781"/>
                </a:lnTo>
                <a:lnTo>
                  <a:pt x="1457" y="3405"/>
                </a:lnTo>
                <a:lnTo>
                  <a:pt x="1444" y="2945"/>
                </a:lnTo>
                <a:lnTo>
                  <a:pt x="1563" y="2569"/>
                </a:lnTo>
                <a:lnTo>
                  <a:pt x="1765" y="2256"/>
                </a:lnTo>
                <a:lnTo>
                  <a:pt x="2015" y="2109"/>
                </a:lnTo>
                <a:lnTo>
                  <a:pt x="4211" y="2089"/>
                </a:lnTo>
                <a:lnTo>
                  <a:pt x="4190" y="1942"/>
                </a:lnTo>
                <a:lnTo>
                  <a:pt x="3730" y="919"/>
                </a:lnTo>
                <a:lnTo>
                  <a:pt x="3024" y="250"/>
                </a:lnTo>
                <a:lnTo>
                  <a:pt x="2178" y="0"/>
                </a:lnTo>
                <a:close/>
              </a:path>
              <a:path w="4369" h="6308">
                <a:moveTo>
                  <a:pt x="1752" y="4073"/>
                </a:moveTo>
                <a:lnTo>
                  <a:pt x="2025" y="4240"/>
                </a:lnTo>
                <a:lnTo>
                  <a:pt x="1897" y="4111"/>
                </a:lnTo>
                <a:lnTo>
                  <a:pt x="1752" y="4073"/>
                </a:lnTo>
                <a:close/>
              </a:path>
              <a:path w="4369" h="6308">
                <a:moveTo>
                  <a:pt x="1897" y="4111"/>
                </a:moveTo>
                <a:lnTo>
                  <a:pt x="2025" y="4240"/>
                </a:lnTo>
                <a:lnTo>
                  <a:pt x="4214" y="4240"/>
                </a:lnTo>
                <a:lnTo>
                  <a:pt x="2043" y="4219"/>
                </a:lnTo>
                <a:lnTo>
                  <a:pt x="2179" y="4184"/>
                </a:lnTo>
                <a:lnTo>
                  <a:pt x="1897" y="4111"/>
                </a:lnTo>
                <a:close/>
              </a:path>
              <a:path w="4369" h="6308">
                <a:moveTo>
                  <a:pt x="2179" y="4184"/>
                </a:moveTo>
                <a:lnTo>
                  <a:pt x="2043" y="4219"/>
                </a:lnTo>
                <a:lnTo>
                  <a:pt x="2316" y="4219"/>
                </a:lnTo>
                <a:lnTo>
                  <a:pt x="2179" y="4184"/>
                </a:lnTo>
                <a:close/>
              </a:path>
              <a:path w="4369" h="6308">
                <a:moveTo>
                  <a:pt x="2453" y="4113"/>
                </a:moveTo>
                <a:lnTo>
                  <a:pt x="2179" y="4184"/>
                </a:lnTo>
                <a:lnTo>
                  <a:pt x="2316" y="4219"/>
                </a:lnTo>
                <a:lnTo>
                  <a:pt x="2453" y="4113"/>
                </a:lnTo>
                <a:close/>
              </a:path>
              <a:path w="4369" h="6308">
                <a:moveTo>
                  <a:pt x="2606" y="4073"/>
                </a:moveTo>
                <a:lnTo>
                  <a:pt x="2453" y="4113"/>
                </a:lnTo>
                <a:lnTo>
                  <a:pt x="2606" y="4073"/>
                </a:lnTo>
                <a:close/>
              </a:path>
              <a:path w="4369" h="6308">
                <a:moveTo>
                  <a:pt x="4238" y="4073"/>
                </a:moveTo>
                <a:lnTo>
                  <a:pt x="2606" y="4073"/>
                </a:lnTo>
                <a:lnTo>
                  <a:pt x="2340" y="4219"/>
                </a:lnTo>
                <a:lnTo>
                  <a:pt x="4217" y="4219"/>
                </a:lnTo>
                <a:lnTo>
                  <a:pt x="4238" y="4073"/>
                </a:lnTo>
                <a:close/>
              </a:path>
              <a:path w="4369" h="6308">
                <a:moveTo>
                  <a:pt x="2681" y="3898"/>
                </a:moveTo>
                <a:lnTo>
                  <a:pt x="2453" y="4113"/>
                </a:lnTo>
                <a:lnTo>
                  <a:pt x="2606" y="4073"/>
                </a:lnTo>
                <a:lnTo>
                  <a:pt x="4238" y="4073"/>
                </a:lnTo>
                <a:lnTo>
                  <a:pt x="2609" y="4052"/>
                </a:lnTo>
                <a:lnTo>
                  <a:pt x="2681" y="3898"/>
                </a:lnTo>
                <a:close/>
              </a:path>
              <a:path w="4369" h="6308">
                <a:moveTo>
                  <a:pt x="1860" y="4073"/>
                </a:moveTo>
                <a:close/>
              </a:path>
              <a:path w="4369" h="6308">
                <a:moveTo>
                  <a:pt x="1570" y="3781"/>
                </a:moveTo>
                <a:lnTo>
                  <a:pt x="1761" y="4052"/>
                </a:lnTo>
                <a:lnTo>
                  <a:pt x="1691" y="3902"/>
                </a:lnTo>
                <a:close/>
              </a:path>
              <a:path w="4369" h="6308">
                <a:moveTo>
                  <a:pt x="1691" y="3902"/>
                </a:moveTo>
                <a:lnTo>
                  <a:pt x="1761" y="4052"/>
                </a:lnTo>
                <a:lnTo>
                  <a:pt x="1691" y="3902"/>
                </a:lnTo>
                <a:close/>
              </a:path>
              <a:path w="4369" h="6308">
                <a:moveTo>
                  <a:pt x="2805" y="3781"/>
                </a:moveTo>
                <a:lnTo>
                  <a:pt x="2609" y="4052"/>
                </a:lnTo>
                <a:lnTo>
                  <a:pt x="2805" y="3781"/>
                </a:lnTo>
                <a:close/>
              </a:path>
              <a:path w="4369" h="6308">
                <a:moveTo>
                  <a:pt x="4281" y="3781"/>
                </a:moveTo>
                <a:lnTo>
                  <a:pt x="2805" y="3781"/>
                </a:lnTo>
                <a:lnTo>
                  <a:pt x="2609" y="4052"/>
                </a:lnTo>
                <a:lnTo>
                  <a:pt x="4241" y="4052"/>
                </a:lnTo>
                <a:lnTo>
                  <a:pt x="4281" y="3781"/>
                </a:lnTo>
                <a:close/>
              </a:path>
              <a:path w="4369" h="6308">
                <a:moveTo>
                  <a:pt x="1634" y="3781"/>
                </a:moveTo>
                <a:close/>
              </a:path>
              <a:path w="4369" h="6308">
                <a:moveTo>
                  <a:pt x="4335" y="3405"/>
                </a:moveTo>
                <a:lnTo>
                  <a:pt x="2912" y="3405"/>
                </a:lnTo>
                <a:lnTo>
                  <a:pt x="2805" y="3760"/>
                </a:lnTo>
                <a:lnTo>
                  <a:pt x="2681" y="3898"/>
                </a:lnTo>
                <a:lnTo>
                  <a:pt x="4281" y="3781"/>
                </a:lnTo>
                <a:lnTo>
                  <a:pt x="2805" y="3760"/>
                </a:lnTo>
                <a:lnTo>
                  <a:pt x="2833" y="3575"/>
                </a:lnTo>
                <a:lnTo>
                  <a:pt x="4311" y="3575"/>
                </a:lnTo>
                <a:lnTo>
                  <a:pt x="4335" y="3405"/>
                </a:lnTo>
                <a:close/>
              </a:path>
              <a:path w="4369" h="6308">
                <a:moveTo>
                  <a:pt x="1457" y="3405"/>
                </a:moveTo>
                <a:lnTo>
                  <a:pt x="1563" y="3760"/>
                </a:lnTo>
                <a:lnTo>
                  <a:pt x="1535" y="3571"/>
                </a:lnTo>
                <a:lnTo>
                  <a:pt x="1457" y="3405"/>
                </a:lnTo>
                <a:close/>
              </a:path>
              <a:path w="4369" h="6308">
                <a:moveTo>
                  <a:pt x="1535" y="3571"/>
                </a:moveTo>
                <a:lnTo>
                  <a:pt x="1563" y="3760"/>
                </a:lnTo>
                <a:lnTo>
                  <a:pt x="1535" y="3571"/>
                </a:lnTo>
                <a:close/>
              </a:path>
              <a:path w="4369" h="6308">
                <a:moveTo>
                  <a:pt x="2912" y="3405"/>
                </a:moveTo>
                <a:lnTo>
                  <a:pt x="2833" y="3575"/>
                </a:lnTo>
                <a:lnTo>
                  <a:pt x="2805" y="3760"/>
                </a:lnTo>
                <a:lnTo>
                  <a:pt x="2912" y="3405"/>
                </a:lnTo>
                <a:close/>
              </a:path>
              <a:path w="4369" h="6308">
                <a:moveTo>
                  <a:pt x="2893" y="3164"/>
                </a:moveTo>
                <a:lnTo>
                  <a:pt x="2833" y="3575"/>
                </a:lnTo>
                <a:lnTo>
                  <a:pt x="2912" y="3405"/>
                </a:lnTo>
                <a:lnTo>
                  <a:pt x="4335" y="3405"/>
                </a:lnTo>
                <a:lnTo>
                  <a:pt x="2925" y="3384"/>
                </a:lnTo>
                <a:lnTo>
                  <a:pt x="2893" y="3164"/>
                </a:lnTo>
                <a:close/>
              </a:path>
              <a:path w="4369" h="6308">
                <a:moveTo>
                  <a:pt x="1511" y="3405"/>
                </a:moveTo>
                <a:lnTo>
                  <a:pt x="1535" y="3571"/>
                </a:lnTo>
                <a:lnTo>
                  <a:pt x="1511" y="3405"/>
                </a:lnTo>
                <a:close/>
              </a:path>
              <a:path w="4369" h="6308">
                <a:moveTo>
                  <a:pt x="1444" y="2945"/>
                </a:moveTo>
                <a:lnTo>
                  <a:pt x="1444" y="3384"/>
                </a:lnTo>
                <a:lnTo>
                  <a:pt x="1476" y="3164"/>
                </a:lnTo>
                <a:lnTo>
                  <a:pt x="1444" y="2945"/>
                </a:lnTo>
                <a:close/>
              </a:path>
              <a:path w="4369" h="6308">
                <a:moveTo>
                  <a:pt x="1476" y="3164"/>
                </a:moveTo>
                <a:lnTo>
                  <a:pt x="1444" y="3384"/>
                </a:lnTo>
                <a:lnTo>
                  <a:pt x="1476" y="3164"/>
                </a:lnTo>
                <a:close/>
              </a:path>
              <a:path w="4369" h="6308">
                <a:moveTo>
                  <a:pt x="2925" y="2945"/>
                </a:moveTo>
                <a:lnTo>
                  <a:pt x="2893" y="3164"/>
                </a:lnTo>
                <a:lnTo>
                  <a:pt x="2925" y="3384"/>
                </a:lnTo>
                <a:lnTo>
                  <a:pt x="2925" y="2945"/>
                </a:lnTo>
                <a:close/>
              </a:path>
              <a:path w="4369" h="6308">
                <a:moveTo>
                  <a:pt x="4335" y="2945"/>
                </a:moveTo>
                <a:lnTo>
                  <a:pt x="2925" y="2945"/>
                </a:lnTo>
                <a:lnTo>
                  <a:pt x="2925" y="3384"/>
                </a:lnTo>
                <a:lnTo>
                  <a:pt x="4338" y="3384"/>
                </a:lnTo>
                <a:lnTo>
                  <a:pt x="4369" y="3175"/>
                </a:lnTo>
                <a:lnTo>
                  <a:pt x="4335" y="2945"/>
                </a:lnTo>
                <a:close/>
              </a:path>
              <a:path w="4369" h="6308">
                <a:moveTo>
                  <a:pt x="1508" y="2945"/>
                </a:moveTo>
                <a:lnTo>
                  <a:pt x="1476" y="3164"/>
                </a:lnTo>
                <a:lnTo>
                  <a:pt x="1508" y="2945"/>
                </a:lnTo>
                <a:close/>
              </a:path>
              <a:path w="4369" h="6308">
                <a:moveTo>
                  <a:pt x="2834" y="2760"/>
                </a:moveTo>
                <a:lnTo>
                  <a:pt x="2893" y="3164"/>
                </a:lnTo>
                <a:lnTo>
                  <a:pt x="2925" y="2945"/>
                </a:lnTo>
                <a:lnTo>
                  <a:pt x="4335" y="2945"/>
                </a:lnTo>
                <a:lnTo>
                  <a:pt x="2908" y="2924"/>
                </a:lnTo>
                <a:lnTo>
                  <a:pt x="2834" y="2760"/>
                </a:lnTo>
                <a:close/>
              </a:path>
              <a:path w="4369" h="6308">
                <a:moveTo>
                  <a:pt x="1563" y="2569"/>
                </a:moveTo>
                <a:lnTo>
                  <a:pt x="1462" y="2924"/>
                </a:lnTo>
                <a:lnTo>
                  <a:pt x="1535" y="2760"/>
                </a:lnTo>
                <a:lnTo>
                  <a:pt x="1563" y="2569"/>
                </a:lnTo>
                <a:close/>
              </a:path>
              <a:path w="4369" h="6308">
                <a:moveTo>
                  <a:pt x="1535" y="2764"/>
                </a:moveTo>
                <a:lnTo>
                  <a:pt x="1462" y="2924"/>
                </a:lnTo>
                <a:lnTo>
                  <a:pt x="1535" y="2764"/>
                </a:lnTo>
                <a:close/>
              </a:path>
              <a:path w="4369" h="6308">
                <a:moveTo>
                  <a:pt x="2805" y="2569"/>
                </a:moveTo>
                <a:lnTo>
                  <a:pt x="2835" y="2764"/>
                </a:lnTo>
                <a:lnTo>
                  <a:pt x="2908" y="2924"/>
                </a:lnTo>
                <a:lnTo>
                  <a:pt x="2805" y="2569"/>
                </a:lnTo>
                <a:close/>
              </a:path>
              <a:path w="4369" h="6308">
                <a:moveTo>
                  <a:pt x="4281" y="2569"/>
                </a:moveTo>
                <a:lnTo>
                  <a:pt x="2805" y="2569"/>
                </a:lnTo>
                <a:lnTo>
                  <a:pt x="2908" y="2924"/>
                </a:lnTo>
                <a:lnTo>
                  <a:pt x="4332" y="2924"/>
                </a:lnTo>
                <a:lnTo>
                  <a:pt x="4281" y="2569"/>
                </a:lnTo>
                <a:close/>
              </a:path>
              <a:path w="4369" h="6308">
                <a:moveTo>
                  <a:pt x="1623" y="2569"/>
                </a:moveTo>
                <a:lnTo>
                  <a:pt x="1535" y="2764"/>
                </a:lnTo>
                <a:lnTo>
                  <a:pt x="1623" y="2569"/>
                </a:lnTo>
                <a:close/>
              </a:path>
              <a:path w="4369" h="6308">
                <a:moveTo>
                  <a:pt x="2679" y="2420"/>
                </a:moveTo>
                <a:lnTo>
                  <a:pt x="2834" y="2760"/>
                </a:lnTo>
                <a:lnTo>
                  <a:pt x="2805" y="2569"/>
                </a:lnTo>
                <a:lnTo>
                  <a:pt x="4281" y="2569"/>
                </a:lnTo>
                <a:lnTo>
                  <a:pt x="2816" y="2548"/>
                </a:lnTo>
                <a:lnTo>
                  <a:pt x="2679" y="2420"/>
                </a:lnTo>
                <a:close/>
              </a:path>
              <a:path w="4369" h="6308">
                <a:moveTo>
                  <a:pt x="1765" y="2256"/>
                </a:moveTo>
                <a:lnTo>
                  <a:pt x="1560" y="2548"/>
                </a:lnTo>
                <a:lnTo>
                  <a:pt x="1691" y="2420"/>
                </a:lnTo>
                <a:lnTo>
                  <a:pt x="1765" y="2256"/>
                </a:lnTo>
                <a:close/>
              </a:path>
              <a:path w="4369" h="6308">
                <a:moveTo>
                  <a:pt x="1689" y="2424"/>
                </a:moveTo>
                <a:lnTo>
                  <a:pt x="1560" y="2548"/>
                </a:lnTo>
                <a:lnTo>
                  <a:pt x="1689" y="2424"/>
                </a:lnTo>
                <a:close/>
              </a:path>
              <a:path w="4369" h="6308">
                <a:moveTo>
                  <a:pt x="2605" y="2256"/>
                </a:moveTo>
                <a:lnTo>
                  <a:pt x="2679" y="2420"/>
                </a:lnTo>
                <a:lnTo>
                  <a:pt x="2816" y="2548"/>
                </a:lnTo>
                <a:lnTo>
                  <a:pt x="2605" y="2256"/>
                </a:lnTo>
                <a:close/>
              </a:path>
              <a:path w="4369" h="6308">
                <a:moveTo>
                  <a:pt x="4214" y="2109"/>
                </a:moveTo>
                <a:lnTo>
                  <a:pt x="2349" y="2109"/>
                </a:lnTo>
                <a:lnTo>
                  <a:pt x="2593" y="2256"/>
                </a:lnTo>
                <a:lnTo>
                  <a:pt x="2816" y="2548"/>
                </a:lnTo>
                <a:lnTo>
                  <a:pt x="4278" y="2548"/>
                </a:lnTo>
                <a:lnTo>
                  <a:pt x="4214" y="2109"/>
                </a:lnTo>
                <a:close/>
              </a:path>
              <a:path w="4369" h="6308">
                <a:moveTo>
                  <a:pt x="1907" y="2214"/>
                </a:moveTo>
                <a:lnTo>
                  <a:pt x="1765" y="2256"/>
                </a:lnTo>
                <a:lnTo>
                  <a:pt x="1689" y="2424"/>
                </a:lnTo>
                <a:lnTo>
                  <a:pt x="1907" y="2214"/>
                </a:lnTo>
                <a:close/>
              </a:path>
              <a:path w="4369" h="6308">
                <a:moveTo>
                  <a:pt x="2464" y="2217"/>
                </a:moveTo>
                <a:lnTo>
                  <a:pt x="2679" y="2420"/>
                </a:lnTo>
                <a:lnTo>
                  <a:pt x="2605" y="2256"/>
                </a:lnTo>
                <a:lnTo>
                  <a:pt x="2464" y="2217"/>
                </a:lnTo>
                <a:close/>
              </a:path>
              <a:path w="4369" h="6308">
                <a:moveTo>
                  <a:pt x="2015" y="2109"/>
                </a:moveTo>
                <a:lnTo>
                  <a:pt x="1765" y="2256"/>
                </a:lnTo>
                <a:lnTo>
                  <a:pt x="1907" y="2214"/>
                </a:lnTo>
                <a:close/>
              </a:path>
              <a:path w="4369" h="6308">
                <a:moveTo>
                  <a:pt x="2349" y="2109"/>
                </a:moveTo>
                <a:lnTo>
                  <a:pt x="2593" y="2256"/>
                </a:lnTo>
                <a:lnTo>
                  <a:pt x="2349" y="2109"/>
                </a:lnTo>
                <a:close/>
              </a:path>
              <a:path w="4369" h="6308">
                <a:moveTo>
                  <a:pt x="4211" y="2089"/>
                </a:moveTo>
                <a:lnTo>
                  <a:pt x="2329" y="2089"/>
                </a:lnTo>
                <a:lnTo>
                  <a:pt x="2179" y="2133"/>
                </a:lnTo>
                <a:lnTo>
                  <a:pt x="2464" y="2217"/>
                </a:lnTo>
                <a:lnTo>
                  <a:pt x="4214" y="2109"/>
                </a:lnTo>
                <a:close/>
              </a:path>
              <a:path w="4369" h="6308">
                <a:moveTo>
                  <a:pt x="2100" y="2109"/>
                </a:moveTo>
                <a:lnTo>
                  <a:pt x="1907" y="2214"/>
                </a:lnTo>
                <a:lnTo>
                  <a:pt x="2179" y="2133"/>
                </a:lnTo>
                <a:close/>
              </a:path>
              <a:path w="4369" h="6308">
                <a:moveTo>
                  <a:pt x="2329" y="2089"/>
                </a:moveTo>
                <a:lnTo>
                  <a:pt x="2030" y="2089"/>
                </a:lnTo>
                <a:lnTo>
                  <a:pt x="2179" y="2133"/>
                </a:lnTo>
                <a:lnTo>
                  <a:pt x="2329" y="208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3" name="object 173"/>
          <p:cNvSpPr/>
          <p:nvPr/>
        </p:nvSpPr>
        <p:spPr>
          <a:xfrm>
            <a:off x="5657079" y="3697423"/>
            <a:ext cx="56325" cy="18905"/>
          </a:xfrm>
          <a:custGeom>
            <a:avLst/>
            <a:gdLst/>
            <a:ahLst/>
            <a:cxnLst/>
            <a:rect l="l" t="t" r="r" b="b"/>
            <a:pathLst>
              <a:path w="56325" h="18905">
                <a:moveTo>
                  <a:pt x="0" y="0"/>
                </a:moveTo>
                <a:lnTo>
                  <a:pt x="0" y="18446"/>
                </a:lnTo>
                <a:lnTo>
                  <a:pt x="323" y="18905"/>
                </a:lnTo>
                <a:lnTo>
                  <a:pt x="1119" y="18905"/>
                </a:lnTo>
                <a:lnTo>
                  <a:pt x="1443" y="18446"/>
                </a:lnTo>
                <a:lnTo>
                  <a:pt x="1443" y="2261"/>
                </a:lnTo>
                <a:lnTo>
                  <a:pt x="664" y="2172"/>
                </a:lnTo>
                <a:lnTo>
                  <a:pt x="1443" y="1128"/>
                </a:lnTo>
                <a:lnTo>
                  <a:pt x="9881" y="1128"/>
                </a:lnTo>
                <a:lnTo>
                  <a:pt x="0" y="0"/>
                </a:lnTo>
                <a:close/>
              </a:path>
              <a:path w="56325" h="18905">
                <a:moveTo>
                  <a:pt x="9881" y="1128"/>
                </a:moveTo>
                <a:lnTo>
                  <a:pt x="1443" y="1128"/>
                </a:lnTo>
                <a:lnTo>
                  <a:pt x="1443" y="2261"/>
                </a:lnTo>
                <a:lnTo>
                  <a:pt x="55914" y="8481"/>
                </a:lnTo>
                <a:lnTo>
                  <a:pt x="56263" y="8063"/>
                </a:lnTo>
                <a:lnTo>
                  <a:pt x="56325" y="6914"/>
                </a:lnTo>
                <a:lnTo>
                  <a:pt x="56029" y="6413"/>
                </a:lnTo>
                <a:lnTo>
                  <a:pt x="55631" y="6350"/>
                </a:lnTo>
                <a:lnTo>
                  <a:pt x="9881" y="1128"/>
                </a:lnTo>
                <a:close/>
              </a:path>
              <a:path w="56325" h="18905">
                <a:moveTo>
                  <a:pt x="1443" y="1128"/>
                </a:moveTo>
                <a:lnTo>
                  <a:pt x="664" y="2172"/>
                </a:lnTo>
                <a:lnTo>
                  <a:pt x="1443" y="2261"/>
                </a:lnTo>
                <a:lnTo>
                  <a:pt x="1443" y="11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4" name="object 174"/>
          <p:cNvSpPr/>
          <p:nvPr/>
        </p:nvSpPr>
        <p:spPr>
          <a:xfrm>
            <a:off x="5660688" y="3706908"/>
            <a:ext cx="49079" cy="8377"/>
          </a:xfrm>
          <a:custGeom>
            <a:avLst/>
            <a:gdLst/>
            <a:ahLst/>
            <a:cxnLst/>
            <a:rect l="l" t="t" r="r" b="b"/>
            <a:pathLst>
              <a:path w="49079" h="8377">
                <a:moveTo>
                  <a:pt x="0" y="0"/>
                </a:moveTo>
                <a:lnTo>
                  <a:pt x="0" y="2109"/>
                </a:lnTo>
                <a:lnTo>
                  <a:pt x="49079" y="8377"/>
                </a:lnTo>
                <a:lnTo>
                  <a:pt x="49079" y="4198"/>
                </a:lnTo>
                <a:lnTo>
                  <a:pt x="0" y="0"/>
                </a:lnTo>
                <a:close/>
              </a:path>
            </a:pathLst>
          </a:custGeom>
          <a:solidFill>
            <a:srgbClr val="9F9F9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5" name="object 175"/>
          <p:cNvSpPr/>
          <p:nvPr/>
        </p:nvSpPr>
        <p:spPr>
          <a:xfrm>
            <a:off x="5659966" y="3705800"/>
            <a:ext cx="50522" cy="10633"/>
          </a:xfrm>
          <a:custGeom>
            <a:avLst/>
            <a:gdLst/>
            <a:ahLst/>
            <a:cxnLst/>
            <a:rect l="l" t="t" r="r" b="b"/>
            <a:pathLst>
              <a:path w="50522" h="10633">
                <a:moveTo>
                  <a:pt x="0" y="0"/>
                </a:moveTo>
                <a:lnTo>
                  <a:pt x="0" y="4157"/>
                </a:lnTo>
                <a:lnTo>
                  <a:pt x="50522" y="10633"/>
                </a:lnTo>
                <a:lnTo>
                  <a:pt x="50522" y="9484"/>
                </a:lnTo>
                <a:lnTo>
                  <a:pt x="49079" y="9484"/>
                </a:lnTo>
                <a:lnTo>
                  <a:pt x="49079" y="8339"/>
                </a:lnTo>
                <a:lnTo>
                  <a:pt x="8965" y="3217"/>
                </a:lnTo>
                <a:lnTo>
                  <a:pt x="1443" y="3217"/>
                </a:lnTo>
                <a:lnTo>
                  <a:pt x="786" y="2172"/>
                </a:lnTo>
                <a:lnTo>
                  <a:pt x="923" y="2172"/>
                </a:lnTo>
                <a:lnTo>
                  <a:pt x="679" y="2151"/>
                </a:lnTo>
                <a:lnTo>
                  <a:pt x="1443" y="1107"/>
                </a:lnTo>
                <a:lnTo>
                  <a:pt x="12935" y="1107"/>
                </a:lnTo>
                <a:lnTo>
                  <a:pt x="0" y="0"/>
                </a:lnTo>
                <a:close/>
              </a:path>
              <a:path w="50522" h="10633">
                <a:moveTo>
                  <a:pt x="49079" y="8339"/>
                </a:moveTo>
                <a:lnTo>
                  <a:pt x="49079" y="9484"/>
                </a:lnTo>
                <a:lnTo>
                  <a:pt x="49863" y="8439"/>
                </a:lnTo>
                <a:lnTo>
                  <a:pt x="49079" y="8339"/>
                </a:lnTo>
                <a:close/>
              </a:path>
              <a:path w="50522" h="10633">
                <a:moveTo>
                  <a:pt x="49079" y="6292"/>
                </a:moveTo>
                <a:lnTo>
                  <a:pt x="49079" y="8339"/>
                </a:lnTo>
                <a:lnTo>
                  <a:pt x="49863" y="8439"/>
                </a:lnTo>
                <a:lnTo>
                  <a:pt x="49079" y="9484"/>
                </a:lnTo>
                <a:lnTo>
                  <a:pt x="50522" y="9484"/>
                </a:lnTo>
                <a:lnTo>
                  <a:pt x="50522" y="6350"/>
                </a:lnTo>
                <a:lnTo>
                  <a:pt x="49758" y="6350"/>
                </a:lnTo>
                <a:lnTo>
                  <a:pt x="49079" y="6292"/>
                </a:lnTo>
                <a:close/>
              </a:path>
              <a:path w="50522" h="10633">
                <a:moveTo>
                  <a:pt x="49079" y="5306"/>
                </a:moveTo>
                <a:lnTo>
                  <a:pt x="49079" y="6292"/>
                </a:lnTo>
                <a:lnTo>
                  <a:pt x="49758" y="6350"/>
                </a:lnTo>
                <a:lnTo>
                  <a:pt x="49079" y="5306"/>
                </a:lnTo>
                <a:close/>
              </a:path>
              <a:path w="50522" h="10633">
                <a:moveTo>
                  <a:pt x="50522" y="5306"/>
                </a:moveTo>
                <a:lnTo>
                  <a:pt x="49079" y="5306"/>
                </a:lnTo>
                <a:lnTo>
                  <a:pt x="49758" y="6350"/>
                </a:lnTo>
                <a:lnTo>
                  <a:pt x="50522" y="6350"/>
                </a:lnTo>
                <a:lnTo>
                  <a:pt x="50522" y="5306"/>
                </a:lnTo>
                <a:close/>
              </a:path>
              <a:path w="50522" h="10633">
                <a:moveTo>
                  <a:pt x="12935" y="1107"/>
                </a:moveTo>
                <a:lnTo>
                  <a:pt x="1443" y="1107"/>
                </a:lnTo>
                <a:lnTo>
                  <a:pt x="1443" y="2217"/>
                </a:lnTo>
                <a:lnTo>
                  <a:pt x="49079" y="6292"/>
                </a:lnTo>
                <a:lnTo>
                  <a:pt x="49079" y="5306"/>
                </a:lnTo>
                <a:lnTo>
                  <a:pt x="50522" y="5306"/>
                </a:lnTo>
                <a:lnTo>
                  <a:pt x="50522" y="4324"/>
                </a:lnTo>
                <a:lnTo>
                  <a:pt x="12935" y="1107"/>
                </a:lnTo>
                <a:close/>
              </a:path>
              <a:path w="50522" h="10633">
                <a:moveTo>
                  <a:pt x="786" y="2172"/>
                </a:moveTo>
                <a:lnTo>
                  <a:pt x="1443" y="3217"/>
                </a:lnTo>
                <a:lnTo>
                  <a:pt x="1443" y="2256"/>
                </a:lnTo>
                <a:lnTo>
                  <a:pt x="786" y="2172"/>
                </a:lnTo>
                <a:close/>
              </a:path>
              <a:path w="50522" h="10633">
                <a:moveTo>
                  <a:pt x="1443" y="2256"/>
                </a:moveTo>
                <a:lnTo>
                  <a:pt x="1443" y="3217"/>
                </a:lnTo>
                <a:lnTo>
                  <a:pt x="8965" y="3217"/>
                </a:lnTo>
                <a:lnTo>
                  <a:pt x="1443" y="2256"/>
                </a:lnTo>
                <a:close/>
              </a:path>
              <a:path w="50522" h="10633">
                <a:moveTo>
                  <a:pt x="923" y="2172"/>
                </a:moveTo>
                <a:lnTo>
                  <a:pt x="786" y="2172"/>
                </a:lnTo>
                <a:lnTo>
                  <a:pt x="1443" y="2256"/>
                </a:lnTo>
                <a:lnTo>
                  <a:pt x="923" y="2172"/>
                </a:lnTo>
                <a:close/>
              </a:path>
              <a:path w="50522" h="10633">
                <a:moveTo>
                  <a:pt x="1443" y="1107"/>
                </a:moveTo>
                <a:lnTo>
                  <a:pt x="679" y="2151"/>
                </a:lnTo>
                <a:lnTo>
                  <a:pt x="1443" y="2217"/>
                </a:lnTo>
                <a:lnTo>
                  <a:pt x="1443" y="1107"/>
                </a:lnTo>
                <a:close/>
              </a:path>
            </a:pathLst>
          </a:custGeom>
          <a:solidFill>
            <a:srgbClr val="9F9F9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6" name="object 176"/>
          <p:cNvSpPr/>
          <p:nvPr/>
        </p:nvSpPr>
        <p:spPr>
          <a:xfrm>
            <a:off x="5693888" y="3717374"/>
            <a:ext cx="15879" cy="6288"/>
          </a:xfrm>
          <a:custGeom>
            <a:avLst/>
            <a:gdLst/>
            <a:ahLst/>
            <a:cxnLst/>
            <a:rect l="l" t="t" r="r" b="b"/>
            <a:pathLst>
              <a:path w="15879" h="6288">
                <a:moveTo>
                  <a:pt x="15879" y="0"/>
                </a:moveTo>
                <a:lnTo>
                  <a:pt x="0" y="0"/>
                </a:lnTo>
                <a:lnTo>
                  <a:pt x="0" y="4198"/>
                </a:lnTo>
                <a:lnTo>
                  <a:pt x="15879" y="6288"/>
                </a:lnTo>
                <a:lnTo>
                  <a:pt x="15879" y="0"/>
                </a:lnTo>
                <a:close/>
              </a:path>
            </a:pathLst>
          </a:custGeom>
          <a:solidFill>
            <a:srgbClr val="DFDFD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7" name="object 177"/>
          <p:cNvSpPr/>
          <p:nvPr/>
        </p:nvSpPr>
        <p:spPr>
          <a:xfrm>
            <a:off x="5662132" y="3669263"/>
            <a:ext cx="38973" cy="23000"/>
          </a:xfrm>
          <a:custGeom>
            <a:avLst/>
            <a:gdLst/>
            <a:ahLst/>
            <a:cxnLst/>
            <a:rect l="l" t="t" r="r" b="b"/>
            <a:pathLst>
              <a:path w="38973" h="23000">
                <a:moveTo>
                  <a:pt x="0" y="2089"/>
                </a:moveTo>
                <a:lnTo>
                  <a:pt x="0" y="18822"/>
                </a:lnTo>
                <a:lnTo>
                  <a:pt x="38973" y="23000"/>
                </a:lnTo>
                <a:lnTo>
                  <a:pt x="38973" y="4178"/>
                </a:lnTo>
                <a:lnTo>
                  <a:pt x="20207" y="4178"/>
                </a:lnTo>
                <a:lnTo>
                  <a:pt x="0" y="2089"/>
                </a:lnTo>
                <a:close/>
              </a:path>
              <a:path w="38973" h="23000">
                <a:moveTo>
                  <a:pt x="21652" y="0"/>
                </a:moveTo>
                <a:lnTo>
                  <a:pt x="20207" y="4178"/>
                </a:lnTo>
                <a:lnTo>
                  <a:pt x="38973" y="4178"/>
                </a:lnTo>
                <a:lnTo>
                  <a:pt x="38973" y="2089"/>
                </a:lnTo>
                <a:lnTo>
                  <a:pt x="21652" y="0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8" name="object 178"/>
          <p:cNvSpPr/>
          <p:nvPr/>
        </p:nvSpPr>
        <p:spPr>
          <a:xfrm>
            <a:off x="5650583" y="3675530"/>
            <a:ext cx="69288" cy="10466"/>
          </a:xfrm>
          <a:custGeom>
            <a:avLst/>
            <a:gdLst/>
            <a:ahLst/>
            <a:cxnLst/>
            <a:rect l="l" t="t" r="r" b="b"/>
            <a:pathLst>
              <a:path w="69288" h="10466">
                <a:moveTo>
                  <a:pt x="1443" y="0"/>
                </a:moveTo>
                <a:lnTo>
                  <a:pt x="0" y="0"/>
                </a:lnTo>
                <a:lnTo>
                  <a:pt x="0" y="4198"/>
                </a:lnTo>
                <a:lnTo>
                  <a:pt x="1443" y="4198"/>
                </a:lnTo>
                <a:lnTo>
                  <a:pt x="67845" y="10466"/>
                </a:lnTo>
                <a:lnTo>
                  <a:pt x="69288" y="10466"/>
                </a:lnTo>
                <a:lnTo>
                  <a:pt x="69288" y="6288"/>
                </a:lnTo>
                <a:lnTo>
                  <a:pt x="64958" y="6288"/>
                </a:lnTo>
                <a:lnTo>
                  <a:pt x="144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9" name="object 179"/>
          <p:cNvSpPr/>
          <p:nvPr/>
        </p:nvSpPr>
        <p:spPr>
          <a:xfrm>
            <a:off x="5679650" y="2713793"/>
            <a:ext cx="152827" cy="9438"/>
          </a:xfrm>
          <a:custGeom>
            <a:avLst/>
            <a:gdLst/>
            <a:ahLst/>
            <a:cxnLst/>
            <a:rect l="l" t="t" r="r" b="b"/>
            <a:pathLst>
              <a:path w="152827" h="9438">
                <a:moveTo>
                  <a:pt x="148484" y="0"/>
                </a:moveTo>
                <a:lnTo>
                  <a:pt x="0" y="0"/>
                </a:lnTo>
                <a:lnTo>
                  <a:pt x="8670" y="9438"/>
                </a:lnTo>
                <a:lnTo>
                  <a:pt x="152827" y="9438"/>
                </a:lnTo>
                <a:lnTo>
                  <a:pt x="148484" y="0"/>
                </a:lnTo>
                <a:close/>
              </a:path>
            </a:pathLst>
          </a:custGeom>
          <a:solidFill>
            <a:srgbClr val="DFDFD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0" name="object 180"/>
          <p:cNvSpPr/>
          <p:nvPr/>
        </p:nvSpPr>
        <p:spPr>
          <a:xfrm>
            <a:off x="5676399" y="2712204"/>
            <a:ext cx="158098" cy="12600"/>
          </a:xfrm>
          <a:custGeom>
            <a:avLst/>
            <a:gdLst/>
            <a:ahLst/>
            <a:cxnLst/>
            <a:rect l="l" t="t" r="r" b="b"/>
            <a:pathLst>
              <a:path w="158098" h="12600">
                <a:moveTo>
                  <a:pt x="152322" y="0"/>
                </a:moveTo>
                <a:lnTo>
                  <a:pt x="0" y="0"/>
                </a:lnTo>
                <a:lnTo>
                  <a:pt x="11562" y="12599"/>
                </a:lnTo>
                <a:lnTo>
                  <a:pt x="158098" y="12600"/>
                </a:lnTo>
                <a:lnTo>
                  <a:pt x="157781" y="11908"/>
                </a:lnTo>
                <a:lnTo>
                  <a:pt x="155178" y="11908"/>
                </a:lnTo>
                <a:lnTo>
                  <a:pt x="154195" y="9768"/>
                </a:lnTo>
                <a:lnTo>
                  <a:pt x="12572" y="9768"/>
                </a:lnTo>
                <a:lnTo>
                  <a:pt x="11922" y="9453"/>
                </a:lnTo>
                <a:lnTo>
                  <a:pt x="12283" y="9453"/>
                </a:lnTo>
                <a:lnTo>
                  <a:pt x="6503" y="3161"/>
                </a:lnTo>
                <a:lnTo>
                  <a:pt x="3251" y="3161"/>
                </a:lnTo>
                <a:lnTo>
                  <a:pt x="3902" y="330"/>
                </a:lnTo>
                <a:lnTo>
                  <a:pt x="152474" y="330"/>
                </a:lnTo>
                <a:lnTo>
                  <a:pt x="152322" y="0"/>
                </a:lnTo>
                <a:close/>
              </a:path>
              <a:path w="158098" h="12600">
                <a:moveTo>
                  <a:pt x="150835" y="2454"/>
                </a:moveTo>
                <a:lnTo>
                  <a:pt x="155178" y="11908"/>
                </a:lnTo>
                <a:lnTo>
                  <a:pt x="156079" y="9454"/>
                </a:lnTo>
                <a:lnTo>
                  <a:pt x="156656" y="9454"/>
                </a:lnTo>
                <a:lnTo>
                  <a:pt x="153772" y="3162"/>
                </a:lnTo>
                <a:lnTo>
                  <a:pt x="151736" y="3162"/>
                </a:lnTo>
                <a:lnTo>
                  <a:pt x="150835" y="2454"/>
                </a:lnTo>
                <a:close/>
              </a:path>
              <a:path w="158098" h="12600">
                <a:moveTo>
                  <a:pt x="156656" y="9454"/>
                </a:moveTo>
                <a:lnTo>
                  <a:pt x="156079" y="9454"/>
                </a:lnTo>
                <a:lnTo>
                  <a:pt x="155178" y="11908"/>
                </a:lnTo>
                <a:lnTo>
                  <a:pt x="157781" y="11908"/>
                </a:lnTo>
                <a:lnTo>
                  <a:pt x="156656" y="9454"/>
                </a:lnTo>
                <a:close/>
              </a:path>
              <a:path w="158098" h="12600">
                <a:moveTo>
                  <a:pt x="12283" y="9453"/>
                </a:moveTo>
                <a:lnTo>
                  <a:pt x="11922" y="9453"/>
                </a:lnTo>
                <a:lnTo>
                  <a:pt x="12572" y="9768"/>
                </a:lnTo>
                <a:lnTo>
                  <a:pt x="12283" y="9453"/>
                </a:lnTo>
                <a:close/>
              </a:path>
              <a:path w="158098" h="12600">
                <a:moveTo>
                  <a:pt x="154050" y="9454"/>
                </a:moveTo>
                <a:lnTo>
                  <a:pt x="12283" y="9453"/>
                </a:lnTo>
                <a:lnTo>
                  <a:pt x="12572" y="9768"/>
                </a:lnTo>
                <a:lnTo>
                  <a:pt x="154195" y="9768"/>
                </a:lnTo>
                <a:lnTo>
                  <a:pt x="154050" y="9454"/>
                </a:lnTo>
                <a:close/>
              </a:path>
              <a:path w="158098" h="12600">
                <a:moveTo>
                  <a:pt x="3902" y="330"/>
                </a:moveTo>
                <a:lnTo>
                  <a:pt x="3251" y="3161"/>
                </a:lnTo>
                <a:lnTo>
                  <a:pt x="6503" y="3161"/>
                </a:lnTo>
                <a:lnTo>
                  <a:pt x="3902" y="330"/>
                </a:lnTo>
                <a:close/>
              </a:path>
              <a:path w="158098" h="12600">
                <a:moveTo>
                  <a:pt x="152474" y="330"/>
                </a:moveTo>
                <a:lnTo>
                  <a:pt x="3902" y="330"/>
                </a:lnTo>
                <a:lnTo>
                  <a:pt x="6503" y="3161"/>
                </a:lnTo>
                <a:lnTo>
                  <a:pt x="151160" y="3162"/>
                </a:lnTo>
                <a:lnTo>
                  <a:pt x="150835" y="2454"/>
                </a:lnTo>
                <a:lnTo>
                  <a:pt x="153447" y="2454"/>
                </a:lnTo>
                <a:lnTo>
                  <a:pt x="152474" y="330"/>
                </a:lnTo>
                <a:close/>
              </a:path>
              <a:path w="158098" h="12600">
                <a:moveTo>
                  <a:pt x="153447" y="2454"/>
                </a:moveTo>
                <a:lnTo>
                  <a:pt x="150835" y="2454"/>
                </a:lnTo>
                <a:lnTo>
                  <a:pt x="151736" y="3162"/>
                </a:lnTo>
                <a:lnTo>
                  <a:pt x="153772" y="3162"/>
                </a:lnTo>
                <a:lnTo>
                  <a:pt x="153447" y="2454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1" name="object 181"/>
          <p:cNvSpPr/>
          <p:nvPr/>
        </p:nvSpPr>
        <p:spPr>
          <a:xfrm>
            <a:off x="5679650" y="2715366"/>
            <a:ext cx="39019" cy="434685"/>
          </a:xfrm>
          <a:custGeom>
            <a:avLst/>
            <a:gdLst/>
            <a:ahLst/>
            <a:cxnLst/>
            <a:rect l="l" t="t" r="r" b="b"/>
            <a:pathLst>
              <a:path w="39019" h="434685">
                <a:moveTo>
                  <a:pt x="0" y="0"/>
                </a:moveTo>
                <a:lnTo>
                  <a:pt x="0" y="420511"/>
                </a:lnTo>
                <a:lnTo>
                  <a:pt x="7587" y="434685"/>
                </a:lnTo>
                <a:lnTo>
                  <a:pt x="39019" y="143318"/>
                </a:lnTo>
                <a:lnTo>
                  <a:pt x="9755" y="7865"/>
                </a:lnTo>
                <a:lnTo>
                  <a:pt x="0" y="0"/>
                </a:lnTo>
                <a:close/>
              </a:path>
            </a:pathLst>
          </a:custGeom>
          <a:solidFill>
            <a:srgbClr val="9F9F9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2" name="object 182"/>
          <p:cNvSpPr/>
          <p:nvPr/>
        </p:nvSpPr>
        <p:spPr>
          <a:xfrm>
            <a:off x="5678567" y="2712691"/>
            <a:ext cx="41212" cy="441200"/>
          </a:xfrm>
          <a:custGeom>
            <a:avLst/>
            <a:gdLst/>
            <a:ahLst/>
            <a:cxnLst/>
            <a:rect l="l" t="t" r="r" b="b"/>
            <a:pathLst>
              <a:path w="41212" h="441200">
                <a:moveTo>
                  <a:pt x="0" y="0"/>
                </a:moveTo>
                <a:lnTo>
                  <a:pt x="0" y="423725"/>
                </a:lnTo>
                <a:lnTo>
                  <a:pt x="9353" y="441200"/>
                </a:lnTo>
                <a:lnTo>
                  <a:pt x="9794" y="437116"/>
                </a:lnTo>
                <a:lnTo>
                  <a:pt x="7600" y="437116"/>
                </a:lnTo>
                <a:lnTo>
                  <a:pt x="7988" y="433519"/>
                </a:lnTo>
                <a:lnTo>
                  <a:pt x="2457" y="423185"/>
                </a:lnTo>
                <a:lnTo>
                  <a:pt x="2167" y="423185"/>
                </a:lnTo>
                <a:lnTo>
                  <a:pt x="1939" y="422218"/>
                </a:lnTo>
                <a:lnTo>
                  <a:pt x="2167" y="422218"/>
                </a:lnTo>
                <a:lnTo>
                  <a:pt x="2167" y="5343"/>
                </a:lnTo>
                <a:lnTo>
                  <a:pt x="556" y="4042"/>
                </a:lnTo>
                <a:lnTo>
                  <a:pt x="2167" y="2674"/>
                </a:lnTo>
                <a:lnTo>
                  <a:pt x="3316" y="2674"/>
                </a:lnTo>
                <a:lnTo>
                  <a:pt x="0" y="0"/>
                </a:lnTo>
                <a:close/>
              </a:path>
              <a:path w="41212" h="441200">
                <a:moveTo>
                  <a:pt x="7988" y="433519"/>
                </a:moveTo>
                <a:lnTo>
                  <a:pt x="7600" y="437116"/>
                </a:lnTo>
                <a:lnTo>
                  <a:pt x="9526" y="436392"/>
                </a:lnTo>
                <a:lnTo>
                  <a:pt x="7988" y="433519"/>
                </a:lnTo>
                <a:close/>
              </a:path>
              <a:path w="41212" h="441200">
                <a:moveTo>
                  <a:pt x="38992" y="146109"/>
                </a:moveTo>
                <a:lnTo>
                  <a:pt x="7988" y="433519"/>
                </a:lnTo>
                <a:lnTo>
                  <a:pt x="9526" y="436392"/>
                </a:lnTo>
                <a:lnTo>
                  <a:pt x="7600" y="437116"/>
                </a:lnTo>
                <a:lnTo>
                  <a:pt x="9794" y="437116"/>
                </a:lnTo>
                <a:lnTo>
                  <a:pt x="41148" y="146464"/>
                </a:lnTo>
                <a:lnTo>
                  <a:pt x="39069" y="146464"/>
                </a:lnTo>
                <a:lnTo>
                  <a:pt x="38992" y="146109"/>
                </a:lnTo>
                <a:close/>
              </a:path>
              <a:path w="41212" h="441200">
                <a:moveTo>
                  <a:pt x="1939" y="422218"/>
                </a:moveTo>
                <a:lnTo>
                  <a:pt x="2167" y="423185"/>
                </a:lnTo>
                <a:lnTo>
                  <a:pt x="2167" y="422644"/>
                </a:lnTo>
                <a:lnTo>
                  <a:pt x="1939" y="422218"/>
                </a:lnTo>
                <a:close/>
              </a:path>
              <a:path w="41212" h="441200">
                <a:moveTo>
                  <a:pt x="2167" y="422644"/>
                </a:moveTo>
                <a:lnTo>
                  <a:pt x="2167" y="423185"/>
                </a:lnTo>
                <a:lnTo>
                  <a:pt x="2457" y="423185"/>
                </a:lnTo>
                <a:lnTo>
                  <a:pt x="2167" y="422644"/>
                </a:lnTo>
                <a:close/>
              </a:path>
              <a:path w="41212" h="441200">
                <a:moveTo>
                  <a:pt x="2167" y="422218"/>
                </a:moveTo>
                <a:lnTo>
                  <a:pt x="1939" y="422218"/>
                </a:lnTo>
                <a:lnTo>
                  <a:pt x="2167" y="422644"/>
                </a:lnTo>
                <a:lnTo>
                  <a:pt x="2167" y="422218"/>
                </a:lnTo>
                <a:close/>
              </a:path>
              <a:path w="41212" h="441200">
                <a:moveTo>
                  <a:pt x="39032" y="145740"/>
                </a:moveTo>
                <a:lnTo>
                  <a:pt x="38992" y="146109"/>
                </a:lnTo>
                <a:lnTo>
                  <a:pt x="39069" y="146464"/>
                </a:lnTo>
                <a:lnTo>
                  <a:pt x="39032" y="145740"/>
                </a:lnTo>
                <a:close/>
              </a:path>
              <a:path w="41212" h="441200">
                <a:moveTo>
                  <a:pt x="41185" y="145740"/>
                </a:moveTo>
                <a:lnTo>
                  <a:pt x="39032" y="145740"/>
                </a:lnTo>
                <a:lnTo>
                  <a:pt x="39069" y="146464"/>
                </a:lnTo>
                <a:lnTo>
                  <a:pt x="41148" y="146464"/>
                </a:lnTo>
                <a:lnTo>
                  <a:pt x="41212" y="145866"/>
                </a:lnTo>
                <a:close/>
              </a:path>
              <a:path w="41212" h="441200">
                <a:moveTo>
                  <a:pt x="9935" y="11619"/>
                </a:moveTo>
                <a:lnTo>
                  <a:pt x="38992" y="146109"/>
                </a:lnTo>
                <a:lnTo>
                  <a:pt x="39032" y="145740"/>
                </a:lnTo>
                <a:lnTo>
                  <a:pt x="41185" y="145740"/>
                </a:lnTo>
                <a:lnTo>
                  <a:pt x="12273" y="11923"/>
                </a:lnTo>
                <a:lnTo>
                  <a:pt x="10312" y="11923"/>
                </a:lnTo>
                <a:lnTo>
                  <a:pt x="9935" y="11619"/>
                </a:lnTo>
                <a:close/>
              </a:path>
              <a:path w="41212" h="441200">
                <a:moveTo>
                  <a:pt x="9804" y="11011"/>
                </a:moveTo>
                <a:lnTo>
                  <a:pt x="9935" y="11619"/>
                </a:lnTo>
                <a:lnTo>
                  <a:pt x="10312" y="11923"/>
                </a:lnTo>
                <a:lnTo>
                  <a:pt x="9804" y="11011"/>
                </a:lnTo>
                <a:close/>
              </a:path>
              <a:path w="41212" h="441200">
                <a:moveTo>
                  <a:pt x="12076" y="11011"/>
                </a:moveTo>
                <a:lnTo>
                  <a:pt x="9804" y="11011"/>
                </a:lnTo>
                <a:lnTo>
                  <a:pt x="10312" y="11923"/>
                </a:lnTo>
                <a:lnTo>
                  <a:pt x="12273" y="11923"/>
                </a:lnTo>
                <a:lnTo>
                  <a:pt x="12076" y="11011"/>
                </a:lnTo>
                <a:close/>
              </a:path>
              <a:path w="41212" h="441200">
                <a:moveTo>
                  <a:pt x="3316" y="2674"/>
                </a:moveTo>
                <a:lnTo>
                  <a:pt x="2167" y="2674"/>
                </a:lnTo>
                <a:lnTo>
                  <a:pt x="2167" y="5343"/>
                </a:lnTo>
                <a:lnTo>
                  <a:pt x="9935" y="11619"/>
                </a:lnTo>
                <a:lnTo>
                  <a:pt x="9804" y="11011"/>
                </a:lnTo>
                <a:lnTo>
                  <a:pt x="12076" y="11011"/>
                </a:lnTo>
                <a:lnTo>
                  <a:pt x="11743" y="9469"/>
                </a:lnTo>
                <a:lnTo>
                  <a:pt x="3316" y="2674"/>
                </a:lnTo>
                <a:close/>
              </a:path>
              <a:path w="41212" h="441200">
                <a:moveTo>
                  <a:pt x="2167" y="2674"/>
                </a:moveTo>
                <a:lnTo>
                  <a:pt x="556" y="4042"/>
                </a:lnTo>
                <a:lnTo>
                  <a:pt x="2167" y="5343"/>
                </a:lnTo>
                <a:lnTo>
                  <a:pt x="2167" y="2674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3" name="object 183"/>
          <p:cNvSpPr/>
          <p:nvPr/>
        </p:nvSpPr>
        <p:spPr>
          <a:xfrm>
            <a:off x="5613535" y="2685431"/>
            <a:ext cx="67199" cy="448870"/>
          </a:xfrm>
          <a:custGeom>
            <a:avLst/>
            <a:gdLst/>
            <a:ahLst/>
            <a:cxnLst/>
            <a:rect l="l" t="t" r="r" b="b"/>
            <a:pathLst>
              <a:path w="67199" h="448870">
                <a:moveTo>
                  <a:pt x="0" y="0"/>
                </a:moveTo>
                <a:lnTo>
                  <a:pt x="0" y="341774"/>
                </a:lnTo>
                <a:lnTo>
                  <a:pt x="67199" y="448870"/>
                </a:lnTo>
                <a:lnTo>
                  <a:pt x="67199" y="29934"/>
                </a:lnTo>
                <a:lnTo>
                  <a:pt x="0" y="0"/>
                </a:lnTo>
                <a:close/>
              </a:path>
            </a:pathLst>
          </a:custGeom>
          <a:solidFill>
            <a:srgbClr val="9F9F9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4" name="object 184"/>
          <p:cNvSpPr/>
          <p:nvPr/>
        </p:nvSpPr>
        <p:spPr>
          <a:xfrm>
            <a:off x="5612451" y="2683307"/>
            <a:ext cx="69367" cy="455060"/>
          </a:xfrm>
          <a:custGeom>
            <a:avLst/>
            <a:gdLst/>
            <a:ahLst/>
            <a:cxnLst/>
            <a:rect l="l" t="t" r="r" b="b"/>
            <a:pathLst>
              <a:path w="69367" h="455060">
                <a:moveTo>
                  <a:pt x="0" y="0"/>
                </a:moveTo>
                <a:lnTo>
                  <a:pt x="0" y="344506"/>
                </a:lnTo>
                <a:lnTo>
                  <a:pt x="69367" y="455060"/>
                </a:lnTo>
                <a:lnTo>
                  <a:pt x="69367" y="450993"/>
                </a:lnTo>
                <a:lnTo>
                  <a:pt x="67199" y="450993"/>
                </a:lnTo>
                <a:lnTo>
                  <a:pt x="67199" y="446929"/>
                </a:lnTo>
                <a:lnTo>
                  <a:pt x="2551" y="343897"/>
                </a:lnTo>
                <a:lnTo>
                  <a:pt x="2167" y="343897"/>
                </a:lnTo>
                <a:lnTo>
                  <a:pt x="1885" y="342835"/>
                </a:lnTo>
                <a:lnTo>
                  <a:pt x="2167" y="342835"/>
                </a:lnTo>
                <a:lnTo>
                  <a:pt x="2167" y="4257"/>
                </a:lnTo>
                <a:lnTo>
                  <a:pt x="766" y="3633"/>
                </a:lnTo>
                <a:lnTo>
                  <a:pt x="2167" y="2123"/>
                </a:lnTo>
                <a:lnTo>
                  <a:pt x="4768" y="2123"/>
                </a:lnTo>
                <a:lnTo>
                  <a:pt x="0" y="0"/>
                </a:lnTo>
                <a:close/>
              </a:path>
              <a:path w="69367" h="455060">
                <a:moveTo>
                  <a:pt x="67199" y="446929"/>
                </a:moveTo>
                <a:lnTo>
                  <a:pt x="67199" y="450993"/>
                </a:lnTo>
                <a:lnTo>
                  <a:pt x="69084" y="449933"/>
                </a:lnTo>
                <a:lnTo>
                  <a:pt x="67199" y="446929"/>
                </a:lnTo>
                <a:close/>
              </a:path>
              <a:path w="69367" h="455060">
                <a:moveTo>
                  <a:pt x="67199" y="33211"/>
                </a:moveTo>
                <a:lnTo>
                  <a:pt x="67199" y="446929"/>
                </a:lnTo>
                <a:lnTo>
                  <a:pt x="69084" y="449933"/>
                </a:lnTo>
                <a:lnTo>
                  <a:pt x="67199" y="450993"/>
                </a:lnTo>
                <a:lnTo>
                  <a:pt x="69367" y="450993"/>
                </a:lnTo>
                <a:lnTo>
                  <a:pt x="69367" y="33552"/>
                </a:lnTo>
                <a:lnTo>
                  <a:pt x="67965" y="33552"/>
                </a:lnTo>
                <a:lnTo>
                  <a:pt x="67199" y="33211"/>
                </a:lnTo>
                <a:close/>
              </a:path>
              <a:path w="69367" h="455060">
                <a:moveTo>
                  <a:pt x="1885" y="342835"/>
                </a:moveTo>
                <a:lnTo>
                  <a:pt x="2167" y="343897"/>
                </a:lnTo>
                <a:lnTo>
                  <a:pt x="2167" y="343286"/>
                </a:lnTo>
                <a:lnTo>
                  <a:pt x="1885" y="342835"/>
                </a:lnTo>
                <a:close/>
              </a:path>
              <a:path w="69367" h="455060">
                <a:moveTo>
                  <a:pt x="2167" y="343286"/>
                </a:moveTo>
                <a:lnTo>
                  <a:pt x="2167" y="343897"/>
                </a:lnTo>
                <a:lnTo>
                  <a:pt x="2551" y="343897"/>
                </a:lnTo>
                <a:lnTo>
                  <a:pt x="2167" y="343286"/>
                </a:lnTo>
                <a:close/>
              </a:path>
              <a:path w="69367" h="455060">
                <a:moveTo>
                  <a:pt x="2167" y="342835"/>
                </a:moveTo>
                <a:lnTo>
                  <a:pt x="1885" y="342835"/>
                </a:lnTo>
                <a:lnTo>
                  <a:pt x="2167" y="343286"/>
                </a:lnTo>
                <a:lnTo>
                  <a:pt x="2167" y="342835"/>
                </a:lnTo>
                <a:close/>
              </a:path>
              <a:path w="69367" h="455060">
                <a:moveTo>
                  <a:pt x="67199" y="32058"/>
                </a:moveTo>
                <a:lnTo>
                  <a:pt x="67199" y="33211"/>
                </a:lnTo>
                <a:lnTo>
                  <a:pt x="67965" y="33552"/>
                </a:lnTo>
                <a:lnTo>
                  <a:pt x="67199" y="32058"/>
                </a:lnTo>
                <a:close/>
              </a:path>
              <a:path w="69367" h="455060">
                <a:moveTo>
                  <a:pt x="69367" y="32058"/>
                </a:moveTo>
                <a:lnTo>
                  <a:pt x="67199" y="32058"/>
                </a:lnTo>
                <a:lnTo>
                  <a:pt x="67965" y="33552"/>
                </a:lnTo>
                <a:lnTo>
                  <a:pt x="69367" y="33552"/>
                </a:lnTo>
                <a:lnTo>
                  <a:pt x="69367" y="32058"/>
                </a:lnTo>
                <a:close/>
              </a:path>
              <a:path w="69367" h="455060">
                <a:moveTo>
                  <a:pt x="4768" y="2123"/>
                </a:moveTo>
                <a:lnTo>
                  <a:pt x="2167" y="2123"/>
                </a:lnTo>
                <a:lnTo>
                  <a:pt x="2167" y="4257"/>
                </a:lnTo>
                <a:lnTo>
                  <a:pt x="67199" y="33211"/>
                </a:lnTo>
                <a:lnTo>
                  <a:pt x="67199" y="32058"/>
                </a:lnTo>
                <a:lnTo>
                  <a:pt x="69367" y="32058"/>
                </a:lnTo>
                <a:lnTo>
                  <a:pt x="69367" y="30894"/>
                </a:lnTo>
                <a:lnTo>
                  <a:pt x="4768" y="2123"/>
                </a:lnTo>
                <a:close/>
              </a:path>
              <a:path w="69367" h="455060">
                <a:moveTo>
                  <a:pt x="2167" y="2123"/>
                </a:moveTo>
                <a:lnTo>
                  <a:pt x="766" y="3633"/>
                </a:lnTo>
                <a:lnTo>
                  <a:pt x="2167" y="4257"/>
                </a:lnTo>
                <a:lnTo>
                  <a:pt x="2167" y="2123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5" name="object 185"/>
          <p:cNvSpPr/>
          <p:nvPr/>
        </p:nvSpPr>
        <p:spPr>
          <a:xfrm>
            <a:off x="5613535" y="2685431"/>
            <a:ext cx="215685" cy="29934"/>
          </a:xfrm>
          <a:custGeom>
            <a:avLst/>
            <a:gdLst/>
            <a:ahLst/>
            <a:cxnLst/>
            <a:rect l="l" t="t" r="r" b="b"/>
            <a:pathLst>
              <a:path w="215685" h="29934">
                <a:moveTo>
                  <a:pt x="111639" y="0"/>
                </a:moveTo>
                <a:lnTo>
                  <a:pt x="0" y="0"/>
                </a:lnTo>
                <a:lnTo>
                  <a:pt x="67199" y="29934"/>
                </a:lnTo>
                <a:lnTo>
                  <a:pt x="215685" y="29934"/>
                </a:lnTo>
                <a:lnTo>
                  <a:pt x="111639" y="0"/>
                </a:lnTo>
                <a:close/>
              </a:path>
            </a:pathLst>
          </a:custGeom>
          <a:solidFill>
            <a:srgbClr val="DFDFD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6" name="object 186"/>
          <p:cNvSpPr/>
          <p:nvPr/>
        </p:nvSpPr>
        <p:spPr>
          <a:xfrm>
            <a:off x="5606299" y="2683858"/>
            <a:ext cx="233714" cy="33081"/>
          </a:xfrm>
          <a:custGeom>
            <a:avLst/>
            <a:gdLst/>
            <a:ahLst/>
            <a:cxnLst/>
            <a:rect l="l" t="t" r="r" b="b"/>
            <a:pathLst>
              <a:path w="233714" h="33081">
                <a:moveTo>
                  <a:pt x="118984" y="0"/>
                </a:moveTo>
                <a:lnTo>
                  <a:pt x="0" y="0"/>
                </a:lnTo>
                <a:lnTo>
                  <a:pt x="74273" y="33080"/>
                </a:lnTo>
                <a:lnTo>
                  <a:pt x="233714" y="33081"/>
                </a:lnTo>
                <a:lnTo>
                  <a:pt x="222715" y="33049"/>
                </a:lnTo>
                <a:lnTo>
                  <a:pt x="212101" y="29997"/>
                </a:lnTo>
                <a:lnTo>
                  <a:pt x="74753" y="29997"/>
                </a:lnTo>
                <a:lnTo>
                  <a:pt x="74435" y="29934"/>
                </a:lnTo>
                <a:lnTo>
                  <a:pt x="74611" y="29934"/>
                </a:lnTo>
                <a:lnTo>
                  <a:pt x="14478" y="3161"/>
                </a:lnTo>
                <a:lnTo>
                  <a:pt x="7235" y="3161"/>
                </a:lnTo>
                <a:lnTo>
                  <a:pt x="7553" y="78"/>
                </a:lnTo>
                <a:lnTo>
                  <a:pt x="119257" y="78"/>
                </a:lnTo>
                <a:lnTo>
                  <a:pt x="118984" y="0"/>
                </a:lnTo>
                <a:close/>
              </a:path>
              <a:path w="233714" h="33081">
                <a:moveTo>
                  <a:pt x="118658" y="3130"/>
                </a:moveTo>
                <a:lnTo>
                  <a:pt x="222715" y="33049"/>
                </a:lnTo>
                <a:lnTo>
                  <a:pt x="222921" y="29934"/>
                </a:lnTo>
                <a:lnTo>
                  <a:pt x="223050" y="29934"/>
                </a:lnTo>
                <a:lnTo>
                  <a:pt x="129975" y="3161"/>
                </a:lnTo>
                <a:lnTo>
                  <a:pt x="118875" y="3161"/>
                </a:lnTo>
                <a:lnTo>
                  <a:pt x="118658" y="3130"/>
                </a:lnTo>
                <a:close/>
              </a:path>
              <a:path w="233714" h="33081">
                <a:moveTo>
                  <a:pt x="223050" y="29934"/>
                </a:moveTo>
                <a:lnTo>
                  <a:pt x="222921" y="29934"/>
                </a:lnTo>
                <a:lnTo>
                  <a:pt x="222715" y="33049"/>
                </a:lnTo>
                <a:lnTo>
                  <a:pt x="233714" y="33049"/>
                </a:lnTo>
                <a:lnTo>
                  <a:pt x="223050" y="29934"/>
                </a:lnTo>
                <a:close/>
              </a:path>
              <a:path w="233714" h="33081">
                <a:moveTo>
                  <a:pt x="74611" y="29934"/>
                </a:moveTo>
                <a:lnTo>
                  <a:pt x="74435" y="29934"/>
                </a:lnTo>
                <a:lnTo>
                  <a:pt x="74753" y="29997"/>
                </a:lnTo>
                <a:lnTo>
                  <a:pt x="74611" y="29934"/>
                </a:lnTo>
                <a:close/>
              </a:path>
              <a:path w="233714" h="33081">
                <a:moveTo>
                  <a:pt x="211883" y="29934"/>
                </a:moveTo>
                <a:lnTo>
                  <a:pt x="74611" y="29934"/>
                </a:lnTo>
                <a:lnTo>
                  <a:pt x="74753" y="29997"/>
                </a:lnTo>
                <a:lnTo>
                  <a:pt x="212101" y="29997"/>
                </a:lnTo>
                <a:lnTo>
                  <a:pt x="211883" y="29934"/>
                </a:lnTo>
                <a:close/>
              </a:path>
              <a:path w="233714" h="33081">
                <a:moveTo>
                  <a:pt x="7553" y="78"/>
                </a:moveTo>
                <a:lnTo>
                  <a:pt x="7235" y="3161"/>
                </a:lnTo>
                <a:lnTo>
                  <a:pt x="14478" y="3161"/>
                </a:lnTo>
                <a:lnTo>
                  <a:pt x="7553" y="78"/>
                </a:lnTo>
                <a:close/>
              </a:path>
              <a:path w="233714" h="33081">
                <a:moveTo>
                  <a:pt x="119257" y="78"/>
                </a:moveTo>
                <a:lnTo>
                  <a:pt x="7553" y="78"/>
                </a:lnTo>
                <a:lnTo>
                  <a:pt x="14478" y="3161"/>
                </a:lnTo>
                <a:lnTo>
                  <a:pt x="118767" y="3161"/>
                </a:lnTo>
                <a:lnTo>
                  <a:pt x="129866" y="3130"/>
                </a:lnTo>
                <a:lnTo>
                  <a:pt x="119257" y="78"/>
                </a:lnTo>
                <a:close/>
              </a:path>
              <a:path w="233714" h="33081">
                <a:moveTo>
                  <a:pt x="129866" y="3130"/>
                </a:moveTo>
                <a:lnTo>
                  <a:pt x="118658" y="3130"/>
                </a:lnTo>
                <a:lnTo>
                  <a:pt x="118875" y="3161"/>
                </a:lnTo>
                <a:lnTo>
                  <a:pt x="129975" y="3161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7" name="object 187"/>
          <p:cNvSpPr/>
          <p:nvPr/>
        </p:nvSpPr>
        <p:spPr>
          <a:xfrm>
            <a:off x="5687238" y="2876015"/>
            <a:ext cx="141982" cy="274036"/>
          </a:xfrm>
          <a:custGeom>
            <a:avLst/>
            <a:gdLst/>
            <a:ahLst/>
            <a:cxnLst/>
            <a:rect l="l" t="t" r="r" b="b"/>
            <a:pathLst>
              <a:path w="141982" h="274036">
                <a:moveTo>
                  <a:pt x="0" y="274036"/>
                </a:moveTo>
                <a:lnTo>
                  <a:pt x="141982" y="274036"/>
                </a:lnTo>
                <a:lnTo>
                  <a:pt x="141982" y="0"/>
                </a:lnTo>
                <a:lnTo>
                  <a:pt x="0" y="0"/>
                </a:lnTo>
                <a:lnTo>
                  <a:pt x="0" y="274036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8" name="object 188"/>
          <p:cNvSpPr/>
          <p:nvPr/>
        </p:nvSpPr>
        <p:spPr>
          <a:xfrm>
            <a:off x="5686154" y="2874430"/>
            <a:ext cx="144152" cy="277196"/>
          </a:xfrm>
          <a:custGeom>
            <a:avLst/>
            <a:gdLst/>
            <a:ahLst/>
            <a:cxnLst/>
            <a:rect l="l" t="t" r="r" b="b"/>
            <a:pathLst>
              <a:path w="144152" h="277196">
                <a:moveTo>
                  <a:pt x="144152" y="0"/>
                </a:moveTo>
                <a:lnTo>
                  <a:pt x="0" y="0"/>
                </a:lnTo>
                <a:lnTo>
                  <a:pt x="0" y="277196"/>
                </a:lnTo>
                <a:lnTo>
                  <a:pt x="144152" y="277196"/>
                </a:lnTo>
                <a:lnTo>
                  <a:pt x="144152" y="275621"/>
                </a:lnTo>
                <a:lnTo>
                  <a:pt x="2167" y="275621"/>
                </a:lnTo>
                <a:lnTo>
                  <a:pt x="1083" y="274046"/>
                </a:lnTo>
                <a:lnTo>
                  <a:pt x="2167" y="274046"/>
                </a:lnTo>
                <a:lnTo>
                  <a:pt x="2167" y="3146"/>
                </a:lnTo>
                <a:lnTo>
                  <a:pt x="1083" y="3146"/>
                </a:lnTo>
                <a:lnTo>
                  <a:pt x="2167" y="1573"/>
                </a:lnTo>
                <a:lnTo>
                  <a:pt x="144152" y="1573"/>
                </a:lnTo>
                <a:lnTo>
                  <a:pt x="144152" y="0"/>
                </a:lnTo>
                <a:close/>
              </a:path>
              <a:path w="144152" h="277196">
                <a:moveTo>
                  <a:pt x="2167" y="274046"/>
                </a:moveTo>
                <a:lnTo>
                  <a:pt x="1083" y="274046"/>
                </a:lnTo>
                <a:lnTo>
                  <a:pt x="2167" y="275621"/>
                </a:lnTo>
                <a:lnTo>
                  <a:pt x="2167" y="274046"/>
                </a:lnTo>
                <a:close/>
              </a:path>
              <a:path w="144152" h="277196">
                <a:moveTo>
                  <a:pt x="141981" y="274046"/>
                </a:moveTo>
                <a:lnTo>
                  <a:pt x="2167" y="274046"/>
                </a:lnTo>
                <a:lnTo>
                  <a:pt x="2167" y="275621"/>
                </a:lnTo>
                <a:lnTo>
                  <a:pt x="141981" y="275621"/>
                </a:lnTo>
                <a:lnTo>
                  <a:pt x="141981" y="274046"/>
                </a:lnTo>
                <a:close/>
              </a:path>
              <a:path w="144152" h="277196">
                <a:moveTo>
                  <a:pt x="141981" y="1573"/>
                </a:moveTo>
                <a:lnTo>
                  <a:pt x="141981" y="275621"/>
                </a:lnTo>
                <a:lnTo>
                  <a:pt x="143067" y="274046"/>
                </a:lnTo>
                <a:lnTo>
                  <a:pt x="144152" y="274046"/>
                </a:lnTo>
                <a:lnTo>
                  <a:pt x="144152" y="3146"/>
                </a:lnTo>
                <a:lnTo>
                  <a:pt x="143066" y="3146"/>
                </a:lnTo>
                <a:lnTo>
                  <a:pt x="141981" y="1573"/>
                </a:lnTo>
                <a:close/>
              </a:path>
              <a:path w="144152" h="277196">
                <a:moveTo>
                  <a:pt x="144152" y="274046"/>
                </a:moveTo>
                <a:lnTo>
                  <a:pt x="143067" y="274046"/>
                </a:lnTo>
                <a:lnTo>
                  <a:pt x="141981" y="275621"/>
                </a:lnTo>
                <a:lnTo>
                  <a:pt x="144152" y="275621"/>
                </a:lnTo>
                <a:lnTo>
                  <a:pt x="144152" y="274046"/>
                </a:lnTo>
                <a:close/>
              </a:path>
              <a:path w="144152" h="277196">
                <a:moveTo>
                  <a:pt x="2167" y="1573"/>
                </a:moveTo>
                <a:lnTo>
                  <a:pt x="1083" y="3146"/>
                </a:lnTo>
                <a:lnTo>
                  <a:pt x="2167" y="3146"/>
                </a:lnTo>
                <a:lnTo>
                  <a:pt x="2167" y="1573"/>
                </a:lnTo>
                <a:close/>
              </a:path>
              <a:path w="144152" h="277196">
                <a:moveTo>
                  <a:pt x="141981" y="1573"/>
                </a:moveTo>
                <a:lnTo>
                  <a:pt x="2167" y="1573"/>
                </a:lnTo>
                <a:lnTo>
                  <a:pt x="2167" y="3146"/>
                </a:lnTo>
                <a:lnTo>
                  <a:pt x="141981" y="3146"/>
                </a:lnTo>
                <a:lnTo>
                  <a:pt x="141981" y="1573"/>
                </a:lnTo>
                <a:close/>
              </a:path>
              <a:path w="144152" h="277196">
                <a:moveTo>
                  <a:pt x="144152" y="1573"/>
                </a:moveTo>
                <a:lnTo>
                  <a:pt x="141981" y="1573"/>
                </a:lnTo>
                <a:lnTo>
                  <a:pt x="143066" y="3146"/>
                </a:lnTo>
                <a:lnTo>
                  <a:pt x="144152" y="3146"/>
                </a:lnTo>
                <a:lnTo>
                  <a:pt x="144152" y="1573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9" name="object 189"/>
          <p:cNvSpPr/>
          <p:nvPr/>
        </p:nvSpPr>
        <p:spPr>
          <a:xfrm>
            <a:off x="5689406" y="2723231"/>
            <a:ext cx="150661" cy="137026"/>
          </a:xfrm>
          <a:custGeom>
            <a:avLst/>
            <a:gdLst/>
            <a:ahLst/>
            <a:cxnLst/>
            <a:rect l="l" t="t" r="r" b="b"/>
            <a:pathLst>
              <a:path w="150661" h="137026">
                <a:moveTo>
                  <a:pt x="144157" y="0"/>
                </a:moveTo>
                <a:lnTo>
                  <a:pt x="0" y="0"/>
                </a:lnTo>
                <a:lnTo>
                  <a:pt x="6502" y="137026"/>
                </a:lnTo>
                <a:lnTo>
                  <a:pt x="150661" y="137026"/>
                </a:lnTo>
                <a:lnTo>
                  <a:pt x="144157" y="0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90" name="object 190"/>
          <p:cNvSpPr/>
          <p:nvPr/>
        </p:nvSpPr>
        <p:spPr>
          <a:xfrm>
            <a:off x="5688244" y="2721658"/>
            <a:ext cx="152974" cy="140172"/>
          </a:xfrm>
          <a:custGeom>
            <a:avLst/>
            <a:gdLst/>
            <a:ahLst/>
            <a:cxnLst/>
            <a:rect l="l" t="t" r="r" b="b"/>
            <a:pathLst>
              <a:path w="152974" h="140172">
                <a:moveTo>
                  <a:pt x="146329" y="0"/>
                </a:moveTo>
                <a:lnTo>
                  <a:pt x="0" y="0"/>
                </a:lnTo>
                <a:lnTo>
                  <a:pt x="6652" y="140172"/>
                </a:lnTo>
                <a:lnTo>
                  <a:pt x="152974" y="140172"/>
                </a:lnTo>
                <a:lnTo>
                  <a:pt x="152904" y="138709"/>
                </a:lnTo>
                <a:lnTo>
                  <a:pt x="150737" y="138709"/>
                </a:lnTo>
                <a:lnTo>
                  <a:pt x="150727" y="138489"/>
                </a:lnTo>
                <a:lnTo>
                  <a:pt x="8745" y="138489"/>
                </a:lnTo>
                <a:lnTo>
                  <a:pt x="7664" y="137026"/>
                </a:lnTo>
                <a:lnTo>
                  <a:pt x="8676" y="137026"/>
                </a:lnTo>
                <a:lnTo>
                  <a:pt x="2323" y="3146"/>
                </a:lnTo>
                <a:lnTo>
                  <a:pt x="1161" y="3146"/>
                </a:lnTo>
                <a:lnTo>
                  <a:pt x="2243" y="1462"/>
                </a:lnTo>
                <a:lnTo>
                  <a:pt x="146398" y="1463"/>
                </a:lnTo>
                <a:lnTo>
                  <a:pt x="146329" y="0"/>
                </a:lnTo>
                <a:close/>
              </a:path>
              <a:path w="152974" h="140172">
                <a:moveTo>
                  <a:pt x="144233" y="1683"/>
                </a:moveTo>
                <a:lnTo>
                  <a:pt x="150737" y="138709"/>
                </a:lnTo>
                <a:lnTo>
                  <a:pt x="151823" y="137026"/>
                </a:lnTo>
                <a:lnTo>
                  <a:pt x="152825" y="137026"/>
                </a:lnTo>
                <a:lnTo>
                  <a:pt x="146478" y="3146"/>
                </a:lnTo>
                <a:lnTo>
                  <a:pt x="145319" y="3146"/>
                </a:lnTo>
                <a:lnTo>
                  <a:pt x="144233" y="1683"/>
                </a:lnTo>
                <a:close/>
              </a:path>
              <a:path w="152974" h="140172">
                <a:moveTo>
                  <a:pt x="152825" y="137026"/>
                </a:moveTo>
                <a:lnTo>
                  <a:pt x="151823" y="137026"/>
                </a:lnTo>
                <a:lnTo>
                  <a:pt x="150737" y="138709"/>
                </a:lnTo>
                <a:lnTo>
                  <a:pt x="152904" y="138709"/>
                </a:lnTo>
                <a:lnTo>
                  <a:pt x="152825" y="137026"/>
                </a:lnTo>
                <a:close/>
              </a:path>
              <a:path w="152974" h="140172">
                <a:moveTo>
                  <a:pt x="8676" y="137026"/>
                </a:moveTo>
                <a:lnTo>
                  <a:pt x="7664" y="137026"/>
                </a:lnTo>
                <a:lnTo>
                  <a:pt x="8745" y="138489"/>
                </a:lnTo>
                <a:lnTo>
                  <a:pt x="8676" y="137026"/>
                </a:lnTo>
                <a:close/>
              </a:path>
              <a:path w="152974" h="140172">
                <a:moveTo>
                  <a:pt x="150657" y="137026"/>
                </a:moveTo>
                <a:lnTo>
                  <a:pt x="8676" y="137026"/>
                </a:lnTo>
                <a:lnTo>
                  <a:pt x="8745" y="138489"/>
                </a:lnTo>
                <a:lnTo>
                  <a:pt x="150727" y="138489"/>
                </a:lnTo>
                <a:lnTo>
                  <a:pt x="150657" y="137026"/>
                </a:lnTo>
                <a:close/>
              </a:path>
              <a:path w="152974" h="140172">
                <a:moveTo>
                  <a:pt x="2243" y="1462"/>
                </a:moveTo>
                <a:lnTo>
                  <a:pt x="1161" y="3146"/>
                </a:lnTo>
                <a:lnTo>
                  <a:pt x="2323" y="3146"/>
                </a:lnTo>
                <a:lnTo>
                  <a:pt x="2243" y="1462"/>
                </a:lnTo>
                <a:close/>
              </a:path>
              <a:path w="152974" h="140172">
                <a:moveTo>
                  <a:pt x="146398" y="1463"/>
                </a:moveTo>
                <a:lnTo>
                  <a:pt x="2243" y="1462"/>
                </a:lnTo>
                <a:lnTo>
                  <a:pt x="2323" y="3146"/>
                </a:lnTo>
                <a:lnTo>
                  <a:pt x="144303" y="3146"/>
                </a:lnTo>
                <a:lnTo>
                  <a:pt x="144233" y="1683"/>
                </a:lnTo>
                <a:lnTo>
                  <a:pt x="146409" y="1683"/>
                </a:lnTo>
                <a:lnTo>
                  <a:pt x="146398" y="1463"/>
                </a:lnTo>
                <a:close/>
              </a:path>
              <a:path w="152974" h="140172">
                <a:moveTo>
                  <a:pt x="146409" y="1683"/>
                </a:moveTo>
                <a:lnTo>
                  <a:pt x="144233" y="1683"/>
                </a:lnTo>
                <a:lnTo>
                  <a:pt x="145319" y="3146"/>
                </a:lnTo>
                <a:lnTo>
                  <a:pt x="146478" y="3146"/>
                </a:lnTo>
                <a:lnTo>
                  <a:pt x="146409" y="1683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91" name="object 191"/>
          <p:cNvSpPr/>
          <p:nvPr/>
        </p:nvSpPr>
        <p:spPr>
          <a:xfrm>
            <a:off x="5688321" y="2860257"/>
            <a:ext cx="152821" cy="15746"/>
          </a:xfrm>
          <a:custGeom>
            <a:avLst/>
            <a:gdLst/>
            <a:ahLst/>
            <a:cxnLst/>
            <a:rect l="l" t="t" r="r" b="b"/>
            <a:pathLst>
              <a:path w="152821" h="15746">
                <a:moveTo>
                  <a:pt x="152821" y="0"/>
                </a:moveTo>
                <a:lnTo>
                  <a:pt x="7587" y="0"/>
                </a:lnTo>
                <a:lnTo>
                  <a:pt x="0" y="15745"/>
                </a:lnTo>
                <a:lnTo>
                  <a:pt x="140899" y="15746"/>
                </a:lnTo>
                <a:lnTo>
                  <a:pt x="152821" y="0"/>
                </a:lnTo>
                <a:close/>
              </a:path>
            </a:pathLst>
          </a:custGeom>
          <a:solidFill>
            <a:srgbClr val="9F9F9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92" name="object 192"/>
          <p:cNvSpPr/>
          <p:nvPr/>
        </p:nvSpPr>
        <p:spPr>
          <a:xfrm>
            <a:off x="5686240" y="2858684"/>
            <a:ext cx="157714" cy="18892"/>
          </a:xfrm>
          <a:custGeom>
            <a:avLst/>
            <a:gdLst/>
            <a:ahLst/>
            <a:cxnLst/>
            <a:rect l="l" t="t" r="r" b="b"/>
            <a:pathLst>
              <a:path w="157714" h="18892">
                <a:moveTo>
                  <a:pt x="157714" y="0"/>
                </a:moveTo>
                <a:lnTo>
                  <a:pt x="9103" y="0"/>
                </a:lnTo>
                <a:lnTo>
                  <a:pt x="0" y="18892"/>
                </a:lnTo>
                <a:lnTo>
                  <a:pt x="143404" y="18892"/>
                </a:lnTo>
                <a:lnTo>
                  <a:pt x="143904" y="18231"/>
                </a:lnTo>
                <a:lnTo>
                  <a:pt x="2969" y="18231"/>
                </a:lnTo>
                <a:lnTo>
                  <a:pt x="2081" y="15745"/>
                </a:lnTo>
                <a:lnTo>
                  <a:pt x="4165" y="15745"/>
                </a:lnTo>
                <a:lnTo>
                  <a:pt x="10231" y="3146"/>
                </a:lnTo>
                <a:lnTo>
                  <a:pt x="9668" y="3146"/>
                </a:lnTo>
                <a:lnTo>
                  <a:pt x="10556" y="2469"/>
                </a:lnTo>
                <a:lnTo>
                  <a:pt x="152614" y="2469"/>
                </a:lnTo>
                <a:lnTo>
                  <a:pt x="154174" y="409"/>
                </a:lnTo>
                <a:lnTo>
                  <a:pt x="157404" y="409"/>
                </a:lnTo>
                <a:lnTo>
                  <a:pt x="157714" y="0"/>
                </a:lnTo>
                <a:close/>
              </a:path>
              <a:path w="157714" h="18892">
                <a:moveTo>
                  <a:pt x="4165" y="15745"/>
                </a:moveTo>
                <a:lnTo>
                  <a:pt x="2081" y="15745"/>
                </a:lnTo>
                <a:lnTo>
                  <a:pt x="2969" y="18231"/>
                </a:lnTo>
                <a:lnTo>
                  <a:pt x="4165" y="15745"/>
                </a:lnTo>
                <a:close/>
              </a:path>
              <a:path w="157714" h="18892">
                <a:moveTo>
                  <a:pt x="142563" y="15746"/>
                </a:moveTo>
                <a:lnTo>
                  <a:pt x="4165" y="15745"/>
                </a:lnTo>
                <a:lnTo>
                  <a:pt x="2969" y="18231"/>
                </a:lnTo>
                <a:lnTo>
                  <a:pt x="143904" y="18231"/>
                </a:lnTo>
                <a:lnTo>
                  <a:pt x="145477" y="16155"/>
                </a:lnTo>
                <a:lnTo>
                  <a:pt x="142253" y="16155"/>
                </a:lnTo>
                <a:lnTo>
                  <a:pt x="142563" y="15746"/>
                </a:lnTo>
                <a:close/>
              </a:path>
              <a:path w="157714" h="18892">
                <a:moveTo>
                  <a:pt x="154174" y="409"/>
                </a:moveTo>
                <a:lnTo>
                  <a:pt x="142253" y="16155"/>
                </a:lnTo>
                <a:lnTo>
                  <a:pt x="142981" y="15746"/>
                </a:lnTo>
                <a:lnTo>
                  <a:pt x="145787" y="15746"/>
                </a:lnTo>
                <a:lnTo>
                  <a:pt x="155331" y="3146"/>
                </a:lnTo>
                <a:lnTo>
                  <a:pt x="154902" y="3146"/>
                </a:lnTo>
                <a:lnTo>
                  <a:pt x="154174" y="409"/>
                </a:lnTo>
                <a:close/>
              </a:path>
              <a:path w="157714" h="18892">
                <a:moveTo>
                  <a:pt x="145787" y="15746"/>
                </a:moveTo>
                <a:lnTo>
                  <a:pt x="142981" y="15746"/>
                </a:lnTo>
                <a:lnTo>
                  <a:pt x="142253" y="16155"/>
                </a:lnTo>
                <a:lnTo>
                  <a:pt x="145477" y="16155"/>
                </a:lnTo>
                <a:lnTo>
                  <a:pt x="145787" y="15746"/>
                </a:lnTo>
                <a:close/>
              </a:path>
              <a:path w="157714" h="18892">
                <a:moveTo>
                  <a:pt x="10556" y="2469"/>
                </a:moveTo>
                <a:lnTo>
                  <a:pt x="9668" y="3146"/>
                </a:lnTo>
                <a:lnTo>
                  <a:pt x="10231" y="3146"/>
                </a:lnTo>
                <a:lnTo>
                  <a:pt x="10556" y="2469"/>
                </a:lnTo>
                <a:close/>
              </a:path>
              <a:path w="157714" h="18892">
                <a:moveTo>
                  <a:pt x="152614" y="2469"/>
                </a:moveTo>
                <a:lnTo>
                  <a:pt x="10556" y="2469"/>
                </a:lnTo>
                <a:lnTo>
                  <a:pt x="10231" y="3146"/>
                </a:lnTo>
                <a:lnTo>
                  <a:pt x="152102" y="3146"/>
                </a:lnTo>
                <a:lnTo>
                  <a:pt x="152614" y="2469"/>
                </a:lnTo>
                <a:close/>
              </a:path>
              <a:path w="157714" h="18892">
                <a:moveTo>
                  <a:pt x="157404" y="409"/>
                </a:moveTo>
                <a:lnTo>
                  <a:pt x="154174" y="409"/>
                </a:lnTo>
                <a:lnTo>
                  <a:pt x="154902" y="3146"/>
                </a:lnTo>
                <a:lnTo>
                  <a:pt x="155331" y="3146"/>
                </a:lnTo>
                <a:lnTo>
                  <a:pt x="157404" y="409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93" name="object 193"/>
          <p:cNvSpPr/>
          <p:nvPr/>
        </p:nvSpPr>
        <p:spPr>
          <a:xfrm>
            <a:off x="5688190" y="2713588"/>
            <a:ext cx="15326" cy="438038"/>
          </a:xfrm>
          <a:custGeom>
            <a:avLst/>
            <a:gdLst/>
            <a:ahLst/>
            <a:cxnLst/>
            <a:rect l="l" t="t" r="r" b="b"/>
            <a:pathLst>
              <a:path w="15326" h="438038">
                <a:moveTo>
                  <a:pt x="13117" y="147863"/>
                </a:moveTo>
                <a:lnTo>
                  <a:pt x="6635" y="163563"/>
                </a:lnTo>
                <a:lnTo>
                  <a:pt x="6635" y="437333"/>
                </a:lnTo>
                <a:lnTo>
                  <a:pt x="7120" y="438038"/>
                </a:lnTo>
                <a:lnTo>
                  <a:pt x="8318" y="438038"/>
                </a:lnTo>
                <a:lnTo>
                  <a:pt x="8803" y="437333"/>
                </a:lnTo>
                <a:lnTo>
                  <a:pt x="8803" y="164805"/>
                </a:lnTo>
                <a:lnTo>
                  <a:pt x="8648" y="164805"/>
                </a:lnTo>
                <a:lnTo>
                  <a:pt x="8803" y="163987"/>
                </a:lnTo>
                <a:lnTo>
                  <a:pt x="8985" y="163987"/>
                </a:lnTo>
                <a:lnTo>
                  <a:pt x="15326" y="148635"/>
                </a:lnTo>
                <a:lnTo>
                  <a:pt x="15313" y="148351"/>
                </a:lnTo>
                <a:lnTo>
                  <a:pt x="13140" y="148351"/>
                </a:lnTo>
                <a:lnTo>
                  <a:pt x="13117" y="147863"/>
                </a:lnTo>
                <a:close/>
              </a:path>
              <a:path w="15326" h="438038">
                <a:moveTo>
                  <a:pt x="8803" y="163987"/>
                </a:moveTo>
                <a:lnTo>
                  <a:pt x="8648" y="164805"/>
                </a:lnTo>
                <a:lnTo>
                  <a:pt x="8803" y="164429"/>
                </a:lnTo>
                <a:lnTo>
                  <a:pt x="8803" y="163987"/>
                </a:lnTo>
                <a:close/>
              </a:path>
              <a:path w="15326" h="438038">
                <a:moveTo>
                  <a:pt x="8803" y="164429"/>
                </a:moveTo>
                <a:lnTo>
                  <a:pt x="8648" y="164805"/>
                </a:lnTo>
                <a:lnTo>
                  <a:pt x="8803" y="164805"/>
                </a:lnTo>
                <a:lnTo>
                  <a:pt x="8803" y="164429"/>
                </a:lnTo>
                <a:close/>
              </a:path>
              <a:path w="15326" h="438038">
                <a:moveTo>
                  <a:pt x="8985" y="163987"/>
                </a:moveTo>
                <a:lnTo>
                  <a:pt x="8803" y="163987"/>
                </a:lnTo>
                <a:lnTo>
                  <a:pt x="8803" y="164429"/>
                </a:lnTo>
                <a:lnTo>
                  <a:pt x="8985" y="163987"/>
                </a:lnTo>
                <a:close/>
              </a:path>
              <a:path w="15326" h="438038">
                <a:moveTo>
                  <a:pt x="13292" y="147439"/>
                </a:moveTo>
                <a:lnTo>
                  <a:pt x="13117" y="147863"/>
                </a:lnTo>
                <a:lnTo>
                  <a:pt x="13140" y="148351"/>
                </a:lnTo>
                <a:lnTo>
                  <a:pt x="13292" y="147439"/>
                </a:lnTo>
                <a:close/>
              </a:path>
              <a:path w="15326" h="438038">
                <a:moveTo>
                  <a:pt x="15270" y="147439"/>
                </a:moveTo>
                <a:lnTo>
                  <a:pt x="13292" y="147439"/>
                </a:lnTo>
                <a:lnTo>
                  <a:pt x="13140" y="148351"/>
                </a:lnTo>
                <a:lnTo>
                  <a:pt x="15313" y="148351"/>
                </a:lnTo>
                <a:lnTo>
                  <a:pt x="15270" y="147439"/>
                </a:lnTo>
                <a:close/>
              </a:path>
              <a:path w="15326" h="438038">
                <a:moveTo>
                  <a:pt x="6668" y="10423"/>
                </a:moveTo>
                <a:lnTo>
                  <a:pt x="13117" y="147863"/>
                </a:lnTo>
                <a:lnTo>
                  <a:pt x="13292" y="147439"/>
                </a:lnTo>
                <a:lnTo>
                  <a:pt x="15270" y="147439"/>
                </a:lnTo>
                <a:lnTo>
                  <a:pt x="8861" y="10853"/>
                </a:lnTo>
                <a:lnTo>
                  <a:pt x="7024" y="10853"/>
                </a:lnTo>
                <a:lnTo>
                  <a:pt x="6668" y="10423"/>
                </a:lnTo>
                <a:close/>
              </a:path>
              <a:path w="15326" h="438038">
                <a:moveTo>
                  <a:pt x="6637" y="9752"/>
                </a:moveTo>
                <a:lnTo>
                  <a:pt x="6668" y="10423"/>
                </a:lnTo>
                <a:lnTo>
                  <a:pt x="7024" y="10853"/>
                </a:lnTo>
                <a:lnTo>
                  <a:pt x="6637" y="9752"/>
                </a:lnTo>
                <a:close/>
              </a:path>
              <a:path w="15326" h="438038">
                <a:moveTo>
                  <a:pt x="8809" y="9752"/>
                </a:moveTo>
                <a:lnTo>
                  <a:pt x="6637" y="9752"/>
                </a:lnTo>
                <a:lnTo>
                  <a:pt x="7024" y="10853"/>
                </a:lnTo>
                <a:lnTo>
                  <a:pt x="8861" y="10853"/>
                </a:lnTo>
                <a:lnTo>
                  <a:pt x="8809" y="9752"/>
                </a:lnTo>
                <a:close/>
              </a:path>
              <a:path w="15326" h="438038">
                <a:moveTo>
                  <a:pt x="1449" y="0"/>
                </a:moveTo>
                <a:lnTo>
                  <a:pt x="766" y="94"/>
                </a:lnTo>
                <a:lnTo>
                  <a:pt x="383" y="770"/>
                </a:lnTo>
                <a:lnTo>
                  <a:pt x="0" y="1431"/>
                </a:lnTo>
                <a:lnTo>
                  <a:pt x="61" y="2422"/>
                </a:lnTo>
                <a:lnTo>
                  <a:pt x="522" y="2988"/>
                </a:lnTo>
                <a:lnTo>
                  <a:pt x="6668" y="10423"/>
                </a:lnTo>
                <a:lnTo>
                  <a:pt x="6637" y="9752"/>
                </a:lnTo>
                <a:lnTo>
                  <a:pt x="8809" y="9752"/>
                </a:lnTo>
                <a:lnTo>
                  <a:pt x="8768" y="8871"/>
                </a:lnTo>
                <a:lnTo>
                  <a:pt x="1909" y="566"/>
                </a:lnTo>
                <a:lnTo>
                  <a:pt x="1449" y="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94" name="object 194"/>
          <p:cNvSpPr/>
          <p:nvPr/>
        </p:nvSpPr>
        <p:spPr>
          <a:xfrm>
            <a:off x="5693604" y="2715161"/>
            <a:ext cx="14247" cy="436465"/>
          </a:xfrm>
          <a:custGeom>
            <a:avLst/>
            <a:gdLst/>
            <a:ahLst/>
            <a:cxnLst/>
            <a:rect l="l" t="t" r="r" b="b"/>
            <a:pathLst>
              <a:path w="14247" h="436465">
                <a:moveTo>
                  <a:pt x="12038" y="146290"/>
                </a:moveTo>
                <a:lnTo>
                  <a:pt x="5555" y="161989"/>
                </a:lnTo>
                <a:lnTo>
                  <a:pt x="5556" y="435760"/>
                </a:lnTo>
                <a:lnTo>
                  <a:pt x="6041" y="436465"/>
                </a:lnTo>
                <a:lnTo>
                  <a:pt x="7238" y="436465"/>
                </a:lnTo>
                <a:lnTo>
                  <a:pt x="7724" y="435760"/>
                </a:lnTo>
                <a:lnTo>
                  <a:pt x="7724" y="163232"/>
                </a:lnTo>
                <a:lnTo>
                  <a:pt x="7568" y="163232"/>
                </a:lnTo>
                <a:lnTo>
                  <a:pt x="7724" y="162414"/>
                </a:lnTo>
                <a:lnTo>
                  <a:pt x="7906" y="162414"/>
                </a:lnTo>
                <a:lnTo>
                  <a:pt x="14247" y="147062"/>
                </a:lnTo>
                <a:lnTo>
                  <a:pt x="14233" y="146778"/>
                </a:lnTo>
                <a:lnTo>
                  <a:pt x="12061" y="146778"/>
                </a:lnTo>
                <a:lnTo>
                  <a:pt x="12038" y="146290"/>
                </a:lnTo>
                <a:close/>
              </a:path>
              <a:path w="14247" h="436465">
                <a:moveTo>
                  <a:pt x="7724" y="162414"/>
                </a:moveTo>
                <a:lnTo>
                  <a:pt x="7568" y="163232"/>
                </a:lnTo>
                <a:lnTo>
                  <a:pt x="7724" y="162856"/>
                </a:lnTo>
                <a:lnTo>
                  <a:pt x="7724" y="162414"/>
                </a:lnTo>
                <a:close/>
              </a:path>
              <a:path w="14247" h="436465">
                <a:moveTo>
                  <a:pt x="7724" y="162856"/>
                </a:moveTo>
                <a:lnTo>
                  <a:pt x="7568" y="163232"/>
                </a:lnTo>
                <a:lnTo>
                  <a:pt x="7724" y="163232"/>
                </a:lnTo>
                <a:lnTo>
                  <a:pt x="7724" y="162856"/>
                </a:lnTo>
                <a:close/>
              </a:path>
              <a:path w="14247" h="436465">
                <a:moveTo>
                  <a:pt x="7906" y="162414"/>
                </a:moveTo>
                <a:lnTo>
                  <a:pt x="7724" y="162414"/>
                </a:lnTo>
                <a:lnTo>
                  <a:pt x="7724" y="162856"/>
                </a:lnTo>
                <a:lnTo>
                  <a:pt x="7906" y="162414"/>
                </a:lnTo>
                <a:close/>
              </a:path>
              <a:path w="14247" h="436465">
                <a:moveTo>
                  <a:pt x="12213" y="145866"/>
                </a:moveTo>
                <a:lnTo>
                  <a:pt x="12038" y="146290"/>
                </a:lnTo>
                <a:lnTo>
                  <a:pt x="12061" y="146778"/>
                </a:lnTo>
                <a:lnTo>
                  <a:pt x="12213" y="145866"/>
                </a:lnTo>
                <a:close/>
              </a:path>
              <a:path w="14247" h="436465">
                <a:moveTo>
                  <a:pt x="14191" y="145866"/>
                </a:moveTo>
                <a:lnTo>
                  <a:pt x="12213" y="145866"/>
                </a:lnTo>
                <a:lnTo>
                  <a:pt x="12061" y="146778"/>
                </a:lnTo>
                <a:lnTo>
                  <a:pt x="14233" y="146778"/>
                </a:lnTo>
                <a:lnTo>
                  <a:pt x="14191" y="145866"/>
                </a:lnTo>
                <a:close/>
              </a:path>
              <a:path w="14247" h="436465">
                <a:moveTo>
                  <a:pt x="5590" y="8879"/>
                </a:moveTo>
                <a:lnTo>
                  <a:pt x="12038" y="146290"/>
                </a:lnTo>
                <a:lnTo>
                  <a:pt x="12213" y="145866"/>
                </a:lnTo>
                <a:lnTo>
                  <a:pt x="14191" y="145866"/>
                </a:lnTo>
                <a:lnTo>
                  <a:pt x="7783" y="9312"/>
                </a:lnTo>
                <a:lnTo>
                  <a:pt x="5962" y="9312"/>
                </a:lnTo>
                <a:lnTo>
                  <a:pt x="5590" y="8879"/>
                </a:lnTo>
                <a:close/>
              </a:path>
              <a:path w="14247" h="436465">
                <a:moveTo>
                  <a:pt x="5557" y="8179"/>
                </a:moveTo>
                <a:lnTo>
                  <a:pt x="5590" y="8879"/>
                </a:lnTo>
                <a:lnTo>
                  <a:pt x="5962" y="9312"/>
                </a:lnTo>
                <a:lnTo>
                  <a:pt x="5557" y="8179"/>
                </a:lnTo>
                <a:close/>
              </a:path>
              <a:path w="14247" h="436465">
                <a:moveTo>
                  <a:pt x="7730" y="8179"/>
                </a:moveTo>
                <a:lnTo>
                  <a:pt x="5557" y="8179"/>
                </a:lnTo>
                <a:lnTo>
                  <a:pt x="5962" y="9312"/>
                </a:lnTo>
                <a:lnTo>
                  <a:pt x="7783" y="9312"/>
                </a:lnTo>
                <a:lnTo>
                  <a:pt x="7730" y="8179"/>
                </a:lnTo>
                <a:close/>
              </a:path>
              <a:path w="14247" h="436465">
                <a:moveTo>
                  <a:pt x="1429" y="0"/>
                </a:moveTo>
                <a:lnTo>
                  <a:pt x="748" y="110"/>
                </a:lnTo>
                <a:lnTo>
                  <a:pt x="0" y="1462"/>
                </a:lnTo>
                <a:lnTo>
                  <a:pt x="76" y="2453"/>
                </a:lnTo>
                <a:lnTo>
                  <a:pt x="542" y="3004"/>
                </a:lnTo>
                <a:lnTo>
                  <a:pt x="5590" y="8879"/>
                </a:lnTo>
                <a:lnTo>
                  <a:pt x="5557" y="8179"/>
                </a:lnTo>
                <a:lnTo>
                  <a:pt x="7730" y="8179"/>
                </a:lnTo>
                <a:lnTo>
                  <a:pt x="7688" y="7283"/>
                </a:lnTo>
                <a:lnTo>
                  <a:pt x="1429" y="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95" name="object 195"/>
          <p:cNvSpPr/>
          <p:nvPr/>
        </p:nvSpPr>
        <p:spPr>
          <a:xfrm>
            <a:off x="5696860" y="2713588"/>
            <a:ext cx="15327" cy="438038"/>
          </a:xfrm>
          <a:custGeom>
            <a:avLst/>
            <a:gdLst/>
            <a:ahLst/>
            <a:cxnLst/>
            <a:rect l="l" t="t" r="r" b="b"/>
            <a:pathLst>
              <a:path w="15327" h="438038">
                <a:moveTo>
                  <a:pt x="13117" y="146290"/>
                </a:moveTo>
                <a:lnTo>
                  <a:pt x="6635" y="161989"/>
                </a:lnTo>
                <a:lnTo>
                  <a:pt x="6635" y="437333"/>
                </a:lnTo>
                <a:lnTo>
                  <a:pt x="7120" y="438038"/>
                </a:lnTo>
                <a:lnTo>
                  <a:pt x="8318" y="438038"/>
                </a:lnTo>
                <a:lnTo>
                  <a:pt x="8803" y="437333"/>
                </a:lnTo>
                <a:lnTo>
                  <a:pt x="8803" y="163232"/>
                </a:lnTo>
                <a:lnTo>
                  <a:pt x="8648" y="163232"/>
                </a:lnTo>
                <a:lnTo>
                  <a:pt x="8803" y="162414"/>
                </a:lnTo>
                <a:lnTo>
                  <a:pt x="8985" y="162414"/>
                </a:lnTo>
                <a:lnTo>
                  <a:pt x="15327" y="147062"/>
                </a:lnTo>
                <a:lnTo>
                  <a:pt x="15314" y="146778"/>
                </a:lnTo>
                <a:lnTo>
                  <a:pt x="13140" y="146778"/>
                </a:lnTo>
                <a:lnTo>
                  <a:pt x="13117" y="146290"/>
                </a:lnTo>
                <a:close/>
              </a:path>
              <a:path w="15327" h="438038">
                <a:moveTo>
                  <a:pt x="8803" y="162414"/>
                </a:moveTo>
                <a:lnTo>
                  <a:pt x="8648" y="163232"/>
                </a:lnTo>
                <a:lnTo>
                  <a:pt x="8803" y="162856"/>
                </a:lnTo>
                <a:lnTo>
                  <a:pt x="8803" y="162414"/>
                </a:lnTo>
                <a:close/>
              </a:path>
              <a:path w="15327" h="438038">
                <a:moveTo>
                  <a:pt x="8803" y="162856"/>
                </a:moveTo>
                <a:lnTo>
                  <a:pt x="8648" y="163232"/>
                </a:lnTo>
                <a:lnTo>
                  <a:pt x="8803" y="163232"/>
                </a:lnTo>
                <a:lnTo>
                  <a:pt x="8803" y="162856"/>
                </a:lnTo>
                <a:close/>
              </a:path>
              <a:path w="15327" h="438038">
                <a:moveTo>
                  <a:pt x="8985" y="162414"/>
                </a:moveTo>
                <a:lnTo>
                  <a:pt x="8803" y="162414"/>
                </a:lnTo>
                <a:lnTo>
                  <a:pt x="8803" y="162856"/>
                </a:lnTo>
                <a:lnTo>
                  <a:pt x="8985" y="162414"/>
                </a:lnTo>
                <a:close/>
              </a:path>
              <a:path w="15327" h="438038">
                <a:moveTo>
                  <a:pt x="13292" y="145866"/>
                </a:moveTo>
                <a:lnTo>
                  <a:pt x="13117" y="146290"/>
                </a:lnTo>
                <a:lnTo>
                  <a:pt x="13140" y="146778"/>
                </a:lnTo>
                <a:lnTo>
                  <a:pt x="13292" y="145866"/>
                </a:lnTo>
                <a:close/>
              </a:path>
              <a:path w="15327" h="438038">
                <a:moveTo>
                  <a:pt x="15270" y="145866"/>
                </a:moveTo>
                <a:lnTo>
                  <a:pt x="13292" y="145866"/>
                </a:lnTo>
                <a:lnTo>
                  <a:pt x="13140" y="146778"/>
                </a:lnTo>
                <a:lnTo>
                  <a:pt x="15314" y="146778"/>
                </a:lnTo>
                <a:lnTo>
                  <a:pt x="15270" y="145866"/>
                </a:lnTo>
                <a:close/>
              </a:path>
              <a:path w="15327" h="438038">
                <a:moveTo>
                  <a:pt x="6668" y="10423"/>
                </a:moveTo>
                <a:lnTo>
                  <a:pt x="13117" y="146290"/>
                </a:lnTo>
                <a:lnTo>
                  <a:pt x="13292" y="145866"/>
                </a:lnTo>
                <a:lnTo>
                  <a:pt x="15270" y="145866"/>
                </a:lnTo>
                <a:lnTo>
                  <a:pt x="8862" y="10853"/>
                </a:lnTo>
                <a:lnTo>
                  <a:pt x="7024" y="10853"/>
                </a:lnTo>
                <a:lnTo>
                  <a:pt x="6668" y="10423"/>
                </a:lnTo>
                <a:close/>
              </a:path>
              <a:path w="15327" h="438038">
                <a:moveTo>
                  <a:pt x="6637" y="9752"/>
                </a:moveTo>
                <a:lnTo>
                  <a:pt x="6668" y="10423"/>
                </a:lnTo>
                <a:lnTo>
                  <a:pt x="7024" y="10853"/>
                </a:lnTo>
                <a:lnTo>
                  <a:pt x="6637" y="9752"/>
                </a:lnTo>
                <a:close/>
              </a:path>
              <a:path w="15327" h="438038">
                <a:moveTo>
                  <a:pt x="8810" y="9752"/>
                </a:moveTo>
                <a:lnTo>
                  <a:pt x="6637" y="9752"/>
                </a:lnTo>
                <a:lnTo>
                  <a:pt x="7024" y="10853"/>
                </a:lnTo>
                <a:lnTo>
                  <a:pt x="8862" y="10853"/>
                </a:lnTo>
                <a:lnTo>
                  <a:pt x="8810" y="9752"/>
                </a:lnTo>
                <a:close/>
              </a:path>
              <a:path w="15327" h="438038">
                <a:moveTo>
                  <a:pt x="1449" y="0"/>
                </a:moveTo>
                <a:lnTo>
                  <a:pt x="766" y="94"/>
                </a:lnTo>
                <a:lnTo>
                  <a:pt x="383" y="770"/>
                </a:lnTo>
                <a:lnTo>
                  <a:pt x="0" y="1431"/>
                </a:lnTo>
                <a:lnTo>
                  <a:pt x="61" y="2422"/>
                </a:lnTo>
                <a:lnTo>
                  <a:pt x="522" y="2988"/>
                </a:lnTo>
                <a:lnTo>
                  <a:pt x="6668" y="10423"/>
                </a:lnTo>
                <a:lnTo>
                  <a:pt x="6637" y="9752"/>
                </a:lnTo>
                <a:lnTo>
                  <a:pt x="8810" y="9752"/>
                </a:lnTo>
                <a:lnTo>
                  <a:pt x="8768" y="8871"/>
                </a:lnTo>
                <a:lnTo>
                  <a:pt x="1909" y="566"/>
                </a:lnTo>
                <a:lnTo>
                  <a:pt x="1449" y="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96" name="object 196"/>
          <p:cNvSpPr/>
          <p:nvPr/>
        </p:nvSpPr>
        <p:spPr>
          <a:xfrm>
            <a:off x="5702275" y="2715161"/>
            <a:ext cx="14249" cy="436465"/>
          </a:xfrm>
          <a:custGeom>
            <a:avLst/>
            <a:gdLst/>
            <a:ahLst/>
            <a:cxnLst/>
            <a:rect l="l" t="t" r="r" b="b"/>
            <a:pathLst>
              <a:path w="14249" h="436465">
                <a:moveTo>
                  <a:pt x="12036" y="146250"/>
                </a:moveTo>
                <a:lnTo>
                  <a:pt x="5555" y="160369"/>
                </a:lnTo>
                <a:lnTo>
                  <a:pt x="5556" y="435760"/>
                </a:lnTo>
                <a:lnTo>
                  <a:pt x="6041" y="436465"/>
                </a:lnTo>
                <a:lnTo>
                  <a:pt x="7238" y="436465"/>
                </a:lnTo>
                <a:lnTo>
                  <a:pt x="7724" y="435760"/>
                </a:lnTo>
                <a:lnTo>
                  <a:pt x="7724" y="161722"/>
                </a:lnTo>
                <a:lnTo>
                  <a:pt x="7541" y="161722"/>
                </a:lnTo>
                <a:lnTo>
                  <a:pt x="7724" y="160841"/>
                </a:lnTo>
                <a:lnTo>
                  <a:pt x="7945" y="160841"/>
                </a:lnTo>
                <a:lnTo>
                  <a:pt x="14249" y="147093"/>
                </a:lnTo>
                <a:lnTo>
                  <a:pt x="14234" y="146778"/>
                </a:lnTo>
                <a:lnTo>
                  <a:pt x="12061" y="146778"/>
                </a:lnTo>
                <a:lnTo>
                  <a:pt x="12036" y="146250"/>
                </a:lnTo>
                <a:close/>
              </a:path>
              <a:path w="14249" h="436465">
                <a:moveTo>
                  <a:pt x="7724" y="160841"/>
                </a:moveTo>
                <a:lnTo>
                  <a:pt x="7541" y="161722"/>
                </a:lnTo>
                <a:lnTo>
                  <a:pt x="7724" y="161324"/>
                </a:lnTo>
                <a:lnTo>
                  <a:pt x="7724" y="160841"/>
                </a:lnTo>
                <a:close/>
              </a:path>
              <a:path w="14249" h="436465">
                <a:moveTo>
                  <a:pt x="7724" y="161324"/>
                </a:moveTo>
                <a:lnTo>
                  <a:pt x="7541" y="161722"/>
                </a:lnTo>
                <a:lnTo>
                  <a:pt x="7724" y="161722"/>
                </a:lnTo>
                <a:lnTo>
                  <a:pt x="7724" y="161324"/>
                </a:lnTo>
                <a:close/>
              </a:path>
              <a:path w="14249" h="436465">
                <a:moveTo>
                  <a:pt x="7945" y="160841"/>
                </a:moveTo>
                <a:lnTo>
                  <a:pt x="7724" y="160841"/>
                </a:lnTo>
                <a:lnTo>
                  <a:pt x="7724" y="161324"/>
                </a:lnTo>
                <a:lnTo>
                  <a:pt x="7945" y="160841"/>
                </a:lnTo>
                <a:close/>
              </a:path>
              <a:path w="14249" h="436465">
                <a:moveTo>
                  <a:pt x="12241" y="145803"/>
                </a:moveTo>
                <a:lnTo>
                  <a:pt x="12036" y="146250"/>
                </a:lnTo>
                <a:lnTo>
                  <a:pt x="12061" y="146778"/>
                </a:lnTo>
                <a:lnTo>
                  <a:pt x="12241" y="145803"/>
                </a:lnTo>
                <a:close/>
              </a:path>
              <a:path w="14249" h="436465">
                <a:moveTo>
                  <a:pt x="14188" y="145803"/>
                </a:moveTo>
                <a:lnTo>
                  <a:pt x="12241" y="145803"/>
                </a:lnTo>
                <a:lnTo>
                  <a:pt x="12061" y="146778"/>
                </a:lnTo>
                <a:lnTo>
                  <a:pt x="14234" y="146778"/>
                </a:lnTo>
                <a:lnTo>
                  <a:pt x="14188" y="145803"/>
                </a:lnTo>
                <a:close/>
              </a:path>
              <a:path w="14249" h="436465">
                <a:moveTo>
                  <a:pt x="5591" y="8880"/>
                </a:moveTo>
                <a:lnTo>
                  <a:pt x="12036" y="146250"/>
                </a:lnTo>
                <a:lnTo>
                  <a:pt x="12241" y="145803"/>
                </a:lnTo>
                <a:lnTo>
                  <a:pt x="14188" y="145803"/>
                </a:lnTo>
                <a:lnTo>
                  <a:pt x="7784" y="9312"/>
                </a:lnTo>
                <a:lnTo>
                  <a:pt x="5962" y="9312"/>
                </a:lnTo>
                <a:lnTo>
                  <a:pt x="5591" y="8880"/>
                </a:lnTo>
                <a:close/>
              </a:path>
              <a:path w="14249" h="436465">
                <a:moveTo>
                  <a:pt x="5558" y="8179"/>
                </a:moveTo>
                <a:lnTo>
                  <a:pt x="5591" y="8880"/>
                </a:lnTo>
                <a:lnTo>
                  <a:pt x="5962" y="9312"/>
                </a:lnTo>
                <a:lnTo>
                  <a:pt x="5558" y="8179"/>
                </a:lnTo>
                <a:close/>
              </a:path>
              <a:path w="14249" h="436465">
                <a:moveTo>
                  <a:pt x="7731" y="8179"/>
                </a:moveTo>
                <a:lnTo>
                  <a:pt x="5558" y="8179"/>
                </a:lnTo>
                <a:lnTo>
                  <a:pt x="5962" y="9312"/>
                </a:lnTo>
                <a:lnTo>
                  <a:pt x="7784" y="9312"/>
                </a:lnTo>
                <a:lnTo>
                  <a:pt x="7731" y="8179"/>
                </a:lnTo>
                <a:close/>
              </a:path>
              <a:path w="14249" h="436465">
                <a:moveTo>
                  <a:pt x="1429" y="0"/>
                </a:moveTo>
                <a:lnTo>
                  <a:pt x="748" y="110"/>
                </a:lnTo>
                <a:lnTo>
                  <a:pt x="0" y="1462"/>
                </a:lnTo>
                <a:lnTo>
                  <a:pt x="76" y="2453"/>
                </a:lnTo>
                <a:lnTo>
                  <a:pt x="5591" y="8880"/>
                </a:lnTo>
                <a:lnTo>
                  <a:pt x="5558" y="8179"/>
                </a:lnTo>
                <a:lnTo>
                  <a:pt x="7731" y="8179"/>
                </a:lnTo>
                <a:lnTo>
                  <a:pt x="7689" y="7283"/>
                </a:lnTo>
                <a:lnTo>
                  <a:pt x="1429" y="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97" name="object 197"/>
          <p:cNvSpPr/>
          <p:nvPr/>
        </p:nvSpPr>
        <p:spPr>
          <a:xfrm>
            <a:off x="5706615" y="2713588"/>
            <a:ext cx="14238" cy="436463"/>
          </a:xfrm>
          <a:custGeom>
            <a:avLst/>
            <a:gdLst/>
            <a:ahLst/>
            <a:cxnLst/>
            <a:rect l="l" t="t" r="r" b="b"/>
            <a:pathLst>
              <a:path w="14238" h="436463">
                <a:moveTo>
                  <a:pt x="12033" y="146291"/>
                </a:moveTo>
                <a:lnTo>
                  <a:pt x="5551" y="161989"/>
                </a:lnTo>
                <a:lnTo>
                  <a:pt x="5551" y="435758"/>
                </a:lnTo>
                <a:lnTo>
                  <a:pt x="6037" y="436463"/>
                </a:lnTo>
                <a:lnTo>
                  <a:pt x="7234" y="436463"/>
                </a:lnTo>
                <a:lnTo>
                  <a:pt x="7719" y="435758"/>
                </a:lnTo>
                <a:lnTo>
                  <a:pt x="7719" y="163232"/>
                </a:lnTo>
                <a:lnTo>
                  <a:pt x="7565" y="163232"/>
                </a:lnTo>
                <a:lnTo>
                  <a:pt x="7719" y="162414"/>
                </a:lnTo>
                <a:lnTo>
                  <a:pt x="7903" y="162414"/>
                </a:lnTo>
                <a:lnTo>
                  <a:pt x="14238" y="147062"/>
                </a:lnTo>
                <a:lnTo>
                  <a:pt x="14224" y="146778"/>
                </a:lnTo>
                <a:lnTo>
                  <a:pt x="12057" y="146778"/>
                </a:lnTo>
                <a:lnTo>
                  <a:pt x="12033" y="146291"/>
                </a:lnTo>
                <a:close/>
              </a:path>
              <a:path w="14238" h="436463">
                <a:moveTo>
                  <a:pt x="7719" y="162414"/>
                </a:moveTo>
                <a:lnTo>
                  <a:pt x="7565" y="163232"/>
                </a:lnTo>
                <a:lnTo>
                  <a:pt x="7719" y="162859"/>
                </a:lnTo>
                <a:lnTo>
                  <a:pt x="7719" y="162414"/>
                </a:lnTo>
                <a:close/>
              </a:path>
              <a:path w="14238" h="436463">
                <a:moveTo>
                  <a:pt x="7719" y="162859"/>
                </a:moveTo>
                <a:lnTo>
                  <a:pt x="7565" y="163232"/>
                </a:lnTo>
                <a:lnTo>
                  <a:pt x="7719" y="163232"/>
                </a:lnTo>
                <a:lnTo>
                  <a:pt x="7719" y="162859"/>
                </a:lnTo>
                <a:close/>
              </a:path>
              <a:path w="14238" h="436463">
                <a:moveTo>
                  <a:pt x="7903" y="162414"/>
                </a:moveTo>
                <a:lnTo>
                  <a:pt x="7719" y="162414"/>
                </a:lnTo>
                <a:lnTo>
                  <a:pt x="7719" y="162859"/>
                </a:lnTo>
                <a:lnTo>
                  <a:pt x="7903" y="162414"/>
                </a:lnTo>
                <a:close/>
              </a:path>
              <a:path w="14238" h="436463">
                <a:moveTo>
                  <a:pt x="12209" y="145866"/>
                </a:moveTo>
                <a:lnTo>
                  <a:pt x="12033" y="146291"/>
                </a:lnTo>
                <a:lnTo>
                  <a:pt x="12057" y="146778"/>
                </a:lnTo>
                <a:lnTo>
                  <a:pt x="12209" y="145866"/>
                </a:lnTo>
                <a:close/>
              </a:path>
              <a:path w="14238" h="436463">
                <a:moveTo>
                  <a:pt x="14181" y="145866"/>
                </a:moveTo>
                <a:lnTo>
                  <a:pt x="12209" y="145866"/>
                </a:lnTo>
                <a:lnTo>
                  <a:pt x="12057" y="146778"/>
                </a:lnTo>
                <a:lnTo>
                  <a:pt x="14224" y="146778"/>
                </a:lnTo>
                <a:lnTo>
                  <a:pt x="14181" y="145866"/>
                </a:lnTo>
                <a:close/>
              </a:path>
              <a:path w="14238" h="436463">
                <a:moveTo>
                  <a:pt x="5579" y="11848"/>
                </a:moveTo>
                <a:lnTo>
                  <a:pt x="12033" y="146291"/>
                </a:lnTo>
                <a:lnTo>
                  <a:pt x="12209" y="145866"/>
                </a:lnTo>
                <a:lnTo>
                  <a:pt x="14181" y="145866"/>
                </a:lnTo>
                <a:lnTo>
                  <a:pt x="7770" y="12238"/>
                </a:lnTo>
                <a:lnTo>
                  <a:pt x="5803" y="12238"/>
                </a:lnTo>
                <a:lnTo>
                  <a:pt x="5579" y="11848"/>
                </a:lnTo>
                <a:close/>
              </a:path>
              <a:path w="14238" h="436463">
                <a:moveTo>
                  <a:pt x="5554" y="11325"/>
                </a:moveTo>
                <a:lnTo>
                  <a:pt x="5579" y="11848"/>
                </a:lnTo>
                <a:lnTo>
                  <a:pt x="5803" y="12238"/>
                </a:lnTo>
                <a:lnTo>
                  <a:pt x="5554" y="11325"/>
                </a:lnTo>
                <a:close/>
              </a:path>
              <a:path w="14238" h="436463">
                <a:moveTo>
                  <a:pt x="7727" y="11325"/>
                </a:moveTo>
                <a:lnTo>
                  <a:pt x="5554" y="11325"/>
                </a:lnTo>
                <a:lnTo>
                  <a:pt x="5803" y="12238"/>
                </a:lnTo>
                <a:lnTo>
                  <a:pt x="7770" y="12238"/>
                </a:lnTo>
                <a:lnTo>
                  <a:pt x="7727" y="11325"/>
                </a:lnTo>
                <a:close/>
              </a:path>
              <a:path w="14238" h="436463">
                <a:moveTo>
                  <a:pt x="982" y="0"/>
                </a:moveTo>
                <a:lnTo>
                  <a:pt x="522" y="566"/>
                </a:lnTo>
                <a:lnTo>
                  <a:pt x="62" y="1116"/>
                </a:lnTo>
                <a:lnTo>
                  <a:pt x="0" y="2107"/>
                </a:lnTo>
                <a:lnTo>
                  <a:pt x="383" y="2784"/>
                </a:lnTo>
                <a:lnTo>
                  <a:pt x="5579" y="11848"/>
                </a:lnTo>
                <a:lnTo>
                  <a:pt x="5554" y="11325"/>
                </a:lnTo>
                <a:lnTo>
                  <a:pt x="7727" y="11325"/>
                </a:lnTo>
                <a:lnTo>
                  <a:pt x="7692" y="10602"/>
                </a:lnTo>
                <a:lnTo>
                  <a:pt x="2048" y="770"/>
                </a:lnTo>
                <a:lnTo>
                  <a:pt x="1665" y="94"/>
                </a:lnTo>
                <a:lnTo>
                  <a:pt x="982" y="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98" name="object 198"/>
          <p:cNvSpPr/>
          <p:nvPr/>
        </p:nvSpPr>
        <p:spPr>
          <a:xfrm>
            <a:off x="5710946" y="2715161"/>
            <a:ext cx="14250" cy="436465"/>
          </a:xfrm>
          <a:custGeom>
            <a:avLst/>
            <a:gdLst/>
            <a:ahLst/>
            <a:cxnLst/>
            <a:rect l="l" t="t" r="r" b="b"/>
            <a:pathLst>
              <a:path w="14250" h="436465">
                <a:moveTo>
                  <a:pt x="12034" y="144717"/>
                </a:moveTo>
                <a:lnTo>
                  <a:pt x="5555" y="160416"/>
                </a:lnTo>
                <a:lnTo>
                  <a:pt x="5556" y="435760"/>
                </a:lnTo>
                <a:lnTo>
                  <a:pt x="6041" y="436465"/>
                </a:lnTo>
                <a:lnTo>
                  <a:pt x="7238" y="436465"/>
                </a:lnTo>
                <a:lnTo>
                  <a:pt x="7724" y="435760"/>
                </a:lnTo>
                <a:lnTo>
                  <a:pt x="7724" y="161659"/>
                </a:lnTo>
                <a:lnTo>
                  <a:pt x="7569" y="161659"/>
                </a:lnTo>
                <a:lnTo>
                  <a:pt x="7724" y="160841"/>
                </a:lnTo>
                <a:lnTo>
                  <a:pt x="7907" y="160841"/>
                </a:lnTo>
                <a:lnTo>
                  <a:pt x="14250" y="145488"/>
                </a:lnTo>
                <a:lnTo>
                  <a:pt x="14236" y="145205"/>
                </a:lnTo>
                <a:lnTo>
                  <a:pt x="12057" y="145205"/>
                </a:lnTo>
                <a:lnTo>
                  <a:pt x="12034" y="144717"/>
                </a:lnTo>
                <a:close/>
              </a:path>
              <a:path w="14250" h="436465">
                <a:moveTo>
                  <a:pt x="7724" y="160841"/>
                </a:moveTo>
                <a:lnTo>
                  <a:pt x="7569" y="161659"/>
                </a:lnTo>
                <a:lnTo>
                  <a:pt x="7724" y="161286"/>
                </a:lnTo>
                <a:lnTo>
                  <a:pt x="7724" y="160841"/>
                </a:lnTo>
                <a:close/>
              </a:path>
              <a:path w="14250" h="436465">
                <a:moveTo>
                  <a:pt x="7724" y="161286"/>
                </a:moveTo>
                <a:lnTo>
                  <a:pt x="7569" y="161659"/>
                </a:lnTo>
                <a:lnTo>
                  <a:pt x="7724" y="161659"/>
                </a:lnTo>
                <a:lnTo>
                  <a:pt x="7724" y="161286"/>
                </a:lnTo>
                <a:close/>
              </a:path>
              <a:path w="14250" h="436465">
                <a:moveTo>
                  <a:pt x="7907" y="160841"/>
                </a:moveTo>
                <a:lnTo>
                  <a:pt x="7724" y="160841"/>
                </a:lnTo>
                <a:lnTo>
                  <a:pt x="7724" y="161286"/>
                </a:lnTo>
                <a:lnTo>
                  <a:pt x="7907" y="160841"/>
                </a:lnTo>
                <a:close/>
              </a:path>
              <a:path w="14250" h="436465">
                <a:moveTo>
                  <a:pt x="12209" y="144293"/>
                </a:moveTo>
                <a:lnTo>
                  <a:pt x="12034" y="144717"/>
                </a:lnTo>
                <a:lnTo>
                  <a:pt x="12057" y="145205"/>
                </a:lnTo>
                <a:lnTo>
                  <a:pt x="12209" y="144293"/>
                </a:lnTo>
                <a:close/>
              </a:path>
              <a:path w="14250" h="436465">
                <a:moveTo>
                  <a:pt x="14193" y="144293"/>
                </a:moveTo>
                <a:lnTo>
                  <a:pt x="12209" y="144293"/>
                </a:lnTo>
                <a:lnTo>
                  <a:pt x="12057" y="145205"/>
                </a:lnTo>
                <a:lnTo>
                  <a:pt x="14236" y="145205"/>
                </a:lnTo>
                <a:lnTo>
                  <a:pt x="14193" y="144293"/>
                </a:lnTo>
                <a:close/>
              </a:path>
              <a:path w="14250" h="436465">
                <a:moveTo>
                  <a:pt x="5592" y="8880"/>
                </a:moveTo>
                <a:lnTo>
                  <a:pt x="12034" y="144717"/>
                </a:lnTo>
                <a:lnTo>
                  <a:pt x="12209" y="144293"/>
                </a:lnTo>
                <a:lnTo>
                  <a:pt x="14193" y="144293"/>
                </a:lnTo>
                <a:lnTo>
                  <a:pt x="7784" y="9312"/>
                </a:lnTo>
                <a:lnTo>
                  <a:pt x="5962" y="9312"/>
                </a:lnTo>
                <a:lnTo>
                  <a:pt x="5592" y="8880"/>
                </a:lnTo>
                <a:close/>
              </a:path>
              <a:path w="14250" h="436465">
                <a:moveTo>
                  <a:pt x="5558" y="8179"/>
                </a:moveTo>
                <a:lnTo>
                  <a:pt x="5592" y="8880"/>
                </a:lnTo>
                <a:lnTo>
                  <a:pt x="5962" y="9312"/>
                </a:lnTo>
                <a:lnTo>
                  <a:pt x="5558" y="8179"/>
                </a:lnTo>
                <a:close/>
              </a:path>
              <a:path w="14250" h="436465">
                <a:moveTo>
                  <a:pt x="7730" y="8179"/>
                </a:moveTo>
                <a:lnTo>
                  <a:pt x="5558" y="8179"/>
                </a:lnTo>
                <a:lnTo>
                  <a:pt x="5962" y="9312"/>
                </a:lnTo>
                <a:lnTo>
                  <a:pt x="7784" y="9312"/>
                </a:lnTo>
                <a:lnTo>
                  <a:pt x="7730" y="8179"/>
                </a:lnTo>
                <a:close/>
              </a:path>
              <a:path w="14250" h="436465">
                <a:moveTo>
                  <a:pt x="1429" y="0"/>
                </a:moveTo>
                <a:lnTo>
                  <a:pt x="748" y="110"/>
                </a:lnTo>
                <a:lnTo>
                  <a:pt x="0" y="1462"/>
                </a:lnTo>
                <a:lnTo>
                  <a:pt x="76" y="2453"/>
                </a:lnTo>
                <a:lnTo>
                  <a:pt x="5592" y="8880"/>
                </a:lnTo>
                <a:lnTo>
                  <a:pt x="5558" y="8179"/>
                </a:lnTo>
                <a:lnTo>
                  <a:pt x="7730" y="8179"/>
                </a:lnTo>
                <a:lnTo>
                  <a:pt x="7688" y="7283"/>
                </a:lnTo>
                <a:lnTo>
                  <a:pt x="1429" y="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99" name="object 199"/>
          <p:cNvSpPr/>
          <p:nvPr/>
        </p:nvSpPr>
        <p:spPr>
          <a:xfrm>
            <a:off x="5715313" y="2715208"/>
            <a:ext cx="14215" cy="436418"/>
          </a:xfrm>
          <a:custGeom>
            <a:avLst/>
            <a:gdLst/>
            <a:ahLst/>
            <a:cxnLst/>
            <a:rect l="l" t="t" r="r" b="b"/>
            <a:pathLst>
              <a:path w="14215" h="436418">
                <a:moveTo>
                  <a:pt x="12011" y="143127"/>
                </a:moveTo>
                <a:lnTo>
                  <a:pt x="5529" y="160401"/>
                </a:lnTo>
                <a:lnTo>
                  <a:pt x="5529" y="435712"/>
                </a:lnTo>
                <a:lnTo>
                  <a:pt x="6007" y="436418"/>
                </a:lnTo>
                <a:lnTo>
                  <a:pt x="7212" y="436418"/>
                </a:lnTo>
                <a:lnTo>
                  <a:pt x="7690" y="435712"/>
                </a:lnTo>
                <a:lnTo>
                  <a:pt x="7690" y="161549"/>
                </a:lnTo>
                <a:lnTo>
                  <a:pt x="7560" y="161549"/>
                </a:lnTo>
                <a:lnTo>
                  <a:pt x="7690" y="160794"/>
                </a:lnTo>
                <a:lnTo>
                  <a:pt x="7843" y="160794"/>
                </a:lnTo>
                <a:lnTo>
                  <a:pt x="14215" y="143821"/>
                </a:lnTo>
                <a:lnTo>
                  <a:pt x="14204" y="143585"/>
                </a:lnTo>
                <a:lnTo>
                  <a:pt x="12033" y="143585"/>
                </a:lnTo>
                <a:lnTo>
                  <a:pt x="12011" y="143127"/>
                </a:lnTo>
                <a:close/>
              </a:path>
              <a:path w="14215" h="436418">
                <a:moveTo>
                  <a:pt x="7690" y="160794"/>
                </a:moveTo>
                <a:lnTo>
                  <a:pt x="7560" y="161549"/>
                </a:lnTo>
                <a:lnTo>
                  <a:pt x="7690" y="161202"/>
                </a:lnTo>
                <a:lnTo>
                  <a:pt x="7690" y="160794"/>
                </a:lnTo>
                <a:close/>
              </a:path>
              <a:path w="14215" h="436418">
                <a:moveTo>
                  <a:pt x="7690" y="161202"/>
                </a:moveTo>
                <a:lnTo>
                  <a:pt x="7560" y="161549"/>
                </a:lnTo>
                <a:lnTo>
                  <a:pt x="7690" y="161549"/>
                </a:lnTo>
                <a:lnTo>
                  <a:pt x="7690" y="161202"/>
                </a:lnTo>
                <a:close/>
              </a:path>
              <a:path w="14215" h="436418">
                <a:moveTo>
                  <a:pt x="7843" y="160794"/>
                </a:moveTo>
                <a:lnTo>
                  <a:pt x="7690" y="160794"/>
                </a:lnTo>
                <a:lnTo>
                  <a:pt x="7690" y="161202"/>
                </a:lnTo>
                <a:lnTo>
                  <a:pt x="7843" y="160794"/>
                </a:lnTo>
                <a:close/>
              </a:path>
              <a:path w="14215" h="436418">
                <a:moveTo>
                  <a:pt x="12163" y="142720"/>
                </a:moveTo>
                <a:lnTo>
                  <a:pt x="12011" y="143127"/>
                </a:lnTo>
                <a:lnTo>
                  <a:pt x="12033" y="143585"/>
                </a:lnTo>
                <a:lnTo>
                  <a:pt x="12163" y="142720"/>
                </a:lnTo>
                <a:close/>
              </a:path>
              <a:path w="14215" h="436418">
                <a:moveTo>
                  <a:pt x="14162" y="142720"/>
                </a:moveTo>
                <a:lnTo>
                  <a:pt x="12163" y="142720"/>
                </a:lnTo>
                <a:lnTo>
                  <a:pt x="12033" y="143585"/>
                </a:lnTo>
                <a:lnTo>
                  <a:pt x="14204" y="143585"/>
                </a:lnTo>
                <a:lnTo>
                  <a:pt x="14162" y="142720"/>
                </a:lnTo>
                <a:close/>
              </a:path>
              <a:path w="14215" h="436418">
                <a:moveTo>
                  <a:pt x="5557" y="10296"/>
                </a:moveTo>
                <a:lnTo>
                  <a:pt x="12011" y="143127"/>
                </a:lnTo>
                <a:lnTo>
                  <a:pt x="12163" y="142720"/>
                </a:lnTo>
                <a:lnTo>
                  <a:pt x="14162" y="142720"/>
                </a:lnTo>
                <a:lnTo>
                  <a:pt x="7745" y="10712"/>
                </a:lnTo>
                <a:lnTo>
                  <a:pt x="5844" y="10712"/>
                </a:lnTo>
                <a:lnTo>
                  <a:pt x="5557" y="10296"/>
                </a:lnTo>
                <a:close/>
              </a:path>
              <a:path w="14215" h="436418">
                <a:moveTo>
                  <a:pt x="5529" y="9721"/>
                </a:moveTo>
                <a:lnTo>
                  <a:pt x="5557" y="10296"/>
                </a:lnTo>
                <a:lnTo>
                  <a:pt x="5844" y="10712"/>
                </a:lnTo>
                <a:lnTo>
                  <a:pt x="5529" y="9721"/>
                </a:lnTo>
                <a:close/>
              </a:path>
              <a:path w="14215" h="436418">
                <a:moveTo>
                  <a:pt x="7697" y="9721"/>
                </a:moveTo>
                <a:lnTo>
                  <a:pt x="5529" y="9721"/>
                </a:lnTo>
                <a:lnTo>
                  <a:pt x="5844" y="10712"/>
                </a:lnTo>
                <a:lnTo>
                  <a:pt x="7745" y="10712"/>
                </a:lnTo>
                <a:lnTo>
                  <a:pt x="7697" y="9721"/>
                </a:lnTo>
                <a:close/>
              </a:path>
              <a:path w="14215" h="436418">
                <a:moveTo>
                  <a:pt x="1531" y="0"/>
                </a:moveTo>
                <a:lnTo>
                  <a:pt x="845" y="0"/>
                </a:lnTo>
                <a:lnTo>
                  <a:pt x="0" y="1226"/>
                </a:lnTo>
                <a:lnTo>
                  <a:pt x="0" y="2233"/>
                </a:lnTo>
                <a:lnTo>
                  <a:pt x="5557" y="10296"/>
                </a:lnTo>
                <a:lnTo>
                  <a:pt x="5529" y="9721"/>
                </a:lnTo>
                <a:lnTo>
                  <a:pt x="7697" y="9721"/>
                </a:lnTo>
                <a:lnTo>
                  <a:pt x="7657" y="8903"/>
                </a:lnTo>
                <a:lnTo>
                  <a:pt x="1531" y="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00" name="object 200"/>
          <p:cNvSpPr/>
          <p:nvPr/>
        </p:nvSpPr>
        <p:spPr>
          <a:xfrm>
            <a:off x="5719617" y="2715161"/>
            <a:ext cx="14242" cy="434890"/>
          </a:xfrm>
          <a:custGeom>
            <a:avLst/>
            <a:gdLst/>
            <a:ahLst/>
            <a:cxnLst/>
            <a:rect l="l" t="t" r="r" b="b"/>
            <a:pathLst>
              <a:path w="14242" h="434890">
                <a:moveTo>
                  <a:pt x="12037" y="144717"/>
                </a:moveTo>
                <a:lnTo>
                  <a:pt x="5556" y="160416"/>
                </a:lnTo>
                <a:lnTo>
                  <a:pt x="5557" y="434185"/>
                </a:lnTo>
                <a:lnTo>
                  <a:pt x="6045" y="434890"/>
                </a:lnTo>
                <a:lnTo>
                  <a:pt x="7240" y="434890"/>
                </a:lnTo>
                <a:lnTo>
                  <a:pt x="7728" y="434185"/>
                </a:lnTo>
                <a:lnTo>
                  <a:pt x="7728" y="161659"/>
                </a:lnTo>
                <a:lnTo>
                  <a:pt x="7565" y="161659"/>
                </a:lnTo>
                <a:lnTo>
                  <a:pt x="7728" y="160841"/>
                </a:lnTo>
                <a:lnTo>
                  <a:pt x="7903" y="160841"/>
                </a:lnTo>
                <a:lnTo>
                  <a:pt x="14242" y="145488"/>
                </a:lnTo>
                <a:lnTo>
                  <a:pt x="14229" y="145205"/>
                </a:lnTo>
                <a:lnTo>
                  <a:pt x="12060" y="145205"/>
                </a:lnTo>
                <a:lnTo>
                  <a:pt x="12037" y="144717"/>
                </a:lnTo>
                <a:close/>
              </a:path>
              <a:path w="14242" h="434890">
                <a:moveTo>
                  <a:pt x="7728" y="160841"/>
                </a:moveTo>
                <a:lnTo>
                  <a:pt x="7565" y="161659"/>
                </a:lnTo>
                <a:lnTo>
                  <a:pt x="7728" y="161265"/>
                </a:lnTo>
                <a:lnTo>
                  <a:pt x="7728" y="160841"/>
                </a:lnTo>
                <a:close/>
              </a:path>
              <a:path w="14242" h="434890">
                <a:moveTo>
                  <a:pt x="7728" y="161265"/>
                </a:moveTo>
                <a:lnTo>
                  <a:pt x="7565" y="161659"/>
                </a:lnTo>
                <a:lnTo>
                  <a:pt x="7728" y="161659"/>
                </a:lnTo>
                <a:lnTo>
                  <a:pt x="7728" y="161265"/>
                </a:lnTo>
                <a:close/>
              </a:path>
              <a:path w="14242" h="434890">
                <a:moveTo>
                  <a:pt x="7903" y="160841"/>
                </a:moveTo>
                <a:lnTo>
                  <a:pt x="7728" y="160841"/>
                </a:lnTo>
                <a:lnTo>
                  <a:pt x="7728" y="161265"/>
                </a:lnTo>
                <a:lnTo>
                  <a:pt x="7903" y="160841"/>
                </a:lnTo>
                <a:close/>
              </a:path>
              <a:path w="14242" h="434890">
                <a:moveTo>
                  <a:pt x="12212" y="144293"/>
                </a:moveTo>
                <a:lnTo>
                  <a:pt x="12037" y="144717"/>
                </a:lnTo>
                <a:lnTo>
                  <a:pt x="12060" y="145205"/>
                </a:lnTo>
                <a:lnTo>
                  <a:pt x="12212" y="144293"/>
                </a:lnTo>
                <a:close/>
              </a:path>
              <a:path w="14242" h="434890">
                <a:moveTo>
                  <a:pt x="14186" y="144293"/>
                </a:moveTo>
                <a:lnTo>
                  <a:pt x="12212" y="144293"/>
                </a:lnTo>
                <a:lnTo>
                  <a:pt x="12060" y="145205"/>
                </a:lnTo>
                <a:lnTo>
                  <a:pt x="14229" y="145205"/>
                </a:lnTo>
                <a:lnTo>
                  <a:pt x="14186" y="144293"/>
                </a:lnTo>
                <a:close/>
              </a:path>
              <a:path w="14242" h="434890">
                <a:moveTo>
                  <a:pt x="5590" y="8883"/>
                </a:moveTo>
                <a:lnTo>
                  <a:pt x="12037" y="144717"/>
                </a:lnTo>
                <a:lnTo>
                  <a:pt x="12212" y="144293"/>
                </a:lnTo>
                <a:lnTo>
                  <a:pt x="14186" y="144293"/>
                </a:lnTo>
                <a:lnTo>
                  <a:pt x="7781" y="9312"/>
                </a:lnTo>
                <a:lnTo>
                  <a:pt x="5958" y="9312"/>
                </a:lnTo>
                <a:lnTo>
                  <a:pt x="5590" y="8883"/>
                </a:lnTo>
                <a:close/>
              </a:path>
              <a:path w="14242" h="434890">
                <a:moveTo>
                  <a:pt x="5556" y="8179"/>
                </a:moveTo>
                <a:lnTo>
                  <a:pt x="5590" y="8883"/>
                </a:lnTo>
                <a:lnTo>
                  <a:pt x="5958" y="9312"/>
                </a:lnTo>
                <a:lnTo>
                  <a:pt x="5556" y="8179"/>
                </a:lnTo>
                <a:close/>
              </a:path>
              <a:path w="14242" h="434890">
                <a:moveTo>
                  <a:pt x="7727" y="8179"/>
                </a:moveTo>
                <a:lnTo>
                  <a:pt x="5556" y="8179"/>
                </a:lnTo>
                <a:lnTo>
                  <a:pt x="5958" y="9312"/>
                </a:lnTo>
                <a:lnTo>
                  <a:pt x="7781" y="9312"/>
                </a:lnTo>
                <a:lnTo>
                  <a:pt x="7727" y="8179"/>
                </a:lnTo>
                <a:close/>
              </a:path>
              <a:path w="14242" h="434890">
                <a:moveTo>
                  <a:pt x="1431" y="0"/>
                </a:moveTo>
                <a:lnTo>
                  <a:pt x="746" y="110"/>
                </a:lnTo>
                <a:lnTo>
                  <a:pt x="377" y="786"/>
                </a:lnTo>
                <a:lnTo>
                  <a:pt x="0" y="1462"/>
                </a:lnTo>
                <a:lnTo>
                  <a:pt x="74" y="2453"/>
                </a:lnTo>
                <a:lnTo>
                  <a:pt x="540" y="3004"/>
                </a:lnTo>
                <a:lnTo>
                  <a:pt x="5590" y="8883"/>
                </a:lnTo>
                <a:lnTo>
                  <a:pt x="5556" y="8179"/>
                </a:lnTo>
                <a:lnTo>
                  <a:pt x="7727" y="8179"/>
                </a:lnTo>
                <a:lnTo>
                  <a:pt x="7684" y="7283"/>
                </a:lnTo>
                <a:lnTo>
                  <a:pt x="1897" y="550"/>
                </a:lnTo>
                <a:lnTo>
                  <a:pt x="1431" y="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01" name="object 201"/>
          <p:cNvSpPr/>
          <p:nvPr/>
        </p:nvSpPr>
        <p:spPr>
          <a:xfrm>
            <a:off x="5730592" y="2910660"/>
            <a:ext cx="93211" cy="218917"/>
          </a:xfrm>
          <a:custGeom>
            <a:avLst/>
            <a:gdLst/>
            <a:ahLst/>
            <a:cxnLst/>
            <a:rect l="l" t="t" r="r" b="b"/>
            <a:pathLst>
              <a:path w="93211" h="218917">
                <a:moveTo>
                  <a:pt x="0" y="218917"/>
                </a:moveTo>
                <a:lnTo>
                  <a:pt x="93211" y="218917"/>
                </a:lnTo>
                <a:lnTo>
                  <a:pt x="93211" y="0"/>
                </a:lnTo>
                <a:lnTo>
                  <a:pt x="0" y="0"/>
                </a:lnTo>
                <a:lnTo>
                  <a:pt x="0" y="218917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02" name="object 202"/>
          <p:cNvSpPr/>
          <p:nvPr/>
        </p:nvSpPr>
        <p:spPr>
          <a:xfrm>
            <a:off x="5729507" y="2909084"/>
            <a:ext cx="95382" cy="222068"/>
          </a:xfrm>
          <a:custGeom>
            <a:avLst/>
            <a:gdLst/>
            <a:ahLst/>
            <a:cxnLst/>
            <a:rect l="l" t="t" r="r" b="b"/>
            <a:pathLst>
              <a:path w="95382" h="222068">
                <a:moveTo>
                  <a:pt x="95382" y="0"/>
                </a:moveTo>
                <a:lnTo>
                  <a:pt x="0" y="0"/>
                </a:lnTo>
                <a:lnTo>
                  <a:pt x="0" y="222068"/>
                </a:lnTo>
                <a:lnTo>
                  <a:pt x="95382" y="222068"/>
                </a:lnTo>
                <a:lnTo>
                  <a:pt x="95382" y="220494"/>
                </a:lnTo>
                <a:lnTo>
                  <a:pt x="2171" y="220493"/>
                </a:lnTo>
                <a:lnTo>
                  <a:pt x="1085" y="218917"/>
                </a:lnTo>
                <a:lnTo>
                  <a:pt x="2171" y="218917"/>
                </a:lnTo>
                <a:lnTo>
                  <a:pt x="2171" y="3146"/>
                </a:lnTo>
                <a:lnTo>
                  <a:pt x="1085" y="3146"/>
                </a:lnTo>
                <a:lnTo>
                  <a:pt x="2171" y="1573"/>
                </a:lnTo>
                <a:lnTo>
                  <a:pt x="95382" y="1573"/>
                </a:lnTo>
                <a:lnTo>
                  <a:pt x="95382" y="0"/>
                </a:lnTo>
                <a:close/>
              </a:path>
              <a:path w="95382" h="222068">
                <a:moveTo>
                  <a:pt x="2171" y="218917"/>
                </a:moveTo>
                <a:lnTo>
                  <a:pt x="1085" y="218917"/>
                </a:lnTo>
                <a:lnTo>
                  <a:pt x="2171" y="220493"/>
                </a:lnTo>
                <a:lnTo>
                  <a:pt x="2171" y="218917"/>
                </a:lnTo>
                <a:close/>
              </a:path>
              <a:path w="95382" h="222068">
                <a:moveTo>
                  <a:pt x="93210" y="218917"/>
                </a:moveTo>
                <a:lnTo>
                  <a:pt x="2171" y="218917"/>
                </a:lnTo>
                <a:lnTo>
                  <a:pt x="2171" y="220493"/>
                </a:lnTo>
                <a:lnTo>
                  <a:pt x="93210" y="220494"/>
                </a:lnTo>
                <a:lnTo>
                  <a:pt x="93210" y="218917"/>
                </a:lnTo>
                <a:close/>
              </a:path>
              <a:path w="95382" h="222068">
                <a:moveTo>
                  <a:pt x="93210" y="1573"/>
                </a:moveTo>
                <a:lnTo>
                  <a:pt x="93210" y="220494"/>
                </a:lnTo>
                <a:lnTo>
                  <a:pt x="94296" y="218917"/>
                </a:lnTo>
                <a:lnTo>
                  <a:pt x="95382" y="218917"/>
                </a:lnTo>
                <a:lnTo>
                  <a:pt x="95382" y="3146"/>
                </a:lnTo>
                <a:lnTo>
                  <a:pt x="94296" y="3146"/>
                </a:lnTo>
                <a:lnTo>
                  <a:pt x="93210" y="1573"/>
                </a:lnTo>
                <a:close/>
              </a:path>
              <a:path w="95382" h="222068">
                <a:moveTo>
                  <a:pt x="95382" y="218917"/>
                </a:moveTo>
                <a:lnTo>
                  <a:pt x="94296" y="218917"/>
                </a:lnTo>
                <a:lnTo>
                  <a:pt x="93210" y="220494"/>
                </a:lnTo>
                <a:lnTo>
                  <a:pt x="95382" y="220494"/>
                </a:lnTo>
                <a:lnTo>
                  <a:pt x="95382" y="218917"/>
                </a:lnTo>
                <a:close/>
              </a:path>
              <a:path w="95382" h="222068">
                <a:moveTo>
                  <a:pt x="2171" y="1573"/>
                </a:moveTo>
                <a:lnTo>
                  <a:pt x="1085" y="3146"/>
                </a:lnTo>
                <a:lnTo>
                  <a:pt x="2171" y="3146"/>
                </a:lnTo>
                <a:lnTo>
                  <a:pt x="2171" y="1573"/>
                </a:lnTo>
                <a:close/>
              </a:path>
              <a:path w="95382" h="222068">
                <a:moveTo>
                  <a:pt x="93210" y="1573"/>
                </a:moveTo>
                <a:lnTo>
                  <a:pt x="2171" y="1573"/>
                </a:lnTo>
                <a:lnTo>
                  <a:pt x="2171" y="3146"/>
                </a:lnTo>
                <a:lnTo>
                  <a:pt x="93210" y="3146"/>
                </a:lnTo>
                <a:lnTo>
                  <a:pt x="93210" y="1573"/>
                </a:lnTo>
                <a:close/>
              </a:path>
              <a:path w="95382" h="222068">
                <a:moveTo>
                  <a:pt x="95382" y="1573"/>
                </a:moveTo>
                <a:lnTo>
                  <a:pt x="93210" y="1573"/>
                </a:lnTo>
                <a:lnTo>
                  <a:pt x="94296" y="3146"/>
                </a:lnTo>
                <a:lnTo>
                  <a:pt x="95382" y="3146"/>
                </a:lnTo>
                <a:lnTo>
                  <a:pt x="95382" y="1573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03" name="object 203"/>
          <p:cNvSpPr/>
          <p:nvPr/>
        </p:nvSpPr>
        <p:spPr>
          <a:xfrm>
            <a:off x="5730592" y="2952545"/>
            <a:ext cx="93211" cy="46944"/>
          </a:xfrm>
          <a:custGeom>
            <a:avLst/>
            <a:gdLst/>
            <a:ahLst/>
            <a:cxnLst/>
            <a:rect l="l" t="t" r="r" b="b"/>
            <a:pathLst>
              <a:path w="93211" h="46944">
                <a:moveTo>
                  <a:pt x="0" y="46944"/>
                </a:moveTo>
                <a:lnTo>
                  <a:pt x="93211" y="46944"/>
                </a:lnTo>
                <a:lnTo>
                  <a:pt x="93211" y="0"/>
                </a:lnTo>
                <a:lnTo>
                  <a:pt x="0" y="0"/>
                </a:lnTo>
                <a:lnTo>
                  <a:pt x="0" y="46944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04" name="object 204"/>
          <p:cNvSpPr/>
          <p:nvPr/>
        </p:nvSpPr>
        <p:spPr>
          <a:xfrm>
            <a:off x="5729507" y="2951602"/>
            <a:ext cx="95382" cy="48828"/>
          </a:xfrm>
          <a:custGeom>
            <a:avLst/>
            <a:gdLst/>
            <a:ahLst/>
            <a:cxnLst/>
            <a:rect l="l" t="t" r="r" b="b"/>
            <a:pathLst>
              <a:path w="95382" h="48828">
                <a:moveTo>
                  <a:pt x="95382" y="0"/>
                </a:moveTo>
                <a:lnTo>
                  <a:pt x="0" y="0"/>
                </a:lnTo>
                <a:lnTo>
                  <a:pt x="0" y="48828"/>
                </a:lnTo>
                <a:lnTo>
                  <a:pt x="95382" y="48828"/>
                </a:lnTo>
                <a:lnTo>
                  <a:pt x="95382" y="47252"/>
                </a:lnTo>
                <a:lnTo>
                  <a:pt x="2171" y="47252"/>
                </a:lnTo>
                <a:lnTo>
                  <a:pt x="1085" y="45680"/>
                </a:lnTo>
                <a:lnTo>
                  <a:pt x="2171" y="45680"/>
                </a:lnTo>
                <a:lnTo>
                  <a:pt x="2171" y="3146"/>
                </a:lnTo>
                <a:lnTo>
                  <a:pt x="1085" y="3146"/>
                </a:lnTo>
                <a:lnTo>
                  <a:pt x="2171" y="1573"/>
                </a:lnTo>
                <a:lnTo>
                  <a:pt x="95382" y="1573"/>
                </a:lnTo>
                <a:lnTo>
                  <a:pt x="95382" y="0"/>
                </a:lnTo>
                <a:close/>
              </a:path>
              <a:path w="95382" h="48828">
                <a:moveTo>
                  <a:pt x="2171" y="45680"/>
                </a:moveTo>
                <a:lnTo>
                  <a:pt x="1085" y="45680"/>
                </a:lnTo>
                <a:lnTo>
                  <a:pt x="2171" y="47252"/>
                </a:lnTo>
                <a:lnTo>
                  <a:pt x="2171" y="45680"/>
                </a:lnTo>
                <a:close/>
              </a:path>
              <a:path w="95382" h="48828">
                <a:moveTo>
                  <a:pt x="93210" y="45680"/>
                </a:moveTo>
                <a:lnTo>
                  <a:pt x="2171" y="45680"/>
                </a:lnTo>
                <a:lnTo>
                  <a:pt x="2171" y="47252"/>
                </a:lnTo>
                <a:lnTo>
                  <a:pt x="93210" y="47252"/>
                </a:lnTo>
                <a:lnTo>
                  <a:pt x="93210" y="45680"/>
                </a:lnTo>
                <a:close/>
              </a:path>
              <a:path w="95382" h="48828">
                <a:moveTo>
                  <a:pt x="93210" y="1573"/>
                </a:moveTo>
                <a:lnTo>
                  <a:pt x="93210" y="47252"/>
                </a:lnTo>
                <a:lnTo>
                  <a:pt x="94296" y="45680"/>
                </a:lnTo>
                <a:lnTo>
                  <a:pt x="95382" y="45680"/>
                </a:lnTo>
                <a:lnTo>
                  <a:pt x="95382" y="3146"/>
                </a:lnTo>
                <a:lnTo>
                  <a:pt x="94296" y="3146"/>
                </a:lnTo>
                <a:lnTo>
                  <a:pt x="93210" y="1573"/>
                </a:lnTo>
                <a:close/>
              </a:path>
              <a:path w="95382" h="48828">
                <a:moveTo>
                  <a:pt x="95382" y="45680"/>
                </a:moveTo>
                <a:lnTo>
                  <a:pt x="94296" y="45680"/>
                </a:lnTo>
                <a:lnTo>
                  <a:pt x="93210" y="47252"/>
                </a:lnTo>
                <a:lnTo>
                  <a:pt x="95382" y="47252"/>
                </a:lnTo>
                <a:lnTo>
                  <a:pt x="95382" y="45680"/>
                </a:lnTo>
                <a:close/>
              </a:path>
              <a:path w="95382" h="48828">
                <a:moveTo>
                  <a:pt x="2171" y="1573"/>
                </a:moveTo>
                <a:lnTo>
                  <a:pt x="1085" y="3146"/>
                </a:lnTo>
                <a:lnTo>
                  <a:pt x="2171" y="3146"/>
                </a:lnTo>
                <a:lnTo>
                  <a:pt x="2171" y="1573"/>
                </a:lnTo>
                <a:close/>
              </a:path>
              <a:path w="95382" h="48828">
                <a:moveTo>
                  <a:pt x="93210" y="1573"/>
                </a:moveTo>
                <a:lnTo>
                  <a:pt x="2171" y="1573"/>
                </a:lnTo>
                <a:lnTo>
                  <a:pt x="2171" y="3146"/>
                </a:lnTo>
                <a:lnTo>
                  <a:pt x="93210" y="3146"/>
                </a:lnTo>
                <a:lnTo>
                  <a:pt x="93210" y="1573"/>
                </a:lnTo>
                <a:close/>
              </a:path>
              <a:path w="95382" h="48828">
                <a:moveTo>
                  <a:pt x="95382" y="1573"/>
                </a:moveTo>
                <a:lnTo>
                  <a:pt x="93210" y="1573"/>
                </a:lnTo>
                <a:lnTo>
                  <a:pt x="94296" y="3146"/>
                </a:lnTo>
                <a:lnTo>
                  <a:pt x="95382" y="3146"/>
                </a:lnTo>
                <a:lnTo>
                  <a:pt x="95382" y="1573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05" name="object 205"/>
          <p:cNvSpPr/>
          <p:nvPr/>
        </p:nvSpPr>
        <p:spPr>
          <a:xfrm>
            <a:off x="5730592" y="2995070"/>
            <a:ext cx="93211" cy="46944"/>
          </a:xfrm>
          <a:custGeom>
            <a:avLst/>
            <a:gdLst/>
            <a:ahLst/>
            <a:cxnLst/>
            <a:rect l="l" t="t" r="r" b="b"/>
            <a:pathLst>
              <a:path w="93211" h="46944">
                <a:moveTo>
                  <a:pt x="0" y="46944"/>
                </a:moveTo>
                <a:lnTo>
                  <a:pt x="93211" y="46944"/>
                </a:lnTo>
                <a:lnTo>
                  <a:pt x="93211" y="0"/>
                </a:lnTo>
                <a:lnTo>
                  <a:pt x="0" y="0"/>
                </a:lnTo>
                <a:lnTo>
                  <a:pt x="0" y="46944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06" name="object 206"/>
          <p:cNvSpPr/>
          <p:nvPr/>
        </p:nvSpPr>
        <p:spPr>
          <a:xfrm>
            <a:off x="5729507" y="2994137"/>
            <a:ext cx="95382" cy="48817"/>
          </a:xfrm>
          <a:custGeom>
            <a:avLst/>
            <a:gdLst/>
            <a:ahLst/>
            <a:cxnLst/>
            <a:rect l="l" t="t" r="r" b="b"/>
            <a:pathLst>
              <a:path w="95382" h="48817">
                <a:moveTo>
                  <a:pt x="95382" y="0"/>
                </a:moveTo>
                <a:lnTo>
                  <a:pt x="0" y="0"/>
                </a:lnTo>
                <a:lnTo>
                  <a:pt x="0" y="48817"/>
                </a:lnTo>
                <a:lnTo>
                  <a:pt x="95382" y="48817"/>
                </a:lnTo>
                <a:lnTo>
                  <a:pt x="95382" y="47242"/>
                </a:lnTo>
                <a:lnTo>
                  <a:pt x="2171" y="47242"/>
                </a:lnTo>
                <a:lnTo>
                  <a:pt x="1085" y="45666"/>
                </a:lnTo>
                <a:lnTo>
                  <a:pt x="2171" y="45666"/>
                </a:lnTo>
                <a:lnTo>
                  <a:pt x="2171" y="3146"/>
                </a:lnTo>
                <a:lnTo>
                  <a:pt x="1085" y="3146"/>
                </a:lnTo>
                <a:lnTo>
                  <a:pt x="2171" y="1573"/>
                </a:lnTo>
                <a:lnTo>
                  <a:pt x="95382" y="1573"/>
                </a:lnTo>
                <a:lnTo>
                  <a:pt x="95382" y="0"/>
                </a:lnTo>
                <a:close/>
              </a:path>
              <a:path w="95382" h="48817">
                <a:moveTo>
                  <a:pt x="2171" y="45666"/>
                </a:moveTo>
                <a:lnTo>
                  <a:pt x="1085" y="45666"/>
                </a:lnTo>
                <a:lnTo>
                  <a:pt x="2171" y="47242"/>
                </a:lnTo>
                <a:lnTo>
                  <a:pt x="2171" y="45666"/>
                </a:lnTo>
                <a:close/>
              </a:path>
              <a:path w="95382" h="48817">
                <a:moveTo>
                  <a:pt x="93210" y="45666"/>
                </a:moveTo>
                <a:lnTo>
                  <a:pt x="2171" y="45666"/>
                </a:lnTo>
                <a:lnTo>
                  <a:pt x="2171" y="47242"/>
                </a:lnTo>
                <a:lnTo>
                  <a:pt x="93210" y="47242"/>
                </a:lnTo>
                <a:lnTo>
                  <a:pt x="93210" y="45666"/>
                </a:lnTo>
                <a:close/>
              </a:path>
              <a:path w="95382" h="48817">
                <a:moveTo>
                  <a:pt x="93210" y="1573"/>
                </a:moveTo>
                <a:lnTo>
                  <a:pt x="93210" y="47242"/>
                </a:lnTo>
                <a:lnTo>
                  <a:pt x="94296" y="45666"/>
                </a:lnTo>
                <a:lnTo>
                  <a:pt x="95382" y="45666"/>
                </a:lnTo>
                <a:lnTo>
                  <a:pt x="95382" y="3146"/>
                </a:lnTo>
                <a:lnTo>
                  <a:pt x="94296" y="3146"/>
                </a:lnTo>
                <a:lnTo>
                  <a:pt x="93210" y="1573"/>
                </a:lnTo>
                <a:close/>
              </a:path>
              <a:path w="95382" h="48817">
                <a:moveTo>
                  <a:pt x="95382" y="45666"/>
                </a:moveTo>
                <a:lnTo>
                  <a:pt x="94296" y="45666"/>
                </a:lnTo>
                <a:lnTo>
                  <a:pt x="93210" y="47242"/>
                </a:lnTo>
                <a:lnTo>
                  <a:pt x="95382" y="47242"/>
                </a:lnTo>
                <a:lnTo>
                  <a:pt x="95382" y="45666"/>
                </a:lnTo>
                <a:close/>
              </a:path>
              <a:path w="95382" h="48817">
                <a:moveTo>
                  <a:pt x="2171" y="1573"/>
                </a:moveTo>
                <a:lnTo>
                  <a:pt x="1085" y="3146"/>
                </a:lnTo>
                <a:lnTo>
                  <a:pt x="2171" y="3146"/>
                </a:lnTo>
                <a:lnTo>
                  <a:pt x="2171" y="1573"/>
                </a:lnTo>
                <a:close/>
              </a:path>
              <a:path w="95382" h="48817">
                <a:moveTo>
                  <a:pt x="93210" y="1573"/>
                </a:moveTo>
                <a:lnTo>
                  <a:pt x="2171" y="1573"/>
                </a:lnTo>
                <a:lnTo>
                  <a:pt x="2171" y="3146"/>
                </a:lnTo>
                <a:lnTo>
                  <a:pt x="93210" y="3146"/>
                </a:lnTo>
                <a:lnTo>
                  <a:pt x="93210" y="1573"/>
                </a:lnTo>
                <a:close/>
              </a:path>
              <a:path w="95382" h="48817">
                <a:moveTo>
                  <a:pt x="95382" y="1573"/>
                </a:moveTo>
                <a:lnTo>
                  <a:pt x="93210" y="1573"/>
                </a:lnTo>
                <a:lnTo>
                  <a:pt x="94296" y="3146"/>
                </a:lnTo>
                <a:lnTo>
                  <a:pt x="95382" y="3146"/>
                </a:lnTo>
                <a:lnTo>
                  <a:pt x="95382" y="1573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07" name="object 207"/>
          <p:cNvSpPr/>
          <p:nvPr/>
        </p:nvSpPr>
        <p:spPr>
          <a:xfrm>
            <a:off x="5730592" y="3061066"/>
            <a:ext cx="93211" cy="0"/>
          </a:xfrm>
          <a:custGeom>
            <a:avLst/>
            <a:gdLst/>
            <a:ahLst/>
            <a:cxnLst/>
            <a:rect l="l" t="t" r="r" b="b"/>
            <a:pathLst>
              <a:path w="93211" h="0">
                <a:moveTo>
                  <a:pt x="0" y="0"/>
                </a:moveTo>
                <a:lnTo>
                  <a:pt x="93211" y="0"/>
                </a:lnTo>
              </a:path>
            </a:pathLst>
          </a:custGeom>
          <a:ln w="46944">
            <a:solidFill>
              <a:srgbClr val="C0C0C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08" name="object 208"/>
          <p:cNvSpPr/>
          <p:nvPr/>
        </p:nvSpPr>
        <p:spPr>
          <a:xfrm>
            <a:off x="5729507" y="3036654"/>
            <a:ext cx="95382" cy="48823"/>
          </a:xfrm>
          <a:custGeom>
            <a:avLst/>
            <a:gdLst/>
            <a:ahLst/>
            <a:cxnLst/>
            <a:rect l="l" t="t" r="r" b="b"/>
            <a:pathLst>
              <a:path w="95382" h="48823">
                <a:moveTo>
                  <a:pt x="95382" y="0"/>
                </a:moveTo>
                <a:lnTo>
                  <a:pt x="0" y="0"/>
                </a:lnTo>
                <a:lnTo>
                  <a:pt x="0" y="48823"/>
                </a:lnTo>
                <a:lnTo>
                  <a:pt x="95382" y="48823"/>
                </a:lnTo>
                <a:lnTo>
                  <a:pt x="95382" y="47249"/>
                </a:lnTo>
                <a:lnTo>
                  <a:pt x="2171" y="47248"/>
                </a:lnTo>
                <a:lnTo>
                  <a:pt x="1085" y="45674"/>
                </a:lnTo>
                <a:lnTo>
                  <a:pt x="2171" y="45674"/>
                </a:lnTo>
                <a:lnTo>
                  <a:pt x="2171" y="3149"/>
                </a:lnTo>
                <a:lnTo>
                  <a:pt x="1085" y="3149"/>
                </a:lnTo>
                <a:lnTo>
                  <a:pt x="2171" y="1574"/>
                </a:lnTo>
                <a:lnTo>
                  <a:pt x="95382" y="1574"/>
                </a:lnTo>
                <a:lnTo>
                  <a:pt x="95382" y="0"/>
                </a:lnTo>
                <a:close/>
              </a:path>
              <a:path w="95382" h="48823">
                <a:moveTo>
                  <a:pt x="2171" y="45674"/>
                </a:moveTo>
                <a:lnTo>
                  <a:pt x="1085" y="45674"/>
                </a:lnTo>
                <a:lnTo>
                  <a:pt x="2171" y="47248"/>
                </a:lnTo>
                <a:lnTo>
                  <a:pt x="2171" y="45674"/>
                </a:lnTo>
                <a:close/>
              </a:path>
              <a:path w="95382" h="48823">
                <a:moveTo>
                  <a:pt x="93210" y="45674"/>
                </a:moveTo>
                <a:lnTo>
                  <a:pt x="2171" y="45674"/>
                </a:lnTo>
                <a:lnTo>
                  <a:pt x="2171" y="47248"/>
                </a:lnTo>
                <a:lnTo>
                  <a:pt x="93210" y="47249"/>
                </a:lnTo>
                <a:lnTo>
                  <a:pt x="93210" y="45674"/>
                </a:lnTo>
                <a:close/>
              </a:path>
              <a:path w="95382" h="48823">
                <a:moveTo>
                  <a:pt x="93210" y="1574"/>
                </a:moveTo>
                <a:lnTo>
                  <a:pt x="93210" y="47249"/>
                </a:lnTo>
                <a:lnTo>
                  <a:pt x="94296" y="45674"/>
                </a:lnTo>
                <a:lnTo>
                  <a:pt x="95382" y="45674"/>
                </a:lnTo>
                <a:lnTo>
                  <a:pt x="95382" y="3149"/>
                </a:lnTo>
                <a:lnTo>
                  <a:pt x="94296" y="3149"/>
                </a:lnTo>
                <a:lnTo>
                  <a:pt x="93210" y="1574"/>
                </a:lnTo>
                <a:close/>
              </a:path>
              <a:path w="95382" h="48823">
                <a:moveTo>
                  <a:pt x="95382" y="45674"/>
                </a:moveTo>
                <a:lnTo>
                  <a:pt x="94296" y="45674"/>
                </a:lnTo>
                <a:lnTo>
                  <a:pt x="93210" y="47249"/>
                </a:lnTo>
                <a:lnTo>
                  <a:pt x="95382" y="47249"/>
                </a:lnTo>
                <a:lnTo>
                  <a:pt x="95382" y="45674"/>
                </a:lnTo>
                <a:close/>
              </a:path>
              <a:path w="95382" h="48823">
                <a:moveTo>
                  <a:pt x="2171" y="1574"/>
                </a:moveTo>
                <a:lnTo>
                  <a:pt x="1085" y="3149"/>
                </a:lnTo>
                <a:lnTo>
                  <a:pt x="2171" y="3149"/>
                </a:lnTo>
                <a:lnTo>
                  <a:pt x="2171" y="1574"/>
                </a:lnTo>
                <a:close/>
              </a:path>
              <a:path w="95382" h="48823">
                <a:moveTo>
                  <a:pt x="93210" y="1574"/>
                </a:moveTo>
                <a:lnTo>
                  <a:pt x="2171" y="1574"/>
                </a:lnTo>
                <a:lnTo>
                  <a:pt x="2171" y="3149"/>
                </a:lnTo>
                <a:lnTo>
                  <a:pt x="93210" y="3149"/>
                </a:lnTo>
                <a:lnTo>
                  <a:pt x="93210" y="1574"/>
                </a:lnTo>
                <a:close/>
              </a:path>
              <a:path w="95382" h="48823">
                <a:moveTo>
                  <a:pt x="95382" y="1574"/>
                </a:moveTo>
                <a:lnTo>
                  <a:pt x="93210" y="1574"/>
                </a:lnTo>
                <a:lnTo>
                  <a:pt x="94296" y="3149"/>
                </a:lnTo>
                <a:lnTo>
                  <a:pt x="95382" y="3149"/>
                </a:lnTo>
                <a:lnTo>
                  <a:pt x="95382" y="1574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09" name="object 209"/>
          <p:cNvSpPr/>
          <p:nvPr/>
        </p:nvSpPr>
        <p:spPr>
          <a:xfrm>
            <a:off x="5745771" y="2960418"/>
            <a:ext cx="61780" cy="29619"/>
          </a:xfrm>
          <a:custGeom>
            <a:avLst/>
            <a:gdLst/>
            <a:ahLst/>
            <a:cxnLst/>
            <a:rect l="l" t="t" r="r" b="b"/>
            <a:pathLst>
              <a:path w="61780" h="29619">
                <a:moveTo>
                  <a:pt x="0" y="29619"/>
                </a:moveTo>
                <a:lnTo>
                  <a:pt x="61780" y="29619"/>
                </a:lnTo>
                <a:lnTo>
                  <a:pt x="61780" y="0"/>
                </a:lnTo>
                <a:lnTo>
                  <a:pt x="0" y="0"/>
                </a:lnTo>
                <a:lnTo>
                  <a:pt x="0" y="29619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10" name="object 210"/>
          <p:cNvSpPr/>
          <p:nvPr/>
        </p:nvSpPr>
        <p:spPr>
          <a:xfrm>
            <a:off x="5744685" y="2959483"/>
            <a:ext cx="63950" cy="31492"/>
          </a:xfrm>
          <a:custGeom>
            <a:avLst/>
            <a:gdLst/>
            <a:ahLst/>
            <a:cxnLst/>
            <a:rect l="l" t="t" r="r" b="b"/>
            <a:pathLst>
              <a:path w="63950" h="31492">
                <a:moveTo>
                  <a:pt x="63950" y="0"/>
                </a:moveTo>
                <a:lnTo>
                  <a:pt x="0" y="0"/>
                </a:lnTo>
                <a:lnTo>
                  <a:pt x="0" y="31491"/>
                </a:lnTo>
                <a:lnTo>
                  <a:pt x="63950" y="31492"/>
                </a:lnTo>
                <a:lnTo>
                  <a:pt x="63950" y="29919"/>
                </a:lnTo>
                <a:lnTo>
                  <a:pt x="2160" y="29918"/>
                </a:lnTo>
                <a:lnTo>
                  <a:pt x="1085" y="28345"/>
                </a:lnTo>
                <a:lnTo>
                  <a:pt x="2160" y="28345"/>
                </a:lnTo>
                <a:lnTo>
                  <a:pt x="2160" y="3146"/>
                </a:lnTo>
                <a:lnTo>
                  <a:pt x="1085" y="3146"/>
                </a:lnTo>
                <a:lnTo>
                  <a:pt x="2160" y="1573"/>
                </a:lnTo>
                <a:lnTo>
                  <a:pt x="63950" y="1573"/>
                </a:lnTo>
                <a:lnTo>
                  <a:pt x="63950" y="0"/>
                </a:lnTo>
                <a:close/>
              </a:path>
              <a:path w="63950" h="31492">
                <a:moveTo>
                  <a:pt x="2160" y="28345"/>
                </a:moveTo>
                <a:lnTo>
                  <a:pt x="1085" y="28345"/>
                </a:lnTo>
                <a:lnTo>
                  <a:pt x="2160" y="29918"/>
                </a:lnTo>
                <a:lnTo>
                  <a:pt x="2160" y="28345"/>
                </a:lnTo>
                <a:close/>
              </a:path>
              <a:path w="63950" h="31492">
                <a:moveTo>
                  <a:pt x="61778" y="28345"/>
                </a:moveTo>
                <a:lnTo>
                  <a:pt x="2160" y="28345"/>
                </a:lnTo>
                <a:lnTo>
                  <a:pt x="2160" y="29918"/>
                </a:lnTo>
                <a:lnTo>
                  <a:pt x="61778" y="29919"/>
                </a:lnTo>
                <a:lnTo>
                  <a:pt x="61778" y="28345"/>
                </a:lnTo>
                <a:close/>
              </a:path>
              <a:path w="63950" h="31492">
                <a:moveTo>
                  <a:pt x="61778" y="1573"/>
                </a:moveTo>
                <a:lnTo>
                  <a:pt x="61778" y="29919"/>
                </a:lnTo>
                <a:lnTo>
                  <a:pt x="62864" y="28345"/>
                </a:lnTo>
                <a:lnTo>
                  <a:pt x="63950" y="28345"/>
                </a:lnTo>
                <a:lnTo>
                  <a:pt x="63950" y="3146"/>
                </a:lnTo>
                <a:lnTo>
                  <a:pt x="62864" y="3146"/>
                </a:lnTo>
                <a:lnTo>
                  <a:pt x="61778" y="1573"/>
                </a:lnTo>
                <a:close/>
              </a:path>
              <a:path w="63950" h="31492">
                <a:moveTo>
                  <a:pt x="63950" y="28345"/>
                </a:moveTo>
                <a:lnTo>
                  <a:pt x="62864" y="28345"/>
                </a:lnTo>
                <a:lnTo>
                  <a:pt x="61778" y="29919"/>
                </a:lnTo>
                <a:lnTo>
                  <a:pt x="63950" y="29919"/>
                </a:lnTo>
                <a:lnTo>
                  <a:pt x="63950" y="28345"/>
                </a:lnTo>
                <a:close/>
              </a:path>
              <a:path w="63950" h="31492">
                <a:moveTo>
                  <a:pt x="2160" y="1573"/>
                </a:moveTo>
                <a:lnTo>
                  <a:pt x="1085" y="3146"/>
                </a:lnTo>
                <a:lnTo>
                  <a:pt x="2160" y="3146"/>
                </a:lnTo>
                <a:lnTo>
                  <a:pt x="2160" y="1573"/>
                </a:lnTo>
                <a:close/>
              </a:path>
              <a:path w="63950" h="31492">
                <a:moveTo>
                  <a:pt x="61778" y="1573"/>
                </a:moveTo>
                <a:lnTo>
                  <a:pt x="2160" y="1573"/>
                </a:lnTo>
                <a:lnTo>
                  <a:pt x="2160" y="3146"/>
                </a:lnTo>
                <a:lnTo>
                  <a:pt x="61778" y="3146"/>
                </a:lnTo>
                <a:lnTo>
                  <a:pt x="61778" y="1573"/>
                </a:lnTo>
                <a:close/>
              </a:path>
              <a:path w="63950" h="31492">
                <a:moveTo>
                  <a:pt x="63950" y="1573"/>
                </a:moveTo>
                <a:lnTo>
                  <a:pt x="61778" y="1573"/>
                </a:lnTo>
                <a:lnTo>
                  <a:pt x="62864" y="3146"/>
                </a:lnTo>
                <a:lnTo>
                  <a:pt x="63950" y="3146"/>
                </a:lnTo>
                <a:lnTo>
                  <a:pt x="63950" y="1573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11" name="object 211"/>
          <p:cNvSpPr/>
          <p:nvPr/>
        </p:nvSpPr>
        <p:spPr>
          <a:xfrm>
            <a:off x="5745771" y="3017754"/>
            <a:ext cx="61780" cy="0"/>
          </a:xfrm>
          <a:custGeom>
            <a:avLst/>
            <a:gdLst/>
            <a:ahLst/>
            <a:cxnLst/>
            <a:rect l="l" t="t" r="r" b="b"/>
            <a:pathLst>
              <a:path w="61780" h="0">
                <a:moveTo>
                  <a:pt x="0" y="0"/>
                </a:moveTo>
                <a:lnTo>
                  <a:pt x="61780" y="0"/>
                </a:lnTo>
              </a:path>
            </a:pathLst>
          </a:custGeom>
          <a:ln w="29619">
            <a:solidFill>
              <a:srgbClr val="C0C0C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12" name="object 212"/>
          <p:cNvSpPr/>
          <p:nvPr/>
        </p:nvSpPr>
        <p:spPr>
          <a:xfrm>
            <a:off x="5744685" y="3002005"/>
            <a:ext cx="63950" cy="31498"/>
          </a:xfrm>
          <a:custGeom>
            <a:avLst/>
            <a:gdLst/>
            <a:ahLst/>
            <a:cxnLst/>
            <a:rect l="l" t="t" r="r" b="b"/>
            <a:pathLst>
              <a:path w="63950" h="31498">
                <a:moveTo>
                  <a:pt x="63950" y="0"/>
                </a:moveTo>
                <a:lnTo>
                  <a:pt x="0" y="0"/>
                </a:lnTo>
                <a:lnTo>
                  <a:pt x="0" y="31498"/>
                </a:lnTo>
                <a:lnTo>
                  <a:pt x="63950" y="31498"/>
                </a:lnTo>
                <a:lnTo>
                  <a:pt x="63950" y="29923"/>
                </a:lnTo>
                <a:lnTo>
                  <a:pt x="2160" y="29923"/>
                </a:lnTo>
                <a:lnTo>
                  <a:pt x="1085" y="28349"/>
                </a:lnTo>
                <a:lnTo>
                  <a:pt x="2160" y="28349"/>
                </a:lnTo>
                <a:lnTo>
                  <a:pt x="2160" y="3149"/>
                </a:lnTo>
                <a:lnTo>
                  <a:pt x="1085" y="3149"/>
                </a:lnTo>
                <a:lnTo>
                  <a:pt x="2160" y="1574"/>
                </a:lnTo>
                <a:lnTo>
                  <a:pt x="63950" y="1574"/>
                </a:lnTo>
                <a:lnTo>
                  <a:pt x="63950" y="0"/>
                </a:lnTo>
                <a:close/>
              </a:path>
              <a:path w="63950" h="31498">
                <a:moveTo>
                  <a:pt x="2160" y="28349"/>
                </a:moveTo>
                <a:lnTo>
                  <a:pt x="1085" y="28349"/>
                </a:lnTo>
                <a:lnTo>
                  <a:pt x="2160" y="29923"/>
                </a:lnTo>
                <a:lnTo>
                  <a:pt x="2160" y="28349"/>
                </a:lnTo>
                <a:close/>
              </a:path>
              <a:path w="63950" h="31498">
                <a:moveTo>
                  <a:pt x="61778" y="28349"/>
                </a:moveTo>
                <a:lnTo>
                  <a:pt x="2160" y="28349"/>
                </a:lnTo>
                <a:lnTo>
                  <a:pt x="2160" y="29923"/>
                </a:lnTo>
                <a:lnTo>
                  <a:pt x="61778" y="29923"/>
                </a:lnTo>
                <a:lnTo>
                  <a:pt x="61778" y="28349"/>
                </a:lnTo>
                <a:close/>
              </a:path>
              <a:path w="63950" h="31498">
                <a:moveTo>
                  <a:pt x="61778" y="1574"/>
                </a:moveTo>
                <a:lnTo>
                  <a:pt x="61778" y="29923"/>
                </a:lnTo>
                <a:lnTo>
                  <a:pt x="62864" y="28349"/>
                </a:lnTo>
                <a:lnTo>
                  <a:pt x="63950" y="28349"/>
                </a:lnTo>
                <a:lnTo>
                  <a:pt x="63950" y="3149"/>
                </a:lnTo>
                <a:lnTo>
                  <a:pt x="62864" y="3149"/>
                </a:lnTo>
                <a:lnTo>
                  <a:pt x="61778" y="1574"/>
                </a:lnTo>
                <a:close/>
              </a:path>
              <a:path w="63950" h="31498">
                <a:moveTo>
                  <a:pt x="63950" y="28349"/>
                </a:moveTo>
                <a:lnTo>
                  <a:pt x="62864" y="28349"/>
                </a:lnTo>
                <a:lnTo>
                  <a:pt x="61778" y="29923"/>
                </a:lnTo>
                <a:lnTo>
                  <a:pt x="63950" y="29923"/>
                </a:lnTo>
                <a:lnTo>
                  <a:pt x="63950" y="28349"/>
                </a:lnTo>
                <a:close/>
              </a:path>
              <a:path w="63950" h="31498">
                <a:moveTo>
                  <a:pt x="2160" y="1574"/>
                </a:moveTo>
                <a:lnTo>
                  <a:pt x="1085" y="3149"/>
                </a:lnTo>
                <a:lnTo>
                  <a:pt x="2160" y="3149"/>
                </a:lnTo>
                <a:lnTo>
                  <a:pt x="2160" y="1574"/>
                </a:lnTo>
                <a:close/>
              </a:path>
              <a:path w="63950" h="31498">
                <a:moveTo>
                  <a:pt x="61778" y="1574"/>
                </a:moveTo>
                <a:lnTo>
                  <a:pt x="2160" y="1574"/>
                </a:lnTo>
                <a:lnTo>
                  <a:pt x="2160" y="3149"/>
                </a:lnTo>
                <a:lnTo>
                  <a:pt x="61778" y="3149"/>
                </a:lnTo>
                <a:lnTo>
                  <a:pt x="61778" y="1574"/>
                </a:lnTo>
                <a:close/>
              </a:path>
              <a:path w="63950" h="31498">
                <a:moveTo>
                  <a:pt x="63950" y="1574"/>
                </a:moveTo>
                <a:lnTo>
                  <a:pt x="61778" y="1574"/>
                </a:lnTo>
                <a:lnTo>
                  <a:pt x="62864" y="3149"/>
                </a:lnTo>
                <a:lnTo>
                  <a:pt x="63950" y="3149"/>
                </a:lnTo>
                <a:lnTo>
                  <a:pt x="63950" y="1574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13" name="object 213"/>
          <p:cNvSpPr/>
          <p:nvPr/>
        </p:nvSpPr>
        <p:spPr>
          <a:xfrm>
            <a:off x="5788039" y="2916964"/>
            <a:ext cx="4332" cy="26772"/>
          </a:xfrm>
          <a:custGeom>
            <a:avLst/>
            <a:gdLst/>
            <a:ahLst/>
            <a:cxnLst/>
            <a:rect l="l" t="t" r="r" b="b"/>
            <a:pathLst>
              <a:path w="4332" h="26772">
                <a:moveTo>
                  <a:pt x="4332" y="0"/>
                </a:moveTo>
                <a:lnTo>
                  <a:pt x="0" y="11011"/>
                </a:lnTo>
                <a:lnTo>
                  <a:pt x="4332" y="26772"/>
                </a:lnTo>
                <a:lnTo>
                  <a:pt x="4332" y="0"/>
                </a:lnTo>
                <a:close/>
              </a:path>
            </a:pathLst>
          </a:custGeom>
          <a:solidFill>
            <a:srgbClr val="5F5F5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14" name="object 214"/>
          <p:cNvSpPr/>
          <p:nvPr/>
        </p:nvSpPr>
        <p:spPr>
          <a:xfrm>
            <a:off x="5730592" y="2910028"/>
            <a:ext cx="93211" cy="46944"/>
          </a:xfrm>
          <a:custGeom>
            <a:avLst/>
            <a:gdLst/>
            <a:ahLst/>
            <a:cxnLst/>
            <a:rect l="l" t="t" r="r" b="b"/>
            <a:pathLst>
              <a:path w="93211" h="46944">
                <a:moveTo>
                  <a:pt x="0" y="46944"/>
                </a:moveTo>
                <a:lnTo>
                  <a:pt x="93211" y="46944"/>
                </a:lnTo>
                <a:lnTo>
                  <a:pt x="93211" y="0"/>
                </a:lnTo>
                <a:lnTo>
                  <a:pt x="0" y="0"/>
                </a:lnTo>
                <a:lnTo>
                  <a:pt x="0" y="46944"/>
                </a:lnTo>
                <a:close/>
              </a:path>
            </a:pathLst>
          </a:custGeom>
          <a:solidFill>
            <a:srgbClr val="9F9F9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15" name="object 215"/>
          <p:cNvSpPr/>
          <p:nvPr/>
        </p:nvSpPr>
        <p:spPr>
          <a:xfrm>
            <a:off x="5729507" y="2909084"/>
            <a:ext cx="95382" cy="48826"/>
          </a:xfrm>
          <a:custGeom>
            <a:avLst/>
            <a:gdLst/>
            <a:ahLst/>
            <a:cxnLst/>
            <a:rect l="l" t="t" r="r" b="b"/>
            <a:pathLst>
              <a:path w="95382" h="48826">
                <a:moveTo>
                  <a:pt x="95382" y="0"/>
                </a:moveTo>
                <a:lnTo>
                  <a:pt x="0" y="0"/>
                </a:lnTo>
                <a:lnTo>
                  <a:pt x="0" y="48826"/>
                </a:lnTo>
                <a:lnTo>
                  <a:pt x="95382" y="48826"/>
                </a:lnTo>
                <a:lnTo>
                  <a:pt x="95382" y="47253"/>
                </a:lnTo>
                <a:lnTo>
                  <a:pt x="2171" y="47253"/>
                </a:lnTo>
                <a:lnTo>
                  <a:pt x="1085" y="45664"/>
                </a:lnTo>
                <a:lnTo>
                  <a:pt x="2171" y="45664"/>
                </a:lnTo>
                <a:lnTo>
                  <a:pt x="2171" y="3146"/>
                </a:lnTo>
                <a:lnTo>
                  <a:pt x="1085" y="3146"/>
                </a:lnTo>
                <a:lnTo>
                  <a:pt x="2171" y="1573"/>
                </a:lnTo>
                <a:lnTo>
                  <a:pt x="95382" y="1573"/>
                </a:lnTo>
                <a:lnTo>
                  <a:pt x="95382" y="0"/>
                </a:lnTo>
                <a:close/>
              </a:path>
              <a:path w="95382" h="48826">
                <a:moveTo>
                  <a:pt x="2171" y="45664"/>
                </a:moveTo>
                <a:lnTo>
                  <a:pt x="1085" y="45664"/>
                </a:lnTo>
                <a:lnTo>
                  <a:pt x="2171" y="47253"/>
                </a:lnTo>
                <a:lnTo>
                  <a:pt x="2171" y="45664"/>
                </a:lnTo>
                <a:close/>
              </a:path>
              <a:path w="95382" h="48826">
                <a:moveTo>
                  <a:pt x="93210" y="45665"/>
                </a:moveTo>
                <a:lnTo>
                  <a:pt x="2171" y="45664"/>
                </a:lnTo>
                <a:lnTo>
                  <a:pt x="2171" y="47253"/>
                </a:lnTo>
                <a:lnTo>
                  <a:pt x="93210" y="47253"/>
                </a:lnTo>
                <a:lnTo>
                  <a:pt x="93210" y="45665"/>
                </a:lnTo>
                <a:close/>
              </a:path>
              <a:path w="95382" h="48826">
                <a:moveTo>
                  <a:pt x="93210" y="1573"/>
                </a:moveTo>
                <a:lnTo>
                  <a:pt x="93210" y="47253"/>
                </a:lnTo>
                <a:lnTo>
                  <a:pt x="94296" y="45665"/>
                </a:lnTo>
                <a:lnTo>
                  <a:pt x="95382" y="45665"/>
                </a:lnTo>
                <a:lnTo>
                  <a:pt x="95382" y="3146"/>
                </a:lnTo>
                <a:lnTo>
                  <a:pt x="94296" y="3146"/>
                </a:lnTo>
                <a:lnTo>
                  <a:pt x="93210" y="1573"/>
                </a:lnTo>
                <a:close/>
              </a:path>
              <a:path w="95382" h="48826">
                <a:moveTo>
                  <a:pt x="95382" y="45665"/>
                </a:moveTo>
                <a:lnTo>
                  <a:pt x="94296" y="45665"/>
                </a:lnTo>
                <a:lnTo>
                  <a:pt x="93210" y="47253"/>
                </a:lnTo>
                <a:lnTo>
                  <a:pt x="95382" y="47253"/>
                </a:lnTo>
                <a:lnTo>
                  <a:pt x="95382" y="45665"/>
                </a:lnTo>
                <a:close/>
              </a:path>
              <a:path w="95382" h="48826">
                <a:moveTo>
                  <a:pt x="2171" y="1573"/>
                </a:moveTo>
                <a:lnTo>
                  <a:pt x="1085" y="3146"/>
                </a:lnTo>
                <a:lnTo>
                  <a:pt x="2171" y="3146"/>
                </a:lnTo>
                <a:lnTo>
                  <a:pt x="2171" y="1573"/>
                </a:lnTo>
                <a:close/>
              </a:path>
              <a:path w="95382" h="48826">
                <a:moveTo>
                  <a:pt x="93210" y="1573"/>
                </a:moveTo>
                <a:lnTo>
                  <a:pt x="2171" y="1573"/>
                </a:lnTo>
                <a:lnTo>
                  <a:pt x="2171" y="3146"/>
                </a:lnTo>
                <a:lnTo>
                  <a:pt x="93210" y="3146"/>
                </a:lnTo>
                <a:lnTo>
                  <a:pt x="93210" y="1573"/>
                </a:lnTo>
                <a:close/>
              </a:path>
              <a:path w="95382" h="48826">
                <a:moveTo>
                  <a:pt x="95382" y="1573"/>
                </a:moveTo>
                <a:lnTo>
                  <a:pt x="93210" y="1573"/>
                </a:lnTo>
                <a:lnTo>
                  <a:pt x="94296" y="3146"/>
                </a:lnTo>
                <a:lnTo>
                  <a:pt x="95382" y="3146"/>
                </a:lnTo>
                <a:lnTo>
                  <a:pt x="95382" y="1573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16" name="object 216"/>
          <p:cNvSpPr/>
          <p:nvPr/>
        </p:nvSpPr>
        <p:spPr>
          <a:xfrm>
            <a:off x="5740342" y="2918532"/>
            <a:ext cx="6503" cy="4724"/>
          </a:xfrm>
          <a:custGeom>
            <a:avLst/>
            <a:gdLst/>
            <a:ahLst/>
            <a:cxnLst/>
            <a:rect l="l" t="t" r="r" b="b"/>
            <a:pathLst>
              <a:path w="6503" h="4724">
                <a:moveTo>
                  <a:pt x="0" y="2362"/>
                </a:moveTo>
                <a:lnTo>
                  <a:pt x="6503" y="2362"/>
                </a:lnTo>
              </a:path>
            </a:pathLst>
          </a:custGeom>
          <a:ln w="5994">
            <a:solidFill>
              <a:srgbClr val="5F5F5F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17" name="object 217"/>
          <p:cNvSpPr/>
          <p:nvPr/>
        </p:nvSpPr>
        <p:spPr>
          <a:xfrm>
            <a:off x="5773946" y="2916964"/>
            <a:ext cx="18424" cy="12599"/>
          </a:xfrm>
          <a:custGeom>
            <a:avLst/>
            <a:gdLst/>
            <a:ahLst/>
            <a:cxnLst/>
            <a:rect l="l" t="t" r="r" b="b"/>
            <a:pathLst>
              <a:path w="18424" h="12599">
                <a:moveTo>
                  <a:pt x="18424" y="0"/>
                </a:moveTo>
                <a:lnTo>
                  <a:pt x="1085" y="0"/>
                </a:lnTo>
                <a:lnTo>
                  <a:pt x="0" y="12599"/>
                </a:lnTo>
                <a:lnTo>
                  <a:pt x="16253" y="12599"/>
                </a:lnTo>
                <a:lnTo>
                  <a:pt x="18424" y="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18" name="object 218"/>
          <p:cNvSpPr/>
          <p:nvPr/>
        </p:nvSpPr>
        <p:spPr>
          <a:xfrm>
            <a:off x="5773946" y="2932710"/>
            <a:ext cx="42267" cy="12599"/>
          </a:xfrm>
          <a:custGeom>
            <a:avLst/>
            <a:gdLst/>
            <a:ahLst/>
            <a:cxnLst/>
            <a:rect l="l" t="t" r="r" b="b"/>
            <a:pathLst>
              <a:path w="42267" h="12599">
                <a:moveTo>
                  <a:pt x="40107" y="0"/>
                </a:moveTo>
                <a:lnTo>
                  <a:pt x="0" y="0"/>
                </a:lnTo>
                <a:lnTo>
                  <a:pt x="1085" y="12599"/>
                </a:lnTo>
                <a:lnTo>
                  <a:pt x="42267" y="12599"/>
                </a:lnTo>
                <a:lnTo>
                  <a:pt x="40107" y="0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19" name="object 219"/>
          <p:cNvSpPr/>
          <p:nvPr/>
        </p:nvSpPr>
        <p:spPr>
          <a:xfrm>
            <a:off x="5791285" y="2921684"/>
            <a:ext cx="24928" cy="7880"/>
          </a:xfrm>
          <a:custGeom>
            <a:avLst/>
            <a:gdLst/>
            <a:ahLst/>
            <a:cxnLst/>
            <a:rect l="l" t="t" r="r" b="b"/>
            <a:pathLst>
              <a:path w="24928" h="7880">
                <a:moveTo>
                  <a:pt x="24928" y="0"/>
                </a:moveTo>
                <a:lnTo>
                  <a:pt x="1085" y="0"/>
                </a:lnTo>
                <a:lnTo>
                  <a:pt x="0" y="7880"/>
                </a:lnTo>
                <a:lnTo>
                  <a:pt x="22767" y="7880"/>
                </a:lnTo>
                <a:lnTo>
                  <a:pt x="24928" y="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20" name="object 220"/>
          <p:cNvSpPr/>
          <p:nvPr/>
        </p:nvSpPr>
        <p:spPr>
          <a:xfrm>
            <a:off x="5812968" y="2921684"/>
            <a:ext cx="3246" cy="22053"/>
          </a:xfrm>
          <a:custGeom>
            <a:avLst/>
            <a:gdLst/>
            <a:ahLst/>
            <a:cxnLst/>
            <a:rect l="l" t="t" r="r" b="b"/>
            <a:pathLst>
              <a:path w="3246" h="22053">
                <a:moveTo>
                  <a:pt x="3246" y="0"/>
                </a:moveTo>
                <a:lnTo>
                  <a:pt x="0" y="7880"/>
                </a:lnTo>
                <a:lnTo>
                  <a:pt x="3246" y="22053"/>
                </a:lnTo>
                <a:lnTo>
                  <a:pt x="3246" y="0"/>
                </a:lnTo>
                <a:close/>
              </a:path>
            </a:pathLst>
          </a:custGeom>
          <a:solidFill>
            <a:srgbClr val="5F5F5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21" name="object 221"/>
          <p:cNvSpPr/>
          <p:nvPr/>
        </p:nvSpPr>
        <p:spPr>
          <a:xfrm>
            <a:off x="5792371" y="2934283"/>
            <a:ext cx="8675" cy="9453"/>
          </a:xfrm>
          <a:custGeom>
            <a:avLst/>
            <a:gdLst/>
            <a:ahLst/>
            <a:cxnLst/>
            <a:rect l="l" t="t" r="r" b="b"/>
            <a:pathLst>
              <a:path w="8675" h="9453">
                <a:moveTo>
                  <a:pt x="6731" y="0"/>
                </a:moveTo>
                <a:lnTo>
                  <a:pt x="1943" y="0"/>
                </a:lnTo>
                <a:lnTo>
                  <a:pt x="0" y="2107"/>
                </a:lnTo>
                <a:lnTo>
                  <a:pt x="0" y="7330"/>
                </a:lnTo>
                <a:lnTo>
                  <a:pt x="1943" y="9453"/>
                </a:lnTo>
                <a:lnTo>
                  <a:pt x="6731" y="9453"/>
                </a:lnTo>
                <a:lnTo>
                  <a:pt x="8675" y="7330"/>
                </a:lnTo>
                <a:lnTo>
                  <a:pt x="8675" y="2107"/>
                </a:lnTo>
                <a:lnTo>
                  <a:pt x="6731" y="0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22" name="object 222"/>
          <p:cNvSpPr/>
          <p:nvPr/>
        </p:nvSpPr>
        <p:spPr>
          <a:xfrm>
            <a:off x="5791837" y="2933497"/>
            <a:ext cx="9742" cy="11026"/>
          </a:xfrm>
          <a:custGeom>
            <a:avLst/>
            <a:gdLst/>
            <a:ahLst/>
            <a:cxnLst/>
            <a:rect l="l" t="t" r="r" b="b"/>
            <a:pathLst>
              <a:path w="9742" h="11026">
                <a:moveTo>
                  <a:pt x="4876" y="0"/>
                </a:moveTo>
                <a:lnTo>
                  <a:pt x="0" y="5615"/>
                </a:lnTo>
                <a:lnTo>
                  <a:pt x="99" y="6669"/>
                </a:lnTo>
                <a:lnTo>
                  <a:pt x="4876" y="11026"/>
                </a:lnTo>
                <a:lnTo>
                  <a:pt x="5832" y="10932"/>
                </a:lnTo>
                <a:lnTo>
                  <a:pt x="6722" y="10617"/>
                </a:lnTo>
                <a:lnTo>
                  <a:pt x="7547" y="10130"/>
                </a:lnTo>
                <a:lnTo>
                  <a:pt x="8264" y="9485"/>
                </a:lnTo>
                <a:lnTo>
                  <a:pt x="4833" y="9453"/>
                </a:lnTo>
                <a:lnTo>
                  <a:pt x="4330" y="9390"/>
                </a:lnTo>
                <a:lnTo>
                  <a:pt x="4127" y="9390"/>
                </a:lnTo>
                <a:lnTo>
                  <a:pt x="3403" y="9139"/>
                </a:lnTo>
                <a:lnTo>
                  <a:pt x="2756" y="8761"/>
                </a:lnTo>
                <a:lnTo>
                  <a:pt x="2201" y="8274"/>
                </a:lnTo>
                <a:lnTo>
                  <a:pt x="1735" y="7692"/>
                </a:lnTo>
                <a:lnTo>
                  <a:pt x="1403" y="7047"/>
                </a:lnTo>
                <a:lnTo>
                  <a:pt x="1326" y="6889"/>
                </a:lnTo>
                <a:lnTo>
                  <a:pt x="1189" y="6370"/>
                </a:lnTo>
                <a:lnTo>
                  <a:pt x="1131" y="6166"/>
                </a:lnTo>
                <a:lnTo>
                  <a:pt x="1095" y="5615"/>
                </a:lnTo>
                <a:lnTo>
                  <a:pt x="1076" y="5411"/>
                </a:lnTo>
                <a:lnTo>
                  <a:pt x="1146" y="4860"/>
                </a:lnTo>
                <a:lnTo>
                  <a:pt x="1163" y="4671"/>
                </a:lnTo>
                <a:lnTo>
                  <a:pt x="1336" y="4137"/>
                </a:lnTo>
                <a:lnTo>
                  <a:pt x="1380" y="3979"/>
                </a:lnTo>
                <a:lnTo>
                  <a:pt x="1656" y="3460"/>
                </a:lnTo>
                <a:lnTo>
                  <a:pt x="2102" y="2847"/>
                </a:lnTo>
                <a:lnTo>
                  <a:pt x="2668" y="2328"/>
                </a:lnTo>
                <a:lnTo>
                  <a:pt x="3389" y="1887"/>
                </a:lnTo>
                <a:lnTo>
                  <a:pt x="4082" y="1667"/>
                </a:lnTo>
                <a:lnTo>
                  <a:pt x="4871" y="1577"/>
                </a:lnTo>
                <a:lnTo>
                  <a:pt x="8288" y="1573"/>
                </a:lnTo>
                <a:lnTo>
                  <a:pt x="7547" y="896"/>
                </a:lnTo>
                <a:lnTo>
                  <a:pt x="6722" y="408"/>
                </a:lnTo>
                <a:lnTo>
                  <a:pt x="5821" y="110"/>
                </a:lnTo>
                <a:lnTo>
                  <a:pt x="4876" y="0"/>
                </a:lnTo>
                <a:close/>
              </a:path>
              <a:path w="9742" h="11026">
                <a:moveTo>
                  <a:pt x="4871" y="9449"/>
                </a:moveTo>
                <a:close/>
              </a:path>
              <a:path w="9742" h="11026">
                <a:moveTo>
                  <a:pt x="5702" y="9359"/>
                </a:moveTo>
                <a:lnTo>
                  <a:pt x="4871" y="9449"/>
                </a:lnTo>
                <a:lnTo>
                  <a:pt x="8288" y="9453"/>
                </a:lnTo>
                <a:lnTo>
                  <a:pt x="5615" y="9390"/>
                </a:lnTo>
                <a:close/>
              </a:path>
              <a:path w="9742" h="11026">
                <a:moveTo>
                  <a:pt x="4040" y="9359"/>
                </a:moveTo>
                <a:lnTo>
                  <a:pt x="4330" y="9390"/>
                </a:lnTo>
                <a:lnTo>
                  <a:pt x="4040" y="9359"/>
                </a:lnTo>
                <a:close/>
              </a:path>
              <a:path w="9742" h="11026">
                <a:moveTo>
                  <a:pt x="6373" y="9127"/>
                </a:moveTo>
                <a:lnTo>
                  <a:pt x="5615" y="9390"/>
                </a:lnTo>
                <a:lnTo>
                  <a:pt x="8335" y="9390"/>
                </a:lnTo>
                <a:lnTo>
                  <a:pt x="8526" y="9139"/>
                </a:lnTo>
                <a:lnTo>
                  <a:pt x="6353" y="9139"/>
                </a:lnTo>
                <a:close/>
              </a:path>
              <a:path w="9742" h="11026">
                <a:moveTo>
                  <a:pt x="3313" y="9107"/>
                </a:moveTo>
                <a:close/>
              </a:path>
              <a:path w="9742" h="11026">
                <a:moveTo>
                  <a:pt x="3369" y="9127"/>
                </a:moveTo>
                <a:close/>
              </a:path>
              <a:path w="9742" h="11026">
                <a:moveTo>
                  <a:pt x="6429" y="9107"/>
                </a:moveTo>
                <a:close/>
              </a:path>
              <a:path w="9742" h="11026">
                <a:moveTo>
                  <a:pt x="8550" y="9107"/>
                </a:moveTo>
                <a:lnTo>
                  <a:pt x="6429" y="9107"/>
                </a:lnTo>
                <a:lnTo>
                  <a:pt x="8526" y="9139"/>
                </a:lnTo>
                <a:close/>
              </a:path>
              <a:path w="9742" h="11026">
                <a:moveTo>
                  <a:pt x="3336" y="9107"/>
                </a:moveTo>
                <a:close/>
              </a:path>
              <a:path w="9742" h="11026">
                <a:moveTo>
                  <a:pt x="7069" y="8712"/>
                </a:moveTo>
                <a:lnTo>
                  <a:pt x="6373" y="9127"/>
                </a:lnTo>
                <a:lnTo>
                  <a:pt x="8550" y="9107"/>
                </a:lnTo>
                <a:lnTo>
                  <a:pt x="8812" y="8761"/>
                </a:lnTo>
                <a:lnTo>
                  <a:pt x="7015" y="8761"/>
                </a:lnTo>
                <a:close/>
              </a:path>
              <a:path w="9742" h="11026">
                <a:moveTo>
                  <a:pt x="2651" y="8698"/>
                </a:moveTo>
                <a:close/>
              </a:path>
              <a:path w="9742" h="11026">
                <a:moveTo>
                  <a:pt x="2702" y="8729"/>
                </a:moveTo>
                <a:close/>
              </a:path>
              <a:path w="9742" h="11026">
                <a:moveTo>
                  <a:pt x="7091" y="8698"/>
                </a:moveTo>
                <a:close/>
              </a:path>
              <a:path w="9742" h="11026">
                <a:moveTo>
                  <a:pt x="8860" y="8698"/>
                </a:moveTo>
                <a:lnTo>
                  <a:pt x="7091" y="8698"/>
                </a:lnTo>
                <a:lnTo>
                  <a:pt x="8812" y="8761"/>
                </a:lnTo>
                <a:close/>
              </a:path>
              <a:path w="9742" h="11026">
                <a:moveTo>
                  <a:pt x="2668" y="8698"/>
                </a:moveTo>
                <a:close/>
              </a:path>
              <a:path w="9742" h="11026">
                <a:moveTo>
                  <a:pt x="7628" y="8195"/>
                </a:moveTo>
                <a:lnTo>
                  <a:pt x="7069" y="8712"/>
                </a:lnTo>
                <a:lnTo>
                  <a:pt x="8860" y="8698"/>
                </a:lnTo>
                <a:lnTo>
                  <a:pt x="9074" y="8274"/>
                </a:lnTo>
                <a:lnTo>
                  <a:pt x="7569" y="8274"/>
                </a:lnTo>
                <a:close/>
              </a:path>
              <a:path w="9742" h="11026">
                <a:moveTo>
                  <a:pt x="2097" y="8179"/>
                </a:moveTo>
                <a:close/>
              </a:path>
              <a:path w="9742" h="11026">
                <a:moveTo>
                  <a:pt x="2113" y="8194"/>
                </a:moveTo>
                <a:close/>
              </a:path>
              <a:path w="9742" h="11026">
                <a:moveTo>
                  <a:pt x="7645" y="8179"/>
                </a:moveTo>
                <a:close/>
              </a:path>
              <a:path w="9742" h="11026">
                <a:moveTo>
                  <a:pt x="9121" y="8179"/>
                </a:moveTo>
                <a:lnTo>
                  <a:pt x="7645" y="8179"/>
                </a:lnTo>
                <a:lnTo>
                  <a:pt x="9074" y="8274"/>
                </a:lnTo>
                <a:close/>
              </a:path>
              <a:path w="9742" h="11026">
                <a:moveTo>
                  <a:pt x="8062" y="7618"/>
                </a:moveTo>
                <a:lnTo>
                  <a:pt x="7628" y="8195"/>
                </a:lnTo>
                <a:lnTo>
                  <a:pt x="9121" y="8179"/>
                </a:lnTo>
                <a:lnTo>
                  <a:pt x="9339" y="7739"/>
                </a:lnTo>
                <a:lnTo>
                  <a:pt x="8025" y="7692"/>
                </a:lnTo>
                <a:close/>
              </a:path>
              <a:path w="9742" h="11026">
                <a:moveTo>
                  <a:pt x="2102" y="8179"/>
                </a:moveTo>
                <a:close/>
              </a:path>
              <a:path w="9742" h="11026">
                <a:moveTo>
                  <a:pt x="1641" y="7566"/>
                </a:moveTo>
                <a:close/>
              </a:path>
              <a:path w="9742" h="11026">
                <a:moveTo>
                  <a:pt x="1683" y="7621"/>
                </a:moveTo>
                <a:close/>
              </a:path>
              <a:path w="9742" h="11026">
                <a:moveTo>
                  <a:pt x="8101" y="7566"/>
                </a:moveTo>
                <a:close/>
              </a:path>
              <a:path w="9742" h="11026">
                <a:moveTo>
                  <a:pt x="9388" y="7566"/>
                </a:moveTo>
                <a:lnTo>
                  <a:pt x="8101" y="7566"/>
                </a:lnTo>
                <a:lnTo>
                  <a:pt x="9352" y="7692"/>
                </a:lnTo>
                <a:close/>
              </a:path>
              <a:path w="9742" h="11026">
                <a:moveTo>
                  <a:pt x="1656" y="7566"/>
                </a:moveTo>
                <a:close/>
              </a:path>
              <a:path w="9742" h="11026">
                <a:moveTo>
                  <a:pt x="8379" y="6984"/>
                </a:moveTo>
                <a:lnTo>
                  <a:pt x="8062" y="7618"/>
                </a:lnTo>
                <a:lnTo>
                  <a:pt x="9388" y="7566"/>
                </a:lnTo>
                <a:lnTo>
                  <a:pt x="9536" y="7047"/>
                </a:lnTo>
                <a:lnTo>
                  <a:pt x="8362" y="7047"/>
                </a:lnTo>
                <a:close/>
              </a:path>
              <a:path w="9742" h="11026">
                <a:moveTo>
                  <a:pt x="1326" y="6889"/>
                </a:moveTo>
                <a:lnTo>
                  <a:pt x="1380" y="7047"/>
                </a:lnTo>
                <a:lnTo>
                  <a:pt x="1326" y="6889"/>
                </a:lnTo>
                <a:close/>
              </a:path>
              <a:path w="9742" h="11026">
                <a:moveTo>
                  <a:pt x="1349" y="6937"/>
                </a:moveTo>
                <a:close/>
              </a:path>
              <a:path w="9742" h="11026">
                <a:moveTo>
                  <a:pt x="8427" y="6889"/>
                </a:moveTo>
                <a:lnTo>
                  <a:pt x="8362" y="7047"/>
                </a:lnTo>
                <a:lnTo>
                  <a:pt x="8427" y="6889"/>
                </a:lnTo>
                <a:close/>
              </a:path>
              <a:path w="9742" h="11026">
                <a:moveTo>
                  <a:pt x="9580" y="6889"/>
                </a:moveTo>
                <a:lnTo>
                  <a:pt x="8427" y="6889"/>
                </a:lnTo>
                <a:lnTo>
                  <a:pt x="8362" y="7047"/>
                </a:lnTo>
                <a:lnTo>
                  <a:pt x="9536" y="7047"/>
                </a:lnTo>
                <a:lnTo>
                  <a:pt x="9580" y="6889"/>
                </a:lnTo>
                <a:close/>
              </a:path>
              <a:path w="9742" h="11026">
                <a:moveTo>
                  <a:pt x="8591" y="6239"/>
                </a:moveTo>
                <a:lnTo>
                  <a:pt x="8379" y="6984"/>
                </a:lnTo>
                <a:lnTo>
                  <a:pt x="9580" y="6889"/>
                </a:lnTo>
                <a:lnTo>
                  <a:pt x="9643" y="6669"/>
                </a:lnTo>
                <a:lnTo>
                  <a:pt x="9671" y="6370"/>
                </a:lnTo>
                <a:lnTo>
                  <a:pt x="8579" y="6370"/>
                </a:lnTo>
                <a:lnTo>
                  <a:pt x="8591" y="6239"/>
                </a:lnTo>
                <a:close/>
              </a:path>
              <a:path w="9742" h="11026">
                <a:moveTo>
                  <a:pt x="1336" y="6889"/>
                </a:moveTo>
                <a:close/>
              </a:path>
              <a:path w="9742" h="11026">
                <a:moveTo>
                  <a:pt x="1131" y="6166"/>
                </a:moveTo>
                <a:lnTo>
                  <a:pt x="1163" y="6370"/>
                </a:lnTo>
                <a:lnTo>
                  <a:pt x="1151" y="6239"/>
                </a:lnTo>
                <a:close/>
              </a:path>
              <a:path w="9742" h="11026">
                <a:moveTo>
                  <a:pt x="1151" y="6239"/>
                </a:moveTo>
                <a:lnTo>
                  <a:pt x="1163" y="6370"/>
                </a:lnTo>
                <a:lnTo>
                  <a:pt x="1151" y="6239"/>
                </a:lnTo>
                <a:close/>
              </a:path>
              <a:path w="9742" h="11026">
                <a:moveTo>
                  <a:pt x="8611" y="6166"/>
                </a:moveTo>
                <a:lnTo>
                  <a:pt x="8579" y="6370"/>
                </a:lnTo>
                <a:lnTo>
                  <a:pt x="8611" y="6166"/>
                </a:lnTo>
                <a:close/>
              </a:path>
              <a:path w="9742" h="11026">
                <a:moveTo>
                  <a:pt x="9690" y="6166"/>
                </a:moveTo>
                <a:lnTo>
                  <a:pt x="8611" y="6166"/>
                </a:lnTo>
                <a:lnTo>
                  <a:pt x="8579" y="6370"/>
                </a:lnTo>
                <a:lnTo>
                  <a:pt x="9671" y="6370"/>
                </a:lnTo>
                <a:lnTo>
                  <a:pt x="9690" y="6166"/>
                </a:lnTo>
                <a:close/>
              </a:path>
              <a:path w="9742" h="11026">
                <a:moveTo>
                  <a:pt x="1145" y="6166"/>
                </a:moveTo>
                <a:close/>
              </a:path>
              <a:path w="9742" h="11026">
                <a:moveTo>
                  <a:pt x="8656" y="5514"/>
                </a:moveTo>
                <a:lnTo>
                  <a:pt x="8591" y="6239"/>
                </a:lnTo>
                <a:lnTo>
                  <a:pt x="9690" y="6166"/>
                </a:lnTo>
                <a:lnTo>
                  <a:pt x="9742" y="5615"/>
                </a:lnTo>
                <a:lnTo>
                  <a:pt x="8666" y="5615"/>
                </a:lnTo>
                <a:close/>
              </a:path>
              <a:path w="9742" h="11026">
                <a:moveTo>
                  <a:pt x="1086" y="5514"/>
                </a:moveTo>
                <a:close/>
              </a:path>
              <a:path w="9742" h="11026">
                <a:moveTo>
                  <a:pt x="9741" y="5411"/>
                </a:moveTo>
                <a:lnTo>
                  <a:pt x="8666" y="5411"/>
                </a:lnTo>
                <a:lnTo>
                  <a:pt x="8666" y="5615"/>
                </a:lnTo>
                <a:lnTo>
                  <a:pt x="9742" y="5615"/>
                </a:lnTo>
                <a:lnTo>
                  <a:pt x="9741" y="5411"/>
                </a:lnTo>
                <a:close/>
              </a:path>
              <a:path w="9742" h="11026">
                <a:moveTo>
                  <a:pt x="1095" y="5411"/>
                </a:moveTo>
                <a:close/>
              </a:path>
              <a:path w="9742" h="11026">
                <a:moveTo>
                  <a:pt x="9672" y="4671"/>
                </a:moveTo>
                <a:lnTo>
                  <a:pt x="8579" y="4671"/>
                </a:lnTo>
                <a:lnTo>
                  <a:pt x="8611" y="4860"/>
                </a:lnTo>
                <a:lnTo>
                  <a:pt x="8656" y="5514"/>
                </a:lnTo>
                <a:lnTo>
                  <a:pt x="9741" y="5411"/>
                </a:lnTo>
                <a:lnTo>
                  <a:pt x="9690" y="4860"/>
                </a:lnTo>
                <a:lnTo>
                  <a:pt x="8611" y="4860"/>
                </a:lnTo>
                <a:lnTo>
                  <a:pt x="9682" y="4781"/>
                </a:lnTo>
                <a:close/>
              </a:path>
              <a:path w="9742" h="11026">
                <a:moveTo>
                  <a:pt x="1163" y="4671"/>
                </a:moveTo>
                <a:lnTo>
                  <a:pt x="1131" y="4860"/>
                </a:lnTo>
                <a:lnTo>
                  <a:pt x="1163" y="4671"/>
                </a:lnTo>
                <a:close/>
              </a:path>
              <a:path w="9742" h="11026">
                <a:moveTo>
                  <a:pt x="1153" y="4781"/>
                </a:moveTo>
                <a:close/>
              </a:path>
              <a:path w="9742" h="11026">
                <a:moveTo>
                  <a:pt x="8579" y="4671"/>
                </a:moveTo>
                <a:lnTo>
                  <a:pt x="8611" y="4860"/>
                </a:lnTo>
                <a:lnTo>
                  <a:pt x="8579" y="4671"/>
                </a:lnTo>
                <a:close/>
              </a:path>
              <a:path w="9742" h="11026">
                <a:moveTo>
                  <a:pt x="1184" y="4671"/>
                </a:moveTo>
                <a:close/>
              </a:path>
              <a:path w="9742" h="11026">
                <a:moveTo>
                  <a:pt x="8379" y="4042"/>
                </a:moveTo>
                <a:lnTo>
                  <a:pt x="8589" y="4781"/>
                </a:lnTo>
                <a:lnTo>
                  <a:pt x="9672" y="4671"/>
                </a:lnTo>
                <a:lnTo>
                  <a:pt x="9643" y="4357"/>
                </a:lnTo>
                <a:lnTo>
                  <a:pt x="9580" y="4137"/>
                </a:lnTo>
                <a:lnTo>
                  <a:pt x="8427" y="4137"/>
                </a:lnTo>
                <a:close/>
              </a:path>
              <a:path w="9742" h="11026">
                <a:moveTo>
                  <a:pt x="1380" y="3979"/>
                </a:moveTo>
                <a:lnTo>
                  <a:pt x="1326" y="4137"/>
                </a:lnTo>
                <a:lnTo>
                  <a:pt x="1380" y="3979"/>
                </a:lnTo>
                <a:close/>
              </a:path>
              <a:path w="9742" h="11026">
                <a:moveTo>
                  <a:pt x="1349" y="4089"/>
                </a:moveTo>
                <a:close/>
              </a:path>
              <a:path w="9742" h="11026">
                <a:moveTo>
                  <a:pt x="8362" y="3979"/>
                </a:moveTo>
                <a:lnTo>
                  <a:pt x="8427" y="4137"/>
                </a:lnTo>
                <a:lnTo>
                  <a:pt x="8362" y="3979"/>
                </a:lnTo>
                <a:close/>
              </a:path>
              <a:path w="9742" h="11026">
                <a:moveTo>
                  <a:pt x="9536" y="3979"/>
                </a:moveTo>
                <a:lnTo>
                  <a:pt x="8362" y="3979"/>
                </a:lnTo>
                <a:lnTo>
                  <a:pt x="8427" y="4137"/>
                </a:lnTo>
                <a:lnTo>
                  <a:pt x="9580" y="4137"/>
                </a:lnTo>
                <a:lnTo>
                  <a:pt x="9536" y="3979"/>
                </a:lnTo>
                <a:close/>
              </a:path>
              <a:path w="9742" h="11026">
                <a:moveTo>
                  <a:pt x="1403" y="3979"/>
                </a:moveTo>
                <a:close/>
              </a:path>
              <a:path w="9742" h="11026">
                <a:moveTo>
                  <a:pt x="8062" y="3408"/>
                </a:moveTo>
                <a:lnTo>
                  <a:pt x="8379" y="4042"/>
                </a:lnTo>
                <a:lnTo>
                  <a:pt x="9536" y="3979"/>
                </a:lnTo>
                <a:lnTo>
                  <a:pt x="9388" y="3460"/>
                </a:lnTo>
                <a:lnTo>
                  <a:pt x="8101" y="3460"/>
                </a:lnTo>
                <a:close/>
              </a:path>
              <a:path w="9742" h="11026">
                <a:moveTo>
                  <a:pt x="1717" y="3334"/>
                </a:moveTo>
                <a:close/>
              </a:path>
              <a:path w="9742" h="11026">
                <a:moveTo>
                  <a:pt x="1683" y="3405"/>
                </a:moveTo>
                <a:close/>
              </a:path>
              <a:path w="9742" h="11026">
                <a:moveTo>
                  <a:pt x="8025" y="3334"/>
                </a:moveTo>
                <a:close/>
              </a:path>
              <a:path w="9742" h="11026">
                <a:moveTo>
                  <a:pt x="9352" y="3334"/>
                </a:moveTo>
                <a:lnTo>
                  <a:pt x="8025" y="3334"/>
                </a:lnTo>
                <a:lnTo>
                  <a:pt x="9388" y="3460"/>
                </a:lnTo>
                <a:close/>
              </a:path>
              <a:path w="9742" h="11026">
                <a:moveTo>
                  <a:pt x="9074" y="2752"/>
                </a:moveTo>
                <a:lnTo>
                  <a:pt x="7569" y="2752"/>
                </a:lnTo>
                <a:lnTo>
                  <a:pt x="8062" y="3408"/>
                </a:lnTo>
                <a:lnTo>
                  <a:pt x="9352" y="3334"/>
                </a:lnTo>
                <a:lnTo>
                  <a:pt x="9074" y="2752"/>
                </a:lnTo>
                <a:close/>
              </a:path>
              <a:path w="9742" h="11026">
                <a:moveTo>
                  <a:pt x="1735" y="3334"/>
                </a:moveTo>
                <a:close/>
              </a:path>
              <a:path w="9742" h="11026">
                <a:moveTo>
                  <a:pt x="2173" y="2752"/>
                </a:moveTo>
                <a:close/>
              </a:path>
              <a:path w="9742" h="11026">
                <a:moveTo>
                  <a:pt x="2113" y="2832"/>
                </a:moveTo>
                <a:close/>
              </a:path>
              <a:path w="9742" h="11026">
                <a:moveTo>
                  <a:pt x="7628" y="2831"/>
                </a:moveTo>
                <a:close/>
              </a:path>
              <a:path w="9742" h="11026">
                <a:moveTo>
                  <a:pt x="7569" y="2752"/>
                </a:moveTo>
                <a:close/>
              </a:path>
              <a:path w="9742" h="11026">
                <a:moveTo>
                  <a:pt x="2201" y="2752"/>
                </a:moveTo>
                <a:close/>
              </a:path>
              <a:path w="9742" h="11026">
                <a:moveTo>
                  <a:pt x="8812" y="2265"/>
                </a:moveTo>
                <a:lnTo>
                  <a:pt x="7015" y="2265"/>
                </a:lnTo>
                <a:lnTo>
                  <a:pt x="7628" y="2831"/>
                </a:lnTo>
                <a:lnTo>
                  <a:pt x="9074" y="2752"/>
                </a:lnTo>
                <a:lnTo>
                  <a:pt x="8872" y="2343"/>
                </a:lnTo>
                <a:close/>
              </a:path>
              <a:path w="9742" h="11026">
                <a:moveTo>
                  <a:pt x="2737" y="2265"/>
                </a:moveTo>
                <a:close/>
              </a:path>
              <a:path w="9742" h="11026">
                <a:moveTo>
                  <a:pt x="2702" y="2297"/>
                </a:moveTo>
                <a:close/>
              </a:path>
              <a:path w="9742" h="11026">
                <a:moveTo>
                  <a:pt x="7069" y="2314"/>
                </a:moveTo>
                <a:close/>
              </a:path>
              <a:path w="9742" h="11026">
                <a:moveTo>
                  <a:pt x="7015" y="2265"/>
                </a:moveTo>
                <a:close/>
              </a:path>
              <a:path w="9742" h="11026">
                <a:moveTo>
                  <a:pt x="8526" y="1887"/>
                </a:moveTo>
                <a:lnTo>
                  <a:pt x="6353" y="1887"/>
                </a:lnTo>
                <a:lnTo>
                  <a:pt x="7069" y="2314"/>
                </a:lnTo>
                <a:lnTo>
                  <a:pt x="8812" y="2265"/>
                </a:lnTo>
                <a:lnTo>
                  <a:pt x="8526" y="1887"/>
                </a:lnTo>
                <a:close/>
              </a:path>
              <a:path w="9742" h="11026">
                <a:moveTo>
                  <a:pt x="2756" y="2265"/>
                </a:moveTo>
                <a:close/>
              </a:path>
              <a:path w="9742" h="11026">
                <a:moveTo>
                  <a:pt x="3449" y="1887"/>
                </a:moveTo>
                <a:lnTo>
                  <a:pt x="3313" y="1934"/>
                </a:lnTo>
                <a:lnTo>
                  <a:pt x="3449" y="1887"/>
                </a:lnTo>
                <a:close/>
              </a:path>
              <a:path w="9742" h="11026">
                <a:moveTo>
                  <a:pt x="6421" y="1928"/>
                </a:moveTo>
                <a:close/>
              </a:path>
              <a:path w="9742" h="11026">
                <a:moveTo>
                  <a:pt x="6353" y="1887"/>
                </a:moveTo>
                <a:close/>
              </a:path>
              <a:path w="9742" h="11026">
                <a:moveTo>
                  <a:pt x="5657" y="1662"/>
                </a:moveTo>
                <a:lnTo>
                  <a:pt x="6421" y="1928"/>
                </a:lnTo>
                <a:lnTo>
                  <a:pt x="8526" y="1887"/>
                </a:lnTo>
                <a:lnTo>
                  <a:pt x="8359" y="1667"/>
                </a:lnTo>
                <a:lnTo>
                  <a:pt x="5702" y="1667"/>
                </a:lnTo>
                <a:close/>
              </a:path>
              <a:path w="9742" h="11026">
                <a:moveTo>
                  <a:pt x="4127" y="1651"/>
                </a:moveTo>
                <a:close/>
              </a:path>
              <a:path w="9742" h="11026">
                <a:moveTo>
                  <a:pt x="4101" y="1660"/>
                </a:moveTo>
                <a:close/>
              </a:path>
              <a:path w="9742" h="11026">
                <a:moveTo>
                  <a:pt x="5626" y="1651"/>
                </a:moveTo>
                <a:close/>
              </a:path>
              <a:path w="9742" h="11026">
                <a:moveTo>
                  <a:pt x="8347" y="1651"/>
                </a:moveTo>
                <a:lnTo>
                  <a:pt x="5626" y="1651"/>
                </a:lnTo>
                <a:lnTo>
                  <a:pt x="8359" y="1667"/>
                </a:lnTo>
                <a:close/>
              </a:path>
              <a:path w="9742" h="11026">
                <a:moveTo>
                  <a:pt x="8288" y="1573"/>
                </a:moveTo>
                <a:lnTo>
                  <a:pt x="4909" y="1573"/>
                </a:lnTo>
                <a:lnTo>
                  <a:pt x="5657" y="1662"/>
                </a:lnTo>
                <a:lnTo>
                  <a:pt x="8347" y="1651"/>
                </a:lnTo>
                <a:close/>
              </a:path>
              <a:path w="9742" h="11026">
                <a:moveTo>
                  <a:pt x="4185" y="1651"/>
                </a:moveTo>
                <a:close/>
              </a:path>
              <a:path w="9742" h="11026">
                <a:moveTo>
                  <a:pt x="4909" y="1573"/>
                </a:move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23" name="object 223"/>
          <p:cNvSpPr/>
          <p:nvPr/>
        </p:nvSpPr>
        <p:spPr>
          <a:xfrm>
            <a:off x="5737096" y="2928925"/>
            <a:ext cx="81289" cy="4420"/>
          </a:xfrm>
          <a:custGeom>
            <a:avLst/>
            <a:gdLst/>
            <a:ahLst/>
            <a:cxnLst/>
            <a:rect l="l" t="t" r="r" b="b"/>
            <a:pathLst>
              <a:path w="81289" h="4420">
                <a:moveTo>
                  <a:pt x="0" y="4419"/>
                </a:moveTo>
                <a:lnTo>
                  <a:pt x="81289" y="4420"/>
                </a:lnTo>
                <a:lnTo>
                  <a:pt x="81289" y="0"/>
                </a:lnTo>
                <a:lnTo>
                  <a:pt x="0" y="0"/>
                </a:lnTo>
                <a:lnTo>
                  <a:pt x="0" y="4419"/>
                </a:lnTo>
                <a:close/>
              </a:path>
            </a:pathLst>
          </a:custGeom>
          <a:solidFill>
            <a:srgbClr val="5F5F5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24" name="object 224"/>
          <p:cNvSpPr/>
          <p:nvPr/>
        </p:nvSpPr>
        <p:spPr>
          <a:xfrm>
            <a:off x="5790200" y="2915376"/>
            <a:ext cx="8675" cy="33080"/>
          </a:xfrm>
          <a:custGeom>
            <a:avLst/>
            <a:gdLst/>
            <a:ahLst/>
            <a:cxnLst/>
            <a:rect l="l" t="t" r="r" b="b"/>
            <a:pathLst>
              <a:path w="8675" h="33080">
                <a:moveTo>
                  <a:pt x="6503" y="0"/>
                </a:moveTo>
                <a:lnTo>
                  <a:pt x="4342" y="0"/>
                </a:lnTo>
                <a:lnTo>
                  <a:pt x="2171" y="1588"/>
                </a:lnTo>
                <a:lnTo>
                  <a:pt x="1085" y="6307"/>
                </a:lnTo>
                <a:lnTo>
                  <a:pt x="0" y="12599"/>
                </a:lnTo>
                <a:lnTo>
                  <a:pt x="2171" y="33080"/>
                </a:lnTo>
                <a:lnTo>
                  <a:pt x="4342" y="33080"/>
                </a:lnTo>
                <a:lnTo>
                  <a:pt x="4342" y="15761"/>
                </a:lnTo>
                <a:lnTo>
                  <a:pt x="7589" y="7880"/>
                </a:lnTo>
                <a:lnTo>
                  <a:pt x="8675" y="4734"/>
                </a:lnTo>
                <a:lnTo>
                  <a:pt x="8675" y="1588"/>
                </a:lnTo>
                <a:lnTo>
                  <a:pt x="6503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25" name="object 225"/>
          <p:cNvSpPr/>
          <p:nvPr/>
        </p:nvSpPr>
        <p:spPr>
          <a:xfrm>
            <a:off x="5791285" y="2915376"/>
            <a:ext cx="8675" cy="33080"/>
          </a:xfrm>
          <a:custGeom>
            <a:avLst/>
            <a:gdLst/>
            <a:ahLst/>
            <a:cxnLst/>
            <a:rect l="l" t="t" r="r" b="b"/>
            <a:pathLst>
              <a:path w="8675" h="33080">
                <a:moveTo>
                  <a:pt x="6503" y="0"/>
                </a:moveTo>
                <a:lnTo>
                  <a:pt x="3257" y="0"/>
                </a:lnTo>
                <a:lnTo>
                  <a:pt x="2171" y="1588"/>
                </a:lnTo>
                <a:lnTo>
                  <a:pt x="1085" y="4734"/>
                </a:lnTo>
                <a:lnTo>
                  <a:pt x="0" y="12599"/>
                </a:lnTo>
                <a:lnTo>
                  <a:pt x="2171" y="33080"/>
                </a:lnTo>
                <a:lnTo>
                  <a:pt x="3257" y="33080"/>
                </a:lnTo>
                <a:lnTo>
                  <a:pt x="3257" y="15761"/>
                </a:lnTo>
                <a:lnTo>
                  <a:pt x="7589" y="7880"/>
                </a:lnTo>
                <a:lnTo>
                  <a:pt x="8675" y="4734"/>
                </a:lnTo>
                <a:lnTo>
                  <a:pt x="7589" y="1588"/>
                </a:lnTo>
                <a:lnTo>
                  <a:pt x="6503" y="0"/>
                </a:lnTo>
                <a:close/>
              </a:path>
            </a:pathLst>
          </a:custGeom>
          <a:solidFill>
            <a:srgbClr val="DFDFD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26" name="object 226"/>
          <p:cNvSpPr/>
          <p:nvPr/>
        </p:nvSpPr>
        <p:spPr>
          <a:xfrm>
            <a:off x="5750103" y="2969871"/>
            <a:ext cx="54193" cy="4420"/>
          </a:xfrm>
          <a:custGeom>
            <a:avLst/>
            <a:gdLst/>
            <a:ahLst/>
            <a:cxnLst/>
            <a:rect l="l" t="t" r="r" b="b"/>
            <a:pathLst>
              <a:path w="54193" h="4420">
                <a:moveTo>
                  <a:pt x="0" y="4419"/>
                </a:moveTo>
                <a:lnTo>
                  <a:pt x="54193" y="4420"/>
                </a:lnTo>
                <a:lnTo>
                  <a:pt x="54193" y="0"/>
                </a:lnTo>
                <a:lnTo>
                  <a:pt x="0" y="0"/>
                </a:lnTo>
                <a:lnTo>
                  <a:pt x="0" y="4419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27" name="object 227"/>
          <p:cNvSpPr/>
          <p:nvPr/>
        </p:nvSpPr>
        <p:spPr>
          <a:xfrm>
            <a:off x="5764967" y="2976802"/>
            <a:ext cx="26437" cy="9611"/>
          </a:xfrm>
          <a:custGeom>
            <a:avLst/>
            <a:gdLst/>
            <a:ahLst/>
            <a:cxnLst/>
            <a:rect l="l" t="t" r="r" b="b"/>
            <a:pathLst>
              <a:path w="26437" h="9611">
                <a:moveTo>
                  <a:pt x="25004" y="0"/>
                </a:moveTo>
                <a:lnTo>
                  <a:pt x="0" y="0"/>
                </a:lnTo>
                <a:lnTo>
                  <a:pt x="1422" y="8258"/>
                </a:lnTo>
                <a:lnTo>
                  <a:pt x="1574" y="9107"/>
                </a:lnTo>
                <a:lnTo>
                  <a:pt x="2160" y="9611"/>
                </a:lnTo>
                <a:lnTo>
                  <a:pt x="3322" y="9202"/>
                </a:lnTo>
                <a:lnTo>
                  <a:pt x="3669" y="8337"/>
                </a:lnTo>
                <a:lnTo>
                  <a:pt x="3528" y="7503"/>
                </a:lnTo>
                <a:lnTo>
                  <a:pt x="2778" y="3146"/>
                </a:lnTo>
                <a:lnTo>
                  <a:pt x="1389" y="3146"/>
                </a:lnTo>
                <a:lnTo>
                  <a:pt x="2442" y="1195"/>
                </a:lnTo>
                <a:lnTo>
                  <a:pt x="25208" y="1195"/>
                </a:lnTo>
                <a:lnTo>
                  <a:pt x="25004" y="0"/>
                </a:lnTo>
                <a:close/>
              </a:path>
              <a:path w="26437" h="9611">
                <a:moveTo>
                  <a:pt x="23104" y="1966"/>
                </a:moveTo>
                <a:lnTo>
                  <a:pt x="24190" y="8258"/>
                </a:lnTo>
                <a:lnTo>
                  <a:pt x="24331" y="9107"/>
                </a:lnTo>
                <a:lnTo>
                  <a:pt x="24917" y="9611"/>
                </a:lnTo>
                <a:lnTo>
                  <a:pt x="26079" y="9202"/>
                </a:lnTo>
                <a:lnTo>
                  <a:pt x="26437" y="8337"/>
                </a:lnTo>
                <a:lnTo>
                  <a:pt x="26285" y="7503"/>
                </a:lnTo>
                <a:lnTo>
                  <a:pt x="25541" y="3146"/>
                </a:lnTo>
                <a:lnTo>
                  <a:pt x="24157" y="3146"/>
                </a:lnTo>
                <a:lnTo>
                  <a:pt x="23104" y="1966"/>
                </a:lnTo>
                <a:close/>
              </a:path>
              <a:path w="26437" h="9611">
                <a:moveTo>
                  <a:pt x="2442" y="1195"/>
                </a:moveTo>
                <a:lnTo>
                  <a:pt x="1389" y="3146"/>
                </a:lnTo>
                <a:lnTo>
                  <a:pt x="2778" y="3146"/>
                </a:lnTo>
                <a:lnTo>
                  <a:pt x="2442" y="1195"/>
                </a:lnTo>
                <a:close/>
              </a:path>
              <a:path w="26437" h="9611">
                <a:moveTo>
                  <a:pt x="25208" y="1195"/>
                </a:moveTo>
                <a:lnTo>
                  <a:pt x="2442" y="1195"/>
                </a:lnTo>
                <a:lnTo>
                  <a:pt x="2778" y="3146"/>
                </a:lnTo>
                <a:lnTo>
                  <a:pt x="23308" y="3146"/>
                </a:lnTo>
                <a:lnTo>
                  <a:pt x="23104" y="1966"/>
                </a:lnTo>
                <a:lnTo>
                  <a:pt x="25340" y="1966"/>
                </a:lnTo>
                <a:lnTo>
                  <a:pt x="25208" y="1195"/>
                </a:lnTo>
                <a:close/>
              </a:path>
              <a:path w="26437" h="9611">
                <a:moveTo>
                  <a:pt x="25340" y="1966"/>
                </a:moveTo>
                <a:lnTo>
                  <a:pt x="23104" y="1966"/>
                </a:lnTo>
                <a:lnTo>
                  <a:pt x="24157" y="3146"/>
                </a:lnTo>
                <a:lnTo>
                  <a:pt x="25541" y="3146"/>
                </a:lnTo>
                <a:lnTo>
                  <a:pt x="25340" y="1966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28" name="object 228"/>
          <p:cNvSpPr/>
          <p:nvPr/>
        </p:nvSpPr>
        <p:spPr>
          <a:xfrm>
            <a:off x="5702412" y="2743711"/>
            <a:ext cx="20591" cy="33080"/>
          </a:xfrm>
          <a:custGeom>
            <a:avLst/>
            <a:gdLst/>
            <a:ahLst/>
            <a:cxnLst/>
            <a:rect l="l" t="t" r="r" b="b"/>
            <a:pathLst>
              <a:path w="20591" h="33080">
                <a:moveTo>
                  <a:pt x="19505" y="0"/>
                </a:moveTo>
                <a:lnTo>
                  <a:pt x="0" y="0"/>
                </a:lnTo>
                <a:lnTo>
                  <a:pt x="1083" y="33080"/>
                </a:lnTo>
                <a:lnTo>
                  <a:pt x="20591" y="33080"/>
                </a:lnTo>
                <a:lnTo>
                  <a:pt x="19505" y="0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29" name="object 229"/>
          <p:cNvSpPr/>
          <p:nvPr/>
        </p:nvSpPr>
        <p:spPr>
          <a:xfrm>
            <a:off x="5701275" y="2742139"/>
            <a:ext cx="22867" cy="36226"/>
          </a:xfrm>
          <a:custGeom>
            <a:avLst/>
            <a:gdLst/>
            <a:ahLst/>
            <a:cxnLst/>
            <a:rect l="l" t="t" r="r" b="b"/>
            <a:pathLst>
              <a:path w="22867" h="36226">
                <a:moveTo>
                  <a:pt x="21684" y="0"/>
                </a:moveTo>
                <a:lnTo>
                  <a:pt x="0" y="0"/>
                </a:lnTo>
                <a:lnTo>
                  <a:pt x="1186" y="36226"/>
                </a:lnTo>
                <a:lnTo>
                  <a:pt x="22867" y="36226"/>
                </a:lnTo>
                <a:lnTo>
                  <a:pt x="22818" y="34716"/>
                </a:lnTo>
                <a:lnTo>
                  <a:pt x="20642" y="34716"/>
                </a:lnTo>
                <a:lnTo>
                  <a:pt x="20637" y="34575"/>
                </a:lnTo>
                <a:lnTo>
                  <a:pt x="3302" y="34575"/>
                </a:lnTo>
                <a:lnTo>
                  <a:pt x="2220" y="33064"/>
                </a:lnTo>
                <a:lnTo>
                  <a:pt x="3253" y="33064"/>
                </a:lnTo>
                <a:lnTo>
                  <a:pt x="2273" y="3146"/>
                </a:lnTo>
                <a:lnTo>
                  <a:pt x="1136" y="3146"/>
                </a:lnTo>
                <a:lnTo>
                  <a:pt x="2219" y="1494"/>
                </a:lnTo>
                <a:lnTo>
                  <a:pt x="21733" y="1494"/>
                </a:lnTo>
                <a:lnTo>
                  <a:pt x="21684" y="0"/>
                </a:lnTo>
                <a:close/>
              </a:path>
              <a:path w="22867" h="36226">
                <a:moveTo>
                  <a:pt x="19567" y="1651"/>
                </a:moveTo>
                <a:lnTo>
                  <a:pt x="20642" y="34716"/>
                </a:lnTo>
                <a:lnTo>
                  <a:pt x="21727" y="33064"/>
                </a:lnTo>
                <a:lnTo>
                  <a:pt x="22764" y="33064"/>
                </a:lnTo>
                <a:lnTo>
                  <a:pt x="21787" y="3146"/>
                </a:lnTo>
                <a:lnTo>
                  <a:pt x="20642" y="3146"/>
                </a:lnTo>
                <a:lnTo>
                  <a:pt x="19567" y="1651"/>
                </a:lnTo>
                <a:close/>
              </a:path>
              <a:path w="22867" h="36226">
                <a:moveTo>
                  <a:pt x="22764" y="33064"/>
                </a:moveTo>
                <a:lnTo>
                  <a:pt x="21727" y="33064"/>
                </a:lnTo>
                <a:lnTo>
                  <a:pt x="20642" y="34716"/>
                </a:lnTo>
                <a:lnTo>
                  <a:pt x="22818" y="34716"/>
                </a:lnTo>
                <a:lnTo>
                  <a:pt x="22764" y="33064"/>
                </a:lnTo>
                <a:close/>
              </a:path>
              <a:path w="22867" h="36226">
                <a:moveTo>
                  <a:pt x="3253" y="33064"/>
                </a:moveTo>
                <a:lnTo>
                  <a:pt x="2220" y="33064"/>
                </a:lnTo>
                <a:lnTo>
                  <a:pt x="3302" y="34575"/>
                </a:lnTo>
                <a:lnTo>
                  <a:pt x="3253" y="33064"/>
                </a:lnTo>
                <a:close/>
              </a:path>
              <a:path w="22867" h="36226">
                <a:moveTo>
                  <a:pt x="20588" y="33064"/>
                </a:moveTo>
                <a:lnTo>
                  <a:pt x="3253" y="33064"/>
                </a:lnTo>
                <a:lnTo>
                  <a:pt x="3302" y="34575"/>
                </a:lnTo>
                <a:lnTo>
                  <a:pt x="20637" y="34575"/>
                </a:lnTo>
                <a:lnTo>
                  <a:pt x="20588" y="33064"/>
                </a:lnTo>
                <a:close/>
              </a:path>
              <a:path w="22867" h="36226">
                <a:moveTo>
                  <a:pt x="2219" y="1494"/>
                </a:moveTo>
                <a:lnTo>
                  <a:pt x="1136" y="3146"/>
                </a:lnTo>
                <a:lnTo>
                  <a:pt x="2273" y="3146"/>
                </a:lnTo>
                <a:lnTo>
                  <a:pt x="2219" y="1494"/>
                </a:lnTo>
                <a:close/>
              </a:path>
              <a:path w="22867" h="36226">
                <a:moveTo>
                  <a:pt x="21733" y="1494"/>
                </a:moveTo>
                <a:lnTo>
                  <a:pt x="2219" y="1494"/>
                </a:lnTo>
                <a:lnTo>
                  <a:pt x="2273" y="3146"/>
                </a:lnTo>
                <a:lnTo>
                  <a:pt x="19615" y="3146"/>
                </a:lnTo>
                <a:lnTo>
                  <a:pt x="19567" y="1651"/>
                </a:lnTo>
                <a:lnTo>
                  <a:pt x="21738" y="1651"/>
                </a:lnTo>
                <a:lnTo>
                  <a:pt x="21733" y="1494"/>
                </a:lnTo>
                <a:close/>
              </a:path>
              <a:path w="22867" h="36226">
                <a:moveTo>
                  <a:pt x="21738" y="1651"/>
                </a:moveTo>
                <a:lnTo>
                  <a:pt x="19567" y="1651"/>
                </a:lnTo>
                <a:lnTo>
                  <a:pt x="20642" y="3146"/>
                </a:lnTo>
                <a:lnTo>
                  <a:pt x="21787" y="3146"/>
                </a:lnTo>
                <a:lnTo>
                  <a:pt x="21738" y="1651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30" name="object 230"/>
          <p:cNvSpPr/>
          <p:nvPr/>
        </p:nvSpPr>
        <p:spPr>
          <a:xfrm>
            <a:off x="5704579" y="2800403"/>
            <a:ext cx="21681" cy="33080"/>
          </a:xfrm>
          <a:custGeom>
            <a:avLst/>
            <a:gdLst/>
            <a:ahLst/>
            <a:cxnLst/>
            <a:rect l="l" t="t" r="r" b="b"/>
            <a:pathLst>
              <a:path w="21681" h="33080">
                <a:moveTo>
                  <a:pt x="20595" y="0"/>
                </a:moveTo>
                <a:lnTo>
                  <a:pt x="0" y="0"/>
                </a:lnTo>
                <a:lnTo>
                  <a:pt x="1084" y="33080"/>
                </a:lnTo>
                <a:lnTo>
                  <a:pt x="21681" y="33080"/>
                </a:lnTo>
                <a:lnTo>
                  <a:pt x="20595" y="0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31" name="object 231"/>
          <p:cNvSpPr/>
          <p:nvPr/>
        </p:nvSpPr>
        <p:spPr>
          <a:xfrm>
            <a:off x="5703442" y="2798830"/>
            <a:ext cx="23947" cy="36226"/>
          </a:xfrm>
          <a:custGeom>
            <a:avLst/>
            <a:gdLst/>
            <a:ahLst/>
            <a:cxnLst/>
            <a:rect l="l" t="t" r="r" b="b"/>
            <a:pathLst>
              <a:path w="23947" h="36226">
                <a:moveTo>
                  <a:pt x="22763" y="0"/>
                </a:moveTo>
                <a:lnTo>
                  <a:pt x="0" y="0"/>
                </a:lnTo>
                <a:lnTo>
                  <a:pt x="1187" y="36226"/>
                </a:lnTo>
                <a:lnTo>
                  <a:pt x="23947" y="36226"/>
                </a:lnTo>
                <a:lnTo>
                  <a:pt x="23898" y="34732"/>
                </a:lnTo>
                <a:lnTo>
                  <a:pt x="21732" y="34732"/>
                </a:lnTo>
                <a:lnTo>
                  <a:pt x="21727" y="34575"/>
                </a:lnTo>
                <a:lnTo>
                  <a:pt x="3303" y="34575"/>
                </a:lnTo>
                <a:lnTo>
                  <a:pt x="2221" y="33080"/>
                </a:lnTo>
                <a:lnTo>
                  <a:pt x="3254" y="33080"/>
                </a:lnTo>
                <a:lnTo>
                  <a:pt x="2274" y="3161"/>
                </a:lnTo>
                <a:lnTo>
                  <a:pt x="1136" y="3161"/>
                </a:lnTo>
                <a:lnTo>
                  <a:pt x="2220" y="1510"/>
                </a:lnTo>
                <a:lnTo>
                  <a:pt x="22812" y="1510"/>
                </a:lnTo>
                <a:lnTo>
                  <a:pt x="22763" y="0"/>
                </a:lnTo>
                <a:close/>
              </a:path>
              <a:path w="23947" h="36226">
                <a:moveTo>
                  <a:pt x="20646" y="1651"/>
                </a:moveTo>
                <a:lnTo>
                  <a:pt x="21732" y="34732"/>
                </a:lnTo>
                <a:lnTo>
                  <a:pt x="22817" y="33080"/>
                </a:lnTo>
                <a:lnTo>
                  <a:pt x="23844" y="33080"/>
                </a:lnTo>
                <a:lnTo>
                  <a:pt x="22866" y="3161"/>
                </a:lnTo>
                <a:lnTo>
                  <a:pt x="21732" y="3161"/>
                </a:lnTo>
                <a:lnTo>
                  <a:pt x="20646" y="1651"/>
                </a:lnTo>
                <a:close/>
              </a:path>
              <a:path w="23947" h="36226">
                <a:moveTo>
                  <a:pt x="23844" y="33080"/>
                </a:moveTo>
                <a:lnTo>
                  <a:pt x="22817" y="33080"/>
                </a:lnTo>
                <a:lnTo>
                  <a:pt x="21732" y="34732"/>
                </a:lnTo>
                <a:lnTo>
                  <a:pt x="23898" y="34732"/>
                </a:lnTo>
                <a:lnTo>
                  <a:pt x="23844" y="33080"/>
                </a:lnTo>
                <a:close/>
              </a:path>
              <a:path w="23947" h="36226">
                <a:moveTo>
                  <a:pt x="3254" y="33080"/>
                </a:moveTo>
                <a:lnTo>
                  <a:pt x="2221" y="33080"/>
                </a:lnTo>
                <a:lnTo>
                  <a:pt x="3303" y="34575"/>
                </a:lnTo>
                <a:lnTo>
                  <a:pt x="3254" y="33080"/>
                </a:lnTo>
                <a:close/>
              </a:path>
              <a:path w="23947" h="36226">
                <a:moveTo>
                  <a:pt x="21677" y="33080"/>
                </a:moveTo>
                <a:lnTo>
                  <a:pt x="3254" y="33080"/>
                </a:lnTo>
                <a:lnTo>
                  <a:pt x="3303" y="34575"/>
                </a:lnTo>
                <a:lnTo>
                  <a:pt x="21727" y="34575"/>
                </a:lnTo>
                <a:lnTo>
                  <a:pt x="21677" y="33080"/>
                </a:lnTo>
                <a:close/>
              </a:path>
              <a:path w="23947" h="36226">
                <a:moveTo>
                  <a:pt x="2220" y="1510"/>
                </a:moveTo>
                <a:lnTo>
                  <a:pt x="1136" y="3161"/>
                </a:lnTo>
                <a:lnTo>
                  <a:pt x="2274" y="3161"/>
                </a:lnTo>
                <a:lnTo>
                  <a:pt x="2220" y="1510"/>
                </a:lnTo>
                <a:close/>
              </a:path>
              <a:path w="23947" h="36226">
                <a:moveTo>
                  <a:pt x="22812" y="1510"/>
                </a:moveTo>
                <a:lnTo>
                  <a:pt x="2220" y="1510"/>
                </a:lnTo>
                <a:lnTo>
                  <a:pt x="2274" y="3161"/>
                </a:lnTo>
                <a:lnTo>
                  <a:pt x="20695" y="3161"/>
                </a:lnTo>
                <a:lnTo>
                  <a:pt x="20646" y="1651"/>
                </a:lnTo>
                <a:lnTo>
                  <a:pt x="22817" y="1651"/>
                </a:lnTo>
                <a:lnTo>
                  <a:pt x="22812" y="1510"/>
                </a:lnTo>
                <a:close/>
              </a:path>
              <a:path w="23947" h="36226">
                <a:moveTo>
                  <a:pt x="22817" y="1651"/>
                </a:moveTo>
                <a:lnTo>
                  <a:pt x="20646" y="1651"/>
                </a:lnTo>
                <a:lnTo>
                  <a:pt x="21732" y="3161"/>
                </a:lnTo>
                <a:lnTo>
                  <a:pt x="22866" y="3161"/>
                </a:lnTo>
                <a:lnTo>
                  <a:pt x="22817" y="1651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32" name="object 232"/>
          <p:cNvSpPr/>
          <p:nvPr/>
        </p:nvSpPr>
        <p:spPr>
          <a:xfrm>
            <a:off x="5734924" y="2815372"/>
            <a:ext cx="94296" cy="0"/>
          </a:xfrm>
          <a:custGeom>
            <a:avLst/>
            <a:gdLst/>
            <a:ahLst/>
            <a:cxnLst/>
            <a:rect l="l" t="t" r="r" b="b"/>
            <a:pathLst>
              <a:path w="94296" h="0">
                <a:moveTo>
                  <a:pt x="0" y="0"/>
                </a:moveTo>
                <a:lnTo>
                  <a:pt x="94296" y="0"/>
                </a:lnTo>
              </a:path>
            </a:pathLst>
          </a:custGeom>
          <a:ln w="37493">
            <a:solidFill>
              <a:srgbClr val="5F5F5F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33" name="object 233"/>
          <p:cNvSpPr/>
          <p:nvPr/>
        </p:nvSpPr>
        <p:spPr>
          <a:xfrm>
            <a:off x="5733839" y="2795684"/>
            <a:ext cx="96467" cy="39372"/>
          </a:xfrm>
          <a:custGeom>
            <a:avLst/>
            <a:gdLst/>
            <a:ahLst/>
            <a:cxnLst/>
            <a:rect l="l" t="t" r="r" b="b"/>
            <a:pathLst>
              <a:path w="96467" h="39372">
                <a:moveTo>
                  <a:pt x="96467" y="0"/>
                </a:moveTo>
                <a:lnTo>
                  <a:pt x="0" y="0"/>
                </a:lnTo>
                <a:lnTo>
                  <a:pt x="0" y="39372"/>
                </a:lnTo>
                <a:lnTo>
                  <a:pt x="96467" y="39372"/>
                </a:lnTo>
                <a:lnTo>
                  <a:pt x="96467" y="37799"/>
                </a:lnTo>
                <a:lnTo>
                  <a:pt x="2171" y="37799"/>
                </a:lnTo>
                <a:lnTo>
                  <a:pt x="1085" y="36226"/>
                </a:lnTo>
                <a:lnTo>
                  <a:pt x="2171" y="36226"/>
                </a:lnTo>
                <a:lnTo>
                  <a:pt x="2171" y="3146"/>
                </a:lnTo>
                <a:lnTo>
                  <a:pt x="1085" y="3146"/>
                </a:lnTo>
                <a:lnTo>
                  <a:pt x="2171" y="1573"/>
                </a:lnTo>
                <a:lnTo>
                  <a:pt x="96467" y="1573"/>
                </a:lnTo>
                <a:lnTo>
                  <a:pt x="96467" y="0"/>
                </a:lnTo>
                <a:close/>
              </a:path>
              <a:path w="96467" h="39372">
                <a:moveTo>
                  <a:pt x="2171" y="36226"/>
                </a:moveTo>
                <a:lnTo>
                  <a:pt x="1085" y="36226"/>
                </a:lnTo>
                <a:lnTo>
                  <a:pt x="2171" y="37799"/>
                </a:lnTo>
                <a:lnTo>
                  <a:pt x="2171" y="36226"/>
                </a:lnTo>
                <a:close/>
              </a:path>
              <a:path w="96467" h="39372">
                <a:moveTo>
                  <a:pt x="94296" y="36226"/>
                </a:moveTo>
                <a:lnTo>
                  <a:pt x="2171" y="36226"/>
                </a:lnTo>
                <a:lnTo>
                  <a:pt x="2171" y="37799"/>
                </a:lnTo>
                <a:lnTo>
                  <a:pt x="94296" y="37799"/>
                </a:lnTo>
                <a:lnTo>
                  <a:pt x="94296" y="36226"/>
                </a:lnTo>
                <a:close/>
              </a:path>
              <a:path w="96467" h="39372">
                <a:moveTo>
                  <a:pt x="94296" y="1573"/>
                </a:moveTo>
                <a:lnTo>
                  <a:pt x="94296" y="37799"/>
                </a:lnTo>
                <a:lnTo>
                  <a:pt x="95382" y="36226"/>
                </a:lnTo>
                <a:lnTo>
                  <a:pt x="96467" y="36226"/>
                </a:lnTo>
                <a:lnTo>
                  <a:pt x="96467" y="3146"/>
                </a:lnTo>
                <a:lnTo>
                  <a:pt x="95382" y="3146"/>
                </a:lnTo>
                <a:lnTo>
                  <a:pt x="94296" y="1573"/>
                </a:lnTo>
                <a:close/>
              </a:path>
              <a:path w="96467" h="39372">
                <a:moveTo>
                  <a:pt x="96467" y="36226"/>
                </a:moveTo>
                <a:lnTo>
                  <a:pt x="95382" y="36226"/>
                </a:lnTo>
                <a:lnTo>
                  <a:pt x="94296" y="37799"/>
                </a:lnTo>
                <a:lnTo>
                  <a:pt x="96467" y="37799"/>
                </a:lnTo>
                <a:lnTo>
                  <a:pt x="96467" y="36226"/>
                </a:lnTo>
                <a:close/>
              </a:path>
              <a:path w="96467" h="39372">
                <a:moveTo>
                  <a:pt x="2171" y="1573"/>
                </a:moveTo>
                <a:lnTo>
                  <a:pt x="1085" y="3146"/>
                </a:lnTo>
                <a:lnTo>
                  <a:pt x="2171" y="3146"/>
                </a:lnTo>
                <a:lnTo>
                  <a:pt x="2171" y="1573"/>
                </a:lnTo>
                <a:close/>
              </a:path>
              <a:path w="96467" h="39372">
                <a:moveTo>
                  <a:pt x="94296" y="1573"/>
                </a:moveTo>
                <a:lnTo>
                  <a:pt x="2171" y="1573"/>
                </a:lnTo>
                <a:lnTo>
                  <a:pt x="2171" y="3146"/>
                </a:lnTo>
                <a:lnTo>
                  <a:pt x="94296" y="3146"/>
                </a:lnTo>
                <a:lnTo>
                  <a:pt x="94296" y="1573"/>
                </a:lnTo>
                <a:close/>
              </a:path>
              <a:path w="96467" h="39372">
                <a:moveTo>
                  <a:pt x="96467" y="1573"/>
                </a:moveTo>
                <a:lnTo>
                  <a:pt x="94296" y="1573"/>
                </a:lnTo>
                <a:lnTo>
                  <a:pt x="95382" y="3146"/>
                </a:lnTo>
                <a:lnTo>
                  <a:pt x="96467" y="3146"/>
                </a:lnTo>
                <a:lnTo>
                  <a:pt x="96467" y="1573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34" name="object 234"/>
          <p:cNvSpPr/>
          <p:nvPr/>
        </p:nvSpPr>
        <p:spPr>
          <a:xfrm>
            <a:off x="5753349" y="2815372"/>
            <a:ext cx="10838" cy="0"/>
          </a:xfrm>
          <a:custGeom>
            <a:avLst/>
            <a:gdLst/>
            <a:ahLst/>
            <a:cxnLst/>
            <a:rect l="l" t="t" r="r" b="b"/>
            <a:pathLst>
              <a:path w="10838" h="0">
                <a:moveTo>
                  <a:pt x="0" y="0"/>
                </a:moveTo>
                <a:lnTo>
                  <a:pt x="10838" y="0"/>
                </a:lnTo>
              </a:path>
            </a:pathLst>
          </a:custGeom>
          <a:ln w="28056">
            <a:solidFill>
              <a:srgbClr val="C0C0C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35" name="object 235"/>
          <p:cNvSpPr/>
          <p:nvPr/>
        </p:nvSpPr>
        <p:spPr>
          <a:xfrm>
            <a:off x="5775031" y="2809859"/>
            <a:ext cx="11922" cy="11024"/>
          </a:xfrm>
          <a:custGeom>
            <a:avLst/>
            <a:gdLst/>
            <a:ahLst/>
            <a:cxnLst/>
            <a:rect l="l" t="t" r="r" b="b"/>
            <a:pathLst>
              <a:path w="11922" h="11024">
                <a:moveTo>
                  <a:pt x="0" y="5512"/>
                </a:moveTo>
                <a:lnTo>
                  <a:pt x="11922" y="5512"/>
                </a:lnTo>
              </a:path>
            </a:pathLst>
          </a:custGeom>
          <a:ln w="12294">
            <a:solidFill>
              <a:srgbClr val="008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36" name="object 236"/>
          <p:cNvSpPr/>
          <p:nvPr/>
        </p:nvSpPr>
        <p:spPr>
          <a:xfrm>
            <a:off x="5741428" y="2809857"/>
            <a:ext cx="7589" cy="12599"/>
          </a:xfrm>
          <a:custGeom>
            <a:avLst/>
            <a:gdLst/>
            <a:ahLst/>
            <a:cxnLst/>
            <a:rect l="l" t="t" r="r" b="b"/>
            <a:pathLst>
              <a:path w="7589" h="12599">
                <a:moveTo>
                  <a:pt x="5895" y="0"/>
                </a:moveTo>
                <a:lnTo>
                  <a:pt x="1704" y="0"/>
                </a:lnTo>
                <a:lnTo>
                  <a:pt x="0" y="2815"/>
                </a:lnTo>
                <a:lnTo>
                  <a:pt x="0" y="9784"/>
                </a:lnTo>
                <a:lnTo>
                  <a:pt x="1704" y="12599"/>
                </a:lnTo>
                <a:lnTo>
                  <a:pt x="5895" y="12599"/>
                </a:lnTo>
                <a:lnTo>
                  <a:pt x="7589" y="9784"/>
                </a:lnTo>
                <a:lnTo>
                  <a:pt x="7589" y="2815"/>
                </a:lnTo>
                <a:lnTo>
                  <a:pt x="5895" y="0"/>
                </a:lnTo>
                <a:close/>
              </a:path>
            </a:pathLst>
          </a:custGeom>
          <a:solidFill>
            <a:srgbClr val="1F1F1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37" name="object 237"/>
          <p:cNvSpPr/>
          <p:nvPr/>
        </p:nvSpPr>
        <p:spPr>
          <a:xfrm>
            <a:off x="3726941" y="3714750"/>
            <a:ext cx="108204" cy="0"/>
          </a:xfrm>
          <a:custGeom>
            <a:avLst/>
            <a:gdLst/>
            <a:ahLst/>
            <a:cxnLst/>
            <a:rect l="l" t="t" r="r" b="b"/>
            <a:pathLst>
              <a:path w="108204" h="0">
                <a:moveTo>
                  <a:pt x="0" y="0"/>
                </a:moveTo>
                <a:lnTo>
                  <a:pt x="108204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38" name="object 238"/>
          <p:cNvSpPr/>
          <p:nvPr/>
        </p:nvSpPr>
        <p:spPr>
          <a:xfrm>
            <a:off x="5488685" y="2803398"/>
            <a:ext cx="106679" cy="0"/>
          </a:xfrm>
          <a:custGeom>
            <a:avLst/>
            <a:gdLst/>
            <a:ahLst/>
            <a:cxnLst/>
            <a:rect l="l" t="t" r="r" b="b"/>
            <a:pathLst>
              <a:path w="106679" h="0">
                <a:moveTo>
                  <a:pt x="0" y="0"/>
                </a:moveTo>
                <a:lnTo>
                  <a:pt x="106679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39" name="object 239"/>
          <p:cNvSpPr/>
          <p:nvPr/>
        </p:nvSpPr>
        <p:spPr>
          <a:xfrm>
            <a:off x="4597146" y="4135373"/>
            <a:ext cx="106679" cy="0"/>
          </a:xfrm>
          <a:custGeom>
            <a:avLst/>
            <a:gdLst/>
            <a:ahLst/>
            <a:cxnLst/>
            <a:rect l="l" t="t" r="r" b="b"/>
            <a:pathLst>
              <a:path w="106679" h="0">
                <a:moveTo>
                  <a:pt x="0" y="0"/>
                </a:moveTo>
                <a:lnTo>
                  <a:pt x="106679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40" name="object 240"/>
          <p:cNvSpPr/>
          <p:nvPr/>
        </p:nvSpPr>
        <p:spPr>
          <a:xfrm>
            <a:off x="5494782" y="3902202"/>
            <a:ext cx="106679" cy="0"/>
          </a:xfrm>
          <a:custGeom>
            <a:avLst/>
            <a:gdLst/>
            <a:ahLst/>
            <a:cxnLst/>
            <a:rect l="l" t="t" r="r" b="b"/>
            <a:pathLst>
              <a:path w="106679" h="0">
                <a:moveTo>
                  <a:pt x="0" y="0"/>
                </a:moveTo>
                <a:lnTo>
                  <a:pt x="106679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41" name="object 241"/>
          <p:cNvSpPr/>
          <p:nvPr/>
        </p:nvSpPr>
        <p:spPr>
          <a:xfrm>
            <a:off x="3861940" y="2886443"/>
            <a:ext cx="209808" cy="94460"/>
          </a:xfrm>
          <a:custGeom>
            <a:avLst/>
            <a:gdLst/>
            <a:ahLst/>
            <a:cxnLst/>
            <a:rect l="l" t="t" r="r" b="b"/>
            <a:pathLst>
              <a:path w="209808" h="94460">
                <a:moveTo>
                  <a:pt x="0" y="94460"/>
                </a:moveTo>
                <a:lnTo>
                  <a:pt x="209808" y="94460"/>
                </a:lnTo>
                <a:lnTo>
                  <a:pt x="209808" y="0"/>
                </a:lnTo>
                <a:lnTo>
                  <a:pt x="0" y="0"/>
                </a:lnTo>
                <a:lnTo>
                  <a:pt x="0" y="9446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42" name="object 242"/>
          <p:cNvSpPr/>
          <p:nvPr/>
        </p:nvSpPr>
        <p:spPr>
          <a:xfrm>
            <a:off x="3861519" y="2885837"/>
            <a:ext cx="210649" cy="95670"/>
          </a:xfrm>
          <a:custGeom>
            <a:avLst/>
            <a:gdLst/>
            <a:ahLst/>
            <a:cxnLst/>
            <a:rect l="l" t="t" r="r" b="b"/>
            <a:pathLst>
              <a:path w="210649" h="95670">
                <a:moveTo>
                  <a:pt x="210649" y="0"/>
                </a:moveTo>
                <a:lnTo>
                  <a:pt x="0" y="0"/>
                </a:lnTo>
                <a:lnTo>
                  <a:pt x="0" y="95670"/>
                </a:lnTo>
                <a:lnTo>
                  <a:pt x="210649" y="95670"/>
                </a:lnTo>
                <a:lnTo>
                  <a:pt x="210649" y="95065"/>
                </a:lnTo>
                <a:lnTo>
                  <a:pt x="842" y="95065"/>
                </a:lnTo>
                <a:lnTo>
                  <a:pt x="421" y="94460"/>
                </a:lnTo>
                <a:lnTo>
                  <a:pt x="842" y="94460"/>
                </a:lnTo>
                <a:lnTo>
                  <a:pt x="842" y="1211"/>
                </a:lnTo>
                <a:lnTo>
                  <a:pt x="421" y="1211"/>
                </a:lnTo>
                <a:lnTo>
                  <a:pt x="842" y="606"/>
                </a:lnTo>
                <a:lnTo>
                  <a:pt x="210649" y="606"/>
                </a:lnTo>
                <a:lnTo>
                  <a:pt x="210649" y="0"/>
                </a:lnTo>
                <a:close/>
              </a:path>
              <a:path w="210649" h="95670">
                <a:moveTo>
                  <a:pt x="842" y="94460"/>
                </a:moveTo>
                <a:lnTo>
                  <a:pt x="421" y="94460"/>
                </a:lnTo>
                <a:lnTo>
                  <a:pt x="842" y="95065"/>
                </a:lnTo>
                <a:lnTo>
                  <a:pt x="842" y="94460"/>
                </a:lnTo>
                <a:close/>
              </a:path>
              <a:path w="210649" h="95670">
                <a:moveTo>
                  <a:pt x="209805" y="94460"/>
                </a:moveTo>
                <a:lnTo>
                  <a:pt x="842" y="94460"/>
                </a:lnTo>
                <a:lnTo>
                  <a:pt x="842" y="95065"/>
                </a:lnTo>
                <a:lnTo>
                  <a:pt x="209805" y="95065"/>
                </a:lnTo>
                <a:lnTo>
                  <a:pt x="209805" y="94460"/>
                </a:lnTo>
                <a:close/>
              </a:path>
              <a:path w="210649" h="95670">
                <a:moveTo>
                  <a:pt x="209805" y="606"/>
                </a:moveTo>
                <a:lnTo>
                  <a:pt x="209805" y="95065"/>
                </a:lnTo>
                <a:lnTo>
                  <a:pt x="210227" y="94460"/>
                </a:lnTo>
                <a:lnTo>
                  <a:pt x="210649" y="94460"/>
                </a:lnTo>
                <a:lnTo>
                  <a:pt x="210649" y="1211"/>
                </a:lnTo>
                <a:lnTo>
                  <a:pt x="210227" y="1211"/>
                </a:lnTo>
                <a:lnTo>
                  <a:pt x="209805" y="606"/>
                </a:lnTo>
                <a:close/>
              </a:path>
              <a:path w="210649" h="95670">
                <a:moveTo>
                  <a:pt x="210649" y="94460"/>
                </a:moveTo>
                <a:lnTo>
                  <a:pt x="210227" y="94460"/>
                </a:lnTo>
                <a:lnTo>
                  <a:pt x="209805" y="95065"/>
                </a:lnTo>
                <a:lnTo>
                  <a:pt x="210649" y="95065"/>
                </a:lnTo>
                <a:lnTo>
                  <a:pt x="210649" y="94460"/>
                </a:lnTo>
                <a:close/>
              </a:path>
              <a:path w="210649" h="95670">
                <a:moveTo>
                  <a:pt x="842" y="606"/>
                </a:moveTo>
                <a:lnTo>
                  <a:pt x="421" y="1211"/>
                </a:lnTo>
                <a:lnTo>
                  <a:pt x="842" y="1211"/>
                </a:lnTo>
                <a:lnTo>
                  <a:pt x="842" y="606"/>
                </a:lnTo>
                <a:close/>
              </a:path>
              <a:path w="210649" h="95670">
                <a:moveTo>
                  <a:pt x="209805" y="606"/>
                </a:moveTo>
                <a:lnTo>
                  <a:pt x="842" y="606"/>
                </a:lnTo>
                <a:lnTo>
                  <a:pt x="842" y="1211"/>
                </a:lnTo>
                <a:lnTo>
                  <a:pt x="209805" y="1211"/>
                </a:lnTo>
                <a:lnTo>
                  <a:pt x="209805" y="606"/>
                </a:lnTo>
                <a:close/>
              </a:path>
              <a:path w="210649" h="95670">
                <a:moveTo>
                  <a:pt x="210649" y="606"/>
                </a:moveTo>
                <a:lnTo>
                  <a:pt x="209805" y="606"/>
                </a:lnTo>
                <a:lnTo>
                  <a:pt x="210227" y="1211"/>
                </a:lnTo>
                <a:lnTo>
                  <a:pt x="210649" y="1211"/>
                </a:lnTo>
                <a:lnTo>
                  <a:pt x="210649" y="60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43" name="object 243"/>
          <p:cNvSpPr/>
          <p:nvPr/>
        </p:nvSpPr>
        <p:spPr>
          <a:xfrm>
            <a:off x="3977378" y="2924591"/>
            <a:ext cx="74149" cy="0"/>
          </a:xfrm>
          <a:custGeom>
            <a:avLst/>
            <a:gdLst/>
            <a:ahLst/>
            <a:cxnLst/>
            <a:rect l="l" t="t" r="r" b="b"/>
            <a:pathLst>
              <a:path w="74149" h="0">
                <a:moveTo>
                  <a:pt x="0" y="0"/>
                </a:moveTo>
                <a:lnTo>
                  <a:pt x="74149" y="0"/>
                </a:lnTo>
              </a:path>
            </a:pathLst>
          </a:custGeom>
          <a:ln w="46077">
            <a:solidFill>
              <a:srgbClr val="80808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44" name="object 244"/>
          <p:cNvSpPr/>
          <p:nvPr/>
        </p:nvSpPr>
        <p:spPr>
          <a:xfrm>
            <a:off x="3976956" y="2901581"/>
            <a:ext cx="74991" cy="46019"/>
          </a:xfrm>
          <a:custGeom>
            <a:avLst/>
            <a:gdLst/>
            <a:ahLst/>
            <a:cxnLst/>
            <a:rect l="l" t="t" r="r" b="b"/>
            <a:pathLst>
              <a:path w="74991" h="46019">
                <a:moveTo>
                  <a:pt x="74991" y="0"/>
                </a:moveTo>
                <a:lnTo>
                  <a:pt x="0" y="0"/>
                </a:lnTo>
                <a:lnTo>
                  <a:pt x="0" y="46018"/>
                </a:lnTo>
                <a:lnTo>
                  <a:pt x="74991" y="46019"/>
                </a:lnTo>
                <a:lnTo>
                  <a:pt x="74991" y="45413"/>
                </a:lnTo>
                <a:lnTo>
                  <a:pt x="843" y="45413"/>
                </a:lnTo>
                <a:lnTo>
                  <a:pt x="422" y="44808"/>
                </a:lnTo>
                <a:lnTo>
                  <a:pt x="843" y="44808"/>
                </a:lnTo>
                <a:lnTo>
                  <a:pt x="843" y="1211"/>
                </a:lnTo>
                <a:lnTo>
                  <a:pt x="421" y="1211"/>
                </a:lnTo>
                <a:lnTo>
                  <a:pt x="843" y="606"/>
                </a:lnTo>
                <a:lnTo>
                  <a:pt x="74991" y="606"/>
                </a:lnTo>
                <a:lnTo>
                  <a:pt x="74991" y="0"/>
                </a:lnTo>
                <a:close/>
              </a:path>
              <a:path w="74991" h="46019">
                <a:moveTo>
                  <a:pt x="843" y="44808"/>
                </a:moveTo>
                <a:lnTo>
                  <a:pt x="422" y="44808"/>
                </a:lnTo>
                <a:lnTo>
                  <a:pt x="843" y="45413"/>
                </a:lnTo>
                <a:lnTo>
                  <a:pt x="843" y="44808"/>
                </a:lnTo>
                <a:close/>
              </a:path>
              <a:path w="74991" h="46019">
                <a:moveTo>
                  <a:pt x="74147" y="44808"/>
                </a:moveTo>
                <a:lnTo>
                  <a:pt x="843" y="44808"/>
                </a:lnTo>
                <a:lnTo>
                  <a:pt x="843" y="45413"/>
                </a:lnTo>
                <a:lnTo>
                  <a:pt x="74147" y="45413"/>
                </a:lnTo>
                <a:lnTo>
                  <a:pt x="74147" y="44808"/>
                </a:lnTo>
                <a:close/>
              </a:path>
              <a:path w="74991" h="46019">
                <a:moveTo>
                  <a:pt x="74147" y="606"/>
                </a:moveTo>
                <a:lnTo>
                  <a:pt x="74147" y="45413"/>
                </a:lnTo>
                <a:lnTo>
                  <a:pt x="74569" y="44808"/>
                </a:lnTo>
                <a:lnTo>
                  <a:pt x="74991" y="44808"/>
                </a:lnTo>
                <a:lnTo>
                  <a:pt x="74991" y="1211"/>
                </a:lnTo>
                <a:lnTo>
                  <a:pt x="74569" y="1211"/>
                </a:lnTo>
                <a:lnTo>
                  <a:pt x="74147" y="606"/>
                </a:lnTo>
                <a:close/>
              </a:path>
              <a:path w="74991" h="46019">
                <a:moveTo>
                  <a:pt x="74991" y="44808"/>
                </a:moveTo>
                <a:lnTo>
                  <a:pt x="74569" y="44808"/>
                </a:lnTo>
                <a:lnTo>
                  <a:pt x="74147" y="45413"/>
                </a:lnTo>
                <a:lnTo>
                  <a:pt x="74991" y="45413"/>
                </a:lnTo>
                <a:lnTo>
                  <a:pt x="74991" y="44808"/>
                </a:lnTo>
                <a:close/>
              </a:path>
              <a:path w="74991" h="46019">
                <a:moveTo>
                  <a:pt x="843" y="606"/>
                </a:moveTo>
                <a:lnTo>
                  <a:pt x="421" y="1211"/>
                </a:lnTo>
                <a:lnTo>
                  <a:pt x="843" y="1211"/>
                </a:lnTo>
                <a:lnTo>
                  <a:pt x="843" y="606"/>
                </a:lnTo>
                <a:close/>
              </a:path>
              <a:path w="74991" h="46019">
                <a:moveTo>
                  <a:pt x="74147" y="606"/>
                </a:moveTo>
                <a:lnTo>
                  <a:pt x="843" y="606"/>
                </a:lnTo>
                <a:lnTo>
                  <a:pt x="843" y="1211"/>
                </a:lnTo>
                <a:lnTo>
                  <a:pt x="74147" y="1211"/>
                </a:lnTo>
                <a:lnTo>
                  <a:pt x="74147" y="606"/>
                </a:lnTo>
                <a:close/>
              </a:path>
              <a:path w="74991" h="46019">
                <a:moveTo>
                  <a:pt x="74991" y="606"/>
                </a:moveTo>
                <a:lnTo>
                  <a:pt x="74147" y="606"/>
                </a:lnTo>
                <a:lnTo>
                  <a:pt x="74569" y="1211"/>
                </a:lnTo>
                <a:lnTo>
                  <a:pt x="74991" y="1211"/>
                </a:lnTo>
                <a:lnTo>
                  <a:pt x="74991" y="60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45" name="object 245"/>
          <p:cNvSpPr/>
          <p:nvPr/>
        </p:nvSpPr>
        <p:spPr>
          <a:xfrm>
            <a:off x="3853514" y="2937306"/>
            <a:ext cx="226663" cy="59340"/>
          </a:xfrm>
          <a:custGeom>
            <a:avLst/>
            <a:gdLst/>
            <a:ahLst/>
            <a:cxnLst/>
            <a:rect l="l" t="t" r="r" b="b"/>
            <a:pathLst>
              <a:path w="226663" h="59340">
                <a:moveTo>
                  <a:pt x="199699" y="0"/>
                </a:moveTo>
                <a:lnTo>
                  <a:pt x="28648" y="0"/>
                </a:lnTo>
                <a:lnTo>
                  <a:pt x="842" y="52074"/>
                </a:lnTo>
                <a:lnTo>
                  <a:pt x="0" y="55707"/>
                </a:lnTo>
                <a:lnTo>
                  <a:pt x="842" y="58129"/>
                </a:lnTo>
                <a:lnTo>
                  <a:pt x="3370" y="59340"/>
                </a:lnTo>
                <a:lnTo>
                  <a:pt x="224131" y="59340"/>
                </a:lnTo>
                <a:lnTo>
                  <a:pt x="225819" y="58129"/>
                </a:lnTo>
                <a:lnTo>
                  <a:pt x="226663" y="55707"/>
                </a:lnTo>
                <a:lnTo>
                  <a:pt x="226663" y="53285"/>
                </a:lnTo>
                <a:lnTo>
                  <a:pt x="1996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46" name="object 246"/>
          <p:cNvSpPr/>
          <p:nvPr/>
        </p:nvSpPr>
        <p:spPr>
          <a:xfrm>
            <a:off x="3853059" y="2936701"/>
            <a:ext cx="227540" cy="60551"/>
          </a:xfrm>
          <a:custGeom>
            <a:avLst/>
            <a:gdLst/>
            <a:ahLst/>
            <a:cxnLst/>
            <a:rect l="l" t="t" r="r" b="b"/>
            <a:pathLst>
              <a:path w="227540" h="60551">
                <a:moveTo>
                  <a:pt x="200365" y="0"/>
                </a:moveTo>
                <a:lnTo>
                  <a:pt x="28895" y="0"/>
                </a:lnTo>
                <a:lnTo>
                  <a:pt x="920" y="52391"/>
                </a:lnTo>
                <a:lnTo>
                  <a:pt x="0" y="56358"/>
                </a:lnTo>
                <a:lnTo>
                  <a:pt x="998" y="59229"/>
                </a:lnTo>
                <a:lnTo>
                  <a:pt x="3756" y="60551"/>
                </a:lnTo>
                <a:lnTo>
                  <a:pt x="224687" y="60551"/>
                </a:lnTo>
                <a:lnTo>
                  <a:pt x="226283" y="59404"/>
                </a:lnTo>
                <a:lnTo>
                  <a:pt x="224400" y="59404"/>
                </a:lnTo>
                <a:lnTo>
                  <a:pt x="3958" y="59371"/>
                </a:lnTo>
                <a:lnTo>
                  <a:pt x="3825" y="59339"/>
                </a:lnTo>
                <a:lnTo>
                  <a:pt x="2064" y="58463"/>
                </a:lnTo>
                <a:lnTo>
                  <a:pt x="1674" y="58463"/>
                </a:lnTo>
                <a:lnTo>
                  <a:pt x="1430" y="58160"/>
                </a:lnTo>
                <a:lnTo>
                  <a:pt x="1568" y="58160"/>
                </a:lnTo>
                <a:lnTo>
                  <a:pt x="992" y="56503"/>
                </a:lnTo>
                <a:lnTo>
                  <a:pt x="854" y="56503"/>
                </a:lnTo>
                <a:lnTo>
                  <a:pt x="831" y="56041"/>
                </a:lnTo>
                <a:lnTo>
                  <a:pt x="961" y="56041"/>
                </a:lnTo>
                <a:lnTo>
                  <a:pt x="1656" y="53048"/>
                </a:lnTo>
                <a:lnTo>
                  <a:pt x="1697" y="52870"/>
                </a:lnTo>
                <a:lnTo>
                  <a:pt x="29310" y="1211"/>
                </a:lnTo>
                <a:lnTo>
                  <a:pt x="29103" y="1211"/>
                </a:lnTo>
                <a:lnTo>
                  <a:pt x="29437" y="974"/>
                </a:lnTo>
                <a:lnTo>
                  <a:pt x="199814" y="974"/>
                </a:lnTo>
                <a:lnTo>
                  <a:pt x="200852" y="962"/>
                </a:lnTo>
                <a:lnTo>
                  <a:pt x="200365" y="0"/>
                </a:lnTo>
                <a:close/>
              </a:path>
              <a:path w="227540" h="60551">
                <a:moveTo>
                  <a:pt x="225958" y="58281"/>
                </a:moveTo>
                <a:lnTo>
                  <a:pt x="224400" y="59404"/>
                </a:lnTo>
                <a:lnTo>
                  <a:pt x="224586" y="59340"/>
                </a:lnTo>
                <a:lnTo>
                  <a:pt x="226371" y="59340"/>
                </a:lnTo>
                <a:lnTo>
                  <a:pt x="226586" y="59186"/>
                </a:lnTo>
                <a:lnTo>
                  <a:pt x="226838" y="58463"/>
                </a:lnTo>
                <a:lnTo>
                  <a:pt x="225894" y="58463"/>
                </a:lnTo>
                <a:lnTo>
                  <a:pt x="225958" y="58281"/>
                </a:lnTo>
                <a:close/>
              </a:path>
              <a:path w="227540" h="60551">
                <a:moveTo>
                  <a:pt x="226371" y="59340"/>
                </a:moveTo>
                <a:lnTo>
                  <a:pt x="224586" y="59340"/>
                </a:lnTo>
                <a:lnTo>
                  <a:pt x="224400" y="59404"/>
                </a:lnTo>
                <a:lnTo>
                  <a:pt x="226283" y="59404"/>
                </a:lnTo>
                <a:close/>
              </a:path>
              <a:path w="227540" h="60551">
                <a:moveTo>
                  <a:pt x="3893" y="59339"/>
                </a:moveTo>
                <a:close/>
              </a:path>
              <a:path w="227540" h="60551">
                <a:moveTo>
                  <a:pt x="224489" y="59340"/>
                </a:moveTo>
                <a:lnTo>
                  <a:pt x="3893" y="59339"/>
                </a:lnTo>
                <a:lnTo>
                  <a:pt x="224446" y="59371"/>
                </a:lnTo>
                <a:close/>
              </a:path>
              <a:path w="227540" h="60551">
                <a:moveTo>
                  <a:pt x="1430" y="58160"/>
                </a:moveTo>
                <a:lnTo>
                  <a:pt x="1674" y="58463"/>
                </a:lnTo>
                <a:lnTo>
                  <a:pt x="1596" y="58239"/>
                </a:lnTo>
                <a:lnTo>
                  <a:pt x="1430" y="58160"/>
                </a:lnTo>
                <a:close/>
              </a:path>
              <a:path w="227540" h="60551">
                <a:moveTo>
                  <a:pt x="1596" y="58239"/>
                </a:moveTo>
                <a:lnTo>
                  <a:pt x="1674" y="58463"/>
                </a:lnTo>
                <a:lnTo>
                  <a:pt x="2064" y="58463"/>
                </a:lnTo>
                <a:lnTo>
                  <a:pt x="1596" y="58239"/>
                </a:lnTo>
                <a:close/>
              </a:path>
              <a:path w="227540" h="60551">
                <a:moveTo>
                  <a:pt x="226080" y="58193"/>
                </a:moveTo>
                <a:lnTo>
                  <a:pt x="225894" y="58463"/>
                </a:lnTo>
                <a:lnTo>
                  <a:pt x="226080" y="58193"/>
                </a:lnTo>
                <a:close/>
              </a:path>
              <a:path w="227540" h="60551">
                <a:moveTo>
                  <a:pt x="226933" y="58193"/>
                </a:moveTo>
                <a:lnTo>
                  <a:pt x="226080" y="58193"/>
                </a:lnTo>
                <a:lnTo>
                  <a:pt x="225894" y="58463"/>
                </a:lnTo>
                <a:lnTo>
                  <a:pt x="226838" y="58463"/>
                </a:lnTo>
                <a:lnTo>
                  <a:pt x="226933" y="58193"/>
                </a:lnTo>
                <a:close/>
              </a:path>
              <a:path w="227540" h="60551">
                <a:moveTo>
                  <a:pt x="226696" y="56163"/>
                </a:moveTo>
                <a:lnTo>
                  <a:pt x="225958" y="58281"/>
                </a:lnTo>
                <a:lnTo>
                  <a:pt x="226933" y="58193"/>
                </a:lnTo>
                <a:lnTo>
                  <a:pt x="227540" y="56455"/>
                </a:lnTo>
                <a:lnTo>
                  <a:pt x="227540" y="56312"/>
                </a:lnTo>
                <a:lnTo>
                  <a:pt x="226696" y="56312"/>
                </a:lnTo>
                <a:lnTo>
                  <a:pt x="226696" y="56163"/>
                </a:lnTo>
                <a:close/>
              </a:path>
              <a:path w="227540" h="60551">
                <a:moveTo>
                  <a:pt x="1568" y="58160"/>
                </a:moveTo>
                <a:lnTo>
                  <a:pt x="1430" y="58160"/>
                </a:lnTo>
                <a:lnTo>
                  <a:pt x="1596" y="58239"/>
                </a:lnTo>
                <a:close/>
              </a:path>
              <a:path w="227540" h="60551">
                <a:moveTo>
                  <a:pt x="831" y="56041"/>
                </a:moveTo>
                <a:lnTo>
                  <a:pt x="854" y="56503"/>
                </a:lnTo>
                <a:lnTo>
                  <a:pt x="909" y="56265"/>
                </a:lnTo>
                <a:lnTo>
                  <a:pt x="831" y="56041"/>
                </a:lnTo>
                <a:close/>
              </a:path>
              <a:path w="227540" h="60551">
                <a:moveTo>
                  <a:pt x="909" y="56265"/>
                </a:moveTo>
                <a:lnTo>
                  <a:pt x="854" y="56503"/>
                </a:lnTo>
                <a:lnTo>
                  <a:pt x="992" y="56503"/>
                </a:lnTo>
                <a:lnTo>
                  <a:pt x="909" y="56265"/>
                </a:lnTo>
                <a:close/>
              </a:path>
              <a:path w="227540" h="60551">
                <a:moveTo>
                  <a:pt x="226738" y="56041"/>
                </a:moveTo>
                <a:lnTo>
                  <a:pt x="226696" y="56312"/>
                </a:lnTo>
                <a:lnTo>
                  <a:pt x="226738" y="56041"/>
                </a:lnTo>
                <a:close/>
              </a:path>
              <a:path w="227540" h="60551">
                <a:moveTo>
                  <a:pt x="227540" y="56041"/>
                </a:moveTo>
                <a:lnTo>
                  <a:pt x="226738" y="56041"/>
                </a:lnTo>
                <a:lnTo>
                  <a:pt x="226696" y="56312"/>
                </a:lnTo>
                <a:lnTo>
                  <a:pt x="227540" y="56312"/>
                </a:lnTo>
                <a:lnTo>
                  <a:pt x="227540" y="56041"/>
                </a:lnTo>
                <a:close/>
              </a:path>
              <a:path w="227540" h="60551">
                <a:moveTo>
                  <a:pt x="961" y="56041"/>
                </a:moveTo>
                <a:lnTo>
                  <a:pt x="831" y="56041"/>
                </a:lnTo>
                <a:lnTo>
                  <a:pt x="909" y="56265"/>
                </a:lnTo>
                <a:lnTo>
                  <a:pt x="961" y="56041"/>
                </a:lnTo>
                <a:close/>
              </a:path>
              <a:path w="227540" h="60551">
                <a:moveTo>
                  <a:pt x="226696" y="54096"/>
                </a:moveTo>
                <a:lnTo>
                  <a:pt x="226696" y="56163"/>
                </a:lnTo>
                <a:lnTo>
                  <a:pt x="227540" y="56041"/>
                </a:lnTo>
                <a:lnTo>
                  <a:pt x="227540" y="54246"/>
                </a:lnTo>
                <a:lnTo>
                  <a:pt x="226772" y="54246"/>
                </a:lnTo>
                <a:lnTo>
                  <a:pt x="226696" y="54096"/>
                </a:lnTo>
                <a:close/>
              </a:path>
              <a:path w="227540" h="60551">
                <a:moveTo>
                  <a:pt x="226696" y="53890"/>
                </a:moveTo>
                <a:lnTo>
                  <a:pt x="226696" y="54096"/>
                </a:lnTo>
                <a:lnTo>
                  <a:pt x="226772" y="54246"/>
                </a:lnTo>
                <a:lnTo>
                  <a:pt x="226696" y="53890"/>
                </a:lnTo>
                <a:close/>
              </a:path>
              <a:path w="227540" h="60551">
                <a:moveTo>
                  <a:pt x="227540" y="53890"/>
                </a:moveTo>
                <a:lnTo>
                  <a:pt x="226696" y="53890"/>
                </a:lnTo>
                <a:lnTo>
                  <a:pt x="226772" y="54246"/>
                </a:lnTo>
                <a:lnTo>
                  <a:pt x="227540" y="54246"/>
                </a:lnTo>
                <a:lnTo>
                  <a:pt x="227540" y="53890"/>
                </a:lnTo>
                <a:close/>
              </a:path>
              <a:path w="227540" h="60551">
                <a:moveTo>
                  <a:pt x="199808" y="962"/>
                </a:moveTo>
                <a:lnTo>
                  <a:pt x="226696" y="54096"/>
                </a:lnTo>
                <a:lnTo>
                  <a:pt x="226696" y="53890"/>
                </a:lnTo>
                <a:lnTo>
                  <a:pt x="227540" y="53890"/>
                </a:lnTo>
                <a:lnTo>
                  <a:pt x="227540" y="53693"/>
                </a:lnTo>
                <a:lnTo>
                  <a:pt x="200978" y="1211"/>
                </a:lnTo>
                <a:lnTo>
                  <a:pt x="200154" y="1211"/>
                </a:lnTo>
                <a:lnTo>
                  <a:pt x="199808" y="962"/>
                </a:lnTo>
                <a:close/>
              </a:path>
              <a:path w="227540" h="60551">
                <a:moveTo>
                  <a:pt x="1697" y="52870"/>
                </a:moveTo>
                <a:lnTo>
                  <a:pt x="1631" y="53048"/>
                </a:lnTo>
                <a:lnTo>
                  <a:pt x="1697" y="52870"/>
                </a:lnTo>
                <a:close/>
              </a:path>
              <a:path w="227540" h="60551">
                <a:moveTo>
                  <a:pt x="1674" y="52967"/>
                </a:moveTo>
                <a:close/>
              </a:path>
              <a:path w="227540" h="60551">
                <a:moveTo>
                  <a:pt x="1726" y="52870"/>
                </a:moveTo>
                <a:close/>
              </a:path>
              <a:path w="227540" h="60551">
                <a:moveTo>
                  <a:pt x="29437" y="974"/>
                </a:moveTo>
                <a:lnTo>
                  <a:pt x="29103" y="1211"/>
                </a:lnTo>
                <a:lnTo>
                  <a:pt x="29310" y="1211"/>
                </a:lnTo>
                <a:lnTo>
                  <a:pt x="29437" y="974"/>
                </a:lnTo>
                <a:close/>
              </a:path>
              <a:path w="227540" h="60551">
                <a:moveTo>
                  <a:pt x="199814" y="974"/>
                </a:moveTo>
                <a:lnTo>
                  <a:pt x="29437" y="974"/>
                </a:lnTo>
                <a:lnTo>
                  <a:pt x="29310" y="1211"/>
                </a:lnTo>
                <a:lnTo>
                  <a:pt x="199934" y="1211"/>
                </a:lnTo>
                <a:lnTo>
                  <a:pt x="199814" y="974"/>
                </a:lnTo>
                <a:close/>
              </a:path>
              <a:path w="227540" h="60551">
                <a:moveTo>
                  <a:pt x="200852" y="962"/>
                </a:moveTo>
                <a:lnTo>
                  <a:pt x="199808" y="962"/>
                </a:lnTo>
                <a:lnTo>
                  <a:pt x="200154" y="1211"/>
                </a:lnTo>
                <a:lnTo>
                  <a:pt x="200978" y="1211"/>
                </a:lnTo>
                <a:lnTo>
                  <a:pt x="200852" y="96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47" name="object 247"/>
          <p:cNvSpPr/>
          <p:nvPr/>
        </p:nvSpPr>
        <p:spPr>
          <a:xfrm>
            <a:off x="3866153" y="2950627"/>
            <a:ext cx="150822" cy="36331"/>
          </a:xfrm>
          <a:custGeom>
            <a:avLst/>
            <a:gdLst/>
            <a:ahLst/>
            <a:cxnLst/>
            <a:rect l="l" t="t" r="r" b="b"/>
            <a:pathLst>
              <a:path w="150822" h="36331">
                <a:moveTo>
                  <a:pt x="144087" y="0"/>
                </a:moveTo>
                <a:lnTo>
                  <a:pt x="20222" y="0"/>
                </a:lnTo>
                <a:lnTo>
                  <a:pt x="0" y="36331"/>
                </a:lnTo>
                <a:lnTo>
                  <a:pt x="150822" y="36331"/>
                </a:lnTo>
                <a:lnTo>
                  <a:pt x="14408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48" name="object 248"/>
          <p:cNvSpPr/>
          <p:nvPr/>
        </p:nvSpPr>
        <p:spPr>
          <a:xfrm>
            <a:off x="3865276" y="2950022"/>
            <a:ext cx="152247" cy="37542"/>
          </a:xfrm>
          <a:custGeom>
            <a:avLst/>
            <a:gdLst/>
            <a:ahLst/>
            <a:cxnLst/>
            <a:rect l="l" t="t" r="r" b="b"/>
            <a:pathLst>
              <a:path w="152247" h="37542">
                <a:moveTo>
                  <a:pt x="145285" y="0"/>
                </a:moveTo>
                <a:lnTo>
                  <a:pt x="20896" y="0"/>
                </a:lnTo>
                <a:lnTo>
                  <a:pt x="0" y="37541"/>
                </a:lnTo>
                <a:lnTo>
                  <a:pt x="152247" y="37542"/>
                </a:lnTo>
                <a:lnTo>
                  <a:pt x="152205" y="37314"/>
                </a:lnTo>
                <a:lnTo>
                  <a:pt x="1205" y="37314"/>
                </a:lnTo>
                <a:lnTo>
                  <a:pt x="876" y="36330"/>
                </a:lnTo>
                <a:lnTo>
                  <a:pt x="1753" y="36330"/>
                </a:lnTo>
                <a:lnTo>
                  <a:pt x="21301" y="1211"/>
                </a:lnTo>
                <a:lnTo>
                  <a:pt x="21098" y="1211"/>
                </a:lnTo>
                <a:lnTo>
                  <a:pt x="21428" y="984"/>
                </a:lnTo>
                <a:lnTo>
                  <a:pt x="144592" y="984"/>
                </a:lnTo>
                <a:lnTo>
                  <a:pt x="144551" y="761"/>
                </a:lnTo>
                <a:lnTo>
                  <a:pt x="145426" y="761"/>
                </a:lnTo>
                <a:lnTo>
                  <a:pt x="145285" y="0"/>
                </a:lnTo>
                <a:close/>
              </a:path>
              <a:path w="152247" h="37542">
                <a:moveTo>
                  <a:pt x="1753" y="36330"/>
                </a:moveTo>
                <a:lnTo>
                  <a:pt x="876" y="36330"/>
                </a:lnTo>
                <a:lnTo>
                  <a:pt x="1205" y="37314"/>
                </a:lnTo>
                <a:lnTo>
                  <a:pt x="1753" y="36330"/>
                </a:lnTo>
                <a:close/>
              </a:path>
              <a:path w="152247" h="37542">
                <a:moveTo>
                  <a:pt x="151152" y="36330"/>
                </a:moveTo>
                <a:lnTo>
                  <a:pt x="1753" y="36330"/>
                </a:lnTo>
                <a:lnTo>
                  <a:pt x="1205" y="37314"/>
                </a:lnTo>
                <a:lnTo>
                  <a:pt x="152205" y="37314"/>
                </a:lnTo>
                <a:lnTo>
                  <a:pt x="152164" y="37092"/>
                </a:lnTo>
                <a:lnTo>
                  <a:pt x="151294" y="37092"/>
                </a:lnTo>
                <a:lnTo>
                  <a:pt x="151152" y="36330"/>
                </a:lnTo>
                <a:close/>
              </a:path>
              <a:path w="152247" h="37542">
                <a:moveTo>
                  <a:pt x="144551" y="761"/>
                </a:moveTo>
                <a:lnTo>
                  <a:pt x="151294" y="37092"/>
                </a:lnTo>
                <a:lnTo>
                  <a:pt x="151699" y="36330"/>
                </a:lnTo>
                <a:lnTo>
                  <a:pt x="152023" y="36330"/>
                </a:lnTo>
                <a:lnTo>
                  <a:pt x="145510" y="1211"/>
                </a:lnTo>
                <a:lnTo>
                  <a:pt x="144964" y="1211"/>
                </a:lnTo>
                <a:lnTo>
                  <a:pt x="144551" y="761"/>
                </a:lnTo>
                <a:close/>
              </a:path>
              <a:path w="152247" h="37542">
                <a:moveTo>
                  <a:pt x="152023" y="36330"/>
                </a:moveTo>
                <a:lnTo>
                  <a:pt x="151699" y="36330"/>
                </a:lnTo>
                <a:lnTo>
                  <a:pt x="151294" y="37092"/>
                </a:lnTo>
                <a:lnTo>
                  <a:pt x="152164" y="37092"/>
                </a:lnTo>
                <a:lnTo>
                  <a:pt x="152023" y="36330"/>
                </a:lnTo>
                <a:close/>
              </a:path>
              <a:path w="152247" h="37542">
                <a:moveTo>
                  <a:pt x="21428" y="984"/>
                </a:moveTo>
                <a:lnTo>
                  <a:pt x="21098" y="1211"/>
                </a:lnTo>
                <a:lnTo>
                  <a:pt x="21301" y="1211"/>
                </a:lnTo>
                <a:lnTo>
                  <a:pt x="21428" y="984"/>
                </a:lnTo>
                <a:close/>
              </a:path>
              <a:path w="152247" h="37542">
                <a:moveTo>
                  <a:pt x="144592" y="984"/>
                </a:moveTo>
                <a:lnTo>
                  <a:pt x="21428" y="984"/>
                </a:lnTo>
                <a:lnTo>
                  <a:pt x="21301" y="1211"/>
                </a:lnTo>
                <a:lnTo>
                  <a:pt x="144634" y="1211"/>
                </a:lnTo>
                <a:lnTo>
                  <a:pt x="144592" y="984"/>
                </a:lnTo>
                <a:close/>
              </a:path>
              <a:path w="152247" h="37542">
                <a:moveTo>
                  <a:pt x="145426" y="761"/>
                </a:moveTo>
                <a:lnTo>
                  <a:pt x="144551" y="761"/>
                </a:lnTo>
                <a:lnTo>
                  <a:pt x="144964" y="1211"/>
                </a:lnTo>
                <a:lnTo>
                  <a:pt x="145510" y="1211"/>
                </a:lnTo>
                <a:lnTo>
                  <a:pt x="145426" y="76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49" name="object 249"/>
          <p:cNvSpPr/>
          <p:nvPr/>
        </p:nvSpPr>
        <p:spPr>
          <a:xfrm>
            <a:off x="4022031" y="2950627"/>
            <a:ext cx="45504" cy="36331"/>
          </a:xfrm>
          <a:custGeom>
            <a:avLst/>
            <a:gdLst/>
            <a:ahLst/>
            <a:cxnLst/>
            <a:rect l="l" t="t" r="r" b="b"/>
            <a:pathLst>
              <a:path w="45504" h="36331">
                <a:moveTo>
                  <a:pt x="26963" y="0"/>
                </a:moveTo>
                <a:lnTo>
                  <a:pt x="0" y="0"/>
                </a:lnTo>
                <a:lnTo>
                  <a:pt x="8430" y="36331"/>
                </a:lnTo>
                <a:lnTo>
                  <a:pt x="45504" y="36331"/>
                </a:lnTo>
                <a:lnTo>
                  <a:pt x="2696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50" name="object 250"/>
          <p:cNvSpPr/>
          <p:nvPr/>
        </p:nvSpPr>
        <p:spPr>
          <a:xfrm>
            <a:off x="4021448" y="2950022"/>
            <a:ext cx="46913" cy="37541"/>
          </a:xfrm>
          <a:custGeom>
            <a:avLst/>
            <a:gdLst/>
            <a:ahLst/>
            <a:cxnLst/>
            <a:rect l="l" t="t" r="r" b="b"/>
            <a:pathLst>
              <a:path w="46913" h="37541">
                <a:moveTo>
                  <a:pt x="27765" y="0"/>
                </a:moveTo>
                <a:lnTo>
                  <a:pt x="0" y="0"/>
                </a:lnTo>
                <a:lnTo>
                  <a:pt x="8709" y="37541"/>
                </a:lnTo>
                <a:lnTo>
                  <a:pt x="46913" y="37541"/>
                </a:lnTo>
                <a:lnTo>
                  <a:pt x="46787" y="37294"/>
                </a:lnTo>
                <a:lnTo>
                  <a:pt x="45749" y="37294"/>
                </a:lnTo>
                <a:lnTo>
                  <a:pt x="45468" y="36744"/>
                </a:lnTo>
                <a:lnTo>
                  <a:pt x="9409" y="36744"/>
                </a:lnTo>
                <a:lnTo>
                  <a:pt x="9013" y="36330"/>
                </a:lnTo>
                <a:lnTo>
                  <a:pt x="9313" y="36330"/>
                </a:lnTo>
                <a:lnTo>
                  <a:pt x="1172" y="1211"/>
                </a:lnTo>
                <a:lnTo>
                  <a:pt x="582" y="1211"/>
                </a:lnTo>
                <a:lnTo>
                  <a:pt x="987" y="413"/>
                </a:lnTo>
                <a:lnTo>
                  <a:pt x="27976" y="414"/>
                </a:lnTo>
                <a:lnTo>
                  <a:pt x="27765" y="0"/>
                </a:lnTo>
                <a:close/>
              </a:path>
              <a:path w="46913" h="37541">
                <a:moveTo>
                  <a:pt x="27208" y="963"/>
                </a:moveTo>
                <a:lnTo>
                  <a:pt x="45749" y="37294"/>
                </a:lnTo>
                <a:lnTo>
                  <a:pt x="46086" y="36330"/>
                </a:lnTo>
                <a:lnTo>
                  <a:pt x="46296" y="36330"/>
                </a:lnTo>
                <a:lnTo>
                  <a:pt x="28383" y="1211"/>
                </a:lnTo>
                <a:lnTo>
                  <a:pt x="27545" y="1211"/>
                </a:lnTo>
                <a:lnTo>
                  <a:pt x="27208" y="963"/>
                </a:lnTo>
                <a:close/>
              </a:path>
              <a:path w="46913" h="37541">
                <a:moveTo>
                  <a:pt x="46296" y="36330"/>
                </a:moveTo>
                <a:lnTo>
                  <a:pt x="46086" y="36330"/>
                </a:lnTo>
                <a:lnTo>
                  <a:pt x="45749" y="37294"/>
                </a:lnTo>
                <a:lnTo>
                  <a:pt x="46787" y="37294"/>
                </a:lnTo>
                <a:lnTo>
                  <a:pt x="46296" y="36330"/>
                </a:lnTo>
                <a:close/>
              </a:path>
              <a:path w="46913" h="37541">
                <a:moveTo>
                  <a:pt x="9313" y="36330"/>
                </a:moveTo>
                <a:lnTo>
                  <a:pt x="9013" y="36330"/>
                </a:lnTo>
                <a:lnTo>
                  <a:pt x="9409" y="36744"/>
                </a:lnTo>
                <a:lnTo>
                  <a:pt x="9313" y="36330"/>
                </a:lnTo>
                <a:close/>
              </a:path>
              <a:path w="46913" h="37541">
                <a:moveTo>
                  <a:pt x="45257" y="36330"/>
                </a:moveTo>
                <a:lnTo>
                  <a:pt x="9313" y="36330"/>
                </a:lnTo>
                <a:lnTo>
                  <a:pt x="9409" y="36744"/>
                </a:lnTo>
                <a:lnTo>
                  <a:pt x="45468" y="36744"/>
                </a:lnTo>
                <a:lnTo>
                  <a:pt x="45257" y="36330"/>
                </a:lnTo>
                <a:close/>
              </a:path>
              <a:path w="46913" h="37541">
                <a:moveTo>
                  <a:pt x="987" y="413"/>
                </a:moveTo>
                <a:lnTo>
                  <a:pt x="582" y="1211"/>
                </a:lnTo>
                <a:lnTo>
                  <a:pt x="1172" y="1211"/>
                </a:lnTo>
                <a:lnTo>
                  <a:pt x="987" y="413"/>
                </a:lnTo>
                <a:close/>
              </a:path>
              <a:path w="46913" h="37541">
                <a:moveTo>
                  <a:pt x="27976" y="414"/>
                </a:moveTo>
                <a:lnTo>
                  <a:pt x="987" y="413"/>
                </a:lnTo>
                <a:lnTo>
                  <a:pt x="1172" y="1211"/>
                </a:lnTo>
                <a:lnTo>
                  <a:pt x="27334" y="1211"/>
                </a:lnTo>
                <a:lnTo>
                  <a:pt x="27208" y="963"/>
                </a:lnTo>
                <a:lnTo>
                  <a:pt x="28256" y="963"/>
                </a:lnTo>
                <a:lnTo>
                  <a:pt x="27976" y="414"/>
                </a:lnTo>
                <a:close/>
              </a:path>
              <a:path w="46913" h="37541">
                <a:moveTo>
                  <a:pt x="28256" y="963"/>
                </a:moveTo>
                <a:lnTo>
                  <a:pt x="27208" y="963"/>
                </a:lnTo>
                <a:lnTo>
                  <a:pt x="27545" y="1211"/>
                </a:lnTo>
                <a:lnTo>
                  <a:pt x="28383" y="1211"/>
                </a:lnTo>
                <a:lnTo>
                  <a:pt x="28256" y="96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51" name="object 251"/>
          <p:cNvSpPr/>
          <p:nvPr/>
        </p:nvSpPr>
        <p:spPr>
          <a:xfrm>
            <a:off x="3890588" y="2703580"/>
            <a:ext cx="153350" cy="181652"/>
          </a:xfrm>
          <a:custGeom>
            <a:avLst/>
            <a:gdLst/>
            <a:ahLst/>
            <a:cxnLst/>
            <a:rect l="l" t="t" r="r" b="b"/>
            <a:pathLst>
              <a:path w="153350" h="181652">
                <a:moveTo>
                  <a:pt x="0" y="181652"/>
                </a:moveTo>
                <a:lnTo>
                  <a:pt x="153350" y="181652"/>
                </a:lnTo>
                <a:lnTo>
                  <a:pt x="153349" y="0"/>
                </a:lnTo>
                <a:lnTo>
                  <a:pt x="0" y="0"/>
                </a:lnTo>
                <a:lnTo>
                  <a:pt x="0" y="18165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52" name="object 252"/>
          <p:cNvSpPr/>
          <p:nvPr/>
        </p:nvSpPr>
        <p:spPr>
          <a:xfrm>
            <a:off x="3890167" y="2702973"/>
            <a:ext cx="154194" cy="182864"/>
          </a:xfrm>
          <a:custGeom>
            <a:avLst/>
            <a:gdLst/>
            <a:ahLst/>
            <a:cxnLst/>
            <a:rect l="l" t="t" r="r" b="b"/>
            <a:pathLst>
              <a:path w="154194" h="182864">
                <a:moveTo>
                  <a:pt x="154193" y="0"/>
                </a:moveTo>
                <a:lnTo>
                  <a:pt x="0" y="0"/>
                </a:lnTo>
                <a:lnTo>
                  <a:pt x="0" y="182864"/>
                </a:lnTo>
                <a:lnTo>
                  <a:pt x="154194" y="182864"/>
                </a:lnTo>
                <a:lnTo>
                  <a:pt x="154194" y="182259"/>
                </a:lnTo>
                <a:lnTo>
                  <a:pt x="843" y="182259"/>
                </a:lnTo>
                <a:lnTo>
                  <a:pt x="421" y="181653"/>
                </a:lnTo>
                <a:lnTo>
                  <a:pt x="843" y="181653"/>
                </a:lnTo>
                <a:lnTo>
                  <a:pt x="843" y="1210"/>
                </a:lnTo>
                <a:lnTo>
                  <a:pt x="421" y="1210"/>
                </a:lnTo>
                <a:lnTo>
                  <a:pt x="843" y="605"/>
                </a:lnTo>
                <a:lnTo>
                  <a:pt x="154193" y="605"/>
                </a:lnTo>
                <a:lnTo>
                  <a:pt x="154193" y="0"/>
                </a:lnTo>
                <a:close/>
              </a:path>
              <a:path w="154194" h="182864">
                <a:moveTo>
                  <a:pt x="843" y="181653"/>
                </a:moveTo>
                <a:lnTo>
                  <a:pt x="421" y="181653"/>
                </a:lnTo>
                <a:lnTo>
                  <a:pt x="843" y="182259"/>
                </a:lnTo>
                <a:lnTo>
                  <a:pt x="843" y="181653"/>
                </a:lnTo>
                <a:close/>
              </a:path>
              <a:path w="154194" h="182864">
                <a:moveTo>
                  <a:pt x="153350" y="181654"/>
                </a:moveTo>
                <a:lnTo>
                  <a:pt x="843" y="181653"/>
                </a:lnTo>
                <a:lnTo>
                  <a:pt x="843" y="182259"/>
                </a:lnTo>
                <a:lnTo>
                  <a:pt x="153350" y="182259"/>
                </a:lnTo>
                <a:lnTo>
                  <a:pt x="153350" y="181654"/>
                </a:lnTo>
                <a:close/>
              </a:path>
              <a:path w="154194" h="182864">
                <a:moveTo>
                  <a:pt x="153349" y="605"/>
                </a:moveTo>
                <a:lnTo>
                  <a:pt x="153350" y="182259"/>
                </a:lnTo>
                <a:lnTo>
                  <a:pt x="153772" y="181654"/>
                </a:lnTo>
                <a:lnTo>
                  <a:pt x="154194" y="181654"/>
                </a:lnTo>
                <a:lnTo>
                  <a:pt x="154193" y="1210"/>
                </a:lnTo>
                <a:lnTo>
                  <a:pt x="153771" y="1210"/>
                </a:lnTo>
                <a:lnTo>
                  <a:pt x="153349" y="605"/>
                </a:lnTo>
                <a:close/>
              </a:path>
              <a:path w="154194" h="182864">
                <a:moveTo>
                  <a:pt x="154194" y="181654"/>
                </a:moveTo>
                <a:lnTo>
                  <a:pt x="153772" y="181654"/>
                </a:lnTo>
                <a:lnTo>
                  <a:pt x="153350" y="182259"/>
                </a:lnTo>
                <a:lnTo>
                  <a:pt x="154194" y="182259"/>
                </a:lnTo>
                <a:lnTo>
                  <a:pt x="154194" y="181654"/>
                </a:lnTo>
                <a:close/>
              </a:path>
              <a:path w="154194" h="182864">
                <a:moveTo>
                  <a:pt x="843" y="605"/>
                </a:moveTo>
                <a:lnTo>
                  <a:pt x="421" y="1210"/>
                </a:lnTo>
                <a:lnTo>
                  <a:pt x="843" y="1210"/>
                </a:lnTo>
                <a:lnTo>
                  <a:pt x="843" y="605"/>
                </a:lnTo>
                <a:close/>
              </a:path>
              <a:path w="154194" h="182864">
                <a:moveTo>
                  <a:pt x="153349" y="605"/>
                </a:moveTo>
                <a:lnTo>
                  <a:pt x="843" y="605"/>
                </a:lnTo>
                <a:lnTo>
                  <a:pt x="843" y="1210"/>
                </a:lnTo>
                <a:lnTo>
                  <a:pt x="153349" y="1210"/>
                </a:lnTo>
                <a:lnTo>
                  <a:pt x="153349" y="605"/>
                </a:lnTo>
                <a:close/>
              </a:path>
              <a:path w="154194" h="182864">
                <a:moveTo>
                  <a:pt x="154193" y="605"/>
                </a:moveTo>
                <a:lnTo>
                  <a:pt x="153349" y="605"/>
                </a:lnTo>
                <a:lnTo>
                  <a:pt x="153771" y="1210"/>
                </a:lnTo>
                <a:lnTo>
                  <a:pt x="154193" y="1210"/>
                </a:lnTo>
                <a:lnTo>
                  <a:pt x="154193" y="60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53" name="object 253"/>
          <p:cNvSpPr/>
          <p:nvPr/>
        </p:nvSpPr>
        <p:spPr>
          <a:xfrm>
            <a:off x="3900700" y="2718116"/>
            <a:ext cx="133129" cy="155010"/>
          </a:xfrm>
          <a:custGeom>
            <a:avLst/>
            <a:gdLst/>
            <a:ahLst/>
            <a:cxnLst/>
            <a:rect l="l" t="t" r="r" b="b"/>
            <a:pathLst>
              <a:path w="133129" h="155010">
                <a:moveTo>
                  <a:pt x="0" y="155010"/>
                </a:moveTo>
                <a:lnTo>
                  <a:pt x="133129" y="155010"/>
                </a:lnTo>
                <a:lnTo>
                  <a:pt x="133129" y="0"/>
                </a:lnTo>
                <a:lnTo>
                  <a:pt x="0" y="0"/>
                </a:lnTo>
                <a:lnTo>
                  <a:pt x="0" y="155010"/>
                </a:lnTo>
                <a:close/>
              </a:path>
            </a:pathLst>
          </a:custGeom>
          <a:solidFill>
            <a:srgbClr val="0F50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54" name="object 254"/>
          <p:cNvSpPr/>
          <p:nvPr/>
        </p:nvSpPr>
        <p:spPr>
          <a:xfrm>
            <a:off x="3900278" y="2717511"/>
            <a:ext cx="133972" cy="156221"/>
          </a:xfrm>
          <a:custGeom>
            <a:avLst/>
            <a:gdLst/>
            <a:ahLst/>
            <a:cxnLst/>
            <a:rect l="l" t="t" r="r" b="b"/>
            <a:pathLst>
              <a:path w="133972" h="156221">
                <a:moveTo>
                  <a:pt x="133972" y="0"/>
                </a:moveTo>
                <a:lnTo>
                  <a:pt x="0" y="0"/>
                </a:lnTo>
                <a:lnTo>
                  <a:pt x="0" y="156220"/>
                </a:lnTo>
                <a:lnTo>
                  <a:pt x="133972" y="156221"/>
                </a:lnTo>
                <a:lnTo>
                  <a:pt x="133972" y="155615"/>
                </a:lnTo>
                <a:lnTo>
                  <a:pt x="843" y="155615"/>
                </a:lnTo>
                <a:lnTo>
                  <a:pt x="422" y="155010"/>
                </a:lnTo>
                <a:lnTo>
                  <a:pt x="843" y="155010"/>
                </a:lnTo>
                <a:lnTo>
                  <a:pt x="843" y="1210"/>
                </a:lnTo>
                <a:lnTo>
                  <a:pt x="421" y="1210"/>
                </a:lnTo>
                <a:lnTo>
                  <a:pt x="843" y="605"/>
                </a:lnTo>
                <a:lnTo>
                  <a:pt x="133972" y="605"/>
                </a:lnTo>
                <a:lnTo>
                  <a:pt x="133972" y="0"/>
                </a:lnTo>
                <a:close/>
              </a:path>
              <a:path w="133972" h="156221">
                <a:moveTo>
                  <a:pt x="843" y="155010"/>
                </a:moveTo>
                <a:lnTo>
                  <a:pt x="422" y="155010"/>
                </a:lnTo>
                <a:lnTo>
                  <a:pt x="843" y="155615"/>
                </a:lnTo>
                <a:lnTo>
                  <a:pt x="843" y="155010"/>
                </a:lnTo>
                <a:close/>
              </a:path>
              <a:path w="133972" h="156221">
                <a:moveTo>
                  <a:pt x="133128" y="155010"/>
                </a:moveTo>
                <a:lnTo>
                  <a:pt x="843" y="155010"/>
                </a:lnTo>
                <a:lnTo>
                  <a:pt x="843" y="155615"/>
                </a:lnTo>
                <a:lnTo>
                  <a:pt x="133128" y="155615"/>
                </a:lnTo>
                <a:lnTo>
                  <a:pt x="133128" y="155010"/>
                </a:lnTo>
                <a:close/>
              </a:path>
              <a:path w="133972" h="156221">
                <a:moveTo>
                  <a:pt x="133128" y="605"/>
                </a:moveTo>
                <a:lnTo>
                  <a:pt x="133128" y="155615"/>
                </a:lnTo>
                <a:lnTo>
                  <a:pt x="133550" y="155010"/>
                </a:lnTo>
                <a:lnTo>
                  <a:pt x="133972" y="155010"/>
                </a:lnTo>
                <a:lnTo>
                  <a:pt x="133972" y="1210"/>
                </a:lnTo>
                <a:lnTo>
                  <a:pt x="133550" y="1210"/>
                </a:lnTo>
                <a:lnTo>
                  <a:pt x="133128" y="605"/>
                </a:lnTo>
                <a:close/>
              </a:path>
              <a:path w="133972" h="156221">
                <a:moveTo>
                  <a:pt x="133972" y="155010"/>
                </a:moveTo>
                <a:lnTo>
                  <a:pt x="133550" y="155010"/>
                </a:lnTo>
                <a:lnTo>
                  <a:pt x="133128" y="155615"/>
                </a:lnTo>
                <a:lnTo>
                  <a:pt x="133972" y="155615"/>
                </a:lnTo>
                <a:lnTo>
                  <a:pt x="133972" y="155010"/>
                </a:lnTo>
                <a:close/>
              </a:path>
              <a:path w="133972" h="156221">
                <a:moveTo>
                  <a:pt x="843" y="605"/>
                </a:moveTo>
                <a:lnTo>
                  <a:pt x="421" y="1210"/>
                </a:lnTo>
                <a:lnTo>
                  <a:pt x="843" y="1210"/>
                </a:lnTo>
                <a:lnTo>
                  <a:pt x="843" y="605"/>
                </a:lnTo>
                <a:close/>
              </a:path>
              <a:path w="133972" h="156221">
                <a:moveTo>
                  <a:pt x="133128" y="605"/>
                </a:moveTo>
                <a:lnTo>
                  <a:pt x="843" y="605"/>
                </a:lnTo>
                <a:lnTo>
                  <a:pt x="843" y="1210"/>
                </a:lnTo>
                <a:lnTo>
                  <a:pt x="133128" y="1210"/>
                </a:lnTo>
                <a:lnTo>
                  <a:pt x="133128" y="605"/>
                </a:lnTo>
                <a:close/>
              </a:path>
              <a:path w="133972" h="156221">
                <a:moveTo>
                  <a:pt x="133972" y="605"/>
                </a:moveTo>
                <a:lnTo>
                  <a:pt x="133128" y="605"/>
                </a:lnTo>
                <a:lnTo>
                  <a:pt x="133550" y="1210"/>
                </a:lnTo>
                <a:lnTo>
                  <a:pt x="133972" y="1210"/>
                </a:lnTo>
                <a:lnTo>
                  <a:pt x="133972" y="60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55" name="object 255"/>
          <p:cNvSpPr/>
          <p:nvPr/>
        </p:nvSpPr>
        <p:spPr>
          <a:xfrm>
            <a:off x="4022875" y="2718116"/>
            <a:ext cx="0" cy="155010"/>
          </a:xfrm>
          <a:custGeom>
            <a:avLst/>
            <a:gdLst/>
            <a:ahLst/>
            <a:cxnLst/>
            <a:rect l="l" t="t" r="r" b="b"/>
            <a:pathLst>
              <a:path w="0" h="155010">
                <a:moveTo>
                  <a:pt x="0" y="0"/>
                </a:moveTo>
                <a:lnTo>
                  <a:pt x="0" y="155010"/>
                </a:lnTo>
              </a:path>
            </a:pathLst>
          </a:custGeom>
          <a:ln w="21492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56" name="object 256"/>
          <p:cNvSpPr/>
          <p:nvPr/>
        </p:nvSpPr>
        <p:spPr>
          <a:xfrm>
            <a:off x="4012342" y="2717511"/>
            <a:ext cx="21064" cy="156221"/>
          </a:xfrm>
          <a:custGeom>
            <a:avLst/>
            <a:gdLst/>
            <a:ahLst/>
            <a:cxnLst/>
            <a:rect l="l" t="t" r="r" b="b"/>
            <a:pathLst>
              <a:path w="21064" h="156221">
                <a:moveTo>
                  <a:pt x="21064" y="0"/>
                </a:moveTo>
                <a:lnTo>
                  <a:pt x="0" y="0"/>
                </a:lnTo>
                <a:lnTo>
                  <a:pt x="0" y="156220"/>
                </a:lnTo>
                <a:lnTo>
                  <a:pt x="21064" y="156221"/>
                </a:lnTo>
                <a:lnTo>
                  <a:pt x="21064" y="155615"/>
                </a:lnTo>
                <a:lnTo>
                  <a:pt x="844" y="155615"/>
                </a:lnTo>
                <a:lnTo>
                  <a:pt x="422" y="155010"/>
                </a:lnTo>
                <a:lnTo>
                  <a:pt x="844" y="155010"/>
                </a:lnTo>
                <a:lnTo>
                  <a:pt x="843" y="1210"/>
                </a:lnTo>
                <a:lnTo>
                  <a:pt x="421" y="1210"/>
                </a:lnTo>
                <a:lnTo>
                  <a:pt x="843" y="605"/>
                </a:lnTo>
                <a:lnTo>
                  <a:pt x="21064" y="605"/>
                </a:lnTo>
                <a:lnTo>
                  <a:pt x="21064" y="0"/>
                </a:lnTo>
                <a:close/>
              </a:path>
              <a:path w="21064" h="156221">
                <a:moveTo>
                  <a:pt x="844" y="155010"/>
                </a:moveTo>
                <a:lnTo>
                  <a:pt x="422" y="155010"/>
                </a:lnTo>
                <a:lnTo>
                  <a:pt x="844" y="155615"/>
                </a:lnTo>
                <a:lnTo>
                  <a:pt x="844" y="155010"/>
                </a:lnTo>
                <a:close/>
              </a:path>
              <a:path w="21064" h="156221">
                <a:moveTo>
                  <a:pt x="20220" y="155010"/>
                </a:moveTo>
                <a:lnTo>
                  <a:pt x="844" y="155010"/>
                </a:lnTo>
                <a:lnTo>
                  <a:pt x="844" y="155615"/>
                </a:lnTo>
                <a:lnTo>
                  <a:pt x="20220" y="155615"/>
                </a:lnTo>
                <a:lnTo>
                  <a:pt x="20220" y="155010"/>
                </a:lnTo>
                <a:close/>
              </a:path>
              <a:path w="21064" h="156221">
                <a:moveTo>
                  <a:pt x="20220" y="605"/>
                </a:moveTo>
                <a:lnTo>
                  <a:pt x="20220" y="155615"/>
                </a:lnTo>
                <a:lnTo>
                  <a:pt x="20642" y="155010"/>
                </a:lnTo>
                <a:lnTo>
                  <a:pt x="21064" y="155010"/>
                </a:lnTo>
                <a:lnTo>
                  <a:pt x="21064" y="1210"/>
                </a:lnTo>
                <a:lnTo>
                  <a:pt x="20642" y="1210"/>
                </a:lnTo>
                <a:lnTo>
                  <a:pt x="20220" y="605"/>
                </a:lnTo>
                <a:close/>
              </a:path>
              <a:path w="21064" h="156221">
                <a:moveTo>
                  <a:pt x="21064" y="155010"/>
                </a:moveTo>
                <a:lnTo>
                  <a:pt x="20642" y="155010"/>
                </a:lnTo>
                <a:lnTo>
                  <a:pt x="20220" y="155615"/>
                </a:lnTo>
                <a:lnTo>
                  <a:pt x="21064" y="155615"/>
                </a:lnTo>
                <a:lnTo>
                  <a:pt x="21064" y="155010"/>
                </a:lnTo>
                <a:close/>
              </a:path>
              <a:path w="21064" h="156221">
                <a:moveTo>
                  <a:pt x="843" y="605"/>
                </a:moveTo>
                <a:lnTo>
                  <a:pt x="421" y="1210"/>
                </a:lnTo>
                <a:lnTo>
                  <a:pt x="843" y="1210"/>
                </a:lnTo>
                <a:lnTo>
                  <a:pt x="843" y="605"/>
                </a:lnTo>
                <a:close/>
              </a:path>
              <a:path w="21064" h="156221">
                <a:moveTo>
                  <a:pt x="20220" y="605"/>
                </a:moveTo>
                <a:lnTo>
                  <a:pt x="843" y="605"/>
                </a:lnTo>
                <a:lnTo>
                  <a:pt x="843" y="1210"/>
                </a:lnTo>
                <a:lnTo>
                  <a:pt x="20220" y="1210"/>
                </a:lnTo>
                <a:lnTo>
                  <a:pt x="20220" y="605"/>
                </a:lnTo>
                <a:close/>
              </a:path>
              <a:path w="21064" h="156221">
                <a:moveTo>
                  <a:pt x="21064" y="605"/>
                </a:moveTo>
                <a:lnTo>
                  <a:pt x="20220" y="605"/>
                </a:lnTo>
                <a:lnTo>
                  <a:pt x="20642" y="1210"/>
                </a:lnTo>
                <a:lnTo>
                  <a:pt x="21064" y="1210"/>
                </a:lnTo>
                <a:lnTo>
                  <a:pt x="21064" y="60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57" name="object 257"/>
          <p:cNvSpPr/>
          <p:nvPr/>
        </p:nvSpPr>
        <p:spPr>
          <a:xfrm>
            <a:off x="4017819" y="2725948"/>
            <a:ext cx="10111" cy="13380"/>
          </a:xfrm>
          <a:custGeom>
            <a:avLst/>
            <a:gdLst/>
            <a:ahLst/>
            <a:cxnLst/>
            <a:rect l="l" t="t" r="r" b="b"/>
            <a:pathLst>
              <a:path w="10111" h="13380">
                <a:moveTo>
                  <a:pt x="0" y="13380"/>
                </a:moveTo>
                <a:lnTo>
                  <a:pt x="10111" y="13380"/>
                </a:lnTo>
                <a:lnTo>
                  <a:pt x="10111" y="0"/>
                </a:lnTo>
                <a:lnTo>
                  <a:pt x="0" y="0"/>
                </a:lnTo>
                <a:lnTo>
                  <a:pt x="0" y="1338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58" name="object 258"/>
          <p:cNvSpPr/>
          <p:nvPr/>
        </p:nvSpPr>
        <p:spPr>
          <a:xfrm>
            <a:off x="4017397" y="2726219"/>
            <a:ext cx="843" cy="13242"/>
          </a:xfrm>
          <a:custGeom>
            <a:avLst/>
            <a:gdLst/>
            <a:ahLst/>
            <a:cxnLst/>
            <a:rect l="l" t="t" r="r" b="b"/>
            <a:pathLst>
              <a:path w="843" h="13242">
                <a:moveTo>
                  <a:pt x="0" y="13242"/>
                </a:moveTo>
                <a:lnTo>
                  <a:pt x="843" y="13242"/>
                </a:lnTo>
                <a:lnTo>
                  <a:pt x="843" y="0"/>
                </a:lnTo>
                <a:lnTo>
                  <a:pt x="0" y="0"/>
                </a:lnTo>
                <a:lnTo>
                  <a:pt x="0" y="1324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59" name="object 259"/>
          <p:cNvSpPr/>
          <p:nvPr/>
        </p:nvSpPr>
        <p:spPr>
          <a:xfrm>
            <a:off x="4017398" y="2724722"/>
            <a:ext cx="10954" cy="3107"/>
          </a:xfrm>
          <a:custGeom>
            <a:avLst/>
            <a:gdLst/>
            <a:ahLst/>
            <a:cxnLst/>
            <a:rect l="l" t="t" r="r" b="b"/>
            <a:pathLst>
              <a:path w="10954" h="3107">
                <a:moveTo>
                  <a:pt x="0" y="3107"/>
                </a:moveTo>
                <a:lnTo>
                  <a:pt x="10954" y="3107"/>
                </a:lnTo>
                <a:lnTo>
                  <a:pt x="10954" y="0"/>
                </a:lnTo>
                <a:lnTo>
                  <a:pt x="0" y="0"/>
                </a:lnTo>
                <a:lnTo>
                  <a:pt x="0" y="31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60" name="object 260"/>
          <p:cNvSpPr/>
          <p:nvPr/>
        </p:nvSpPr>
        <p:spPr>
          <a:xfrm>
            <a:off x="4017819" y="2738089"/>
            <a:ext cx="421" cy="605"/>
          </a:xfrm>
          <a:custGeom>
            <a:avLst/>
            <a:gdLst/>
            <a:ahLst/>
            <a:cxnLst/>
            <a:rect l="l" t="t" r="r" b="b"/>
            <a:pathLst>
              <a:path w="421" h="605">
                <a:moveTo>
                  <a:pt x="421" y="0"/>
                </a:moveTo>
                <a:lnTo>
                  <a:pt x="0" y="0"/>
                </a:lnTo>
                <a:lnTo>
                  <a:pt x="421" y="605"/>
                </a:lnTo>
                <a:lnTo>
                  <a:pt x="42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61" name="object 261"/>
          <p:cNvSpPr/>
          <p:nvPr/>
        </p:nvSpPr>
        <p:spPr>
          <a:xfrm>
            <a:off x="4018241" y="2737454"/>
            <a:ext cx="10110" cy="1875"/>
          </a:xfrm>
          <a:custGeom>
            <a:avLst/>
            <a:gdLst/>
            <a:ahLst/>
            <a:cxnLst/>
            <a:rect l="l" t="t" r="r" b="b"/>
            <a:pathLst>
              <a:path w="10110" h="1875">
                <a:moveTo>
                  <a:pt x="0" y="1875"/>
                </a:moveTo>
                <a:lnTo>
                  <a:pt x="10110" y="1875"/>
                </a:lnTo>
                <a:lnTo>
                  <a:pt x="10110" y="0"/>
                </a:lnTo>
                <a:lnTo>
                  <a:pt x="0" y="0"/>
                </a:lnTo>
                <a:lnTo>
                  <a:pt x="0" y="187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62" name="object 262"/>
          <p:cNvSpPr/>
          <p:nvPr/>
        </p:nvSpPr>
        <p:spPr>
          <a:xfrm>
            <a:off x="4027508" y="2726219"/>
            <a:ext cx="843" cy="13242"/>
          </a:xfrm>
          <a:custGeom>
            <a:avLst/>
            <a:gdLst/>
            <a:ahLst/>
            <a:cxnLst/>
            <a:rect l="l" t="t" r="r" b="b"/>
            <a:pathLst>
              <a:path w="843" h="13242">
                <a:moveTo>
                  <a:pt x="0" y="13242"/>
                </a:moveTo>
                <a:lnTo>
                  <a:pt x="843" y="13242"/>
                </a:lnTo>
                <a:lnTo>
                  <a:pt x="843" y="0"/>
                </a:lnTo>
                <a:lnTo>
                  <a:pt x="0" y="0"/>
                </a:lnTo>
                <a:lnTo>
                  <a:pt x="0" y="1324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63" name="object 263"/>
          <p:cNvSpPr/>
          <p:nvPr/>
        </p:nvSpPr>
        <p:spPr>
          <a:xfrm>
            <a:off x="4017819" y="2726589"/>
            <a:ext cx="421" cy="605"/>
          </a:xfrm>
          <a:custGeom>
            <a:avLst/>
            <a:gdLst/>
            <a:ahLst/>
            <a:cxnLst/>
            <a:rect l="l" t="t" r="r" b="b"/>
            <a:pathLst>
              <a:path w="421" h="605">
                <a:moveTo>
                  <a:pt x="421" y="0"/>
                </a:moveTo>
                <a:lnTo>
                  <a:pt x="0" y="605"/>
                </a:lnTo>
                <a:lnTo>
                  <a:pt x="421" y="605"/>
                </a:lnTo>
                <a:lnTo>
                  <a:pt x="42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64" name="object 264"/>
          <p:cNvSpPr/>
          <p:nvPr/>
        </p:nvSpPr>
        <p:spPr>
          <a:xfrm>
            <a:off x="4018663" y="2791990"/>
            <a:ext cx="8430" cy="12104"/>
          </a:xfrm>
          <a:custGeom>
            <a:avLst/>
            <a:gdLst/>
            <a:ahLst/>
            <a:cxnLst/>
            <a:rect l="l" t="t" r="r" b="b"/>
            <a:pathLst>
              <a:path w="8430" h="12104">
                <a:moveTo>
                  <a:pt x="6540" y="0"/>
                </a:moveTo>
                <a:lnTo>
                  <a:pt x="1890" y="0"/>
                </a:lnTo>
                <a:lnTo>
                  <a:pt x="0" y="2699"/>
                </a:lnTo>
                <a:lnTo>
                  <a:pt x="0" y="9393"/>
                </a:lnTo>
                <a:lnTo>
                  <a:pt x="1890" y="12104"/>
                </a:lnTo>
                <a:lnTo>
                  <a:pt x="6540" y="12104"/>
                </a:lnTo>
                <a:lnTo>
                  <a:pt x="8430" y="9393"/>
                </a:lnTo>
                <a:lnTo>
                  <a:pt x="8430" y="2699"/>
                </a:lnTo>
                <a:lnTo>
                  <a:pt x="654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65" name="object 265"/>
          <p:cNvSpPr/>
          <p:nvPr/>
        </p:nvSpPr>
        <p:spPr>
          <a:xfrm>
            <a:off x="4018250" y="2791385"/>
            <a:ext cx="9264" cy="13314"/>
          </a:xfrm>
          <a:custGeom>
            <a:avLst/>
            <a:gdLst/>
            <a:ahLst/>
            <a:cxnLst/>
            <a:rect l="l" t="t" r="r" b="b"/>
            <a:pathLst>
              <a:path w="9264" h="13314">
                <a:moveTo>
                  <a:pt x="4632" y="0"/>
                </a:moveTo>
                <a:lnTo>
                  <a:pt x="0" y="6633"/>
                </a:lnTo>
                <a:lnTo>
                  <a:pt x="4632" y="13314"/>
                </a:lnTo>
                <a:lnTo>
                  <a:pt x="5105" y="13290"/>
                </a:lnTo>
                <a:lnTo>
                  <a:pt x="7284" y="12104"/>
                </a:lnTo>
                <a:lnTo>
                  <a:pt x="4615" y="12104"/>
                </a:lnTo>
                <a:lnTo>
                  <a:pt x="4219" y="12080"/>
                </a:lnTo>
                <a:lnTo>
                  <a:pt x="3907" y="11995"/>
                </a:lnTo>
                <a:lnTo>
                  <a:pt x="3552" y="11874"/>
                </a:lnTo>
                <a:lnTo>
                  <a:pt x="3205" y="11705"/>
                </a:lnTo>
                <a:lnTo>
                  <a:pt x="2558" y="11208"/>
                </a:lnTo>
                <a:lnTo>
                  <a:pt x="1987" y="10555"/>
                </a:lnTo>
                <a:lnTo>
                  <a:pt x="1515" y="9744"/>
                </a:lnTo>
                <a:lnTo>
                  <a:pt x="1146" y="8812"/>
                </a:lnTo>
                <a:lnTo>
                  <a:pt x="1018" y="8315"/>
                </a:lnTo>
                <a:lnTo>
                  <a:pt x="910" y="7734"/>
                </a:lnTo>
                <a:lnTo>
                  <a:pt x="859" y="7250"/>
                </a:lnTo>
                <a:lnTo>
                  <a:pt x="836" y="6681"/>
                </a:lnTo>
                <a:lnTo>
                  <a:pt x="857" y="6136"/>
                </a:lnTo>
                <a:lnTo>
                  <a:pt x="915" y="5580"/>
                </a:lnTo>
                <a:lnTo>
                  <a:pt x="1012" y="5011"/>
                </a:lnTo>
                <a:lnTo>
                  <a:pt x="1117" y="4599"/>
                </a:lnTo>
                <a:lnTo>
                  <a:pt x="1473" y="3655"/>
                </a:lnTo>
                <a:lnTo>
                  <a:pt x="1926" y="2844"/>
                </a:lnTo>
                <a:lnTo>
                  <a:pt x="2496" y="2166"/>
                </a:lnTo>
                <a:lnTo>
                  <a:pt x="3197" y="1597"/>
                </a:lnTo>
                <a:lnTo>
                  <a:pt x="3518" y="1440"/>
                </a:lnTo>
                <a:lnTo>
                  <a:pt x="3889" y="1319"/>
                </a:lnTo>
                <a:lnTo>
                  <a:pt x="4269" y="1222"/>
                </a:lnTo>
                <a:lnTo>
                  <a:pt x="4434" y="1222"/>
                </a:lnTo>
                <a:lnTo>
                  <a:pt x="4632" y="1211"/>
                </a:lnTo>
                <a:lnTo>
                  <a:pt x="7294" y="1210"/>
                </a:lnTo>
                <a:lnTo>
                  <a:pt x="6446" y="520"/>
                </a:lnTo>
                <a:lnTo>
                  <a:pt x="6008" y="290"/>
                </a:lnTo>
                <a:lnTo>
                  <a:pt x="5569" y="133"/>
                </a:lnTo>
                <a:lnTo>
                  <a:pt x="5105" y="24"/>
                </a:lnTo>
                <a:lnTo>
                  <a:pt x="4632" y="0"/>
                </a:lnTo>
                <a:close/>
              </a:path>
              <a:path w="9264" h="13314">
                <a:moveTo>
                  <a:pt x="4632" y="12103"/>
                </a:moveTo>
                <a:close/>
              </a:path>
              <a:path w="9264" h="13314">
                <a:moveTo>
                  <a:pt x="5408" y="11983"/>
                </a:moveTo>
                <a:lnTo>
                  <a:pt x="4995" y="12080"/>
                </a:lnTo>
                <a:lnTo>
                  <a:pt x="4632" y="12103"/>
                </a:lnTo>
                <a:lnTo>
                  <a:pt x="7285" y="12103"/>
                </a:lnTo>
                <a:lnTo>
                  <a:pt x="5375" y="11995"/>
                </a:lnTo>
                <a:close/>
              </a:path>
              <a:path w="9264" h="13314">
                <a:moveTo>
                  <a:pt x="3856" y="11983"/>
                </a:moveTo>
                <a:close/>
              </a:path>
              <a:path w="9264" h="13314">
                <a:moveTo>
                  <a:pt x="5780" y="11850"/>
                </a:moveTo>
                <a:lnTo>
                  <a:pt x="5375" y="11995"/>
                </a:lnTo>
                <a:lnTo>
                  <a:pt x="7376" y="11995"/>
                </a:lnTo>
                <a:lnTo>
                  <a:pt x="5746" y="11874"/>
                </a:lnTo>
                <a:close/>
              </a:path>
              <a:path w="9264" h="13314">
                <a:moveTo>
                  <a:pt x="3484" y="11850"/>
                </a:moveTo>
                <a:close/>
              </a:path>
              <a:path w="9264" h="13314">
                <a:moveTo>
                  <a:pt x="7651" y="11668"/>
                </a:moveTo>
                <a:lnTo>
                  <a:pt x="6126" y="11668"/>
                </a:lnTo>
                <a:lnTo>
                  <a:pt x="5746" y="11874"/>
                </a:lnTo>
                <a:lnTo>
                  <a:pt x="7478" y="11874"/>
                </a:lnTo>
                <a:lnTo>
                  <a:pt x="7651" y="11668"/>
                </a:lnTo>
                <a:close/>
              </a:path>
              <a:path w="9264" h="13314">
                <a:moveTo>
                  <a:pt x="3138" y="11668"/>
                </a:moveTo>
                <a:close/>
              </a:path>
              <a:path w="9264" h="13314">
                <a:moveTo>
                  <a:pt x="3179" y="11690"/>
                </a:moveTo>
                <a:close/>
              </a:path>
              <a:path w="9264" h="13314">
                <a:moveTo>
                  <a:pt x="6085" y="11690"/>
                </a:moveTo>
                <a:close/>
              </a:path>
              <a:path w="9264" h="13314">
                <a:moveTo>
                  <a:pt x="6126" y="11668"/>
                </a:moveTo>
                <a:close/>
              </a:path>
              <a:path w="9264" h="13314">
                <a:moveTo>
                  <a:pt x="3151" y="11668"/>
                </a:moveTo>
                <a:close/>
              </a:path>
              <a:path w="9264" h="13314">
                <a:moveTo>
                  <a:pt x="6737" y="11185"/>
                </a:moveTo>
                <a:lnTo>
                  <a:pt x="6085" y="11690"/>
                </a:lnTo>
                <a:lnTo>
                  <a:pt x="7651" y="11668"/>
                </a:lnTo>
                <a:lnTo>
                  <a:pt x="7906" y="11366"/>
                </a:lnTo>
                <a:lnTo>
                  <a:pt x="7997" y="11208"/>
                </a:lnTo>
                <a:lnTo>
                  <a:pt x="6717" y="11208"/>
                </a:lnTo>
                <a:close/>
              </a:path>
              <a:path w="9264" h="13314">
                <a:moveTo>
                  <a:pt x="2480" y="11148"/>
                </a:moveTo>
                <a:close/>
              </a:path>
              <a:path w="9264" h="13314">
                <a:moveTo>
                  <a:pt x="2527" y="11184"/>
                </a:moveTo>
                <a:close/>
              </a:path>
              <a:path w="9264" h="13314">
                <a:moveTo>
                  <a:pt x="6784" y="11148"/>
                </a:moveTo>
                <a:close/>
              </a:path>
              <a:path w="9264" h="13314">
                <a:moveTo>
                  <a:pt x="8032" y="11148"/>
                </a:moveTo>
                <a:lnTo>
                  <a:pt x="6784" y="11148"/>
                </a:lnTo>
                <a:lnTo>
                  <a:pt x="7997" y="11208"/>
                </a:lnTo>
                <a:close/>
              </a:path>
              <a:path w="9264" h="13314">
                <a:moveTo>
                  <a:pt x="7309" y="10508"/>
                </a:moveTo>
                <a:lnTo>
                  <a:pt x="6737" y="11185"/>
                </a:lnTo>
                <a:lnTo>
                  <a:pt x="8032" y="11148"/>
                </a:lnTo>
                <a:lnTo>
                  <a:pt x="8374" y="10555"/>
                </a:lnTo>
                <a:lnTo>
                  <a:pt x="7282" y="10555"/>
                </a:lnTo>
                <a:close/>
              </a:path>
              <a:path w="9264" h="13314">
                <a:moveTo>
                  <a:pt x="2496" y="11148"/>
                </a:moveTo>
                <a:close/>
              </a:path>
              <a:path w="9264" h="13314">
                <a:moveTo>
                  <a:pt x="1915" y="10470"/>
                </a:moveTo>
                <a:close/>
              </a:path>
              <a:path w="9264" h="13314">
                <a:moveTo>
                  <a:pt x="1947" y="10508"/>
                </a:moveTo>
                <a:close/>
              </a:path>
              <a:path w="9264" h="13314">
                <a:moveTo>
                  <a:pt x="7341" y="10470"/>
                </a:moveTo>
                <a:close/>
              </a:path>
              <a:path w="9264" h="13314">
                <a:moveTo>
                  <a:pt x="8423" y="10470"/>
                </a:moveTo>
                <a:lnTo>
                  <a:pt x="7341" y="10470"/>
                </a:lnTo>
                <a:lnTo>
                  <a:pt x="8374" y="10555"/>
                </a:lnTo>
                <a:close/>
              </a:path>
              <a:path w="9264" h="13314">
                <a:moveTo>
                  <a:pt x="1926" y="10470"/>
                </a:moveTo>
                <a:close/>
              </a:path>
              <a:path w="9264" h="13314">
                <a:moveTo>
                  <a:pt x="8747" y="9659"/>
                </a:moveTo>
                <a:lnTo>
                  <a:pt x="7797" y="9659"/>
                </a:lnTo>
                <a:lnTo>
                  <a:pt x="7309" y="10508"/>
                </a:lnTo>
                <a:lnTo>
                  <a:pt x="8423" y="10470"/>
                </a:lnTo>
                <a:lnTo>
                  <a:pt x="8747" y="9659"/>
                </a:lnTo>
                <a:close/>
              </a:path>
              <a:path w="9264" h="13314">
                <a:moveTo>
                  <a:pt x="1467" y="9659"/>
                </a:moveTo>
                <a:close/>
              </a:path>
              <a:path w="9264" h="13314">
                <a:moveTo>
                  <a:pt x="1497" y="9711"/>
                </a:moveTo>
                <a:close/>
              </a:path>
              <a:path w="9264" h="13314">
                <a:moveTo>
                  <a:pt x="7767" y="9710"/>
                </a:moveTo>
                <a:close/>
              </a:path>
              <a:path w="9264" h="13314">
                <a:moveTo>
                  <a:pt x="7797" y="9659"/>
                </a:moveTo>
                <a:close/>
              </a:path>
              <a:path w="9264" h="13314">
                <a:moveTo>
                  <a:pt x="1476" y="9659"/>
                </a:moveTo>
                <a:close/>
              </a:path>
              <a:path w="9264" h="13314">
                <a:moveTo>
                  <a:pt x="9033" y="8727"/>
                </a:moveTo>
                <a:lnTo>
                  <a:pt x="8143" y="8727"/>
                </a:lnTo>
                <a:lnTo>
                  <a:pt x="7767" y="9710"/>
                </a:lnTo>
                <a:lnTo>
                  <a:pt x="8747" y="9659"/>
                </a:lnTo>
                <a:lnTo>
                  <a:pt x="8894" y="9272"/>
                </a:lnTo>
                <a:lnTo>
                  <a:pt x="9033" y="8727"/>
                </a:lnTo>
                <a:close/>
              </a:path>
              <a:path w="9264" h="13314">
                <a:moveTo>
                  <a:pt x="1113" y="8727"/>
                </a:moveTo>
                <a:close/>
              </a:path>
              <a:path w="9264" h="13314">
                <a:moveTo>
                  <a:pt x="1125" y="8759"/>
                </a:moveTo>
                <a:close/>
              </a:path>
              <a:path w="9264" h="13314">
                <a:moveTo>
                  <a:pt x="8130" y="8761"/>
                </a:moveTo>
                <a:close/>
              </a:path>
              <a:path w="9264" h="13314">
                <a:moveTo>
                  <a:pt x="8143" y="8727"/>
                </a:moveTo>
                <a:close/>
              </a:path>
              <a:path w="9264" h="13314">
                <a:moveTo>
                  <a:pt x="9194" y="7734"/>
                </a:moveTo>
                <a:lnTo>
                  <a:pt x="8345" y="7734"/>
                </a:lnTo>
                <a:lnTo>
                  <a:pt x="8244" y="8315"/>
                </a:lnTo>
                <a:lnTo>
                  <a:pt x="8130" y="8761"/>
                </a:lnTo>
                <a:lnTo>
                  <a:pt x="9033" y="8727"/>
                </a:lnTo>
                <a:lnTo>
                  <a:pt x="9164" y="8001"/>
                </a:lnTo>
                <a:lnTo>
                  <a:pt x="9194" y="7734"/>
                </a:lnTo>
                <a:close/>
              </a:path>
              <a:path w="9264" h="13314">
                <a:moveTo>
                  <a:pt x="1118" y="8727"/>
                </a:moveTo>
                <a:close/>
              </a:path>
              <a:path w="9264" h="13314">
                <a:moveTo>
                  <a:pt x="1003" y="8255"/>
                </a:moveTo>
                <a:close/>
              </a:path>
              <a:path w="9264" h="13314">
                <a:moveTo>
                  <a:pt x="8253" y="8255"/>
                </a:moveTo>
                <a:close/>
              </a:path>
              <a:path w="9264" h="13314">
                <a:moveTo>
                  <a:pt x="913" y="7734"/>
                </a:moveTo>
                <a:close/>
              </a:path>
              <a:path w="9264" h="13314">
                <a:moveTo>
                  <a:pt x="9264" y="6633"/>
                </a:moveTo>
                <a:lnTo>
                  <a:pt x="8421" y="6633"/>
                </a:lnTo>
                <a:lnTo>
                  <a:pt x="8404" y="7250"/>
                </a:lnTo>
                <a:lnTo>
                  <a:pt x="8337" y="7783"/>
                </a:lnTo>
                <a:lnTo>
                  <a:pt x="9194" y="7734"/>
                </a:lnTo>
                <a:lnTo>
                  <a:pt x="9240" y="7335"/>
                </a:lnTo>
                <a:lnTo>
                  <a:pt x="9264" y="6681"/>
                </a:lnTo>
                <a:close/>
              </a:path>
              <a:path w="9264" h="13314">
                <a:moveTo>
                  <a:pt x="857" y="7177"/>
                </a:moveTo>
                <a:close/>
              </a:path>
              <a:path w="9264" h="13314">
                <a:moveTo>
                  <a:pt x="8404" y="7177"/>
                </a:moveTo>
                <a:close/>
              </a:path>
              <a:path w="9264" h="13314">
                <a:moveTo>
                  <a:pt x="835" y="6657"/>
                </a:moveTo>
                <a:close/>
              </a:path>
              <a:path w="9264" h="13314">
                <a:moveTo>
                  <a:pt x="8421" y="6657"/>
                </a:moveTo>
                <a:close/>
              </a:path>
              <a:path w="9264" h="13314">
                <a:moveTo>
                  <a:pt x="836" y="6633"/>
                </a:moveTo>
                <a:close/>
              </a:path>
              <a:path w="9264" h="13314">
                <a:moveTo>
                  <a:pt x="9243" y="6064"/>
                </a:moveTo>
                <a:lnTo>
                  <a:pt x="8404" y="6064"/>
                </a:lnTo>
                <a:lnTo>
                  <a:pt x="8421" y="6657"/>
                </a:lnTo>
                <a:lnTo>
                  <a:pt x="9264" y="6633"/>
                </a:lnTo>
                <a:lnTo>
                  <a:pt x="9243" y="6064"/>
                </a:lnTo>
                <a:close/>
              </a:path>
              <a:path w="9264" h="13314">
                <a:moveTo>
                  <a:pt x="860" y="6064"/>
                </a:moveTo>
                <a:close/>
              </a:path>
              <a:path w="9264" h="13314">
                <a:moveTo>
                  <a:pt x="9111" y="5011"/>
                </a:moveTo>
                <a:lnTo>
                  <a:pt x="8244" y="5011"/>
                </a:lnTo>
                <a:lnTo>
                  <a:pt x="8345" y="5580"/>
                </a:lnTo>
                <a:lnTo>
                  <a:pt x="8404" y="6136"/>
                </a:lnTo>
                <a:lnTo>
                  <a:pt x="9243" y="6064"/>
                </a:lnTo>
                <a:lnTo>
                  <a:pt x="9164" y="5313"/>
                </a:lnTo>
                <a:lnTo>
                  <a:pt x="9111" y="5011"/>
                </a:lnTo>
                <a:close/>
              </a:path>
              <a:path w="9264" h="13314">
                <a:moveTo>
                  <a:pt x="919" y="5543"/>
                </a:moveTo>
                <a:close/>
              </a:path>
              <a:path w="9264" h="13314">
                <a:moveTo>
                  <a:pt x="8337" y="5543"/>
                </a:moveTo>
                <a:close/>
              </a:path>
              <a:path w="9264" h="13314">
                <a:moveTo>
                  <a:pt x="1015" y="5011"/>
                </a:moveTo>
                <a:close/>
              </a:path>
              <a:path w="9264" h="13314">
                <a:moveTo>
                  <a:pt x="9011" y="4514"/>
                </a:moveTo>
                <a:lnTo>
                  <a:pt x="8117" y="4514"/>
                </a:lnTo>
                <a:lnTo>
                  <a:pt x="8253" y="5059"/>
                </a:lnTo>
                <a:lnTo>
                  <a:pt x="9111" y="5011"/>
                </a:lnTo>
                <a:lnTo>
                  <a:pt x="9054" y="4684"/>
                </a:lnTo>
                <a:lnTo>
                  <a:pt x="9011" y="4514"/>
                </a:lnTo>
                <a:close/>
              </a:path>
              <a:path w="9264" h="13314">
                <a:moveTo>
                  <a:pt x="1138" y="4514"/>
                </a:moveTo>
                <a:close/>
              </a:path>
              <a:path w="9264" h="13314">
                <a:moveTo>
                  <a:pt x="1125" y="4567"/>
                </a:moveTo>
                <a:close/>
              </a:path>
              <a:path w="9264" h="13314">
                <a:moveTo>
                  <a:pt x="8130" y="4567"/>
                </a:moveTo>
                <a:close/>
              </a:path>
              <a:path w="9264" h="13314">
                <a:moveTo>
                  <a:pt x="8117" y="4514"/>
                </a:moveTo>
                <a:close/>
              </a:path>
              <a:path w="9264" h="13314">
                <a:moveTo>
                  <a:pt x="1145" y="4514"/>
                </a:moveTo>
                <a:close/>
              </a:path>
              <a:path w="9264" h="13314">
                <a:moveTo>
                  <a:pt x="7756" y="3584"/>
                </a:moveTo>
                <a:lnTo>
                  <a:pt x="8130" y="4567"/>
                </a:lnTo>
                <a:lnTo>
                  <a:pt x="9011" y="4514"/>
                </a:lnTo>
                <a:lnTo>
                  <a:pt x="8894" y="4055"/>
                </a:lnTo>
                <a:lnTo>
                  <a:pt x="8744" y="3655"/>
                </a:lnTo>
                <a:lnTo>
                  <a:pt x="7797" y="3655"/>
                </a:lnTo>
                <a:close/>
              </a:path>
              <a:path w="9264" h="13314">
                <a:moveTo>
                  <a:pt x="1510" y="3558"/>
                </a:moveTo>
                <a:close/>
              </a:path>
              <a:path w="9264" h="13314">
                <a:moveTo>
                  <a:pt x="1484" y="3626"/>
                </a:moveTo>
                <a:close/>
              </a:path>
              <a:path w="9264" h="13314">
                <a:moveTo>
                  <a:pt x="7746" y="3558"/>
                </a:moveTo>
                <a:close/>
              </a:path>
              <a:path w="9264" h="13314">
                <a:moveTo>
                  <a:pt x="8708" y="3558"/>
                </a:moveTo>
                <a:lnTo>
                  <a:pt x="7746" y="3558"/>
                </a:lnTo>
                <a:lnTo>
                  <a:pt x="8744" y="3655"/>
                </a:lnTo>
                <a:close/>
              </a:path>
              <a:path w="9264" h="13314">
                <a:moveTo>
                  <a:pt x="1522" y="3558"/>
                </a:moveTo>
                <a:close/>
              </a:path>
              <a:path w="9264" h="13314">
                <a:moveTo>
                  <a:pt x="7289" y="2771"/>
                </a:moveTo>
                <a:lnTo>
                  <a:pt x="7756" y="3584"/>
                </a:lnTo>
                <a:lnTo>
                  <a:pt x="8708" y="3558"/>
                </a:lnTo>
                <a:lnTo>
                  <a:pt x="8472" y="2929"/>
                </a:lnTo>
                <a:lnTo>
                  <a:pt x="7341" y="2832"/>
                </a:lnTo>
                <a:close/>
              </a:path>
              <a:path w="9264" h="13314">
                <a:moveTo>
                  <a:pt x="1974" y="2759"/>
                </a:moveTo>
                <a:close/>
              </a:path>
              <a:path w="9264" h="13314">
                <a:moveTo>
                  <a:pt x="1947" y="2806"/>
                </a:moveTo>
                <a:close/>
              </a:path>
              <a:path w="9264" h="13314">
                <a:moveTo>
                  <a:pt x="7282" y="2759"/>
                </a:moveTo>
                <a:close/>
              </a:path>
              <a:path w="9264" h="13314">
                <a:moveTo>
                  <a:pt x="8375" y="2759"/>
                </a:moveTo>
                <a:lnTo>
                  <a:pt x="7282" y="2759"/>
                </a:lnTo>
                <a:lnTo>
                  <a:pt x="8417" y="2832"/>
                </a:lnTo>
                <a:close/>
              </a:path>
              <a:path w="9264" h="13314">
                <a:moveTo>
                  <a:pt x="1987" y="2759"/>
                </a:moveTo>
                <a:close/>
              </a:path>
              <a:path w="9264" h="13314">
                <a:moveTo>
                  <a:pt x="6735" y="2128"/>
                </a:moveTo>
                <a:lnTo>
                  <a:pt x="7289" y="2771"/>
                </a:lnTo>
                <a:lnTo>
                  <a:pt x="8375" y="2759"/>
                </a:lnTo>
                <a:lnTo>
                  <a:pt x="8038" y="2166"/>
                </a:lnTo>
                <a:lnTo>
                  <a:pt x="6784" y="2166"/>
                </a:lnTo>
                <a:close/>
              </a:path>
              <a:path w="9264" h="13314">
                <a:moveTo>
                  <a:pt x="2548" y="2106"/>
                </a:moveTo>
                <a:close/>
              </a:path>
              <a:path w="9264" h="13314">
                <a:moveTo>
                  <a:pt x="2529" y="2127"/>
                </a:moveTo>
                <a:close/>
              </a:path>
              <a:path w="9264" h="13314">
                <a:moveTo>
                  <a:pt x="6717" y="2106"/>
                </a:moveTo>
                <a:close/>
              </a:path>
              <a:path w="9264" h="13314">
                <a:moveTo>
                  <a:pt x="8003" y="2106"/>
                </a:moveTo>
                <a:lnTo>
                  <a:pt x="6717" y="2106"/>
                </a:lnTo>
                <a:lnTo>
                  <a:pt x="8038" y="2166"/>
                </a:lnTo>
                <a:close/>
              </a:path>
              <a:path w="9264" h="13314">
                <a:moveTo>
                  <a:pt x="7621" y="1597"/>
                </a:moveTo>
                <a:lnTo>
                  <a:pt x="6067" y="1597"/>
                </a:lnTo>
                <a:lnTo>
                  <a:pt x="6735" y="2128"/>
                </a:lnTo>
                <a:lnTo>
                  <a:pt x="8003" y="2106"/>
                </a:lnTo>
                <a:lnTo>
                  <a:pt x="7906" y="1936"/>
                </a:lnTo>
                <a:lnTo>
                  <a:pt x="7621" y="1597"/>
                </a:lnTo>
                <a:close/>
              </a:path>
              <a:path w="9264" h="13314">
                <a:moveTo>
                  <a:pt x="2556" y="2106"/>
                </a:moveTo>
                <a:close/>
              </a:path>
              <a:path w="9264" h="13314">
                <a:moveTo>
                  <a:pt x="3228" y="1597"/>
                </a:moveTo>
                <a:close/>
              </a:path>
              <a:path w="9264" h="13314">
                <a:moveTo>
                  <a:pt x="7488" y="1440"/>
                </a:moveTo>
                <a:lnTo>
                  <a:pt x="5746" y="1440"/>
                </a:lnTo>
                <a:lnTo>
                  <a:pt x="6126" y="1646"/>
                </a:lnTo>
                <a:lnTo>
                  <a:pt x="7621" y="1597"/>
                </a:lnTo>
                <a:lnTo>
                  <a:pt x="7488" y="1440"/>
                </a:lnTo>
                <a:close/>
              </a:path>
              <a:path w="9264" h="13314">
                <a:moveTo>
                  <a:pt x="3552" y="1440"/>
                </a:moveTo>
                <a:close/>
              </a:path>
              <a:path w="9264" h="13314">
                <a:moveTo>
                  <a:pt x="7305" y="1222"/>
                </a:moveTo>
                <a:lnTo>
                  <a:pt x="4995" y="1222"/>
                </a:lnTo>
                <a:lnTo>
                  <a:pt x="5408" y="1319"/>
                </a:lnTo>
                <a:lnTo>
                  <a:pt x="5780" y="1464"/>
                </a:lnTo>
                <a:lnTo>
                  <a:pt x="7488" y="1440"/>
                </a:lnTo>
                <a:lnTo>
                  <a:pt x="7305" y="1222"/>
                </a:lnTo>
                <a:close/>
              </a:path>
              <a:path w="9264" h="13314">
                <a:moveTo>
                  <a:pt x="4434" y="1222"/>
                </a:moveTo>
                <a:lnTo>
                  <a:pt x="4269" y="1222"/>
                </a:lnTo>
                <a:lnTo>
                  <a:pt x="4434" y="1222"/>
                </a:lnTo>
                <a:close/>
              </a:path>
              <a:path w="9264" h="13314">
                <a:moveTo>
                  <a:pt x="7294" y="1210"/>
                </a:moveTo>
                <a:lnTo>
                  <a:pt x="4632" y="1211"/>
                </a:lnTo>
                <a:lnTo>
                  <a:pt x="5046" y="1234"/>
                </a:lnTo>
                <a:lnTo>
                  <a:pt x="7305" y="122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66" name="object 266"/>
          <p:cNvSpPr/>
          <p:nvPr/>
        </p:nvSpPr>
        <p:spPr>
          <a:xfrm>
            <a:off x="4018663" y="2819843"/>
            <a:ext cx="8430" cy="12104"/>
          </a:xfrm>
          <a:custGeom>
            <a:avLst/>
            <a:gdLst/>
            <a:ahLst/>
            <a:cxnLst/>
            <a:rect l="l" t="t" r="r" b="b"/>
            <a:pathLst>
              <a:path w="8430" h="12104">
                <a:moveTo>
                  <a:pt x="6540" y="0"/>
                </a:moveTo>
                <a:lnTo>
                  <a:pt x="1890" y="0"/>
                </a:lnTo>
                <a:lnTo>
                  <a:pt x="0" y="2711"/>
                </a:lnTo>
                <a:lnTo>
                  <a:pt x="0" y="9393"/>
                </a:lnTo>
                <a:lnTo>
                  <a:pt x="1890" y="12104"/>
                </a:lnTo>
                <a:lnTo>
                  <a:pt x="6540" y="12104"/>
                </a:lnTo>
                <a:lnTo>
                  <a:pt x="8430" y="9393"/>
                </a:lnTo>
                <a:lnTo>
                  <a:pt x="8430" y="2711"/>
                </a:lnTo>
                <a:lnTo>
                  <a:pt x="654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67" name="object 267"/>
          <p:cNvSpPr/>
          <p:nvPr/>
        </p:nvSpPr>
        <p:spPr>
          <a:xfrm>
            <a:off x="4018250" y="2819237"/>
            <a:ext cx="9264" cy="13314"/>
          </a:xfrm>
          <a:custGeom>
            <a:avLst/>
            <a:gdLst/>
            <a:ahLst/>
            <a:cxnLst/>
            <a:rect l="l" t="t" r="r" b="b"/>
            <a:pathLst>
              <a:path w="9264" h="13314">
                <a:moveTo>
                  <a:pt x="4632" y="0"/>
                </a:moveTo>
                <a:lnTo>
                  <a:pt x="0" y="6633"/>
                </a:lnTo>
                <a:lnTo>
                  <a:pt x="4632" y="13314"/>
                </a:lnTo>
                <a:lnTo>
                  <a:pt x="5105" y="13290"/>
                </a:lnTo>
                <a:lnTo>
                  <a:pt x="7284" y="12104"/>
                </a:lnTo>
                <a:lnTo>
                  <a:pt x="4615" y="12104"/>
                </a:lnTo>
                <a:lnTo>
                  <a:pt x="4219" y="12080"/>
                </a:lnTo>
                <a:lnTo>
                  <a:pt x="3907" y="11995"/>
                </a:lnTo>
                <a:lnTo>
                  <a:pt x="3552" y="11874"/>
                </a:lnTo>
                <a:lnTo>
                  <a:pt x="3205" y="11705"/>
                </a:lnTo>
                <a:lnTo>
                  <a:pt x="2558" y="11208"/>
                </a:lnTo>
                <a:lnTo>
                  <a:pt x="1987" y="10555"/>
                </a:lnTo>
                <a:lnTo>
                  <a:pt x="1515" y="9744"/>
                </a:lnTo>
                <a:lnTo>
                  <a:pt x="1146" y="8812"/>
                </a:lnTo>
                <a:lnTo>
                  <a:pt x="1018" y="8315"/>
                </a:lnTo>
                <a:lnTo>
                  <a:pt x="910" y="7734"/>
                </a:lnTo>
                <a:lnTo>
                  <a:pt x="859" y="7250"/>
                </a:lnTo>
                <a:lnTo>
                  <a:pt x="836" y="6681"/>
                </a:lnTo>
                <a:lnTo>
                  <a:pt x="857" y="6136"/>
                </a:lnTo>
                <a:lnTo>
                  <a:pt x="913" y="5592"/>
                </a:lnTo>
                <a:lnTo>
                  <a:pt x="1012" y="5011"/>
                </a:lnTo>
                <a:lnTo>
                  <a:pt x="1117" y="4599"/>
                </a:lnTo>
                <a:lnTo>
                  <a:pt x="1473" y="3655"/>
                </a:lnTo>
                <a:lnTo>
                  <a:pt x="1926" y="2844"/>
                </a:lnTo>
                <a:lnTo>
                  <a:pt x="2496" y="2166"/>
                </a:lnTo>
                <a:lnTo>
                  <a:pt x="3197" y="1597"/>
                </a:lnTo>
                <a:lnTo>
                  <a:pt x="3518" y="1440"/>
                </a:lnTo>
                <a:lnTo>
                  <a:pt x="3889" y="1319"/>
                </a:lnTo>
                <a:lnTo>
                  <a:pt x="4269" y="1222"/>
                </a:lnTo>
                <a:lnTo>
                  <a:pt x="4434" y="1222"/>
                </a:lnTo>
                <a:lnTo>
                  <a:pt x="4632" y="1211"/>
                </a:lnTo>
                <a:lnTo>
                  <a:pt x="7294" y="1210"/>
                </a:lnTo>
                <a:lnTo>
                  <a:pt x="6446" y="520"/>
                </a:lnTo>
                <a:lnTo>
                  <a:pt x="6008" y="290"/>
                </a:lnTo>
                <a:lnTo>
                  <a:pt x="5569" y="133"/>
                </a:lnTo>
                <a:lnTo>
                  <a:pt x="5105" y="24"/>
                </a:lnTo>
                <a:lnTo>
                  <a:pt x="4632" y="0"/>
                </a:lnTo>
                <a:close/>
              </a:path>
              <a:path w="9264" h="13314">
                <a:moveTo>
                  <a:pt x="4632" y="12103"/>
                </a:moveTo>
                <a:close/>
              </a:path>
              <a:path w="9264" h="13314">
                <a:moveTo>
                  <a:pt x="5408" y="11983"/>
                </a:moveTo>
                <a:lnTo>
                  <a:pt x="4995" y="12080"/>
                </a:lnTo>
                <a:lnTo>
                  <a:pt x="4632" y="12103"/>
                </a:lnTo>
                <a:lnTo>
                  <a:pt x="7285" y="12103"/>
                </a:lnTo>
                <a:lnTo>
                  <a:pt x="5375" y="11995"/>
                </a:lnTo>
                <a:close/>
              </a:path>
              <a:path w="9264" h="13314">
                <a:moveTo>
                  <a:pt x="3856" y="11983"/>
                </a:moveTo>
                <a:close/>
              </a:path>
              <a:path w="9264" h="13314">
                <a:moveTo>
                  <a:pt x="5780" y="11850"/>
                </a:moveTo>
                <a:lnTo>
                  <a:pt x="5375" y="11995"/>
                </a:lnTo>
                <a:lnTo>
                  <a:pt x="7376" y="11995"/>
                </a:lnTo>
                <a:lnTo>
                  <a:pt x="5746" y="11874"/>
                </a:lnTo>
                <a:close/>
              </a:path>
              <a:path w="9264" h="13314">
                <a:moveTo>
                  <a:pt x="3484" y="11850"/>
                </a:moveTo>
                <a:close/>
              </a:path>
              <a:path w="9264" h="13314">
                <a:moveTo>
                  <a:pt x="7651" y="11668"/>
                </a:moveTo>
                <a:lnTo>
                  <a:pt x="6126" y="11668"/>
                </a:lnTo>
                <a:lnTo>
                  <a:pt x="5746" y="11874"/>
                </a:lnTo>
                <a:lnTo>
                  <a:pt x="7478" y="11874"/>
                </a:lnTo>
                <a:lnTo>
                  <a:pt x="7651" y="11668"/>
                </a:lnTo>
                <a:close/>
              </a:path>
              <a:path w="9264" h="13314">
                <a:moveTo>
                  <a:pt x="3138" y="11668"/>
                </a:moveTo>
                <a:close/>
              </a:path>
              <a:path w="9264" h="13314">
                <a:moveTo>
                  <a:pt x="3179" y="11690"/>
                </a:moveTo>
                <a:close/>
              </a:path>
              <a:path w="9264" h="13314">
                <a:moveTo>
                  <a:pt x="6085" y="11690"/>
                </a:moveTo>
                <a:close/>
              </a:path>
              <a:path w="9264" h="13314">
                <a:moveTo>
                  <a:pt x="6126" y="11668"/>
                </a:moveTo>
                <a:close/>
              </a:path>
              <a:path w="9264" h="13314">
                <a:moveTo>
                  <a:pt x="3151" y="11668"/>
                </a:moveTo>
                <a:close/>
              </a:path>
              <a:path w="9264" h="13314">
                <a:moveTo>
                  <a:pt x="6737" y="11185"/>
                </a:moveTo>
                <a:lnTo>
                  <a:pt x="6085" y="11690"/>
                </a:lnTo>
                <a:lnTo>
                  <a:pt x="7651" y="11668"/>
                </a:lnTo>
                <a:lnTo>
                  <a:pt x="7906" y="11366"/>
                </a:lnTo>
                <a:lnTo>
                  <a:pt x="7997" y="11208"/>
                </a:lnTo>
                <a:lnTo>
                  <a:pt x="6717" y="11208"/>
                </a:lnTo>
                <a:close/>
              </a:path>
              <a:path w="9264" h="13314">
                <a:moveTo>
                  <a:pt x="2480" y="11148"/>
                </a:moveTo>
                <a:close/>
              </a:path>
              <a:path w="9264" h="13314">
                <a:moveTo>
                  <a:pt x="2527" y="11184"/>
                </a:moveTo>
                <a:close/>
              </a:path>
              <a:path w="9264" h="13314">
                <a:moveTo>
                  <a:pt x="6784" y="11148"/>
                </a:moveTo>
                <a:close/>
              </a:path>
              <a:path w="9264" h="13314">
                <a:moveTo>
                  <a:pt x="8032" y="11148"/>
                </a:moveTo>
                <a:lnTo>
                  <a:pt x="6784" y="11148"/>
                </a:lnTo>
                <a:lnTo>
                  <a:pt x="7997" y="11208"/>
                </a:lnTo>
                <a:close/>
              </a:path>
              <a:path w="9264" h="13314">
                <a:moveTo>
                  <a:pt x="7309" y="10508"/>
                </a:moveTo>
                <a:lnTo>
                  <a:pt x="6737" y="11185"/>
                </a:lnTo>
                <a:lnTo>
                  <a:pt x="8032" y="11148"/>
                </a:lnTo>
                <a:lnTo>
                  <a:pt x="8374" y="10555"/>
                </a:lnTo>
                <a:lnTo>
                  <a:pt x="7282" y="10555"/>
                </a:lnTo>
                <a:close/>
              </a:path>
              <a:path w="9264" h="13314">
                <a:moveTo>
                  <a:pt x="2496" y="11148"/>
                </a:moveTo>
                <a:close/>
              </a:path>
              <a:path w="9264" h="13314">
                <a:moveTo>
                  <a:pt x="1915" y="10470"/>
                </a:moveTo>
                <a:close/>
              </a:path>
              <a:path w="9264" h="13314">
                <a:moveTo>
                  <a:pt x="1947" y="10508"/>
                </a:moveTo>
                <a:close/>
              </a:path>
              <a:path w="9264" h="13314">
                <a:moveTo>
                  <a:pt x="7341" y="10470"/>
                </a:moveTo>
                <a:close/>
              </a:path>
              <a:path w="9264" h="13314">
                <a:moveTo>
                  <a:pt x="8423" y="10470"/>
                </a:moveTo>
                <a:lnTo>
                  <a:pt x="7341" y="10470"/>
                </a:lnTo>
                <a:lnTo>
                  <a:pt x="8374" y="10555"/>
                </a:lnTo>
                <a:close/>
              </a:path>
              <a:path w="9264" h="13314">
                <a:moveTo>
                  <a:pt x="1926" y="10470"/>
                </a:moveTo>
                <a:close/>
              </a:path>
              <a:path w="9264" h="13314">
                <a:moveTo>
                  <a:pt x="8747" y="9659"/>
                </a:moveTo>
                <a:lnTo>
                  <a:pt x="7797" y="9659"/>
                </a:lnTo>
                <a:lnTo>
                  <a:pt x="7309" y="10508"/>
                </a:lnTo>
                <a:lnTo>
                  <a:pt x="8423" y="10470"/>
                </a:lnTo>
                <a:lnTo>
                  <a:pt x="8747" y="9659"/>
                </a:lnTo>
                <a:close/>
              </a:path>
              <a:path w="9264" h="13314">
                <a:moveTo>
                  <a:pt x="1467" y="9659"/>
                </a:moveTo>
                <a:close/>
              </a:path>
              <a:path w="9264" h="13314">
                <a:moveTo>
                  <a:pt x="1497" y="9711"/>
                </a:moveTo>
                <a:close/>
              </a:path>
              <a:path w="9264" h="13314">
                <a:moveTo>
                  <a:pt x="7767" y="9710"/>
                </a:moveTo>
                <a:close/>
              </a:path>
              <a:path w="9264" h="13314">
                <a:moveTo>
                  <a:pt x="7797" y="9659"/>
                </a:moveTo>
                <a:close/>
              </a:path>
              <a:path w="9264" h="13314">
                <a:moveTo>
                  <a:pt x="1476" y="9659"/>
                </a:moveTo>
                <a:close/>
              </a:path>
              <a:path w="9264" h="13314">
                <a:moveTo>
                  <a:pt x="9033" y="8727"/>
                </a:moveTo>
                <a:lnTo>
                  <a:pt x="8143" y="8727"/>
                </a:lnTo>
                <a:lnTo>
                  <a:pt x="7767" y="9710"/>
                </a:lnTo>
                <a:lnTo>
                  <a:pt x="8747" y="9659"/>
                </a:lnTo>
                <a:lnTo>
                  <a:pt x="8894" y="9272"/>
                </a:lnTo>
                <a:lnTo>
                  <a:pt x="9033" y="8727"/>
                </a:lnTo>
                <a:close/>
              </a:path>
              <a:path w="9264" h="13314">
                <a:moveTo>
                  <a:pt x="1113" y="8727"/>
                </a:moveTo>
                <a:close/>
              </a:path>
              <a:path w="9264" h="13314">
                <a:moveTo>
                  <a:pt x="1125" y="8759"/>
                </a:moveTo>
                <a:close/>
              </a:path>
              <a:path w="9264" h="13314">
                <a:moveTo>
                  <a:pt x="8130" y="8761"/>
                </a:moveTo>
                <a:close/>
              </a:path>
              <a:path w="9264" h="13314">
                <a:moveTo>
                  <a:pt x="8143" y="8727"/>
                </a:moveTo>
                <a:close/>
              </a:path>
              <a:path w="9264" h="13314">
                <a:moveTo>
                  <a:pt x="9194" y="7734"/>
                </a:moveTo>
                <a:lnTo>
                  <a:pt x="8345" y="7734"/>
                </a:lnTo>
                <a:lnTo>
                  <a:pt x="8244" y="8315"/>
                </a:lnTo>
                <a:lnTo>
                  <a:pt x="8130" y="8761"/>
                </a:lnTo>
                <a:lnTo>
                  <a:pt x="9033" y="8727"/>
                </a:lnTo>
                <a:lnTo>
                  <a:pt x="9164" y="8001"/>
                </a:lnTo>
                <a:lnTo>
                  <a:pt x="9194" y="7734"/>
                </a:lnTo>
                <a:close/>
              </a:path>
              <a:path w="9264" h="13314">
                <a:moveTo>
                  <a:pt x="1118" y="8727"/>
                </a:moveTo>
                <a:close/>
              </a:path>
              <a:path w="9264" h="13314">
                <a:moveTo>
                  <a:pt x="1003" y="8255"/>
                </a:moveTo>
                <a:close/>
              </a:path>
              <a:path w="9264" h="13314">
                <a:moveTo>
                  <a:pt x="8253" y="8255"/>
                </a:moveTo>
                <a:close/>
              </a:path>
              <a:path w="9264" h="13314">
                <a:moveTo>
                  <a:pt x="913" y="7734"/>
                </a:moveTo>
                <a:close/>
              </a:path>
              <a:path w="9264" h="13314">
                <a:moveTo>
                  <a:pt x="9264" y="6633"/>
                </a:moveTo>
                <a:lnTo>
                  <a:pt x="8421" y="6633"/>
                </a:lnTo>
                <a:lnTo>
                  <a:pt x="8404" y="7250"/>
                </a:lnTo>
                <a:lnTo>
                  <a:pt x="8337" y="7783"/>
                </a:lnTo>
                <a:lnTo>
                  <a:pt x="9194" y="7734"/>
                </a:lnTo>
                <a:lnTo>
                  <a:pt x="9240" y="7335"/>
                </a:lnTo>
                <a:lnTo>
                  <a:pt x="9264" y="6681"/>
                </a:lnTo>
                <a:close/>
              </a:path>
              <a:path w="9264" h="13314">
                <a:moveTo>
                  <a:pt x="857" y="7177"/>
                </a:moveTo>
                <a:close/>
              </a:path>
              <a:path w="9264" h="13314">
                <a:moveTo>
                  <a:pt x="8404" y="7177"/>
                </a:moveTo>
                <a:close/>
              </a:path>
              <a:path w="9264" h="13314">
                <a:moveTo>
                  <a:pt x="835" y="6657"/>
                </a:moveTo>
                <a:close/>
              </a:path>
              <a:path w="9264" h="13314">
                <a:moveTo>
                  <a:pt x="8421" y="6657"/>
                </a:moveTo>
                <a:close/>
              </a:path>
              <a:path w="9264" h="13314">
                <a:moveTo>
                  <a:pt x="836" y="6633"/>
                </a:moveTo>
                <a:close/>
              </a:path>
              <a:path w="9264" h="13314">
                <a:moveTo>
                  <a:pt x="9243" y="6064"/>
                </a:moveTo>
                <a:lnTo>
                  <a:pt x="8404" y="6064"/>
                </a:lnTo>
                <a:lnTo>
                  <a:pt x="8421" y="6657"/>
                </a:lnTo>
                <a:lnTo>
                  <a:pt x="9264" y="6633"/>
                </a:lnTo>
                <a:lnTo>
                  <a:pt x="9243" y="6064"/>
                </a:lnTo>
                <a:close/>
              </a:path>
              <a:path w="9264" h="13314">
                <a:moveTo>
                  <a:pt x="860" y="6064"/>
                </a:moveTo>
                <a:close/>
              </a:path>
              <a:path w="9264" h="13314">
                <a:moveTo>
                  <a:pt x="9111" y="5011"/>
                </a:moveTo>
                <a:lnTo>
                  <a:pt x="8244" y="5011"/>
                </a:lnTo>
                <a:lnTo>
                  <a:pt x="8345" y="5592"/>
                </a:lnTo>
                <a:lnTo>
                  <a:pt x="8404" y="6136"/>
                </a:lnTo>
                <a:lnTo>
                  <a:pt x="9243" y="6064"/>
                </a:lnTo>
                <a:lnTo>
                  <a:pt x="9164" y="5313"/>
                </a:lnTo>
                <a:lnTo>
                  <a:pt x="9111" y="5011"/>
                </a:lnTo>
                <a:close/>
              </a:path>
              <a:path w="9264" h="13314">
                <a:moveTo>
                  <a:pt x="919" y="5543"/>
                </a:moveTo>
                <a:close/>
              </a:path>
              <a:path w="9264" h="13314">
                <a:moveTo>
                  <a:pt x="8337" y="5543"/>
                </a:moveTo>
                <a:close/>
              </a:path>
              <a:path w="9264" h="13314">
                <a:moveTo>
                  <a:pt x="1015" y="5011"/>
                </a:moveTo>
                <a:close/>
              </a:path>
              <a:path w="9264" h="13314">
                <a:moveTo>
                  <a:pt x="9011" y="4514"/>
                </a:moveTo>
                <a:lnTo>
                  <a:pt x="8117" y="4514"/>
                </a:lnTo>
                <a:lnTo>
                  <a:pt x="8253" y="5059"/>
                </a:lnTo>
                <a:lnTo>
                  <a:pt x="9111" y="5011"/>
                </a:lnTo>
                <a:lnTo>
                  <a:pt x="9054" y="4684"/>
                </a:lnTo>
                <a:lnTo>
                  <a:pt x="9011" y="4514"/>
                </a:lnTo>
                <a:close/>
              </a:path>
              <a:path w="9264" h="13314">
                <a:moveTo>
                  <a:pt x="1138" y="4514"/>
                </a:moveTo>
                <a:close/>
              </a:path>
              <a:path w="9264" h="13314">
                <a:moveTo>
                  <a:pt x="1125" y="4567"/>
                </a:moveTo>
                <a:close/>
              </a:path>
              <a:path w="9264" h="13314">
                <a:moveTo>
                  <a:pt x="8130" y="4567"/>
                </a:moveTo>
                <a:close/>
              </a:path>
              <a:path w="9264" h="13314">
                <a:moveTo>
                  <a:pt x="8117" y="4514"/>
                </a:moveTo>
                <a:close/>
              </a:path>
              <a:path w="9264" h="13314">
                <a:moveTo>
                  <a:pt x="1145" y="4514"/>
                </a:moveTo>
                <a:close/>
              </a:path>
              <a:path w="9264" h="13314">
                <a:moveTo>
                  <a:pt x="7756" y="3584"/>
                </a:moveTo>
                <a:lnTo>
                  <a:pt x="8130" y="4567"/>
                </a:lnTo>
                <a:lnTo>
                  <a:pt x="9011" y="4514"/>
                </a:lnTo>
                <a:lnTo>
                  <a:pt x="8894" y="4055"/>
                </a:lnTo>
                <a:lnTo>
                  <a:pt x="8744" y="3655"/>
                </a:lnTo>
                <a:lnTo>
                  <a:pt x="7797" y="3655"/>
                </a:lnTo>
                <a:close/>
              </a:path>
              <a:path w="9264" h="13314">
                <a:moveTo>
                  <a:pt x="1510" y="3558"/>
                </a:moveTo>
                <a:close/>
              </a:path>
              <a:path w="9264" h="13314">
                <a:moveTo>
                  <a:pt x="1484" y="3626"/>
                </a:moveTo>
                <a:close/>
              </a:path>
              <a:path w="9264" h="13314">
                <a:moveTo>
                  <a:pt x="7746" y="3558"/>
                </a:moveTo>
                <a:close/>
              </a:path>
              <a:path w="9264" h="13314">
                <a:moveTo>
                  <a:pt x="8708" y="3558"/>
                </a:moveTo>
                <a:lnTo>
                  <a:pt x="7746" y="3558"/>
                </a:lnTo>
                <a:lnTo>
                  <a:pt x="8744" y="3655"/>
                </a:lnTo>
                <a:close/>
              </a:path>
              <a:path w="9264" h="13314">
                <a:moveTo>
                  <a:pt x="1522" y="3558"/>
                </a:moveTo>
                <a:close/>
              </a:path>
              <a:path w="9264" h="13314">
                <a:moveTo>
                  <a:pt x="7289" y="2771"/>
                </a:moveTo>
                <a:lnTo>
                  <a:pt x="7756" y="3584"/>
                </a:lnTo>
                <a:lnTo>
                  <a:pt x="8708" y="3558"/>
                </a:lnTo>
                <a:lnTo>
                  <a:pt x="8472" y="2929"/>
                </a:lnTo>
                <a:lnTo>
                  <a:pt x="7341" y="2832"/>
                </a:lnTo>
                <a:close/>
              </a:path>
              <a:path w="9264" h="13314">
                <a:moveTo>
                  <a:pt x="1974" y="2759"/>
                </a:moveTo>
                <a:close/>
              </a:path>
              <a:path w="9264" h="13314">
                <a:moveTo>
                  <a:pt x="1947" y="2806"/>
                </a:moveTo>
                <a:close/>
              </a:path>
              <a:path w="9264" h="13314">
                <a:moveTo>
                  <a:pt x="7282" y="2759"/>
                </a:moveTo>
                <a:close/>
              </a:path>
              <a:path w="9264" h="13314">
                <a:moveTo>
                  <a:pt x="8375" y="2759"/>
                </a:moveTo>
                <a:lnTo>
                  <a:pt x="7282" y="2759"/>
                </a:lnTo>
                <a:lnTo>
                  <a:pt x="8417" y="2832"/>
                </a:lnTo>
                <a:close/>
              </a:path>
              <a:path w="9264" h="13314">
                <a:moveTo>
                  <a:pt x="1987" y="2759"/>
                </a:moveTo>
                <a:close/>
              </a:path>
              <a:path w="9264" h="13314">
                <a:moveTo>
                  <a:pt x="6735" y="2128"/>
                </a:moveTo>
                <a:lnTo>
                  <a:pt x="7289" y="2771"/>
                </a:lnTo>
                <a:lnTo>
                  <a:pt x="8375" y="2759"/>
                </a:lnTo>
                <a:lnTo>
                  <a:pt x="8038" y="2166"/>
                </a:lnTo>
                <a:lnTo>
                  <a:pt x="6784" y="2166"/>
                </a:lnTo>
                <a:close/>
              </a:path>
              <a:path w="9264" h="13314">
                <a:moveTo>
                  <a:pt x="2548" y="2106"/>
                </a:moveTo>
                <a:close/>
              </a:path>
              <a:path w="9264" h="13314">
                <a:moveTo>
                  <a:pt x="2529" y="2127"/>
                </a:moveTo>
                <a:close/>
              </a:path>
              <a:path w="9264" h="13314">
                <a:moveTo>
                  <a:pt x="6717" y="2106"/>
                </a:moveTo>
                <a:close/>
              </a:path>
              <a:path w="9264" h="13314">
                <a:moveTo>
                  <a:pt x="8003" y="2106"/>
                </a:moveTo>
                <a:lnTo>
                  <a:pt x="6717" y="2106"/>
                </a:lnTo>
                <a:lnTo>
                  <a:pt x="8038" y="2166"/>
                </a:lnTo>
                <a:close/>
              </a:path>
              <a:path w="9264" h="13314">
                <a:moveTo>
                  <a:pt x="7621" y="1597"/>
                </a:moveTo>
                <a:lnTo>
                  <a:pt x="6067" y="1597"/>
                </a:lnTo>
                <a:lnTo>
                  <a:pt x="6735" y="2128"/>
                </a:lnTo>
                <a:lnTo>
                  <a:pt x="8003" y="2106"/>
                </a:lnTo>
                <a:lnTo>
                  <a:pt x="7906" y="1936"/>
                </a:lnTo>
                <a:lnTo>
                  <a:pt x="7621" y="1597"/>
                </a:lnTo>
                <a:close/>
              </a:path>
              <a:path w="9264" h="13314">
                <a:moveTo>
                  <a:pt x="2556" y="2106"/>
                </a:moveTo>
                <a:close/>
              </a:path>
              <a:path w="9264" h="13314">
                <a:moveTo>
                  <a:pt x="3228" y="1597"/>
                </a:moveTo>
                <a:close/>
              </a:path>
              <a:path w="9264" h="13314">
                <a:moveTo>
                  <a:pt x="7488" y="1440"/>
                </a:moveTo>
                <a:lnTo>
                  <a:pt x="5746" y="1440"/>
                </a:lnTo>
                <a:lnTo>
                  <a:pt x="6126" y="1646"/>
                </a:lnTo>
                <a:lnTo>
                  <a:pt x="7621" y="1597"/>
                </a:lnTo>
                <a:lnTo>
                  <a:pt x="7488" y="1440"/>
                </a:lnTo>
                <a:close/>
              </a:path>
              <a:path w="9264" h="13314">
                <a:moveTo>
                  <a:pt x="3552" y="1440"/>
                </a:moveTo>
                <a:close/>
              </a:path>
              <a:path w="9264" h="13314">
                <a:moveTo>
                  <a:pt x="7305" y="1222"/>
                </a:moveTo>
                <a:lnTo>
                  <a:pt x="4995" y="1222"/>
                </a:lnTo>
                <a:lnTo>
                  <a:pt x="5408" y="1319"/>
                </a:lnTo>
                <a:lnTo>
                  <a:pt x="5780" y="1464"/>
                </a:lnTo>
                <a:lnTo>
                  <a:pt x="7488" y="1440"/>
                </a:lnTo>
                <a:lnTo>
                  <a:pt x="7305" y="1222"/>
                </a:lnTo>
                <a:close/>
              </a:path>
              <a:path w="9264" h="13314">
                <a:moveTo>
                  <a:pt x="4434" y="1222"/>
                </a:moveTo>
                <a:lnTo>
                  <a:pt x="4269" y="1222"/>
                </a:lnTo>
                <a:lnTo>
                  <a:pt x="4434" y="1222"/>
                </a:lnTo>
                <a:close/>
              </a:path>
              <a:path w="9264" h="13314">
                <a:moveTo>
                  <a:pt x="7294" y="1210"/>
                </a:moveTo>
                <a:lnTo>
                  <a:pt x="4632" y="1211"/>
                </a:lnTo>
                <a:lnTo>
                  <a:pt x="5046" y="1234"/>
                </a:lnTo>
                <a:lnTo>
                  <a:pt x="7305" y="122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68" name="object 268"/>
          <p:cNvSpPr/>
          <p:nvPr/>
        </p:nvSpPr>
        <p:spPr>
          <a:xfrm>
            <a:off x="4018664" y="2846485"/>
            <a:ext cx="8430" cy="12104"/>
          </a:xfrm>
          <a:custGeom>
            <a:avLst/>
            <a:gdLst/>
            <a:ahLst/>
            <a:cxnLst/>
            <a:rect l="l" t="t" r="r" b="b"/>
            <a:pathLst>
              <a:path w="8430" h="12104">
                <a:moveTo>
                  <a:pt x="6540" y="0"/>
                </a:moveTo>
                <a:lnTo>
                  <a:pt x="1890" y="0"/>
                </a:lnTo>
                <a:lnTo>
                  <a:pt x="0" y="2711"/>
                </a:lnTo>
                <a:lnTo>
                  <a:pt x="0" y="9393"/>
                </a:lnTo>
                <a:lnTo>
                  <a:pt x="1890" y="12104"/>
                </a:lnTo>
                <a:lnTo>
                  <a:pt x="6540" y="12104"/>
                </a:lnTo>
                <a:lnTo>
                  <a:pt x="8430" y="9393"/>
                </a:lnTo>
                <a:lnTo>
                  <a:pt x="8430" y="2711"/>
                </a:lnTo>
                <a:lnTo>
                  <a:pt x="654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69" name="object 269"/>
          <p:cNvSpPr/>
          <p:nvPr/>
        </p:nvSpPr>
        <p:spPr>
          <a:xfrm>
            <a:off x="4018250" y="2845879"/>
            <a:ext cx="9264" cy="13314"/>
          </a:xfrm>
          <a:custGeom>
            <a:avLst/>
            <a:gdLst/>
            <a:ahLst/>
            <a:cxnLst/>
            <a:rect l="l" t="t" r="r" b="b"/>
            <a:pathLst>
              <a:path w="9264" h="13314">
                <a:moveTo>
                  <a:pt x="4632" y="0"/>
                </a:moveTo>
                <a:lnTo>
                  <a:pt x="0" y="6633"/>
                </a:lnTo>
                <a:lnTo>
                  <a:pt x="4632" y="13314"/>
                </a:lnTo>
                <a:lnTo>
                  <a:pt x="5105" y="13290"/>
                </a:lnTo>
                <a:lnTo>
                  <a:pt x="7285" y="12104"/>
                </a:lnTo>
                <a:lnTo>
                  <a:pt x="4615" y="12104"/>
                </a:lnTo>
                <a:lnTo>
                  <a:pt x="4434" y="12092"/>
                </a:lnTo>
                <a:lnTo>
                  <a:pt x="4269" y="12092"/>
                </a:lnTo>
                <a:lnTo>
                  <a:pt x="3856" y="11995"/>
                </a:lnTo>
                <a:lnTo>
                  <a:pt x="3552" y="11874"/>
                </a:lnTo>
                <a:lnTo>
                  <a:pt x="3205" y="11705"/>
                </a:lnTo>
                <a:lnTo>
                  <a:pt x="2558" y="11208"/>
                </a:lnTo>
                <a:lnTo>
                  <a:pt x="1987" y="10555"/>
                </a:lnTo>
                <a:lnTo>
                  <a:pt x="1522" y="9756"/>
                </a:lnTo>
                <a:lnTo>
                  <a:pt x="1146" y="8812"/>
                </a:lnTo>
                <a:lnTo>
                  <a:pt x="1018" y="8315"/>
                </a:lnTo>
                <a:lnTo>
                  <a:pt x="910" y="7734"/>
                </a:lnTo>
                <a:lnTo>
                  <a:pt x="859" y="7250"/>
                </a:lnTo>
                <a:lnTo>
                  <a:pt x="836" y="6681"/>
                </a:lnTo>
                <a:lnTo>
                  <a:pt x="857" y="6136"/>
                </a:lnTo>
                <a:lnTo>
                  <a:pt x="913" y="5592"/>
                </a:lnTo>
                <a:lnTo>
                  <a:pt x="1012" y="5011"/>
                </a:lnTo>
                <a:lnTo>
                  <a:pt x="1118" y="4599"/>
                </a:lnTo>
                <a:lnTo>
                  <a:pt x="1473" y="3655"/>
                </a:lnTo>
                <a:lnTo>
                  <a:pt x="1926" y="2844"/>
                </a:lnTo>
                <a:lnTo>
                  <a:pt x="2496" y="2166"/>
                </a:lnTo>
                <a:lnTo>
                  <a:pt x="3151" y="1646"/>
                </a:lnTo>
                <a:lnTo>
                  <a:pt x="3518" y="1440"/>
                </a:lnTo>
                <a:lnTo>
                  <a:pt x="3889" y="1319"/>
                </a:lnTo>
                <a:lnTo>
                  <a:pt x="4223" y="1234"/>
                </a:lnTo>
                <a:lnTo>
                  <a:pt x="4434" y="1222"/>
                </a:lnTo>
                <a:lnTo>
                  <a:pt x="4632" y="1211"/>
                </a:lnTo>
                <a:lnTo>
                  <a:pt x="7284" y="1210"/>
                </a:lnTo>
                <a:lnTo>
                  <a:pt x="5105" y="24"/>
                </a:lnTo>
                <a:lnTo>
                  <a:pt x="4632" y="0"/>
                </a:lnTo>
                <a:close/>
              </a:path>
              <a:path w="9264" h="13314">
                <a:moveTo>
                  <a:pt x="4632" y="12103"/>
                </a:moveTo>
                <a:close/>
              </a:path>
              <a:path w="9264" h="13314">
                <a:moveTo>
                  <a:pt x="5046" y="12080"/>
                </a:moveTo>
                <a:lnTo>
                  <a:pt x="4632" y="12103"/>
                </a:lnTo>
                <a:lnTo>
                  <a:pt x="7286" y="12103"/>
                </a:lnTo>
                <a:lnTo>
                  <a:pt x="4995" y="12092"/>
                </a:lnTo>
                <a:close/>
              </a:path>
              <a:path w="9264" h="13314">
                <a:moveTo>
                  <a:pt x="4219" y="12080"/>
                </a:moveTo>
                <a:lnTo>
                  <a:pt x="4434" y="12092"/>
                </a:lnTo>
                <a:lnTo>
                  <a:pt x="4219" y="12080"/>
                </a:lnTo>
                <a:close/>
              </a:path>
              <a:path w="9264" h="13314">
                <a:moveTo>
                  <a:pt x="5780" y="11850"/>
                </a:moveTo>
                <a:lnTo>
                  <a:pt x="5375" y="11995"/>
                </a:lnTo>
                <a:lnTo>
                  <a:pt x="4995" y="12092"/>
                </a:lnTo>
                <a:lnTo>
                  <a:pt x="7295" y="12092"/>
                </a:lnTo>
                <a:lnTo>
                  <a:pt x="7482" y="11874"/>
                </a:lnTo>
                <a:lnTo>
                  <a:pt x="5746" y="11874"/>
                </a:lnTo>
                <a:close/>
              </a:path>
              <a:path w="9264" h="13314">
                <a:moveTo>
                  <a:pt x="3484" y="11850"/>
                </a:moveTo>
                <a:close/>
              </a:path>
              <a:path w="9264" h="13314">
                <a:moveTo>
                  <a:pt x="7658" y="11668"/>
                </a:moveTo>
                <a:lnTo>
                  <a:pt x="6126" y="11668"/>
                </a:lnTo>
                <a:lnTo>
                  <a:pt x="5746" y="11874"/>
                </a:lnTo>
                <a:lnTo>
                  <a:pt x="7482" y="11874"/>
                </a:lnTo>
                <a:lnTo>
                  <a:pt x="7658" y="11668"/>
                </a:lnTo>
                <a:close/>
              </a:path>
              <a:path w="9264" h="13314">
                <a:moveTo>
                  <a:pt x="3138" y="11668"/>
                </a:moveTo>
                <a:close/>
              </a:path>
              <a:path w="9264" h="13314">
                <a:moveTo>
                  <a:pt x="3179" y="11690"/>
                </a:moveTo>
                <a:close/>
              </a:path>
              <a:path w="9264" h="13314">
                <a:moveTo>
                  <a:pt x="6085" y="11690"/>
                </a:moveTo>
                <a:close/>
              </a:path>
              <a:path w="9264" h="13314">
                <a:moveTo>
                  <a:pt x="6126" y="11668"/>
                </a:moveTo>
                <a:close/>
              </a:path>
              <a:path w="9264" h="13314">
                <a:moveTo>
                  <a:pt x="3151" y="11668"/>
                </a:moveTo>
                <a:close/>
              </a:path>
              <a:path w="9264" h="13314">
                <a:moveTo>
                  <a:pt x="6738" y="11184"/>
                </a:moveTo>
                <a:lnTo>
                  <a:pt x="6085" y="11690"/>
                </a:lnTo>
                <a:lnTo>
                  <a:pt x="7658" y="11668"/>
                </a:lnTo>
                <a:lnTo>
                  <a:pt x="7906" y="11378"/>
                </a:lnTo>
                <a:lnTo>
                  <a:pt x="8003" y="11208"/>
                </a:lnTo>
                <a:lnTo>
                  <a:pt x="6717" y="11208"/>
                </a:lnTo>
                <a:close/>
              </a:path>
              <a:path w="9264" h="13314">
                <a:moveTo>
                  <a:pt x="2480" y="11148"/>
                </a:moveTo>
                <a:close/>
              </a:path>
              <a:path w="9264" h="13314">
                <a:moveTo>
                  <a:pt x="2527" y="11184"/>
                </a:moveTo>
                <a:close/>
              </a:path>
              <a:path w="9264" h="13314">
                <a:moveTo>
                  <a:pt x="6784" y="11148"/>
                </a:moveTo>
                <a:close/>
              </a:path>
              <a:path w="9264" h="13314">
                <a:moveTo>
                  <a:pt x="8038" y="11148"/>
                </a:moveTo>
                <a:lnTo>
                  <a:pt x="6784" y="11148"/>
                </a:lnTo>
                <a:lnTo>
                  <a:pt x="8003" y="11208"/>
                </a:lnTo>
                <a:close/>
              </a:path>
              <a:path w="9264" h="13314">
                <a:moveTo>
                  <a:pt x="2496" y="11148"/>
                </a:moveTo>
                <a:close/>
              </a:path>
              <a:path w="9264" h="13314">
                <a:moveTo>
                  <a:pt x="8417" y="10482"/>
                </a:moveTo>
                <a:lnTo>
                  <a:pt x="7341" y="10482"/>
                </a:lnTo>
                <a:lnTo>
                  <a:pt x="6738" y="11184"/>
                </a:lnTo>
                <a:lnTo>
                  <a:pt x="8038" y="11148"/>
                </a:lnTo>
                <a:lnTo>
                  <a:pt x="8417" y="10482"/>
                </a:lnTo>
                <a:close/>
              </a:path>
              <a:path w="9264" h="13314">
                <a:moveTo>
                  <a:pt x="1915" y="10470"/>
                </a:moveTo>
                <a:close/>
              </a:path>
              <a:path w="9264" h="13314">
                <a:moveTo>
                  <a:pt x="1947" y="10508"/>
                </a:moveTo>
                <a:close/>
              </a:path>
              <a:path w="9264" h="13314">
                <a:moveTo>
                  <a:pt x="7289" y="10543"/>
                </a:moveTo>
                <a:close/>
              </a:path>
              <a:path w="9264" h="13314">
                <a:moveTo>
                  <a:pt x="7341" y="10482"/>
                </a:moveTo>
                <a:close/>
              </a:path>
              <a:path w="9264" h="13314">
                <a:moveTo>
                  <a:pt x="7780" y="9688"/>
                </a:moveTo>
                <a:lnTo>
                  <a:pt x="7289" y="10543"/>
                </a:lnTo>
                <a:lnTo>
                  <a:pt x="8417" y="10482"/>
                </a:lnTo>
                <a:lnTo>
                  <a:pt x="8710" y="9756"/>
                </a:lnTo>
                <a:lnTo>
                  <a:pt x="7755" y="9756"/>
                </a:lnTo>
                <a:close/>
              </a:path>
              <a:path w="9264" h="13314">
                <a:moveTo>
                  <a:pt x="1926" y="10470"/>
                </a:moveTo>
                <a:close/>
              </a:path>
              <a:path w="9264" h="13314">
                <a:moveTo>
                  <a:pt x="1467" y="9659"/>
                </a:moveTo>
                <a:close/>
              </a:path>
              <a:path w="9264" h="13314">
                <a:moveTo>
                  <a:pt x="1483" y="9686"/>
                </a:moveTo>
                <a:close/>
              </a:path>
              <a:path w="9264" h="13314">
                <a:moveTo>
                  <a:pt x="7797" y="9659"/>
                </a:moveTo>
                <a:close/>
              </a:path>
              <a:path w="9264" h="13314">
                <a:moveTo>
                  <a:pt x="8747" y="9659"/>
                </a:moveTo>
                <a:lnTo>
                  <a:pt x="7797" y="9659"/>
                </a:lnTo>
                <a:lnTo>
                  <a:pt x="8710" y="9756"/>
                </a:lnTo>
                <a:close/>
              </a:path>
              <a:path w="9264" h="13314">
                <a:moveTo>
                  <a:pt x="9033" y="8727"/>
                </a:moveTo>
                <a:lnTo>
                  <a:pt x="8143" y="8727"/>
                </a:lnTo>
                <a:lnTo>
                  <a:pt x="7780" y="9688"/>
                </a:lnTo>
                <a:lnTo>
                  <a:pt x="8747" y="9659"/>
                </a:lnTo>
                <a:lnTo>
                  <a:pt x="8894" y="9272"/>
                </a:lnTo>
                <a:lnTo>
                  <a:pt x="9033" y="8727"/>
                </a:lnTo>
                <a:close/>
              </a:path>
              <a:path w="9264" h="13314">
                <a:moveTo>
                  <a:pt x="1472" y="9659"/>
                </a:moveTo>
                <a:close/>
              </a:path>
              <a:path w="9264" h="13314">
                <a:moveTo>
                  <a:pt x="1113" y="8727"/>
                </a:moveTo>
                <a:close/>
              </a:path>
              <a:path w="9264" h="13314">
                <a:moveTo>
                  <a:pt x="1126" y="8760"/>
                </a:moveTo>
                <a:close/>
              </a:path>
              <a:path w="9264" h="13314">
                <a:moveTo>
                  <a:pt x="8129" y="8762"/>
                </a:moveTo>
                <a:close/>
              </a:path>
              <a:path w="9264" h="13314">
                <a:moveTo>
                  <a:pt x="8143" y="8727"/>
                </a:moveTo>
                <a:close/>
              </a:path>
              <a:path w="9264" h="13314">
                <a:moveTo>
                  <a:pt x="9195" y="7734"/>
                </a:moveTo>
                <a:lnTo>
                  <a:pt x="8345" y="7734"/>
                </a:lnTo>
                <a:lnTo>
                  <a:pt x="8244" y="8315"/>
                </a:lnTo>
                <a:lnTo>
                  <a:pt x="8129" y="8762"/>
                </a:lnTo>
                <a:lnTo>
                  <a:pt x="9033" y="8727"/>
                </a:lnTo>
                <a:lnTo>
                  <a:pt x="9164" y="8013"/>
                </a:lnTo>
                <a:lnTo>
                  <a:pt x="9195" y="7734"/>
                </a:lnTo>
                <a:close/>
              </a:path>
              <a:path w="9264" h="13314">
                <a:moveTo>
                  <a:pt x="1118" y="8727"/>
                </a:moveTo>
                <a:close/>
              </a:path>
              <a:path w="9264" h="13314">
                <a:moveTo>
                  <a:pt x="1003" y="8255"/>
                </a:moveTo>
                <a:close/>
              </a:path>
              <a:path w="9264" h="13314">
                <a:moveTo>
                  <a:pt x="8253" y="8255"/>
                </a:moveTo>
                <a:close/>
              </a:path>
              <a:path w="9264" h="13314">
                <a:moveTo>
                  <a:pt x="913" y="7734"/>
                </a:moveTo>
                <a:close/>
              </a:path>
              <a:path w="9264" h="13314">
                <a:moveTo>
                  <a:pt x="9264" y="6633"/>
                </a:moveTo>
                <a:lnTo>
                  <a:pt x="8421" y="6633"/>
                </a:lnTo>
                <a:lnTo>
                  <a:pt x="8404" y="7250"/>
                </a:lnTo>
                <a:lnTo>
                  <a:pt x="8337" y="7783"/>
                </a:lnTo>
                <a:lnTo>
                  <a:pt x="9195" y="7734"/>
                </a:lnTo>
                <a:lnTo>
                  <a:pt x="9240" y="7335"/>
                </a:lnTo>
                <a:lnTo>
                  <a:pt x="9264" y="6681"/>
                </a:lnTo>
                <a:close/>
              </a:path>
              <a:path w="9264" h="13314">
                <a:moveTo>
                  <a:pt x="857" y="7177"/>
                </a:moveTo>
                <a:close/>
              </a:path>
              <a:path w="9264" h="13314">
                <a:moveTo>
                  <a:pt x="8404" y="7177"/>
                </a:moveTo>
                <a:close/>
              </a:path>
              <a:path w="9264" h="13314">
                <a:moveTo>
                  <a:pt x="835" y="6657"/>
                </a:moveTo>
                <a:close/>
              </a:path>
              <a:path w="9264" h="13314">
                <a:moveTo>
                  <a:pt x="8421" y="6657"/>
                </a:moveTo>
                <a:close/>
              </a:path>
              <a:path w="9264" h="13314">
                <a:moveTo>
                  <a:pt x="836" y="6633"/>
                </a:moveTo>
                <a:close/>
              </a:path>
              <a:path w="9264" h="13314">
                <a:moveTo>
                  <a:pt x="9243" y="6064"/>
                </a:moveTo>
                <a:lnTo>
                  <a:pt x="8404" y="6064"/>
                </a:lnTo>
                <a:lnTo>
                  <a:pt x="8421" y="6657"/>
                </a:lnTo>
                <a:lnTo>
                  <a:pt x="9264" y="6633"/>
                </a:lnTo>
                <a:lnTo>
                  <a:pt x="9243" y="6064"/>
                </a:lnTo>
                <a:close/>
              </a:path>
              <a:path w="9264" h="13314">
                <a:moveTo>
                  <a:pt x="860" y="6064"/>
                </a:moveTo>
                <a:close/>
              </a:path>
              <a:path w="9264" h="13314">
                <a:moveTo>
                  <a:pt x="9111" y="5011"/>
                </a:moveTo>
                <a:lnTo>
                  <a:pt x="8244" y="5011"/>
                </a:lnTo>
                <a:lnTo>
                  <a:pt x="8345" y="5592"/>
                </a:lnTo>
                <a:lnTo>
                  <a:pt x="8404" y="6136"/>
                </a:lnTo>
                <a:lnTo>
                  <a:pt x="9243" y="6064"/>
                </a:lnTo>
                <a:lnTo>
                  <a:pt x="9164" y="5313"/>
                </a:lnTo>
                <a:lnTo>
                  <a:pt x="9111" y="5011"/>
                </a:lnTo>
                <a:close/>
              </a:path>
              <a:path w="9264" h="13314">
                <a:moveTo>
                  <a:pt x="919" y="5543"/>
                </a:moveTo>
                <a:close/>
              </a:path>
              <a:path w="9264" h="13314">
                <a:moveTo>
                  <a:pt x="8337" y="5543"/>
                </a:moveTo>
                <a:close/>
              </a:path>
              <a:path w="9264" h="13314">
                <a:moveTo>
                  <a:pt x="1018" y="5011"/>
                </a:moveTo>
                <a:close/>
              </a:path>
              <a:path w="9264" h="13314">
                <a:moveTo>
                  <a:pt x="9011" y="4514"/>
                </a:moveTo>
                <a:lnTo>
                  <a:pt x="8117" y="4514"/>
                </a:lnTo>
                <a:lnTo>
                  <a:pt x="8253" y="5071"/>
                </a:lnTo>
                <a:lnTo>
                  <a:pt x="9111" y="5011"/>
                </a:lnTo>
                <a:lnTo>
                  <a:pt x="9054" y="4684"/>
                </a:lnTo>
                <a:lnTo>
                  <a:pt x="9011" y="4514"/>
                </a:lnTo>
                <a:close/>
              </a:path>
              <a:path w="9264" h="13314">
                <a:moveTo>
                  <a:pt x="1138" y="4514"/>
                </a:moveTo>
                <a:close/>
              </a:path>
              <a:path w="9264" h="13314">
                <a:moveTo>
                  <a:pt x="1126" y="4565"/>
                </a:moveTo>
                <a:close/>
              </a:path>
              <a:path w="9264" h="13314">
                <a:moveTo>
                  <a:pt x="8130" y="4565"/>
                </a:moveTo>
                <a:close/>
              </a:path>
              <a:path w="9264" h="13314">
                <a:moveTo>
                  <a:pt x="8117" y="4514"/>
                </a:moveTo>
                <a:close/>
              </a:path>
              <a:path w="9264" h="13314">
                <a:moveTo>
                  <a:pt x="1145" y="4514"/>
                </a:moveTo>
                <a:close/>
              </a:path>
              <a:path w="9264" h="13314">
                <a:moveTo>
                  <a:pt x="7756" y="3584"/>
                </a:moveTo>
                <a:lnTo>
                  <a:pt x="8130" y="4565"/>
                </a:lnTo>
                <a:lnTo>
                  <a:pt x="9011" y="4514"/>
                </a:lnTo>
                <a:lnTo>
                  <a:pt x="8894" y="4055"/>
                </a:lnTo>
                <a:lnTo>
                  <a:pt x="8744" y="3655"/>
                </a:lnTo>
                <a:lnTo>
                  <a:pt x="7797" y="3655"/>
                </a:lnTo>
                <a:close/>
              </a:path>
              <a:path w="9264" h="13314">
                <a:moveTo>
                  <a:pt x="1510" y="3558"/>
                </a:moveTo>
                <a:close/>
              </a:path>
              <a:path w="9264" h="13314">
                <a:moveTo>
                  <a:pt x="1484" y="3626"/>
                </a:moveTo>
                <a:close/>
              </a:path>
              <a:path w="9264" h="13314">
                <a:moveTo>
                  <a:pt x="7746" y="3558"/>
                </a:moveTo>
                <a:close/>
              </a:path>
              <a:path w="9264" h="13314">
                <a:moveTo>
                  <a:pt x="8708" y="3558"/>
                </a:moveTo>
                <a:lnTo>
                  <a:pt x="7746" y="3558"/>
                </a:lnTo>
                <a:lnTo>
                  <a:pt x="8744" y="3655"/>
                </a:lnTo>
                <a:close/>
              </a:path>
              <a:path w="9264" h="13314">
                <a:moveTo>
                  <a:pt x="1522" y="3558"/>
                </a:moveTo>
                <a:close/>
              </a:path>
              <a:path w="9264" h="13314">
                <a:moveTo>
                  <a:pt x="7309" y="2806"/>
                </a:moveTo>
                <a:lnTo>
                  <a:pt x="7756" y="3584"/>
                </a:lnTo>
                <a:lnTo>
                  <a:pt x="8708" y="3558"/>
                </a:lnTo>
                <a:lnTo>
                  <a:pt x="8472" y="2929"/>
                </a:lnTo>
                <a:lnTo>
                  <a:pt x="7341" y="2844"/>
                </a:lnTo>
                <a:close/>
              </a:path>
              <a:path w="9264" h="13314">
                <a:moveTo>
                  <a:pt x="1974" y="2759"/>
                </a:moveTo>
                <a:close/>
              </a:path>
              <a:path w="9264" h="13314">
                <a:moveTo>
                  <a:pt x="1947" y="2806"/>
                </a:moveTo>
                <a:close/>
              </a:path>
              <a:path w="9264" h="13314">
                <a:moveTo>
                  <a:pt x="7282" y="2759"/>
                </a:moveTo>
                <a:close/>
              </a:path>
              <a:path w="9264" h="13314">
                <a:moveTo>
                  <a:pt x="8374" y="2759"/>
                </a:moveTo>
                <a:lnTo>
                  <a:pt x="7282" y="2759"/>
                </a:lnTo>
                <a:lnTo>
                  <a:pt x="8423" y="2844"/>
                </a:lnTo>
                <a:close/>
              </a:path>
              <a:path w="9264" h="13314">
                <a:moveTo>
                  <a:pt x="1987" y="2759"/>
                </a:moveTo>
                <a:close/>
              </a:path>
              <a:path w="9264" h="13314">
                <a:moveTo>
                  <a:pt x="6737" y="2129"/>
                </a:moveTo>
                <a:lnTo>
                  <a:pt x="7309" y="2806"/>
                </a:lnTo>
                <a:lnTo>
                  <a:pt x="8374" y="2759"/>
                </a:lnTo>
                <a:lnTo>
                  <a:pt x="8032" y="2166"/>
                </a:lnTo>
                <a:lnTo>
                  <a:pt x="6784" y="2166"/>
                </a:lnTo>
                <a:close/>
              </a:path>
              <a:path w="9264" h="13314">
                <a:moveTo>
                  <a:pt x="2548" y="2106"/>
                </a:moveTo>
                <a:close/>
              </a:path>
              <a:path w="9264" h="13314">
                <a:moveTo>
                  <a:pt x="2527" y="2130"/>
                </a:moveTo>
                <a:close/>
              </a:path>
              <a:path w="9264" h="13314">
                <a:moveTo>
                  <a:pt x="6717" y="2106"/>
                </a:moveTo>
                <a:close/>
              </a:path>
              <a:path w="9264" h="13314">
                <a:moveTo>
                  <a:pt x="7997" y="2106"/>
                </a:moveTo>
                <a:lnTo>
                  <a:pt x="6717" y="2106"/>
                </a:lnTo>
                <a:lnTo>
                  <a:pt x="8032" y="2166"/>
                </a:lnTo>
                <a:close/>
              </a:path>
              <a:path w="9264" h="13314">
                <a:moveTo>
                  <a:pt x="2558" y="2106"/>
                </a:moveTo>
                <a:close/>
              </a:path>
              <a:path w="9264" h="13314">
                <a:moveTo>
                  <a:pt x="6085" y="1624"/>
                </a:moveTo>
                <a:lnTo>
                  <a:pt x="6737" y="2129"/>
                </a:lnTo>
                <a:lnTo>
                  <a:pt x="7997" y="2106"/>
                </a:lnTo>
                <a:lnTo>
                  <a:pt x="7906" y="1948"/>
                </a:lnTo>
                <a:lnTo>
                  <a:pt x="7651" y="1646"/>
                </a:lnTo>
                <a:lnTo>
                  <a:pt x="6126" y="1646"/>
                </a:lnTo>
                <a:close/>
              </a:path>
              <a:path w="9264" h="13314">
                <a:moveTo>
                  <a:pt x="3197" y="1609"/>
                </a:moveTo>
                <a:close/>
              </a:path>
              <a:path w="9264" h="13314">
                <a:moveTo>
                  <a:pt x="3179" y="1624"/>
                </a:moveTo>
                <a:close/>
              </a:path>
              <a:path w="9264" h="13314">
                <a:moveTo>
                  <a:pt x="6067" y="1609"/>
                </a:moveTo>
                <a:close/>
              </a:path>
              <a:path w="9264" h="13314">
                <a:moveTo>
                  <a:pt x="7621" y="1609"/>
                </a:moveTo>
                <a:lnTo>
                  <a:pt x="6067" y="1609"/>
                </a:lnTo>
                <a:lnTo>
                  <a:pt x="7651" y="1646"/>
                </a:lnTo>
                <a:close/>
              </a:path>
              <a:path w="9264" h="13314">
                <a:moveTo>
                  <a:pt x="3205" y="1609"/>
                </a:moveTo>
                <a:close/>
              </a:path>
              <a:path w="9264" h="13314">
                <a:moveTo>
                  <a:pt x="7478" y="1440"/>
                </a:moveTo>
                <a:lnTo>
                  <a:pt x="5746" y="1440"/>
                </a:lnTo>
                <a:lnTo>
                  <a:pt x="6085" y="1624"/>
                </a:lnTo>
                <a:lnTo>
                  <a:pt x="7621" y="1609"/>
                </a:lnTo>
                <a:lnTo>
                  <a:pt x="7478" y="1440"/>
                </a:lnTo>
                <a:close/>
              </a:path>
              <a:path w="9264" h="13314">
                <a:moveTo>
                  <a:pt x="3552" y="1440"/>
                </a:moveTo>
                <a:close/>
              </a:path>
              <a:path w="9264" h="13314">
                <a:moveTo>
                  <a:pt x="7376" y="1319"/>
                </a:moveTo>
                <a:lnTo>
                  <a:pt x="5375" y="1319"/>
                </a:lnTo>
                <a:lnTo>
                  <a:pt x="5780" y="1464"/>
                </a:lnTo>
                <a:lnTo>
                  <a:pt x="7478" y="1440"/>
                </a:lnTo>
                <a:close/>
              </a:path>
              <a:path w="9264" h="13314">
                <a:moveTo>
                  <a:pt x="3902" y="1319"/>
                </a:moveTo>
                <a:close/>
              </a:path>
              <a:path w="9264" h="13314">
                <a:moveTo>
                  <a:pt x="7294" y="1222"/>
                </a:moveTo>
                <a:lnTo>
                  <a:pt x="4995" y="1222"/>
                </a:lnTo>
                <a:lnTo>
                  <a:pt x="5408" y="1331"/>
                </a:lnTo>
                <a:lnTo>
                  <a:pt x="7376" y="1319"/>
                </a:lnTo>
                <a:close/>
              </a:path>
              <a:path w="9264" h="13314">
                <a:moveTo>
                  <a:pt x="5040" y="1234"/>
                </a:moveTo>
                <a:close/>
              </a:path>
              <a:path w="9264" h="13314">
                <a:moveTo>
                  <a:pt x="4434" y="1222"/>
                </a:moveTo>
                <a:lnTo>
                  <a:pt x="4269" y="1222"/>
                </a:lnTo>
                <a:lnTo>
                  <a:pt x="4434" y="1222"/>
                </a:lnTo>
                <a:close/>
              </a:path>
              <a:path w="9264" h="13314">
                <a:moveTo>
                  <a:pt x="7284" y="1210"/>
                </a:moveTo>
                <a:lnTo>
                  <a:pt x="4632" y="1211"/>
                </a:lnTo>
                <a:lnTo>
                  <a:pt x="5040" y="1234"/>
                </a:lnTo>
                <a:lnTo>
                  <a:pt x="7294" y="122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70" name="object 270"/>
          <p:cNvSpPr/>
          <p:nvPr/>
        </p:nvSpPr>
        <p:spPr>
          <a:xfrm>
            <a:off x="4621529" y="2580894"/>
            <a:ext cx="106680" cy="0"/>
          </a:xfrm>
          <a:custGeom>
            <a:avLst/>
            <a:gdLst/>
            <a:ahLst/>
            <a:cxnLst/>
            <a:rect l="l" t="t" r="r" b="b"/>
            <a:pathLst>
              <a:path w="106680" h="0">
                <a:moveTo>
                  <a:pt x="0" y="0"/>
                </a:moveTo>
                <a:lnTo>
                  <a:pt x="106680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71" name="object 271"/>
          <p:cNvSpPr/>
          <p:nvPr/>
        </p:nvSpPr>
        <p:spPr>
          <a:xfrm>
            <a:off x="3784853" y="2815589"/>
            <a:ext cx="106680" cy="0"/>
          </a:xfrm>
          <a:custGeom>
            <a:avLst/>
            <a:gdLst/>
            <a:ahLst/>
            <a:cxnLst/>
            <a:rect l="l" t="t" r="r" b="b"/>
            <a:pathLst>
              <a:path w="106680" h="0">
                <a:moveTo>
                  <a:pt x="0" y="0"/>
                </a:moveTo>
                <a:lnTo>
                  <a:pt x="106680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72" name="object 272"/>
          <p:cNvSpPr/>
          <p:nvPr/>
        </p:nvSpPr>
        <p:spPr>
          <a:xfrm>
            <a:off x="3976768" y="3731049"/>
            <a:ext cx="75633" cy="60340"/>
          </a:xfrm>
          <a:custGeom>
            <a:avLst/>
            <a:gdLst/>
            <a:ahLst/>
            <a:cxnLst/>
            <a:rect l="l" t="t" r="r" b="b"/>
            <a:pathLst>
              <a:path w="75633" h="60340">
                <a:moveTo>
                  <a:pt x="38059" y="10654"/>
                </a:moveTo>
                <a:lnTo>
                  <a:pt x="49588" y="48405"/>
                </a:lnTo>
                <a:lnTo>
                  <a:pt x="75116" y="60340"/>
                </a:lnTo>
                <a:lnTo>
                  <a:pt x="75633" y="59497"/>
                </a:lnTo>
                <a:lnTo>
                  <a:pt x="75633" y="57416"/>
                </a:lnTo>
                <a:lnTo>
                  <a:pt x="75139" y="56609"/>
                </a:lnTo>
                <a:lnTo>
                  <a:pt x="63258" y="56609"/>
                </a:lnTo>
                <a:lnTo>
                  <a:pt x="63040" y="56571"/>
                </a:lnTo>
                <a:lnTo>
                  <a:pt x="58387" y="55003"/>
                </a:lnTo>
                <a:lnTo>
                  <a:pt x="57949" y="55003"/>
                </a:lnTo>
                <a:lnTo>
                  <a:pt x="57536" y="54723"/>
                </a:lnTo>
                <a:lnTo>
                  <a:pt x="57693" y="54723"/>
                </a:lnTo>
                <a:lnTo>
                  <a:pt x="54723" y="51469"/>
                </a:lnTo>
                <a:lnTo>
                  <a:pt x="54508" y="51234"/>
                </a:lnTo>
                <a:lnTo>
                  <a:pt x="51346" y="45970"/>
                </a:lnTo>
                <a:lnTo>
                  <a:pt x="51251" y="45814"/>
                </a:lnTo>
                <a:lnTo>
                  <a:pt x="46987" y="37021"/>
                </a:lnTo>
                <a:lnTo>
                  <a:pt x="46756" y="36545"/>
                </a:lnTo>
                <a:lnTo>
                  <a:pt x="40588" y="10956"/>
                </a:lnTo>
                <a:lnTo>
                  <a:pt x="38303" y="10956"/>
                </a:lnTo>
                <a:lnTo>
                  <a:pt x="38059" y="10654"/>
                </a:lnTo>
                <a:close/>
              </a:path>
              <a:path w="75633" h="60340">
                <a:moveTo>
                  <a:pt x="63144" y="56571"/>
                </a:moveTo>
                <a:close/>
              </a:path>
              <a:path w="75633" h="60340">
                <a:moveTo>
                  <a:pt x="75116" y="56571"/>
                </a:moveTo>
                <a:lnTo>
                  <a:pt x="63144" y="56571"/>
                </a:lnTo>
                <a:lnTo>
                  <a:pt x="75139" y="56609"/>
                </a:lnTo>
                <a:close/>
              </a:path>
              <a:path w="75633" h="60340">
                <a:moveTo>
                  <a:pt x="57536" y="54723"/>
                </a:moveTo>
                <a:lnTo>
                  <a:pt x="57949" y="55003"/>
                </a:lnTo>
                <a:lnTo>
                  <a:pt x="57760" y="54797"/>
                </a:lnTo>
                <a:lnTo>
                  <a:pt x="57536" y="54723"/>
                </a:lnTo>
                <a:close/>
              </a:path>
              <a:path w="75633" h="60340">
                <a:moveTo>
                  <a:pt x="57760" y="54797"/>
                </a:moveTo>
                <a:lnTo>
                  <a:pt x="57949" y="55003"/>
                </a:lnTo>
                <a:lnTo>
                  <a:pt x="58387" y="55003"/>
                </a:lnTo>
                <a:lnTo>
                  <a:pt x="57760" y="54797"/>
                </a:lnTo>
                <a:close/>
              </a:path>
              <a:path w="75633" h="60340">
                <a:moveTo>
                  <a:pt x="57693" y="54723"/>
                </a:moveTo>
                <a:lnTo>
                  <a:pt x="57536" y="54723"/>
                </a:lnTo>
                <a:lnTo>
                  <a:pt x="57760" y="54797"/>
                </a:lnTo>
                <a:close/>
              </a:path>
              <a:path w="75633" h="60340">
                <a:moveTo>
                  <a:pt x="54508" y="51234"/>
                </a:moveTo>
                <a:lnTo>
                  <a:pt x="54692" y="51469"/>
                </a:lnTo>
                <a:lnTo>
                  <a:pt x="54508" y="51234"/>
                </a:lnTo>
                <a:close/>
              </a:path>
              <a:path w="75633" h="60340">
                <a:moveTo>
                  <a:pt x="54629" y="51366"/>
                </a:moveTo>
                <a:close/>
              </a:path>
              <a:path w="75633" h="60340">
                <a:moveTo>
                  <a:pt x="54548" y="51234"/>
                </a:moveTo>
                <a:lnTo>
                  <a:pt x="54629" y="51366"/>
                </a:lnTo>
                <a:lnTo>
                  <a:pt x="54548" y="51234"/>
                </a:lnTo>
                <a:close/>
              </a:path>
              <a:path w="75633" h="60340">
                <a:moveTo>
                  <a:pt x="51251" y="45814"/>
                </a:moveTo>
                <a:lnTo>
                  <a:pt x="51331" y="45970"/>
                </a:lnTo>
                <a:lnTo>
                  <a:pt x="51251" y="45814"/>
                </a:lnTo>
                <a:close/>
              </a:path>
              <a:path w="75633" h="60340">
                <a:moveTo>
                  <a:pt x="51273" y="45850"/>
                </a:moveTo>
                <a:close/>
              </a:path>
              <a:path w="75633" h="60340">
                <a:moveTo>
                  <a:pt x="51256" y="45814"/>
                </a:moveTo>
                <a:close/>
              </a:path>
              <a:path w="75633" h="60340">
                <a:moveTo>
                  <a:pt x="46756" y="36545"/>
                </a:moveTo>
                <a:lnTo>
                  <a:pt x="46928" y="37021"/>
                </a:lnTo>
                <a:lnTo>
                  <a:pt x="46868" y="36777"/>
                </a:lnTo>
                <a:lnTo>
                  <a:pt x="46756" y="36545"/>
                </a:lnTo>
                <a:close/>
              </a:path>
              <a:path w="75633" h="60340">
                <a:moveTo>
                  <a:pt x="46868" y="36777"/>
                </a:moveTo>
                <a:lnTo>
                  <a:pt x="46928" y="37021"/>
                </a:lnTo>
                <a:lnTo>
                  <a:pt x="46868" y="36777"/>
                </a:lnTo>
                <a:close/>
              </a:path>
              <a:path w="75633" h="60340">
                <a:moveTo>
                  <a:pt x="46812" y="36545"/>
                </a:moveTo>
                <a:lnTo>
                  <a:pt x="46868" y="36777"/>
                </a:lnTo>
                <a:lnTo>
                  <a:pt x="46812" y="36545"/>
                </a:lnTo>
                <a:close/>
              </a:path>
              <a:path w="75633" h="60340">
                <a:moveTo>
                  <a:pt x="37936" y="10149"/>
                </a:moveTo>
                <a:lnTo>
                  <a:pt x="38059" y="10654"/>
                </a:lnTo>
                <a:lnTo>
                  <a:pt x="38303" y="10956"/>
                </a:lnTo>
                <a:lnTo>
                  <a:pt x="37936" y="10149"/>
                </a:lnTo>
                <a:close/>
              </a:path>
              <a:path w="75633" h="60340">
                <a:moveTo>
                  <a:pt x="40392" y="10149"/>
                </a:moveTo>
                <a:lnTo>
                  <a:pt x="37936" y="10149"/>
                </a:lnTo>
                <a:lnTo>
                  <a:pt x="38303" y="10956"/>
                </a:lnTo>
                <a:lnTo>
                  <a:pt x="40588" y="10956"/>
                </a:lnTo>
                <a:lnTo>
                  <a:pt x="40392" y="10149"/>
                </a:lnTo>
                <a:close/>
              </a:path>
              <a:path w="75633" h="60340">
                <a:moveTo>
                  <a:pt x="33937" y="5559"/>
                </a:moveTo>
                <a:lnTo>
                  <a:pt x="38059" y="10654"/>
                </a:lnTo>
                <a:lnTo>
                  <a:pt x="37936" y="10149"/>
                </a:lnTo>
                <a:lnTo>
                  <a:pt x="40392" y="10149"/>
                </a:lnTo>
                <a:lnTo>
                  <a:pt x="39932" y="8258"/>
                </a:lnTo>
                <a:lnTo>
                  <a:pt x="37818" y="5642"/>
                </a:lnTo>
                <a:lnTo>
                  <a:pt x="34186" y="5642"/>
                </a:lnTo>
                <a:lnTo>
                  <a:pt x="33937" y="5559"/>
                </a:lnTo>
                <a:close/>
              </a:path>
              <a:path w="75633" h="60340">
                <a:moveTo>
                  <a:pt x="28727" y="0"/>
                </a:moveTo>
                <a:lnTo>
                  <a:pt x="447" y="5822"/>
                </a:lnTo>
                <a:lnTo>
                  <a:pt x="0" y="6763"/>
                </a:lnTo>
                <a:lnTo>
                  <a:pt x="160" y="8830"/>
                </a:lnTo>
                <a:lnTo>
                  <a:pt x="722" y="9562"/>
                </a:lnTo>
                <a:lnTo>
                  <a:pt x="28647" y="3816"/>
                </a:lnTo>
                <a:lnTo>
                  <a:pt x="28464" y="3756"/>
                </a:lnTo>
                <a:lnTo>
                  <a:pt x="36294" y="3756"/>
                </a:lnTo>
                <a:lnTo>
                  <a:pt x="34897" y="2028"/>
                </a:lnTo>
                <a:lnTo>
                  <a:pt x="28727" y="0"/>
                </a:lnTo>
                <a:close/>
              </a:path>
              <a:path w="75633" h="60340">
                <a:moveTo>
                  <a:pt x="33728" y="5301"/>
                </a:moveTo>
                <a:lnTo>
                  <a:pt x="33937" y="5559"/>
                </a:lnTo>
                <a:lnTo>
                  <a:pt x="34186" y="5642"/>
                </a:lnTo>
                <a:lnTo>
                  <a:pt x="33728" y="5301"/>
                </a:lnTo>
                <a:close/>
              </a:path>
              <a:path w="75633" h="60340">
                <a:moveTo>
                  <a:pt x="37542" y="5301"/>
                </a:moveTo>
                <a:lnTo>
                  <a:pt x="33728" y="5301"/>
                </a:lnTo>
                <a:lnTo>
                  <a:pt x="34186" y="5642"/>
                </a:lnTo>
                <a:lnTo>
                  <a:pt x="37818" y="5642"/>
                </a:lnTo>
                <a:lnTo>
                  <a:pt x="37542" y="5301"/>
                </a:lnTo>
                <a:close/>
              </a:path>
              <a:path w="75633" h="60340">
                <a:moveTo>
                  <a:pt x="36294" y="3756"/>
                </a:moveTo>
                <a:lnTo>
                  <a:pt x="28464" y="3756"/>
                </a:lnTo>
                <a:lnTo>
                  <a:pt x="28831" y="3778"/>
                </a:lnTo>
                <a:lnTo>
                  <a:pt x="28647" y="3816"/>
                </a:lnTo>
                <a:lnTo>
                  <a:pt x="33937" y="5559"/>
                </a:lnTo>
                <a:lnTo>
                  <a:pt x="33728" y="5301"/>
                </a:lnTo>
                <a:lnTo>
                  <a:pt x="37542" y="5301"/>
                </a:lnTo>
                <a:lnTo>
                  <a:pt x="36294" y="3756"/>
                </a:lnTo>
                <a:close/>
              </a:path>
              <a:path w="75633" h="60340">
                <a:moveTo>
                  <a:pt x="28464" y="3756"/>
                </a:moveTo>
                <a:lnTo>
                  <a:pt x="28647" y="3816"/>
                </a:lnTo>
                <a:lnTo>
                  <a:pt x="28831" y="3778"/>
                </a:lnTo>
                <a:lnTo>
                  <a:pt x="28464" y="37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73" name="object 273"/>
          <p:cNvSpPr/>
          <p:nvPr/>
        </p:nvSpPr>
        <p:spPr>
          <a:xfrm>
            <a:off x="3774189" y="3798931"/>
            <a:ext cx="270195" cy="81052"/>
          </a:xfrm>
          <a:custGeom>
            <a:avLst/>
            <a:gdLst/>
            <a:ahLst/>
            <a:cxnLst/>
            <a:rect l="l" t="t" r="r" b="b"/>
            <a:pathLst>
              <a:path w="270195" h="81052">
                <a:moveTo>
                  <a:pt x="238141" y="0"/>
                </a:moveTo>
                <a:lnTo>
                  <a:pt x="34346" y="0"/>
                </a:lnTo>
                <a:lnTo>
                  <a:pt x="1144" y="71627"/>
                </a:lnTo>
                <a:lnTo>
                  <a:pt x="0" y="75397"/>
                </a:lnTo>
                <a:lnTo>
                  <a:pt x="1144" y="79166"/>
                </a:lnTo>
                <a:lnTo>
                  <a:pt x="4579" y="81051"/>
                </a:lnTo>
                <a:lnTo>
                  <a:pt x="267901" y="81052"/>
                </a:lnTo>
                <a:lnTo>
                  <a:pt x="270195" y="77282"/>
                </a:lnTo>
                <a:lnTo>
                  <a:pt x="270195" y="73512"/>
                </a:lnTo>
                <a:lnTo>
                  <a:pt x="23814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74" name="object 274"/>
          <p:cNvSpPr/>
          <p:nvPr/>
        </p:nvSpPr>
        <p:spPr>
          <a:xfrm>
            <a:off x="3773549" y="3797988"/>
            <a:ext cx="271408" cy="82937"/>
          </a:xfrm>
          <a:custGeom>
            <a:avLst/>
            <a:gdLst/>
            <a:ahLst/>
            <a:cxnLst/>
            <a:rect l="l" t="t" r="r" b="b"/>
            <a:pathLst>
              <a:path w="271408" h="82937">
                <a:moveTo>
                  <a:pt x="239068" y="0"/>
                </a:moveTo>
                <a:lnTo>
                  <a:pt x="34703" y="0"/>
                </a:lnTo>
                <a:lnTo>
                  <a:pt x="1297" y="72069"/>
                </a:lnTo>
                <a:lnTo>
                  <a:pt x="0" y="76339"/>
                </a:lnTo>
                <a:lnTo>
                  <a:pt x="1378" y="80880"/>
                </a:lnTo>
                <a:lnTo>
                  <a:pt x="5126" y="82937"/>
                </a:lnTo>
                <a:lnTo>
                  <a:pt x="268782" y="82937"/>
                </a:lnTo>
                <a:lnTo>
                  <a:pt x="269756" y="81328"/>
                </a:lnTo>
                <a:lnTo>
                  <a:pt x="268140" y="81328"/>
                </a:lnTo>
                <a:lnTo>
                  <a:pt x="268278" y="81100"/>
                </a:lnTo>
                <a:lnTo>
                  <a:pt x="5400" y="81100"/>
                </a:lnTo>
                <a:lnTo>
                  <a:pt x="5219" y="81052"/>
                </a:lnTo>
                <a:lnTo>
                  <a:pt x="2827" y="79688"/>
                </a:lnTo>
                <a:lnTo>
                  <a:pt x="2296" y="79688"/>
                </a:lnTo>
                <a:lnTo>
                  <a:pt x="1965" y="79215"/>
                </a:lnTo>
                <a:lnTo>
                  <a:pt x="2153" y="79215"/>
                </a:lnTo>
                <a:lnTo>
                  <a:pt x="1407" y="76761"/>
                </a:lnTo>
                <a:lnTo>
                  <a:pt x="1151" y="76761"/>
                </a:lnTo>
                <a:lnTo>
                  <a:pt x="1151" y="75918"/>
                </a:lnTo>
                <a:lnTo>
                  <a:pt x="1407" y="75918"/>
                </a:lnTo>
                <a:lnTo>
                  <a:pt x="2251" y="73141"/>
                </a:lnTo>
                <a:lnTo>
                  <a:pt x="2296" y="72991"/>
                </a:lnTo>
                <a:lnTo>
                  <a:pt x="35269" y="1885"/>
                </a:lnTo>
                <a:lnTo>
                  <a:pt x="34986" y="1885"/>
                </a:lnTo>
                <a:lnTo>
                  <a:pt x="35441" y="1514"/>
                </a:lnTo>
                <a:lnTo>
                  <a:pt x="238321" y="1515"/>
                </a:lnTo>
                <a:lnTo>
                  <a:pt x="239719" y="1492"/>
                </a:lnTo>
                <a:lnTo>
                  <a:pt x="239068" y="0"/>
                </a:lnTo>
                <a:close/>
              </a:path>
              <a:path w="271408" h="82937">
                <a:moveTo>
                  <a:pt x="270261" y="77841"/>
                </a:moveTo>
                <a:lnTo>
                  <a:pt x="268140" y="81328"/>
                </a:lnTo>
                <a:lnTo>
                  <a:pt x="268541" y="81052"/>
                </a:lnTo>
                <a:lnTo>
                  <a:pt x="269923" y="81052"/>
                </a:lnTo>
                <a:lnTo>
                  <a:pt x="271408" y="78615"/>
                </a:lnTo>
                <a:lnTo>
                  <a:pt x="271408" y="78225"/>
                </a:lnTo>
                <a:lnTo>
                  <a:pt x="270261" y="78225"/>
                </a:lnTo>
                <a:lnTo>
                  <a:pt x="270261" y="77841"/>
                </a:lnTo>
                <a:close/>
              </a:path>
              <a:path w="271408" h="82937">
                <a:moveTo>
                  <a:pt x="269923" y="81052"/>
                </a:moveTo>
                <a:lnTo>
                  <a:pt x="268541" y="81052"/>
                </a:lnTo>
                <a:lnTo>
                  <a:pt x="268140" y="81328"/>
                </a:lnTo>
                <a:lnTo>
                  <a:pt x="269756" y="81328"/>
                </a:lnTo>
                <a:lnTo>
                  <a:pt x="269923" y="81052"/>
                </a:lnTo>
                <a:close/>
              </a:path>
              <a:path w="271408" h="82937">
                <a:moveTo>
                  <a:pt x="5312" y="81052"/>
                </a:moveTo>
                <a:close/>
              </a:path>
              <a:path w="271408" h="82937">
                <a:moveTo>
                  <a:pt x="268308" y="81052"/>
                </a:moveTo>
                <a:lnTo>
                  <a:pt x="5312" y="81052"/>
                </a:lnTo>
                <a:lnTo>
                  <a:pt x="268278" y="81100"/>
                </a:lnTo>
                <a:close/>
              </a:path>
              <a:path w="271408" h="82937">
                <a:moveTo>
                  <a:pt x="1965" y="79215"/>
                </a:moveTo>
                <a:lnTo>
                  <a:pt x="2296" y="79688"/>
                </a:lnTo>
                <a:lnTo>
                  <a:pt x="2190" y="79338"/>
                </a:lnTo>
                <a:lnTo>
                  <a:pt x="1965" y="79215"/>
                </a:lnTo>
                <a:close/>
              </a:path>
              <a:path w="271408" h="82937">
                <a:moveTo>
                  <a:pt x="2190" y="79338"/>
                </a:moveTo>
                <a:lnTo>
                  <a:pt x="2296" y="79688"/>
                </a:lnTo>
                <a:lnTo>
                  <a:pt x="2827" y="79688"/>
                </a:lnTo>
                <a:lnTo>
                  <a:pt x="2190" y="79338"/>
                </a:lnTo>
                <a:close/>
              </a:path>
              <a:path w="271408" h="82937">
                <a:moveTo>
                  <a:pt x="2153" y="79215"/>
                </a:moveTo>
                <a:lnTo>
                  <a:pt x="1965" y="79215"/>
                </a:lnTo>
                <a:lnTo>
                  <a:pt x="2190" y="79338"/>
                </a:lnTo>
                <a:close/>
              </a:path>
              <a:path w="271408" h="82937">
                <a:moveTo>
                  <a:pt x="270434" y="77558"/>
                </a:moveTo>
                <a:lnTo>
                  <a:pt x="270261" y="77841"/>
                </a:lnTo>
                <a:lnTo>
                  <a:pt x="270261" y="78225"/>
                </a:lnTo>
                <a:lnTo>
                  <a:pt x="270434" y="77558"/>
                </a:lnTo>
                <a:close/>
              </a:path>
              <a:path w="271408" h="82937">
                <a:moveTo>
                  <a:pt x="271408" y="77558"/>
                </a:moveTo>
                <a:lnTo>
                  <a:pt x="270434" y="77558"/>
                </a:lnTo>
                <a:lnTo>
                  <a:pt x="270261" y="78225"/>
                </a:lnTo>
                <a:lnTo>
                  <a:pt x="271408" y="78225"/>
                </a:lnTo>
                <a:lnTo>
                  <a:pt x="271408" y="77558"/>
                </a:lnTo>
                <a:close/>
              </a:path>
              <a:path w="271408" h="82937">
                <a:moveTo>
                  <a:pt x="270261" y="74768"/>
                </a:moveTo>
                <a:lnTo>
                  <a:pt x="270261" y="77841"/>
                </a:lnTo>
                <a:lnTo>
                  <a:pt x="270434" y="77558"/>
                </a:lnTo>
                <a:lnTo>
                  <a:pt x="271408" y="77558"/>
                </a:lnTo>
                <a:lnTo>
                  <a:pt x="271408" y="75004"/>
                </a:lnTo>
                <a:lnTo>
                  <a:pt x="270365" y="75004"/>
                </a:lnTo>
                <a:lnTo>
                  <a:pt x="270261" y="74768"/>
                </a:lnTo>
                <a:close/>
              </a:path>
              <a:path w="271408" h="82937">
                <a:moveTo>
                  <a:pt x="1151" y="75918"/>
                </a:moveTo>
                <a:lnTo>
                  <a:pt x="1151" y="76761"/>
                </a:lnTo>
                <a:lnTo>
                  <a:pt x="1279" y="76339"/>
                </a:lnTo>
                <a:lnTo>
                  <a:pt x="1151" y="75918"/>
                </a:lnTo>
                <a:close/>
              </a:path>
              <a:path w="271408" h="82937">
                <a:moveTo>
                  <a:pt x="1279" y="76339"/>
                </a:moveTo>
                <a:lnTo>
                  <a:pt x="1151" y="76761"/>
                </a:lnTo>
                <a:lnTo>
                  <a:pt x="1407" y="76761"/>
                </a:lnTo>
                <a:lnTo>
                  <a:pt x="1279" y="76339"/>
                </a:lnTo>
                <a:close/>
              </a:path>
              <a:path w="271408" h="82937">
                <a:moveTo>
                  <a:pt x="1407" y="75918"/>
                </a:moveTo>
                <a:lnTo>
                  <a:pt x="1151" y="75918"/>
                </a:lnTo>
                <a:lnTo>
                  <a:pt x="1279" y="76339"/>
                </a:lnTo>
                <a:lnTo>
                  <a:pt x="1407" y="75918"/>
                </a:lnTo>
                <a:close/>
              </a:path>
              <a:path w="271408" h="82937">
                <a:moveTo>
                  <a:pt x="270261" y="74455"/>
                </a:moveTo>
                <a:lnTo>
                  <a:pt x="270261" y="74768"/>
                </a:lnTo>
                <a:lnTo>
                  <a:pt x="270365" y="75004"/>
                </a:lnTo>
                <a:lnTo>
                  <a:pt x="270261" y="74455"/>
                </a:lnTo>
                <a:close/>
              </a:path>
              <a:path w="271408" h="82937">
                <a:moveTo>
                  <a:pt x="271408" y="74455"/>
                </a:moveTo>
                <a:lnTo>
                  <a:pt x="270261" y="74455"/>
                </a:lnTo>
                <a:lnTo>
                  <a:pt x="270365" y="75004"/>
                </a:lnTo>
                <a:lnTo>
                  <a:pt x="271408" y="75004"/>
                </a:lnTo>
                <a:lnTo>
                  <a:pt x="271408" y="74455"/>
                </a:lnTo>
                <a:close/>
              </a:path>
              <a:path w="271408" h="82937">
                <a:moveTo>
                  <a:pt x="238311" y="1492"/>
                </a:moveTo>
                <a:lnTo>
                  <a:pt x="270261" y="74768"/>
                </a:lnTo>
                <a:lnTo>
                  <a:pt x="270261" y="74455"/>
                </a:lnTo>
                <a:lnTo>
                  <a:pt x="271408" y="74455"/>
                </a:lnTo>
                <a:lnTo>
                  <a:pt x="271408" y="74151"/>
                </a:lnTo>
                <a:lnTo>
                  <a:pt x="239890" y="1885"/>
                </a:lnTo>
                <a:lnTo>
                  <a:pt x="238781" y="1885"/>
                </a:lnTo>
                <a:lnTo>
                  <a:pt x="238311" y="1492"/>
                </a:lnTo>
                <a:close/>
              </a:path>
              <a:path w="271408" h="82937">
                <a:moveTo>
                  <a:pt x="2296" y="72991"/>
                </a:moveTo>
                <a:lnTo>
                  <a:pt x="2239" y="73141"/>
                </a:lnTo>
                <a:lnTo>
                  <a:pt x="2296" y="72991"/>
                </a:lnTo>
                <a:close/>
              </a:path>
              <a:path w="271408" h="82937">
                <a:moveTo>
                  <a:pt x="2272" y="73071"/>
                </a:moveTo>
                <a:close/>
              </a:path>
              <a:path w="271408" h="82937">
                <a:moveTo>
                  <a:pt x="2309" y="72991"/>
                </a:moveTo>
                <a:close/>
              </a:path>
              <a:path w="271408" h="82937">
                <a:moveTo>
                  <a:pt x="35441" y="1514"/>
                </a:moveTo>
                <a:lnTo>
                  <a:pt x="34986" y="1885"/>
                </a:lnTo>
                <a:lnTo>
                  <a:pt x="35269" y="1885"/>
                </a:lnTo>
                <a:lnTo>
                  <a:pt x="35441" y="1514"/>
                </a:lnTo>
                <a:close/>
              </a:path>
              <a:path w="271408" h="82937">
                <a:moveTo>
                  <a:pt x="238321" y="1515"/>
                </a:moveTo>
                <a:lnTo>
                  <a:pt x="35441" y="1514"/>
                </a:lnTo>
                <a:lnTo>
                  <a:pt x="35269" y="1885"/>
                </a:lnTo>
                <a:lnTo>
                  <a:pt x="238482" y="1885"/>
                </a:lnTo>
                <a:lnTo>
                  <a:pt x="238321" y="1515"/>
                </a:lnTo>
                <a:close/>
              </a:path>
              <a:path w="271408" h="82937">
                <a:moveTo>
                  <a:pt x="239719" y="1492"/>
                </a:moveTo>
                <a:lnTo>
                  <a:pt x="238311" y="1492"/>
                </a:lnTo>
                <a:lnTo>
                  <a:pt x="238781" y="1885"/>
                </a:lnTo>
                <a:lnTo>
                  <a:pt x="239890" y="1885"/>
                </a:lnTo>
                <a:lnTo>
                  <a:pt x="239719" y="149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75" name="object 275"/>
          <p:cNvSpPr/>
          <p:nvPr/>
        </p:nvSpPr>
        <p:spPr>
          <a:xfrm>
            <a:off x="3787928" y="3815895"/>
            <a:ext cx="179746" cy="50893"/>
          </a:xfrm>
          <a:custGeom>
            <a:avLst/>
            <a:gdLst/>
            <a:ahLst/>
            <a:cxnLst/>
            <a:rect l="l" t="t" r="r" b="b"/>
            <a:pathLst>
              <a:path w="179746" h="50893">
                <a:moveTo>
                  <a:pt x="171729" y="0"/>
                </a:moveTo>
                <a:lnTo>
                  <a:pt x="24043" y="0"/>
                </a:lnTo>
                <a:lnTo>
                  <a:pt x="0" y="50893"/>
                </a:lnTo>
                <a:lnTo>
                  <a:pt x="179746" y="50893"/>
                </a:lnTo>
                <a:lnTo>
                  <a:pt x="17172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76" name="object 276"/>
          <p:cNvSpPr/>
          <p:nvPr/>
        </p:nvSpPr>
        <p:spPr>
          <a:xfrm>
            <a:off x="3786758" y="3814952"/>
            <a:ext cx="181661" cy="52778"/>
          </a:xfrm>
          <a:custGeom>
            <a:avLst/>
            <a:gdLst/>
            <a:ahLst/>
            <a:cxnLst/>
            <a:rect l="l" t="t" r="r" b="b"/>
            <a:pathLst>
              <a:path w="181661" h="52778">
                <a:moveTo>
                  <a:pt x="173346" y="0"/>
                </a:moveTo>
                <a:lnTo>
                  <a:pt x="24933" y="0"/>
                </a:lnTo>
                <a:lnTo>
                  <a:pt x="0" y="52778"/>
                </a:lnTo>
                <a:lnTo>
                  <a:pt x="181661" y="52778"/>
                </a:lnTo>
                <a:lnTo>
                  <a:pt x="181604" y="52415"/>
                </a:lnTo>
                <a:lnTo>
                  <a:pt x="1621" y="52414"/>
                </a:lnTo>
                <a:lnTo>
                  <a:pt x="1169" y="50893"/>
                </a:lnTo>
                <a:lnTo>
                  <a:pt x="2340" y="50893"/>
                </a:lnTo>
                <a:lnTo>
                  <a:pt x="25493" y="1885"/>
                </a:lnTo>
                <a:lnTo>
                  <a:pt x="25212" y="1885"/>
                </a:lnTo>
                <a:lnTo>
                  <a:pt x="25664" y="1522"/>
                </a:lnTo>
                <a:lnTo>
                  <a:pt x="172403" y="1522"/>
                </a:lnTo>
                <a:lnTo>
                  <a:pt x="172349" y="1180"/>
                </a:lnTo>
                <a:lnTo>
                  <a:pt x="173532" y="1180"/>
                </a:lnTo>
                <a:lnTo>
                  <a:pt x="173346" y="0"/>
                </a:lnTo>
                <a:close/>
              </a:path>
              <a:path w="181661" h="52778">
                <a:moveTo>
                  <a:pt x="2340" y="50893"/>
                </a:moveTo>
                <a:lnTo>
                  <a:pt x="1169" y="50893"/>
                </a:lnTo>
                <a:lnTo>
                  <a:pt x="1621" y="52414"/>
                </a:lnTo>
                <a:lnTo>
                  <a:pt x="2340" y="50893"/>
                </a:lnTo>
                <a:close/>
              </a:path>
              <a:path w="181661" h="52778">
                <a:moveTo>
                  <a:pt x="180179" y="50893"/>
                </a:moveTo>
                <a:lnTo>
                  <a:pt x="2340" y="50893"/>
                </a:lnTo>
                <a:lnTo>
                  <a:pt x="1621" y="52414"/>
                </a:lnTo>
                <a:lnTo>
                  <a:pt x="181604" y="52415"/>
                </a:lnTo>
                <a:lnTo>
                  <a:pt x="181550" y="52072"/>
                </a:lnTo>
                <a:lnTo>
                  <a:pt x="180365" y="52072"/>
                </a:lnTo>
                <a:lnTo>
                  <a:pt x="180179" y="50893"/>
                </a:lnTo>
                <a:close/>
              </a:path>
              <a:path w="181661" h="52778">
                <a:moveTo>
                  <a:pt x="172349" y="1180"/>
                </a:moveTo>
                <a:lnTo>
                  <a:pt x="180365" y="52072"/>
                </a:lnTo>
                <a:lnTo>
                  <a:pt x="180915" y="50893"/>
                </a:lnTo>
                <a:lnTo>
                  <a:pt x="181364" y="50893"/>
                </a:lnTo>
                <a:lnTo>
                  <a:pt x="173643" y="1885"/>
                </a:lnTo>
                <a:lnTo>
                  <a:pt x="172899" y="1885"/>
                </a:lnTo>
                <a:lnTo>
                  <a:pt x="172349" y="1180"/>
                </a:lnTo>
                <a:close/>
              </a:path>
              <a:path w="181661" h="52778">
                <a:moveTo>
                  <a:pt x="181364" y="50893"/>
                </a:moveTo>
                <a:lnTo>
                  <a:pt x="180915" y="50893"/>
                </a:lnTo>
                <a:lnTo>
                  <a:pt x="180365" y="52072"/>
                </a:lnTo>
                <a:lnTo>
                  <a:pt x="181550" y="52072"/>
                </a:lnTo>
                <a:lnTo>
                  <a:pt x="181364" y="50893"/>
                </a:lnTo>
                <a:close/>
              </a:path>
              <a:path w="181661" h="52778">
                <a:moveTo>
                  <a:pt x="25664" y="1522"/>
                </a:moveTo>
                <a:lnTo>
                  <a:pt x="25212" y="1885"/>
                </a:lnTo>
                <a:lnTo>
                  <a:pt x="25493" y="1885"/>
                </a:lnTo>
                <a:lnTo>
                  <a:pt x="25664" y="1522"/>
                </a:lnTo>
                <a:close/>
              </a:path>
              <a:path w="181661" h="52778">
                <a:moveTo>
                  <a:pt x="172403" y="1522"/>
                </a:moveTo>
                <a:lnTo>
                  <a:pt x="25664" y="1522"/>
                </a:lnTo>
                <a:lnTo>
                  <a:pt x="25493" y="1885"/>
                </a:lnTo>
                <a:lnTo>
                  <a:pt x="172460" y="1885"/>
                </a:lnTo>
                <a:lnTo>
                  <a:pt x="172403" y="1522"/>
                </a:lnTo>
                <a:close/>
              </a:path>
              <a:path w="181661" h="52778">
                <a:moveTo>
                  <a:pt x="173532" y="1180"/>
                </a:moveTo>
                <a:lnTo>
                  <a:pt x="172349" y="1180"/>
                </a:lnTo>
                <a:lnTo>
                  <a:pt x="172899" y="1885"/>
                </a:lnTo>
                <a:lnTo>
                  <a:pt x="173643" y="1885"/>
                </a:lnTo>
                <a:lnTo>
                  <a:pt x="173532" y="11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77" name="object 277"/>
          <p:cNvSpPr/>
          <p:nvPr/>
        </p:nvSpPr>
        <p:spPr>
          <a:xfrm>
            <a:off x="3973396" y="3815895"/>
            <a:ext cx="54955" cy="50893"/>
          </a:xfrm>
          <a:custGeom>
            <a:avLst/>
            <a:gdLst/>
            <a:ahLst/>
            <a:cxnLst/>
            <a:rect l="l" t="t" r="r" b="b"/>
            <a:pathLst>
              <a:path w="54955" h="50893">
                <a:moveTo>
                  <a:pt x="32065" y="0"/>
                </a:moveTo>
                <a:lnTo>
                  <a:pt x="0" y="0"/>
                </a:lnTo>
                <a:lnTo>
                  <a:pt x="10309" y="50893"/>
                </a:lnTo>
                <a:lnTo>
                  <a:pt x="54955" y="50893"/>
                </a:lnTo>
                <a:lnTo>
                  <a:pt x="3206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78" name="object 278"/>
          <p:cNvSpPr/>
          <p:nvPr/>
        </p:nvSpPr>
        <p:spPr>
          <a:xfrm>
            <a:off x="3972605" y="3814952"/>
            <a:ext cx="56882" cy="52778"/>
          </a:xfrm>
          <a:custGeom>
            <a:avLst/>
            <a:gdLst/>
            <a:ahLst/>
            <a:cxnLst/>
            <a:rect l="l" t="t" r="r" b="b"/>
            <a:pathLst>
              <a:path w="56882" h="52778">
                <a:moveTo>
                  <a:pt x="33143" y="0"/>
                </a:moveTo>
                <a:lnTo>
                  <a:pt x="0" y="0"/>
                </a:lnTo>
                <a:lnTo>
                  <a:pt x="10688" y="52778"/>
                </a:lnTo>
                <a:lnTo>
                  <a:pt x="56882" y="52778"/>
                </a:lnTo>
                <a:lnTo>
                  <a:pt x="56710" y="52397"/>
                </a:lnTo>
                <a:lnTo>
                  <a:pt x="55288" y="52397"/>
                </a:lnTo>
                <a:lnTo>
                  <a:pt x="54901" y="51538"/>
                </a:lnTo>
                <a:lnTo>
                  <a:pt x="11640" y="51538"/>
                </a:lnTo>
                <a:lnTo>
                  <a:pt x="11101" y="50893"/>
                </a:lnTo>
                <a:lnTo>
                  <a:pt x="11509" y="50893"/>
                </a:lnTo>
                <a:lnTo>
                  <a:pt x="1592" y="1885"/>
                </a:lnTo>
                <a:lnTo>
                  <a:pt x="791" y="1885"/>
                </a:lnTo>
                <a:lnTo>
                  <a:pt x="1341" y="645"/>
                </a:lnTo>
                <a:lnTo>
                  <a:pt x="33433" y="645"/>
                </a:lnTo>
                <a:lnTo>
                  <a:pt x="33143" y="0"/>
                </a:lnTo>
                <a:close/>
              </a:path>
              <a:path w="56882" h="52778">
                <a:moveTo>
                  <a:pt x="32397" y="1503"/>
                </a:moveTo>
                <a:lnTo>
                  <a:pt x="55288" y="52397"/>
                </a:lnTo>
                <a:lnTo>
                  <a:pt x="55747" y="50893"/>
                </a:lnTo>
                <a:lnTo>
                  <a:pt x="56034" y="50893"/>
                </a:lnTo>
                <a:lnTo>
                  <a:pt x="33991" y="1885"/>
                </a:lnTo>
                <a:lnTo>
                  <a:pt x="32856" y="1885"/>
                </a:lnTo>
                <a:lnTo>
                  <a:pt x="32397" y="1503"/>
                </a:lnTo>
                <a:close/>
              </a:path>
              <a:path w="56882" h="52778">
                <a:moveTo>
                  <a:pt x="56034" y="50893"/>
                </a:moveTo>
                <a:lnTo>
                  <a:pt x="55747" y="50893"/>
                </a:lnTo>
                <a:lnTo>
                  <a:pt x="55288" y="52397"/>
                </a:lnTo>
                <a:lnTo>
                  <a:pt x="56710" y="52397"/>
                </a:lnTo>
                <a:lnTo>
                  <a:pt x="56034" y="50893"/>
                </a:lnTo>
                <a:close/>
              </a:path>
              <a:path w="56882" h="52778">
                <a:moveTo>
                  <a:pt x="11509" y="50893"/>
                </a:moveTo>
                <a:lnTo>
                  <a:pt x="11101" y="50893"/>
                </a:lnTo>
                <a:lnTo>
                  <a:pt x="11640" y="51538"/>
                </a:lnTo>
                <a:lnTo>
                  <a:pt x="11509" y="50893"/>
                </a:lnTo>
                <a:close/>
              </a:path>
              <a:path w="56882" h="52778">
                <a:moveTo>
                  <a:pt x="54612" y="50893"/>
                </a:moveTo>
                <a:lnTo>
                  <a:pt x="11509" y="50893"/>
                </a:lnTo>
                <a:lnTo>
                  <a:pt x="11640" y="51538"/>
                </a:lnTo>
                <a:lnTo>
                  <a:pt x="54901" y="51538"/>
                </a:lnTo>
                <a:lnTo>
                  <a:pt x="54612" y="50893"/>
                </a:lnTo>
                <a:close/>
              </a:path>
              <a:path w="56882" h="52778">
                <a:moveTo>
                  <a:pt x="1341" y="645"/>
                </a:moveTo>
                <a:lnTo>
                  <a:pt x="791" y="1885"/>
                </a:lnTo>
                <a:lnTo>
                  <a:pt x="1592" y="1885"/>
                </a:lnTo>
                <a:lnTo>
                  <a:pt x="1341" y="645"/>
                </a:lnTo>
                <a:close/>
              </a:path>
              <a:path w="56882" h="52778">
                <a:moveTo>
                  <a:pt x="33433" y="645"/>
                </a:moveTo>
                <a:lnTo>
                  <a:pt x="1341" y="645"/>
                </a:lnTo>
                <a:lnTo>
                  <a:pt x="1592" y="1885"/>
                </a:lnTo>
                <a:lnTo>
                  <a:pt x="32569" y="1885"/>
                </a:lnTo>
                <a:lnTo>
                  <a:pt x="32397" y="1503"/>
                </a:lnTo>
                <a:lnTo>
                  <a:pt x="33819" y="1503"/>
                </a:lnTo>
                <a:lnTo>
                  <a:pt x="33433" y="645"/>
                </a:lnTo>
                <a:close/>
              </a:path>
              <a:path w="56882" h="52778">
                <a:moveTo>
                  <a:pt x="33819" y="1503"/>
                </a:moveTo>
                <a:lnTo>
                  <a:pt x="32397" y="1503"/>
                </a:lnTo>
                <a:lnTo>
                  <a:pt x="32856" y="1885"/>
                </a:lnTo>
                <a:lnTo>
                  <a:pt x="33991" y="1885"/>
                </a:lnTo>
                <a:lnTo>
                  <a:pt x="33819" y="150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79" name="object 279"/>
          <p:cNvSpPr/>
          <p:nvPr/>
        </p:nvSpPr>
        <p:spPr>
          <a:xfrm>
            <a:off x="3833723" y="3601003"/>
            <a:ext cx="148834" cy="196042"/>
          </a:xfrm>
          <a:custGeom>
            <a:avLst/>
            <a:gdLst/>
            <a:ahLst/>
            <a:cxnLst/>
            <a:rect l="l" t="t" r="r" b="b"/>
            <a:pathLst>
              <a:path w="148834" h="196042">
                <a:moveTo>
                  <a:pt x="0" y="196042"/>
                </a:moveTo>
                <a:lnTo>
                  <a:pt x="148834" y="196042"/>
                </a:lnTo>
                <a:lnTo>
                  <a:pt x="148834" y="0"/>
                </a:lnTo>
                <a:lnTo>
                  <a:pt x="0" y="0"/>
                </a:lnTo>
                <a:lnTo>
                  <a:pt x="0" y="19604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80" name="object 280"/>
          <p:cNvSpPr/>
          <p:nvPr/>
        </p:nvSpPr>
        <p:spPr>
          <a:xfrm>
            <a:off x="3833151" y="3600069"/>
            <a:ext cx="149981" cy="197919"/>
          </a:xfrm>
          <a:custGeom>
            <a:avLst/>
            <a:gdLst/>
            <a:ahLst/>
            <a:cxnLst/>
            <a:rect l="l" t="t" r="r" b="b"/>
            <a:pathLst>
              <a:path w="149981" h="197919">
                <a:moveTo>
                  <a:pt x="149981" y="0"/>
                </a:moveTo>
                <a:lnTo>
                  <a:pt x="0" y="0"/>
                </a:lnTo>
                <a:lnTo>
                  <a:pt x="0" y="197918"/>
                </a:lnTo>
                <a:lnTo>
                  <a:pt x="149981" y="197919"/>
                </a:lnTo>
                <a:lnTo>
                  <a:pt x="149981" y="196976"/>
                </a:lnTo>
                <a:lnTo>
                  <a:pt x="1144" y="196976"/>
                </a:lnTo>
                <a:lnTo>
                  <a:pt x="572" y="196033"/>
                </a:lnTo>
                <a:lnTo>
                  <a:pt x="1144" y="196033"/>
                </a:lnTo>
                <a:lnTo>
                  <a:pt x="1144" y="1881"/>
                </a:lnTo>
                <a:lnTo>
                  <a:pt x="572" y="1881"/>
                </a:lnTo>
                <a:lnTo>
                  <a:pt x="1144" y="940"/>
                </a:lnTo>
                <a:lnTo>
                  <a:pt x="149981" y="941"/>
                </a:lnTo>
                <a:lnTo>
                  <a:pt x="149981" y="0"/>
                </a:lnTo>
                <a:close/>
              </a:path>
              <a:path w="149981" h="197919">
                <a:moveTo>
                  <a:pt x="1144" y="196033"/>
                </a:moveTo>
                <a:lnTo>
                  <a:pt x="572" y="196033"/>
                </a:lnTo>
                <a:lnTo>
                  <a:pt x="1144" y="196976"/>
                </a:lnTo>
                <a:lnTo>
                  <a:pt x="1144" y="196033"/>
                </a:lnTo>
                <a:close/>
              </a:path>
              <a:path w="149981" h="197919">
                <a:moveTo>
                  <a:pt x="148834" y="196033"/>
                </a:moveTo>
                <a:lnTo>
                  <a:pt x="1144" y="196033"/>
                </a:lnTo>
                <a:lnTo>
                  <a:pt x="1144" y="196976"/>
                </a:lnTo>
                <a:lnTo>
                  <a:pt x="148834" y="196976"/>
                </a:lnTo>
                <a:lnTo>
                  <a:pt x="148834" y="196033"/>
                </a:lnTo>
                <a:close/>
              </a:path>
              <a:path w="149981" h="197919">
                <a:moveTo>
                  <a:pt x="148834" y="941"/>
                </a:moveTo>
                <a:lnTo>
                  <a:pt x="148834" y="196976"/>
                </a:lnTo>
                <a:lnTo>
                  <a:pt x="149408" y="196033"/>
                </a:lnTo>
                <a:lnTo>
                  <a:pt x="149981" y="196033"/>
                </a:lnTo>
                <a:lnTo>
                  <a:pt x="149981" y="1882"/>
                </a:lnTo>
                <a:lnTo>
                  <a:pt x="149408" y="1882"/>
                </a:lnTo>
                <a:lnTo>
                  <a:pt x="148834" y="941"/>
                </a:lnTo>
                <a:close/>
              </a:path>
              <a:path w="149981" h="197919">
                <a:moveTo>
                  <a:pt x="149981" y="196033"/>
                </a:moveTo>
                <a:lnTo>
                  <a:pt x="149408" y="196033"/>
                </a:lnTo>
                <a:lnTo>
                  <a:pt x="148834" y="196976"/>
                </a:lnTo>
                <a:lnTo>
                  <a:pt x="149981" y="196976"/>
                </a:lnTo>
                <a:lnTo>
                  <a:pt x="149981" y="196033"/>
                </a:lnTo>
                <a:close/>
              </a:path>
              <a:path w="149981" h="197919">
                <a:moveTo>
                  <a:pt x="1144" y="940"/>
                </a:moveTo>
                <a:lnTo>
                  <a:pt x="572" y="1881"/>
                </a:lnTo>
                <a:lnTo>
                  <a:pt x="1144" y="1881"/>
                </a:lnTo>
                <a:lnTo>
                  <a:pt x="1144" y="940"/>
                </a:lnTo>
                <a:close/>
              </a:path>
              <a:path w="149981" h="197919">
                <a:moveTo>
                  <a:pt x="148834" y="941"/>
                </a:moveTo>
                <a:lnTo>
                  <a:pt x="1144" y="940"/>
                </a:lnTo>
                <a:lnTo>
                  <a:pt x="1144" y="1881"/>
                </a:lnTo>
                <a:lnTo>
                  <a:pt x="148834" y="1882"/>
                </a:lnTo>
                <a:lnTo>
                  <a:pt x="148834" y="941"/>
                </a:lnTo>
                <a:close/>
              </a:path>
              <a:path w="149981" h="197919">
                <a:moveTo>
                  <a:pt x="149981" y="941"/>
                </a:moveTo>
                <a:lnTo>
                  <a:pt x="148834" y="941"/>
                </a:lnTo>
                <a:lnTo>
                  <a:pt x="149408" y="1882"/>
                </a:lnTo>
                <a:lnTo>
                  <a:pt x="149981" y="1882"/>
                </a:lnTo>
                <a:lnTo>
                  <a:pt x="149981" y="94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81" name="object 281"/>
          <p:cNvSpPr/>
          <p:nvPr/>
        </p:nvSpPr>
        <p:spPr>
          <a:xfrm>
            <a:off x="3854332" y="3627403"/>
            <a:ext cx="108764" cy="135715"/>
          </a:xfrm>
          <a:custGeom>
            <a:avLst/>
            <a:gdLst/>
            <a:ahLst/>
            <a:cxnLst/>
            <a:rect l="l" t="t" r="r" b="b"/>
            <a:pathLst>
              <a:path w="108764" h="135715">
                <a:moveTo>
                  <a:pt x="0" y="135714"/>
                </a:moveTo>
                <a:lnTo>
                  <a:pt x="108764" y="135715"/>
                </a:lnTo>
                <a:lnTo>
                  <a:pt x="108764" y="0"/>
                </a:lnTo>
                <a:lnTo>
                  <a:pt x="0" y="0"/>
                </a:lnTo>
                <a:lnTo>
                  <a:pt x="0" y="135714"/>
                </a:lnTo>
                <a:close/>
              </a:path>
            </a:pathLst>
          </a:custGeom>
          <a:solidFill>
            <a:srgbClr val="0F50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82" name="object 282"/>
          <p:cNvSpPr/>
          <p:nvPr/>
        </p:nvSpPr>
        <p:spPr>
          <a:xfrm>
            <a:off x="3853760" y="3626454"/>
            <a:ext cx="109911" cy="137604"/>
          </a:xfrm>
          <a:custGeom>
            <a:avLst/>
            <a:gdLst/>
            <a:ahLst/>
            <a:cxnLst/>
            <a:rect l="l" t="t" r="r" b="b"/>
            <a:pathLst>
              <a:path w="109911" h="137604">
                <a:moveTo>
                  <a:pt x="109911" y="0"/>
                </a:moveTo>
                <a:lnTo>
                  <a:pt x="0" y="0"/>
                </a:lnTo>
                <a:lnTo>
                  <a:pt x="0" y="137604"/>
                </a:lnTo>
                <a:lnTo>
                  <a:pt x="109911" y="137604"/>
                </a:lnTo>
                <a:lnTo>
                  <a:pt x="109911" y="136663"/>
                </a:lnTo>
                <a:lnTo>
                  <a:pt x="1144" y="136663"/>
                </a:lnTo>
                <a:lnTo>
                  <a:pt x="572" y="135720"/>
                </a:lnTo>
                <a:lnTo>
                  <a:pt x="1144" y="135720"/>
                </a:lnTo>
                <a:lnTo>
                  <a:pt x="1144" y="1881"/>
                </a:lnTo>
                <a:lnTo>
                  <a:pt x="572" y="1881"/>
                </a:lnTo>
                <a:lnTo>
                  <a:pt x="1144" y="940"/>
                </a:lnTo>
                <a:lnTo>
                  <a:pt x="109911" y="941"/>
                </a:lnTo>
                <a:lnTo>
                  <a:pt x="109911" y="0"/>
                </a:lnTo>
                <a:close/>
              </a:path>
              <a:path w="109911" h="137604">
                <a:moveTo>
                  <a:pt x="1144" y="135720"/>
                </a:moveTo>
                <a:lnTo>
                  <a:pt x="572" y="135720"/>
                </a:lnTo>
                <a:lnTo>
                  <a:pt x="1144" y="136663"/>
                </a:lnTo>
                <a:lnTo>
                  <a:pt x="1144" y="135720"/>
                </a:lnTo>
                <a:close/>
              </a:path>
              <a:path w="109911" h="137604">
                <a:moveTo>
                  <a:pt x="108764" y="135720"/>
                </a:moveTo>
                <a:lnTo>
                  <a:pt x="1144" y="135720"/>
                </a:lnTo>
                <a:lnTo>
                  <a:pt x="1144" y="136663"/>
                </a:lnTo>
                <a:lnTo>
                  <a:pt x="108764" y="136663"/>
                </a:lnTo>
                <a:lnTo>
                  <a:pt x="108764" y="135720"/>
                </a:lnTo>
                <a:close/>
              </a:path>
              <a:path w="109911" h="137604">
                <a:moveTo>
                  <a:pt x="108764" y="941"/>
                </a:moveTo>
                <a:lnTo>
                  <a:pt x="108764" y="136663"/>
                </a:lnTo>
                <a:lnTo>
                  <a:pt x="109338" y="135720"/>
                </a:lnTo>
                <a:lnTo>
                  <a:pt x="109911" y="135720"/>
                </a:lnTo>
                <a:lnTo>
                  <a:pt x="109911" y="1882"/>
                </a:lnTo>
                <a:lnTo>
                  <a:pt x="109338" y="1882"/>
                </a:lnTo>
                <a:lnTo>
                  <a:pt x="108764" y="941"/>
                </a:lnTo>
                <a:close/>
              </a:path>
              <a:path w="109911" h="137604">
                <a:moveTo>
                  <a:pt x="109911" y="135720"/>
                </a:moveTo>
                <a:lnTo>
                  <a:pt x="109338" y="135720"/>
                </a:lnTo>
                <a:lnTo>
                  <a:pt x="108764" y="136663"/>
                </a:lnTo>
                <a:lnTo>
                  <a:pt x="109911" y="136663"/>
                </a:lnTo>
                <a:lnTo>
                  <a:pt x="109911" y="135720"/>
                </a:lnTo>
                <a:close/>
              </a:path>
              <a:path w="109911" h="137604">
                <a:moveTo>
                  <a:pt x="1144" y="940"/>
                </a:moveTo>
                <a:lnTo>
                  <a:pt x="572" y="1881"/>
                </a:lnTo>
                <a:lnTo>
                  <a:pt x="1144" y="1881"/>
                </a:lnTo>
                <a:lnTo>
                  <a:pt x="1144" y="940"/>
                </a:lnTo>
                <a:close/>
              </a:path>
              <a:path w="109911" h="137604">
                <a:moveTo>
                  <a:pt x="108764" y="941"/>
                </a:moveTo>
                <a:lnTo>
                  <a:pt x="1144" y="940"/>
                </a:lnTo>
                <a:lnTo>
                  <a:pt x="1144" y="1881"/>
                </a:lnTo>
                <a:lnTo>
                  <a:pt x="108764" y="1882"/>
                </a:lnTo>
                <a:lnTo>
                  <a:pt x="108764" y="941"/>
                </a:lnTo>
                <a:close/>
              </a:path>
              <a:path w="109911" h="137604">
                <a:moveTo>
                  <a:pt x="109911" y="941"/>
                </a:moveTo>
                <a:lnTo>
                  <a:pt x="108764" y="941"/>
                </a:lnTo>
                <a:lnTo>
                  <a:pt x="109338" y="1882"/>
                </a:lnTo>
                <a:lnTo>
                  <a:pt x="109911" y="1882"/>
                </a:lnTo>
                <a:lnTo>
                  <a:pt x="109911" y="94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83" name="object 283"/>
          <p:cNvSpPr/>
          <p:nvPr/>
        </p:nvSpPr>
        <p:spPr>
          <a:xfrm>
            <a:off x="3948212" y="3774426"/>
            <a:ext cx="13738" cy="9424"/>
          </a:xfrm>
          <a:custGeom>
            <a:avLst/>
            <a:gdLst/>
            <a:ahLst/>
            <a:cxnLst/>
            <a:rect l="l" t="t" r="r" b="b"/>
            <a:pathLst>
              <a:path w="13738" h="9424">
                <a:moveTo>
                  <a:pt x="0" y="4712"/>
                </a:moveTo>
                <a:lnTo>
                  <a:pt x="13738" y="4712"/>
                </a:lnTo>
              </a:path>
            </a:pathLst>
          </a:custGeom>
          <a:ln w="1069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84" name="object 284"/>
          <p:cNvSpPr/>
          <p:nvPr/>
        </p:nvSpPr>
        <p:spPr>
          <a:xfrm>
            <a:off x="4044384" y="3474713"/>
            <a:ext cx="77853" cy="386420"/>
          </a:xfrm>
          <a:custGeom>
            <a:avLst/>
            <a:gdLst/>
            <a:ahLst/>
            <a:cxnLst/>
            <a:rect l="l" t="t" r="r" b="b"/>
            <a:pathLst>
              <a:path w="77853" h="386420">
                <a:moveTo>
                  <a:pt x="0" y="386420"/>
                </a:moveTo>
                <a:lnTo>
                  <a:pt x="77853" y="386420"/>
                </a:lnTo>
                <a:lnTo>
                  <a:pt x="77853" y="0"/>
                </a:lnTo>
                <a:lnTo>
                  <a:pt x="0" y="0"/>
                </a:lnTo>
                <a:lnTo>
                  <a:pt x="0" y="38642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85" name="object 285"/>
          <p:cNvSpPr/>
          <p:nvPr/>
        </p:nvSpPr>
        <p:spPr>
          <a:xfrm>
            <a:off x="4043811" y="3473772"/>
            <a:ext cx="78993" cy="388304"/>
          </a:xfrm>
          <a:custGeom>
            <a:avLst/>
            <a:gdLst/>
            <a:ahLst/>
            <a:cxnLst/>
            <a:rect l="l" t="t" r="r" b="b"/>
            <a:pathLst>
              <a:path w="78993" h="388304">
                <a:moveTo>
                  <a:pt x="78993" y="0"/>
                </a:moveTo>
                <a:lnTo>
                  <a:pt x="0" y="0"/>
                </a:lnTo>
                <a:lnTo>
                  <a:pt x="0" y="388304"/>
                </a:lnTo>
                <a:lnTo>
                  <a:pt x="78993" y="388304"/>
                </a:lnTo>
                <a:lnTo>
                  <a:pt x="78993" y="387361"/>
                </a:lnTo>
                <a:lnTo>
                  <a:pt x="1147" y="387361"/>
                </a:lnTo>
                <a:lnTo>
                  <a:pt x="573" y="386418"/>
                </a:lnTo>
                <a:lnTo>
                  <a:pt x="1147" y="386418"/>
                </a:lnTo>
                <a:lnTo>
                  <a:pt x="1146" y="1900"/>
                </a:lnTo>
                <a:lnTo>
                  <a:pt x="573" y="1900"/>
                </a:lnTo>
                <a:lnTo>
                  <a:pt x="1146" y="940"/>
                </a:lnTo>
                <a:lnTo>
                  <a:pt x="78993" y="941"/>
                </a:lnTo>
                <a:lnTo>
                  <a:pt x="78993" y="0"/>
                </a:lnTo>
                <a:close/>
              </a:path>
              <a:path w="78993" h="388304">
                <a:moveTo>
                  <a:pt x="1147" y="386418"/>
                </a:moveTo>
                <a:lnTo>
                  <a:pt x="573" y="386418"/>
                </a:lnTo>
                <a:lnTo>
                  <a:pt x="1147" y="387361"/>
                </a:lnTo>
                <a:lnTo>
                  <a:pt x="1147" y="386418"/>
                </a:lnTo>
                <a:close/>
              </a:path>
              <a:path w="78993" h="388304">
                <a:moveTo>
                  <a:pt x="77858" y="386418"/>
                </a:moveTo>
                <a:lnTo>
                  <a:pt x="1147" y="386418"/>
                </a:lnTo>
                <a:lnTo>
                  <a:pt x="1147" y="387361"/>
                </a:lnTo>
                <a:lnTo>
                  <a:pt x="77858" y="387361"/>
                </a:lnTo>
                <a:lnTo>
                  <a:pt x="77858" y="386418"/>
                </a:lnTo>
                <a:close/>
              </a:path>
              <a:path w="78993" h="388304">
                <a:moveTo>
                  <a:pt x="77857" y="941"/>
                </a:moveTo>
                <a:lnTo>
                  <a:pt x="77858" y="387361"/>
                </a:lnTo>
                <a:lnTo>
                  <a:pt x="78431" y="386418"/>
                </a:lnTo>
                <a:lnTo>
                  <a:pt x="78993" y="386418"/>
                </a:lnTo>
                <a:lnTo>
                  <a:pt x="78993" y="1900"/>
                </a:lnTo>
                <a:lnTo>
                  <a:pt x="78431" y="1900"/>
                </a:lnTo>
                <a:lnTo>
                  <a:pt x="77857" y="941"/>
                </a:lnTo>
                <a:close/>
              </a:path>
              <a:path w="78993" h="388304">
                <a:moveTo>
                  <a:pt x="78993" y="386418"/>
                </a:moveTo>
                <a:lnTo>
                  <a:pt x="78431" y="386418"/>
                </a:lnTo>
                <a:lnTo>
                  <a:pt x="77858" y="387361"/>
                </a:lnTo>
                <a:lnTo>
                  <a:pt x="78993" y="387361"/>
                </a:lnTo>
                <a:lnTo>
                  <a:pt x="78993" y="386418"/>
                </a:lnTo>
                <a:close/>
              </a:path>
              <a:path w="78993" h="388304">
                <a:moveTo>
                  <a:pt x="1146" y="940"/>
                </a:moveTo>
                <a:lnTo>
                  <a:pt x="573" y="1900"/>
                </a:lnTo>
                <a:lnTo>
                  <a:pt x="1146" y="1900"/>
                </a:lnTo>
                <a:lnTo>
                  <a:pt x="1146" y="940"/>
                </a:lnTo>
                <a:close/>
              </a:path>
              <a:path w="78993" h="388304">
                <a:moveTo>
                  <a:pt x="77857" y="941"/>
                </a:moveTo>
                <a:lnTo>
                  <a:pt x="1146" y="940"/>
                </a:lnTo>
                <a:lnTo>
                  <a:pt x="1146" y="1900"/>
                </a:lnTo>
                <a:lnTo>
                  <a:pt x="77857" y="1900"/>
                </a:lnTo>
                <a:lnTo>
                  <a:pt x="77857" y="941"/>
                </a:lnTo>
                <a:close/>
              </a:path>
              <a:path w="78993" h="388304">
                <a:moveTo>
                  <a:pt x="78993" y="941"/>
                </a:moveTo>
                <a:lnTo>
                  <a:pt x="77857" y="941"/>
                </a:lnTo>
                <a:lnTo>
                  <a:pt x="78431" y="1900"/>
                </a:lnTo>
                <a:lnTo>
                  <a:pt x="78993" y="1900"/>
                </a:lnTo>
                <a:lnTo>
                  <a:pt x="78993" y="94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86" name="object 286"/>
          <p:cNvSpPr/>
          <p:nvPr/>
        </p:nvSpPr>
        <p:spPr>
          <a:xfrm>
            <a:off x="4063211" y="3508654"/>
            <a:ext cx="49355" cy="113095"/>
          </a:xfrm>
          <a:custGeom>
            <a:avLst/>
            <a:gdLst/>
            <a:ahLst/>
            <a:cxnLst/>
            <a:rect l="l" t="t" r="r" b="b"/>
            <a:pathLst>
              <a:path w="49355" h="113095">
                <a:moveTo>
                  <a:pt x="0" y="113095"/>
                </a:moveTo>
                <a:lnTo>
                  <a:pt x="49355" y="113095"/>
                </a:lnTo>
                <a:lnTo>
                  <a:pt x="49355" y="0"/>
                </a:lnTo>
                <a:lnTo>
                  <a:pt x="0" y="0"/>
                </a:lnTo>
                <a:lnTo>
                  <a:pt x="0" y="1130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87" name="object 287"/>
          <p:cNvSpPr/>
          <p:nvPr/>
        </p:nvSpPr>
        <p:spPr>
          <a:xfrm>
            <a:off x="4063273" y="3621802"/>
            <a:ext cx="49233" cy="0"/>
          </a:xfrm>
          <a:custGeom>
            <a:avLst/>
            <a:gdLst/>
            <a:ahLst/>
            <a:cxnLst/>
            <a:rect l="l" t="t" r="r" b="b"/>
            <a:pathLst>
              <a:path w="49233" h="0">
                <a:moveTo>
                  <a:pt x="0" y="0"/>
                </a:moveTo>
                <a:lnTo>
                  <a:pt x="49233" y="0"/>
                </a:lnTo>
              </a:path>
            </a:pathLst>
          </a:custGeom>
          <a:ln w="325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88" name="object 288"/>
          <p:cNvSpPr/>
          <p:nvPr/>
        </p:nvSpPr>
        <p:spPr>
          <a:xfrm>
            <a:off x="4062638" y="3509162"/>
            <a:ext cx="2416" cy="112055"/>
          </a:xfrm>
          <a:custGeom>
            <a:avLst/>
            <a:gdLst/>
            <a:ahLst/>
            <a:cxnLst/>
            <a:rect l="l" t="t" r="r" b="b"/>
            <a:pathLst>
              <a:path w="2416" h="112055">
                <a:moveTo>
                  <a:pt x="0" y="112055"/>
                </a:moveTo>
                <a:lnTo>
                  <a:pt x="2416" y="112055"/>
                </a:lnTo>
                <a:lnTo>
                  <a:pt x="2416" y="0"/>
                </a:lnTo>
                <a:lnTo>
                  <a:pt x="0" y="0"/>
                </a:lnTo>
                <a:lnTo>
                  <a:pt x="0" y="1120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89" name="object 289"/>
          <p:cNvSpPr/>
          <p:nvPr/>
        </p:nvSpPr>
        <p:spPr>
          <a:xfrm>
            <a:off x="4063272" y="3508584"/>
            <a:ext cx="49233" cy="0"/>
          </a:xfrm>
          <a:custGeom>
            <a:avLst/>
            <a:gdLst/>
            <a:ahLst/>
            <a:cxnLst/>
            <a:rect l="l" t="t" r="r" b="b"/>
            <a:pathLst>
              <a:path w="49233" h="0">
                <a:moveTo>
                  <a:pt x="0" y="0"/>
                </a:moveTo>
                <a:lnTo>
                  <a:pt x="49233" y="0"/>
                </a:lnTo>
              </a:path>
            </a:pathLst>
          </a:custGeom>
          <a:ln w="327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90" name="object 290"/>
          <p:cNvSpPr/>
          <p:nvPr/>
        </p:nvSpPr>
        <p:spPr>
          <a:xfrm>
            <a:off x="4063846" y="3620808"/>
            <a:ext cx="573" cy="940"/>
          </a:xfrm>
          <a:custGeom>
            <a:avLst/>
            <a:gdLst/>
            <a:ahLst/>
            <a:cxnLst/>
            <a:rect l="l" t="t" r="r" b="b"/>
            <a:pathLst>
              <a:path w="573" h="940">
                <a:moveTo>
                  <a:pt x="573" y="0"/>
                </a:moveTo>
                <a:lnTo>
                  <a:pt x="0" y="0"/>
                </a:lnTo>
                <a:lnTo>
                  <a:pt x="573" y="940"/>
                </a:lnTo>
                <a:lnTo>
                  <a:pt x="57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91" name="object 291"/>
          <p:cNvSpPr/>
          <p:nvPr/>
        </p:nvSpPr>
        <p:spPr>
          <a:xfrm>
            <a:off x="4111072" y="3509161"/>
            <a:ext cx="0" cy="350088"/>
          </a:xfrm>
          <a:custGeom>
            <a:avLst/>
            <a:gdLst/>
            <a:ahLst/>
            <a:cxnLst/>
            <a:rect l="l" t="t" r="r" b="b"/>
            <a:pathLst>
              <a:path w="0" h="350088">
                <a:moveTo>
                  <a:pt x="0" y="0"/>
                </a:moveTo>
                <a:lnTo>
                  <a:pt x="0" y="350088"/>
                </a:lnTo>
              </a:path>
            </a:pathLst>
          </a:custGeom>
          <a:ln w="413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92" name="object 292"/>
          <p:cNvSpPr/>
          <p:nvPr/>
        </p:nvSpPr>
        <p:spPr>
          <a:xfrm>
            <a:off x="4063846" y="3508644"/>
            <a:ext cx="573" cy="940"/>
          </a:xfrm>
          <a:custGeom>
            <a:avLst/>
            <a:gdLst/>
            <a:ahLst/>
            <a:cxnLst/>
            <a:rect l="l" t="t" r="r" b="b"/>
            <a:pathLst>
              <a:path w="573" h="940">
                <a:moveTo>
                  <a:pt x="573" y="0"/>
                </a:moveTo>
                <a:lnTo>
                  <a:pt x="0" y="940"/>
                </a:lnTo>
                <a:lnTo>
                  <a:pt x="573" y="940"/>
                </a:lnTo>
                <a:lnTo>
                  <a:pt x="57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93" name="object 293"/>
          <p:cNvSpPr/>
          <p:nvPr/>
        </p:nvSpPr>
        <p:spPr>
          <a:xfrm>
            <a:off x="4070715" y="3540688"/>
            <a:ext cx="12594" cy="50893"/>
          </a:xfrm>
          <a:custGeom>
            <a:avLst/>
            <a:gdLst/>
            <a:ahLst/>
            <a:cxnLst/>
            <a:rect l="l" t="t" r="r" b="b"/>
            <a:pathLst>
              <a:path w="12594" h="50893">
                <a:moveTo>
                  <a:pt x="6297" y="0"/>
                </a:moveTo>
                <a:lnTo>
                  <a:pt x="6297" y="50893"/>
                </a:lnTo>
              </a:path>
            </a:pathLst>
          </a:custGeom>
          <a:ln w="13864">
            <a:solidFill>
              <a:srgbClr val="C0C0C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94" name="object 294"/>
          <p:cNvSpPr/>
          <p:nvPr/>
        </p:nvSpPr>
        <p:spPr>
          <a:xfrm>
            <a:off x="4077009" y="3510541"/>
            <a:ext cx="0" cy="109326"/>
          </a:xfrm>
          <a:custGeom>
            <a:avLst/>
            <a:gdLst/>
            <a:ahLst/>
            <a:cxnLst/>
            <a:rect l="l" t="t" r="r" b="b"/>
            <a:pathLst>
              <a:path w="0" h="109326">
                <a:moveTo>
                  <a:pt x="0" y="0"/>
                </a:moveTo>
                <a:lnTo>
                  <a:pt x="0" y="109326"/>
                </a:lnTo>
              </a:path>
            </a:pathLst>
          </a:custGeom>
          <a:ln w="470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95" name="object 295"/>
          <p:cNvSpPr/>
          <p:nvPr/>
        </p:nvSpPr>
        <p:spPr>
          <a:xfrm>
            <a:off x="4101634" y="3531263"/>
            <a:ext cx="8014" cy="24504"/>
          </a:xfrm>
          <a:custGeom>
            <a:avLst/>
            <a:gdLst/>
            <a:ahLst/>
            <a:cxnLst/>
            <a:rect l="l" t="t" r="r" b="b"/>
            <a:pathLst>
              <a:path w="8014" h="24504">
                <a:moveTo>
                  <a:pt x="0" y="12252"/>
                </a:moveTo>
                <a:lnTo>
                  <a:pt x="8014" y="12252"/>
                </a:lnTo>
              </a:path>
            </a:pathLst>
          </a:custGeom>
          <a:ln w="25774">
            <a:solidFill>
              <a:srgbClr val="C0C0C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96" name="object 296"/>
          <p:cNvSpPr/>
          <p:nvPr/>
        </p:nvSpPr>
        <p:spPr>
          <a:xfrm>
            <a:off x="4101634" y="3574624"/>
            <a:ext cx="8014" cy="24504"/>
          </a:xfrm>
          <a:custGeom>
            <a:avLst/>
            <a:gdLst/>
            <a:ahLst/>
            <a:cxnLst/>
            <a:rect l="l" t="t" r="r" b="b"/>
            <a:pathLst>
              <a:path w="8014" h="24504">
                <a:moveTo>
                  <a:pt x="0" y="12252"/>
                </a:moveTo>
                <a:lnTo>
                  <a:pt x="8014" y="12252"/>
                </a:lnTo>
              </a:path>
            </a:pathLst>
          </a:custGeom>
          <a:ln w="25774">
            <a:solidFill>
              <a:srgbClr val="C0C0C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97" name="object 297"/>
          <p:cNvSpPr/>
          <p:nvPr/>
        </p:nvSpPr>
        <p:spPr>
          <a:xfrm>
            <a:off x="3518915" y="2615183"/>
            <a:ext cx="75692" cy="92328"/>
          </a:xfrm>
          <a:custGeom>
            <a:avLst/>
            <a:gdLst/>
            <a:ahLst/>
            <a:cxnLst/>
            <a:rect l="l" t="t" r="r" b="b"/>
            <a:pathLst>
              <a:path w="75692" h="92328">
                <a:moveTo>
                  <a:pt x="23259" y="23113"/>
                </a:moveTo>
                <a:lnTo>
                  <a:pt x="14732" y="23113"/>
                </a:lnTo>
                <a:lnTo>
                  <a:pt x="51308" y="52577"/>
                </a:lnTo>
                <a:lnTo>
                  <a:pt x="49022" y="66039"/>
                </a:lnTo>
                <a:lnTo>
                  <a:pt x="29845" y="66039"/>
                </a:lnTo>
                <a:lnTo>
                  <a:pt x="30734" y="92328"/>
                </a:lnTo>
                <a:lnTo>
                  <a:pt x="74803" y="92328"/>
                </a:lnTo>
                <a:lnTo>
                  <a:pt x="75692" y="64769"/>
                </a:lnTo>
                <a:lnTo>
                  <a:pt x="61975" y="64769"/>
                </a:lnTo>
                <a:lnTo>
                  <a:pt x="59689" y="52577"/>
                </a:lnTo>
                <a:lnTo>
                  <a:pt x="23259" y="23113"/>
                </a:lnTo>
                <a:close/>
              </a:path>
              <a:path w="75692" h="92328">
                <a:moveTo>
                  <a:pt x="3175" y="0"/>
                </a:moveTo>
                <a:lnTo>
                  <a:pt x="2286" y="1904"/>
                </a:lnTo>
                <a:lnTo>
                  <a:pt x="888" y="3175"/>
                </a:lnTo>
                <a:lnTo>
                  <a:pt x="0" y="9651"/>
                </a:lnTo>
                <a:lnTo>
                  <a:pt x="0" y="17271"/>
                </a:lnTo>
                <a:lnTo>
                  <a:pt x="888" y="19812"/>
                </a:lnTo>
                <a:lnTo>
                  <a:pt x="2286" y="21843"/>
                </a:lnTo>
                <a:lnTo>
                  <a:pt x="4063" y="23113"/>
                </a:lnTo>
                <a:lnTo>
                  <a:pt x="6223" y="25018"/>
                </a:lnTo>
                <a:lnTo>
                  <a:pt x="11557" y="25018"/>
                </a:lnTo>
                <a:lnTo>
                  <a:pt x="14732" y="23113"/>
                </a:lnTo>
                <a:lnTo>
                  <a:pt x="23259" y="23113"/>
                </a:lnTo>
                <a:lnTo>
                  <a:pt x="19176" y="19812"/>
                </a:lnTo>
                <a:lnTo>
                  <a:pt x="16891" y="18541"/>
                </a:lnTo>
                <a:lnTo>
                  <a:pt x="14732" y="18541"/>
                </a:lnTo>
                <a:lnTo>
                  <a:pt x="12954" y="17271"/>
                </a:lnTo>
                <a:lnTo>
                  <a:pt x="10668" y="17271"/>
                </a:lnTo>
                <a:lnTo>
                  <a:pt x="7620" y="14096"/>
                </a:lnTo>
                <a:lnTo>
                  <a:pt x="5334" y="12191"/>
                </a:lnTo>
                <a:lnTo>
                  <a:pt x="4063" y="9651"/>
                </a:lnTo>
                <a:lnTo>
                  <a:pt x="4063" y="6350"/>
                </a:lnTo>
                <a:lnTo>
                  <a:pt x="3175" y="0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98" name="object 298"/>
          <p:cNvSpPr/>
          <p:nvPr/>
        </p:nvSpPr>
        <p:spPr>
          <a:xfrm>
            <a:off x="3538728" y="2638044"/>
            <a:ext cx="22351" cy="49656"/>
          </a:xfrm>
          <a:custGeom>
            <a:avLst/>
            <a:gdLst/>
            <a:ahLst/>
            <a:cxnLst/>
            <a:rect l="l" t="t" r="r" b="b"/>
            <a:pathLst>
              <a:path w="22351" h="49656">
                <a:moveTo>
                  <a:pt x="0" y="0"/>
                </a:moveTo>
                <a:lnTo>
                  <a:pt x="22351" y="49656"/>
                </a:lnTo>
                <a:lnTo>
                  <a:pt x="0" y="0"/>
                </a:lnTo>
              </a:path>
            </a:pathLst>
          </a:custGeom>
          <a:ln w="12192">
            <a:solidFill>
              <a:srgbClr val="C0C0C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99" name="object 299"/>
          <p:cNvSpPr/>
          <p:nvPr/>
        </p:nvSpPr>
        <p:spPr>
          <a:xfrm>
            <a:off x="3287267" y="2980944"/>
            <a:ext cx="495300" cy="101472"/>
          </a:xfrm>
          <a:custGeom>
            <a:avLst/>
            <a:gdLst/>
            <a:ahLst/>
            <a:cxnLst/>
            <a:rect l="l" t="t" r="r" b="b"/>
            <a:pathLst>
              <a:path w="495300" h="101472">
                <a:moveTo>
                  <a:pt x="451231" y="93852"/>
                </a:moveTo>
                <a:lnTo>
                  <a:pt x="222504" y="93852"/>
                </a:lnTo>
                <a:lnTo>
                  <a:pt x="222504" y="101472"/>
                </a:lnTo>
                <a:lnTo>
                  <a:pt x="435610" y="101472"/>
                </a:lnTo>
                <a:lnTo>
                  <a:pt x="441960" y="97662"/>
                </a:lnTo>
                <a:lnTo>
                  <a:pt x="451231" y="93852"/>
                </a:lnTo>
                <a:close/>
              </a:path>
              <a:path w="495300" h="101472">
                <a:moveTo>
                  <a:pt x="510921" y="15366"/>
                </a:moveTo>
                <a:lnTo>
                  <a:pt x="6731" y="15366"/>
                </a:lnTo>
                <a:lnTo>
                  <a:pt x="6731" y="22351"/>
                </a:lnTo>
                <a:lnTo>
                  <a:pt x="0" y="29971"/>
                </a:lnTo>
                <a:lnTo>
                  <a:pt x="0" y="41528"/>
                </a:lnTo>
                <a:lnTo>
                  <a:pt x="6731" y="52958"/>
                </a:lnTo>
                <a:lnTo>
                  <a:pt x="12446" y="63753"/>
                </a:lnTo>
                <a:lnTo>
                  <a:pt x="18669" y="63753"/>
                </a:lnTo>
                <a:lnTo>
                  <a:pt x="18669" y="71500"/>
                </a:lnTo>
                <a:lnTo>
                  <a:pt x="53340" y="71500"/>
                </a:lnTo>
                <a:lnTo>
                  <a:pt x="72136" y="79120"/>
                </a:lnTo>
                <a:lnTo>
                  <a:pt x="72136" y="86740"/>
                </a:lnTo>
                <a:lnTo>
                  <a:pt x="134874" y="86740"/>
                </a:lnTo>
                <a:lnTo>
                  <a:pt x="156591" y="93852"/>
                </a:lnTo>
                <a:lnTo>
                  <a:pt x="542036" y="93852"/>
                </a:lnTo>
                <a:lnTo>
                  <a:pt x="545084" y="86740"/>
                </a:lnTo>
                <a:lnTo>
                  <a:pt x="545084" y="49148"/>
                </a:lnTo>
                <a:lnTo>
                  <a:pt x="535813" y="45338"/>
                </a:lnTo>
                <a:lnTo>
                  <a:pt x="523367" y="45338"/>
                </a:lnTo>
                <a:lnTo>
                  <a:pt x="523367" y="29971"/>
                </a:lnTo>
                <a:lnTo>
                  <a:pt x="517144" y="29971"/>
                </a:lnTo>
                <a:lnTo>
                  <a:pt x="517144" y="22351"/>
                </a:lnTo>
                <a:lnTo>
                  <a:pt x="510921" y="15366"/>
                </a:lnTo>
                <a:close/>
              </a:path>
              <a:path w="495300" h="101472">
                <a:moveTo>
                  <a:pt x="116205" y="0"/>
                </a:moveTo>
                <a:lnTo>
                  <a:pt x="116205" y="7619"/>
                </a:lnTo>
                <a:lnTo>
                  <a:pt x="12446" y="7619"/>
                </a:lnTo>
                <a:lnTo>
                  <a:pt x="12446" y="15366"/>
                </a:lnTo>
                <a:lnTo>
                  <a:pt x="432562" y="15366"/>
                </a:lnTo>
                <a:lnTo>
                  <a:pt x="445008" y="11429"/>
                </a:lnTo>
                <a:lnTo>
                  <a:pt x="116205" y="0"/>
                </a:lnTo>
                <a:close/>
              </a:path>
              <a:path w="495300" h="101472">
                <a:moveTo>
                  <a:pt x="495300" y="7619"/>
                </a:moveTo>
                <a:lnTo>
                  <a:pt x="454406" y="7619"/>
                </a:lnTo>
                <a:lnTo>
                  <a:pt x="451231" y="15366"/>
                </a:lnTo>
                <a:lnTo>
                  <a:pt x="495300" y="15366"/>
                </a:lnTo>
                <a:lnTo>
                  <a:pt x="495300" y="7619"/>
                </a:lnTo>
                <a:close/>
              </a:path>
            </a:pathLst>
          </a:custGeom>
          <a:solidFill>
            <a:srgbClr val="A7DD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00" name="object 300"/>
          <p:cNvSpPr/>
          <p:nvPr/>
        </p:nvSpPr>
        <p:spPr>
          <a:xfrm>
            <a:off x="3287267" y="2980944"/>
            <a:ext cx="545084" cy="101472"/>
          </a:xfrm>
          <a:custGeom>
            <a:avLst/>
            <a:gdLst/>
            <a:ahLst/>
            <a:cxnLst/>
            <a:rect l="l" t="t" r="r" b="b"/>
            <a:pathLst>
              <a:path w="545084" h="101472">
                <a:moveTo>
                  <a:pt x="116205" y="0"/>
                </a:moveTo>
                <a:lnTo>
                  <a:pt x="116205" y="7619"/>
                </a:lnTo>
                <a:lnTo>
                  <a:pt x="109982" y="7619"/>
                </a:lnTo>
                <a:lnTo>
                  <a:pt x="103251" y="7619"/>
                </a:lnTo>
                <a:lnTo>
                  <a:pt x="12446" y="7619"/>
                </a:lnTo>
                <a:lnTo>
                  <a:pt x="12446" y="15366"/>
                </a:lnTo>
                <a:lnTo>
                  <a:pt x="6731" y="15366"/>
                </a:lnTo>
                <a:lnTo>
                  <a:pt x="6731" y="22351"/>
                </a:lnTo>
                <a:lnTo>
                  <a:pt x="0" y="29971"/>
                </a:lnTo>
                <a:lnTo>
                  <a:pt x="0" y="41528"/>
                </a:lnTo>
                <a:lnTo>
                  <a:pt x="6731" y="52958"/>
                </a:lnTo>
                <a:lnTo>
                  <a:pt x="12446" y="63753"/>
                </a:lnTo>
                <a:lnTo>
                  <a:pt x="18669" y="63753"/>
                </a:lnTo>
                <a:lnTo>
                  <a:pt x="18669" y="71500"/>
                </a:lnTo>
                <a:lnTo>
                  <a:pt x="25400" y="71500"/>
                </a:lnTo>
                <a:lnTo>
                  <a:pt x="31623" y="71500"/>
                </a:lnTo>
                <a:lnTo>
                  <a:pt x="40894" y="71500"/>
                </a:lnTo>
                <a:lnTo>
                  <a:pt x="47117" y="71500"/>
                </a:lnTo>
                <a:lnTo>
                  <a:pt x="53340" y="71500"/>
                </a:lnTo>
                <a:lnTo>
                  <a:pt x="72136" y="79120"/>
                </a:lnTo>
                <a:lnTo>
                  <a:pt x="72136" y="86740"/>
                </a:lnTo>
                <a:lnTo>
                  <a:pt x="78359" y="86740"/>
                </a:lnTo>
                <a:lnTo>
                  <a:pt x="84582" y="86740"/>
                </a:lnTo>
                <a:lnTo>
                  <a:pt x="134874" y="86740"/>
                </a:lnTo>
                <a:lnTo>
                  <a:pt x="156591" y="93852"/>
                </a:lnTo>
                <a:lnTo>
                  <a:pt x="222504" y="93852"/>
                </a:lnTo>
                <a:lnTo>
                  <a:pt x="222504" y="101472"/>
                </a:lnTo>
                <a:lnTo>
                  <a:pt x="435610" y="101472"/>
                </a:lnTo>
                <a:lnTo>
                  <a:pt x="441960" y="97662"/>
                </a:lnTo>
                <a:lnTo>
                  <a:pt x="451231" y="93852"/>
                </a:lnTo>
                <a:lnTo>
                  <a:pt x="463677" y="93852"/>
                </a:lnTo>
                <a:lnTo>
                  <a:pt x="476631" y="93852"/>
                </a:lnTo>
                <a:lnTo>
                  <a:pt x="497967" y="93852"/>
                </a:lnTo>
                <a:lnTo>
                  <a:pt x="513969" y="93852"/>
                </a:lnTo>
                <a:lnTo>
                  <a:pt x="535813" y="93852"/>
                </a:lnTo>
                <a:lnTo>
                  <a:pt x="542036" y="93852"/>
                </a:lnTo>
                <a:lnTo>
                  <a:pt x="545084" y="86740"/>
                </a:lnTo>
                <a:lnTo>
                  <a:pt x="545084" y="71500"/>
                </a:lnTo>
                <a:lnTo>
                  <a:pt x="545084" y="63753"/>
                </a:lnTo>
                <a:lnTo>
                  <a:pt x="545084" y="56133"/>
                </a:lnTo>
                <a:lnTo>
                  <a:pt x="545084" y="49148"/>
                </a:lnTo>
                <a:lnTo>
                  <a:pt x="535813" y="45338"/>
                </a:lnTo>
                <a:lnTo>
                  <a:pt x="529590" y="45338"/>
                </a:lnTo>
                <a:lnTo>
                  <a:pt x="523367" y="45338"/>
                </a:lnTo>
                <a:lnTo>
                  <a:pt x="523367" y="37591"/>
                </a:lnTo>
                <a:lnTo>
                  <a:pt x="523367" y="29971"/>
                </a:lnTo>
                <a:lnTo>
                  <a:pt x="517144" y="29971"/>
                </a:lnTo>
                <a:lnTo>
                  <a:pt x="517144" y="22351"/>
                </a:lnTo>
                <a:lnTo>
                  <a:pt x="510921" y="15366"/>
                </a:lnTo>
                <a:lnTo>
                  <a:pt x="501523" y="15366"/>
                </a:lnTo>
                <a:lnTo>
                  <a:pt x="495300" y="15366"/>
                </a:lnTo>
                <a:lnTo>
                  <a:pt x="495300" y="7619"/>
                </a:lnTo>
                <a:lnTo>
                  <a:pt x="488569" y="7619"/>
                </a:lnTo>
                <a:lnTo>
                  <a:pt x="482346" y="7619"/>
                </a:lnTo>
                <a:lnTo>
                  <a:pt x="473075" y="7619"/>
                </a:lnTo>
                <a:lnTo>
                  <a:pt x="466852" y="7619"/>
                </a:lnTo>
                <a:lnTo>
                  <a:pt x="460629" y="7619"/>
                </a:lnTo>
                <a:lnTo>
                  <a:pt x="454406" y="7619"/>
                </a:lnTo>
                <a:lnTo>
                  <a:pt x="451231" y="15366"/>
                </a:lnTo>
                <a:lnTo>
                  <a:pt x="445008" y="15366"/>
                </a:lnTo>
                <a:lnTo>
                  <a:pt x="438785" y="15366"/>
                </a:lnTo>
                <a:lnTo>
                  <a:pt x="432562" y="15366"/>
                </a:lnTo>
                <a:lnTo>
                  <a:pt x="445008" y="11429"/>
                </a:lnTo>
                <a:lnTo>
                  <a:pt x="116205" y="0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01" name="object 301"/>
          <p:cNvSpPr/>
          <p:nvPr/>
        </p:nvSpPr>
        <p:spPr>
          <a:xfrm>
            <a:off x="3383279" y="2563367"/>
            <a:ext cx="379475" cy="4389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02" name="object 302"/>
          <p:cNvSpPr/>
          <p:nvPr/>
        </p:nvSpPr>
        <p:spPr>
          <a:xfrm>
            <a:off x="4383023" y="2424683"/>
            <a:ext cx="75691" cy="93852"/>
          </a:xfrm>
          <a:custGeom>
            <a:avLst/>
            <a:gdLst/>
            <a:ahLst/>
            <a:cxnLst/>
            <a:rect l="l" t="t" r="r" b="b"/>
            <a:pathLst>
              <a:path w="75691" h="93852">
                <a:moveTo>
                  <a:pt x="23197" y="23494"/>
                </a:moveTo>
                <a:lnTo>
                  <a:pt x="14731" y="23494"/>
                </a:lnTo>
                <a:lnTo>
                  <a:pt x="51308" y="53466"/>
                </a:lnTo>
                <a:lnTo>
                  <a:pt x="49022" y="67055"/>
                </a:lnTo>
                <a:lnTo>
                  <a:pt x="29845" y="67055"/>
                </a:lnTo>
                <a:lnTo>
                  <a:pt x="30734" y="93852"/>
                </a:lnTo>
                <a:lnTo>
                  <a:pt x="74802" y="93852"/>
                </a:lnTo>
                <a:lnTo>
                  <a:pt x="75691" y="65786"/>
                </a:lnTo>
                <a:lnTo>
                  <a:pt x="61975" y="65786"/>
                </a:lnTo>
                <a:lnTo>
                  <a:pt x="59689" y="53466"/>
                </a:lnTo>
                <a:lnTo>
                  <a:pt x="23197" y="23494"/>
                </a:lnTo>
                <a:close/>
              </a:path>
              <a:path w="75691" h="93852">
                <a:moveTo>
                  <a:pt x="3175" y="0"/>
                </a:moveTo>
                <a:lnTo>
                  <a:pt x="2286" y="1904"/>
                </a:lnTo>
                <a:lnTo>
                  <a:pt x="888" y="3301"/>
                </a:lnTo>
                <a:lnTo>
                  <a:pt x="0" y="9778"/>
                </a:lnTo>
                <a:lnTo>
                  <a:pt x="0" y="17652"/>
                </a:lnTo>
                <a:lnTo>
                  <a:pt x="888" y="20192"/>
                </a:lnTo>
                <a:lnTo>
                  <a:pt x="2286" y="22098"/>
                </a:lnTo>
                <a:lnTo>
                  <a:pt x="4063" y="23494"/>
                </a:lnTo>
                <a:lnTo>
                  <a:pt x="6223" y="25400"/>
                </a:lnTo>
                <a:lnTo>
                  <a:pt x="11556" y="25400"/>
                </a:lnTo>
                <a:lnTo>
                  <a:pt x="14731" y="23494"/>
                </a:lnTo>
                <a:lnTo>
                  <a:pt x="23197" y="23494"/>
                </a:lnTo>
                <a:lnTo>
                  <a:pt x="19176" y="20192"/>
                </a:lnTo>
                <a:lnTo>
                  <a:pt x="16890" y="18923"/>
                </a:lnTo>
                <a:lnTo>
                  <a:pt x="14731" y="18923"/>
                </a:lnTo>
                <a:lnTo>
                  <a:pt x="12953" y="17652"/>
                </a:lnTo>
                <a:lnTo>
                  <a:pt x="10667" y="17652"/>
                </a:lnTo>
                <a:lnTo>
                  <a:pt x="7620" y="14350"/>
                </a:lnTo>
                <a:lnTo>
                  <a:pt x="5334" y="12318"/>
                </a:lnTo>
                <a:lnTo>
                  <a:pt x="4063" y="9778"/>
                </a:lnTo>
                <a:lnTo>
                  <a:pt x="4063" y="6476"/>
                </a:lnTo>
                <a:lnTo>
                  <a:pt x="3175" y="0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03" name="object 303"/>
          <p:cNvSpPr/>
          <p:nvPr/>
        </p:nvSpPr>
        <p:spPr>
          <a:xfrm>
            <a:off x="4404359" y="2447544"/>
            <a:ext cx="20954" cy="49656"/>
          </a:xfrm>
          <a:custGeom>
            <a:avLst/>
            <a:gdLst/>
            <a:ahLst/>
            <a:cxnLst/>
            <a:rect l="l" t="t" r="r" b="b"/>
            <a:pathLst>
              <a:path w="20954" h="49656">
                <a:moveTo>
                  <a:pt x="0" y="0"/>
                </a:moveTo>
                <a:lnTo>
                  <a:pt x="20954" y="49656"/>
                </a:lnTo>
                <a:lnTo>
                  <a:pt x="0" y="0"/>
                </a:lnTo>
              </a:path>
            </a:pathLst>
          </a:custGeom>
          <a:ln w="12192">
            <a:solidFill>
              <a:srgbClr val="C0C0C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04" name="object 304"/>
          <p:cNvSpPr/>
          <p:nvPr/>
        </p:nvSpPr>
        <p:spPr>
          <a:xfrm>
            <a:off x="4151376" y="2790444"/>
            <a:ext cx="495300" cy="102996"/>
          </a:xfrm>
          <a:custGeom>
            <a:avLst/>
            <a:gdLst/>
            <a:ahLst/>
            <a:cxnLst/>
            <a:rect l="l" t="t" r="r" b="b"/>
            <a:pathLst>
              <a:path w="495300" h="102996">
                <a:moveTo>
                  <a:pt x="451231" y="95250"/>
                </a:moveTo>
                <a:lnTo>
                  <a:pt x="222503" y="95250"/>
                </a:lnTo>
                <a:lnTo>
                  <a:pt x="222503" y="102996"/>
                </a:lnTo>
                <a:lnTo>
                  <a:pt x="435610" y="102996"/>
                </a:lnTo>
                <a:lnTo>
                  <a:pt x="441960" y="99059"/>
                </a:lnTo>
                <a:lnTo>
                  <a:pt x="451231" y="95250"/>
                </a:lnTo>
                <a:close/>
              </a:path>
              <a:path w="495300" h="102996">
                <a:moveTo>
                  <a:pt x="510921" y="15493"/>
                </a:moveTo>
                <a:lnTo>
                  <a:pt x="6731" y="15493"/>
                </a:lnTo>
                <a:lnTo>
                  <a:pt x="6731" y="22605"/>
                </a:lnTo>
                <a:lnTo>
                  <a:pt x="0" y="30479"/>
                </a:lnTo>
                <a:lnTo>
                  <a:pt x="0" y="42036"/>
                </a:lnTo>
                <a:lnTo>
                  <a:pt x="6731" y="53720"/>
                </a:lnTo>
                <a:lnTo>
                  <a:pt x="12446" y="64769"/>
                </a:lnTo>
                <a:lnTo>
                  <a:pt x="18669" y="64769"/>
                </a:lnTo>
                <a:lnTo>
                  <a:pt x="18669" y="72516"/>
                </a:lnTo>
                <a:lnTo>
                  <a:pt x="53339" y="72516"/>
                </a:lnTo>
                <a:lnTo>
                  <a:pt x="72136" y="80263"/>
                </a:lnTo>
                <a:lnTo>
                  <a:pt x="72136" y="88137"/>
                </a:lnTo>
                <a:lnTo>
                  <a:pt x="134874" y="88137"/>
                </a:lnTo>
                <a:lnTo>
                  <a:pt x="156590" y="95250"/>
                </a:lnTo>
                <a:lnTo>
                  <a:pt x="542036" y="95250"/>
                </a:lnTo>
                <a:lnTo>
                  <a:pt x="545084" y="88137"/>
                </a:lnTo>
                <a:lnTo>
                  <a:pt x="545084" y="49910"/>
                </a:lnTo>
                <a:lnTo>
                  <a:pt x="535813" y="45973"/>
                </a:lnTo>
                <a:lnTo>
                  <a:pt x="523366" y="45973"/>
                </a:lnTo>
                <a:lnTo>
                  <a:pt x="523366" y="30479"/>
                </a:lnTo>
                <a:lnTo>
                  <a:pt x="517144" y="30479"/>
                </a:lnTo>
                <a:lnTo>
                  <a:pt x="517144" y="22605"/>
                </a:lnTo>
                <a:lnTo>
                  <a:pt x="510921" y="15493"/>
                </a:lnTo>
                <a:close/>
              </a:path>
              <a:path w="495300" h="102996">
                <a:moveTo>
                  <a:pt x="116204" y="0"/>
                </a:moveTo>
                <a:lnTo>
                  <a:pt x="116204" y="7746"/>
                </a:lnTo>
                <a:lnTo>
                  <a:pt x="12446" y="7746"/>
                </a:lnTo>
                <a:lnTo>
                  <a:pt x="12446" y="15493"/>
                </a:lnTo>
                <a:lnTo>
                  <a:pt x="432562" y="15493"/>
                </a:lnTo>
                <a:lnTo>
                  <a:pt x="445008" y="11683"/>
                </a:lnTo>
                <a:lnTo>
                  <a:pt x="116204" y="0"/>
                </a:lnTo>
                <a:close/>
              </a:path>
              <a:path w="495300" h="102996">
                <a:moveTo>
                  <a:pt x="495300" y="7746"/>
                </a:moveTo>
                <a:lnTo>
                  <a:pt x="454406" y="7746"/>
                </a:lnTo>
                <a:lnTo>
                  <a:pt x="451231" y="15493"/>
                </a:lnTo>
                <a:lnTo>
                  <a:pt x="495300" y="15493"/>
                </a:lnTo>
                <a:lnTo>
                  <a:pt x="495300" y="7746"/>
                </a:lnTo>
                <a:close/>
              </a:path>
            </a:pathLst>
          </a:custGeom>
          <a:solidFill>
            <a:srgbClr val="A7DD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05" name="object 305"/>
          <p:cNvSpPr/>
          <p:nvPr/>
        </p:nvSpPr>
        <p:spPr>
          <a:xfrm>
            <a:off x="4151376" y="2790444"/>
            <a:ext cx="545084" cy="102996"/>
          </a:xfrm>
          <a:custGeom>
            <a:avLst/>
            <a:gdLst/>
            <a:ahLst/>
            <a:cxnLst/>
            <a:rect l="l" t="t" r="r" b="b"/>
            <a:pathLst>
              <a:path w="545084" h="102996">
                <a:moveTo>
                  <a:pt x="116204" y="0"/>
                </a:moveTo>
                <a:lnTo>
                  <a:pt x="116204" y="7746"/>
                </a:lnTo>
                <a:lnTo>
                  <a:pt x="109982" y="7746"/>
                </a:lnTo>
                <a:lnTo>
                  <a:pt x="103250" y="7746"/>
                </a:lnTo>
                <a:lnTo>
                  <a:pt x="12446" y="7746"/>
                </a:lnTo>
                <a:lnTo>
                  <a:pt x="12446" y="15493"/>
                </a:lnTo>
                <a:lnTo>
                  <a:pt x="6731" y="15493"/>
                </a:lnTo>
                <a:lnTo>
                  <a:pt x="6731" y="22605"/>
                </a:lnTo>
                <a:lnTo>
                  <a:pt x="0" y="30479"/>
                </a:lnTo>
                <a:lnTo>
                  <a:pt x="0" y="42036"/>
                </a:lnTo>
                <a:lnTo>
                  <a:pt x="6731" y="53720"/>
                </a:lnTo>
                <a:lnTo>
                  <a:pt x="12446" y="64769"/>
                </a:lnTo>
                <a:lnTo>
                  <a:pt x="18669" y="64769"/>
                </a:lnTo>
                <a:lnTo>
                  <a:pt x="18669" y="72516"/>
                </a:lnTo>
                <a:lnTo>
                  <a:pt x="25400" y="72516"/>
                </a:lnTo>
                <a:lnTo>
                  <a:pt x="31623" y="72516"/>
                </a:lnTo>
                <a:lnTo>
                  <a:pt x="40894" y="72516"/>
                </a:lnTo>
                <a:lnTo>
                  <a:pt x="47116" y="72516"/>
                </a:lnTo>
                <a:lnTo>
                  <a:pt x="53339" y="72516"/>
                </a:lnTo>
                <a:lnTo>
                  <a:pt x="72136" y="80263"/>
                </a:lnTo>
                <a:lnTo>
                  <a:pt x="72136" y="88137"/>
                </a:lnTo>
                <a:lnTo>
                  <a:pt x="78359" y="88137"/>
                </a:lnTo>
                <a:lnTo>
                  <a:pt x="84582" y="88137"/>
                </a:lnTo>
                <a:lnTo>
                  <a:pt x="134874" y="88137"/>
                </a:lnTo>
                <a:lnTo>
                  <a:pt x="156590" y="95250"/>
                </a:lnTo>
                <a:lnTo>
                  <a:pt x="222503" y="95250"/>
                </a:lnTo>
                <a:lnTo>
                  <a:pt x="222503" y="102996"/>
                </a:lnTo>
                <a:lnTo>
                  <a:pt x="435610" y="102996"/>
                </a:lnTo>
                <a:lnTo>
                  <a:pt x="441960" y="99059"/>
                </a:lnTo>
                <a:lnTo>
                  <a:pt x="451231" y="95250"/>
                </a:lnTo>
                <a:lnTo>
                  <a:pt x="463676" y="95250"/>
                </a:lnTo>
                <a:lnTo>
                  <a:pt x="476631" y="95250"/>
                </a:lnTo>
                <a:lnTo>
                  <a:pt x="497966" y="95250"/>
                </a:lnTo>
                <a:lnTo>
                  <a:pt x="513969" y="95250"/>
                </a:lnTo>
                <a:lnTo>
                  <a:pt x="535813" y="95250"/>
                </a:lnTo>
                <a:lnTo>
                  <a:pt x="542036" y="95250"/>
                </a:lnTo>
                <a:lnTo>
                  <a:pt x="545084" y="88137"/>
                </a:lnTo>
                <a:lnTo>
                  <a:pt x="545084" y="72516"/>
                </a:lnTo>
                <a:lnTo>
                  <a:pt x="545084" y="64769"/>
                </a:lnTo>
                <a:lnTo>
                  <a:pt x="545084" y="57022"/>
                </a:lnTo>
                <a:lnTo>
                  <a:pt x="545084" y="49910"/>
                </a:lnTo>
                <a:lnTo>
                  <a:pt x="535813" y="45973"/>
                </a:lnTo>
                <a:lnTo>
                  <a:pt x="529589" y="45973"/>
                </a:lnTo>
                <a:lnTo>
                  <a:pt x="523366" y="45973"/>
                </a:lnTo>
                <a:lnTo>
                  <a:pt x="523366" y="38226"/>
                </a:lnTo>
                <a:lnTo>
                  <a:pt x="523366" y="30479"/>
                </a:lnTo>
                <a:lnTo>
                  <a:pt x="517144" y="30479"/>
                </a:lnTo>
                <a:lnTo>
                  <a:pt x="517144" y="22605"/>
                </a:lnTo>
                <a:lnTo>
                  <a:pt x="510921" y="15493"/>
                </a:lnTo>
                <a:lnTo>
                  <a:pt x="501523" y="15493"/>
                </a:lnTo>
                <a:lnTo>
                  <a:pt x="495300" y="15493"/>
                </a:lnTo>
                <a:lnTo>
                  <a:pt x="495300" y="7746"/>
                </a:lnTo>
                <a:lnTo>
                  <a:pt x="488569" y="7746"/>
                </a:lnTo>
                <a:lnTo>
                  <a:pt x="482346" y="7746"/>
                </a:lnTo>
                <a:lnTo>
                  <a:pt x="473075" y="7746"/>
                </a:lnTo>
                <a:lnTo>
                  <a:pt x="466851" y="7746"/>
                </a:lnTo>
                <a:lnTo>
                  <a:pt x="460628" y="7746"/>
                </a:lnTo>
                <a:lnTo>
                  <a:pt x="454406" y="7746"/>
                </a:lnTo>
                <a:lnTo>
                  <a:pt x="451231" y="15493"/>
                </a:lnTo>
                <a:lnTo>
                  <a:pt x="445008" y="15493"/>
                </a:lnTo>
                <a:lnTo>
                  <a:pt x="438785" y="15493"/>
                </a:lnTo>
                <a:lnTo>
                  <a:pt x="432562" y="15493"/>
                </a:lnTo>
                <a:lnTo>
                  <a:pt x="445008" y="11683"/>
                </a:lnTo>
                <a:lnTo>
                  <a:pt x="116204" y="0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06" name="object 306"/>
          <p:cNvSpPr/>
          <p:nvPr/>
        </p:nvSpPr>
        <p:spPr>
          <a:xfrm>
            <a:off x="4247388" y="2372867"/>
            <a:ext cx="381000" cy="4389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07" name="object 307"/>
          <p:cNvSpPr/>
          <p:nvPr/>
        </p:nvSpPr>
        <p:spPr>
          <a:xfrm>
            <a:off x="5244084" y="2685288"/>
            <a:ext cx="75691" cy="92328"/>
          </a:xfrm>
          <a:custGeom>
            <a:avLst/>
            <a:gdLst/>
            <a:ahLst/>
            <a:cxnLst/>
            <a:rect l="l" t="t" r="r" b="b"/>
            <a:pathLst>
              <a:path w="75691" h="92328">
                <a:moveTo>
                  <a:pt x="23259" y="23113"/>
                </a:moveTo>
                <a:lnTo>
                  <a:pt x="14731" y="23113"/>
                </a:lnTo>
                <a:lnTo>
                  <a:pt x="51307" y="52577"/>
                </a:lnTo>
                <a:lnTo>
                  <a:pt x="49021" y="66039"/>
                </a:lnTo>
                <a:lnTo>
                  <a:pt x="29844" y="66039"/>
                </a:lnTo>
                <a:lnTo>
                  <a:pt x="30733" y="92328"/>
                </a:lnTo>
                <a:lnTo>
                  <a:pt x="74802" y="92328"/>
                </a:lnTo>
                <a:lnTo>
                  <a:pt x="75691" y="64770"/>
                </a:lnTo>
                <a:lnTo>
                  <a:pt x="61975" y="64770"/>
                </a:lnTo>
                <a:lnTo>
                  <a:pt x="59689" y="52577"/>
                </a:lnTo>
                <a:lnTo>
                  <a:pt x="23259" y="23113"/>
                </a:lnTo>
                <a:close/>
              </a:path>
              <a:path w="75691" h="92328">
                <a:moveTo>
                  <a:pt x="3175" y="0"/>
                </a:moveTo>
                <a:lnTo>
                  <a:pt x="2286" y="1904"/>
                </a:lnTo>
                <a:lnTo>
                  <a:pt x="888" y="3175"/>
                </a:lnTo>
                <a:lnTo>
                  <a:pt x="0" y="9651"/>
                </a:lnTo>
                <a:lnTo>
                  <a:pt x="0" y="17272"/>
                </a:lnTo>
                <a:lnTo>
                  <a:pt x="888" y="19812"/>
                </a:lnTo>
                <a:lnTo>
                  <a:pt x="2286" y="21844"/>
                </a:lnTo>
                <a:lnTo>
                  <a:pt x="4063" y="23113"/>
                </a:lnTo>
                <a:lnTo>
                  <a:pt x="6223" y="25019"/>
                </a:lnTo>
                <a:lnTo>
                  <a:pt x="11556" y="25019"/>
                </a:lnTo>
                <a:lnTo>
                  <a:pt x="14731" y="23113"/>
                </a:lnTo>
                <a:lnTo>
                  <a:pt x="23259" y="23113"/>
                </a:lnTo>
                <a:lnTo>
                  <a:pt x="19176" y="19812"/>
                </a:lnTo>
                <a:lnTo>
                  <a:pt x="16890" y="18541"/>
                </a:lnTo>
                <a:lnTo>
                  <a:pt x="14731" y="18541"/>
                </a:lnTo>
                <a:lnTo>
                  <a:pt x="12953" y="17272"/>
                </a:lnTo>
                <a:lnTo>
                  <a:pt x="10667" y="17272"/>
                </a:lnTo>
                <a:lnTo>
                  <a:pt x="7619" y="14097"/>
                </a:lnTo>
                <a:lnTo>
                  <a:pt x="5333" y="12191"/>
                </a:lnTo>
                <a:lnTo>
                  <a:pt x="4063" y="9651"/>
                </a:lnTo>
                <a:lnTo>
                  <a:pt x="4063" y="6350"/>
                </a:lnTo>
                <a:lnTo>
                  <a:pt x="3175" y="0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08" name="object 308"/>
          <p:cNvSpPr/>
          <p:nvPr/>
        </p:nvSpPr>
        <p:spPr>
          <a:xfrm>
            <a:off x="5265420" y="2708148"/>
            <a:ext cx="22351" cy="49656"/>
          </a:xfrm>
          <a:custGeom>
            <a:avLst/>
            <a:gdLst/>
            <a:ahLst/>
            <a:cxnLst/>
            <a:rect l="l" t="t" r="r" b="b"/>
            <a:pathLst>
              <a:path w="22351" h="49656">
                <a:moveTo>
                  <a:pt x="0" y="0"/>
                </a:moveTo>
                <a:lnTo>
                  <a:pt x="22351" y="49656"/>
                </a:lnTo>
                <a:lnTo>
                  <a:pt x="0" y="0"/>
                </a:lnTo>
              </a:path>
            </a:pathLst>
          </a:custGeom>
          <a:ln w="12192">
            <a:solidFill>
              <a:srgbClr val="C0C0C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09" name="object 309"/>
          <p:cNvSpPr/>
          <p:nvPr/>
        </p:nvSpPr>
        <p:spPr>
          <a:xfrm>
            <a:off x="5012435" y="3051048"/>
            <a:ext cx="496697" cy="102997"/>
          </a:xfrm>
          <a:custGeom>
            <a:avLst/>
            <a:gdLst/>
            <a:ahLst/>
            <a:cxnLst/>
            <a:rect l="l" t="t" r="r" b="b"/>
            <a:pathLst>
              <a:path w="496697" h="102997">
                <a:moveTo>
                  <a:pt x="452500" y="95250"/>
                </a:moveTo>
                <a:lnTo>
                  <a:pt x="223138" y="95250"/>
                </a:lnTo>
                <a:lnTo>
                  <a:pt x="223138" y="102997"/>
                </a:lnTo>
                <a:lnTo>
                  <a:pt x="436879" y="102997"/>
                </a:lnTo>
                <a:lnTo>
                  <a:pt x="443102" y="99060"/>
                </a:lnTo>
                <a:lnTo>
                  <a:pt x="452500" y="95250"/>
                </a:lnTo>
                <a:close/>
              </a:path>
              <a:path w="496697" h="102997">
                <a:moveTo>
                  <a:pt x="512317" y="15493"/>
                </a:moveTo>
                <a:lnTo>
                  <a:pt x="6730" y="15493"/>
                </a:lnTo>
                <a:lnTo>
                  <a:pt x="6730" y="22605"/>
                </a:lnTo>
                <a:lnTo>
                  <a:pt x="0" y="30479"/>
                </a:lnTo>
                <a:lnTo>
                  <a:pt x="0" y="42037"/>
                </a:lnTo>
                <a:lnTo>
                  <a:pt x="6730" y="53721"/>
                </a:lnTo>
                <a:lnTo>
                  <a:pt x="12446" y="64769"/>
                </a:lnTo>
                <a:lnTo>
                  <a:pt x="18796" y="64769"/>
                </a:lnTo>
                <a:lnTo>
                  <a:pt x="18796" y="72516"/>
                </a:lnTo>
                <a:lnTo>
                  <a:pt x="53593" y="72516"/>
                </a:lnTo>
                <a:lnTo>
                  <a:pt x="72262" y="80263"/>
                </a:lnTo>
                <a:lnTo>
                  <a:pt x="72262" y="88137"/>
                </a:lnTo>
                <a:lnTo>
                  <a:pt x="135254" y="88137"/>
                </a:lnTo>
                <a:lnTo>
                  <a:pt x="157099" y="95250"/>
                </a:lnTo>
                <a:lnTo>
                  <a:pt x="543560" y="95250"/>
                </a:lnTo>
                <a:lnTo>
                  <a:pt x="546608" y="88137"/>
                </a:lnTo>
                <a:lnTo>
                  <a:pt x="546608" y="49911"/>
                </a:lnTo>
                <a:lnTo>
                  <a:pt x="537337" y="45974"/>
                </a:lnTo>
                <a:lnTo>
                  <a:pt x="524763" y="45974"/>
                </a:lnTo>
                <a:lnTo>
                  <a:pt x="524763" y="30479"/>
                </a:lnTo>
                <a:lnTo>
                  <a:pt x="518540" y="30479"/>
                </a:lnTo>
                <a:lnTo>
                  <a:pt x="518540" y="22605"/>
                </a:lnTo>
                <a:lnTo>
                  <a:pt x="512317" y="15493"/>
                </a:lnTo>
                <a:close/>
              </a:path>
              <a:path w="496697" h="102997">
                <a:moveTo>
                  <a:pt x="116459" y="0"/>
                </a:moveTo>
                <a:lnTo>
                  <a:pt x="116459" y="7747"/>
                </a:lnTo>
                <a:lnTo>
                  <a:pt x="12446" y="7747"/>
                </a:lnTo>
                <a:lnTo>
                  <a:pt x="12446" y="15493"/>
                </a:lnTo>
                <a:lnTo>
                  <a:pt x="433704" y="15493"/>
                </a:lnTo>
                <a:lnTo>
                  <a:pt x="446277" y="11684"/>
                </a:lnTo>
                <a:lnTo>
                  <a:pt x="116459" y="0"/>
                </a:lnTo>
                <a:close/>
              </a:path>
              <a:path w="496697" h="102997">
                <a:moveTo>
                  <a:pt x="496697" y="7747"/>
                </a:moveTo>
                <a:lnTo>
                  <a:pt x="455675" y="7747"/>
                </a:lnTo>
                <a:lnTo>
                  <a:pt x="452500" y="15493"/>
                </a:lnTo>
                <a:lnTo>
                  <a:pt x="496697" y="15493"/>
                </a:lnTo>
                <a:lnTo>
                  <a:pt x="496697" y="7747"/>
                </a:lnTo>
                <a:close/>
              </a:path>
            </a:pathLst>
          </a:custGeom>
          <a:solidFill>
            <a:srgbClr val="A7DD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10" name="object 310"/>
          <p:cNvSpPr/>
          <p:nvPr/>
        </p:nvSpPr>
        <p:spPr>
          <a:xfrm>
            <a:off x="5012435" y="3051048"/>
            <a:ext cx="546608" cy="102997"/>
          </a:xfrm>
          <a:custGeom>
            <a:avLst/>
            <a:gdLst/>
            <a:ahLst/>
            <a:cxnLst/>
            <a:rect l="l" t="t" r="r" b="b"/>
            <a:pathLst>
              <a:path w="546608" h="102997">
                <a:moveTo>
                  <a:pt x="116459" y="0"/>
                </a:moveTo>
                <a:lnTo>
                  <a:pt x="116459" y="7747"/>
                </a:lnTo>
                <a:lnTo>
                  <a:pt x="110236" y="7747"/>
                </a:lnTo>
                <a:lnTo>
                  <a:pt x="103504" y="7747"/>
                </a:lnTo>
                <a:lnTo>
                  <a:pt x="12446" y="7747"/>
                </a:lnTo>
                <a:lnTo>
                  <a:pt x="12446" y="15493"/>
                </a:lnTo>
                <a:lnTo>
                  <a:pt x="6730" y="15493"/>
                </a:lnTo>
                <a:lnTo>
                  <a:pt x="6730" y="22605"/>
                </a:lnTo>
                <a:lnTo>
                  <a:pt x="0" y="30479"/>
                </a:lnTo>
                <a:lnTo>
                  <a:pt x="0" y="42037"/>
                </a:lnTo>
                <a:lnTo>
                  <a:pt x="6730" y="53721"/>
                </a:lnTo>
                <a:lnTo>
                  <a:pt x="12446" y="64769"/>
                </a:lnTo>
                <a:lnTo>
                  <a:pt x="18796" y="64769"/>
                </a:lnTo>
                <a:lnTo>
                  <a:pt x="18796" y="72516"/>
                </a:lnTo>
                <a:lnTo>
                  <a:pt x="25400" y="72516"/>
                </a:lnTo>
                <a:lnTo>
                  <a:pt x="31623" y="72516"/>
                </a:lnTo>
                <a:lnTo>
                  <a:pt x="41021" y="72516"/>
                </a:lnTo>
                <a:lnTo>
                  <a:pt x="47243" y="72516"/>
                </a:lnTo>
                <a:lnTo>
                  <a:pt x="53593" y="72516"/>
                </a:lnTo>
                <a:lnTo>
                  <a:pt x="72262" y="80263"/>
                </a:lnTo>
                <a:lnTo>
                  <a:pt x="72262" y="88137"/>
                </a:lnTo>
                <a:lnTo>
                  <a:pt x="78486" y="88137"/>
                </a:lnTo>
                <a:lnTo>
                  <a:pt x="84836" y="88137"/>
                </a:lnTo>
                <a:lnTo>
                  <a:pt x="135254" y="88137"/>
                </a:lnTo>
                <a:lnTo>
                  <a:pt x="157099" y="95250"/>
                </a:lnTo>
                <a:lnTo>
                  <a:pt x="223138" y="95250"/>
                </a:lnTo>
                <a:lnTo>
                  <a:pt x="223138" y="102997"/>
                </a:lnTo>
                <a:lnTo>
                  <a:pt x="436879" y="102997"/>
                </a:lnTo>
                <a:lnTo>
                  <a:pt x="443102" y="99060"/>
                </a:lnTo>
                <a:lnTo>
                  <a:pt x="452500" y="95250"/>
                </a:lnTo>
                <a:lnTo>
                  <a:pt x="464947" y="95250"/>
                </a:lnTo>
                <a:lnTo>
                  <a:pt x="477900" y="95250"/>
                </a:lnTo>
                <a:lnTo>
                  <a:pt x="499363" y="95250"/>
                </a:lnTo>
                <a:lnTo>
                  <a:pt x="515492" y="95250"/>
                </a:lnTo>
                <a:lnTo>
                  <a:pt x="537337" y="95250"/>
                </a:lnTo>
                <a:lnTo>
                  <a:pt x="543560" y="95250"/>
                </a:lnTo>
                <a:lnTo>
                  <a:pt x="546608" y="88137"/>
                </a:lnTo>
                <a:lnTo>
                  <a:pt x="546608" y="72516"/>
                </a:lnTo>
                <a:lnTo>
                  <a:pt x="546608" y="64769"/>
                </a:lnTo>
                <a:lnTo>
                  <a:pt x="546608" y="57023"/>
                </a:lnTo>
                <a:lnTo>
                  <a:pt x="546608" y="49911"/>
                </a:lnTo>
                <a:lnTo>
                  <a:pt x="537337" y="45974"/>
                </a:lnTo>
                <a:lnTo>
                  <a:pt x="530987" y="45974"/>
                </a:lnTo>
                <a:lnTo>
                  <a:pt x="524763" y="45974"/>
                </a:lnTo>
                <a:lnTo>
                  <a:pt x="524763" y="38226"/>
                </a:lnTo>
                <a:lnTo>
                  <a:pt x="524763" y="30479"/>
                </a:lnTo>
                <a:lnTo>
                  <a:pt x="518540" y="30479"/>
                </a:lnTo>
                <a:lnTo>
                  <a:pt x="518540" y="22605"/>
                </a:lnTo>
                <a:lnTo>
                  <a:pt x="512317" y="15493"/>
                </a:lnTo>
                <a:lnTo>
                  <a:pt x="502919" y="15493"/>
                </a:lnTo>
                <a:lnTo>
                  <a:pt x="496697" y="15493"/>
                </a:lnTo>
                <a:lnTo>
                  <a:pt x="496697" y="7747"/>
                </a:lnTo>
                <a:lnTo>
                  <a:pt x="489965" y="7747"/>
                </a:lnTo>
                <a:lnTo>
                  <a:pt x="483742" y="7747"/>
                </a:lnTo>
                <a:lnTo>
                  <a:pt x="474344" y="7747"/>
                </a:lnTo>
                <a:lnTo>
                  <a:pt x="468122" y="7747"/>
                </a:lnTo>
                <a:lnTo>
                  <a:pt x="461899" y="7747"/>
                </a:lnTo>
                <a:lnTo>
                  <a:pt x="455675" y="7747"/>
                </a:lnTo>
                <a:lnTo>
                  <a:pt x="452500" y="15493"/>
                </a:lnTo>
                <a:lnTo>
                  <a:pt x="446277" y="15493"/>
                </a:lnTo>
                <a:lnTo>
                  <a:pt x="440054" y="15493"/>
                </a:lnTo>
                <a:lnTo>
                  <a:pt x="433704" y="15493"/>
                </a:lnTo>
                <a:lnTo>
                  <a:pt x="446277" y="11684"/>
                </a:lnTo>
                <a:lnTo>
                  <a:pt x="116459" y="0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11" name="object 311"/>
          <p:cNvSpPr/>
          <p:nvPr/>
        </p:nvSpPr>
        <p:spPr>
          <a:xfrm>
            <a:off x="5108447" y="2633472"/>
            <a:ext cx="381000" cy="43891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12" name="object 312"/>
          <p:cNvSpPr/>
          <p:nvPr/>
        </p:nvSpPr>
        <p:spPr>
          <a:xfrm>
            <a:off x="4370832" y="3893820"/>
            <a:ext cx="75691" cy="93853"/>
          </a:xfrm>
          <a:custGeom>
            <a:avLst/>
            <a:gdLst/>
            <a:ahLst/>
            <a:cxnLst/>
            <a:rect l="l" t="t" r="r" b="b"/>
            <a:pathLst>
              <a:path w="75691" h="93852">
                <a:moveTo>
                  <a:pt x="23197" y="23494"/>
                </a:moveTo>
                <a:lnTo>
                  <a:pt x="14731" y="23494"/>
                </a:lnTo>
                <a:lnTo>
                  <a:pt x="51307" y="53466"/>
                </a:lnTo>
                <a:lnTo>
                  <a:pt x="49021" y="67055"/>
                </a:lnTo>
                <a:lnTo>
                  <a:pt x="29844" y="67055"/>
                </a:lnTo>
                <a:lnTo>
                  <a:pt x="30733" y="93852"/>
                </a:lnTo>
                <a:lnTo>
                  <a:pt x="74802" y="93852"/>
                </a:lnTo>
                <a:lnTo>
                  <a:pt x="75691" y="65785"/>
                </a:lnTo>
                <a:lnTo>
                  <a:pt x="61975" y="65785"/>
                </a:lnTo>
                <a:lnTo>
                  <a:pt x="59689" y="53466"/>
                </a:lnTo>
                <a:lnTo>
                  <a:pt x="23197" y="23494"/>
                </a:lnTo>
                <a:close/>
              </a:path>
              <a:path w="75691" h="93852">
                <a:moveTo>
                  <a:pt x="3175" y="0"/>
                </a:moveTo>
                <a:lnTo>
                  <a:pt x="2285" y="1904"/>
                </a:lnTo>
                <a:lnTo>
                  <a:pt x="888" y="3301"/>
                </a:lnTo>
                <a:lnTo>
                  <a:pt x="0" y="9778"/>
                </a:lnTo>
                <a:lnTo>
                  <a:pt x="0" y="17652"/>
                </a:lnTo>
                <a:lnTo>
                  <a:pt x="888" y="20192"/>
                </a:lnTo>
                <a:lnTo>
                  <a:pt x="2285" y="22097"/>
                </a:lnTo>
                <a:lnTo>
                  <a:pt x="4063" y="23494"/>
                </a:lnTo>
                <a:lnTo>
                  <a:pt x="6222" y="25399"/>
                </a:lnTo>
                <a:lnTo>
                  <a:pt x="11556" y="25399"/>
                </a:lnTo>
                <a:lnTo>
                  <a:pt x="14731" y="23494"/>
                </a:lnTo>
                <a:lnTo>
                  <a:pt x="23197" y="23494"/>
                </a:lnTo>
                <a:lnTo>
                  <a:pt x="19176" y="20192"/>
                </a:lnTo>
                <a:lnTo>
                  <a:pt x="16890" y="18922"/>
                </a:lnTo>
                <a:lnTo>
                  <a:pt x="14731" y="18922"/>
                </a:lnTo>
                <a:lnTo>
                  <a:pt x="12953" y="17652"/>
                </a:lnTo>
                <a:lnTo>
                  <a:pt x="10667" y="17652"/>
                </a:lnTo>
                <a:lnTo>
                  <a:pt x="7619" y="14350"/>
                </a:lnTo>
                <a:lnTo>
                  <a:pt x="5333" y="12318"/>
                </a:lnTo>
                <a:lnTo>
                  <a:pt x="4063" y="9778"/>
                </a:lnTo>
                <a:lnTo>
                  <a:pt x="4063" y="6476"/>
                </a:lnTo>
                <a:lnTo>
                  <a:pt x="3175" y="0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13" name="object 313"/>
          <p:cNvSpPr/>
          <p:nvPr/>
        </p:nvSpPr>
        <p:spPr>
          <a:xfrm>
            <a:off x="4392167" y="3916679"/>
            <a:ext cx="20955" cy="49656"/>
          </a:xfrm>
          <a:custGeom>
            <a:avLst/>
            <a:gdLst/>
            <a:ahLst/>
            <a:cxnLst/>
            <a:rect l="l" t="t" r="r" b="b"/>
            <a:pathLst>
              <a:path w="20955" h="49656">
                <a:moveTo>
                  <a:pt x="0" y="0"/>
                </a:moveTo>
                <a:lnTo>
                  <a:pt x="20955" y="49657"/>
                </a:lnTo>
                <a:lnTo>
                  <a:pt x="0" y="0"/>
                </a:lnTo>
              </a:path>
            </a:pathLst>
          </a:custGeom>
          <a:ln w="12192">
            <a:solidFill>
              <a:srgbClr val="C0C0C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14" name="object 314"/>
          <p:cNvSpPr/>
          <p:nvPr/>
        </p:nvSpPr>
        <p:spPr>
          <a:xfrm>
            <a:off x="4139184" y="4259579"/>
            <a:ext cx="495300" cy="102996"/>
          </a:xfrm>
          <a:custGeom>
            <a:avLst/>
            <a:gdLst/>
            <a:ahLst/>
            <a:cxnLst/>
            <a:rect l="l" t="t" r="r" b="b"/>
            <a:pathLst>
              <a:path w="495300" h="102997">
                <a:moveTo>
                  <a:pt x="451230" y="95250"/>
                </a:moveTo>
                <a:lnTo>
                  <a:pt x="222503" y="95250"/>
                </a:lnTo>
                <a:lnTo>
                  <a:pt x="222503" y="102997"/>
                </a:lnTo>
                <a:lnTo>
                  <a:pt x="435610" y="102997"/>
                </a:lnTo>
                <a:lnTo>
                  <a:pt x="441960" y="99060"/>
                </a:lnTo>
                <a:lnTo>
                  <a:pt x="451230" y="95250"/>
                </a:lnTo>
                <a:close/>
              </a:path>
              <a:path w="495300" h="102997">
                <a:moveTo>
                  <a:pt x="510920" y="15494"/>
                </a:moveTo>
                <a:lnTo>
                  <a:pt x="6730" y="15494"/>
                </a:lnTo>
                <a:lnTo>
                  <a:pt x="6730" y="22606"/>
                </a:lnTo>
                <a:lnTo>
                  <a:pt x="0" y="30480"/>
                </a:lnTo>
                <a:lnTo>
                  <a:pt x="0" y="42037"/>
                </a:lnTo>
                <a:lnTo>
                  <a:pt x="6730" y="53721"/>
                </a:lnTo>
                <a:lnTo>
                  <a:pt x="12445" y="64770"/>
                </a:lnTo>
                <a:lnTo>
                  <a:pt x="18668" y="64770"/>
                </a:lnTo>
                <a:lnTo>
                  <a:pt x="18668" y="72517"/>
                </a:lnTo>
                <a:lnTo>
                  <a:pt x="53339" y="72517"/>
                </a:lnTo>
                <a:lnTo>
                  <a:pt x="72136" y="80264"/>
                </a:lnTo>
                <a:lnTo>
                  <a:pt x="72136" y="88138"/>
                </a:lnTo>
                <a:lnTo>
                  <a:pt x="134874" y="88138"/>
                </a:lnTo>
                <a:lnTo>
                  <a:pt x="156590" y="95250"/>
                </a:lnTo>
                <a:lnTo>
                  <a:pt x="542036" y="95250"/>
                </a:lnTo>
                <a:lnTo>
                  <a:pt x="545083" y="88138"/>
                </a:lnTo>
                <a:lnTo>
                  <a:pt x="545083" y="49911"/>
                </a:lnTo>
                <a:lnTo>
                  <a:pt x="535813" y="45974"/>
                </a:lnTo>
                <a:lnTo>
                  <a:pt x="523366" y="45974"/>
                </a:lnTo>
                <a:lnTo>
                  <a:pt x="523366" y="30480"/>
                </a:lnTo>
                <a:lnTo>
                  <a:pt x="517143" y="30480"/>
                </a:lnTo>
                <a:lnTo>
                  <a:pt x="517143" y="22606"/>
                </a:lnTo>
                <a:lnTo>
                  <a:pt x="510920" y="15494"/>
                </a:lnTo>
                <a:close/>
              </a:path>
              <a:path w="495300" h="102997">
                <a:moveTo>
                  <a:pt x="116204" y="0"/>
                </a:moveTo>
                <a:lnTo>
                  <a:pt x="116204" y="7747"/>
                </a:lnTo>
                <a:lnTo>
                  <a:pt x="12445" y="7747"/>
                </a:lnTo>
                <a:lnTo>
                  <a:pt x="12445" y="15494"/>
                </a:lnTo>
                <a:lnTo>
                  <a:pt x="432562" y="15494"/>
                </a:lnTo>
                <a:lnTo>
                  <a:pt x="445007" y="11684"/>
                </a:lnTo>
                <a:lnTo>
                  <a:pt x="116204" y="0"/>
                </a:lnTo>
                <a:close/>
              </a:path>
              <a:path w="495300" h="102997">
                <a:moveTo>
                  <a:pt x="495300" y="7747"/>
                </a:moveTo>
                <a:lnTo>
                  <a:pt x="454405" y="7747"/>
                </a:lnTo>
                <a:lnTo>
                  <a:pt x="451230" y="15494"/>
                </a:lnTo>
                <a:lnTo>
                  <a:pt x="495300" y="15494"/>
                </a:lnTo>
                <a:lnTo>
                  <a:pt x="495300" y="7747"/>
                </a:lnTo>
                <a:close/>
              </a:path>
            </a:pathLst>
          </a:custGeom>
          <a:solidFill>
            <a:srgbClr val="A7DD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15" name="object 315"/>
          <p:cNvSpPr/>
          <p:nvPr/>
        </p:nvSpPr>
        <p:spPr>
          <a:xfrm>
            <a:off x="4139184" y="4259579"/>
            <a:ext cx="545083" cy="102996"/>
          </a:xfrm>
          <a:custGeom>
            <a:avLst/>
            <a:gdLst/>
            <a:ahLst/>
            <a:cxnLst/>
            <a:rect l="l" t="t" r="r" b="b"/>
            <a:pathLst>
              <a:path w="545083" h="102997">
                <a:moveTo>
                  <a:pt x="116204" y="0"/>
                </a:moveTo>
                <a:lnTo>
                  <a:pt x="116204" y="7747"/>
                </a:lnTo>
                <a:lnTo>
                  <a:pt x="109981" y="7747"/>
                </a:lnTo>
                <a:lnTo>
                  <a:pt x="103250" y="7747"/>
                </a:lnTo>
                <a:lnTo>
                  <a:pt x="12445" y="7747"/>
                </a:lnTo>
                <a:lnTo>
                  <a:pt x="12445" y="15494"/>
                </a:lnTo>
                <a:lnTo>
                  <a:pt x="6730" y="15494"/>
                </a:lnTo>
                <a:lnTo>
                  <a:pt x="6730" y="22606"/>
                </a:lnTo>
                <a:lnTo>
                  <a:pt x="0" y="30480"/>
                </a:lnTo>
                <a:lnTo>
                  <a:pt x="0" y="42037"/>
                </a:lnTo>
                <a:lnTo>
                  <a:pt x="6730" y="53721"/>
                </a:lnTo>
                <a:lnTo>
                  <a:pt x="12445" y="64770"/>
                </a:lnTo>
                <a:lnTo>
                  <a:pt x="18668" y="64770"/>
                </a:lnTo>
                <a:lnTo>
                  <a:pt x="18668" y="72517"/>
                </a:lnTo>
                <a:lnTo>
                  <a:pt x="25400" y="72517"/>
                </a:lnTo>
                <a:lnTo>
                  <a:pt x="31623" y="72517"/>
                </a:lnTo>
                <a:lnTo>
                  <a:pt x="40893" y="72517"/>
                </a:lnTo>
                <a:lnTo>
                  <a:pt x="47116" y="72517"/>
                </a:lnTo>
                <a:lnTo>
                  <a:pt x="53339" y="72517"/>
                </a:lnTo>
                <a:lnTo>
                  <a:pt x="72136" y="80264"/>
                </a:lnTo>
                <a:lnTo>
                  <a:pt x="72136" y="88138"/>
                </a:lnTo>
                <a:lnTo>
                  <a:pt x="78358" y="88138"/>
                </a:lnTo>
                <a:lnTo>
                  <a:pt x="84581" y="88138"/>
                </a:lnTo>
                <a:lnTo>
                  <a:pt x="134874" y="88138"/>
                </a:lnTo>
                <a:lnTo>
                  <a:pt x="156590" y="95250"/>
                </a:lnTo>
                <a:lnTo>
                  <a:pt x="222503" y="95250"/>
                </a:lnTo>
                <a:lnTo>
                  <a:pt x="222503" y="102997"/>
                </a:lnTo>
                <a:lnTo>
                  <a:pt x="435610" y="102997"/>
                </a:lnTo>
                <a:lnTo>
                  <a:pt x="441960" y="99060"/>
                </a:lnTo>
                <a:lnTo>
                  <a:pt x="451230" y="95250"/>
                </a:lnTo>
                <a:lnTo>
                  <a:pt x="463676" y="95250"/>
                </a:lnTo>
                <a:lnTo>
                  <a:pt x="476630" y="95250"/>
                </a:lnTo>
                <a:lnTo>
                  <a:pt x="497966" y="95250"/>
                </a:lnTo>
                <a:lnTo>
                  <a:pt x="513968" y="95250"/>
                </a:lnTo>
                <a:lnTo>
                  <a:pt x="535813" y="95250"/>
                </a:lnTo>
                <a:lnTo>
                  <a:pt x="542036" y="95250"/>
                </a:lnTo>
                <a:lnTo>
                  <a:pt x="545083" y="88138"/>
                </a:lnTo>
                <a:lnTo>
                  <a:pt x="545083" y="72517"/>
                </a:lnTo>
                <a:lnTo>
                  <a:pt x="545083" y="64770"/>
                </a:lnTo>
                <a:lnTo>
                  <a:pt x="545083" y="57023"/>
                </a:lnTo>
                <a:lnTo>
                  <a:pt x="545083" y="49911"/>
                </a:lnTo>
                <a:lnTo>
                  <a:pt x="535813" y="45974"/>
                </a:lnTo>
                <a:lnTo>
                  <a:pt x="529589" y="45974"/>
                </a:lnTo>
                <a:lnTo>
                  <a:pt x="523366" y="45974"/>
                </a:lnTo>
                <a:lnTo>
                  <a:pt x="523366" y="38227"/>
                </a:lnTo>
                <a:lnTo>
                  <a:pt x="523366" y="30480"/>
                </a:lnTo>
                <a:lnTo>
                  <a:pt x="517143" y="30480"/>
                </a:lnTo>
                <a:lnTo>
                  <a:pt x="517143" y="22606"/>
                </a:lnTo>
                <a:lnTo>
                  <a:pt x="510920" y="15494"/>
                </a:lnTo>
                <a:lnTo>
                  <a:pt x="501523" y="15494"/>
                </a:lnTo>
                <a:lnTo>
                  <a:pt x="495300" y="15494"/>
                </a:lnTo>
                <a:lnTo>
                  <a:pt x="495300" y="7747"/>
                </a:lnTo>
                <a:lnTo>
                  <a:pt x="488568" y="7747"/>
                </a:lnTo>
                <a:lnTo>
                  <a:pt x="482345" y="7747"/>
                </a:lnTo>
                <a:lnTo>
                  <a:pt x="473075" y="7747"/>
                </a:lnTo>
                <a:lnTo>
                  <a:pt x="466851" y="7747"/>
                </a:lnTo>
                <a:lnTo>
                  <a:pt x="460628" y="7747"/>
                </a:lnTo>
                <a:lnTo>
                  <a:pt x="454405" y="7747"/>
                </a:lnTo>
                <a:lnTo>
                  <a:pt x="451230" y="15494"/>
                </a:lnTo>
                <a:lnTo>
                  <a:pt x="445007" y="15494"/>
                </a:lnTo>
                <a:lnTo>
                  <a:pt x="438785" y="15494"/>
                </a:lnTo>
                <a:lnTo>
                  <a:pt x="432562" y="15494"/>
                </a:lnTo>
                <a:lnTo>
                  <a:pt x="445007" y="11684"/>
                </a:lnTo>
                <a:lnTo>
                  <a:pt x="116204" y="0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16" name="object 316"/>
          <p:cNvSpPr/>
          <p:nvPr/>
        </p:nvSpPr>
        <p:spPr>
          <a:xfrm>
            <a:off x="4235196" y="3842003"/>
            <a:ext cx="379475" cy="43891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17" name="object 317"/>
          <p:cNvSpPr/>
          <p:nvPr/>
        </p:nvSpPr>
        <p:spPr>
          <a:xfrm>
            <a:off x="3480815" y="3582923"/>
            <a:ext cx="75692" cy="92328"/>
          </a:xfrm>
          <a:custGeom>
            <a:avLst/>
            <a:gdLst/>
            <a:ahLst/>
            <a:cxnLst/>
            <a:rect l="l" t="t" r="r" b="b"/>
            <a:pathLst>
              <a:path w="75692" h="92328">
                <a:moveTo>
                  <a:pt x="23259" y="23113"/>
                </a:moveTo>
                <a:lnTo>
                  <a:pt x="14732" y="23113"/>
                </a:lnTo>
                <a:lnTo>
                  <a:pt x="51308" y="52577"/>
                </a:lnTo>
                <a:lnTo>
                  <a:pt x="49022" y="66039"/>
                </a:lnTo>
                <a:lnTo>
                  <a:pt x="29845" y="66039"/>
                </a:lnTo>
                <a:lnTo>
                  <a:pt x="30734" y="92328"/>
                </a:lnTo>
                <a:lnTo>
                  <a:pt x="74803" y="92328"/>
                </a:lnTo>
                <a:lnTo>
                  <a:pt x="75692" y="64769"/>
                </a:lnTo>
                <a:lnTo>
                  <a:pt x="61975" y="64769"/>
                </a:lnTo>
                <a:lnTo>
                  <a:pt x="59689" y="52577"/>
                </a:lnTo>
                <a:lnTo>
                  <a:pt x="23259" y="23113"/>
                </a:lnTo>
                <a:close/>
              </a:path>
              <a:path w="75692" h="92328">
                <a:moveTo>
                  <a:pt x="3175" y="0"/>
                </a:moveTo>
                <a:lnTo>
                  <a:pt x="2286" y="1904"/>
                </a:lnTo>
                <a:lnTo>
                  <a:pt x="888" y="3175"/>
                </a:lnTo>
                <a:lnTo>
                  <a:pt x="0" y="9651"/>
                </a:lnTo>
                <a:lnTo>
                  <a:pt x="0" y="17272"/>
                </a:lnTo>
                <a:lnTo>
                  <a:pt x="888" y="19812"/>
                </a:lnTo>
                <a:lnTo>
                  <a:pt x="2286" y="21843"/>
                </a:lnTo>
                <a:lnTo>
                  <a:pt x="4063" y="23113"/>
                </a:lnTo>
                <a:lnTo>
                  <a:pt x="6223" y="25018"/>
                </a:lnTo>
                <a:lnTo>
                  <a:pt x="11557" y="25018"/>
                </a:lnTo>
                <a:lnTo>
                  <a:pt x="14732" y="23113"/>
                </a:lnTo>
                <a:lnTo>
                  <a:pt x="23259" y="23113"/>
                </a:lnTo>
                <a:lnTo>
                  <a:pt x="19176" y="19812"/>
                </a:lnTo>
                <a:lnTo>
                  <a:pt x="16891" y="18541"/>
                </a:lnTo>
                <a:lnTo>
                  <a:pt x="14732" y="18541"/>
                </a:lnTo>
                <a:lnTo>
                  <a:pt x="12954" y="17272"/>
                </a:lnTo>
                <a:lnTo>
                  <a:pt x="10668" y="17272"/>
                </a:lnTo>
                <a:lnTo>
                  <a:pt x="7620" y="14097"/>
                </a:lnTo>
                <a:lnTo>
                  <a:pt x="5334" y="12191"/>
                </a:lnTo>
                <a:lnTo>
                  <a:pt x="4063" y="9651"/>
                </a:lnTo>
                <a:lnTo>
                  <a:pt x="4063" y="6350"/>
                </a:lnTo>
                <a:lnTo>
                  <a:pt x="3175" y="0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18" name="object 318"/>
          <p:cNvSpPr/>
          <p:nvPr/>
        </p:nvSpPr>
        <p:spPr>
          <a:xfrm>
            <a:off x="3502152" y="3605784"/>
            <a:ext cx="22351" cy="49656"/>
          </a:xfrm>
          <a:custGeom>
            <a:avLst/>
            <a:gdLst/>
            <a:ahLst/>
            <a:cxnLst/>
            <a:rect l="l" t="t" r="r" b="b"/>
            <a:pathLst>
              <a:path w="22351" h="49656">
                <a:moveTo>
                  <a:pt x="0" y="0"/>
                </a:moveTo>
                <a:lnTo>
                  <a:pt x="22351" y="49656"/>
                </a:lnTo>
                <a:lnTo>
                  <a:pt x="0" y="0"/>
                </a:lnTo>
              </a:path>
            </a:pathLst>
          </a:custGeom>
          <a:ln w="12192">
            <a:solidFill>
              <a:srgbClr val="C0C0C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19" name="object 319"/>
          <p:cNvSpPr/>
          <p:nvPr/>
        </p:nvSpPr>
        <p:spPr>
          <a:xfrm>
            <a:off x="3249167" y="3948684"/>
            <a:ext cx="496696" cy="101473"/>
          </a:xfrm>
          <a:custGeom>
            <a:avLst/>
            <a:gdLst/>
            <a:ahLst/>
            <a:cxnLst/>
            <a:rect l="l" t="t" r="r" b="b"/>
            <a:pathLst>
              <a:path w="496697" h="101473">
                <a:moveTo>
                  <a:pt x="452501" y="93853"/>
                </a:moveTo>
                <a:lnTo>
                  <a:pt x="223139" y="93853"/>
                </a:lnTo>
                <a:lnTo>
                  <a:pt x="223139" y="101473"/>
                </a:lnTo>
                <a:lnTo>
                  <a:pt x="436880" y="101473"/>
                </a:lnTo>
                <a:lnTo>
                  <a:pt x="443103" y="97663"/>
                </a:lnTo>
                <a:lnTo>
                  <a:pt x="452501" y="93853"/>
                </a:lnTo>
                <a:close/>
              </a:path>
              <a:path w="496697" h="101473">
                <a:moveTo>
                  <a:pt x="512318" y="15367"/>
                </a:moveTo>
                <a:lnTo>
                  <a:pt x="6731" y="15367"/>
                </a:lnTo>
                <a:lnTo>
                  <a:pt x="6731" y="22352"/>
                </a:lnTo>
                <a:lnTo>
                  <a:pt x="0" y="29972"/>
                </a:lnTo>
                <a:lnTo>
                  <a:pt x="0" y="41529"/>
                </a:lnTo>
                <a:lnTo>
                  <a:pt x="6731" y="52959"/>
                </a:lnTo>
                <a:lnTo>
                  <a:pt x="12445" y="63754"/>
                </a:lnTo>
                <a:lnTo>
                  <a:pt x="18795" y="63754"/>
                </a:lnTo>
                <a:lnTo>
                  <a:pt x="18795" y="71501"/>
                </a:lnTo>
                <a:lnTo>
                  <a:pt x="53593" y="71501"/>
                </a:lnTo>
                <a:lnTo>
                  <a:pt x="72262" y="79121"/>
                </a:lnTo>
                <a:lnTo>
                  <a:pt x="72262" y="86741"/>
                </a:lnTo>
                <a:lnTo>
                  <a:pt x="135255" y="86741"/>
                </a:lnTo>
                <a:lnTo>
                  <a:pt x="157098" y="93853"/>
                </a:lnTo>
                <a:lnTo>
                  <a:pt x="543559" y="93853"/>
                </a:lnTo>
                <a:lnTo>
                  <a:pt x="546607" y="86741"/>
                </a:lnTo>
                <a:lnTo>
                  <a:pt x="546607" y="49149"/>
                </a:lnTo>
                <a:lnTo>
                  <a:pt x="537336" y="45339"/>
                </a:lnTo>
                <a:lnTo>
                  <a:pt x="524764" y="45339"/>
                </a:lnTo>
                <a:lnTo>
                  <a:pt x="524764" y="29972"/>
                </a:lnTo>
                <a:lnTo>
                  <a:pt x="518541" y="29972"/>
                </a:lnTo>
                <a:lnTo>
                  <a:pt x="518541" y="22352"/>
                </a:lnTo>
                <a:lnTo>
                  <a:pt x="512318" y="15367"/>
                </a:lnTo>
                <a:close/>
              </a:path>
              <a:path w="496697" h="101473">
                <a:moveTo>
                  <a:pt x="116458" y="0"/>
                </a:moveTo>
                <a:lnTo>
                  <a:pt x="116458" y="7620"/>
                </a:lnTo>
                <a:lnTo>
                  <a:pt x="12445" y="7620"/>
                </a:lnTo>
                <a:lnTo>
                  <a:pt x="12445" y="15367"/>
                </a:lnTo>
                <a:lnTo>
                  <a:pt x="433705" y="15367"/>
                </a:lnTo>
                <a:lnTo>
                  <a:pt x="446278" y="11430"/>
                </a:lnTo>
                <a:lnTo>
                  <a:pt x="116458" y="0"/>
                </a:lnTo>
                <a:close/>
              </a:path>
              <a:path w="496697" h="101473">
                <a:moveTo>
                  <a:pt x="496696" y="7620"/>
                </a:moveTo>
                <a:lnTo>
                  <a:pt x="455676" y="7620"/>
                </a:lnTo>
                <a:lnTo>
                  <a:pt x="452501" y="15367"/>
                </a:lnTo>
                <a:lnTo>
                  <a:pt x="496696" y="15367"/>
                </a:lnTo>
                <a:lnTo>
                  <a:pt x="496696" y="7620"/>
                </a:lnTo>
                <a:close/>
              </a:path>
            </a:pathLst>
          </a:custGeom>
          <a:solidFill>
            <a:srgbClr val="A7DD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20" name="object 320"/>
          <p:cNvSpPr/>
          <p:nvPr/>
        </p:nvSpPr>
        <p:spPr>
          <a:xfrm>
            <a:off x="3249167" y="3948684"/>
            <a:ext cx="546607" cy="101473"/>
          </a:xfrm>
          <a:custGeom>
            <a:avLst/>
            <a:gdLst/>
            <a:ahLst/>
            <a:cxnLst/>
            <a:rect l="l" t="t" r="r" b="b"/>
            <a:pathLst>
              <a:path w="546607" h="101473">
                <a:moveTo>
                  <a:pt x="116458" y="0"/>
                </a:moveTo>
                <a:lnTo>
                  <a:pt x="116458" y="7620"/>
                </a:lnTo>
                <a:lnTo>
                  <a:pt x="110235" y="7620"/>
                </a:lnTo>
                <a:lnTo>
                  <a:pt x="103505" y="7620"/>
                </a:lnTo>
                <a:lnTo>
                  <a:pt x="12445" y="7620"/>
                </a:lnTo>
                <a:lnTo>
                  <a:pt x="12445" y="15367"/>
                </a:lnTo>
                <a:lnTo>
                  <a:pt x="6731" y="15367"/>
                </a:lnTo>
                <a:lnTo>
                  <a:pt x="6731" y="22352"/>
                </a:lnTo>
                <a:lnTo>
                  <a:pt x="0" y="29972"/>
                </a:lnTo>
                <a:lnTo>
                  <a:pt x="0" y="41529"/>
                </a:lnTo>
                <a:lnTo>
                  <a:pt x="6731" y="52959"/>
                </a:lnTo>
                <a:lnTo>
                  <a:pt x="12445" y="63754"/>
                </a:lnTo>
                <a:lnTo>
                  <a:pt x="18795" y="63754"/>
                </a:lnTo>
                <a:lnTo>
                  <a:pt x="18795" y="71501"/>
                </a:lnTo>
                <a:lnTo>
                  <a:pt x="25399" y="71501"/>
                </a:lnTo>
                <a:lnTo>
                  <a:pt x="31622" y="71501"/>
                </a:lnTo>
                <a:lnTo>
                  <a:pt x="41020" y="71501"/>
                </a:lnTo>
                <a:lnTo>
                  <a:pt x="47243" y="71501"/>
                </a:lnTo>
                <a:lnTo>
                  <a:pt x="53593" y="71501"/>
                </a:lnTo>
                <a:lnTo>
                  <a:pt x="72262" y="79121"/>
                </a:lnTo>
                <a:lnTo>
                  <a:pt x="72262" y="86741"/>
                </a:lnTo>
                <a:lnTo>
                  <a:pt x="78485" y="86741"/>
                </a:lnTo>
                <a:lnTo>
                  <a:pt x="84835" y="86741"/>
                </a:lnTo>
                <a:lnTo>
                  <a:pt x="135255" y="86741"/>
                </a:lnTo>
                <a:lnTo>
                  <a:pt x="157098" y="93853"/>
                </a:lnTo>
                <a:lnTo>
                  <a:pt x="223139" y="93853"/>
                </a:lnTo>
                <a:lnTo>
                  <a:pt x="223139" y="101473"/>
                </a:lnTo>
                <a:lnTo>
                  <a:pt x="436880" y="101473"/>
                </a:lnTo>
                <a:lnTo>
                  <a:pt x="443103" y="97663"/>
                </a:lnTo>
                <a:lnTo>
                  <a:pt x="452501" y="93853"/>
                </a:lnTo>
                <a:lnTo>
                  <a:pt x="464946" y="93853"/>
                </a:lnTo>
                <a:lnTo>
                  <a:pt x="477901" y="93853"/>
                </a:lnTo>
                <a:lnTo>
                  <a:pt x="499364" y="93853"/>
                </a:lnTo>
                <a:lnTo>
                  <a:pt x="515493" y="93853"/>
                </a:lnTo>
                <a:lnTo>
                  <a:pt x="537336" y="93853"/>
                </a:lnTo>
                <a:lnTo>
                  <a:pt x="543559" y="93853"/>
                </a:lnTo>
                <a:lnTo>
                  <a:pt x="546607" y="86741"/>
                </a:lnTo>
                <a:lnTo>
                  <a:pt x="546607" y="71501"/>
                </a:lnTo>
                <a:lnTo>
                  <a:pt x="546607" y="63754"/>
                </a:lnTo>
                <a:lnTo>
                  <a:pt x="546607" y="56134"/>
                </a:lnTo>
                <a:lnTo>
                  <a:pt x="546607" y="49149"/>
                </a:lnTo>
                <a:lnTo>
                  <a:pt x="537336" y="45339"/>
                </a:lnTo>
                <a:lnTo>
                  <a:pt x="531114" y="45339"/>
                </a:lnTo>
                <a:lnTo>
                  <a:pt x="524764" y="45339"/>
                </a:lnTo>
                <a:lnTo>
                  <a:pt x="524764" y="37592"/>
                </a:lnTo>
                <a:lnTo>
                  <a:pt x="524764" y="29972"/>
                </a:lnTo>
                <a:lnTo>
                  <a:pt x="518541" y="29972"/>
                </a:lnTo>
                <a:lnTo>
                  <a:pt x="518541" y="22352"/>
                </a:lnTo>
                <a:lnTo>
                  <a:pt x="512318" y="15367"/>
                </a:lnTo>
                <a:lnTo>
                  <a:pt x="502919" y="15367"/>
                </a:lnTo>
                <a:lnTo>
                  <a:pt x="496696" y="15367"/>
                </a:lnTo>
                <a:lnTo>
                  <a:pt x="496696" y="7620"/>
                </a:lnTo>
                <a:lnTo>
                  <a:pt x="489966" y="7620"/>
                </a:lnTo>
                <a:lnTo>
                  <a:pt x="483743" y="7620"/>
                </a:lnTo>
                <a:lnTo>
                  <a:pt x="474344" y="7620"/>
                </a:lnTo>
                <a:lnTo>
                  <a:pt x="468121" y="7620"/>
                </a:lnTo>
                <a:lnTo>
                  <a:pt x="461898" y="7620"/>
                </a:lnTo>
                <a:lnTo>
                  <a:pt x="455676" y="7620"/>
                </a:lnTo>
                <a:lnTo>
                  <a:pt x="452501" y="15367"/>
                </a:lnTo>
                <a:lnTo>
                  <a:pt x="446278" y="15367"/>
                </a:lnTo>
                <a:lnTo>
                  <a:pt x="440055" y="15367"/>
                </a:lnTo>
                <a:lnTo>
                  <a:pt x="433705" y="15367"/>
                </a:lnTo>
                <a:lnTo>
                  <a:pt x="446278" y="11430"/>
                </a:lnTo>
                <a:lnTo>
                  <a:pt x="116458" y="0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21" name="object 321"/>
          <p:cNvSpPr/>
          <p:nvPr/>
        </p:nvSpPr>
        <p:spPr>
          <a:xfrm>
            <a:off x="3345179" y="3531108"/>
            <a:ext cx="381000" cy="43891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22" name="object 322"/>
          <p:cNvSpPr/>
          <p:nvPr/>
        </p:nvSpPr>
        <p:spPr>
          <a:xfrm>
            <a:off x="5234940" y="3697223"/>
            <a:ext cx="75692" cy="93852"/>
          </a:xfrm>
          <a:custGeom>
            <a:avLst/>
            <a:gdLst/>
            <a:ahLst/>
            <a:cxnLst/>
            <a:rect l="l" t="t" r="r" b="b"/>
            <a:pathLst>
              <a:path w="75692" h="93852">
                <a:moveTo>
                  <a:pt x="23197" y="23494"/>
                </a:moveTo>
                <a:lnTo>
                  <a:pt x="14732" y="23494"/>
                </a:lnTo>
                <a:lnTo>
                  <a:pt x="51308" y="53467"/>
                </a:lnTo>
                <a:lnTo>
                  <a:pt x="49022" y="67056"/>
                </a:lnTo>
                <a:lnTo>
                  <a:pt x="29845" y="67056"/>
                </a:lnTo>
                <a:lnTo>
                  <a:pt x="30734" y="93852"/>
                </a:lnTo>
                <a:lnTo>
                  <a:pt x="74802" y="93852"/>
                </a:lnTo>
                <a:lnTo>
                  <a:pt x="75692" y="65786"/>
                </a:lnTo>
                <a:lnTo>
                  <a:pt x="61975" y="65786"/>
                </a:lnTo>
                <a:lnTo>
                  <a:pt x="59689" y="53467"/>
                </a:lnTo>
                <a:lnTo>
                  <a:pt x="23197" y="23494"/>
                </a:lnTo>
                <a:close/>
              </a:path>
              <a:path w="75692" h="93852">
                <a:moveTo>
                  <a:pt x="3175" y="0"/>
                </a:moveTo>
                <a:lnTo>
                  <a:pt x="2286" y="1905"/>
                </a:lnTo>
                <a:lnTo>
                  <a:pt x="888" y="3301"/>
                </a:lnTo>
                <a:lnTo>
                  <a:pt x="0" y="9778"/>
                </a:lnTo>
                <a:lnTo>
                  <a:pt x="0" y="17652"/>
                </a:lnTo>
                <a:lnTo>
                  <a:pt x="888" y="20193"/>
                </a:lnTo>
                <a:lnTo>
                  <a:pt x="2286" y="22098"/>
                </a:lnTo>
                <a:lnTo>
                  <a:pt x="4063" y="23494"/>
                </a:lnTo>
                <a:lnTo>
                  <a:pt x="6223" y="25400"/>
                </a:lnTo>
                <a:lnTo>
                  <a:pt x="11557" y="25400"/>
                </a:lnTo>
                <a:lnTo>
                  <a:pt x="14732" y="23494"/>
                </a:lnTo>
                <a:lnTo>
                  <a:pt x="23197" y="23494"/>
                </a:lnTo>
                <a:lnTo>
                  <a:pt x="19176" y="20193"/>
                </a:lnTo>
                <a:lnTo>
                  <a:pt x="16890" y="18923"/>
                </a:lnTo>
                <a:lnTo>
                  <a:pt x="14732" y="18923"/>
                </a:lnTo>
                <a:lnTo>
                  <a:pt x="12954" y="17652"/>
                </a:lnTo>
                <a:lnTo>
                  <a:pt x="10668" y="17652"/>
                </a:lnTo>
                <a:lnTo>
                  <a:pt x="7620" y="14350"/>
                </a:lnTo>
                <a:lnTo>
                  <a:pt x="5334" y="12318"/>
                </a:lnTo>
                <a:lnTo>
                  <a:pt x="4063" y="9778"/>
                </a:lnTo>
                <a:lnTo>
                  <a:pt x="4063" y="6476"/>
                </a:lnTo>
                <a:lnTo>
                  <a:pt x="3175" y="0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23" name="object 323"/>
          <p:cNvSpPr/>
          <p:nvPr/>
        </p:nvSpPr>
        <p:spPr>
          <a:xfrm>
            <a:off x="5256276" y="3720084"/>
            <a:ext cx="22351" cy="49657"/>
          </a:xfrm>
          <a:custGeom>
            <a:avLst/>
            <a:gdLst/>
            <a:ahLst/>
            <a:cxnLst/>
            <a:rect l="l" t="t" r="r" b="b"/>
            <a:pathLst>
              <a:path w="22351" h="49657">
                <a:moveTo>
                  <a:pt x="0" y="0"/>
                </a:moveTo>
                <a:lnTo>
                  <a:pt x="22351" y="49657"/>
                </a:lnTo>
                <a:lnTo>
                  <a:pt x="0" y="0"/>
                </a:lnTo>
              </a:path>
            </a:pathLst>
          </a:custGeom>
          <a:ln w="12192">
            <a:solidFill>
              <a:srgbClr val="C0C0C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24" name="object 324"/>
          <p:cNvSpPr/>
          <p:nvPr/>
        </p:nvSpPr>
        <p:spPr>
          <a:xfrm>
            <a:off x="5003291" y="4062984"/>
            <a:ext cx="496697" cy="102997"/>
          </a:xfrm>
          <a:custGeom>
            <a:avLst/>
            <a:gdLst/>
            <a:ahLst/>
            <a:cxnLst/>
            <a:rect l="l" t="t" r="r" b="b"/>
            <a:pathLst>
              <a:path w="496697" h="102997">
                <a:moveTo>
                  <a:pt x="452500" y="95250"/>
                </a:moveTo>
                <a:lnTo>
                  <a:pt x="223138" y="95250"/>
                </a:lnTo>
                <a:lnTo>
                  <a:pt x="223138" y="102997"/>
                </a:lnTo>
                <a:lnTo>
                  <a:pt x="436880" y="102997"/>
                </a:lnTo>
                <a:lnTo>
                  <a:pt x="443103" y="99060"/>
                </a:lnTo>
                <a:lnTo>
                  <a:pt x="452500" y="95250"/>
                </a:lnTo>
                <a:close/>
              </a:path>
              <a:path w="496697" h="102997">
                <a:moveTo>
                  <a:pt x="512318" y="15494"/>
                </a:moveTo>
                <a:lnTo>
                  <a:pt x="6731" y="15494"/>
                </a:lnTo>
                <a:lnTo>
                  <a:pt x="6731" y="22606"/>
                </a:lnTo>
                <a:lnTo>
                  <a:pt x="0" y="30480"/>
                </a:lnTo>
                <a:lnTo>
                  <a:pt x="0" y="42037"/>
                </a:lnTo>
                <a:lnTo>
                  <a:pt x="6731" y="53721"/>
                </a:lnTo>
                <a:lnTo>
                  <a:pt x="12446" y="64770"/>
                </a:lnTo>
                <a:lnTo>
                  <a:pt x="18796" y="64770"/>
                </a:lnTo>
                <a:lnTo>
                  <a:pt x="18796" y="72517"/>
                </a:lnTo>
                <a:lnTo>
                  <a:pt x="53594" y="72517"/>
                </a:lnTo>
                <a:lnTo>
                  <a:pt x="72262" y="80264"/>
                </a:lnTo>
                <a:lnTo>
                  <a:pt x="72262" y="88138"/>
                </a:lnTo>
                <a:lnTo>
                  <a:pt x="135255" y="88138"/>
                </a:lnTo>
                <a:lnTo>
                  <a:pt x="157099" y="95250"/>
                </a:lnTo>
                <a:lnTo>
                  <a:pt x="543560" y="95250"/>
                </a:lnTo>
                <a:lnTo>
                  <a:pt x="546608" y="88138"/>
                </a:lnTo>
                <a:lnTo>
                  <a:pt x="546608" y="49911"/>
                </a:lnTo>
                <a:lnTo>
                  <a:pt x="537337" y="45974"/>
                </a:lnTo>
                <a:lnTo>
                  <a:pt x="524763" y="45974"/>
                </a:lnTo>
                <a:lnTo>
                  <a:pt x="524763" y="30480"/>
                </a:lnTo>
                <a:lnTo>
                  <a:pt x="518541" y="30480"/>
                </a:lnTo>
                <a:lnTo>
                  <a:pt x="518541" y="22606"/>
                </a:lnTo>
                <a:lnTo>
                  <a:pt x="512318" y="15494"/>
                </a:lnTo>
                <a:close/>
              </a:path>
              <a:path w="496697" h="102997">
                <a:moveTo>
                  <a:pt x="116459" y="0"/>
                </a:moveTo>
                <a:lnTo>
                  <a:pt x="116459" y="7747"/>
                </a:lnTo>
                <a:lnTo>
                  <a:pt x="12446" y="7747"/>
                </a:lnTo>
                <a:lnTo>
                  <a:pt x="12446" y="15494"/>
                </a:lnTo>
                <a:lnTo>
                  <a:pt x="433705" y="15494"/>
                </a:lnTo>
                <a:lnTo>
                  <a:pt x="446278" y="11684"/>
                </a:lnTo>
                <a:lnTo>
                  <a:pt x="116459" y="0"/>
                </a:lnTo>
                <a:close/>
              </a:path>
              <a:path w="496697" h="102997">
                <a:moveTo>
                  <a:pt x="496697" y="7747"/>
                </a:moveTo>
                <a:lnTo>
                  <a:pt x="455675" y="7747"/>
                </a:lnTo>
                <a:lnTo>
                  <a:pt x="452500" y="15494"/>
                </a:lnTo>
                <a:lnTo>
                  <a:pt x="496697" y="15494"/>
                </a:lnTo>
                <a:lnTo>
                  <a:pt x="496697" y="7747"/>
                </a:lnTo>
                <a:close/>
              </a:path>
            </a:pathLst>
          </a:custGeom>
          <a:solidFill>
            <a:srgbClr val="A7DD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25" name="object 325"/>
          <p:cNvSpPr/>
          <p:nvPr/>
        </p:nvSpPr>
        <p:spPr>
          <a:xfrm>
            <a:off x="5003291" y="4062984"/>
            <a:ext cx="546608" cy="102997"/>
          </a:xfrm>
          <a:custGeom>
            <a:avLst/>
            <a:gdLst/>
            <a:ahLst/>
            <a:cxnLst/>
            <a:rect l="l" t="t" r="r" b="b"/>
            <a:pathLst>
              <a:path w="546608" h="102997">
                <a:moveTo>
                  <a:pt x="116459" y="0"/>
                </a:moveTo>
                <a:lnTo>
                  <a:pt x="116459" y="7747"/>
                </a:lnTo>
                <a:lnTo>
                  <a:pt x="110236" y="7747"/>
                </a:lnTo>
                <a:lnTo>
                  <a:pt x="103505" y="7747"/>
                </a:lnTo>
                <a:lnTo>
                  <a:pt x="12446" y="7747"/>
                </a:lnTo>
                <a:lnTo>
                  <a:pt x="12446" y="15494"/>
                </a:lnTo>
                <a:lnTo>
                  <a:pt x="6731" y="15494"/>
                </a:lnTo>
                <a:lnTo>
                  <a:pt x="6731" y="22606"/>
                </a:lnTo>
                <a:lnTo>
                  <a:pt x="0" y="30480"/>
                </a:lnTo>
                <a:lnTo>
                  <a:pt x="0" y="42037"/>
                </a:lnTo>
                <a:lnTo>
                  <a:pt x="6731" y="53721"/>
                </a:lnTo>
                <a:lnTo>
                  <a:pt x="12446" y="64770"/>
                </a:lnTo>
                <a:lnTo>
                  <a:pt x="18796" y="64770"/>
                </a:lnTo>
                <a:lnTo>
                  <a:pt x="18796" y="72517"/>
                </a:lnTo>
                <a:lnTo>
                  <a:pt x="25400" y="72517"/>
                </a:lnTo>
                <a:lnTo>
                  <a:pt x="31623" y="72517"/>
                </a:lnTo>
                <a:lnTo>
                  <a:pt x="41021" y="72517"/>
                </a:lnTo>
                <a:lnTo>
                  <a:pt x="47244" y="72517"/>
                </a:lnTo>
                <a:lnTo>
                  <a:pt x="53594" y="72517"/>
                </a:lnTo>
                <a:lnTo>
                  <a:pt x="72262" y="80264"/>
                </a:lnTo>
                <a:lnTo>
                  <a:pt x="72262" y="88138"/>
                </a:lnTo>
                <a:lnTo>
                  <a:pt x="78486" y="88138"/>
                </a:lnTo>
                <a:lnTo>
                  <a:pt x="84836" y="88138"/>
                </a:lnTo>
                <a:lnTo>
                  <a:pt x="135255" y="88138"/>
                </a:lnTo>
                <a:lnTo>
                  <a:pt x="157099" y="95250"/>
                </a:lnTo>
                <a:lnTo>
                  <a:pt x="223138" y="95250"/>
                </a:lnTo>
                <a:lnTo>
                  <a:pt x="223138" y="102997"/>
                </a:lnTo>
                <a:lnTo>
                  <a:pt x="436880" y="102997"/>
                </a:lnTo>
                <a:lnTo>
                  <a:pt x="443103" y="99060"/>
                </a:lnTo>
                <a:lnTo>
                  <a:pt x="452500" y="95250"/>
                </a:lnTo>
                <a:lnTo>
                  <a:pt x="464947" y="95250"/>
                </a:lnTo>
                <a:lnTo>
                  <a:pt x="477900" y="95250"/>
                </a:lnTo>
                <a:lnTo>
                  <a:pt x="499363" y="95250"/>
                </a:lnTo>
                <a:lnTo>
                  <a:pt x="515493" y="95250"/>
                </a:lnTo>
                <a:lnTo>
                  <a:pt x="537337" y="95250"/>
                </a:lnTo>
                <a:lnTo>
                  <a:pt x="543560" y="95250"/>
                </a:lnTo>
                <a:lnTo>
                  <a:pt x="546608" y="88138"/>
                </a:lnTo>
                <a:lnTo>
                  <a:pt x="546608" y="72517"/>
                </a:lnTo>
                <a:lnTo>
                  <a:pt x="546608" y="64770"/>
                </a:lnTo>
                <a:lnTo>
                  <a:pt x="546608" y="57023"/>
                </a:lnTo>
                <a:lnTo>
                  <a:pt x="546608" y="49911"/>
                </a:lnTo>
                <a:lnTo>
                  <a:pt x="537337" y="45974"/>
                </a:lnTo>
                <a:lnTo>
                  <a:pt x="530987" y="45974"/>
                </a:lnTo>
                <a:lnTo>
                  <a:pt x="524763" y="45974"/>
                </a:lnTo>
                <a:lnTo>
                  <a:pt x="524763" y="38227"/>
                </a:lnTo>
                <a:lnTo>
                  <a:pt x="524763" y="30480"/>
                </a:lnTo>
                <a:lnTo>
                  <a:pt x="518541" y="30480"/>
                </a:lnTo>
                <a:lnTo>
                  <a:pt x="518541" y="22606"/>
                </a:lnTo>
                <a:lnTo>
                  <a:pt x="512318" y="15494"/>
                </a:lnTo>
                <a:lnTo>
                  <a:pt x="502920" y="15494"/>
                </a:lnTo>
                <a:lnTo>
                  <a:pt x="496697" y="15494"/>
                </a:lnTo>
                <a:lnTo>
                  <a:pt x="496697" y="7747"/>
                </a:lnTo>
                <a:lnTo>
                  <a:pt x="489966" y="7747"/>
                </a:lnTo>
                <a:lnTo>
                  <a:pt x="483743" y="7747"/>
                </a:lnTo>
                <a:lnTo>
                  <a:pt x="474345" y="7747"/>
                </a:lnTo>
                <a:lnTo>
                  <a:pt x="468122" y="7747"/>
                </a:lnTo>
                <a:lnTo>
                  <a:pt x="461899" y="7747"/>
                </a:lnTo>
                <a:lnTo>
                  <a:pt x="455675" y="7747"/>
                </a:lnTo>
                <a:lnTo>
                  <a:pt x="452500" y="15494"/>
                </a:lnTo>
                <a:lnTo>
                  <a:pt x="446278" y="15494"/>
                </a:lnTo>
                <a:lnTo>
                  <a:pt x="440055" y="15494"/>
                </a:lnTo>
                <a:lnTo>
                  <a:pt x="433705" y="15494"/>
                </a:lnTo>
                <a:lnTo>
                  <a:pt x="446278" y="11684"/>
                </a:lnTo>
                <a:lnTo>
                  <a:pt x="116459" y="0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26" name="object 326"/>
          <p:cNvSpPr/>
          <p:nvPr/>
        </p:nvSpPr>
        <p:spPr>
          <a:xfrm>
            <a:off x="5099303" y="3645408"/>
            <a:ext cx="381000" cy="43891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27" name="object 327"/>
          <p:cNvSpPr/>
          <p:nvPr/>
        </p:nvSpPr>
        <p:spPr>
          <a:xfrm>
            <a:off x="4759602" y="3923952"/>
            <a:ext cx="153828" cy="9468"/>
          </a:xfrm>
          <a:custGeom>
            <a:avLst/>
            <a:gdLst/>
            <a:ahLst/>
            <a:cxnLst/>
            <a:rect l="l" t="t" r="r" b="b"/>
            <a:pathLst>
              <a:path w="153828" h="9468">
                <a:moveTo>
                  <a:pt x="149457" y="0"/>
                </a:moveTo>
                <a:lnTo>
                  <a:pt x="0" y="0"/>
                </a:lnTo>
                <a:lnTo>
                  <a:pt x="8727" y="9468"/>
                </a:lnTo>
                <a:lnTo>
                  <a:pt x="153828" y="9468"/>
                </a:lnTo>
                <a:lnTo>
                  <a:pt x="149457" y="0"/>
                </a:lnTo>
                <a:close/>
              </a:path>
            </a:pathLst>
          </a:custGeom>
          <a:solidFill>
            <a:srgbClr val="DFDFD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28" name="object 328"/>
          <p:cNvSpPr/>
          <p:nvPr/>
        </p:nvSpPr>
        <p:spPr>
          <a:xfrm>
            <a:off x="4756329" y="3922358"/>
            <a:ext cx="159134" cy="12640"/>
          </a:xfrm>
          <a:custGeom>
            <a:avLst/>
            <a:gdLst/>
            <a:ahLst/>
            <a:cxnLst/>
            <a:rect l="l" t="t" r="r" b="b"/>
            <a:pathLst>
              <a:path w="159134" h="12640">
                <a:moveTo>
                  <a:pt x="153320" y="0"/>
                </a:moveTo>
                <a:lnTo>
                  <a:pt x="0" y="0"/>
                </a:lnTo>
                <a:lnTo>
                  <a:pt x="11637" y="12640"/>
                </a:lnTo>
                <a:lnTo>
                  <a:pt x="159134" y="12640"/>
                </a:lnTo>
                <a:lnTo>
                  <a:pt x="158814" y="11946"/>
                </a:lnTo>
                <a:lnTo>
                  <a:pt x="156194" y="11946"/>
                </a:lnTo>
                <a:lnTo>
                  <a:pt x="155205" y="9800"/>
                </a:lnTo>
                <a:lnTo>
                  <a:pt x="12655" y="9799"/>
                </a:lnTo>
                <a:lnTo>
                  <a:pt x="12000" y="9484"/>
                </a:lnTo>
                <a:lnTo>
                  <a:pt x="12364" y="9484"/>
                </a:lnTo>
                <a:lnTo>
                  <a:pt x="6545" y="3171"/>
                </a:lnTo>
                <a:lnTo>
                  <a:pt x="3273" y="3171"/>
                </a:lnTo>
                <a:lnTo>
                  <a:pt x="3927" y="331"/>
                </a:lnTo>
                <a:lnTo>
                  <a:pt x="153472" y="331"/>
                </a:lnTo>
                <a:lnTo>
                  <a:pt x="153320" y="0"/>
                </a:lnTo>
                <a:close/>
              </a:path>
              <a:path w="159134" h="12640">
                <a:moveTo>
                  <a:pt x="151823" y="2461"/>
                </a:moveTo>
                <a:lnTo>
                  <a:pt x="156194" y="11946"/>
                </a:lnTo>
                <a:lnTo>
                  <a:pt x="157101" y="9484"/>
                </a:lnTo>
                <a:lnTo>
                  <a:pt x="157682" y="9484"/>
                </a:lnTo>
                <a:lnTo>
                  <a:pt x="154779" y="3172"/>
                </a:lnTo>
                <a:lnTo>
                  <a:pt x="152730" y="3172"/>
                </a:lnTo>
                <a:lnTo>
                  <a:pt x="151823" y="2461"/>
                </a:lnTo>
                <a:close/>
              </a:path>
              <a:path w="159134" h="12640">
                <a:moveTo>
                  <a:pt x="157682" y="9484"/>
                </a:moveTo>
                <a:lnTo>
                  <a:pt x="157101" y="9484"/>
                </a:lnTo>
                <a:lnTo>
                  <a:pt x="156194" y="11946"/>
                </a:lnTo>
                <a:lnTo>
                  <a:pt x="158814" y="11946"/>
                </a:lnTo>
                <a:lnTo>
                  <a:pt x="157682" y="9484"/>
                </a:lnTo>
                <a:close/>
              </a:path>
              <a:path w="159134" h="12640">
                <a:moveTo>
                  <a:pt x="12364" y="9484"/>
                </a:moveTo>
                <a:lnTo>
                  <a:pt x="12000" y="9484"/>
                </a:lnTo>
                <a:lnTo>
                  <a:pt x="12655" y="9799"/>
                </a:lnTo>
                <a:lnTo>
                  <a:pt x="12364" y="9484"/>
                </a:lnTo>
                <a:close/>
              </a:path>
              <a:path w="159134" h="12640">
                <a:moveTo>
                  <a:pt x="155059" y="9484"/>
                </a:moveTo>
                <a:lnTo>
                  <a:pt x="12364" y="9484"/>
                </a:lnTo>
                <a:lnTo>
                  <a:pt x="12655" y="9799"/>
                </a:lnTo>
                <a:lnTo>
                  <a:pt x="155205" y="9800"/>
                </a:lnTo>
                <a:lnTo>
                  <a:pt x="155059" y="9484"/>
                </a:lnTo>
                <a:close/>
              </a:path>
              <a:path w="159134" h="12640">
                <a:moveTo>
                  <a:pt x="3927" y="331"/>
                </a:moveTo>
                <a:lnTo>
                  <a:pt x="3273" y="3171"/>
                </a:lnTo>
                <a:lnTo>
                  <a:pt x="6545" y="3171"/>
                </a:lnTo>
                <a:lnTo>
                  <a:pt x="3927" y="331"/>
                </a:lnTo>
                <a:close/>
              </a:path>
              <a:path w="159134" h="12640">
                <a:moveTo>
                  <a:pt x="153472" y="331"/>
                </a:moveTo>
                <a:lnTo>
                  <a:pt x="3927" y="331"/>
                </a:lnTo>
                <a:lnTo>
                  <a:pt x="6545" y="3171"/>
                </a:lnTo>
                <a:lnTo>
                  <a:pt x="152150" y="3172"/>
                </a:lnTo>
                <a:lnTo>
                  <a:pt x="151823" y="2461"/>
                </a:lnTo>
                <a:lnTo>
                  <a:pt x="154452" y="2461"/>
                </a:lnTo>
                <a:lnTo>
                  <a:pt x="153472" y="331"/>
                </a:lnTo>
                <a:close/>
              </a:path>
              <a:path w="159134" h="12640">
                <a:moveTo>
                  <a:pt x="154452" y="2461"/>
                </a:moveTo>
                <a:lnTo>
                  <a:pt x="151823" y="2461"/>
                </a:lnTo>
                <a:lnTo>
                  <a:pt x="152730" y="3172"/>
                </a:lnTo>
                <a:lnTo>
                  <a:pt x="154779" y="3172"/>
                </a:lnTo>
                <a:lnTo>
                  <a:pt x="154452" y="2461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29" name="object 329"/>
          <p:cNvSpPr/>
          <p:nvPr/>
        </p:nvSpPr>
        <p:spPr>
          <a:xfrm>
            <a:off x="4759602" y="3925530"/>
            <a:ext cx="39274" cy="436086"/>
          </a:xfrm>
          <a:custGeom>
            <a:avLst/>
            <a:gdLst/>
            <a:ahLst/>
            <a:cxnLst/>
            <a:rect l="l" t="t" r="r" b="b"/>
            <a:pathLst>
              <a:path w="39274" h="436086">
                <a:moveTo>
                  <a:pt x="0" y="0"/>
                </a:moveTo>
                <a:lnTo>
                  <a:pt x="0" y="421866"/>
                </a:lnTo>
                <a:lnTo>
                  <a:pt x="7637" y="436086"/>
                </a:lnTo>
                <a:lnTo>
                  <a:pt x="39274" y="143779"/>
                </a:lnTo>
                <a:lnTo>
                  <a:pt x="9819" y="7890"/>
                </a:lnTo>
                <a:lnTo>
                  <a:pt x="0" y="0"/>
                </a:lnTo>
                <a:close/>
              </a:path>
            </a:pathLst>
          </a:custGeom>
          <a:solidFill>
            <a:srgbClr val="9F9F9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30" name="object 330"/>
          <p:cNvSpPr/>
          <p:nvPr/>
        </p:nvSpPr>
        <p:spPr>
          <a:xfrm>
            <a:off x="4758511" y="3922847"/>
            <a:ext cx="41482" cy="442622"/>
          </a:xfrm>
          <a:custGeom>
            <a:avLst/>
            <a:gdLst/>
            <a:ahLst/>
            <a:cxnLst/>
            <a:rect l="l" t="t" r="r" b="b"/>
            <a:pathLst>
              <a:path w="41482" h="442622">
                <a:moveTo>
                  <a:pt x="0" y="0"/>
                </a:moveTo>
                <a:lnTo>
                  <a:pt x="0" y="425090"/>
                </a:lnTo>
                <a:lnTo>
                  <a:pt x="9415" y="442622"/>
                </a:lnTo>
                <a:lnTo>
                  <a:pt x="9858" y="438524"/>
                </a:lnTo>
                <a:lnTo>
                  <a:pt x="7650" y="438524"/>
                </a:lnTo>
                <a:lnTo>
                  <a:pt x="8040" y="434916"/>
                </a:lnTo>
                <a:lnTo>
                  <a:pt x="2473" y="424549"/>
                </a:lnTo>
                <a:lnTo>
                  <a:pt x="2181" y="424549"/>
                </a:lnTo>
                <a:lnTo>
                  <a:pt x="1952" y="423578"/>
                </a:lnTo>
                <a:lnTo>
                  <a:pt x="2181" y="423578"/>
                </a:lnTo>
                <a:lnTo>
                  <a:pt x="2181" y="5360"/>
                </a:lnTo>
                <a:lnTo>
                  <a:pt x="560" y="4055"/>
                </a:lnTo>
                <a:lnTo>
                  <a:pt x="2181" y="2682"/>
                </a:lnTo>
                <a:lnTo>
                  <a:pt x="3337" y="2682"/>
                </a:lnTo>
                <a:lnTo>
                  <a:pt x="0" y="0"/>
                </a:lnTo>
                <a:close/>
              </a:path>
              <a:path w="41482" h="442622">
                <a:moveTo>
                  <a:pt x="8040" y="434916"/>
                </a:moveTo>
                <a:lnTo>
                  <a:pt x="7650" y="438524"/>
                </a:lnTo>
                <a:lnTo>
                  <a:pt x="9588" y="437798"/>
                </a:lnTo>
                <a:lnTo>
                  <a:pt x="8040" y="434916"/>
                </a:lnTo>
                <a:close/>
              </a:path>
              <a:path w="41482" h="442622">
                <a:moveTo>
                  <a:pt x="39248" y="146580"/>
                </a:moveTo>
                <a:lnTo>
                  <a:pt x="8040" y="434916"/>
                </a:lnTo>
                <a:lnTo>
                  <a:pt x="9588" y="437798"/>
                </a:lnTo>
                <a:lnTo>
                  <a:pt x="7650" y="438524"/>
                </a:lnTo>
                <a:lnTo>
                  <a:pt x="9858" y="438524"/>
                </a:lnTo>
                <a:lnTo>
                  <a:pt x="41417" y="146936"/>
                </a:lnTo>
                <a:lnTo>
                  <a:pt x="39325" y="146936"/>
                </a:lnTo>
                <a:lnTo>
                  <a:pt x="39248" y="146580"/>
                </a:lnTo>
                <a:close/>
              </a:path>
              <a:path w="41482" h="442622">
                <a:moveTo>
                  <a:pt x="1952" y="423578"/>
                </a:moveTo>
                <a:lnTo>
                  <a:pt x="2181" y="424549"/>
                </a:lnTo>
                <a:lnTo>
                  <a:pt x="2181" y="424006"/>
                </a:lnTo>
                <a:lnTo>
                  <a:pt x="1952" y="423578"/>
                </a:lnTo>
                <a:close/>
              </a:path>
              <a:path w="41482" h="442622">
                <a:moveTo>
                  <a:pt x="2181" y="424006"/>
                </a:moveTo>
                <a:lnTo>
                  <a:pt x="2181" y="424549"/>
                </a:lnTo>
                <a:lnTo>
                  <a:pt x="2473" y="424549"/>
                </a:lnTo>
                <a:lnTo>
                  <a:pt x="2181" y="424006"/>
                </a:lnTo>
                <a:close/>
              </a:path>
              <a:path w="41482" h="442622">
                <a:moveTo>
                  <a:pt x="2181" y="423578"/>
                </a:moveTo>
                <a:lnTo>
                  <a:pt x="1952" y="423578"/>
                </a:lnTo>
                <a:lnTo>
                  <a:pt x="2181" y="424006"/>
                </a:lnTo>
                <a:lnTo>
                  <a:pt x="2181" y="423578"/>
                </a:lnTo>
                <a:close/>
              </a:path>
              <a:path w="41482" h="442622">
                <a:moveTo>
                  <a:pt x="39288" y="146210"/>
                </a:moveTo>
                <a:lnTo>
                  <a:pt x="39248" y="146580"/>
                </a:lnTo>
                <a:lnTo>
                  <a:pt x="39325" y="146936"/>
                </a:lnTo>
                <a:lnTo>
                  <a:pt x="39288" y="146210"/>
                </a:lnTo>
                <a:close/>
              </a:path>
              <a:path w="41482" h="442622">
                <a:moveTo>
                  <a:pt x="41455" y="146210"/>
                </a:moveTo>
                <a:lnTo>
                  <a:pt x="39288" y="146210"/>
                </a:lnTo>
                <a:lnTo>
                  <a:pt x="39325" y="146936"/>
                </a:lnTo>
                <a:lnTo>
                  <a:pt x="41417" y="146936"/>
                </a:lnTo>
                <a:lnTo>
                  <a:pt x="41482" y="146336"/>
                </a:lnTo>
                <a:close/>
              </a:path>
              <a:path w="41482" h="442622">
                <a:moveTo>
                  <a:pt x="10000" y="11656"/>
                </a:moveTo>
                <a:lnTo>
                  <a:pt x="39248" y="146580"/>
                </a:lnTo>
                <a:lnTo>
                  <a:pt x="39288" y="146210"/>
                </a:lnTo>
                <a:lnTo>
                  <a:pt x="41455" y="146210"/>
                </a:lnTo>
                <a:lnTo>
                  <a:pt x="12353" y="11961"/>
                </a:lnTo>
                <a:lnTo>
                  <a:pt x="10379" y="11961"/>
                </a:lnTo>
                <a:lnTo>
                  <a:pt x="10000" y="11656"/>
                </a:lnTo>
                <a:close/>
              </a:path>
              <a:path w="41482" h="442622">
                <a:moveTo>
                  <a:pt x="9868" y="11046"/>
                </a:moveTo>
                <a:lnTo>
                  <a:pt x="10000" y="11656"/>
                </a:lnTo>
                <a:lnTo>
                  <a:pt x="10379" y="11961"/>
                </a:lnTo>
                <a:lnTo>
                  <a:pt x="9868" y="11046"/>
                </a:lnTo>
                <a:close/>
              </a:path>
              <a:path w="41482" h="442622">
                <a:moveTo>
                  <a:pt x="12155" y="11046"/>
                </a:moveTo>
                <a:lnTo>
                  <a:pt x="9868" y="11046"/>
                </a:lnTo>
                <a:lnTo>
                  <a:pt x="10379" y="11961"/>
                </a:lnTo>
                <a:lnTo>
                  <a:pt x="12353" y="11961"/>
                </a:lnTo>
                <a:lnTo>
                  <a:pt x="12155" y="11046"/>
                </a:lnTo>
                <a:close/>
              </a:path>
              <a:path w="41482" h="442622">
                <a:moveTo>
                  <a:pt x="3337" y="2682"/>
                </a:moveTo>
                <a:lnTo>
                  <a:pt x="2181" y="2682"/>
                </a:lnTo>
                <a:lnTo>
                  <a:pt x="2181" y="5360"/>
                </a:lnTo>
                <a:lnTo>
                  <a:pt x="10000" y="11656"/>
                </a:lnTo>
                <a:lnTo>
                  <a:pt x="9868" y="11046"/>
                </a:lnTo>
                <a:lnTo>
                  <a:pt x="12155" y="11046"/>
                </a:lnTo>
                <a:lnTo>
                  <a:pt x="11820" y="9500"/>
                </a:lnTo>
                <a:lnTo>
                  <a:pt x="3337" y="2682"/>
                </a:lnTo>
                <a:close/>
              </a:path>
              <a:path w="41482" h="442622">
                <a:moveTo>
                  <a:pt x="2181" y="2682"/>
                </a:moveTo>
                <a:lnTo>
                  <a:pt x="560" y="4055"/>
                </a:lnTo>
                <a:lnTo>
                  <a:pt x="2181" y="5360"/>
                </a:lnTo>
                <a:lnTo>
                  <a:pt x="2181" y="2682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31" name="object 331"/>
          <p:cNvSpPr/>
          <p:nvPr/>
        </p:nvSpPr>
        <p:spPr>
          <a:xfrm>
            <a:off x="4693053" y="3895499"/>
            <a:ext cx="67639" cy="450316"/>
          </a:xfrm>
          <a:custGeom>
            <a:avLst/>
            <a:gdLst/>
            <a:ahLst/>
            <a:cxnLst/>
            <a:rect l="l" t="t" r="r" b="b"/>
            <a:pathLst>
              <a:path w="67639" h="450316">
                <a:moveTo>
                  <a:pt x="0" y="0"/>
                </a:moveTo>
                <a:lnTo>
                  <a:pt x="0" y="342875"/>
                </a:lnTo>
                <a:lnTo>
                  <a:pt x="67639" y="450316"/>
                </a:lnTo>
                <a:lnTo>
                  <a:pt x="67639" y="30031"/>
                </a:lnTo>
                <a:lnTo>
                  <a:pt x="0" y="0"/>
                </a:lnTo>
                <a:close/>
              </a:path>
            </a:pathLst>
          </a:custGeom>
          <a:solidFill>
            <a:srgbClr val="9F9F9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32" name="object 332"/>
          <p:cNvSpPr/>
          <p:nvPr/>
        </p:nvSpPr>
        <p:spPr>
          <a:xfrm>
            <a:off x="4691962" y="3893368"/>
            <a:ext cx="69822" cy="456526"/>
          </a:xfrm>
          <a:custGeom>
            <a:avLst/>
            <a:gdLst/>
            <a:ahLst/>
            <a:cxnLst/>
            <a:rect l="l" t="t" r="r" b="b"/>
            <a:pathLst>
              <a:path w="69822" h="456526">
                <a:moveTo>
                  <a:pt x="0" y="0"/>
                </a:moveTo>
                <a:lnTo>
                  <a:pt x="0" y="345616"/>
                </a:lnTo>
                <a:lnTo>
                  <a:pt x="69822" y="456526"/>
                </a:lnTo>
                <a:lnTo>
                  <a:pt x="69822" y="452446"/>
                </a:lnTo>
                <a:lnTo>
                  <a:pt x="67639" y="452446"/>
                </a:lnTo>
                <a:lnTo>
                  <a:pt x="67639" y="448369"/>
                </a:lnTo>
                <a:lnTo>
                  <a:pt x="2567" y="345005"/>
                </a:lnTo>
                <a:lnTo>
                  <a:pt x="2182" y="345005"/>
                </a:lnTo>
                <a:lnTo>
                  <a:pt x="1897" y="343940"/>
                </a:lnTo>
                <a:lnTo>
                  <a:pt x="2182" y="343940"/>
                </a:lnTo>
                <a:lnTo>
                  <a:pt x="2181" y="4271"/>
                </a:lnTo>
                <a:lnTo>
                  <a:pt x="771" y="3645"/>
                </a:lnTo>
                <a:lnTo>
                  <a:pt x="2181" y="2130"/>
                </a:lnTo>
                <a:lnTo>
                  <a:pt x="4799" y="2130"/>
                </a:lnTo>
                <a:lnTo>
                  <a:pt x="0" y="0"/>
                </a:lnTo>
                <a:close/>
              </a:path>
              <a:path w="69822" h="456526">
                <a:moveTo>
                  <a:pt x="67639" y="448369"/>
                </a:moveTo>
                <a:lnTo>
                  <a:pt x="67639" y="452446"/>
                </a:lnTo>
                <a:lnTo>
                  <a:pt x="69536" y="451383"/>
                </a:lnTo>
                <a:lnTo>
                  <a:pt x="67639" y="448369"/>
                </a:lnTo>
                <a:close/>
              </a:path>
              <a:path w="69822" h="456526">
                <a:moveTo>
                  <a:pt x="67639" y="33318"/>
                </a:moveTo>
                <a:lnTo>
                  <a:pt x="67639" y="448369"/>
                </a:lnTo>
                <a:lnTo>
                  <a:pt x="69536" y="451383"/>
                </a:lnTo>
                <a:lnTo>
                  <a:pt x="67639" y="452446"/>
                </a:lnTo>
                <a:lnTo>
                  <a:pt x="69822" y="452446"/>
                </a:lnTo>
                <a:lnTo>
                  <a:pt x="69821" y="33660"/>
                </a:lnTo>
                <a:lnTo>
                  <a:pt x="68411" y="33660"/>
                </a:lnTo>
                <a:lnTo>
                  <a:pt x="67639" y="33318"/>
                </a:lnTo>
                <a:close/>
              </a:path>
              <a:path w="69822" h="456526">
                <a:moveTo>
                  <a:pt x="1897" y="343940"/>
                </a:moveTo>
                <a:lnTo>
                  <a:pt x="2182" y="345005"/>
                </a:lnTo>
                <a:lnTo>
                  <a:pt x="2182" y="344392"/>
                </a:lnTo>
                <a:lnTo>
                  <a:pt x="1897" y="343940"/>
                </a:lnTo>
                <a:close/>
              </a:path>
              <a:path w="69822" h="456526">
                <a:moveTo>
                  <a:pt x="2182" y="344392"/>
                </a:moveTo>
                <a:lnTo>
                  <a:pt x="2182" y="345005"/>
                </a:lnTo>
                <a:lnTo>
                  <a:pt x="2567" y="345005"/>
                </a:lnTo>
                <a:lnTo>
                  <a:pt x="2182" y="344392"/>
                </a:lnTo>
                <a:close/>
              </a:path>
              <a:path w="69822" h="456526">
                <a:moveTo>
                  <a:pt x="2182" y="343940"/>
                </a:moveTo>
                <a:lnTo>
                  <a:pt x="1897" y="343940"/>
                </a:lnTo>
                <a:lnTo>
                  <a:pt x="2182" y="344392"/>
                </a:lnTo>
                <a:lnTo>
                  <a:pt x="2182" y="343940"/>
                </a:lnTo>
                <a:close/>
              </a:path>
              <a:path w="69822" h="456526">
                <a:moveTo>
                  <a:pt x="67639" y="32161"/>
                </a:moveTo>
                <a:lnTo>
                  <a:pt x="67639" y="33318"/>
                </a:lnTo>
                <a:lnTo>
                  <a:pt x="68411" y="33660"/>
                </a:lnTo>
                <a:lnTo>
                  <a:pt x="67639" y="32161"/>
                </a:lnTo>
                <a:close/>
              </a:path>
              <a:path w="69822" h="456526">
                <a:moveTo>
                  <a:pt x="69821" y="32161"/>
                </a:moveTo>
                <a:lnTo>
                  <a:pt x="67639" y="32161"/>
                </a:lnTo>
                <a:lnTo>
                  <a:pt x="68411" y="33660"/>
                </a:lnTo>
                <a:lnTo>
                  <a:pt x="69821" y="33660"/>
                </a:lnTo>
                <a:lnTo>
                  <a:pt x="69821" y="32161"/>
                </a:lnTo>
                <a:close/>
              </a:path>
              <a:path w="69822" h="456526">
                <a:moveTo>
                  <a:pt x="4799" y="2130"/>
                </a:moveTo>
                <a:lnTo>
                  <a:pt x="2181" y="2130"/>
                </a:lnTo>
                <a:lnTo>
                  <a:pt x="2181" y="4271"/>
                </a:lnTo>
                <a:lnTo>
                  <a:pt x="67639" y="33318"/>
                </a:lnTo>
                <a:lnTo>
                  <a:pt x="67639" y="32161"/>
                </a:lnTo>
                <a:lnTo>
                  <a:pt x="69821" y="32161"/>
                </a:lnTo>
                <a:lnTo>
                  <a:pt x="69821" y="30993"/>
                </a:lnTo>
                <a:lnTo>
                  <a:pt x="4799" y="2130"/>
                </a:lnTo>
                <a:close/>
              </a:path>
              <a:path w="69822" h="456526">
                <a:moveTo>
                  <a:pt x="2181" y="2130"/>
                </a:moveTo>
                <a:lnTo>
                  <a:pt x="771" y="3645"/>
                </a:lnTo>
                <a:lnTo>
                  <a:pt x="2181" y="4271"/>
                </a:lnTo>
                <a:lnTo>
                  <a:pt x="2181" y="213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33" name="object 333"/>
          <p:cNvSpPr/>
          <p:nvPr/>
        </p:nvSpPr>
        <p:spPr>
          <a:xfrm>
            <a:off x="4693053" y="3895499"/>
            <a:ext cx="217098" cy="30031"/>
          </a:xfrm>
          <a:custGeom>
            <a:avLst/>
            <a:gdLst/>
            <a:ahLst/>
            <a:cxnLst/>
            <a:rect l="l" t="t" r="r" b="b"/>
            <a:pathLst>
              <a:path w="217098" h="30031">
                <a:moveTo>
                  <a:pt x="112370" y="0"/>
                </a:moveTo>
                <a:lnTo>
                  <a:pt x="0" y="0"/>
                </a:lnTo>
                <a:lnTo>
                  <a:pt x="67639" y="30031"/>
                </a:lnTo>
                <a:lnTo>
                  <a:pt x="217098" y="30031"/>
                </a:lnTo>
                <a:lnTo>
                  <a:pt x="112370" y="0"/>
                </a:lnTo>
                <a:close/>
              </a:path>
            </a:pathLst>
          </a:custGeom>
          <a:solidFill>
            <a:srgbClr val="DFDFD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34" name="object 334"/>
          <p:cNvSpPr/>
          <p:nvPr/>
        </p:nvSpPr>
        <p:spPr>
          <a:xfrm>
            <a:off x="4685770" y="3893921"/>
            <a:ext cx="235244" cy="33187"/>
          </a:xfrm>
          <a:custGeom>
            <a:avLst/>
            <a:gdLst/>
            <a:ahLst/>
            <a:cxnLst/>
            <a:rect l="l" t="t" r="r" b="b"/>
            <a:pathLst>
              <a:path w="235244" h="33187">
                <a:moveTo>
                  <a:pt x="119763" y="0"/>
                </a:moveTo>
                <a:lnTo>
                  <a:pt x="0" y="0"/>
                </a:lnTo>
                <a:lnTo>
                  <a:pt x="74759" y="33187"/>
                </a:lnTo>
                <a:lnTo>
                  <a:pt x="235244" y="33187"/>
                </a:lnTo>
                <a:lnTo>
                  <a:pt x="224174" y="33155"/>
                </a:lnTo>
                <a:lnTo>
                  <a:pt x="213491" y="30094"/>
                </a:lnTo>
                <a:lnTo>
                  <a:pt x="75242" y="30094"/>
                </a:lnTo>
                <a:lnTo>
                  <a:pt x="74922" y="30031"/>
                </a:lnTo>
                <a:lnTo>
                  <a:pt x="75100" y="30031"/>
                </a:lnTo>
                <a:lnTo>
                  <a:pt x="14573" y="3171"/>
                </a:lnTo>
                <a:lnTo>
                  <a:pt x="7283" y="3171"/>
                </a:lnTo>
                <a:lnTo>
                  <a:pt x="7602" y="78"/>
                </a:lnTo>
                <a:lnTo>
                  <a:pt x="120038" y="78"/>
                </a:lnTo>
                <a:lnTo>
                  <a:pt x="119763" y="0"/>
                </a:lnTo>
                <a:close/>
              </a:path>
              <a:path w="235244" h="33187">
                <a:moveTo>
                  <a:pt x="119435" y="3140"/>
                </a:moveTo>
                <a:lnTo>
                  <a:pt x="224174" y="33155"/>
                </a:lnTo>
                <a:lnTo>
                  <a:pt x="224381" y="30031"/>
                </a:lnTo>
                <a:lnTo>
                  <a:pt x="224511" y="30031"/>
                </a:lnTo>
                <a:lnTo>
                  <a:pt x="130827" y="3172"/>
                </a:lnTo>
                <a:lnTo>
                  <a:pt x="119653" y="3172"/>
                </a:lnTo>
                <a:lnTo>
                  <a:pt x="119435" y="3140"/>
                </a:lnTo>
                <a:close/>
              </a:path>
              <a:path w="235244" h="33187">
                <a:moveTo>
                  <a:pt x="224511" y="30031"/>
                </a:moveTo>
                <a:lnTo>
                  <a:pt x="224381" y="30031"/>
                </a:lnTo>
                <a:lnTo>
                  <a:pt x="224174" y="33155"/>
                </a:lnTo>
                <a:lnTo>
                  <a:pt x="235244" y="33155"/>
                </a:lnTo>
                <a:lnTo>
                  <a:pt x="224511" y="30031"/>
                </a:lnTo>
                <a:close/>
              </a:path>
              <a:path w="235244" h="33187">
                <a:moveTo>
                  <a:pt x="75100" y="30031"/>
                </a:moveTo>
                <a:lnTo>
                  <a:pt x="74922" y="30031"/>
                </a:lnTo>
                <a:lnTo>
                  <a:pt x="75242" y="30094"/>
                </a:lnTo>
                <a:lnTo>
                  <a:pt x="75100" y="30031"/>
                </a:lnTo>
                <a:close/>
              </a:path>
              <a:path w="235244" h="33187">
                <a:moveTo>
                  <a:pt x="213270" y="30031"/>
                </a:moveTo>
                <a:lnTo>
                  <a:pt x="75100" y="30031"/>
                </a:lnTo>
                <a:lnTo>
                  <a:pt x="75242" y="30094"/>
                </a:lnTo>
                <a:lnTo>
                  <a:pt x="213491" y="30094"/>
                </a:lnTo>
                <a:lnTo>
                  <a:pt x="213270" y="30031"/>
                </a:lnTo>
                <a:close/>
              </a:path>
              <a:path w="235244" h="33187">
                <a:moveTo>
                  <a:pt x="7602" y="78"/>
                </a:moveTo>
                <a:lnTo>
                  <a:pt x="7283" y="3171"/>
                </a:lnTo>
                <a:lnTo>
                  <a:pt x="14573" y="3171"/>
                </a:lnTo>
                <a:lnTo>
                  <a:pt x="7602" y="78"/>
                </a:lnTo>
                <a:close/>
              </a:path>
              <a:path w="235244" h="33187">
                <a:moveTo>
                  <a:pt x="120038" y="78"/>
                </a:moveTo>
                <a:lnTo>
                  <a:pt x="7602" y="78"/>
                </a:lnTo>
                <a:lnTo>
                  <a:pt x="14573" y="3171"/>
                </a:lnTo>
                <a:lnTo>
                  <a:pt x="119545" y="3172"/>
                </a:lnTo>
                <a:lnTo>
                  <a:pt x="130716" y="3140"/>
                </a:lnTo>
                <a:lnTo>
                  <a:pt x="120038" y="78"/>
                </a:lnTo>
                <a:close/>
              </a:path>
              <a:path w="235244" h="33187">
                <a:moveTo>
                  <a:pt x="130716" y="3140"/>
                </a:moveTo>
                <a:lnTo>
                  <a:pt x="119435" y="3140"/>
                </a:lnTo>
                <a:lnTo>
                  <a:pt x="119653" y="3172"/>
                </a:lnTo>
                <a:lnTo>
                  <a:pt x="130827" y="3172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35" name="object 335"/>
          <p:cNvSpPr/>
          <p:nvPr/>
        </p:nvSpPr>
        <p:spPr>
          <a:xfrm>
            <a:off x="4767239" y="4086697"/>
            <a:ext cx="142912" cy="274919"/>
          </a:xfrm>
          <a:custGeom>
            <a:avLst/>
            <a:gdLst/>
            <a:ahLst/>
            <a:cxnLst/>
            <a:rect l="l" t="t" r="r" b="b"/>
            <a:pathLst>
              <a:path w="142912" h="274919">
                <a:moveTo>
                  <a:pt x="0" y="274919"/>
                </a:moveTo>
                <a:lnTo>
                  <a:pt x="142912" y="274919"/>
                </a:lnTo>
                <a:lnTo>
                  <a:pt x="142912" y="0"/>
                </a:lnTo>
                <a:lnTo>
                  <a:pt x="0" y="0"/>
                </a:lnTo>
                <a:lnTo>
                  <a:pt x="0" y="274919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36" name="object 336"/>
          <p:cNvSpPr/>
          <p:nvPr/>
        </p:nvSpPr>
        <p:spPr>
          <a:xfrm>
            <a:off x="4766148" y="4085107"/>
            <a:ext cx="145096" cy="278089"/>
          </a:xfrm>
          <a:custGeom>
            <a:avLst/>
            <a:gdLst/>
            <a:ahLst/>
            <a:cxnLst/>
            <a:rect l="l" t="t" r="r" b="b"/>
            <a:pathLst>
              <a:path w="145096" h="278089">
                <a:moveTo>
                  <a:pt x="145096" y="0"/>
                </a:moveTo>
                <a:lnTo>
                  <a:pt x="0" y="0"/>
                </a:lnTo>
                <a:lnTo>
                  <a:pt x="0" y="278089"/>
                </a:lnTo>
                <a:lnTo>
                  <a:pt x="145096" y="278089"/>
                </a:lnTo>
                <a:lnTo>
                  <a:pt x="145096" y="276509"/>
                </a:lnTo>
                <a:lnTo>
                  <a:pt x="2181" y="276509"/>
                </a:lnTo>
                <a:lnTo>
                  <a:pt x="1090" y="274929"/>
                </a:lnTo>
                <a:lnTo>
                  <a:pt x="2181" y="274929"/>
                </a:lnTo>
                <a:lnTo>
                  <a:pt x="2181" y="3156"/>
                </a:lnTo>
                <a:lnTo>
                  <a:pt x="1090" y="3156"/>
                </a:lnTo>
                <a:lnTo>
                  <a:pt x="2181" y="1578"/>
                </a:lnTo>
                <a:lnTo>
                  <a:pt x="145096" y="1578"/>
                </a:lnTo>
                <a:lnTo>
                  <a:pt x="145096" y="0"/>
                </a:lnTo>
                <a:close/>
              </a:path>
              <a:path w="145096" h="278089">
                <a:moveTo>
                  <a:pt x="2181" y="274929"/>
                </a:moveTo>
                <a:lnTo>
                  <a:pt x="1090" y="274929"/>
                </a:lnTo>
                <a:lnTo>
                  <a:pt x="2181" y="276509"/>
                </a:lnTo>
                <a:lnTo>
                  <a:pt x="2181" y="274929"/>
                </a:lnTo>
                <a:close/>
              </a:path>
              <a:path w="145096" h="278089">
                <a:moveTo>
                  <a:pt x="142911" y="274929"/>
                </a:moveTo>
                <a:lnTo>
                  <a:pt x="2181" y="274929"/>
                </a:lnTo>
                <a:lnTo>
                  <a:pt x="2181" y="276509"/>
                </a:lnTo>
                <a:lnTo>
                  <a:pt x="142911" y="276509"/>
                </a:lnTo>
                <a:lnTo>
                  <a:pt x="142911" y="274929"/>
                </a:lnTo>
                <a:close/>
              </a:path>
              <a:path w="145096" h="278089">
                <a:moveTo>
                  <a:pt x="142910" y="1578"/>
                </a:moveTo>
                <a:lnTo>
                  <a:pt x="142911" y="276509"/>
                </a:lnTo>
                <a:lnTo>
                  <a:pt x="144003" y="274929"/>
                </a:lnTo>
                <a:lnTo>
                  <a:pt x="145096" y="274929"/>
                </a:lnTo>
                <a:lnTo>
                  <a:pt x="145096" y="3156"/>
                </a:lnTo>
                <a:lnTo>
                  <a:pt x="144003" y="3156"/>
                </a:lnTo>
                <a:lnTo>
                  <a:pt x="142910" y="1578"/>
                </a:lnTo>
                <a:close/>
              </a:path>
              <a:path w="145096" h="278089">
                <a:moveTo>
                  <a:pt x="145096" y="274929"/>
                </a:moveTo>
                <a:lnTo>
                  <a:pt x="144003" y="274929"/>
                </a:lnTo>
                <a:lnTo>
                  <a:pt x="142911" y="276509"/>
                </a:lnTo>
                <a:lnTo>
                  <a:pt x="145096" y="276509"/>
                </a:lnTo>
                <a:lnTo>
                  <a:pt x="145096" y="274929"/>
                </a:lnTo>
                <a:close/>
              </a:path>
              <a:path w="145096" h="278089">
                <a:moveTo>
                  <a:pt x="2181" y="1578"/>
                </a:moveTo>
                <a:lnTo>
                  <a:pt x="1090" y="3156"/>
                </a:lnTo>
                <a:lnTo>
                  <a:pt x="2181" y="3156"/>
                </a:lnTo>
                <a:lnTo>
                  <a:pt x="2181" y="1578"/>
                </a:lnTo>
                <a:close/>
              </a:path>
              <a:path w="145096" h="278089">
                <a:moveTo>
                  <a:pt x="142910" y="1578"/>
                </a:moveTo>
                <a:lnTo>
                  <a:pt x="2181" y="1578"/>
                </a:lnTo>
                <a:lnTo>
                  <a:pt x="2181" y="3156"/>
                </a:lnTo>
                <a:lnTo>
                  <a:pt x="142910" y="3156"/>
                </a:lnTo>
                <a:lnTo>
                  <a:pt x="142910" y="1578"/>
                </a:lnTo>
                <a:close/>
              </a:path>
              <a:path w="145096" h="278089">
                <a:moveTo>
                  <a:pt x="145096" y="1578"/>
                </a:moveTo>
                <a:lnTo>
                  <a:pt x="142910" y="1578"/>
                </a:lnTo>
                <a:lnTo>
                  <a:pt x="144003" y="3156"/>
                </a:lnTo>
                <a:lnTo>
                  <a:pt x="145096" y="3156"/>
                </a:lnTo>
                <a:lnTo>
                  <a:pt x="145096" y="1578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37" name="object 337"/>
          <p:cNvSpPr/>
          <p:nvPr/>
        </p:nvSpPr>
        <p:spPr>
          <a:xfrm>
            <a:off x="4769421" y="3933421"/>
            <a:ext cx="151648" cy="137467"/>
          </a:xfrm>
          <a:custGeom>
            <a:avLst/>
            <a:gdLst/>
            <a:ahLst/>
            <a:cxnLst/>
            <a:rect l="l" t="t" r="r" b="b"/>
            <a:pathLst>
              <a:path w="151648" h="137467">
                <a:moveTo>
                  <a:pt x="145102" y="0"/>
                </a:moveTo>
                <a:lnTo>
                  <a:pt x="0" y="0"/>
                </a:lnTo>
                <a:lnTo>
                  <a:pt x="6545" y="137467"/>
                </a:lnTo>
                <a:lnTo>
                  <a:pt x="151648" y="137467"/>
                </a:lnTo>
                <a:lnTo>
                  <a:pt x="145102" y="0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38" name="object 338"/>
          <p:cNvSpPr/>
          <p:nvPr/>
        </p:nvSpPr>
        <p:spPr>
          <a:xfrm>
            <a:off x="4768251" y="3931842"/>
            <a:ext cx="153976" cy="140623"/>
          </a:xfrm>
          <a:custGeom>
            <a:avLst/>
            <a:gdLst/>
            <a:ahLst/>
            <a:cxnLst/>
            <a:rect l="l" t="t" r="r" b="b"/>
            <a:pathLst>
              <a:path w="153976" h="140623">
                <a:moveTo>
                  <a:pt x="147287" y="0"/>
                </a:moveTo>
                <a:lnTo>
                  <a:pt x="0" y="0"/>
                </a:lnTo>
                <a:lnTo>
                  <a:pt x="6695" y="140623"/>
                </a:lnTo>
                <a:lnTo>
                  <a:pt x="153976" y="140623"/>
                </a:lnTo>
                <a:lnTo>
                  <a:pt x="153906" y="139156"/>
                </a:lnTo>
                <a:lnTo>
                  <a:pt x="151724" y="139156"/>
                </a:lnTo>
                <a:lnTo>
                  <a:pt x="151714" y="138935"/>
                </a:lnTo>
                <a:lnTo>
                  <a:pt x="8803" y="138935"/>
                </a:lnTo>
                <a:lnTo>
                  <a:pt x="7714" y="137467"/>
                </a:lnTo>
                <a:lnTo>
                  <a:pt x="8733" y="137467"/>
                </a:lnTo>
                <a:lnTo>
                  <a:pt x="2338" y="3156"/>
                </a:lnTo>
                <a:lnTo>
                  <a:pt x="1169" y="3156"/>
                </a:lnTo>
                <a:lnTo>
                  <a:pt x="2257" y="1467"/>
                </a:lnTo>
                <a:lnTo>
                  <a:pt x="147357" y="1467"/>
                </a:lnTo>
                <a:lnTo>
                  <a:pt x="147287" y="0"/>
                </a:lnTo>
                <a:close/>
              </a:path>
              <a:path w="153976" h="140623">
                <a:moveTo>
                  <a:pt x="145178" y="1688"/>
                </a:moveTo>
                <a:lnTo>
                  <a:pt x="151724" y="139156"/>
                </a:lnTo>
                <a:lnTo>
                  <a:pt x="152817" y="137467"/>
                </a:lnTo>
                <a:lnTo>
                  <a:pt x="153826" y="137467"/>
                </a:lnTo>
                <a:lnTo>
                  <a:pt x="147437" y="3156"/>
                </a:lnTo>
                <a:lnTo>
                  <a:pt x="146271" y="3156"/>
                </a:lnTo>
                <a:lnTo>
                  <a:pt x="145178" y="1688"/>
                </a:lnTo>
                <a:close/>
              </a:path>
              <a:path w="153976" h="140623">
                <a:moveTo>
                  <a:pt x="153826" y="137467"/>
                </a:moveTo>
                <a:lnTo>
                  <a:pt x="152817" y="137467"/>
                </a:lnTo>
                <a:lnTo>
                  <a:pt x="151724" y="139156"/>
                </a:lnTo>
                <a:lnTo>
                  <a:pt x="153906" y="139156"/>
                </a:lnTo>
                <a:lnTo>
                  <a:pt x="153826" y="137467"/>
                </a:lnTo>
                <a:close/>
              </a:path>
              <a:path w="153976" h="140623">
                <a:moveTo>
                  <a:pt x="8733" y="137467"/>
                </a:moveTo>
                <a:lnTo>
                  <a:pt x="7714" y="137467"/>
                </a:lnTo>
                <a:lnTo>
                  <a:pt x="8803" y="138935"/>
                </a:lnTo>
                <a:lnTo>
                  <a:pt x="8733" y="137467"/>
                </a:lnTo>
                <a:close/>
              </a:path>
              <a:path w="153976" h="140623">
                <a:moveTo>
                  <a:pt x="151644" y="137467"/>
                </a:moveTo>
                <a:lnTo>
                  <a:pt x="8733" y="137467"/>
                </a:lnTo>
                <a:lnTo>
                  <a:pt x="8803" y="138935"/>
                </a:lnTo>
                <a:lnTo>
                  <a:pt x="151714" y="138935"/>
                </a:lnTo>
                <a:lnTo>
                  <a:pt x="151644" y="137467"/>
                </a:lnTo>
                <a:close/>
              </a:path>
              <a:path w="153976" h="140623">
                <a:moveTo>
                  <a:pt x="2257" y="1467"/>
                </a:moveTo>
                <a:lnTo>
                  <a:pt x="1169" y="3156"/>
                </a:lnTo>
                <a:lnTo>
                  <a:pt x="2338" y="3156"/>
                </a:lnTo>
                <a:lnTo>
                  <a:pt x="2257" y="1467"/>
                </a:lnTo>
                <a:close/>
              </a:path>
              <a:path w="153976" h="140623">
                <a:moveTo>
                  <a:pt x="147357" y="1467"/>
                </a:moveTo>
                <a:lnTo>
                  <a:pt x="2257" y="1467"/>
                </a:lnTo>
                <a:lnTo>
                  <a:pt x="2338" y="3156"/>
                </a:lnTo>
                <a:lnTo>
                  <a:pt x="145248" y="3156"/>
                </a:lnTo>
                <a:lnTo>
                  <a:pt x="145178" y="1688"/>
                </a:lnTo>
                <a:lnTo>
                  <a:pt x="147368" y="1688"/>
                </a:lnTo>
                <a:lnTo>
                  <a:pt x="147357" y="1467"/>
                </a:lnTo>
                <a:close/>
              </a:path>
              <a:path w="153976" h="140623">
                <a:moveTo>
                  <a:pt x="147368" y="1688"/>
                </a:moveTo>
                <a:lnTo>
                  <a:pt x="145178" y="1688"/>
                </a:lnTo>
                <a:lnTo>
                  <a:pt x="146271" y="3156"/>
                </a:lnTo>
                <a:lnTo>
                  <a:pt x="147437" y="3156"/>
                </a:lnTo>
                <a:lnTo>
                  <a:pt x="147368" y="1688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39" name="object 339"/>
          <p:cNvSpPr/>
          <p:nvPr/>
        </p:nvSpPr>
        <p:spPr>
          <a:xfrm>
            <a:off x="4768329" y="4070888"/>
            <a:ext cx="153821" cy="15796"/>
          </a:xfrm>
          <a:custGeom>
            <a:avLst/>
            <a:gdLst/>
            <a:ahLst/>
            <a:cxnLst/>
            <a:rect l="l" t="t" r="r" b="b"/>
            <a:pathLst>
              <a:path w="153821" h="15796">
                <a:moveTo>
                  <a:pt x="153821" y="0"/>
                </a:moveTo>
                <a:lnTo>
                  <a:pt x="7636" y="0"/>
                </a:lnTo>
                <a:lnTo>
                  <a:pt x="0" y="15796"/>
                </a:lnTo>
                <a:lnTo>
                  <a:pt x="141822" y="15796"/>
                </a:lnTo>
                <a:lnTo>
                  <a:pt x="153821" y="0"/>
                </a:lnTo>
                <a:close/>
              </a:path>
            </a:pathLst>
          </a:custGeom>
          <a:solidFill>
            <a:srgbClr val="9F9F9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40" name="object 340"/>
          <p:cNvSpPr/>
          <p:nvPr/>
        </p:nvSpPr>
        <p:spPr>
          <a:xfrm>
            <a:off x="4766234" y="4069310"/>
            <a:ext cx="158747" cy="18952"/>
          </a:xfrm>
          <a:custGeom>
            <a:avLst/>
            <a:gdLst/>
            <a:ahLst/>
            <a:cxnLst/>
            <a:rect l="l" t="t" r="r" b="b"/>
            <a:pathLst>
              <a:path w="158747" h="18952">
                <a:moveTo>
                  <a:pt x="158747" y="0"/>
                </a:moveTo>
                <a:lnTo>
                  <a:pt x="9163" y="0"/>
                </a:lnTo>
                <a:lnTo>
                  <a:pt x="0" y="18952"/>
                </a:lnTo>
                <a:lnTo>
                  <a:pt x="144343" y="18952"/>
                </a:lnTo>
                <a:lnTo>
                  <a:pt x="144847" y="18290"/>
                </a:lnTo>
                <a:lnTo>
                  <a:pt x="2988" y="18290"/>
                </a:lnTo>
                <a:lnTo>
                  <a:pt x="2094" y="15796"/>
                </a:lnTo>
                <a:lnTo>
                  <a:pt x="4193" y="15796"/>
                </a:lnTo>
                <a:lnTo>
                  <a:pt x="10298" y="3156"/>
                </a:lnTo>
                <a:lnTo>
                  <a:pt x="9731" y="3156"/>
                </a:lnTo>
                <a:lnTo>
                  <a:pt x="10625" y="2477"/>
                </a:lnTo>
                <a:lnTo>
                  <a:pt x="153614" y="2477"/>
                </a:lnTo>
                <a:lnTo>
                  <a:pt x="155184" y="410"/>
                </a:lnTo>
                <a:lnTo>
                  <a:pt x="158435" y="410"/>
                </a:lnTo>
                <a:lnTo>
                  <a:pt x="158747" y="0"/>
                </a:lnTo>
                <a:close/>
              </a:path>
              <a:path w="158747" h="18952">
                <a:moveTo>
                  <a:pt x="4193" y="15796"/>
                </a:moveTo>
                <a:lnTo>
                  <a:pt x="2094" y="15796"/>
                </a:lnTo>
                <a:lnTo>
                  <a:pt x="2988" y="18290"/>
                </a:lnTo>
                <a:lnTo>
                  <a:pt x="4193" y="15796"/>
                </a:lnTo>
                <a:close/>
              </a:path>
              <a:path w="158747" h="18952">
                <a:moveTo>
                  <a:pt x="143496" y="15796"/>
                </a:moveTo>
                <a:lnTo>
                  <a:pt x="4193" y="15796"/>
                </a:lnTo>
                <a:lnTo>
                  <a:pt x="2988" y="18290"/>
                </a:lnTo>
                <a:lnTo>
                  <a:pt x="144847" y="18290"/>
                </a:lnTo>
                <a:lnTo>
                  <a:pt x="146430" y="16207"/>
                </a:lnTo>
                <a:lnTo>
                  <a:pt x="143185" y="16207"/>
                </a:lnTo>
                <a:lnTo>
                  <a:pt x="143496" y="15796"/>
                </a:lnTo>
                <a:close/>
              </a:path>
              <a:path w="158747" h="18952">
                <a:moveTo>
                  <a:pt x="155184" y="410"/>
                </a:moveTo>
                <a:lnTo>
                  <a:pt x="143185" y="16207"/>
                </a:lnTo>
                <a:lnTo>
                  <a:pt x="143917" y="15796"/>
                </a:lnTo>
                <a:lnTo>
                  <a:pt x="146742" y="15796"/>
                </a:lnTo>
                <a:lnTo>
                  <a:pt x="156348" y="3156"/>
                </a:lnTo>
                <a:lnTo>
                  <a:pt x="155916" y="3156"/>
                </a:lnTo>
                <a:lnTo>
                  <a:pt x="155184" y="410"/>
                </a:lnTo>
                <a:close/>
              </a:path>
              <a:path w="158747" h="18952">
                <a:moveTo>
                  <a:pt x="146742" y="15796"/>
                </a:moveTo>
                <a:lnTo>
                  <a:pt x="143917" y="15796"/>
                </a:lnTo>
                <a:lnTo>
                  <a:pt x="143185" y="16207"/>
                </a:lnTo>
                <a:lnTo>
                  <a:pt x="146430" y="16207"/>
                </a:lnTo>
                <a:lnTo>
                  <a:pt x="146742" y="15796"/>
                </a:lnTo>
                <a:close/>
              </a:path>
              <a:path w="158747" h="18952">
                <a:moveTo>
                  <a:pt x="10625" y="2477"/>
                </a:moveTo>
                <a:lnTo>
                  <a:pt x="9731" y="3156"/>
                </a:lnTo>
                <a:lnTo>
                  <a:pt x="10298" y="3156"/>
                </a:lnTo>
                <a:lnTo>
                  <a:pt x="10625" y="2477"/>
                </a:lnTo>
                <a:close/>
              </a:path>
              <a:path w="158747" h="18952">
                <a:moveTo>
                  <a:pt x="153614" y="2477"/>
                </a:moveTo>
                <a:lnTo>
                  <a:pt x="10625" y="2477"/>
                </a:lnTo>
                <a:lnTo>
                  <a:pt x="10298" y="3156"/>
                </a:lnTo>
                <a:lnTo>
                  <a:pt x="153098" y="3156"/>
                </a:lnTo>
                <a:lnTo>
                  <a:pt x="153614" y="2477"/>
                </a:lnTo>
                <a:close/>
              </a:path>
              <a:path w="158747" h="18952">
                <a:moveTo>
                  <a:pt x="158435" y="410"/>
                </a:moveTo>
                <a:lnTo>
                  <a:pt x="155184" y="410"/>
                </a:lnTo>
                <a:lnTo>
                  <a:pt x="155916" y="3156"/>
                </a:lnTo>
                <a:lnTo>
                  <a:pt x="156348" y="3156"/>
                </a:lnTo>
                <a:lnTo>
                  <a:pt x="158435" y="41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41" name="object 341"/>
          <p:cNvSpPr/>
          <p:nvPr/>
        </p:nvSpPr>
        <p:spPr>
          <a:xfrm>
            <a:off x="4768197" y="3923747"/>
            <a:ext cx="15426" cy="439449"/>
          </a:xfrm>
          <a:custGeom>
            <a:avLst/>
            <a:gdLst/>
            <a:ahLst/>
            <a:cxnLst/>
            <a:rect l="l" t="t" r="r" b="b"/>
            <a:pathLst>
              <a:path w="15426" h="439449">
                <a:moveTo>
                  <a:pt x="13203" y="148339"/>
                </a:moveTo>
                <a:lnTo>
                  <a:pt x="6678" y="164089"/>
                </a:lnTo>
                <a:lnTo>
                  <a:pt x="6678" y="438742"/>
                </a:lnTo>
                <a:lnTo>
                  <a:pt x="7167" y="439449"/>
                </a:lnTo>
                <a:lnTo>
                  <a:pt x="8372" y="439449"/>
                </a:lnTo>
                <a:lnTo>
                  <a:pt x="8861" y="438742"/>
                </a:lnTo>
                <a:lnTo>
                  <a:pt x="8860" y="165336"/>
                </a:lnTo>
                <a:lnTo>
                  <a:pt x="8704" y="165336"/>
                </a:lnTo>
                <a:lnTo>
                  <a:pt x="8860" y="164516"/>
                </a:lnTo>
                <a:lnTo>
                  <a:pt x="9044" y="164516"/>
                </a:lnTo>
                <a:lnTo>
                  <a:pt x="15426" y="149113"/>
                </a:lnTo>
                <a:lnTo>
                  <a:pt x="15413" y="148829"/>
                </a:lnTo>
                <a:lnTo>
                  <a:pt x="13226" y="148829"/>
                </a:lnTo>
                <a:lnTo>
                  <a:pt x="13203" y="148339"/>
                </a:lnTo>
                <a:close/>
              </a:path>
              <a:path w="15426" h="439449">
                <a:moveTo>
                  <a:pt x="8860" y="164516"/>
                </a:moveTo>
                <a:lnTo>
                  <a:pt x="8704" y="165336"/>
                </a:lnTo>
                <a:lnTo>
                  <a:pt x="8860" y="164959"/>
                </a:lnTo>
                <a:lnTo>
                  <a:pt x="8860" y="164516"/>
                </a:lnTo>
                <a:close/>
              </a:path>
              <a:path w="15426" h="439449">
                <a:moveTo>
                  <a:pt x="8860" y="164959"/>
                </a:moveTo>
                <a:lnTo>
                  <a:pt x="8704" y="165336"/>
                </a:lnTo>
                <a:lnTo>
                  <a:pt x="8860" y="165336"/>
                </a:lnTo>
                <a:lnTo>
                  <a:pt x="8860" y="164959"/>
                </a:lnTo>
                <a:close/>
              </a:path>
              <a:path w="15426" h="439449">
                <a:moveTo>
                  <a:pt x="9044" y="164516"/>
                </a:moveTo>
                <a:lnTo>
                  <a:pt x="8860" y="164516"/>
                </a:lnTo>
                <a:lnTo>
                  <a:pt x="8860" y="164959"/>
                </a:lnTo>
                <a:lnTo>
                  <a:pt x="9044" y="164516"/>
                </a:lnTo>
                <a:close/>
              </a:path>
              <a:path w="15426" h="439449">
                <a:moveTo>
                  <a:pt x="13379" y="147914"/>
                </a:moveTo>
                <a:lnTo>
                  <a:pt x="13203" y="148339"/>
                </a:lnTo>
                <a:lnTo>
                  <a:pt x="13226" y="148829"/>
                </a:lnTo>
                <a:lnTo>
                  <a:pt x="13379" y="147914"/>
                </a:lnTo>
                <a:close/>
              </a:path>
              <a:path w="15426" h="439449">
                <a:moveTo>
                  <a:pt x="15370" y="147914"/>
                </a:moveTo>
                <a:lnTo>
                  <a:pt x="13379" y="147914"/>
                </a:lnTo>
                <a:lnTo>
                  <a:pt x="13226" y="148829"/>
                </a:lnTo>
                <a:lnTo>
                  <a:pt x="15413" y="148829"/>
                </a:lnTo>
                <a:lnTo>
                  <a:pt x="15370" y="147914"/>
                </a:lnTo>
                <a:close/>
              </a:path>
              <a:path w="15426" h="439449">
                <a:moveTo>
                  <a:pt x="6712" y="10456"/>
                </a:moveTo>
                <a:lnTo>
                  <a:pt x="13203" y="148339"/>
                </a:lnTo>
                <a:lnTo>
                  <a:pt x="13379" y="147914"/>
                </a:lnTo>
                <a:lnTo>
                  <a:pt x="15370" y="147914"/>
                </a:lnTo>
                <a:lnTo>
                  <a:pt x="8919" y="10888"/>
                </a:lnTo>
                <a:lnTo>
                  <a:pt x="7070" y="10888"/>
                </a:lnTo>
                <a:lnTo>
                  <a:pt x="6712" y="10456"/>
                </a:lnTo>
                <a:close/>
              </a:path>
              <a:path w="15426" h="439449">
                <a:moveTo>
                  <a:pt x="6680" y="9784"/>
                </a:moveTo>
                <a:lnTo>
                  <a:pt x="6712" y="10456"/>
                </a:lnTo>
                <a:lnTo>
                  <a:pt x="7070" y="10888"/>
                </a:lnTo>
                <a:lnTo>
                  <a:pt x="6680" y="9784"/>
                </a:lnTo>
                <a:close/>
              </a:path>
              <a:path w="15426" h="439449">
                <a:moveTo>
                  <a:pt x="8867" y="9784"/>
                </a:moveTo>
                <a:lnTo>
                  <a:pt x="6680" y="9784"/>
                </a:lnTo>
                <a:lnTo>
                  <a:pt x="7070" y="10888"/>
                </a:lnTo>
                <a:lnTo>
                  <a:pt x="8919" y="10888"/>
                </a:lnTo>
                <a:lnTo>
                  <a:pt x="8867" y="9784"/>
                </a:lnTo>
                <a:close/>
              </a:path>
              <a:path w="15426" h="439449">
                <a:moveTo>
                  <a:pt x="1458" y="0"/>
                </a:moveTo>
                <a:lnTo>
                  <a:pt x="771" y="94"/>
                </a:lnTo>
                <a:lnTo>
                  <a:pt x="385" y="773"/>
                </a:lnTo>
                <a:lnTo>
                  <a:pt x="0" y="1436"/>
                </a:lnTo>
                <a:lnTo>
                  <a:pt x="62" y="2430"/>
                </a:lnTo>
                <a:lnTo>
                  <a:pt x="525" y="2998"/>
                </a:lnTo>
                <a:lnTo>
                  <a:pt x="6712" y="10456"/>
                </a:lnTo>
                <a:lnTo>
                  <a:pt x="6680" y="9784"/>
                </a:lnTo>
                <a:lnTo>
                  <a:pt x="8867" y="9784"/>
                </a:lnTo>
                <a:lnTo>
                  <a:pt x="8825" y="8900"/>
                </a:lnTo>
                <a:lnTo>
                  <a:pt x="1922" y="568"/>
                </a:lnTo>
                <a:lnTo>
                  <a:pt x="1458" y="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42" name="object 342"/>
          <p:cNvSpPr/>
          <p:nvPr/>
        </p:nvSpPr>
        <p:spPr>
          <a:xfrm>
            <a:off x="4773647" y="3925325"/>
            <a:ext cx="14340" cy="437871"/>
          </a:xfrm>
          <a:custGeom>
            <a:avLst/>
            <a:gdLst/>
            <a:ahLst/>
            <a:cxnLst/>
            <a:rect l="l" t="t" r="r" b="b"/>
            <a:pathLst>
              <a:path w="14340" h="437871">
                <a:moveTo>
                  <a:pt x="12117" y="146761"/>
                </a:moveTo>
                <a:lnTo>
                  <a:pt x="5592" y="162511"/>
                </a:lnTo>
                <a:lnTo>
                  <a:pt x="5592" y="437164"/>
                </a:lnTo>
                <a:lnTo>
                  <a:pt x="6080" y="437871"/>
                </a:lnTo>
                <a:lnTo>
                  <a:pt x="7286" y="437871"/>
                </a:lnTo>
                <a:lnTo>
                  <a:pt x="7774" y="437164"/>
                </a:lnTo>
                <a:lnTo>
                  <a:pt x="7774" y="163758"/>
                </a:lnTo>
                <a:lnTo>
                  <a:pt x="7618" y="163758"/>
                </a:lnTo>
                <a:lnTo>
                  <a:pt x="7774" y="162937"/>
                </a:lnTo>
                <a:lnTo>
                  <a:pt x="7958" y="162937"/>
                </a:lnTo>
                <a:lnTo>
                  <a:pt x="14340" y="147535"/>
                </a:lnTo>
                <a:lnTo>
                  <a:pt x="14327" y="147251"/>
                </a:lnTo>
                <a:lnTo>
                  <a:pt x="12140" y="147251"/>
                </a:lnTo>
                <a:lnTo>
                  <a:pt x="12117" y="146761"/>
                </a:lnTo>
                <a:close/>
              </a:path>
              <a:path w="14340" h="437871">
                <a:moveTo>
                  <a:pt x="7774" y="162937"/>
                </a:moveTo>
                <a:lnTo>
                  <a:pt x="7618" y="163758"/>
                </a:lnTo>
                <a:lnTo>
                  <a:pt x="7774" y="163381"/>
                </a:lnTo>
                <a:lnTo>
                  <a:pt x="7774" y="162937"/>
                </a:lnTo>
                <a:close/>
              </a:path>
              <a:path w="14340" h="437871">
                <a:moveTo>
                  <a:pt x="7774" y="163381"/>
                </a:moveTo>
                <a:lnTo>
                  <a:pt x="7618" y="163758"/>
                </a:lnTo>
                <a:lnTo>
                  <a:pt x="7774" y="163758"/>
                </a:lnTo>
                <a:lnTo>
                  <a:pt x="7774" y="163381"/>
                </a:lnTo>
                <a:close/>
              </a:path>
              <a:path w="14340" h="437871">
                <a:moveTo>
                  <a:pt x="7958" y="162937"/>
                </a:moveTo>
                <a:lnTo>
                  <a:pt x="7774" y="162937"/>
                </a:lnTo>
                <a:lnTo>
                  <a:pt x="7774" y="163381"/>
                </a:lnTo>
                <a:lnTo>
                  <a:pt x="7958" y="162937"/>
                </a:lnTo>
                <a:close/>
              </a:path>
              <a:path w="14340" h="437871">
                <a:moveTo>
                  <a:pt x="12293" y="146336"/>
                </a:moveTo>
                <a:lnTo>
                  <a:pt x="12117" y="146761"/>
                </a:lnTo>
                <a:lnTo>
                  <a:pt x="12140" y="147251"/>
                </a:lnTo>
                <a:lnTo>
                  <a:pt x="12293" y="146336"/>
                </a:lnTo>
                <a:close/>
              </a:path>
              <a:path w="14340" h="437871">
                <a:moveTo>
                  <a:pt x="14284" y="146336"/>
                </a:moveTo>
                <a:lnTo>
                  <a:pt x="12293" y="146336"/>
                </a:lnTo>
                <a:lnTo>
                  <a:pt x="12140" y="147251"/>
                </a:lnTo>
                <a:lnTo>
                  <a:pt x="14327" y="147251"/>
                </a:lnTo>
                <a:lnTo>
                  <a:pt x="14284" y="146336"/>
                </a:lnTo>
                <a:close/>
              </a:path>
              <a:path w="14340" h="437871">
                <a:moveTo>
                  <a:pt x="5627" y="8907"/>
                </a:moveTo>
                <a:lnTo>
                  <a:pt x="12117" y="146761"/>
                </a:lnTo>
                <a:lnTo>
                  <a:pt x="12293" y="146336"/>
                </a:lnTo>
                <a:lnTo>
                  <a:pt x="14284" y="146336"/>
                </a:lnTo>
                <a:lnTo>
                  <a:pt x="7834" y="9342"/>
                </a:lnTo>
                <a:lnTo>
                  <a:pt x="6001" y="9342"/>
                </a:lnTo>
                <a:lnTo>
                  <a:pt x="5627" y="8907"/>
                </a:lnTo>
                <a:close/>
              </a:path>
              <a:path w="14340" h="437871">
                <a:moveTo>
                  <a:pt x="5594" y="8206"/>
                </a:moveTo>
                <a:lnTo>
                  <a:pt x="5627" y="8907"/>
                </a:lnTo>
                <a:lnTo>
                  <a:pt x="6001" y="9342"/>
                </a:lnTo>
                <a:lnTo>
                  <a:pt x="5594" y="8206"/>
                </a:lnTo>
                <a:close/>
              </a:path>
              <a:path w="14340" h="437871">
                <a:moveTo>
                  <a:pt x="7780" y="8206"/>
                </a:moveTo>
                <a:lnTo>
                  <a:pt x="5594" y="8206"/>
                </a:lnTo>
                <a:lnTo>
                  <a:pt x="6001" y="9342"/>
                </a:lnTo>
                <a:lnTo>
                  <a:pt x="7834" y="9342"/>
                </a:lnTo>
                <a:lnTo>
                  <a:pt x="7780" y="8206"/>
                </a:lnTo>
                <a:close/>
              </a:path>
              <a:path w="14340" h="437871">
                <a:moveTo>
                  <a:pt x="1439" y="0"/>
                </a:moveTo>
                <a:lnTo>
                  <a:pt x="752" y="110"/>
                </a:lnTo>
                <a:lnTo>
                  <a:pt x="0" y="1467"/>
                </a:lnTo>
                <a:lnTo>
                  <a:pt x="76" y="2461"/>
                </a:lnTo>
                <a:lnTo>
                  <a:pt x="546" y="3014"/>
                </a:lnTo>
                <a:lnTo>
                  <a:pt x="5627" y="8907"/>
                </a:lnTo>
                <a:lnTo>
                  <a:pt x="5594" y="8206"/>
                </a:lnTo>
                <a:lnTo>
                  <a:pt x="7780" y="8206"/>
                </a:lnTo>
                <a:lnTo>
                  <a:pt x="7738" y="7306"/>
                </a:lnTo>
                <a:lnTo>
                  <a:pt x="1439" y="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43" name="object 343"/>
          <p:cNvSpPr/>
          <p:nvPr/>
        </p:nvSpPr>
        <p:spPr>
          <a:xfrm>
            <a:off x="4776924" y="3923747"/>
            <a:ext cx="15427" cy="439449"/>
          </a:xfrm>
          <a:custGeom>
            <a:avLst/>
            <a:gdLst/>
            <a:ahLst/>
            <a:cxnLst/>
            <a:rect l="l" t="t" r="r" b="b"/>
            <a:pathLst>
              <a:path w="15427" h="439449">
                <a:moveTo>
                  <a:pt x="13203" y="146762"/>
                </a:moveTo>
                <a:lnTo>
                  <a:pt x="6678" y="162511"/>
                </a:lnTo>
                <a:lnTo>
                  <a:pt x="6678" y="438742"/>
                </a:lnTo>
                <a:lnTo>
                  <a:pt x="7167" y="439449"/>
                </a:lnTo>
                <a:lnTo>
                  <a:pt x="8372" y="439449"/>
                </a:lnTo>
                <a:lnTo>
                  <a:pt x="8861" y="438742"/>
                </a:lnTo>
                <a:lnTo>
                  <a:pt x="8860" y="163758"/>
                </a:lnTo>
                <a:lnTo>
                  <a:pt x="8704" y="163758"/>
                </a:lnTo>
                <a:lnTo>
                  <a:pt x="8860" y="162937"/>
                </a:lnTo>
                <a:lnTo>
                  <a:pt x="9044" y="162937"/>
                </a:lnTo>
                <a:lnTo>
                  <a:pt x="15427" y="147535"/>
                </a:lnTo>
                <a:lnTo>
                  <a:pt x="15414" y="147251"/>
                </a:lnTo>
                <a:lnTo>
                  <a:pt x="13226" y="147251"/>
                </a:lnTo>
                <a:lnTo>
                  <a:pt x="13203" y="146762"/>
                </a:lnTo>
                <a:close/>
              </a:path>
              <a:path w="15427" h="439449">
                <a:moveTo>
                  <a:pt x="8860" y="162937"/>
                </a:moveTo>
                <a:lnTo>
                  <a:pt x="8704" y="163758"/>
                </a:lnTo>
                <a:lnTo>
                  <a:pt x="8860" y="163381"/>
                </a:lnTo>
                <a:lnTo>
                  <a:pt x="8860" y="162937"/>
                </a:lnTo>
                <a:close/>
              </a:path>
              <a:path w="15427" h="439449">
                <a:moveTo>
                  <a:pt x="8860" y="163381"/>
                </a:moveTo>
                <a:lnTo>
                  <a:pt x="8704" y="163758"/>
                </a:lnTo>
                <a:lnTo>
                  <a:pt x="8860" y="163758"/>
                </a:lnTo>
                <a:lnTo>
                  <a:pt x="8860" y="163381"/>
                </a:lnTo>
                <a:close/>
              </a:path>
              <a:path w="15427" h="439449">
                <a:moveTo>
                  <a:pt x="9044" y="162937"/>
                </a:moveTo>
                <a:lnTo>
                  <a:pt x="8860" y="162937"/>
                </a:lnTo>
                <a:lnTo>
                  <a:pt x="8860" y="163381"/>
                </a:lnTo>
                <a:lnTo>
                  <a:pt x="9044" y="162937"/>
                </a:lnTo>
                <a:close/>
              </a:path>
              <a:path w="15427" h="439449">
                <a:moveTo>
                  <a:pt x="13379" y="146336"/>
                </a:moveTo>
                <a:lnTo>
                  <a:pt x="13203" y="146762"/>
                </a:lnTo>
                <a:lnTo>
                  <a:pt x="13226" y="147251"/>
                </a:lnTo>
                <a:lnTo>
                  <a:pt x="13379" y="146336"/>
                </a:lnTo>
                <a:close/>
              </a:path>
              <a:path w="15427" h="439449">
                <a:moveTo>
                  <a:pt x="15370" y="146336"/>
                </a:moveTo>
                <a:lnTo>
                  <a:pt x="13379" y="146336"/>
                </a:lnTo>
                <a:lnTo>
                  <a:pt x="13226" y="147251"/>
                </a:lnTo>
                <a:lnTo>
                  <a:pt x="15414" y="147251"/>
                </a:lnTo>
                <a:lnTo>
                  <a:pt x="15370" y="146336"/>
                </a:lnTo>
                <a:close/>
              </a:path>
              <a:path w="15427" h="439449">
                <a:moveTo>
                  <a:pt x="6712" y="10457"/>
                </a:moveTo>
                <a:lnTo>
                  <a:pt x="13203" y="146762"/>
                </a:lnTo>
                <a:lnTo>
                  <a:pt x="13379" y="146336"/>
                </a:lnTo>
                <a:lnTo>
                  <a:pt x="15370" y="146336"/>
                </a:lnTo>
                <a:lnTo>
                  <a:pt x="8920" y="10888"/>
                </a:lnTo>
                <a:lnTo>
                  <a:pt x="7070" y="10888"/>
                </a:lnTo>
                <a:lnTo>
                  <a:pt x="6712" y="10457"/>
                </a:lnTo>
                <a:close/>
              </a:path>
              <a:path w="15427" h="439449">
                <a:moveTo>
                  <a:pt x="6680" y="9784"/>
                </a:moveTo>
                <a:lnTo>
                  <a:pt x="6712" y="10457"/>
                </a:lnTo>
                <a:lnTo>
                  <a:pt x="7070" y="10888"/>
                </a:lnTo>
                <a:lnTo>
                  <a:pt x="6680" y="9784"/>
                </a:lnTo>
                <a:close/>
              </a:path>
              <a:path w="15427" h="439449">
                <a:moveTo>
                  <a:pt x="8867" y="9784"/>
                </a:moveTo>
                <a:lnTo>
                  <a:pt x="6680" y="9784"/>
                </a:lnTo>
                <a:lnTo>
                  <a:pt x="7070" y="10888"/>
                </a:lnTo>
                <a:lnTo>
                  <a:pt x="8920" y="10888"/>
                </a:lnTo>
                <a:lnTo>
                  <a:pt x="8867" y="9784"/>
                </a:lnTo>
                <a:close/>
              </a:path>
              <a:path w="15427" h="439449">
                <a:moveTo>
                  <a:pt x="1458" y="0"/>
                </a:moveTo>
                <a:lnTo>
                  <a:pt x="771" y="94"/>
                </a:lnTo>
                <a:lnTo>
                  <a:pt x="385" y="773"/>
                </a:lnTo>
                <a:lnTo>
                  <a:pt x="0" y="1436"/>
                </a:lnTo>
                <a:lnTo>
                  <a:pt x="62" y="2430"/>
                </a:lnTo>
                <a:lnTo>
                  <a:pt x="525" y="2998"/>
                </a:lnTo>
                <a:lnTo>
                  <a:pt x="6712" y="10457"/>
                </a:lnTo>
                <a:lnTo>
                  <a:pt x="6680" y="9784"/>
                </a:lnTo>
                <a:lnTo>
                  <a:pt x="8867" y="9784"/>
                </a:lnTo>
                <a:lnTo>
                  <a:pt x="8825" y="8900"/>
                </a:lnTo>
                <a:lnTo>
                  <a:pt x="1922" y="568"/>
                </a:lnTo>
                <a:lnTo>
                  <a:pt x="1458" y="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44" name="object 344"/>
          <p:cNvSpPr/>
          <p:nvPr/>
        </p:nvSpPr>
        <p:spPr>
          <a:xfrm>
            <a:off x="4782374" y="3925325"/>
            <a:ext cx="14342" cy="437871"/>
          </a:xfrm>
          <a:custGeom>
            <a:avLst/>
            <a:gdLst/>
            <a:ahLst/>
            <a:cxnLst/>
            <a:rect l="l" t="t" r="r" b="b"/>
            <a:pathLst>
              <a:path w="14342" h="437871">
                <a:moveTo>
                  <a:pt x="12115" y="146721"/>
                </a:moveTo>
                <a:lnTo>
                  <a:pt x="5592" y="160886"/>
                </a:lnTo>
                <a:lnTo>
                  <a:pt x="5592" y="437164"/>
                </a:lnTo>
                <a:lnTo>
                  <a:pt x="6080" y="437871"/>
                </a:lnTo>
                <a:lnTo>
                  <a:pt x="7286" y="437871"/>
                </a:lnTo>
                <a:lnTo>
                  <a:pt x="7774" y="437164"/>
                </a:lnTo>
                <a:lnTo>
                  <a:pt x="7774" y="162243"/>
                </a:lnTo>
                <a:lnTo>
                  <a:pt x="7591" y="162243"/>
                </a:lnTo>
                <a:lnTo>
                  <a:pt x="7774" y="161359"/>
                </a:lnTo>
                <a:lnTo>
                  <a:pt x="7997" y="161359"/>
                </a:lnTo>
                <a:lnTo>
                  <a:pt x="14342" y="147567"/>
                </a:lnTo>
                <a:lnTo>
                  <a:pt x="14327" y="147251"/>
                </a:lnTo>
                <a:lnTo>
                  <a:pt x="12140" y="147251"/>
                </a:lnTo>
                <a:lnTo>
                  <a:pt x="12115" y="146721"/>
                </a:lnTo>
                <a:close/>
              </a:path>
              <a:path w="14342" h="437871">
                <a:moveTo>
                  <a:pt x="7774" y="161359"/>
                </a:moveTo>
                <a:lnTo>
                  <a:pt x="7591" y="162243"/>
                </a:lnTo>
                <a:lnTo>
                  <a:pt x="7774" y="161844"/>
                </a:lnTo>
                <a:lnTo>
                  <a:pt x="7774" y="161359"/>
                </a:lnTo>
                <a:close/>
              </a:path>
              <a:path w="14342" h="437871">
                <a:moveTo>
                  <a:pt x="7774" y="161844"/>
                </a:moveTo>
                <a:lnTo>
                  <a:pt x="7591" y="162243"/>
                </a:lnTo>
                <a:lnTo>
                  <a:pt x="7774" y="162243"/>
                </a:lnTo>
                <a:lnTo>
                  <a:pt x="7774" y="161844"/>
                </a:lnTo>
                <a:close/>
              </a:path>
              <a:path w="14342" h="437871">
                <a:moveTo>
                  <a:pt x="7997" y="161359"/>
                </a:moveTo>
                <a:lnTo>
                  <a:pt x="7774" y="161359"/>
                </a:lnTo>
                <a:lnTo>
                  <a:pt x="7774" y="161844"/>
                </a:lnTo>
                <a:lnTo>
                  <a:pt x="7997" y="161359"/>
                </a:lnTo>
                <a:close/>
              </a:path>
              <a:path w="14342" h="437871">
                <a:moveTo>
                  <a:pt x="12321" y="146273"/>
                </a:moveTo>
                <a:lnTo>
                  <a:pt x="12115" y="146721"/>
                </a:lnTo>
                <a:lnTo>
                  <a:pt x="12140" y="147251"/>
                </a:lnTo>
                <a:lnTo>
                  <a:pt x="12321" y="146273"/>
                </a:lnTo>
                <a:close/>
              </a:path>
              <a:path w="14342" h="437871">
                <a:moveTo>
                  <a:pt x="14281" y="146273"/>
                </a:moveTo>
                <a:lnTo>
                  <a:pt x="12321" y="146273"/>
                </a:lnTo>
                <a:lnTo>
                  <a:pt x="12140" y="147251"/>
                </a:lnTo>
                <a:lnTo>
                  <a:pt x="14327" y="147251"/>
                </a:lnTo>
                <a:lnTo>
                  <a:pt x="14281" y="146273"/>
                </a:lnTo>
                <a:close/>
              </a:path>
              <a:path w="14342" h="437871">
                <a:moveTo>
                  <a:pt x="5628" y="8909"/>
                </a:moveTo>
                <a:lnTo>
                  <a:pt x="12115" y="146721"/>
                </a:lnTo>
                <a:lnTo>
                  <a:pt x="12321" y="146273"/>
                </a:lnTo>
                <a:lnTo>
                  <a:pt x="14281" y="146273"/>
                </a:lnTo>
                <a:lnTo>
                  <a:pt x="7835" y="9342"/>
                </a:lnTo>
                <a:lnTo>
                  <a:pt x="6001" y="9342"/>
                </a:lnTo>
                <a:lnTo>
                  <a:pt x="5628" y="8909"/>
                </a:lnTo>
                <a:close/>
              </a:path>
              <a:path w="14342" h="437871">
                <a:moveTo>
                  <a:pt x="5595" y="8206"/>
                </a:moveTo>
                <a:lnTo>
                  <a:pt x="5628" y="8909"/>
                </a:lnTo>
                <a:lnTo>
                  <a:pt x="6001" y="9342"/>
                </a:lnTo>
                <a:lnTo>
                  <a:pt x="5595" y="8206"/>
                </a:lnTo>
                <a:close/>
              </a:path>
              <a:path w="14342" h="437871">
                <a:moveTo>
                  <a:pt x="7781" y="8206"/>
                </a:moveTo>
                <a:lnTo>
                  <a:pt x="5595" y="8206"/>
                </a:lnTo>
                <a:lnTo>
                  <a:pt x="6001" y="9342"/>
                </a:lnTo>
                <a:lnTo>
                  <a:pt x="7835" y="9342"/>
                </a:lnTo>
                <a:lnTo>
                  <a:pt x="7781" y="8206"/>
                </a:lnTo>
                <a:close/>
              </a:path>
              <a:path w="14342" h="437871">
                <a:moveTo>
                  <a:pt x="1439" y="0"/>
                </a:moveTo>
                <a:lnTo>
                  <a:pt x="752" y="110"/>
                </a:lnTo>
                <a:lnTo>
                  <a:pt x="0" y="1467"/>
                </a:lnTo>
                <a:lnTo>
                  <a:pt x="76" y="2461"/>
                </a:lnTo>
                <a:lnTo>
                  <a:pt x="5628" y="8909"/>
                </a:lnTo>
                <a:lnTo>
                  <a:pt x="5595" y="8206"/>
                </a:lnTo>
                <a:lnTo>
                  <a:pt x="7781" y="8206"/>
                </a:lnTo>
                <a:lnTo>
                  <a:pt x="7739" y="7306"/>
                </a:lnTo>
                <a:lnTo>
                  <a:pt x="1439" y="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45" name="object 345"/>
          <p:cNvSpPr/>
          <p:nvPr/>
        </p:nvSpPr>
        <p:spPr>
          <a:xfrm>
            <a:off x="4786743" y="3923747"/>
            <a:ext cx="14331" cy="437869"/>
          </a:xfrm>
          <a:custGeom>
            <a:avLst/>
            <a:gdLst/>
            <a:ahLst/>
            <a:cxnLst/>
            <a:rect l="l" t="t" r="r" b="b"/>
            <a:pathLst>
              <a:path w="14331" h="437869">
                <a:moveTo>
                  <a:pt x="12112" y="146762"/>
                </a:moveTo>
                <a:lnTo>
                  <a:pt x="5587" y="162511"/>
                </a:lnTo>
                <a:lnTo>
                  <a:pt x="5588" y="437162"/>
                </a:lnTo>
                <a:lnTo>
                  <a:pt x="6076" y="437869"/>
                </a:lnTo>
                <a:lnTo>
                  <a:pt x="7281" y="437869"/>
                </a:lnTo>
                <a:lnTo>
                  <a:pt x="7770" y="437162"/>
                </a:lnTo>
                <a:lnTo>
                  <a:pt x="7770" y="163758"/>
                </a:lnTo>
                <a:lnTo>
                  <a:pt x="7615" y="163758"/>
                </a:lnTo>
                <a:lnTo>
                  <a:pt x="7770" y="162937"/>
                </a:lnTo>
                <a:lnTo>
                  <a:pt x="7954" y="162937"/>
                </a:lnTo>
                <a:lnTo>
                  <a:pt x="14331" y="147535"/>
                </a:lnTo>
                <a:lnTo>
                  <a:pt x="14318" y="147251"/>
                </a:lnTo>
                <a:lnTo>
                  <a:pt x="12136" y="147251"/>
                </a:lnTo>
                <a:lnTo>
                  <a:pt x="12112" y="146762"/>
                </a:lnTo>
                <a:close/>
              </a:path>
              <a:path w="14331" h="437869">
                <a:moveTo>
                  <a:pt x="7770" y="162937"/>
                </a:moveTo>
                <a:lnTo>
                  <a:pt x="7615" y="163758"/>
                </a:lnTo>
                <a:lnTo>
                  <a:pt x="7770" y="163383"/>
                </a:lnTo>
                <a:lnTo>
                  <a:pt x="7770" y="162937"/>
                </a:lnTo>
                <a:close/>
              </a:path>
              <a:path w="14331" h="437869">
                <a:moveTo>
                  <a:pt x="7770" y="163383"/>
                </a:moveTo>
                <a:lnTo>
                  <a:pt x="7615" y="163758"/>
                </a:lnTo>
                <a:lnTo>
                  <a:pt x="7770" y="163758"/>
                </a:lnTo>
                <a:lnTo>
                  <a:pt x="7770" y="163383"/>
                </a:lnTo>
                <a:close/>
              </a:path>
              <a:path w="14331" h="437869">
                <a:moveTo>
                  <a:pt x="7954" y="162937"/>
                </a:moveTo>
                <a:lnTo>
                  <a:pt x="7770" y="162937"/>
                </a:lnTo>
                <a:lnTo>
                  <a:pt x="7770" y="163383"/>
                </a:lnTo>
                <a:lnTo>
                  <a:pt x="7954" y="162937"/>
                </a:lnTo>
                <a:close/>
              </a:path>
              <a:path w="14331" h="437869">
                <a:moveTo>
                  <a:pt x="12289" y="146336"/>
                </a:moveTo>
                <a:lnTo>
                  <a:pt x="12112" y="146762"/>
                </a:lnTo>
                <a:lnTo>
                  <a:pt x="12136" y="147251"/>
                </a:lnTo>
                <a:lnTo>
                  <a:pt x="12289" y="146336"/>
                </a:lnTo>
                <a:close/>
              </a:path>
              <a:path w="14331" h="437869">
                <a:moveTo>
                  <a:pt x="14274" y="146336"/>
                </a:moveTo>
                <a:lnTo>
                  <a:pt x="12289" y="146336"/>
                </a:lnTo>
                <a:lnTo>
                  <a:pt x="12136" y="147251"/>
                </a:lnTo>
                <a:lnTo>
                  <a:pt x="14318" y="147251"/>
                </a:lnTo>
                <a:lnTo>
                  <a:pt x="14274" y="146336"/>
                </a:lnTo>
                <a:close/>
              </a:path>
              <a:path w="14331" h="437869">
                <a:moveTo>
                  <a:pt x="5616" y="11886"/>
                </a:moveTo>
                <a:lnTo>
                  <a:pt x="12112" y="146762"/>
                </a:lnTo>
                <a:lnTo>
                  <a:pt x="12289" y="146336"/>
                </a:lnTo>
                <a:lnTo>
                  <a:pt x="14274" y="146336"/>
                </a:lnTo>
                <a:lnTo>
                  <a:pt x="7821" y="12277"/>
                </a:lnTo>
                <a:lnTo>
                  <a:pt x="5841" y="12277"/>
                </a:lnTo>
                <a:lnTo>
                  <a:pt x="5616" y="11886"/>
                </a:lnTo>
                <a:close/>
              </a:path>
              <a:path w="14331" h="437869">
                <a:moveTo>
                  <a:pt x="5591" y="11362"/>
                </a:moveTo>
                <a:lnTo>
                  <a:pt x="5616" y="11886"/>
                </a:lnTo>
                <a:lnTo>
                  <a:pt x="5841" y="12277"/>
                </a:lnTo>
                <a:lnTo>
                  <a:pt x="5591" y="11362"/>
                </a:lnTo>
                <a:close/>
              </a:path>
              <a:path w="14331" h="437869">
                <a:moveTo>
                  <a:pt x="7777" y="11362"/>
                </a:moveTo>
                <a:lnTo>
                  <a:pt x="5591" y="11362"/>
                </a:lnTo>
                <a:lnTo>
                  <a:pt x="5841" y="12277"/>
                </a:lnTo>
                <a:lnTo>
                  <a:pt x="7821" y="12277"/>
                </a:lnTo>
                <a:lnTo>
                  <a:pt x="7777" y="11362"/>
                </a:lnTo>
                <a:close/>
              </a:path>
              <a:path w="14331" h="437869">
                <a:moveTo>
                  <a:pt x="989" y="0"/>
                </a:moveTo>
                <a:lnTo>
                  <a:pt x="525" y="568"/>
                </a:lnTo>
                <a:lnTo>
                  <a:pt x="63" y="1120"/>
                </a:lnTo>
                <a:lnTo>
                  <a:pt x="0" y="2114"/>
                </a:lnTo>
                <a:lnTo>
                  <a:pt x="385" y="2793"/>
                </a:lnTo>
                <a:lnTo>
                  <a:pt x="5616" y="11886"/>
                </a:lnTo>
                <a:lnTo>
                  <a:pt x="5591" y="11362"/>
                </a:lnTo>
                <a:lnTo>
                  <a:pt x="7777" y="11362"/>
                </a:lnTo>
                <a:lnTo>
                  <a:pt x="7742" y="10636"/>
                </a:lnTo>
                <a:lnTo>
                  <a:pt x="2062" y="773"/>
                </a:lnTo>
                <a:lnTo>
                  <a:pt x="1676" y="94"/>
                </a:lnTo>
                <a:lnTo>
                  <a:pt x="989" y="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46" name="object 346"/>
          <p:cNvSpPr/>
          <p:nvPr/>
        </p:nvSpPr>
        <p:spPr>
          <a:xfrm>
            <a:off x="4791102" y="3925325"/>
            <a:ext cx="14343" cy="437871"/>
          </a:xfrm>
          <a:custGeom>
            <a:avLst/>
            <a:gdLst/>
            <a:ahLst/>
            <a:cxnLst/>
            <a:rect l="l" t="t" r="r" b="b"/>
            <a:pathLst>
              <a:path w="14343" h="437871">
                <a:moveTo>
                  <a:pt x="12112" y="145184"/>
                </a:moveTo>
                <a:lnTo>
                  <a:pt x="5592" y="160933"/>
                </a:lnTo>
                <a:lnTo>
                  <a:pt x="5592" y="437164"/>
                </a:lnTo>
                <a:lnTo>
                  <a:pt x="6080" y="437871"/>
                </a:lnTo>
                <a:lnTo>
                  <a:pt x="7286" y="437871"/>
                </a:lnTo>
                <a:lnTo>
                  <a:pt x="7774" y="437164"/>
                </a:lnTo>
                <a:lnTo>
                  <a:pt x="7774" y="162180"/>
                </a:lnTo>
                <a:lnTo>
                  <a:pt x="7619" y="162180"/>
                </a:lnTo>
                <a:lnTo>
                  <a:pt x="7774" y="161359"/>
                </a:lnTo>
                <a:lnTo>
                  <a:pt x="7959" y="161359"/>
                </a:lnTo>
                <a:lnTo>
                  <a:pt x="14343" y="145957"/>
                </a:lnTo>
                <a:lnTo>
                  <a:pt x="14330" y="145673"/>
                </a:lnTo>
                <a:lnTo>
                  <a:pt x="12136" y="145673"/>
                </a:lnTo>
                <a:lnTo>
                  <a:pt x="12112" y="145184"/>
                </a:lnTo>
                <a:close/>
              </a:path>
              <a:path w="14343" h="437871">
                <a:moveTo>
                  <a:pt x="7774" y="161359"/>
                </a:moveTo>
                <a:lnTo>
                  <a:pt x="7619" y="162180"/>
                </a:lnTo>
                <a:lnTo>
                  <a:pt x="7774" y="161806"/>
                </a:lnTo>
                <a:lnTo>
                  <a:pt x="7774" y="161359"/>
                </a:lnTo>
                <a:close/>
              </a:path>
              <a:path w="14343" h="437871">
                <a:moveTo>
                  <a:pt x="7774" y="161806"/>
                </a:moveTo>
                <a:lnTo>
                  <a:pt x="7619" y="162180"/>
                </a:lnTo>
                <a:lnTo>
                  <a:pt x="7774" y="162180"/>
                </a:lnTo>
                <a:lnTo>
                  <a:pt x="7774" y="161806"/>
                </a:lnTo>
                <a:close/>
              </a:path>
              <a:path w="14343" h="437871">
                <a:moveTo>
                  <a:pt x="7959" y="161359"/>
                </a:moveTo>
                <a:lnTo>
                  <a:pt x="7774" y="161359"/>
                </a:lnTo>
                <a:lnTo>
                  <a:pt x="7774" y="161806"/>
                </a:lnTo>
                <a:lnTo>
                  <a:pt x="7959" y="161359"/>
                </a:lnTo>
                <a:close/>
              </a:path>
              <a:path w="14343" h="437871">
                <a:moveTo>
                  <a:pt x="12289" y="144758"/>
                </a:moveTo>
                <a:lnTo>
                  <a:pt x="12112" y="145184"/>
                </a:lnTo>
                <a:lnTo>
                  <a:pt x="12136" y="145673"/>
                </a:lnTo>
                <a:lnTo>
                  <a:pt x="12289" y="144758"/>
                </a:lnTo>
                <a:close/>
              </a:path>
              <a:path w="14343" h="437871">
                <a:moveTo>
                  <a:pt x="14286" y="144758"/>
                </a:moveTo>
                <a:lnTo>
                  <a:pt x="12289" y="144758"/>
                </a:lnTo>
                <a:lnTo>
                  <a:pt x="12136" y="145673"/>
                </a:lnTo>
                <a:lnTo>
                  <a:pt x="14330" y="145673"/>
                </a:lnTo>
                <a:lnTo>
                  <a:pt x="14286" y="144758"/>
                </a:lnTo>
                <a:close/>
              </a:path>
              <a:path w="14343" h="437871">
                <a:moveTo>
                  <a:pt x="5628" y="8909"/>
                </a:moveTo>
                <a:lnTo>
                  <a:pt x="12112" y="145184"/>
                </a:lnTo>
                <a:lnTo>
                  <a:pt x="12289" y="144758"/>
                </a:lnTo>
                <a:lnTo>
                  <a:pt x="14286" y="144758"/>
                </a:lnTo>
                <a:lnTo>
                  <a:pt x="7835" y="9342"/>
                </a:lnTo>
                <a:lnTo>
                  <a:pt x="6001" y="9342"/>
                </a:lnTo>
                <a:lnTo>
                  <a:pt x="5628" y="8909"/>
                </a:lnTo>
                <a:close/>
              </a:path>
              <a:path w="14343" h="437871">
                <a:moveTo>
                  <a:pt x="5595" y="8206"/>
                </a:moveTo>
                <a:lnTo>
                  <a:pt x="5628" y="8909"/>
                </a:lnTo>
                <a:lnTo>
                  <a:pt x="6001" y="9342"/>
                </a:lnTo>
                <a:lnTo>
                  <a:pt x="5595" y="8206"/>
                </a:lnTo>
                <a:close/>
              </a:path>
              <a:path w="14343" h="437871">
                <a:moveTo>
                  <a:pt x="7781" y="8206"/>
                </a:moveTo>
                <a:lnTo>
                  <a:pt x="5595" y="8206"/>
                </a:lnTo>
                <a:lnTo>
                  <a:pt x="6001" y="9342"/>
                </a:lnTo>
                <a:lnTo>
                  <a:pt x="7835" y="9342"/>
                </a:lnTo>
                <a:lnTo>
                  <a:pt x="7781" y="8206"/>
                </a:lnTo>
                <a:close/>
              </a:path>
              <a:path w="14343" h="437871">
                <a:moveTo>
                  <a:pt x="1439" y="0"/>
                </a:moveTo>
                <a:lnTo>
                  <a:pt x="752" y="110"/>
                </a:lnTo>
                <a:lnTo>
                  <a:pt x="0" y="1467"/>
                </a:lnTo>
                <a:lnTo>
                  <a:pt x="76" y="2461"/>
                </a:lnTo>
                <a:lnTo>
                  <a:pt x="5628" y="8909"/>
                </a:lnTo>
                <a:lnTo>
                  <a:pt x="5595" y="8206"/>
                </a:lnTo>
                <a:lnTo>
                  <a:pt x="7781" y="8206"/>
                </a:lnTo>
                <a:lnTo>
                  <a:pt x="7738" y="7306"/>
                </a:lnTo>
                <a:lnTo>
                  <a:pt x="1439" y="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47" name="object 347"/>
          <p:cNvSpPr/>
          <p:nvPr/>
        </p:nvSpPr>
        <p:spPr>
          <a:xfrm>
            <a:off x="4795497" y="3925372"/>
            <a:ext cx="14308" cy="437824"/>
          </a:xfrm>
          <a:custGeom>
            <a:avLst/>
            <a:gdLst/>
            <a:ahLst/>
            <a:cxnLst/>
            <a:rect l="l" t="t" r="r" b="b"/>
            <a:pathLst>
              <a:path w="14308" h="437824">
                <a:moveTo>
                  <a:pt x="12089" y="143588"/>
                </a:moveTo>
                <a:lnTo>
                  <a:pt x="5566" y="160918"/>
                </a:lnTo>
                <a:lnTo>
                  <a:pt x="5566" y="437116"/>
                </a:lnTo>
                <a:lnTo>
                  <a:pt x="6047" y="437824"/>
                </a:lnTo>
                <a:lnTo>
                  <a:pt x="7260" y="437824"/>
                </a:lnTo>
                <a:lnTo>
                  <a:pt x="7740" y="437116"/>
                </a:lnTo>
                <a:lnTo>
                  <a:pt x="7740" y="162070"/>
                </a:lnTo>
                <a:lnTo>
                  <a:pt x="7609" y="162070"/>
                </a:lnTo>
                <a:lnTo>
                  <a:pt x="7740" y="161312"/>
                </a:lnTo>
                <a:lnTo>
                  <a:pt x="7894" y="161312"/>
                </a:lnTo>
                <a:lnTo>
                  <a:pt x="14308" y="144284"/>
                </a:lnTo>
                <a:lnTo>
                  <a:pt x="14297" y="144048"/>
                </a:lnTo>
                <a:lnTo>
                  <a:pt x="12112" y="144048"/>
                </a:lnTo>
                <a:lnTo>
                  <a:pt x="12089" y="143588"/>
                </a:lnTo>
                <a:close/>
              </a:path>
              <a:path w="14308" h="437824">
                <a:moveTo>
                  <a:pt x="7740" y="161312"/>
                </a:moveTo>
                <a:lnTo>
                  <a:pt x="7609" y="162070"/>
                </a:lnTo>
                <a:lnTo>
                  <a:pt x="7740" y="161721"/>
                </a:lnTo>
                <a:lnTo>
                  <a:pt x="7740" y="161312"/>
                </a:lnTo>
                <a:close/>
              </a:path>
              <a:path w="14308" h="437824">
                <a:moveTo>
                  <a:pt x="7740" y="161721"/>
                </a:moveTo>
                <a:lnTo>
                  <a:pt x="7609" y="162070"/>
                </a:lnTo>
                <a:lnTo>
                  <a:pt x="7740" y="162070"/>
                </a:lnTo>
                <a:lnTo>
                  <a:pt x="7740" y="161721"/>
                </a:lnTo>
                <a:close/>
              </a:path>
              <a:path w="14308" h="437824">
                <a:moveTo>
                  <a:pt x="7894" y="161312"/>
                </a:moveTo>
                <a:lnTo>
                  <a:pt x="7740" y="161312"/>
                </a:lnTo>
                <a:lnTo>
                  <a:pt x="7740" y="161721"/>
                </a:lnTo>
                <a:lnTo>
                  <a:pt x="7894" y="161312"/>
                </a:lnTo>
                <a:close/>
              </a:path>
              <a:path w="14308" h="437824">
                <a:moveTo>
                  <a:pt x="12243" y="143180"/>
                </a:moveTo>
                <a:lnTo>
                  <a:pt x="12089" y="143588"/>
                </a:lnTo>
                <a:lnTo>
                  <a:pt x="12112" y="144048"/>
                </a:lnTo>
                <a:lnTo>
                  <a:pt x="12243" y="143180"/>
                </a:lnTo>
                <a:close/>
              </a:path>
              <a:path w="14308" h="437824">
                <a:moveTo>
                  <a:pt x="14254" y="143180"/>
                </a:moveTo>
                <a:lnTo>
                  <a:pt x="12243" y="143180"/>
                </a:lnTo>
                <a:lnTo>
                  <a:pt x="12112" y="144048"/>
                </a:lnTo>
                <a:lnTo>
                  <a:pt x="14297" y="144048"/>
                </a:lnTo>
                <a:lnTo>
                  <a:pt x="14254" y="143180"/>
                </a:lnTo>
                <a:close/>
              </a:path>
              <a:path w="14308" h="437824">
                <a:moveTo>
                  <a:pt x="5593" y="10329"/>
                </a:moveTo>
                <a:lnTo>
                  <a:pt x="12089" y="143588"/>
                </a:lnTo>
                <a:lnTo>
                  <a:pt x="12243" y="143180"/>
                </a:lnTo>
                <a:lnTo>
                  <a:pt x="14254" y="143180"/>
                </a:lnTo>
                <a:lnTo>
                  <a:pt x="7796" y="10746"/>
                </a:lnTo>
                <a:lnTo>
                  <a:pt x="5882" y="10746"/>
                </a:lnTo>
                <a:lnTo>
                  <a:pt x="5593" y="10329"/>
                </a:lnTo>
                <a:close/>
              </a:path>
              <a:path w="14308" h="437824">
                <a:moveTo>
                  <a:pt x="5565" y="9752"/>
                </a:moveTo>
                <a:lnTo>
                  <a:pt x="5593" y="10329"/>
                </a:lnTo>
                <a:lnTo>
                  <a:pt x="5882" y="10746"/>
                </a:lnTo>
                <a:lnTo>
                  <a:pt x="5565" y="9752"/>
                </a:lnTo>
                <a:close/>
              </a:path>
              <a:path w="14308" h="437824">
                <a:moveTo>
                  <a:pt x="7747" y="9752"/>
                </a:moveTo>
                <a:lnTo>
                  <a:pt x="5565" y="9752"/>
                </a:lnTo>
                <a:lnTo>
                  <a:pt x="5882" y="10746"/>
                </a:lnTo>
                <a:lnTo>
                  <a:pt x="7796" y="10746"/>
                </a:lnTo>
                <a:lnTo>
                  <a:pt x="7747" y="9752"/>
                </a:lnTo>
                <a:close/>
              </a:path>
              <a:path w="14308" h="437824">
                <a:moveTo>
                  <a:pt x="1542" y="0"/>
                </a:moveTo>
                <a:lnTo>
                  <a:pt x="851" y="0"/>
                </a:lnTo>
                <a:lnTo>
                  <a:pt x="0" y="1230"/>
                </a:lnTo>
                <a:lnTo>
                  <a:pt x="0" y="2240"/>
                </a:lnTo>
                <a:lnTo>
                  <a:pt x="5593" y="10329"/>
                </a:lnTo>
                <a:lnTo>
                  <a:pt x="5565" y="9752"/>
                </a:lnTo>
                <a:lnTo>
                  <a:pt x="7747" y="9752"/>
                </a:lnTo>
                <a:lnTo>
                  <a:pt x="7707" y="8932"/>
                </a:lnTo>
                <a:lnTo>
                  <a:pt x="1542" y="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48" name="object 348"/>
          <p:cNvSpPr/>
          <p:nvPr/>
        </p:nvSpPr>
        <p:spPr>
          <a:xfrm>
            <a:off x="4799831" y="3925325"/>
            <a:ext cx="14336" cy="436291"/>
          </a:xfrm>
          <a:custGeom>
            <a:avLst/>
            <a:gdLst/>
            <a:ahLst/>
            <a:cxnLst/>
            <a:rect l="l" t="t" r="r" b="b"/>
            <a:pathLst>
              <a:path w="14336" h="436291">
                <a:moveTo>
                  <a:pt x="12116" y="145184"/>
                </a:moveTo>
                <a:lnTo>
                  <a:pt x="5593" y="160933"/>
                </a:lnTo>
                <a:lnTo>
                  <a:pt x="5593" y="435584"/>
                </a:lnTo>
                <a:lnTo>
                  <a:pt x="6085" y="436291"/>
                </a:lnTo>
                <a:lnTo>
                  <a:pt x="7287" y="436291"/>
                </a:lnTo>
                <a:lnTo>
                  <a:pt x="7779" y="435584"/>
                </a:lnTo>
                <a:lnTo>
                  <a:pt x="7779" y="162180"/>
                </a:lnTo>
                <a:lnTo>
                  <a:pt x="7615" y="162180"/>
                </a:lnTo>
                <a:lnTo>
                  <a:pt x="7779" y="161359"/>
                </a:lnTo>
                <a:lnTo>
                  <a:pt x="7955" y="161359"/>
                </a:lnTo>
                <a:lnTo>
                  <a:pt x="14336" y="145957"/>
                </a:lnTo>
                <a:lnTo>
                  <a:pt x="14322" y="145673"/>
                </a:lnTo>
                <a:lnTo>
                  <a:pt x="12139" y="145673"/>
                </a:lnTo>
                <a:lnTo>
                  <a:pt x="12116" y="145184"/>
                </a:lnTo>
                <a:close/>
              </a:path>
              <a:path w="14336" h="436291">
                <a:moveTo>
                  <a:pt x="7779" y="161359"/>
                </a:moveTo>
                <a:lnTo>
                  <a:pt x="7615" y="162180"/>
                </a:lnTo>
                <a:lnTo>
                  <a:pt x="7779" y="161784"/>
                </a:lnTo>
                <a:lnTo>
                  <a:pt x="7779" y="161359"/>
                </a:lnTo>
                <a:close/>
              </a:path>
              <a:path w="14336" h="436291">
                <a:moveTo>
                  <a:pt x="7779" y="161784"/>
                </a:moveTo>
                <a:lnTo>
                  <a:pt x="7615" y="162180"/>
                </a:lnTo>
                <a:lnTo>
                  <a:pt x="7779" y="162180"/>
                </a:lnTo>
                <a:lnTo>
                  <a:pt x="7779" y="161784"/>
                </a:lnTo>
                <a:close/>
              </a:path>
              <a:path w="14336" h="436291">
                <a:moveTo>
                  <a:pt x="7955" y="161359"/>
                </a:moveTo>
                <a:lnTo>
                  <a:pt x="7779" y="161359"/>
                </a:lnTo>
                <a:lnTo>
                  <a:pt x="7779" y="161784"/>
                </a:lnTo>
                <a:lnTo>
                  <a:pt x="7955" y="161359"/>
                </a:lnTo>
                <a:close/>
              </a:path>
              <a:path w="14336" h="436291">
                <a:moveTo>
                  <a:pt x="12292" y="144758"/>
                </a:moveTo>
                <a:lnTo>
                  <a:pt x="12116" y="145184"/>
                </a:lnTo>
                <a:lnTo>
                  <a:pt x="12139" y="145673"/>
                </a:lnTo>
                <a:lnTo>
                  <a:pt x="12292" y="144758"/>
                </a:lnTo>
                <a:close/>
              </a:path>
              <a:path w="14336" h="436291">
                <a:moveTo>
                  <a:pt x="14279" y="144758"/>
                </a:moveTo>
                <a:lnTo>
                  <a:pt x="12292" y="144758"/>
                </a:lnTo>
                <a:lnTo>
                  <a:pt x="12139" y="145673"/>
                </a:lnTo>
                <a:lnTo>
                  <a:pt x="14322" y="145673"/>
                </a:lnTo>
                <a:lnTo>
                  <a:pt x="14279" y="144758"/>
                </a:lnTo>
                <a:close/>
              </a:path>
              <a:path w="14336" h="436291">
                <a:moveTo>
                  <a:pt x="5626" y="8912"/>
                </a:moveTo>
                <a:lnTo>
                  <a:pt x="12116" y="145184"/>
                </a:lnTo>
                <a:lnTo>
                  <a:pt x="12292" y="144758"/>
                </a:lnTo>
                <a:lnTo>
                  <a:pt x="14279" y="144758"/>
                </a:lnTo>
                <a:lnTo>
                  <a:pt x="7832" y="9342"/>
                </a:lnTo>
                <a:lnTo>
                  <a:pt x="5997" y="9342"/>
                </a:lnTo>
                <a:lnTo>
                  <a:pt x="5626" y="8912"/>
                </a:lnTo>
                <a:close/>
              </a:path>
              <a:path w="14336" h="436291">
                <a:moveTo>
                  <a:pt x="5593" y="8206"/>
                </a:moveTo>
                <a:lnTo>
                  <a:pt x="5626" y="8912"/>
                </a:lnTo>
                <a:lnTo>
                  <a:pt x="5997" y="9342"/>
                </a:lnTo>
                <a:lnTo>
                  <a:pt x="5593" y="8206"/>
                </a:lnTo>
                <a:close/>
              </a:path>
              <a:path w="14336" h="436291">
                <a:moveTo>
                  <a:pt x="7778" y="8206"/>
                </a:moveTo>
                <a:lnTo>
                  <a:pt x="5593" y="8206"/>
                </a:lnTo>
                <a:lnTo>
                  <a:pt x="5997" y="9342"/>
                </a:lnTo>
                <a:lnTo>
                  <a:pt x="7832" y="9342"/>
                </a:lnTo>
                <a:lnTo>
                  <a:pt x="7778" y="8206"/>
                </a:lnTo>
                <a:close/>
              </a:path>
              <a:path w="14336" h="436291">
                <a:moveTo>
                  <a:pt x="1440" y="0"/>
                </a:moveTo>
                <a:lnTo>
                  <a:pt x="751" y="110"/>
                </a:lnTo>
                <a:lnTo>
                  <a:pt x="380" y="789"/>
                </a:lnTo>
                <a:lnTo>
                  <a:pt x="0" y="1467"/>
                </a:lnTo>
                <a:lnTo>
                  <a:pt x="75" y="2461"/>
                </a:lnTo>
                <a:lnTo>
                  <a:pt x="544" y="3014"/>
                </a:lnTo>
                <a:lnTo>
                  <a:pt x="5626" y="8912"/>
                </a:lnTo>
                <a:lnTo>
                  <a:pt x="5593" y="8206"/>
                </a:lnTo>
                <a:lnTo>
                  <a:pt x="7778" y="8206"/>
                </a:lnTo>
                <a:lnTo>
                  <a:pt x="7735" y="7306"/>
                </a:lnTo>
                <a:lnTo>
                  <a:pt x="1910" y="552"/>
                </a:lnTo>
                <a:lnTo>
                  <a:pt x="1440" y="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49" name="object 349"/>
          <p:cNvSpPr/>
          <p:nvPr/>
        </p:nvSpPr>
        <p:spPr>
          <a:xfrm>
            <a:off x="4810877" y="4121453"/>
            <a:ext cx="93822" cy="219623"/>
          </a:xfrm>
          <a:custGeom>
            <a:avLst/>
            <a:gdLst/>
            <a:ahLst/>
            <a:cxnLst/>
            <a:rect l="l" t="t" r="r" b="b"/>
            <a:pathLst>
              <a:path w="93822" h="219623">
                <a:moveTo>
                  <a:pt x="0" y="219623"/>
                </a:moveTo>
                <a:lnTo>
                  <a:pt x="93822" y="219623"/>
                </a:lnTo>
                <a:lnTo>
                  <a:pt x="93822" y="0"/>
                </a:lnTo>
                <a:lnTo>
                  <a:pt x="0" y="0"/>
                </a:lnTo>
                <a:lnTo>
                  <a:pt x="0" y="219623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50" name="object 350"/>
          <p:cNvSpPr/>
          <p:nvPr/>
        </p:nvSpPr>
        <p:spPr>
          <a:xfrm>
            <a:off x="4809784" y="4119872"/>
            <a:ext cx="96007" cy="222784"/>
          </a:xfrm>
          <a:custGeom>
            <a:avLst/>
            <a:gdLst/>
            <a:ahLst/>
            <a:cxnLst/>
            <a:rect l="l" t="t" r="r" b="b"/>
            <a:pathLst>
              <a:path w="96007" h="222784">
                <a:moveTo>
                  <a:pt x="96006" y="0"/>
                </a:moveTo>
                <a:lnTo>
                  <a:pt x="0" y="0"/>
                </a:lnTo>
                <a:lnTo>
                  <a:pt x="0" y="222783"/>
                </a:lnTo>
                <a:lnTo>
                  <a:pt x="96007" y="222784"/>
                </a:lnTo>
                <a:lnTo>
                  <a:pt x="96007" y="221204"/>
                </a:lnTo>
                <a:lnTo>
                  <a:pt x="2185" y="221204"/>
                </a:lnTo>
                <a:lnTo>
                  <a:pt x="1093" y="219623"/>
                </a:lnTo>
                <a:lnTo>
                  <a:pt x="2185" y="219623"/>
                </a:lnTo>
                <a:lnTo>
                  <a:pt x="2185" y="3156"/>
                </a:lnTo>
                <a:lnTo>
                  <a:pt x="1092" y="3156"/>
                </a:lnTo>
                <a:lnTo>
                  <a:pt x="2185" y="1578"/>
                </a:lnTo>
                <a:lnTo>
                  <a:pt x="96006" y="1578"/>
                </a:lnTo>
                <a:lnTo>
                  <a:pt x="96006" y="0"/>
                </a:lnTo>
                <a:close/>
              </a:path>
              <a:path w="96007" h="222784">
                <a:moveTo>
                  <a:pt x="2185" y="219623"/>
                </a:moveTo>
                <a:lnTo>
                  <a:pt x="1093" y="219623"/>
                </a:lnTo>
                <a:lnTo>
                  <a:pt x="2185" y="221204"/>
                </a:lnTo>
                <a:lnTo>
                  <a:pt x="2185" y="219623"/>
                </a:lnTo>
                <a:close/>
              </a:path>
              <a:path w="96007" h="222784">
                <a:moveTo>
                  <a:pt x="93821" y="219623"/>
                </a:moveTo>
                <a:lnTo>
                  <a:pt x="2185" y="219623"/>
                </a:lnTo>
                <a:lnTo>
                  <a:pt x="2185" y="221204"/>
                </a:lnTo>
                <a:lnTo>
                  <a:pt x="93821" y="221204"/>
                </a:lnTo>
                <a:lnTo>
                  <a:pt x="93821" y="219623"/>
                </a:lnTo>
                <a:close/>
              </a:path>
              <a:path w="96007" h="222784">
                <a:moveTo>
                  <a:pt x="93821" y="1578"/>
                </a:moveTo>
                <a:lnTo>
                  <a:pt x="93821" y="221204"/>
                </a:lnTo>
                <a:lnTo>
                  <a:pt x="94914" y="219623"/>
                </a:lnTo>
                <a:lnTo>
                  <a:pt x="96007" y="219623"/>
                </a:lnTo>
                <a:lnTo>
                  <a:pt x="96006" y="3156"/>
                </a:lnTo>
                <a:lnTo>
                  <a:pt x="94914" y="3156"/>
                </a:lnTo>
                <a:lnTo>
                  <a:pt x="93821" y="1578"/>
                </a:lnTo>
                <a:close/>
              </a:path>
              <a:path w="96007" h="222784">
                <a:moveTo>
                  <a:pt x="96007" y="219623"/>
                </a:moveTo>
                <a:lnTo>
                  <a:pt x="94914" y="219623"/>
                </a:lnTo>
                <a:lnTo>
                  <a:pt x="93821" y="221204"/>
                </a:lnTo>
                <a:lnTo>
                  <a:pt x="96007" y="221204"/>
                </a:lnTo>
                <a:lnTo>
                  <a:pt x="96007" y="219623"/>
                </a:lnTo>
                <a:close/>
              </a:path>
              <a:path w="96007" h="222784">
                <a:moveTo>
                  <a:pt x="2185" y="1578"/>
                </a:moveTo>
                <a:lnTo>
                  <a:pt x="1092" y="3156"/>
                </a:lnTo>
                <a:lnTo>
                  <a:pt x="2185" y="3156"/>
                </a:lnTo>
                <a:lnTo>
                  <a:pt x="2185" y="1578"/>
                </a:lnTo>
                <a:close/>
              </a:path>
              <a:path w="96007" h="222784">
                <a:moveTo>
                  <a:pt x="93821" y="1578"/>
                </a:moveTo>
                <a:lnTo>
                  <a:pt x="2185" y="1578"/>
                </a:lnTo>
                <a:lnTo>
                  <a:pt x="2185" y="3156"/>
                </a:lnTo>
                <a:lnTo>
                  <a:pt x="93821" y="3156"/>
                </a:lnTo>
                <a:lnTo>
                  <a:pt x="93821" y="1578"/>
                </a:lnTo>
                <a:close/>
              </a:path>
              <a:path w="96007" h="222784">
                <a:moveTo>
                  <a:pt x="96006" y="1578"/>
                </a:moveTo>
                <a:lnTo>
                  <a:pt x="93821" y="1578"/>
                </a:lnTo>
                <a:lnTo>
                  <a:pt x="94914" y="3156"/>
                </a:lnTo>
                <a:lnTo>
                  <a:pt x="96006" y="3156"/>
                </a:lnTo>
                <a:lnTo>
                  <a:pt x="96006" y="1578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51" name="object 351"/>
          <p:cNvSpPr/>
          <p:nvPr/>
        </p:nvSpPr>
        <p:spPr>
          <a:xfrm>
            <a:off x="4810877" y="4163476"/>
            <a:ext cx="93822" cy="47091"/>
          </a:xfrm>
          <a:custGeom>
            <a:avLst/>
            <a:gdLst/>
            <a:ahLst/>
            <a:cxnLst/>
            <a:rect l="l" t="t" r="r" b="b"/>
            <a:pathLst>
              <a:path w="93822" h="47091">
                <a:moveTo>
                  <a:pt x="0" y="47091"/>
                </a:moveTo>
                <a:lnTo>
                  <a:pt x="93822" y="47091"/>
                </a:lnTo>
                <a:lnTo>
                  <a:pt x="93822" y="0"/>
                </a:lnTo>
                <a:lnTo>
                  <a:pt x="0" y="0"/>
                </a:lnTo>
                <a:lnTo>
                  <a:pt x="0" y="47091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52" name="object 352"/>
          <p:cNvSpPr/>
          <p:nvPr/>
        </p:nvSpPr>
        <p:spPr>
          <a:xfrm>
            <a:off x="4809784" y="4162528"/>
            <a:ext cx="96006" cy="48985"/>
          </a:xfrm>
          <a:custGeom>
            <a:avLst/>
            <a:gdLst/>
            <a:ahLst/>
            <a:cxnLst/>
            <a:rect l="l" t="t" r="r" b="b"/>
            <a:pathLst>
              <a:path w="96006" h="48985">
                <a:moveTo>
                  <a:pt x="96006" y="0"/>
                </a:moveTo>
                <a:lnTo>
                  <a:pt x="0" y="0"/>
                </a:lnTo>
                <a:lnTo>
                  <a:pt x="0" y="48985"/>
                </a:lnTo>
                <a:lnTo>
                  <a:pt x="96006" y="48985"/>
                </a:lnTo>
                <a:lnTo>
                  <a:pt x="96006" y="47404"/>
                </a:lnTo>
                <a:lnTo>
                  <a:pt x="2185" y="47404"/>
                </a:lnTo>
                <a:lnTo>
                  <a:pt x="1092" y="45827"/>
                </a:lnTo>
                <a:lnTo>
                  <a:pt x="2185" y="45827"/>
                </a:lnTo>
                <a:lnTo>
                  <a:pt x="2185" y="3156"/>
                </a:lnTo>
                <a:lnTo>
                  <a:pt x="1092" y="3156"/>
                </a:lnTo>
                <a:lnTo>
                  <a:pt x="2185" y="1578"/>
                </a:lnTo>
                <a:lnTo>
                  <a:pt x="96006" y="1578"/>
                </a:lnTo>
                <a:lnTo>
                  <a:pt x="96006" y="0"/>
                </a:lnTo>
                <a:close/>
              </a:path>
              <a:path w="96006" h="48985">
                <a:moveTo>
                  <a:pt x="2185" y="45827"/>
                </a:moveTo>
                <a:lnTo>
                  <a:pt x="1092" y="45827"/>
                </a:lnTo>
                <a:lnTo>
                  <a:pt x="2185" y="47404"/>
                </a:lnTo>
                <a:lnTo>
                  <a:pt x="2185" y="45827"/>
                </a:lnTo>
                <a:close/>
              </a:path>
              <a:path w="96006" h="48985">
                <a:moveTo>
                  <a:pt x="93821" y="45827"/>
                </a:moveTo>
                <a:lnTo>
                  <a:pt x="2185" y="45827"/>
                </a:lnTo>
                <a:lnTo>
                  <a:pt x="2185" y="47404"/>
                </a:lnTo>
                <a:lnTo>
                  <a:pt x="93821" y="47404"/>
                </a:lnTo>
                <a:lnTo>
                  <a:pt x="93821" y="45827"/>
                </a:lnTo>
                <a:close/>
              </a:path>
              <a:path w="96006" h="48985">
                <a:moveTo>
                  <a:pt x="93821" y="1578"/>
                </a:moveTo>
                <a:lnTo>
                  <a:pt x="93821" y="47404"/>
                </a:lnTo>
                <a:lnTo>
                  <a:pt x="94914" y="45827"/>
                </a:lnTo>
                <a:lnTo>
                  <a:pt x="96006" y="45827"/>
                </a:lnTo>
                <a:lnTo>
                  <a:pt x="96006" y="3156"/>
                </a:lnTo>
                <a:lnTo>
                  <a:pt x="94914" y="3156"/>
                </a:lnTo>
                <a:lnTo>
                  <a:pt x="93821" y="1578"/>
                </a:lnTo>
                <a:close/>
              </a:path>
              <a:path w="96006" h="48985">
                <a:moveTo>
                  <a:pt x="96006" y="45827"/>
                </a:moveTo>
                <a:lnTo>
                  <a:pt x="94914" y="45827"/>
                </a:lnTo>
                <a:lnTo>
                  <a:pt x="93821" y="47404"/>
                </a:lnTo>
                <a:lnTo>
                  <a:pt x="96006" y="47404"/>
                </a:lnTo>
                <a:lnTo>
                  <a:pt x="96006" y="45827"/>
                </a:lnTo>
                <a:close/>
              </a:path>
              <a:path w="96006" h="48985">
                <a:moveTo>
                  <a:pt x="2185" y="1578"/>
                </a:moveTo>
                <a:lnTo>
                  <a:pt x="1092" y="3156"/>
                </a:lnTo>
                <a:lnTo>
                  <a:pt x="2185" y="3156"/>
                </a:lnTo>
                <a:lnTo>
                  <a:pt x="2185" y="1578"/>
                </a:lnTo>
                <a:close/>
              </a:path>
              <a:path w="96006" h="48985">
                <a:moveTo>
                  <a:pt x="93821" y="1578"/>
                </a:moveTo>
                <a:lnTo>
                  <a:pt x="2185" y="1578"/>
                </a:lnTo>
                <a:lnTo>
                  <a:pt x="2185" y="3156"/>
                </a:lnTo>
                <a:lnTo>
                  <a:pt x="93821" y="3156"/>
                </a:lnTo>
                <a:lnTo>
                  <a:pt x="93821" y="1578"/>
                </a:lnTo>
                <a:close/>
              </a:path>
              <a:path w="96006" h="48985">
                <a:moveTo>
                  <a:pt x="96006" y="1578"/>
                </a:moveTo>
                <a:lnTo>
                  <a:pt x="93821" y="1578"/>
                </a:lnTo>
                <a:lnTo>
                  <a:pt x="94914" y="3156"/>
                </a:lnTo>
                <a:lnTo>
                  <a:pt x="96006" y="3156"/>
                </a:lnTo>
                <a:lnTo>
                  <a:pt x="96006" y="1578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53" name="object 353"/>
          <p:cNvSpPr/>
          <p:nvPr/>
        </p:nvSpPr>
        <p:spPr>
          <a:xfrm>
            <a:off x="4810877" y="4206138"/>
            <a:ext cx="93822" cy="47091"/>
          </a:xfrm>
          <a:custGeom>
            <a:avLst/>
            <a:gdLst/>
            <a:ahLst/>
            <a:cxnLst/>
            <a:rect l="l" t="t" r="r" b="b"/>
            <a:pathLst>
              <a:path w="93822" h="47091">
                <a:moveTo>
                  <a:pt x="0" y="47091"/>
                </a:moveTo>
                <a:lnTo>
                  <a:pt x="93822" y="47091"/>
                </a:lnTo>
                <a:lnTo>
                  <a:pt x="93822" y="0"/>
                </a:lnTo>
                <a:lnTo>
                  <a:pt x="0" y="0"/>
                </a:lnTo>
                <a:lnTo>
                  <a:pt x="0" y="47091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54" name="object 354"/>
          <p:cNvSpPr/>
          <p:nvPr/>
        </p:nvSpPr>
        <p:spPr>
          <a:xfrm>
            <a:off x="4809784" y="4205199"/>
            <a:ext cx="96006" cy="48974"/>
          </a:xfrm>
          <a:custGeom>
            <a:avLst/>
            <a:gdLst/>
            <a:ahLst/>
            <a:cxnLst/>
            <a:rect l="l" t="t" r="r" b="b"/>
            <a:pathLst>
              <a:path w="96006" h="48974">
                <a:moveTo>
                  <a:pt x="96006" y="0"/>
                </a:moveTo>
                <a:lnTo>
                  <a:pt x="0" y="0"/>
                </a:lnTo>
                <a:lnTo>
                  <a:pt x="0" y="48974"/>
                </a:lnTo>
                <a:lnTo>
                  <a:pt x="96006" y="48974"/>
                </a:lnTo>
                <a:lnTo>
                  <a:pt x="96006" y="47394"/>
                </a:lnTo>
                <a:lnTo>
                  <a:pt x="2185" y="47394"/>
                </a:lnTo>
                <a:lnTo>
                  <a:pt x="1092" y="45813"/>
                </a:lnTo>
                <a:lnTo>
                  <a:pt x="2185" y="45813"/>
                </a:lnTo>
                <a:lnTo>
                  <a:pt x="2185" y="3156"/>
                </a:lnTo>
                <a:lnTo>
                  <a:pt x="1092" y="3156"/>
                </a:lnTo>
                <a:lnTo>
                  <a:pt x="2185" y="1578"/>
                </a:lnTo>
                <a:lnTo>
                  <a:pt x="96006" y="1578"/>
                </a:lnTo>
                <a:lnTo>
                  <a:pt x="96006" y="0"/>
                </a:lnTo>
                <a:close/>
              </a:path>
              <a:path w="96006" h="48974">
                <a:moveTo>
                  <a:pt x="2185" y="45813"/>
                </a:moveTo>
                <a:lnTo>
                  <a:pt x="1092" y="45813"/>
                </a:lnTo>
                <a:lnTo>
                  <a:pt x="2185" y="47394"/>
                </a:lnTo>
                <a:lnTo>
                  <a:pt x="2185" y="45813"/>
                </a:lnTo>
                <a:close/>
              </a:path>
              <a:path w="96006" h="48974">
                <a:moveTo>
                  <a:pt x="93821" y="45813"/>
                </a:moveTo>
                <a:lnTo>
                  <a:pt x="2185" y="45813"/>
                </a:lnTo>
                <a:lnTo>
                  <a:pt x="2185" y="47394"/>
                </a:lnTo>
                <a:lnTo>
                  <a:pt x="93821" y="47394"/>
                </a:lnTo>
                <a:lnTo>
                  <a:pt x="93821" y="45813"/>
                </a:lnTo>
                <a:close/>
              </a:path>
              <a:path w="96006" h="48974">
                <a:moveTo>
                  <a:pt x="93821" y="1578"/>
                </a:moveTo>
                <a:lnTo>
                  <a:pt x="93821" y="47394"/>
                </a:lnTo>
                <a:lnTo>
                  <a:pt x="94914" y="45813"/>
                </a:lnTo>
                <a:lnTo>
                  <a:pt x="96006" y="45813"/>
                </a:lnTo>
                <a:lnTo>
                  <a:pt x="96006" y="3156"/>
                </a:lnTo>
                <a:lnTo>
                  <a:pt x="94914" y="3156"/>
                </a:lnTo>
                <a:lnTo>
                  <a:pt x="93821" y="1578"/>
                </a:lnTo>
                <a:close/>
              </a:path>
              <a:path w="96006" h="48974">
                <a:moveTo>
                  <a:pt x="96006" y="45813"/>
                </a:moveTo>
                <a:lnTo>
                  <a:pt x="94914" y="45813"/>
                </a:lnTo>
                <a:lnTo>
                  <a:pt x="93821" y="47394"/>
                </a:lnTo>
                <a:lnTo>
                  <a:pt x="96006" y="47394"/>
                </a:lnTo>
                <a:lnTo>
                  <a:pt x="96006" y="45813"/>
                </a:lnTo>
                <a:close/>
              </a:path>
              <a:path w="96006" h="48974">
                <a:moveTo>
                  <a:pt x="2185" y="1578"/>
                </a:moveTo>
                <a:lnTo>
                  <a:pt x="1092" y="3156"/>
                </a:lnTo>
                <a:lnTo>
                  <a:pt x="2185" y="3156"/>
                </a:lnTo>
                <a:lnTo>
                  <a:pt x="2185" y="1578"/>
                </a:lnTo>
                <a:close/>
              </a:path>
              <a:path w="96006" h="48974">
                <a:moveTo>
                  <a:pt x="93821" y="1578"/>
                </a:moveTo>
                <a:lnTo>
                  <a:pt x="2185" y="1578"/>
                </a:lnTo>
                <a:lnTo>
                  <a:pt x="2185" y="3156"/>
                </a:lnTo>
                <a:lnTo>
                  <a:pt x="93821" y="3156"/>
                </a:lnTo>
                <a:lnTo>
                  <a:pt x="93821" y="1578"/>
                </a:lnTo>
                <a:close/>
              </a:path>
              <a:path w="96006" h="48974">
                <a:moveTo>
                  <a:pt x="96006" y="1578"/>
                </a:moveTo>
                <a:lnTo>
                  <a:pt x="93821" y="1578"/>
                </a:lnTo>
                <a:lnTo>
                  <a:pt x="94914" y="3156"/>
                </a:lnTo>
                <a:lnTo>
                  <a:pt x="96006" y="3156"/>
                </a:lnTo>
                <a:lnTo>
                  <a:pt x="96006" y="1578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55" name="object 355"/>
          <p:cNvSpPr/>
          <p:nvPr/>
        </p:nvSpPr>
        <p:spPr>
          <a:xfrm>
            <a:off x="4810877" y="4272344"/>
            <a:ext cx="93822" cy="0"/>
          </a:xfrm>
          <a:custGeom>
            <a:avLst/>
            <a:gdLst/>
            <a:ahLst/>
            <a:cxnLst/>
            <a:rect l="l" t="t" r="r" b="b"/>
            <a:pathLst>
              <a:path w="93822" h="0">
                <a:moveTo>
                  <a:pt x="0" y="0"/>
                </a:moveTo>
                <a:lnTo>
                  <a:pt x="93822" y="0"/>
                </a:lnTo>
              </a:path>
            </a:pathLst>
          </a:custGeom>
          <a:ln w="47091">
            <a:solidFill>
              <a:srgbClr val="C0C0C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56" name="object 356"/>
          <p:cNvSpPr/>
          <p:nvPr/>
        </p:nvSpPr>
        <p:spPr>
          <a:xfrm>
            <a:off x="4809785" y="4247854"/>
            <a:ext cx="96006" cy="48980"/>
          </a:xfrm>
          <a:custGeom>
            <a:avLst/>
            <a:gdLst/>
            <a:ahLst/>
            <a:cxnLst/>
            <a:rect l="l" t="t" r="r" b="b"/>
            <a:pathLst>
              <a:path w="96006" h="48980">
                <a:moveTo>
                  <a:pt x="96006" y="0"/>
                </a:moveTo>
                <a:lnTo>
                  <a:pt x="0" y="0"/>
                </a:lnTo>
                <a:lnTo>
                  <a:pt x="0" y="48980"/>
                </a:lnTo>
                <a:lnTo>
                  <a:pt x="96006" y="48980"/>
                </a:lnTo>
                <a:lnTo>
                  <a:pt x="96006" y="47401"/>
                </a:lnTo>
                <a:lnTo>
                  <a:pt x="2185" y="47401"/>
                </a:lnTo>
                <a:lnTo>
                  <a:pt x="1092" y="45821"/>
                </a:lnTo>
                <a:lnTo>
                  <a:pt x="2185" y="45821"/>
                </a:lnTo>
                <a:lnTo>
                  <a:pt x="2185" y="3159"/>
                </a:lnTo>
                <a:lnTo>
                  <a:pt x="1092" y="3159"/>
                </a:lnTo>
                <a:lnTo>
                  <a:pt x="2185" y="1579"/>
                </a:lnTo>
                <a:lnTo>
                  <a:pt x="96006" y="1579"/>
                </a:lnTo>
                <a:lnTo>
                  <a:pt x="96006" y="0"/>
                </a:lnTo>
                <a:close/>
              </a:path>
              <a:path w="96006" h="48980">
                <a:moveTo>
                  <a:pt x="2185" y="45821"/>
                </a:moveTo>
                <a:lnTo>
                  <a:pt x="1092" y="45821"/>
                </a:lnTo>
                <a:lnTo>
                  <a:pt x="2185" y="47401"/>
                </a:lnTo>
                <a:lnTo>
                  <a:pt x="2185" y="45821"/>
                </a:lnTo>
                <a:close/>
              </a:path>
              <a:path w="96006" h="48980">
                <a:moveTo>
                  <a:pt x="93821" y="45821"/>
                </a:moveTo>
                <a:lnTo>
                  <a:pt x="2185" y="45821"/>
                </a:lnTo>
                <a:lnTo>
                  <a:pt x="2185" y="47401"/>
                </a:lnTo>
                <a:lnTo>
                  <a:pt x="93821" y="47401"/>
                </a:lnTo>
                <a:lnTo>
                  <a:pt x="93821" y="45821"/>
                </a:lnTo>
                <a:close/>
              </a:path>
              <a:path w="96006" h="48980">
                <a:moveTo>
                  <a:pt x="93821" y="1579"/>
                </a:moveTo>
                <a:lnTo>
                  <a:pt x="93821" y="47401"/>
                </a:lnTo>
                <a:lnTo>
                  <a:pt x="94914" y="45821"/>
                </a:lnTo>
                <a:lnTo>
                  <a:pt x="96006" y="45821"/>
                </a:lnTo>
                <a:lnTo>
                  <a:pt x="96006" y="3159"/>
                </a:lnTo>
                <a:lnTo>
                  <a:pt x="94914" y="3159"/>
                </a:lnTo>
                <a:lnTo>
                  <a:pt x="93821" y="1579"/>
                </a:lnTo>
                <a:close/>
              </a:path>
              <a:path w="96006" h="48980">
                <a:moveTo>
                  <a:pt x="96006" y="45821"/>
                </a:moveTo>
                <a:lnTo>
                  <a:pt x="94914" y="45821"/>
                </a:lnTo>
                <a:lnTo>
                  <a:pt x="93821" y="47401"/>
                </a:lnTo>
                <a:lnTo>
                  <a:pt x="96006" y="47401"/>
                </a:lnTo>
                <a:lnTo>
                  <a:pt x="96006" y="45821"/>
                </a:lnTo>
                <a:close/>
              </a:path>
              <a:path w="96006" h="48980">
                <a:moveTo>
                  <a:pt x="2185" y="1579"/>
                </a:moveTo>
                <a:lnTo>
                  <a:pt x="1092" y="3159"/>
                </a:lnTo>
                <a:lnTo>
                  <a:pt x="2185" y="3159"/>
                </a:lnTo>
                <a:lnTo>
                  <a:pt x="2185" y="1579"/>
                </a:lnTo>
                <a:close/>
              </a:path>
              <a:path w="96006" h="48980">
                <a:moveTo>
                  <a:pt x="93821" y="1579"/>
                </a:moveTo>
                <a:lnTo>
                  <a:pt x="2185" y="1579"/>
                </a:lnTo>
                <a:lnTo>
                  <a:pt x="2185" y="3159"/>
                </a:lnTo>
                <a:lnTo>
                  <a:pt x="93821" y="3159"/>
                </a:lnTo>
                <a:lnTo>
                  <a:pt x="93821" y="1579"/>
                </a:lnTo>
                <a:close/>
              </a:path>
              <a:path w="96006" h="48980">
                <a:moveTo>
                  <a:pt x="96006" y="1579"/>
                </a:moveTo>
                <a:lnTo>
                  <a:pt x="93821" y="1579"/>
                </a:lnTo>
                <a:lnTo>
                  <a:pt x="94914" y="3159"/>
                </a:lnTo>
                <a:lnTo>
                  <a:pt x="96006" y="3159"/>
                </a:lnTo>
                <a:lnTo>
                  <a:pt x="96006" y="1579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57" name="object 357"/>
          <p:cNvSpPr/>
          <p:nvPr/>
        </p:nvSpPr>
        <p:spPr>
          <a:xfrm>
            <a:off x="4826155" y="4171374"/>
            <a:ext cx="62185" cy="29710"/>
          </a:xfrm>
          <a:custGeom>
            <a:avLst/>
            <a:gdLst/>
            <a:ahLst/>
            <a:cxnLst/>
            <a:rect l="l" t="t" r="r" b="b"/>
            <a:pathLst>
              <a:path w="62185" h="29710">
                <a:moveTo>
                  <a:pt x="0" y="29710"/>
                </a:moveTo>
                <a:lnTo>
                  <a:pt x="62185" y="29710"/>
                </a:lnTo>
                <a:lnTo>
                  <a:pt x="62185" y="0"/>
                </a:lnTo>
                <a:lnTo>
                  <a:pt x="0" y="0"/>
                </a:lnTo>
                <a:lnTo>
                  <a:pt x="0" y="29710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58" name="object 358"/>
          <p:cNvSpPr/>
          <p:nvPr/>
        </p:nvSpPr>
        <p:spPr>
          <a:xfrm>
            <a:off x="4825062" y="4170434"/>
            <a:ext cx="64368" cy="31593"/>
          </a:xfrm>
          <a:custGeom>
            <a:avLst/>
            <a:gdLst/>
            <a:ahLst/>
            <a:cxnLst/>
            <a:rect l="l" t="t" r="r" b="b"/>
            <a:pathLst>
              <a:path w="64368" h="31593">
                <a:moveTo>
                  <a:pt x="64368" y="0"/>
                </a:moveTo>
                <a:lnTo>
                  <a:pt x="0" y="0"/>
                </a:lnTo>
                <a:lnTo>
                  <a:pt x="0" y="31593"/>
                </a:lnTo>
                <a:lnTo>
                  <a:pt x="64368" y="31593"/>
                </a:lnTo>
                <a:lnTo>
                  <a:pt x="64368" y="30015"/>
                </a:lnTo>
                <a:lnTo>
                  <a:pt x="2174" y="30015"/>
                </a:lnTo>
                <a:lnTo>
                  <a:pt x="1092" y="28437"/>
                </a:lnTo>
                <a:lnTo>
                  <a:pt x="2174" y="28437"/>
                </a:lnTo>
                <a:lnTo>
                  <a:pt x="2174" y="3156"/>
                </a:lnTo>
                <a:lnTo>
                  <a:pt x="1092" y="3156"/>
                </a:lnTo>
                <a:lnTo>
                  <a:pt x="2174" y="1578"/>
                </a:lnTo>
                <a:lnTo>
                  <a:pt x="64368" y="1578"/>
                </a:lnTo>
                <a:lnTo>
                  <a:pt x="64368" y="0"/>
                </a:lnTo>
                <a:close/>
              </a:path>
              <a:path w="64368" h="31593">
                <a:moveTo>
                  <a:pt x="2174" y="28437"/>
                </a:moveTo>
                <a:lnTo>
                  <a:pt x="1092" y="28437"/>
                </a:lnTo>
                <a:lnTo>
                  <a:pt x="2174" y="30015"/>
                </a:lnTo>
                <a:lnTo>
                  <a:pt x="2174" y="28437"/>
                </a:lnTo>
                <a:close/>
              </a:path>
              <a:path w="64368" h="31593">
                <a:moveTo>
                  <a:pt x="62183" y="28437"/>
                </a:moveTo>
                <a:lnTo>
                  <a:pt x="2174" y="28437"/>
                </a:lnTo>
                <a:lnTo>
                  <a:pt x="2174" y="30015"/>
                </a:lnTo>
                <a:lnTo>
                  <a:pt x="62183" y="30015"/>
                </a:lnTo>
                <a:lnTo>
                  <a:pt x="62183" y="28437"/>
                </a:lnTo>
                <a:close/>
              </a:path>
              <a:path w="64368" h="31593">
                <a:moveTo>
                  <a:pt x="62183" y="1578"/>
                </a:moveTo>
                <a:lnTo>
                  <a:pt x="62183" y="30015"/>
                </a:lnTo>
                <a:lnTo>
                  <a:pt x="63276" y="28437"/>
                </a:lnTo>
                <a:lnTo>
                  <a:pt x="64368" y="28437"/>
                </a:lnTo>
                <a:lnTo>
                  <a:pt x="64368" y="3156"/>
                </a:lnTo>
                <a:lnTo>
                  <a:pt x="63276" y="3156"/>
                </a:lnTo>
                <a:lnTo>
                  <a:pt x="62183" y="1578"/>
                </a:lnTo>
                <a:close/>
              </a:path>
              <a:path w="64368" h="31593">
                <a:moveTo>
                  <a:pt x="64368" y="28437"/>
                </a:moveTo>
                <a:lnTo>
                  <a:pt x="63276" y="28437"/>
                </a:lnTo>
                <a:lnTo>
                  <a:pt x="62183" y="30015"/>
                </a:lnTo>
                <a:lnTo>
                  <a:pt x="64368" y="30015"/>
                </a:lnTo>
                <a:lnTo>
                  <a:pt x="64368" y="28437"/>
                </a:lnTo>
                <a:close/>
              </a:path>
              <a:path w="64368" h="31593">
                <a:moveTo>
                  <a:pt x="2174" y="1578"/>
                </a:moveTo>
                <a:lnTo>
                  <a:pt x="1092" y="3156"/>
                </a:lnTo>
                <a:lnTo>
                  <a:pt x="2174" y="3156"/>
                </a:lnTo>
                <a:lnTo>
                  <a:pt x="2174" y="1578"/>
                </a:lnTo>
                <a:close/>
              </a:path>
              <a:path w="64368" h="31593">
                <a:moveTo>
                  <a:pt x="62183" y="1578"/>
                </a:moveTo>
                <a:lnTo>
                  <a:pt x="2174" y="1578"/>
                </a:lnTo>
                <a:lnTo>
                  <a:pt x="2174" y="3156"/>
                </a:lnTo>
                <a:lnTo>
                  <a:pt x="62183" y="3156"/>
                </a:lnTo>
                <a:lnTo>
                  <a:pt x="62183" y="1578"/>
                </a:lnTo>
                <a:close/>
              </a:path>
              <a:path w="64368" h="31593">
                <a:moveTo>
                  <a:pt x="64368" y="1578"/>
                </a:moveTo>
                <a:lnTo>
                  <a:pt x="62183" y="1578"/>
                </a:lnTo>
                <a:lnTo>
                  <a:pt x="63276" y="3156"/>
                </a:lnTo>
                <a:lnTo>
                  <a:pt x="64368" y="3156"/>
                </a:lnTo>
                <a:lnTo>
                  <a:pt x="64368" y="1578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59" name="object 359"/>
          <p:cNvSpPr/>
          <p:nvPr/>
        </p:nvSpPr>
        <p:spPr>
          <a:xfrm>
            <a:off x="4826155" y="4228893"/>
            <a:ext cx="62185" cy="0"/>
          </a:xfrm>
          <a:custGeom>
            <a:avLst/>
            <a:gdLst/>
            <a:ahLst/>
            <a:cxnLst/>
            <a:rect l="l" t="t" r="r" b="b"/>
            <a:pathLst>
              <a:path w="62185" h="0">
                <a:moveTo>
                  <a:pt x="0" y="0"/>
                </a:moveTo>
                <a:lnTo>
                  <a:pt x="62185" y="0"/>
                </a:lnTo>
              </a:path>
            </a:pathLst>
          </a:custGeom>
          <a:ln w="29710">
            <a:solidFill>
              <a:srgbClr val="C0C0C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60" name="object 360"/>
          <p:cNvSpPr/>
          <p:nvPr/>
        </p:nvSpPr>
        <p:spPr>
          <a:xfrm>
            <a:off x="4825062" y="4213093"/>
            <a:ext cx="64368" cy="31599"/>
          </a:xfrm>
          <a:custGeom>
            <a:avLst/>
            <a:gdLst/>
            <a:ahLst/>
            <a:cxnLst/>
            <a:rect l="l" t="t" r="r" b="b"/>
            <a:pathLst>
              <a:path w="64368" h="31599">
                <a:moveTo>
                  <a:pt x="64368" y="0"/>
                </a:moveTo>
                <a:lnTo>
                  <a:pt x="0" y="0"/>
                </a:lnTo>
                <a:lnTo>
                  <a:pt x="0" y="31599"/>
                </a:lnTo>
                <a:lnTo>
                  <a:pt x="64368" y="31599"/>
                </a:lnTo>
                <a:lnTo>
                  <a:pt x="64368" y="30020"/>
                </a:lnTo>
                <a:lnTo>
                  <a:pt x="2174" y="30020"/>
                </a:lnTo>
                <a:lnTo>
                  <a:pt x="1092" y="28440"/>
                </a:lnTo>
                <a:lnTo>
                  <a:pt x="2174" y="28440"/>
                </a:lnTo>
                <a:lnTo>
                  <a:pt x="2174" y="3159"/>
                </a:lnTo>
                <a:lnTo>
                  <a:pt x="1092" y="3159"/>
                </a:lnTo>
                <a:lnTo>
                  <a:pt x="2174" y="1579"/>
                </a:lnTo>
                <a:lnTo>
                  <a:pt x="64368" y="1579"/>
                </a:lnTo>
                <a:lnTo>
                  <a:pt x="64368" y="0"/>
                </a:lnTo>
                <a:close/>
              </a:path>
              <a:path w="64368" h="31599">
                <a:moveTo>
                  <a:pt x="2174" y="28440"/>
                </a:moveTo>
                <a:lnTo>
                  <a:pt x="1092" y="28440"/>
                </a:lnTo>
                <a:lnTo>
                  <a:pt x="2174" y="30020"/>
                </a:lnTo>
                <a:lnTo>
                  <a:pt x="2174" y="28440"/>
                </a:lnTo>
                <a:close/>
              </a:path>
              <a:path w="64368" h="31599">
                <a:moveTo>
                  <a:pt x="62183" y="28440"/>
                </a:moveTo>
                <a:lnTo>
                  <a:pt x="2174" y="28440"/>
                </a:lnTo>
                <a:lnTo>
                  <a:pt x="2174" y="30020"/>
                </a:lnTo>
                <a:lnTo>
                  <a:pt x="62183" y="30020"/>
                </a:lnTo>
                <a:lnTo>
                  <a:pt x="62183" y="28440"/>
                </a:lnTo>
                <a:close/>
              </a:path>
              <a:path w="64368" h="31599">
                <a:moveTo>
                  <a:pt x="62183" y="1579"/>
                </a:moveTo>
                <a:lnTo>
                  <a:pt x="62183" y="30020"/>
                </a:lnTo>
                <a:lnTo>
                  <a:pt x="63276" y="28440"/>
                </a:lnTo>
                <a:lnTo>
                  <a:pt x="64368" y="28440"/>
                </a:lnTo>
                <a:lnTo>
                  <a:pt x="64368" y="3159"/>
                </a:lnTo>
                <a:lnTo>
                  <a:pt x="63276" y="3159"/>
                </a:lnTo>
                <a:lnTo>
                  <a:pt x="62183" y="1579"/>
                </a:lnTo>
                <a:close/>
              </a:path>
              <a:path w="64368" h="31599">
                <a:moveTo>
                  <a:pt x="64368" y="28440"/>
                </a:moveTo>
                <a:lnTo>
                  <a:pt x="63276" y="28440"/>
                </a:lnTo>
                <a:lnTo>
                  <a:pt x="62183" y="30020"/>
                </a:lnTo>
                <a:lnTo>
                  <a:pt x="64368" y="30020"/>
                </a:lnTo>
                <a:lnTo>
                  <a:pt x="64368" y="28440"/>
                </a:lnTo>
                <a:close/>
              </a:path>
              <a:path w="64368" h="31599">
                <a:moveTo>
                  <a:pt x="2174" y="1579"/>
                </a:moveTo>
                <a:lnTo>
                  <a:pt x="1092" y="3159"/>
                </a:lnTo>
                <a:lnTo>
                  <a:pt x="2174" y="3159"/>
                </a:lnTo>
                <a:lnTo>
                  <a:pt x="2174" y="1579"/>
                </a:lnTo>
                <a:close/>
              </a:path>
              <a:path w="64368" h="31599">
                <a:moveTo>
                  <a:pt x="62183" y="1579"/>
                </a:moveTo>
                <a:lnTo>
                  <a:pt x="2174" y="1579"/>
                </a:lnTo>
                <a:lnTo>
                  <a:pt x="2174" y="3159"/>
                </a:lnTo>
                <a:lnTo>
                  <a:pt x="62183" y="3159"/>
                </a:lnTo>
                <a:lnTo>
                  <a:pt x="62183" y="1579"/>
                </a:lnTo>
                <a:close/>
              </a:path>
              <a:path w="64368" h="31599">
                <a:moveTo>
                  <a:pt x="64368" y="1579"/>
                </a:moveTo>
                <a:lnTo>
                  <a:pt x="62183" y="1579"/>
                </a:lnTo>
                <a:lnTo>
                  <a:pt x="63276" y="3159"/>
                </a:lnTo>
                <a:lnTo>
                  <a:pt x="64368" y="3159"/>
                </a:lnTo>
                <a:lnTo>
                  <a:pt x="64368" y="1579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61" name="object 361"/>
          <p:cNvSpPr/>
          <p:nvPr/>
        </p:nvSpPr>
        <p:spPr>
          <a:xfrm>
            <a:off x="4868700" y="4127779"/>
            <a:ext cx="4360" cy="26859"/>
          </a:xfrm>
          <a:custGeom>
            <a:avLst/>
            <a:gdLst/>
            <a:ahLst/>
            <a:cxnLst/>
            <a:rect l="l" t="t" r="r" b="b"/>
            <a:pathLst>
              <a:path w="4360" h="26859">
                <a:moveTo>
                  <a:pt x="4360" y="0"/>
                </a:moveTo>
                <a:lnTo>
                  <a:pt x="0" y="11046"/>
                </a:lnTo>
                <a:lnTo>
                  <a:pt x="4360" y="26859"/>
                </a:lnTo>
                <a:lnTo>
                  <a:pt x="4360" y="0"/>
                </a:lnTo>
                <a:close/>
              </a:path>
            </a:pathLst>
          </a:custGeom>
          <a:solidFill>
            <a:srgbClr val="5F5F5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62" name="object 362"/>
          <p:cNvSpPr/>
          <p:nvPr/>
        </p:nvSpPr>
        <p:spPr>
          <a:xfrm>
            <a:off x="4810877" y="4120822"/>
            <a:ext cx="93822" cy="47091"/>
          </a:xfrm>
          <a:custGeom>
            <a:avLst/>
            <a:gdLst/>
            <a:ahLst/>
            <a:cxnLst/>
            <a:rect l="l" t="t" r="r" b="b"/>
            <a:pathLst>
              <a:path w="93822" h="47091">
                <a:moveTo>
                  <a:pt x="0" y="47091"/>
                </a:moveTo>
                <a:lnTo>
                  <a:pt x="93822" y="47091"/>
                </a:lnTo>
                <a:lnTo>
                  <a:pt x="93822" y="0"/>
                </a:lnTo>
                <a:lnTo>
                  <a:pt x="0" y="0"/>
                </a:lnTo>
                <a:lnTo>
                  <a:pt x="0" y="47091"/>
                </a:lnTo>
                <a:close/>
              </a:path>
            </a:pathLst>
          </a:custGeom>
          <a:solidFill>
            <a:srgbClr val="9F9F9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63" name="object 363"/>
          <p:cNvSpPr/>
          <p:nvPr/>
        </p:nvSpPr>
        <p:spPr>
          <a:xfrm>
            <a:off x="4809784" y="4119872"/>
            <a:ext cx="96006" cy="48984"/>
          </a:xfrm>
          <a:custGeom>
            <a:avLst/>
            <a:gdLst/>
            <a:ahLst/>
            <a:cxnLst/>
            <a:rect l="l" t="t" r="r" b="b"/>
            <a:pathLst>
              <a:path w="96006" h="48984">
                <a:moveTo>
                  <a:pt x="96006" y="0"/>
                </a:moveTo>
                <a:lnTo>
                  <a:pt x="0" y="0"/>
                </a:lnTo>
                <a:lnTo>
                  <a:pt x="0" y="48983"/>
                </a:lnTo>
                <a:lnTo>
                  <a:pt x="96006" y="48984"/>
                </a:lnTo>
                <a:lnTo>
                  <a:pt x="96006" y="47405"/>
                </a:lnTo>
                <a:lnTo>
                  <a:pt x="2185" y="47405"/>
                </a:lnTo>
                <a:lnTo>
                  <a:pt x="1092" y="45812"/>
                </a:lnTo>
                <a:lnTo>
                  <a:pt x="2185" y="45812"/>
                </a:lnTo>
                <a:lnTo>
                  <a:pt x="2185" y="3156"/>
                </a:lnTo>
                <a:lnTo>
                  <a:pt x="1092" y="3156"/>
                </a:lnTo>
                <a:lnTo>
                  <a:pt x="2185" y="1578"/>
                </a:lnTo>
                <a:lnTo>
                  <a:pt x="96006" y="1578"/>
                </a:lnTo>
                <a:lnTo>
                  <a:pt x="96006" y="0"/>
                </a:lnTo>
                <a:close/>
              </a:path>
              <a:path w="96006" h="48984">
                <a:moveTo>
                  <a:pt x="2185" y="45812"/>
                </a:moveTo>
                <a:lnTo>
                  <a:pt x="1092" y="45812"/>
                </a:lnTo>
                <a:lnTo>
                  <a:pt x="2185" y="47405"/>
                </a:lnTo>
                <a:lnTo>
                  <a:pt x="2185" y="45812"/>
                </a:lnTo>
                <a:close/>
              </a:path>
              <a:path w="96006" h="48984">
                <a:moveTo>
                  <a:pt x="93821" y="45812"/>
                </a:moveTo>
                <a:lnTo>
                  <a:pt x="2185" y="45812"/>
                </a:lnTo>
                <a:lnTo>
                  <a:pt x="2185" y="47405"/>
                </a:lnTo>
                <a:lnTo>
                  <a:pt x="93821" y="47405"/>
                </a:lnTo>
                <a:lnTo>
                  <a:pt x="93821" y="45812"/>
                </a:lnTo>
                <a:close/>
              </a:path>
              <a:path w="96006" h="48984">
                <a:moveTo>
                  <a:pt x="93821" y="1578"/>
                </a:moveTo>
                <a:lnTo>
                  <a:pt x="93821" y="47405"/>
                </a:lnTo>
                <a:lnTo>
                  <a:pt x="94914" y="45812"/>
                </a:lnTo>
                <a:lnTo>
                  <a:pt x="96006" y="45812"/>
                </a:lnTo>
                <a:lnTo>
                  <a:pt x="96006" y="3156"/>
                </a:lnTo>
                <a:lnTo>
                  <a:pt x="94914" y="3156"/>
                </a:lnTo>
                <a:lnTo>
                  <a:pt x="93821" y="1578"/>
                </a:lnTo>
                <a:close/>
              </a:path>
              <a:path w="96006" h="48984">
                <a:moveTo>
                  <a:pt x="96006" y="45812"/>
                </a:moveTo>
                <a:lnTo>
                  <a:pt x="94914" y="45812"/>
                </a:lnTo>
                <a:lnTo>
                  <a:pt x="93821" y="47405"/>
                </a:lnTo>
                <a:lnTo>
                  <a:pt x="96006" y="47405"/>
                </a:lnTo>
                <a:lnTo>
                  <a:pt x="96006" y="45812"/>
                </a:lnTo>
                <a:close/>
              </a:path>
              <a:path w="96006" h="48984">
                <a:moveTo>
                  <a:pt x="2185" y="1578"/>
                </a:moveTo>
                <a:lnTo>
                  <a:pt x="1092" y="3156"/>
                </a:lnTo>
                <a:lnTo>
                  <a:pt x="2185" y="3156"/>
                </a:lnTo>
                <a:lnTo>
                  <a:pt x="2185" y="1578"/>
                </a:lnTo>
                <a:close/>
              </a:path>
              <a:path w="96006" h="48984">
                <a:moveTo>
                  <a:pt x="93821" y="1578"/>
                </a:moveTo>
                <a:lnTo>
                  <a:pt x="2185" y="1578"/>
                </a:lnTo>
                <a:lnTo>
                  <a:pt x="2185" y="3156"/>
                </a:lnTo>
                <a:lnTo>
                  <a:pt x="93821" y="3156"/>
                </a:lnTo>
                <a:lnTo>
                  <a:pt x="93821" y="1578"/>
                </a:lnTo>
                <a:close/>
              </a:path>
              <a:path w="96006" h="48984">
                <a:moveTo>
                  <a:pt x="96006" y="1578"/>
                </a:moveTo>
                <a:lnTo>
                  <a:pt x="93821" y="1578"/>
                </a:lnTo>
                <a:lnTo>
                  <a:pt x="94914" y="3156"/>
                </a:lnTo>
                <a:lnTo>
                  <a:pt x="96006" y="3156"/>
                </a:lnTo>
                <a:lnTo>
                  <a:pt x="96006" y="1578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64" name="object 364"/>
          <p:cNvSpPr/>
          <p:nvPr/>
        </p:nvSpPr>
        <p:spPr>
          <a:xfrm>
            <a:off x="4820691" y="4129351"/>
            <a:ext cx="6545" cy="4740"/>
          </a:xfrm>
          <a:custGeom>
            <a:avLst/>
            <a:gdLst/>
            <a:ahLst/>
            <a:cxnLst/>
            <a:rect l="l" t="t" r="r" b="b"/>
            <a:pathLst>
              <a:path w="6545" h="4740">
                <a:moveTo>
                  <a:pt x="0" y="2370"/>
                </a:moveTo>
                <a:lnTo>
                  <a:pt x="6545" y="2370"/>
                </a:lnTo>
              </a:path>
            </a:pathLst>
          </a:custGeom>
          <a:ln w="6010">
            <a:solidFill>
              <a:srgbClr val="5F5F5F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65" name="object 365"/>
          <p:cNvSpPr/>
          <p:nvPr/>
        </p:nvSpPr>
        <p:spPr>
          <a:xfrm>
            <a:off x="4854515" y="4127779"/>
            <a:ext cx="18545" cy="12640"/>
          </a:xfrm>
          <a:custGeom>
            <a:avLst/>
            <a:gdLst/>
            <a:ahLst/>
            <a:cxnLst/>
            <a:rect l="l" t="t" r="r" b="b"/>
            <a:pathLst>
              <a:path w="18545" h="12640">
                <a:moveTo>
                  <a:pt x="18545" y="0"/>
                </a:moveTo>
                <a:lnTo>
                  <a:pt x="1092" y="0"/>
                </a:lnTo>
                <a:lnTo>
                  <a:pt x="0" y="12640"/>
                </a:lnTo>
                <a:lnTo>
                  <a:pt x="16359" y="12640"/>
                </a:lnTo>
                <a:lnTo>
                  <a:pt x="18545" y="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66" name="object 366"/>
          <p:cNvSpPr/>
          <p:nvPr/>
        </p:nvSpPr>
        <p:spPr>
          <a:xfrm>
            <a:off x="4854515" y="4143575"/>
            <a:ext cx="42544" cy="12640"/>
          </a:xfrm>
          <a:custGeom>
            <a:avLst/>
            <a:gdLst/>
            <a:ahLst/>
            <a:cxnLst/>
            <a:rect l="l" t="t" r="r" b="b"/>
            <a:pathLst>
              <a:path w="42544" h="12640">
                <a:moveTo>
                  <a:pt x="40369" y="0"/>
                </a:moveTo>
                <a:lnTo>
                  <a:pt x="0" y="0"/>
                </a:lnTo>
                <a:lnTo>
                  <a:pt x="1092" y="12640"/>
                </a:lnTo>
                <a:lnTo>
                  <a:pt x="42544" y="12640"/>
                </a:lnTo>
                <a:lnTo>
                  <a:pt x="40369" y="0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67" name="object 367"/>
          <p:cNvSpPr/>
          <p:nvPr/>
        </p:nvSpPr>
        <p:spPr>
          <a:xfrm>
            <a:off x="4871968" y="4132513"/>
            <a:ext cx="25091" cy="7906"/>
          </a:xfrm>
          <a:custGeom>
            <a:avLst/>
            <a:gdLst/>
            <a:ahLst/>
            <a:cxnLst/>
            <a:rect l="l" t="t" r="r" b="b"/>
            <a:pathLst>
              <a:path w="25091" h="7906">
                <a:moveTo>
                  <a:pt x="25091" y="0"/>
                </a:moveTo>
                <a:lnTo>
                  <a:pt x="1092" y="0"/>
                </a:lnTo>
                <a:lnTo>
                  <a:pt x="0" y="7906"/>
                </a:lnTo>
                <a:lnTo>
                  <a:pt x="22917" y="7906"/>
                </a:lnTo>
                <a:lnTo>
                  <a:pt x="25091" y="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68" name="object 368"/>
          <p:cNvSpPr/>
          <p:nvPr/>
        </p:nvSpPr>
        <p:spPr>
          <a:xfrm>
            <a:off x="4893792" y="4132513"/>
            <a:ext cx="3267" cy="22124"/>
          </a:xfrm>
          <a:custGeom>
            <a:avLst/>
            <a:gdLst/>
            <a:ahLst/>
            <a:cxnLst/>
            <a:rect l="l" t="t" r="r" b="b"/>
            <a:pathLst>
              <a:path w="3267" h="22124">
                <a:moveTo>
                  <a:pt x="3267" y="0"/>
                </a:moveTo>
                <a:lnTo>
                  <a:pt x="0" y="7906"/>
                </a:lnTo>
                <a:lnTo>
                  <a:pt x="3267" y="22124"/>
                </a:lnTo>
                <a:lnTo>
                  <a:pt x="3267" y="0"/>
                </a:lnTo>
                <a:close/>
              </a:path>
            </a:pathLst>
          </a:custGeom>
          <a:solidFill>
            <a:srgbClr val="5F5F5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69" name="object 369"/>
          <p:cNvSpPr/>
          <p:nvPr/>
        </p:nvSpPr>
        <p:spPr>
          <a:xfrm>
            <a:off x="4873060" y="4145153"/>
            <a:ext cx="8731" cy="9484"/>
          </a:xfrm>
          <a:custGeom>
            <a:avLst/>
            <a:gdLst/>
            <a:ahLst/>
            <a:cxnLst/>
            <a:rect l="l" t="t" r="r" b="b"/>
            <a:pathLst>
              <a:path w="8731" h="9484">
                <a:moveTo>
                  <a:pt x="6775" y="0"/>
                </a:moveTo>
                <a:lnTo>
                  <a:pt x="1956" y="0"/>
                </a:lnTo>
                <a:lnTo>
                  <a:pt x="0" y="2114"/>
                </a:lnTo>
                <a:lnTo>
                  <a:pt x="0" y="7353"/>
                </a:lnTo>
                <a:lnTo>
                  <a:pt x="1956" y="9484"/>
                </a:lnTo>
                <a:lnTo>
                  <a:pt x="6775" y="9484"/>
                </a:lnTo>
                <a:lnTo>
                  <a:pt x="8731" y="7353"/>
                </a:lnTo>
                <a:lnTo>
                  <a:pt x="8731" y="2114"/>
                </a:lnTo>
                <a:lnTo>
                  <a:pt x="6775" y="0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70" name="object 370"/>
          <p:cNvSpPr/>
          <p:nvPr/>
        </p:nvSpPr>
        <p:spPr>
          <a:xfrm>
            <a:off x="4872523" y="4144364"/>
            <a:ext cx="9806" cy="11062"/>
          </a:xfrm>
          <a:custGeom>
            <a:avLst/>
            <a:gdLst/>
            <a:ahLst/>
            <a:cxnLst/>
            <a:rect l="l" t="t" r="r" b="b"/>
            <a:pathLst>
              <a:path w="9806" h="11062">
                <a:moveTo>
                  <a:pt x="4908" y="0"/>
                </a:moveTo>
                <a:lnTo>
                  <a:pt x="0" y="5633"/>
                </a:lnTo>
                <a:lnTo>
                  <a:pt x="100" y="6691"/>
                </a:lnTo>
                <a:lnTo>
                  <a:pt x="4908" y="11062"/>
                </a:lnTo>
                <a:lnTo>
                  <a:pt x="5870" y="10967"/>
                </a:lnTo>
                <a:lnTo>
                  <a:pt x="6766" y="10652"/>
                </a:lnTo>
                <a:lnTo>
                  <a:pt x="7597" y="10162"/>
                </a:lnTo>
                <a:lnTo>
                  <a:pt x="8318" y="9515"/>
                </a:lnTo>
                <a:lnTo>
                  <a:pt x="4865" y="9484"/>
                </a:lnTo>
                <a:lnTo>
                  <a:pt x="4358" y="9421"/>
                </a:lnTo>
                <a:lnTo>
                  <a:pt x="4154" y="9421"/>
                </a:lnTo>
                <a:lnTo>
                  <a:pt x="3426" y="9168"/>
                </a:lnTo>
                <a:lnTo>
                  <a:pt x="2774" y="8789"/>
                </a:lnTo>
                <a:lnTo>
                  <a:pt x="2215" y="8300"/>
                </a:lnTo>
                <a:lnTo>
                  <a:pt x="1747" y="7716"/>
                </a:lnTo>
                <a:lnTo>
                  <a:pt x="1412" y="7069"/>
                </a:lnTo>
                <a:lnTo>
                  <a:pt x="1335" y="6912"/>
                </a:lnTo>
                <a:lnTo>
                  <a:pt x="1196" y="6391"/>
                </a:lnTo>
                <a:lnTo>
                  <a:pt x="1138" y="6186"/>
                </a:lnTo>
                <a:lnTo>
                  <a:pt x="1102" y="5633"/>
                </a:lnTo>
                <a:lnTo>
                  <a:pt x="1083" y="5428"/>
                </a:lnTo>
                <a:lnTo>
                  <a:pt x="1153" y="4876"/>
                </a:lnTo>
                <a:lnTo>
                  <a:pt x="1171" y="4686"/>
                </a:lnTo>
                <a:lnTo>
                  <a:pt x="1344" y="4150"/>
                </a:lnTo>
                <a:lnTo>
                  <a:pt x="1389" y="3992"/>
                </a:lnTo>
                <a:lnTo>
                  <a:pt x="1666" y="3471"/>
                </a:lnTo>
                <a:lnTo>
                  <a:pt x="2116" y="2856"/>
                </a:lnTo>
                <a:lnTo>
                  <a:pt x="2686" y="2335"/>
                </a:lnTo>
                <a:lnTo>
                  <a:pt x="3411" y="1893"/>
                </a:lnTo>
                <a:lnTo>
                  <a:pt x="4109" y="1672"/>
                </a:lnTo>
                <a:lnTo>
                  <a:pt x="4903" y="1582"/>
                </a:lnTo>
                <a:lnTo>
                  <a:pt x="8342" y="1578"/>
                </a:lnTo>
                <a:lnTo>
                  <a:pt x="7597" y="899"/>
                </a:lnTo>
                <a:lnTo>
                  <a:pt x="6766" y="410"/>
                </a:lnTo>
                <a:lnTo>
                  <a:pt x="5859" y="110"/>
                </a:lnTo>
                <a:lnTo>
                  <a:pt x="4908" y="0"/>
                </a:lnTo>
                <a:close/>
              </a:path>
              <a:path w="9806" h="11062">
                <a:moveTo>
                  <a:pt x="4903" y="9480"/>
                </a:moveTo>
                <a:close/>
              </a:path>
              <a:path w="9806" h="11062">
                <a:moveTo>
                  <a:pt x="5739" y="9389"/>
                </a:moveTo>
                <a:lnTo>
                  <a:pt x="4903" y="9480"/>
                </a:lnTo>
                <a:lnTo>
                  <a:pt x="8342" y="9484"/>
                </a:lnTo>
                <a:lnTo>
                  <a:pt x="5651" y="9421"/>
                </a:lnTo>
                <a:close/>
              </a:path>
              <a:path w="9806" h="11062">
                <a:moveTo>
                  <a:pt x="4067" y="9389"/>
                </a:moveTo>
                <a:lnTo>
                  <a:pt x="4358" y="9421"/>
                </a:lnTo>
                <a:lnTo>
                  <a:pt x="4067" y="9389"/>
                </a:lnTo>
                <a:close/>
              </a:path>
              <a:path w="9806" h="11062">
                <a:moveTo>
                  <a:pt x="6415" y="9156"/>
                </a:moveTo>
                <a:lnTo>
                  <a:pt x="5651" y="9421"/>
                </a:lnTo>
                <a:lnTo>
                  <a:pt x="8390" y="9421"/>
                </a:lnTo>
                <a:lnTo>
                  <a:pt x="8582" y="9168"/>
                </a:lnTo>
                <a:lnTo>
                  <a:pt x="6395" y="9168"/>
                </a:lnTo>
                <a:close/>
              </a:path>
              <a:path w="9806" h="11062">
                <a:moveTo>
                  <a:pt x="3335" y="9137"/>
                </a:moveTo>
                <a:close/>
              </a:path>
              <a:path w="9806" h="11062">
                <a:moveTo>
                  <a:pt x="3391" y="9156"/>
                </a:moveTo>
                <a:close/>
              </a:path>
              <a:path w="9806" h="11062">
                <a:moveTo>
                  <a:pt x="6471" y="9137"/>
                </a:moveTo>
                <a:close/>
              </a:path>
              <a:path w="9806" h="11062">
                <a:moveTo>
                  <a:pt x="8606" y="9137"/>
                </a:moveTo>
                <a:lnTo>
                  <a:pt x="6471" y="9137"/>
                </a:lnTo>
                <a:lnTo>
                  <a:pt x="8582" y="9168"/>
                </a:lnTo>
                <a:close/>
              </a:path>
              <a:path w="9806" h="11062">
                <a:moveTo>
                  <a:pt x="3358" y="9137"/>
                </a:moveTo>
                <a:close/>
              </a:path>
              <a:path w="9806" h="11062">
                <a:moveTo>
                  <a:pt x="7115" y="8740"/>
                </a:moveTo>
                <a:lnTo>
                  <a:pt x="6415" y="9156"/>
                </a:lnTo>
                <a:lnTo>
                  <a:pt x="8606" y="9137"/>
                </a:lnTo>
                <a:lnTo>
                  <a:pt x="8870" y="8789"/>
                </a:lnTo>
                <a:lnTo>
                  <a:pt x="7061" y="8789"/>
                </a:lnTo>
                <a:close/>
              </a:path>
              <a:path w="9806" h="11062">
                <a:moveTo>
                  <a:pt x="2668" y="8726"/>
                </a:moveTo>
                <a:close/>
              </a:path>
              <a:path w="9806" h="11062">
                <a:moveTo>
                  <a:pt x="2720" y="8757"/>
                </a:moveTo>
                <a:close/>
              </a:path>
              <a:path w="9806" h="11062">
                <a:moveTo>
                  <a:pt x="7138" y="8726"/>
                </a:moveTo>
                <a:close/>
              </a:path>
              <a:path w="9806" h="11062">
                <a:moveTo>
                  <a:pt x="8918" y="8726"/>
                </a:moveTo>
                <a:lnTo>
                  <a:pt x="7138" y="8726"/>
                </a:lnTo>
                <a:lnTo>
                  <a:pt x="8870" y="8789"/>
                </a:lnTo>
                <a:close/>
              </a:path>
              <a:path w="9806" h="11062">
                <a:moveTo>
                  <a:pt x="2686" y="8726"/>
                </a:moveTo>
                <a:close/>
              </a:path>
              <a:path w="9806" h="11062">
                <a:moveTo>
                  <a:pt x="7678" y="8221"/>
                </a:moveTo>
                <a:lnTo>
                  <a:pt x="7115" y="8740"/>
                </a:lnTo>
                <a:lnTo>
                  <a:pt x="8918" y="8726"/>
                </a:lnTo>
                <a:lnTo>
                  <a:pt x="9134" y="8300"/>
                </a:lnTo>
                <a:lnTo>
                  <a:pt x="7619" y="8300"/>
                </a:lnTo>
                <a:close/>
              </a:path>
              <a:path w="9806" h="11062">
                <a:moveTo>
                  <a:pt x="2111" y="8206"/>
                </a:moveTo>
                <a:close/>
              </a:path>
              <a:path w="9806" h="11062">
                <a:moveTo>
                  <a:pt x="2127" y="8220"/>
                </a:moveTo>
                <a:close/>
              </a:path>
              <a:path w="9806" h="11062">
                <a:moveTo>
                  <a:pt x="7695" y="8206"/>
                </a:moveTo>
                <a:close/>
              </a:path>
              <a:path w="9806" h="11062">
                <a:moveTo>
                  <a:pt x="9181" y="8206"/>
                </a:moveTo>
                <a:lnTo>
                  <a:pt x="7695" y="8206"/>
                </a:lnTo>
                <a:lnTo>
                  <a:pt x="9134" y="8300"/>
                </a:lnTo>
                <a:close/>
              </a:path>
              <a:path w="9806" h="11062">
                <a:moveTo>
                  <a:pt x="8115" y="7642"/>
                </a:moveTo>
                <a:lnTo>
                  <a:pt x="7678" y="8221"/>
                </a:lnTo>
                <a:lnTo>
                  <a:pt x="9181" y="8206"/>
                </a:lnTo>
                <a:lnTo>
                  <a:pt x="9400" y="7764"/>
                </a:lnTo>
                <a:lnTo>
                  <a:pt x="8078" y="7716"/>
                </a:lnTo>
                <a:close/>
              </a:path>
              <a:path w="9806" h="11062">
                <a:moveTo>
                  <a:pt x="2116" y="8206"/>
                </a:moveTo>
                <a:close/>
              </a:path>
              <a:path w="9806" h="11062">
                <a:moveTo>
                  <a:pt x="1652" y="7590"/>
                </a:moveTo>
                <a:close/>
              </a:path>
              <a:path w="9806" h="11062">
                <a:moveTo>
                  <a:pt x="1694" y="7646"/>
                </a:moveTo>
                <a:close/>
              </a:path>
              <a:path w="9806" h="11062">
                <a:moveTo>
                  <a:pt x="8154" y="7590"/>
                </a:moveTo>
                <a:close/>
              </a:path>
              <a:path w="9806" h="11062">
                <a:moveTo>
                  <a:pt x="9449" y="7590"/>
                </a:moveTo>
                <a:lnTo>
                  <a:pt x="8154" y="7590"/>
                </a:lnTo>
                <a:lnTo>
                  <a:pt x="9413" y="7716"/>
                </a:lnTo>
                <a:close/>
              </a:path>
              <a:path w="9806" h="11062">
                <a:moveTo>
                  <a:pt x="1666" y="7590"/>
                </a:moveTo>
                <a:close/>
              </a:path>
              <a:path w="9806" h="11062">
                <a:moveTo>
                  <a:pt x="8434" y="7006"/>
                </a:moveTo>
                <a:lnTo>
                  <a:pt x="8115" y="7642"/>
                </a:lnTo>
                <a:lnTo>
                  <a:pt x="9449" y="7590"/>
                </a:lnTo>
                <a:lnTo>
                  <a:pt x="9598" y="7069"/>
                </a:lnTo>
                <a:lnTo>
                  <a:pt x="8416" y="7069"/>
                </a:lnTo>
                <a:close/>
              </a:path>
              <a:path w="9806" h="11062">
                <a:moveTo>
                  <a:pt x="1335" y="6912"/>
                </a:moveTo>
                <a:lnTo>
                  <a:pt x="1389" y="7069"/>
                </a:lnTo>
                <a:lnTo>
                  <a:pt x="1335" y="6912"/>
                </a:lnTo>
                <a:close/>
              </a:path>
              <a:path w="9806" h="11062">
                <a:moveTo>
                  <a:pt x="1358" y="6959"/>
                </a:moveTo>
                <a:close/>
              </a:path>
              <a:path w="9806" h="11062">
                <a:moveTo>
                  <a:pt x="8482" y="6912"/>
                </a:moveTo>
                <a:lnTo>
                  <a:pt x="8416" y="7069"/>
                </a:lnTo>
                <a:lnTo>
                  <a:pt x="8482" y="6912"/>
                </a:lnTo>
                <a:close/>
              </a:path>
              <a:path w="9806" h="11062">
                <a:moveTo>
                  <a:pt x="9643" y="6912"/>
                </a:moveTo>
                <a:lnTo>
                  <a:pt x="8482" y="6912"/>
                </a:lnTo>
                <a:lnTo>
                  <a:pt x="8416" y="7069"/>
                </a:lnTo>
                <a:lnTo>
                  <a:pt x="9598" y="7069"/>
                </a:lnTo>
                <a:lnTo>
                  <a:pt x="9643" y="6912"/>
                </a:lnTo>
                <a:close/>
              </a:path>
              <a:path w="9806" h="11062">
                <a:moveTo>
                  <a:pt x="8647" y="6259"/>
                </a:moveTo>
                <a:lnTo>
                  <a:pt x="8434" y="7006"/>
                </a:lnTo>
                <a:lnTo>
                  <a:pt x="9643" y="6912"/>
                </a:lnTo>
                <a:lnTo>
                  <a:pt x="9706" y="6691"/>
                </a:lnTo>
                <a:lnTo>
                  <a:pt x="9734" y="6391"/>
                </a:lnTo>
                <a:lnTo>
                  <a:pt x="8635" y="6391"/>
                </a:lnTo>
                <a:lnTo>
                  <a:pt x="8647" y="6259"/>
                </a:lnTo>
                <a:close/>
              </a:path>
              <a:path w="9806" h="11062">
                <a:moveTo>
                  <a:pt x="1344" y="6912"/>
                </a:moveTo>
                <a:close/>
              </a:path>
              <a:path w="9806" h="11062">
                <a:moveTo>
                  <a:pt x="1138" y="6186"/>
                </a:moveTo>
                <a:lnTo>
                  <a:pt x="1171" y="6391"/>
                </a:lnTo>
                <a:lnTo>
                  <a:pt x="1159" y="6259"/>
                </a:lnTo>
                <a:close/>
              </a:path>
              <a:path w="9806" h="11062">
                <a:moveTo>
                  <a:pt x="1159" y="6259"/>
                </a:moveTo>
                <a:lnTo>
                  <a:pt x="1171" y="6391"/>
                </a:lnTo>
                <a:lnTo>
                  <a:pt x="1159" y="6259"/>
                </a:lnTo>
                <a:close/>
              </a:path>
              <a:path w="9806" h="11062">
                <a:moveTo>
                  <a:pt x="8668" y="6186"/>
                </a:moveTo>
                <a:lnTo>
                  <a:pt x="8635" y="6391"/>
                </a:lnTo>
                <a:lnTo>
                  <a:pt x="8668" y="6186"/>
                </a:lnTo>
                <a:close/>
              </a:path>
              <a:path w="9806" h="11062">
                <a:moveTo>
                  <a:pt x="9754" y="6186"/>
                </a:moveTo>
                <a:lnTo>
                  <a:pt x="8668" y="6186"/>
                </a:lnTo>
                <a:lnTo>
                  <a:pt x="8635" y="6391"/>
                </a:lnTo>
                <a:lnTo>
                  <a:pt x="9734" y="6391"/>
                </a:lnTo>
                <a:lnTo>
                  <a:pt x="9754" y="6186"/>
                </a:lnTo>
                <a:close/>
              </a:path>
              <a:path w="9806" h="11062">
                <a:moveTo>
                  <a:pt x="1152" y="6186"/>
                </a:moveTo>
                <a:close/>
              </a:path>
              <a:path w="9806" h="11062">
                <a:moveTo>
                  <a:pt x="8713" y="5532"/>
                </a:moveTo>
                <a:lnTo>
                  <a:pt x="8647" y="6259"/>
                </a:lnTo>
                <a:lnTo>
                  <a:pt x="9754" y="6186"/>
                </a:lnTo>
                <a:lnTo>
                  <a:pt x="9806" y="5633"/>
                </a:lnTo>
                <a:lnTo>
                  <a:pt x="8722" y="5633"/>
                </a:lnTo>
                <a:close/>
              </a:path>
              <a:path w="9806" h="11062">
                <a:moveTo>
                  <a:pt x="1093" y="5532"/>
                </a:moveTo>
                <a:close/>
              </a:path>
              <a:path w="9806" h="11062">
                <a:moveTo>
                  <a:pt x="9805" y="5428"/>
                </a:moveTo>
                <a:lnTo>
                  <a:pt x="8722" y="5428"/>
                </a:lnTo>
                <a:lnTo>
                  <a:pt x="8722" y="5633"/>
                </a:lnTo>
                <a:lnTo>
                  <a:pt x="9806" y="5633"/>
                </a:lnTo>
                <a:lnTo>
                  <a:pt x="9805" y="5428"/>
                </a:lnTo>
                <a:close/>
              </a:path>
              <a:path w="9806" h="11062">
                <a:moveTo>
                  <a:pt x="1102" y="5428"/>
                </a:moveTo>
                <a:close/>
              </a:path>
              <a:path w="9806" h="11062">
                <a:moveTo>
                  <a:pt x="9735" y="4686"/>
                </a:moveTo>
                <a:lnTo>
                  <a:pt x="8635" y="4686"/>
                </a:lnTo>
                <a:lnTo>
                  <a:pt x="8668" y="4876"/>
                </a:lnTo>
                <a:lnTo>
                  <a:pt x="8713" y="5532"/>
                </a:lnTo>
                <a:lnTo>
                  <a:pt x="9805" y="5428"/>
                </a:lnTo>
                <a:lnTo>
                  <a:pt x="9753" y="4876"/>
                </a:lnTo>
                <a:lnTo>
                  <a:pt x="8668" y="4876"/>
                </a:lnTo>
                <a:lnTo>
                  <a:pt x="9746" y="4796"/>
                </a:lnTo>
                <a:close/>
              </a:path>
              <a:path w="9806" h="11062">
                <a:moveTo>
                  <a:pt x="1171" y="4686"/>
                </a:moveTo>
                <a:lnTo>
                  <a:pt x="1138" y="4876"/>
                </a:lnTo>
                <a:lnTo>
                  <a:pt x="1171" y="4686"/>
                </a:lnTo>
                <a:close/>
              </a:path>
              <a:path w="9806" h="11062">
                <a:moveTo>
                  <a:pt x="1161" y="4796"/>
                </a:moveTo>
                <a:close/>
              </a:path>
              <a:path w="9806" h="11062">
                <a:moveTo>
                  <a:pt x="8635" y="4686"/>
                </a:moveTo>
                <a:lnTo>
                  <a:pt x="8668" y="4876"/>
                </a:lnTo>
                <a:lnTo>
                  <a:pt x="8635" y="4686"/>
                </a:lnTo>
                <a:close/>
              </a:path>
              <a:path w="9806" h="11062">
                <a:moveTo>
                  <a:pt x="1192" y="4686"/>
                </a:moveTo>
                <a:close/>
              </a:path>
              <a:path w="9806" h="11062">
                <a:moveTo>
                  <a:pt x="8434" y="4055"/>
                </a:moveTo>
                <a:lnTo>
                  <a:pt x="8645" y="4796"/>
                </a:lnTo>
                <a:lnTo>
                  <a:pt x="9735" y="4686"/>
                </a:lnTo>
                <a:lnTo>
                  <a:pt x="9706" y="4371"/>
                </a:lnTo>
                <a:lnTo>
                  <a:pt x="9643" y="4150"/>
                </a:lnTo>
                <a:lnTo>
                  <a:pt x="8482" y="4150"/>
                </a:lnTo>
                <a:close/>
              </a:path>
              <a:path w="9806" h="11062">
                <a:moveTo>
                  <a:pt x="1389" y="3992"/>
                </a:moveTo>
                <a:lnTo>
                  <a:pt x="1335" y="4150"/>
                </a:lnTo>
                <a:lnTo>
                  <a:pt x="1389" y="3992"/>
                </a:lnTo>
                <a:close/>
              </a:path>
              <a:path w="9806" h="11062">
                <a:moveTo>
                  <a:pt x="1358" y="4102"/>
                </a:moveTo>
                <a:close/>
              </a:path>
              <a:path w="9806" h="11062">
                <a:moveTo>
                  <a:pt x="8416" y="3992"/>
                </a:moveTo>
                <a:lnTo>
                  <a:pt x="8482" y="4150"/>
                </a:lnTo>
                <a:lnTo>
                  <a:pt x="8416" y="3992"/>
                </a:lnTo>
                <a:close/>
              </a:path>
              <a:path w="9806" h="11062">
                <a:moveTo>
                  <a:pt x="9598" y="3992"/>
                </a:moveTo>
                <a:lnTo>
                  <a:pt x="8416" y="3992"/>
                </a:lnTo>
                <a:lnTo>
                  <a:pt x="8482" y="4150"/>
                </a:lnTo>
                <a:lnTo>
                  <a:pt x="9643" y="4150"/>
                </a:lnTo>
                <a:lnTo>
                  <a:pt x="9598" y="3992"/>
                </a:lnTo>
                <a:close/>
              </a:path>
              <a:path w="9806" h="11062">
                <a:moveTo>
                  <a:pt x="1412" y="3992"/>
                </a:moveTo>
                <a:close/>
              </a:path>
              <a:path w="9806" h="11062">
                <a:moveTo>
                  <a:pt x="8115" y="3419"/>
                </a:moveTo>
                <a:lnTo>
                  <a:pt x="8434" y="4055"/>
                </a:lnTo>
                <a:lnTo>
                  <a:pt x="9598" y="3992"/>
                </a:lnTo>
                <a:lnTo>
                  <a:pt x="9449" y="3471"/>
                </a:lnTo>
                <a:lnTo>
                  <a:pt x="8154" y="3471"/>
                </a:lnTo>
                <a:close/>
              </a:path>
              <a:path w="9806" h="11062">
                <a:moveTo>
                  <a:pt x="1728" y="3345"/>
                </a:moveTo>
                <a:close/>
              </a:path>
              <a:path w="9806" h="11062">
                <a:moveTo>
                  <a:pt x="1694" y="3416"/>
                </a:moveTo>
                <a:close/>
              </a:path>
              <a:path w="9806" h="11062">
                <a:moveTo>
                  <a:pt x="8078" y="3345"/>
                </a:moveTo>
                <a:close/>
              </a:path>
              <a:path w="9806" h="11062">
                <a:moveTo>
                  <a:pt x="9413" y="3345"/>
                </a:moveTo>
                <a:lnTo>
                  <a:pt x="8078" y="3345"/>
                </a:lnTo>
                <a:lnTo>
                  <a:pt x="9449" y="3471"/>
                </a:lnTo>
                <a:close/>
              </a:path>
              <a:path w="9806" h="11062">
                <a:moveTo>
                  <a:pt x="9134" y="2761"/>
                </a:moveTo>
                <a:lnTo>
                  <a:pt x="7619" y="2761"/>
                </a:lnTo>
                <a:lnTo>
                  <a:pt x="8115" y="3419"/>
                </a:lnTo>
                <a:lnTo>
                  <a:pt x="9413" y="3345"/>
                </a:lnTo>
                <a:lnTo>
                  <a:pt x="9134" y="2761"/>
                </a:lnTo>
                <a:close/>
              </a:path>
              <a:path w="9806" h="11062">
                <a:moveTo>
                  <a:pt x="1747" y="3345"/>
                </a:moveTo>
                <a:close/>
              </a:path>
              <a:path w="9806" h="11062">
                <a:moveTo>
                  <a:pt x="2187" y="2761"/>
                </a:moveTo>
                <a:close/>
              </a:path>
              <a:path w="9806" h="11062">
                <a:moveTo>
                  <a:pt x="2127" y="2841"/>
                </a:moveTo>
                <a:close/>
              </a:path>
              <a:path w="9806" h="11062">
                <a:moveTo>
                  <a:pt x="7678" y="2840"/>
                </a:moveTo>
                <a:close/>
              </a:path>
              <a:path w="9806" h="11062">
                <a:moveTo>
                  <a:pt x="7619" y="2761"/>
                </a:moveTo>
                <a:close/>
              </a:path>
              <a:path w="9806" h="11062">
                <a:moveTo>
                  <a:pt x="2215" y="2761"/>
                </a:moveTo>
                <a:close/>
              </a:path>
              <a:path w="9806" h="11062">
                <a:moveTo>
                  <a:pt x="8870" y="2272"/>
                </a:moveTo>
                <a:lnTo>
                  <a:pt x="7061" y="2272"/>
                </a:lnTo>
                <a:lnTo>
                  <a:pt x="7678" y="2840"/>
                </a:lnTo>
                <a:lnTo>
                  <a:pt x="9134" y="2761"/>
                </a:lnTo>
                <a:lnTo>
                  <a:pt x="8930" y="2351"/>
                </a:lnTo>
                <a:close/>
              </a:path>
              <a:path w="9806" h="11062">
                <a:moveTo>
                  <a:pt x="2755" y="2272"/>
                </a:moveTo>
                <a:close/>
              </a:path>
              <a:path w="9806" h="11062">
                <a:moveTo>
                  <a:pt x="2720" y="2304"/>
                </a:moveTo>
                <a:close/>
              </a:path>
              <a:path w="9806" h="11062">
                <a:moveTo>
                  <a:pt x="7115" y="2322"/>
                </a:moveTo>
                <a:close/>
              </a:path>
              <a:path w="9806" h="11062">
                <a:moveTo>
                  <a:pt x="7061" y="2272"/>
                </a:moveTo>
                <a:close/>
              </a:path>
              <a:path w="9806" h="11062">
                <a:moveTo>
                  <a:pt x="8582" y="1893"/>
                </a:moveTo>
                <a:lnTo>
                  <a:pt x="6395" y="1893"/>
                </a:lnTo>
                <a:lnTo>
                  <a:pt x="7115" y="2322"/>
                </a:lnTo>
                <a:lnTo>
                  <a:pt x="8870" y="2272"/>
                </a:lnTo>
                <a:lnTo>
                  <a:pt x="8582" y="1893"/>
                </a:lnTo>
                <a:close/>
              </a:path>
              <a:path w="9806" h="11062">
                <a:moveTo>
                  <a:pt x="2774" y="2272"/>
                </a:moveTo>
                <a:close/>
              </a:path>
              <a:path w="9806" h="11062">
                <a:moveTo>
                  <a:pt x="3471" y="1893"/>
                </a:moveTo>
                <a:lnTo>
                  <a:pt x="3335" y="1941"/>
                </a:lnTo>
                <a:lnTo>
                  <a:pt x="3471" y="1893"/>
                </a:lnTo>
                <a:close/>
              </a:path>
              <a:path w="9806" h="11062">
                <a:moveTo>
                  <a:pt x="6463" y="1934"/>
                </a:moveTo>
                <a:close/>
              </a:path>
              <a:path w="9806" h="11062">
                <a:moveTo>
                  <a:pt x="6395" y="1893"/>
                </a:moveTo>
                <a:close/>
              </a:path>
              <a:path w="9806" h="11062">
                <a:moveTo>
                  <a:pt x="5694" y="1667"/>
                </a:moveTo>
                <a:lnTo>
                  <a:pt x="6463" y="1934"/>
                </a:lnTo>
                <a:lnTo>
                  <a:pt x="8582" y="1893"/>
                </a:lnTo>
                <a:lnTo>
                  <a:pt x="8414" y="1672"/>
                </a:lnTo>
                <a:lnTo>
                  <a:pt x="5739" y="1672"/>
                </a:lnTo>
                <a:close/>
              </a:path>
              <a:path w="9806" h="11062">
                <a:moveTo>
                  <a:pt x="4154" y="1656"/>
                </a:moveTo>
                <a:close/>
              </a:path>
              <a:path w="9806" h="11062">
                <a:moveTo>
                  <a:pt x="4128" y="1666"/>
                </a:moveTo>
                <a:close/>
              </a:path>
              <a:path w="9806" h="11062">
                <a:moveTo>
                  <a:pt x="5662" y="1656"/>
                </a:moveTo>
                <a:close/>
              </a:path>
              <a:path w="9806" h="11062">
                <a:moveTo>
                  <a:pt x="8402" y="1656"/>
                </a:moveTo>
                <a:lnTo>
                  <a:pt x="5662" y="1656"/>
                </a:lnTo>
                <a:lnTo>
                  <a:pt x="8414" y="1672"/>
                </a:lnTo>
                <a:close/>
              </a:path>
              <a:path w="9806" h="11062">
                <a:moveTo>
                  <a:pt x="8342" y="1578"/>
                </a:moveTo>
                <a:lnTo>
                  <a:pt x="4941" y="1578"/>
                </a:lnTo>
                <a:lnTo>
                  <a:pt x="5694" y="1667"/>
                </a:lnTo>
                <a:lnTo>
                  <a:pt x="8402" y="1656"/>
                </a:lnTo>
                <a:close/>
              </a:path>
              <a:path w="9806" h="11062">
                <a:moveTo>
                  <a:pt x="4213" y="1656"/>
                </a:moveTo>
                <a:close/>
              </a:path>
              <a:path w="9806" h="11062">
                <a:moveTo>
                  <a:pt x="4941" y="1578"/>
                </a:move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71" name="object 371"/>
          <p:cNvSpPr/>
          <p:nvPr/>
        </p:nvSpPr>
        <p:spPr>
          <a:xfrm>
            <a:off x="4817423" y="4139780"/>
            <a:ext cx="81821" cy="4430"/>
          </a:xfrm>
          <a:custGeom>
            <a:avLst/>
            <a:gdLst/>
            <a:ahLst/>
            <a:cxnLst/>
            <a:rect l="l" t="t" r="r" b="b"/>
            <a:pathLst>
              <a:path w="81821" h="4430">
                <a:moveTo>
                  <a:pt x="0" y="4430"/>
                </a:moveTo>
                <a:lnTo>
                  <a:pt x="81821" y="4430"/>
                </a:lnTo>
                <a:lnTo>
                  <a:pt x="81821" y="0"/>
                </a:lnTo>
                <a:lnTo>
                  <a:pt x="0" y="0"/>
                </a:lnTo>
                <a:lnTo>
                  <a:pt x="0" y="4430"/>
                </a:lnTo>
                <a:close/>
              </a:path>
            </a:pathLst>
          </a:custGeom>
          <a:solidFill>
            <a:srgbClr val="5F5F5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72" name="object 372"/>
          <p:cNvSpPr/>
          <p:nvPr/>
        </p:nvSpPr>
        <p:spPr>
          <a:xfrm>
            <a:off x="4870875" y="4126184"/>
            <a:ext cx="8731" cy="33187"/>
          </a:xfrm>
          <a:custGeom>
            <a:avLst/>
            <a:gdLst/>
            <a:ahLst/>
            <a:cxnLst/>
            <a:rect l="l" t="t" r="r" b="b"/>
            <a:pathLst>
              <a:path w="8731" h="33187">
                <a:moveTo>
                  <a:pt x="6546" y="0"/>
                </a:moveTo>
                <a:lnTo>
                  <a:pt x="4371" y="0"/>
                </a:lnTo>
                <a:lnTo>
                  <a:pt x="2185" y="1593"/>
                </a:lnTo>
                <a:lnTo>
                  <a:pt x="1092" y="6328"/>
                </a:lnTo>
                <a:lnTo>
                  <a:pt x="0" y="12640"/>
                </a:lnTo>
                <a:lnTo>
                  <a:pt x="2185" y="33187"/>
                </a:lnTo>
                <a:lnTo>
                  <a:pt x="4371" y="33187"/>
                </a:lnTo>
                <a:lnTo>
                  <a:pt x="4371" y="15812"/>
                </a:lnTo>
                <a:lnTo>
                  <a:pt x="7639" y="7906"/>
                </a:lnTo>
                <a:lnTo>
                  <a:pt x="8731" y="4750"/>
                </a:lnTo>
                <a:lnTo>
                  <a:pt x="8731" y="1593"/>
                </a:lnTo>
                <a:lnTo>
                  <a:pt x="6546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73" name="object 373"/>
          <p:cNvSpPr/>
          <p:nvPr/>
        </p:nvSpPr>
        <p:spPr>
          <a:xfrm>
            <a:off x="4871968" y="4126184"/>
            <a:ext cx="8731" cy="33187"/>
          </a:xfrm>
          <a:custGeom>
            <a:avLst/>
            <a:gdLst/>
            <a:ahLst/>
            <a:cxnLst/>
            <a:rect l="l" t="t" r="r" b="b"/>
            <a:pathLst>
              <a:path w="8731" h="33187">
                <a:moveTo>
                  <a:pt x="6546" y="0"/>
                </a:moveTo>
                <a:lnTo>
                  <a:pt x="3278" y="0"/>
                </a:lnTo>
                <a:lnTo>
                  <a:pt x="2185" y="1593"/>
                </a:lnTo>
                <a:lnTo>
                  <a:pt x="1092" y="4750"/>
                </a:lnTo>
                <a:lnTo>
                  <a:pt x="0" y="12640"/>
                </a:lnTo>
                <a:lnTo>
                  <a:pt x="2185" y="33187"/>
                </a:lnTo>
                <a:lnTo>
                  <a:pt x="3278" y="33187"/>
                </a:lnTo>
                <a:lnTo>
                  <a:pt x="3278" y="15812"/>
                </a:lnTo>
                <a:lnTo>
                  <a:pt x="7639" y="7906"/>
                </a:lnTo>
                <a:lnTo>
                  <a:pt x="8731" y="4750"/>
                </a:lnTo>
                <a:lnTo>
                  <a:pt x="7639" y="1593"/>
                </a:lnTo>
                <a:lnTo>
                  <a:pt x="6546" y="0"/>
                </a:lnTo>
                <a:close/>
              </a:path>
            </a:pathLst>
          </a:custGeom>
          <a:solidFill>
            <a:srgbClr val="DFDFD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74" name="object 374"/>
          <p:cNvSpPr/>
          <p:nvPr/>
        </p:nvSpPr>
        <p:spPr>
          <a:xfrm>
            <a:off x="4830516" y="4180857"/>
            <a:ext cx="54548" cy="4430"/>
          </a:xfrm>
          <a:custGeom>
            <a:avLst/>
            <a:gdLst/>
            <a:ahLst/>
            <a:cxnLst/>
            <a:rect l="l" t="t" r="r" b="b"/>
            <a:pathLst>
              <a:path w="54548" h="4430">
                <a:moveTo>
                  <a:pt x="0" y="4430"/>
                </a:moveTo>
                <a:lnTo>
                  <a:pt x="54548" y="4430"/>
                </a:lnTo>
                <a:lnTo>
                  <a:pt x="54548" y="0"/>
                </a:lnTo>
                <a:lnTo>
                  <a:pt x="0" y="0"/>
                </a:lnTo>
                <a:lnTo>
                  <a:pt x="0" y="443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75" name="object 375"/>
          <p:cNvSpPr/>
          <p:nvPr/>
        </p:nvSpPr>
        <p:spPr>
          <a:xfrm>
            <a:off x="4845477" y="4187809"/>
            <a:ext cx="26610" cy="9642"/>
          </a:xfrm>
          <a:custGeom>
            <a:avLst/>
            <a:gdLst/>
            <a:ahLst/>
            <a:cxnLst/>
            <a:rect l="l" t="t" r="r" b="b"/>
            <a:pathLst>
              <a:path w="26610" h="9642">
                <a:moveTo>
                  <a:pt x="25168" y="0"/>
                </a:moveTo>
                <a:lnTo>
                  <a:pt x="0" y="0"/>
                </a:lnTo>
                <a:lnTo>
                  <a:pt x="1431" y="8284"/>
                </a:lnTo>
                <a:lnTo>
                  <a:pt x="1584" y="9137"/>
                </a:lnTo>
                <a:lnTo>
                  <a:pt x="2174" y="9642"/>
                </a:lnTo>
                <a:lnTo>
                  <a:pt x="3344" y="9231"/>
                </a:lnTo>
                <a:lnTo>
                  <a:pt x="3693" y="8363"/>
                </a:lnTo>
                <a:lnTo>
                  <a:pt x="3551" y="7527"/>
                </a:lnTo>
                <a:lnTo>
                  <a:pt x="2796" y="3156"/>
                </a:lnTo>
                <a:lnTo>
                  <a:pt x="1398" y="3156"/>
                </a:lnTo>
                <a:lnTo>
                  <a:pt x="2458" y="1199"/>
                </a:lnTo>
                <a:lnTo>
                  <a:pt x="25373" y="1199"/>
                </a:lnTo>
                <a:lnTo>
                  <a:pt x="25168" y="0"/>
                </a:lnTo>
                <a:close/>
              </a:path>
              <a:path w="26610" h="9642">
                <a:moveTo>
                  <a:pt x="23255" y="1972"/>
                </a:moveTo>
                <a:lnTo>
                  <a:pt x="24348" y="8284"/>
                </a:lnTo>
                <a:lnTo>
                  <a:pt x="24490" y="9137"/>
                </a:lnTo>
                <a:lnTo>
                  <a:pt x="25080" y="9642"/>
                </a:lnTo>
                <a:lnTo>
                  <a:pt x="26250" y="9231"/>
                </a:lnTo>
                <a:lnTo>
                  <a:pt x="26610" y="8363"/>
                </a:lnTo>
                <a:lnTo>
                  <a:pt x="26457" y="7527"/>
                </a:lnTo>
                <a:lnTo>
                  <a:pt x="25709" y="3156"/>
                </a:lnTo>
                <a:lnTo>
                  <a:pt x="24315" y="3156"/>
                </a:lnTo>
                <a:lnTo>
                  <a:pt x="23255" y="1972"/>
                </a:lnTo>
                <a:close/>
              </a:path>
              <a:path w="26610" h="9642">
                <a:moveTo>
                  <a:pt x="2458" y="1199"/>
                </a:moveTo>
                <a:lnTo>
                  <a:pt x="1398" y="3156"/>
                </a:lnTo>
                <a:lnTo>
                  <a:pt x="2796" y="3156"/>
                </a:lnTo>
                <a:lnTo>
                  <a:pt x="2458" y="1199"/>
                </a:lnTo>
                <a:close/>
              </a:path>
              <a:path w="26610" h="9642">
                <a:moveTo>
                  <a:pt x="25373" y="1199"/>
                </a:moveTo>
                <a:lnTo>
                  <a:pt x="2458" y="1199"/>
                </a:lnTo>
                <a:lnTo>
                  <a:pt x="2796" y="3156"/>
                </a:lnTo>
                <a:lnTo>
                  <a:pt x="23460" y="3156"/>
                </a:lnTo>
                <a:lnTo>
                  <a:pt x="23255" y="1972"/>
                </a:lnTo>
                <a:lnTo>
                  <a:pt x="25506" y="1972"/>
                </a:lnTo>
                <a:lnTo>
                  <a:pt x="25373" y="1199"/>
                </a:lnTo>
                <a:close/>
              </a:path>
              <a:path w="26610" h="9642">
                <a:moveTo>
                  <a:pt x="25506" y="1972"/>
                </a:moveTo>
                <a:lnTo>
                  <a:pt x="23255" y="1972"/>
                </a:lnTo>
                <a:lnTo>
                  <a:pt x="24315" y="3156"/>
                </a:lnTo>
                <a:lnTo>
                  <a:pt x="25709" y="3156"/>
                </a:lnTo>
                <a:lnTo>
                  <a:pt x="25506" y="1972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76" name="object 376"/>
          <p:cNvSpPr/>
          <p:nvPr/>
        </p:nvSpPr>
        <p:spPr>
          <a:xfrm>
            <a:off x="4782512" y="3953967"/>
            <a:ext cx="20725" cy="33187"/>
          </a:xfrm>
          <a:custGeom>
            <a:avLst/>
            <a:gdLst/>
            <a:ahLst/>
            <a:cxnLst/>
            <a:rect l="l" t="t" r="r" b="b"/>
            <a:pathLst>
              <a:path w="20725" h="33187">
                <a:moveTo>
                  <a:pt x="19633" y="0"/>
                </a:moveTo>
                <a:lnTo>
                  <a:pt x="0" y="0"/>
                </a:lnTo>
                <a:lnTo>
                  <a:pt x="1090" y="33187"/>
                </a:lnTo>
                <a:lnTo>
                  <a:pt x="20725" y="33187"/>
                </a:lnTo>
                <a:lnTo>
                  <a:pt x="19633" y="0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77" name="object 377"/>
          <p:cNvSpPr/>
          <p:nvPr/>
        </p:nvSpPr>
        <p:spPr>
          <a:xfrm>
            <a:off x="4781368" y="3952389"/>
            <a:ext cx="23017" cy="36343"/>
          </a:xfrm>
          <a:custGeom>
            <a:avLst/>
            <a:gdLst/>
            <a:ahLst/>
            <a:cxnLst/>
            <a:rect l="l" t="t" r="r" b="b"/>
            <a:pathLst>
              <a:path w="23017" h="36343">
                <a:moveTo>
                  <a:pt x="21826" y="0"/>
                </a:moveTo>
                <a:lnTo>
                  <a:pt x="0" y="0"/>
                </a:lnTo>
                <a:lnTo>
                  <a:pt x="1194" y="36343"/>
                </a:lnTo>
                <a:lnTo>
                  <a:pt x="23017" y="36343"/>
                </a:lnTo>
                <a:lnTo>
                  <a:pt x="22967" y="34828"/>
                </a:lnTo>
                <a:lnTo>
                  <a:pt x="20777" y="34828"/>
                </a:lnTo>
                <a:lnTo>
                  <a:pt x="20772" y="34686"/>
                </a:lnTo>
                <a:lnTo>
                  <a:pt x="3324" y="34686"/>
                </a:lnTo>
                <a:lnTo>
                  <a:pt x="2234" y="33171"/>
                </a:lnTo>
                <a:lnTo>
                  <a:pt x="3274" y="33171"/>
                </a:lnTo>
                <a:lnTo>
                  <a:pt x="2288" y="3156"/>
                </a:lnTo>
                <a:lnTo>
                  <a:pt x="1144" y="3156"/>
                </a:lnTo>
                <a:lnTo>
                  <a:pt x="2233" y="1499"/>
                </a:lnTo>
                <a:lnTo>
                  <a:pt x="21875" y="1499"/>
                </a:lnTo>
                <a:lnTo>
                  <a:pt x="21826" y="0"/>
                </a:lnTo>
                <a:close/>
              </a:path>
              <a:path w="23017" h="36343">
                <a:moveTo>
                  <a:pt x="19695" y="1657"/>
                </a:moveTo>
                <a:lnTo>
                  <a:pt x="20777" y="34828"/>
                </a:lnTo>
                <a:lnTo>
                  <a:pt x="21870" y="33171"/>
                </a:lnTo>
                <a:lnTo>
                  <a:pt x="22913" y="33171"/>
                </a:lnTo>
                <a:lnTo>
                  <a:pt x="21929" y="3156"/>
                </a:lnTo>
                <a:lnTo>
                  <a:pt x="20777" y="3156"/>
                </a:lnTo>
                <a:lnTo>
                  <a:pt x="19695" y="1657"/>
                </a:lnTo>
                <a:close/>
              </a:path>
              <a:path w="23017" h="36343">
                <a:moveTo>
                  <a:pt x="22913" y="33171"/>
                </a:moveTo>
                <a:lnTo>
                  <a:pt x="21870" y="33171"/>
                </a:lnTo>
                <a:lnTo>
                  <a:pt x="20777" y="34828"/>
                </a:lnTo>
                <a:lnTo>
                  <a:pt x="22967" y="34828"/>
                </a:lnTo>
                <a:lnTo>
                  <a:pt x="22913" y="33171"/>
                </a:lnTo>
                <a:close/>
              </a:path>
              <a:path w="23017" h="36343">
                <a:moveTo>
                  <a:pt x="3274" y="33171"/>
                </a:moveTo>
                <a:lnTo>
                  <a:pt x="2234" y="33171"/>
                </a:lnTo>
                <a:lnTo>
                  <a:pt x="3324" y="34686"/>
                </a:lnTo>
                <a:lnTo>
                  <a:pt x="3274" y="33171"/>
                </a:lnTo>
                <a:close/>
              </a:path>
              <a:path w="23017" h="36343">
                <a:moveTo>
                  <a:pt x="20723" y="33171"/>
                </a:moveTo>
                <a:lnTo>
                  <a:pt x="3274" y="33171"/>
                </a:lnTo>
                <a:lnTo>
                  <a:pt x="3324" y="34686"/>
                </a:lnTo>
                <a:lnTo>
                  <a:pt x="20772" y="34686"/>
                </a:lnTo>
                <a:lnTo>
                  <a:pt x="20723" y="33171"/>
                </a:lnTo>
                <a:close/>
              </a:path>
              <a:path w="23017" h="36343">
                <a:moveTo>
                  <a:pt x="2233" y="1499"/>
                </a:moveTo>
                <a:lnTo>
                  <a:pt x="1144" y="3156"/>
                </a:lnTo>
                <a:lnTo>
                  <a:pt x="2288" y="3156"/>
                </a:lnTo>
                <a:lnTo>
                  <a:pt x="2233" y="1499"/>
                </a:lnTo>
                <a:close/>
              </a:path>
              <a:path w="23017" h="36343">
                <a:moveTo>
                  <a:pt x="21875" y="1499"/>
                </a:moveTo>
                <a:lnTo>
                  <a:pt x="2233" y="1499"/>
                </a:lnTo>
                <a:lnTo>
                  <a:pt x="2288" y="3156"/>
                </a:lnTo>
                <a:lnTo>
                  <a:pt x="19744" y="3156"/>
                </a:lnTo>
                <a:lnTo>
                  <a:pt x="19695" y="1657"/>
                </a:lnTo>
                <a:lnTo>
                  <a:pt x="21880" y="1657"/>
                </a:lnTo>
                <a:lnTo>
                  <a:pt x="21875" y="1499"/>
                </a:lnTo>
                <a:close/>
              </a:path>
              <a:path w="23017" h="36343">
                <a:moveTo>
                  <a:pt x="21880" y="1657"/>
                </a:moveTo>
                <a:lnTo>
                  <a:pt x="19695" y="1657"/>
                </a:lnTo>
                <a:lnTo>
                  <a:pt x="20777" y="3156"/>
                </a:lnTo>
                <a:lnTo>
                  <a:pt x="21929" y="3156"/>
                </a:lnTo>
                <a:lnTo>
                  <a:pt x="21880" y="1657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78" name="object 378"/>
          <p:cNvSpPr/>
          <p:nvPr/>
        </p:nvSpPr>
        <p:spPr>
          <a:xfrm>
            <a:off x="4784693" y="4010842"/>
            <a:ext cx="21823" cy="33187"/>
          </a:xfrm>
          <a:custGeom>
            <a:avLst/>
            <a:gdLst/>
            <a:ahLst/>
            <a:cxnLst/>
            <a:rect l="l" t="t" r="r" b="b"/>
            <a:pathLst>
              <a:path w="21823" h="33187">
                <a:moveTo>
                  <a:pt x="20730" y="0"/>
                </a:moveTo>
                <a:lnTo>
                  <a:pt x="0" y="0"/>
                </a:lnTo>
                <a:lnTo>
                  <a:pt x="1091" y="33187"/>
                </a:lnTo>
                <a:lnTo>
                  <a:pt x="21823" y="33187"/>
                </a:lnTo>
                <a:lnTo>
                  <a:pt x="20730" y="0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79" name="object 379"/>
          <p:cNvSpPr/>
          <p:nvPr/>
        </p:nvSpPr>
        <p:spPr>
          <a:xfrm>
            <a:off x="4783549" y="4009264"/>
            <a:ext cx="24103" cy="36343"/>
          </a:xfrm>
          <a:custGeom>
            <a:avLst/>
            <a:gdLst/>
            <a:ahLst/>
            <a:cxnLst/>
            <a:rect l="l" t="t" r="r" b="b"/>
            <a:pathLst>
              <a:path w="24103" h="36343">
                <a:moveTo>
                  <a:pt x="22912" y="0"/>
                </a:moveTo>
                <a:lnTo>
                  <a:pt x="0" y="0"/>
                </a:lnTo>
                <a:lnTo>
                  <a:pt x="1195" y="36343"/>
                </a:lnTo>
                <a:lnTo>
                  <a:pt x="24103" y="36343"/>
                </a:lnTo>
                <a:lnTo>
                  <a:pt x="24054" y="34844"/>
                </a:lnTo>
                <a:lnTo>
                  <a:pt x="21874" y="34844"/>
                </a:lnTo>
                <a:lnTo>
                  <a:pt x="21869" y="34686"/>
                </a:lnTo>
                <a:lnTo>
                  <a:pt x="3325" y="34686"/>
                </a:lnTo>
                <a:lnTo>
                  <a:pt x="2235" y="33187"/>
                </a:lnTo>
                <a:lnTo>
                  <a:pt x="3276" y="33187"/>
                </a:lnTo>
                <a:lnTo>
                  <a:pt x="2289" y="3171"/>
                </a:lnTo>
                <a:lnTo>
                  <a:pt x="1144" y="3171"/>
                </a:lnTo>
                <a:lnTo>
                  <a:pt x="2234" y="1514"/>
                </a:lnTo>
                <a:lnTo>
                  <a:pt x="22962" y="1514"/>
                </a:lnTo>
                <a:lnTo>
                  <a:pt x="22912" y="0"/>
                </a:lnTo>
                <a:close/>
              </a:path>
              <a:path w="24103" h="36343">
                <a:moveTo>
                  <a:pt x="20781" y="1657"/>
                </a:moveTo>
                <a:lnTo>
                  <a:pt x="21874" y="34844"/>
                </a:lnTo>
                <a:lnTo>
                  <a:pt x="22967" y="33187"/>
                </a:lnTo>
                <a:lnTo>
                  <a:pt x="24000" y="33187"/>
                </a:lnTo>
                <a:lnTo>
                  <a:pt x="23016" y="3171"/>
                </a:lnTo>
                <a:lnTo>
                  <a:pt x="21874" y="3171"/>
                </a:lnTo>
                <a:lnTo>
                  <a:pt x="20781" y="1657"/>
                </a:lnTo>
                <a:close/>
              </a:path>
              <a:path w="24103" h="36343">
                <a:moveTo>
                  <a:pt x="24000" y="33187"/>
                </a:moveTo>
                <a:lnTo>
                  <a:pt x="22967" y="33187"/>
                </a:lnTo>
                <a:lnTo>
                  <a:pt x="21874" y="34844"/>
                </a:lnTo>
                <a:lnTo>
                  <a:pt x="24054" y="34844"/>
                </a:lnTo>
                <a:lnTo>
                  <a:pt x="24000" y="33187"/>
                </a:lnTo>
                <a:close/>
              </a:path>
              <a:path w="24103" h="36343">
                <a:moveTo>
                  <a:pt x="3276" y="33187"/>
                </a:moveTo>
                <a:lnTo>
                  <a:pt x="2235" y="33187"/>
                </a:lnTo>
                <a:lnTo>
                  <a:pt x="3325" y="34686"/>
                </a:lnTo>
                <a:lnTo>
                  <a:pt x="3276" y="33187"/>
                </a:lnTo>
                <a:close/>
              </a:path>
              <a:path w="24103" h="36343">
                <a:moveTo>
                  <a:pt x="21819" y="33187"/>
                </a:moveTo>
                <a:lnTo>
                  <a:pt x="3276" y="33187"/>
                </a:lnTo>
                <a:lnTo>
                  <a:pt x="3325" y="34686"/>
                </a:lnTo>
                <a:lnTo>
                  <a:pt x="21869" y="34686"/>
                </a:lnTo>
                <a:lnTo>
                  <a:pt x="21819" y="33187"/>
                </a:lnTo>
                <a:close/>
              </a:path>
              <a:path w="24103" h="36343">
                <a:moveTo>
                  <a:pt x="2234" y="1514"/>
                </a:moveTo>
                <a:lnTo>
                  <a:pt x="1144" y="3171"/>
                </a:lnTo>
                <a:lnTo>
                  <a:pt x="2289" y="3171"/>
                </a:lnTo>
                <a:lnTo>
                  <a:pt x="2234" y="1514"/>
                </a:lnTo>
                <a:close/>
              </a:path>
              <a:path w="24103" h="36343">
                <a:moveTo>
                  <a:pt x="22962" y="1514"/>
                </a:moveTo>
                <a:lnTo>
                  <a:pt x="2234" y="1514"/>
                </a:lnTo>
                <a:lnTo>
                  <a:pt x="2289" y="3171"/>
                </a:lnTo>
                <a:lnTo>
                  <a:pt x="20831" y="3171"/>
                </a:lnTo>
                <a:lnTo>
                  <a:pt x="20781" y="1657"/>
                </a:lnTo>
                <a:lnTo>
                  <a:pt x="22967" y="1657"/>
                </a:lnTo>
                <a:lnTo>
                  <a:pt x="22962" y="1514"/>
                </a:lnTo>
                <a:close/>
              </a:path>
              <a:path w="24103" h="36343">
                <a:moveTo>
                  <a:pt x="22967" y="1657"/>
                </a:moveTo>
                <a:lnTo>
                  <a:pt x="20781" y="1657"/>
                </a:lnTo>
                <a:lnTo>
                  <a:pt x="21874" y="3171"/>
                </a:lnTo>
                <a:lnTo>
                  <a:pt x="23016" y="3171"/>
                </a:lnTo>
                <a:lnTo>
                  <a:pt x="22967" y="1657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80" name="object 380"/>
          <p:cNvSpPr/>
          <p:nvPr/>
        </p:nvSpPr>
        <p:spPr>
          <a:xfrm>
            <a:off x="4815238" y="4025859"/>
            <a:ext cx="94914" cy="0"/>
          </a:xfrm>
          <a:custGeom>
            <a:avLst/>
            <a:gdLst/>
            <a:ahLst/>
            <a:cxnLst/>
            <a:rect l="l" t="t" r="r" b="b"/>
            <a:pathLst>
              <a:path w="94914" h="0">
                <a:moveTo>
                  <a:pt x="0" y="0"/>
                </a:moveTo>
                <a:lnTo>
                  <a:pt x="94914" y="0"/>
                </a:lnTo>
              </a:path>
            </a:pathLst>
          </a:custGeom>
          <a:ln w="37610">
            <a:solidFill>
              <a:srgbClr val="5F5F5F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81" name="object 381"/>
          <p:cNvSpPr/>
          <p:nvPr/>
        </p:nvSpPr>
        <p:spPr>
          <a:xfrm>
            <a:off x="4814145" y="4006107"/>
            <a:ext cx="97099" cy="39499"/>
          </a:xfrm>
          <a:custGeom>
            <a:avLst/>
            <a:gdLst/>
            <a:ahLst/>
            <a:cxnLst/>
            <a:rect l="l" t="t" r="r" b="b"/>
            <a:pathLst>
              <a:path w="97099" h="39499">
                <a:moveTo>
                  <a:pt x="97099" y="0"/>
                </a:moveTo>
                <a:lnTo>
                  <a:pt x="0" y="0"/>
                </a:lnTo>
                <a:lnTo>
                  <a:pt x="0" y="39499"/>
                </a:lnTo>
                <a:lnTo>
                  <a:pt x="97099" y="39499"/>
                </a:lnTo>
                <a:lnTo>
                  <a:pt x="97099" y="37921"/>
                </a:lnTo>
                <a:lnTo>
                  <a:pt x="2185" y="37921"/>
                </a:lnTo>
                <a:lnTo>
                  <a:pt x="1092" y="36343"/>
                </a:lnTo>
                <a:lnTo>
                  <a:pt x="2185" y="36343"/>
                </a:lnTo>
                <a:lnTo>
                  <a:pt x="2185" y="3156"/>
                </a:lnTo>
                <a:lnTo>
                  <a:pt x="1092" y="3156"/>
                </a:lnTo>
                <a:lnTo>
                  <a:pt x="2185" y="1578"/>
                </a:lnTo>
                <a:lnTo>
                  <a:pt x="97099" y="1578"/>
                </a:lnTo>
                <a:lnTo>
                  <a:pt x="97099" y="0"/>
                </a:lnTo>
                <a:close/>
              </a:path>
              <a:path w="97099" h="39499">
                <a:moveTo>
                  <a:pt x="2185" y="36343"/>
                </a:moveTo>
                <a:lnTo>
                  <a:pt x="1092" y="36343"/>
                </a:lnTo>
                <a:lnTo>
                  <a:pt x="2185" y="37921"/>
                </a:lnTo>
                <a:lnTo>
                  <a:pt x="2185" y="36343"/>
                </a:lnTo>
                <a:close/>
              </a:path>
              <a:path w="97099" h="39499">
                <a:moveTo>
                  <a:pt x="94914" y="36343"/>
                </a:moveTo>
                <a:lnTo>
                  <a:pt x="2185" y="36343"/>
                </a:lnTo>
                <a:lnTo>
                  <a:pt x="2185" y="37921"/>
                </a:lnTo>
                <a:lnTo>
                  <a:pt x="94914" y="37921"/>
                </a:lnTo>
                <a:lnTo>
                  <a:pt x="94914" y="36343"/>
                </a:lnTo>
                <a:close/>
              </a:path>
              <a:path w="97099" h="39499">
                <a:moveTo>
                  <a:pt x="94914" y="1578"/>
                </a:moveTo>
                <a:lnTo>
                  <a:pt x="94914" y="37921"/>
                </a:lnTo>
                <a:lnTo>
                  <a:pt x="96006" y="36343"/>
                </a:lnTo>
                <a:lnTo>
                  <a:pt x="97099" y="36343"/>
                </a:lnTo>
                <a:lnTo>
                  <a:pt x="97099" y="3156"/>
                </a:lnTo>
                <a:lnTo>
                  <a:pt x="96006" y="3156"/>
                </a:lnTo>
                <a:lnTo>
                  <a:pt x="94914" y="1578"/>
                </a:lnTo>
                <a:close/>
              </a:path>
              <a:path w="97099" h="39499">
                <a:moveTo>
                  <a:pt x="97099" y="36343"/>
                </a:moveTo>
                <a:lnTo>
                  <a:pt x="96006" y="36343"/>
                </a:lnTo>
                <a:lnTo>
                  <a:pt x="94914" y="37921"/>
                </a:lnTo>
                <a:lnTo>
                  <a:pt x="97099" y="37921"/>
                </a:lnTo>
                <a:lnTo>
                  <a:pt x="97099" y="36343"/>
                </a:lnTo>
                <a:close/>
              </a:path>
              <a:path w="97099" h="39499">
                <a:moveTo>
                  <a:pt x="2185" y="1578"/>
                </a:moveTo>
                <a:lnTo>
                  <a:pt x="1092" y="3156"/>
                </a:lnTo>
                <a:lnTo>
                  <a:pt x="2185" y="3156"/>
                </a:lnTo>
                <a:lnTo>
                  <a:pt x="2185" y="1578"/>
                </a:lnTo>
                <a:close/>
              </a:path>
              <a:path w="97099" h="39499">
                <a:moveTo>
                  <a:pt x="94914" y="1578"/>
                </a:moveTo>
                <a:lnTo>
                  <a:pt x="2185" y="1578"/>
                </a:lnTo>
                <a:lnTo>
                  <a:pt x="2185" y="3156"/>
                </a:lnTo>
                <a:lnTo>
                  <a:pt x="94914" y="3156"/>
                </a:lnTo>
                <a:lnTo>
                  <a:pt x="94914" y="1578"/>
                </a:lnTo>
                <a:close/>
              </a:path>
              <a:path w="97099" h="39499">
                <a:moveTo>
                  <a:pt x="97099" y="1578"/>
                </a:moveTo>
                <a:lnTo>
                  <a:pt x="94914" y="1578"/>
                </a:lnTo>
                <a:lnTo>
                  <a:pt x="96006" y="3156"/>
                </a:lnTo>
                <a:lnTo>
                  <a:pt x="97099" y="3156"/>
                </a:lnTo>
                <a:lnTo>
                  <a:pt x="97099" y="1578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82" name="object 382"/>
          <p:cNvSpPr/>
          <p:nvPr/>
        </p:nvSpPr>
        <p:spPr>
          <a:xfrm>
            <a:off x="4833784" y="4025858"/>
            <a:ext cx="10909" cy="0"/>
          </a:xfrm>
          <a:custGeom>
            <a:avLst/>
            <a:gdLst/>
            <a:ahLst/>
            <a:cxnLst/>
            <a:rect l="l" t="t" r="r" b="b"/>
            <a:pathLst>
              <a:path w="10909" h="0">
                <a:moveTo>
                  <a:pt x="0" y="0"/>
                </a:moveTo>
                <a:lnTo>
                  <a:pt x="10909" y="0"/>
                </a:lnTo>
              </a:path>
            </a:pathLst>
          </a:custGeom>
          <a:ln w="28142">
            <a:solidFill>
              <a:srgbClr val="C0C0C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83" name="object 383"/>
          <p:cNvSpPr/>
          <p:nvPr/>
        </p:nvSpPr>
        <p:spPr>
          <a:xfrm>
            <a:off x="4855607" y="4020328"/>
            <a:ext cx="12000" cy="11060"/>
          </a:xfrm>
          <a:custGeom>
            <a:avLst/>
            <a:gdLst/>
            <a:ahLst/>
            <a:cxnLst/>
            <a:rect l="l" t="t" r="r" b="b"/>
            <a:pathLst>
              <a:path w="12000" h="11060">
                <a:moveTo>
                  <a:pt x="0" y="5530"/>
                </a:moveTo>
                <a:lnTo>
                  <a:pt x="12000" y="5530"/>
                </a:lnTo>
              </a:path>
            </a:pathLst>
          </a:custGeom>
          <a:ln w="12330">
            <a:solidFill>
              <a:srgbClr val="008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84" name="object 384"/>
          <p:cNvSpPr/>
          <p:nvPr/>
        </p:nvSpPr>
        <p:spPr>
          <a:xfrm>
            <a:off x="4821784" y="4020326"/>
            <a:ext cx="7639" cy="12640"/>
          </a:xfrm>
          <a:custGeom>
            <a:avLst/>
            <a:gdLst/>
            <a:ahLst/>
            <a:cxnLst/>
            <a:rect l="l" t="t" r="r" b="b"/>
            <a:pathLst>
              <a:path w="7639" h="12640">
                <a:moveTo>
                  <a:pt x="5934" y="0"/>
                </a:moveTo>
                <a:lnTo>
                  <a:pt x="1715" y="0"/>
                </a:lnTo>
                <a:lnTo>
                  <a:pt x="0" y="2824"/>
                </a:lnTo>
                <a:lnTo>
                  <a:pt x="0" y="9815"/>
                </a:lnTo>
                <a:lnTo>
                  <a:pt x="1715" y="12640"/>
                </a:lnTo>
                <a:lnTo>
                  <a:pt x="5934" y="12640"/>
                </a:lnTo>
                <a:lnTo>
                  <a:pt x="7639" y="9815"/>
                </a:lnTo>
                <a:lnTo>
                  <a:pt x="7639" y="2824"/>
                </a:lnTo>
                <a:lnTo>
                  <a:pt x="5934" y="0"/>
                </a:lnTo>
                <a:close/>
              </a:path>
            </a:pathLst>
          </a:custGeom>
          <a:solidFill>
            <a:srgbClr val="1F1F1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85" name="object 385"/>
          <p:cNvSpPr/>
          <p:nvPr/>
        </p:nvSpPr>
        <p:spPr>
          <a:xfrm>
            <a:off x="4357115" y="3180588"/>
            <a:ext cx="112775" cy="160020"/>
          </a:xfrm>
          <a:custGeom>
            <a:avLst/>
            <a:gdLst/>
            <a:ahLst/>
            <a:cxnLst/>
            <a:rect l="l" t="t" r="r" b="b"/>
            <a:pathLst>
              <a:path w="112775" h="160020">
                <a:moveTo>
                  <a:pt x="0" y="160020"/>
                </a:moveTo>
                <a:lnTo>
                  <a:pt x="112775" y="160020"/>
                </a:lnTo>
                <a:lnTo>
                  <a:pt x="112775" y="0"/>
                </a:lnTo>
                <a:lnTo>
                  <a:pt x="0" y="0"/>
                </a:lnTo>
                <a:lnTo>
                  <a:pt x="0" y="160020"/>
                </a:lnTo>
                <a:close/>
              </a:path>
            </a:pathLst>
          </a:custGeom>
          <a:solidFill>
            <a:srgbClr val="FFFF9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86" name="object 386"/>
          <p:cNvSpPr/>
          <p:nvPr/>
        </p:nvSpPr>
        <p:spPr>
          <a:xfrm>
            <a:off x="4357115" y="3180588"/>
            <a:ext cx="112775" cy="17983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87" name="object 387"/>
          <p:cNvSpPr/>
          <p:nvPr/>
        </p:nvSpPr>
        <p:spPr>
          <a:xfrm>
            <a:off x="4355591" y="3340608"/>
            <a:ext cx="114300" cy="163067"/>
          </a:xfrm>
          <a:custGeom>
            <a:avLst/>
            <a:gdLst/>
            <a:ahLst/>
            <a:cxnLst/>
            <a:rect l="l" t="t" r="r" b="b"/>
            <a:pathLst>
              <a:path w="114300" h="163067">
                <a:moveTo>
                  <a:pt x="0" y="163067"/>
                </a:moveTo>
                <a:lnTo>
                  <a:pt x="114300" y="163067"/>
                </a:lnTo>
                <a:lnTo>
                  <a:pt x="114300" y="0"/>
                </a:lnTo>
                <a:lnTo>
                  <a:pt x="0" y="0"/>
                </a:lnTo>
                <a:lnTo>
                  <a:pt x="0" y="163067"/>
                </a:lnTo>
                <a:close/>
              </a:path>
            </a:pathLst>
          </a:custGeom>
          <a:solidFill>
            <a:srgbClr val="FFFF9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88" name="object 388"/>
          <p:cNvSpPr/>
          <p:nvPr/>
        </p:nvSpPr>
        <p:spPr>
          <a:xfrm>
            <a:off x="4355591" y="3340608"/>
            <a:ext cx="114300" cy="16306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89" name="object 389"/>
          <p:cNvSpPr/>
          <p:nvPr/>
        </p:nvSpPr>
        <p:spPr>
          <a:xfrm>
            <a:off x="4539996" y="3268987"/>
            <a:ext cx="134112" cy="228585"/>
          </a:xfrm>
          <a:custGeom>
            <a:avLst/>
            <a:gdLst/>
            <a:ahLst/>
            <a:cxnLst/>
            <a:rect l="l" t="t" r="r" b="b"/>
            <a:pathLst>
              <a:path w="134112" h="228585">
                <a:moveTo>
                  <a:pt x="65726" y="0"/>
                </a:moveTo>
                <a:lnTo>
                  <a:pt x="19187" y="11385"/>
                </a:lnTo>
                <a:lnTo>
                  <a:pt x="0" y="38092"/>
                </a:lnTo>
                <a:lnTo>
                  <a:pt x="63" y="192169"/>
                </a:lnTo>
                <a:lnTo>
                  <a:pt x="34397" y="223658"/>
                </a:lnTo>
                <a:lnTo>
                  <a:pt x="68385" y="228585"/>
                </a:lnTo>
                <a:lnTo>
                  <a:pt x="85916" y="227070"/>
                </a:lnTo>
                <a:lnTo>
                  <a:pt x="125175" y="209536"/>
                </a:lnTo>
                <a:lnTo>
                  <a:pt x="134112" y="190492"/>
                </a:lnTo>
                <a:lnTo>
                  <a:pt x="134048" y="36415"/>
                </a:lnTo>
                <a:lnTo>
                  <a:pt x="99714" y="4926"/>
                </a:lnTo>
                <a:lnTo>
                  <a:pt x="65726" y="0"/>
                </a:lnTo>
                <a:close/>
              </a:path>
            </a:pathLst>
          </a:custGeom>
          <a:solidFill>
            <a:srgbClr val="FFFF66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90" name="object 390"/>
          <p:cNvSpPr/>
          <p:nvPr/>
        </p:nvSpPr>
        <p:spPr>
          <a:xfrm>
            <a:off x="4540059" y="3307079"/>
            <a:ext cx="134048" cy="38092"/>
          </a:xfrm>
          <a:custGeom>
            <a:avLst/>
            <a:gdLst/>
            <a:ahLst/>
            <a:cxnLst/>
            <a:rect l="l" t="t" r="r" b="b"/>
            <a:pathLst>
              <a:path w="134048" h="38092">
                <a:moveTo>
                  <a:pt x="134048" y="0"/>
                </a:moveTo>
                <a:lnTo>
                  <a:pt x="101570" y="32667"/>
                </a:lnTo>
                <a:lnTo>
                  <a:pt x="68322" y="38092"/>
                </a:lnTo>
                <a:lnTo>
                  <a:pt x="50385" y="36807"/>
                </a:lnTo>
                <a:lnTo>
                  <a:pt x="34333" y="33165"/>
                </a:lnTo>
                <a:lnTo>
                  <a:pt x="20717" y="27500"/>
                </a:lnTo>
                <a:lnTo>
                  <a:pt x="10088" y="20141"/>
                </a:lnTo>
                <a:lnTo>
                  <a:pt x="2999" y="11423"/>
                </a:lnTo>
                <a:lnTo>
                  <a:pt x="0" y="1676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91" name="object 391"/>
          <p:cNvSpPr/>
          <p:nvPr/>
        </p:nvSpPr>
        <p:spPr>
          <a:xfrm>
            <a:off x="4539996" y="3268987"/>
            <a:ext cx="134112" cy="228585"/>
          </a:xfrm>
          <a:custGeom>
            <a:avLst/>
            <a:gdLst/>
            <a:ahLst/>
            <a:cxnLst/>
            <a:rect l="l" t="t" r="r" b="b"/>
            <a:pathLst>
              <a:path w="134112" h="228585">
                <a:moveTo>
                  <a:pt x="0" y="38092"/>
                </a:moveTo>
                <a:lnTo>
                  <a:pt x="32478" y="5425"/>
                </a:lnTo>
                <a:lnTo>
                  <a:pt x="65726" y="0"/>
                </a:lnTo>
                <a:lnTo>
                  <a:pt x="83662" y="1285"/>
                </a:lnTo>
                <a:lnTo>
                  <a:pt x="123959" y="17950"/>
                </a:lnTo>
                <a:lnTo>
                  <a:pt x="134112" y="190492"/>
                </a:lnTo>
                <a:lnTo>
                  <a:pt x="131775" y="200518"/>
                </a:lnTo>
                <a:lnTo>
                  <a:pt x="85916" y="227070"/>
                </a:lnTo>
                <a:lnTo>
                  <a:pt x="68385" y="228585"/>
                </a:lnTo>
                <a:lnTo>
                  <a:pt x="50449" y="227300"/>
                </a:lnTo>
                <a:lnTo>
                  <a:pt x="10152" y="210634"/>
                </a:lnTo>
                <a:lnTo>
                  <a:pt x="0" y="38092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92" name="object 392"/>
          <p:cNvSpPr/>
          <p:nvPr/>
        </p:nvSpPr>
        <p:spPr>
          <a:xfrm>
            <a:off x="3852671" y="3096767"/>
            <a:ext cx="425195" cy="239268"/>
          </a:xfrm>
          <a:custGeom>
            <a:avLst/>
            <a:gdLst/>
            <a:ahLst/>
            <a:cxnLst/>
            <a:rect l="l" t="t" r="r" b="b"/>
            <a:pathLst>
              <a:path w="425195" h="239268">
                <a:moveTo>
                  <a:pt x="355679" y="207373"/>
                </a:moveTo>
                <a:lnTo>
                  <a:pt x="340105" y="235077"/>
                </a:lnTo>
                <a:lnTo>
                  <a:pt x="425195" y="239268"/>
                </a:lnTo>
                <a:lnTo>
                  <a:pt x="407847" y="213614"/>
                </a:lnTo>
                <a:lnTo>
                  <a:pt x="366775" y="213614"/>
                </a:lnTo>
                <a:lnTo>
                  <a:pt x="355679" y="207373"/>
                </a:lnTo>
                <a:close/>
              </a:path>
              <a:path w="425195" h="239268">
                <a:moveTo>
                  <a:pt x="361893" y="196319"/>
                </a:moveTo>
                <a:lnTo>
                  <a:pt x="355679" y="207373"/>
                </a:lnTo>
                <a:lnTo>
                  <a:pt x="366775" y="213614"/>
                </a:lnTo>
                <a:lnTo>
                  <a:pt x="372999" y="202565"/>
                </a:lnTo>
                <a:lnTo>
                  <a:pt x="361893" y="196319"/>
                </a:lnTo>
                <a:close/>
              </a:path>
              <a:path w="425195" h="239268">
                <a:moveTo>
                  <a:pt x="377443" y="168656"/>
                </a:moveTo>
                <a:lnTo>
                  <a:pt x="361893" y="196319"/>
                </a:lnTo>
                <a:lnTo>
                  <a:pt x="372999" y="202565"/>
                </a:lnTo>
                <a:lnTo>
                  <a:pt x="366775" y="213614"/>
                </a:lnTo>
                <a:lnTo>
                  <a:pt x="407847" y="213614"/>
                </a:lnTo>
                <a:lnTo>
                  <a:pt x="377443" y="168656"/>
                </a:lnTo>
                <a:close/>
              </a:path>
              <a:path w="425195" h="239268">
                <a:moveTo>
                  <a:pt x="69516" y="31894"/>
                </a:moveTo>
                <a:lnTo>
                  <a:pt x="63302" y="42948"/>
                </a:lnTo>
                <a:lnTo>
                  <a:pt x="355679" y="207373"/>
                </a:lnTo>
                <a:lnTo>
                  <a:pt x="361893" y="196319"/>
                </a:lnTo>
                <a:lnTo>
                  <a:pt x="69516" y="31894"/>
                </a:lnTo>
                <a:close/>
              </a:path>
              <a:path w="425195" h="239268">
                <a:moveTo>
                  <a:pt x="0" y="0"/>
                </a:moveTo>
                <a:lnTo>
                  <a:pt x="47751" y="70612"/>
                </a:lnTo>
                <a:lnTo>
                  <a:pt x="63302" y="42948"/>
                </a:lnTo>
                <a:lnTo>
                  <a:pt x="52197" y="36703"/>
                </a:lnTo>
                <a:lnTo>
                  <a:pt x="58419" y="25654"/>
                </a:lnTo>
                <a:lnTo>
                  <a:pt x="73024" y="25654"/>
                </a:lnTo>
                <a:lnTo>
                  <a:pt x="85089" y="4191"/>
                </a:lnTo>
                <a:lnTo>
                  <a:pt x="0" y="0"/>
                </a:lnTo>
                <a:close/>
              </a:path>
              <a:path w="425195" h="239268">
                <a:moveTo>
                  <a:pt x="58419" y="25654"/>
                </a:moveTo>
                <a:lnTo>
                  <a:pt x="52197" y="36703"/>
                </a:lnTo>
                <a:lnTo>
                  <a:pt x="63302" y="42948"/>
                </a:lnTo>
                <a:lnTo>
                  <a:pt x="69516" y="31894"/>
                </a:lnTo>
                <a:lnTo>
                  <a:pt x="58419" y="25654"/>
                </a:lnTo>
                <a:close/>
              </a:path>
              <a:path w="425195" h="239268">
                <a:moveTo>
                  <a:pt x="73024" y="25654"/>
                </a:moveTo>
                <a:lnTo>
                  <a:pt x="58419" y="25654"/>
                </a:lnTo>
                <a:lnTo>
                  <a:pt x="69516" y="31894"/>
                </a:lnTo>
                <a:lnTo>
                  <a:pt x="73024" y="2565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93" name="object 393"/>
          <p:cNvSpPr/>
          <p:nvPr/>
        </p:nvSpPr>
        <p:spPr>
          <a:xfrm>
            <a:off x="4741164" y="3474720"/>
            <a:ext cx="341375" cy="228599"/>
          </a:xfrm>
          <a:custGeom>
            <a:avLst/>
            <a:gdLst/>
            <a:ahLst/>
            <a:cxnLst/>
            <a:rect l="l" t="t" r="r" b="b"/>
            <a:pathLst>
              <a:path w="341375" h="228600">
                <a:moveTo>
                  <a:pt x="274555" y="191432"/>
                </a:moveTo>
                <a:lnTo>
                  <a:pt x="256921" y="217804"/>
                </a:lnTo>
                <a:lnTo>
                  <a:pt x="341375" y="228599"/>
                </a:lnTo>
                <a:lnTo>
                  <a:pt x="324235" y="198500"/>
                </a:lnTo>
                <a:lnTo>
                  <a:pt x="285114" y="198500"/>
                </a:lnTo>
                <a:lnTo>
                  <a:pt x="274555" y="191432"/>
                </a:lnTo>
                <a:close/>
              </a:path>
              <a:path w="341375" h="228600">
                <a:moveTo>
                  <a:pt x="281584" y="180921"/>
                </a:moveTo>
                <a:lnTo>
                  <a:pt x="274555" y="191432"/>
                </a:lnTo>
                <a:lnTo>
                  <a:pt x="285114" y="198500"/>
                </a:lnTo>
                <a:lnTo>
                  <a:pt x="292100" y="187959"/>
                </a:lnTo>
                <a:lnTo>
                  <a:pt x="281584" y="180921"/>
                </a:lnTo>
                <a:close/>
              </a:path>
              <a:path w="341375" h="228600">
                <a:moveTo>
                  <a:pt x="299212" y="154558"/>
                </a:moveTo>
                <a:lnTo>
                  <a:pt x="281584" y="180921"/>
                </a:lnTo>
                <a:lnTo>
                  <a:pt x="292100" y="187959"/>
                </a:lnTo>
                <a:lnTo>
                  <a:pt x="285114" y="198500"/>
                </a:lnTo>
                <a:lnTo>
                  <a:pt x="324235" y="198500"/>
                </a:lnTo>
                <a:lnTo>
                  <a:pt x="299212" y="154558"/>
                </a:lnTo>
                <a:close/>
              </a:path>
              <a:path w="341375" h="228600">
                <a:moveTo>
                  <a:pt x="66820" y="37167"/>
                </a:moveTo>
                <a:lnTo>
                  <a:pt x="59791" y="47678"/>
                </a:lnTo>
                <a:lnTo>
                  <a:pt x="274555" y="191432"/>
                </a:lnTo>
                <a:lnTo>
                  <a:pt x="281584" y="180921"/>
                </a:lnTo>
                <a:lnTo>
                  <a:pt x="66820" y="37167"/>
                </a:lnTo>
                <a:close/>
              </a:path>
              <a:path w="341375" h="228600">
                <a:moveTo>
                  <a:pt x="0" y="0"/>
                </a:moveTo>
                <a:lnTo>
                  <a:pt x="42163" y="74040"/>
                </a:lnTo>
                <a:lnTo>
                  <a:pt x="59791" y="47678"/>
                </a:lnTo>
                <a:lnTo>
                  <a:pt x="49275" y="40639"/>
                </a:lnTo>
                <a:lnTo>
                  <a:pt x="56261" y="30099"/>
                </a:lnTo>
                <a:lnTo>
                  <a:pt x="71546" y="30099"/>
                </a:lnTo>
                <a:lnTo>
                  <a:pt x="84455" y="10794"/>
                </a:lnTo>
                <a:lnTo>
                  <a:pt x="0" y="0"/>
                </a:lnTo>
                <a:close/>
              </a:path>
              <a:path w="341375" h="228600">
                <a:moveTo>
                  <a:pt x="56261" y="30099"/>
                </a:moveTo>
                <a:lnTo>
                  <a:pt x="49275" y="40639"/>
                </a:lnTo>
                <a:lnTo>
                  <a:pt x="59791" y="47678"/>
                </a:lnTo>
                <a:lnTo>
                  <a:pt x="66820" y="37167"/>
                </a:lnTo>
                <a:lnTo>
                  <a:pt x="56261" y="30099"/>
                </a:lnTo>
                <a:close/>
              </a:path>
              <a:path w="341375" h="228600">
                <a:moveTo>
                  <a:pt x="71546" y="30099"/>
                </a:moveTo>
                <a:lnTo>
                  <a:pt x="56261" y="30099"/>
                </a:lnTo>
                <a:lnTo>
                  <a:pt x="66820" y="37167"/>
                </a:lnTo>
                <a:lnTo>
                  <a:pt x="71546" y="300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94" name="object 394"/>
          <p:cNvSpPr/>
          <p:nvPr/>
        </p:nvSpPr>
        <p:spPr>
          <a:xfrm>
            <a:off x="3726179" y="3385565"/>
            <a:ext cx="521208" cy="164592"/>
          </a:xfrm>
          <a:custGeom>
            <a:avLst/>
            <a:gdLst/>
            <a:ahLst/>
            <a:cxnLst/>
            <a:rect l="l" t="t" r="r" b="b"/>
            <a:pathLst>
              <a:path w="521208" h="164592">
                <a:moveTo>
                  <a:pt x="65024" y="90550"/>
                </a:moveTo>
                <a:lnTo>
                  <a:pt x="0" y="145542"/>
                </a:lnTo>
                <a:lnTo>
                  <a:pt x="83058" y="164592"/>
                </a:lnTo>
                <a:lnTo>
                  <a:pt x="76283" y="136779"/>
                </a:lnTo>
                <a:lnTo>
                  <a:pt x="63246" y="136779"/>
                </a:lnTo>
                <a:lnTo>
                  <a:pt x="60198" y="124333"/>
                </a:lnTo>
                <a:lnTo>
                  <a:pt x="72523" y="121342"/>
                </a:lnTo>
                <a:lnTo>
                  <a:pt x="65024" y="90550"/>
                </a:lnTo>
                <a:close/>
              </a:path>
              <a:path w="521208" h="164592">
                <a:moveTo>
                  <a:pt x="72523" y="121342"/>
                </a:moveTo>
                <a:lnTo>
                  <a:pt x="60198" y="124333"/>
                </a:lnTo>
                <a:lnTo>
                  <a:pt x="63246" y="136779"/>
                </a:lnTo>
                <a:lnTo>
                  <a:pt x="75556" y="133791"/>
                </a:lnTo>
                <a:lnTo>
                  <a:pt x="72523" y="121342"/>
                </a:lnTo>
                <a:close/>
              </a:path>
              <a:path w="521208" h="164592">
                <a:moveTo>
                  <a:pt x="75556" y="133791"/>
                </a:moveTo>
                <a:lnTo>
                  <a:pt x="63246" y="136779"/>
                </a:lnTo>
                <a:lnTo>
                  <a:pt x="76283" y="136779"/>
                </a:lnTo>
                <a:lnTo>
                  <a:pt x="75556" y="133791"/>
                </a:lnTo>
                <a:close/>
              </a:path>
              <a:path w="521208" h="164592">
                <a:moveTo>
                  <a:pt x="445651" y="30800"/>
                </a:moveTo>
                <a:lnTo>
                  <a:pt x="72523" y="121342"/>
                </a:lnTo>
                <a:lnTo>
                  <a:pt x="75556" y="133791"/>
                </a:lnTo>
                <a:lnTo>
                  <a:pt x="448684" y="43249"/>
                </a:lnTo>
                <a:lnTo>
                  <a:pt x="445651" y="30800"/>
                </a:lnTo>
                <a:close/>
              </a:path>
              <a:path w="521208" h="164592">
                <a:moveTo>
                  <a:pt x="510846" y="27812"/>
                </a:moveTo>
                <a:lnTo>
                  <a:pt x="457962" y="27812"/>
                </a:lnTo>
                <a:lnTo>
                  <a:pt x="461010" y="40259"/>
                </a:lnTo>
                <a:lnTo>
                  <a:pt x="448684" y="43249"/>
                </a:lnTo>
                <a:lnTo>
                  <a:pt x="456184" y="74041"/>
                </a:lnTo>
                <a:lnTo>
                  <a:pt x="510846" y="27812"/>
                </a:lnTo>
                <a:close/>
              </a:path>
              <a:path w="521208" h="164592">
                <a:moveTo>
                  <a:pt x="457962" y="27812"/>
                </a:moveTo>
                <a:lnTo>
                  <a:pt x="445651" y="30800"/>
                </a:lnTo>
                <a:lnTo>
                  <a:pt x="448684" y="43249"/>
                </a:lnTo>
                <a:lnTo>
                  <a:pt x="461010" y="40259"/>
                </a:lnTo>
                <a:lnTo>
                  <a:pt x="457962" y="27812"/>
                </a:lnTo>
                <a:close/>
              </a:path>
              <a:path w="521208" h="164592">
                <a:moveTo>
                  <a:pt x="438150" y="0"/>
                </a:moveTo>
                <a:lnTo>
                  <a:pt x="445651" y="30800"/>
                </a:lnTo>
                <a:lnTo>
                  <a:pt x="457962" y="27812"/>
                </a:lnTo>
                <a:lnTo>
                  <a:pt x="510846" y="27812"/>
                </a:lnTo>
                <a:lnTo>
                  <a:pt x="521208" y="19050"/>
                </a:lnTo>
                <a:lnTo>
                  <a:pt x="4381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95" name="object 395"/>
          <p:cNvSpPr/>
          <p:nvPr/>
        </p:nvSpPr>
        <p:spPr>
          <a:xfrm>
            <a:off x="4727447" y="3002279"/>
            <a:ext cx="309372" cy="219456"/>
          </a:xfrm>
          <a:custGeom>
            <a:avLst/>
            <a:gdLst/>
            <a:ahLst/>
            <a:cxnLst/>
            <a:rect l="l" t="t" r="r" b="b"/>
            <a:pathLst>
              <a:path w="309372" h="219456">
                <a:moveTo>
                  <a:pt x="40131" y="144272"/>
                </a:moveTo>
                <a:lnTo>
                  <a:pt x="0" y="219456"/>
                </a:lnTo>
                <a:lnTo>
                  <a:pt x="84200" y="206502"/>
                </a:lnTo>
                <a:lnTo>
                  <a:pt x="70980" y="187833"/>
                </a:lnTo>
                <a:lnTo>
                  <a:pt x="55499" y="187833"/>
                </a:lnTo>
                <a:lnTo>
                  <a:pt x="48132" y="177546"/>
                </a:lnTo>
                <a:lnTo>
                  <a:pt x="58492" y="170198"/>
                </a:lnTo>
                <a:lnTo>
                  <a:pt x="40131" y="144272"/>
                </a:lnTo>
                <a:close/>
              </a:path>
              <a:path w="309372" h="219456">
                <a:moveTo>
                  <a:pt x="58492" y="170198"/>
                </a:moveTo>
                <a:lnTo>
                  <a:pt x="48132" y="177546"/>
                </a:lnTo>
                <a:lnTo>
                  <a:pt x="55499" y="187833"/>
                </a:lnTo>
                <a:lnTo>
                  <a:pt x="65804" y="180523"/>
                </a:lnTo>
                <a:lnTo>
                  <a:pt x="58492" y="170198"/>
                </a:lnTo>
                <a:close/>
              </a:path>
              <a:path w="309372" h="219456">
                <a:moveTo>
                  <a:pt x="65804" y="180523"/>
                </a:moveTo>
                <a:lnTo>
                  <a:pt x="55499" y="187833"/>
                </a:lnTo>
                <a:lnTo>
                  <a:pt x="70980" y="187833"/>
                </a:lnTo>
                <a:lnTo>
                  <a:pt x="65804" y="180523"/>
                </a:lnTo>
                <a:close/>
              </a:path>
              <a:path w="309372" h="219456">
                <a:moveTo>
                  <a:pt x="243567" y="38932"/>
                </a:moveTo>
                <a:lnTo>
                  <a:pt x="58492" y="170198"/>
                </a:lnTo>
                <a:lnTo>
                  <a:pt x="65804" y="180523"/>
                </a:lnTo>
                <a:lnTo>
                  <a:pt x="250879" y="49257"/>
                </a:lnTo>
                <a:lnTo>
                  <a:pt x="243567" y="38932"/>
                </a:lnTo>
                <a:close/>
              </a:path>
              <a:path w="309372" h="219456">
                <a:moveTo>
                  <a:pt x="292492" y="31623"/>
                </a:moveTo>
                <a:lnTo>
                  <a:pt x="253873" y="31623"/>
                </a:lnTo>
                <a:lnTo>
                  <a:pt x="261238" y="41910"/>
                </a:lnTo>
                <a:lnTo>
                  <a:pt x="250879" y="49257"/>
                </a:lnTo>
                <a:lnTo>
                  <a:pt x="269239" y="75184"/>
                </a:lnTo>
                <a:lnTo>
                  <a:pt x="292492" y="31623"/>
                </a:lnTo>
                <a:close/>
              </a:path>
              <a:path w="309372" h="219456">
                <a:moveTo>
                  <a:pt x="253873" y="31623"/>
                </a:moveTo>
                <a:lnTo>
                  <a:pt x="243567" y="38932"/>
                </a:lnTo>
                <a:lnTo>
                  <a:pt x="250879" y="49257"/>
                </a:lnTo>
                <a:lnTo>
                  <a:pt x="261238" y="41910"/>
                </a:lnTo>
                <a:lnTo>
                  <a:pt x="253873" y="31623"/>
                </a:lnTo>
                <a:close/>
              </a:path>
              <a:path w="309372" h="219456">
                <a:moveTo>
                  <a:pt x="309372" y="0"/>
                </a:moveTo>
                <a:lnTo>
                  <a:pt x="225171" y="12954"/>
                </a:lnTo>
                <a:lnTo>
                  <a:pt x="243567" y="38932"/>
                </a:lnTo>
                <a:lnTo>
                  <a:pt x="253873" y="31623"/>
                </a:lnTo>
                <a:lnTo>
                  <a:pt x="292492" y="31623"/>
                </a:lnTo>
                <a:lnTo>
                  <a:pt x="30937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96" name="object 396"/>
          <p:cNvSpPr/>
          <p:nvPr/>
        </p:nvSpPr>
        <p:spPr>
          <a:xfrm>
            <a:off x="4421123" y="3749040"/>
            <a:ext cx="76200" cy="132587"/>
          </a:xfrm>
          <a:custGeom>
            <a:avLst/>
            <a:gdLst/>
            <a:ahLst/>
            <a:cxnLst/>
            <a:rect l="l" t="t" r="r" b="b"/>
            <a:pathLst>
              <a:path w="76200" h="132587">
                <a:moveTo>
                  <a:pt x="38100" y="0"/>
                </a:moveTo>
                <a:lnTo>
                  <a:pt x="4952" y="66293"/>
                </a:lnTo>
                <a:lnTo>
                  <a:pt x="38100" y="132587"/>
                </a:lnTo>
                <a:lnTo>
                  <a:pt x="71247" y="66293"/>
                </a:lnTo>
                <a:lnTo>
                  <a:pt x="38100" y="0"/>
                </a:lnTo>
                <a:close/>
              </a:path>
              <a:path w="76200" h="132587">
                <a:moveTo>
                  <a:pt x="4952" y="66293"/>
                </a:moveTo>
                <a:lnTo>
                  <a:pt x="0" y="76200"/>
                </a:lnTo>
                <a:lnTo>
                  <a:pt x="9905" y="76200"/>
                </a:lnTo>
                <a:lnTo>
                  <a:pt x="4952" y="66293"/>
                </a:lnTo>
                <a:close/>
              </a:path>
              <a:path w="76200" h="132587">
                <a:moveTo>
                  <a:pt x="71247" y="66293"/>
                </a:moveTo>
                <a:lnTo>
                  <a:pt x="66294" y="76200"/>
                </a:lnTo>
                <a:lnTo>
                  <a:pt x="76200" y="76200"/>
                </a:lnTo>
                <a:lnTo>
                  <a:pt x="71247" y="66293"/>
                </a:lnTo>
                <a:close/>
              </a:path>
              <a:path w="76200" h="132587">
                <a:moveTo>
                  <a:pt x="9905" y="56387"/>
                </a:moveTo>
                <a:lnTo>
                  <a:pt x="0" y="56387"/>
                </a:lnTo>
                <a:lnTo>
                  <a:pt x="4952" y="66293"/>
                </a:lnTo>
                <a:lnTo>
                  <a:pt x="9905" y="56387"/>
                </a:lnTo>
                <a:close/>
              </a:path>
              <a:path w="76200" h="132587">
                <a:moveTo>
                  <a:pt x="76200" y="56387"/>
                </a:moveTo>
                <a:lnTo>
                  <a:pt x="66294" y="56387"/>
                </a:lnTo>
                <a:lnTo>
                  <a:pt x="71247" y="66293"/>
                </a:lnTo>
                <a:lnTo>
                  <a:pt x="76200" y="5638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97" name="object 397"/>
          <p:cNvSpPr/>
          <p:nvPr/>
        </p:nvSpPr>
        <p:spPr>
          <a:xfrm>
            <a:off x="914400" y="3046476"/>
            <a:ext cx="598932" cy="49377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98" name="object 398"/>
          <p:cNvSpPr/>
          <p:nvPr/>
        </p:nvSpPr>
        <p:spPr>
          <a:xfrm>
            <a:off x="1071372" y="2671572"/>
            <a:ext cx="598931" cy="49377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99" name="object 399"/>
          <p:cNvSpPr/>
          <p:nvPr/>
        </p:nvSpPr>
        <p:spPr>
          <a:xfrm>
            <a:off x="1365503" y="3421379"/>
            <a:ext cx="598932" cy="493776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00" name="object 400"/>
          <p:cNvSpPr/>
          <p:nvPr/>
        </p:nvSpPr>
        <p:spPr>
          <a:xfrm>
            <a:off x="1458467" y="3808476"/>
            <a:ext cx="598932" cy="493775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01" name="object 401"/>
          <p:cNvSpPr/>
          <p:nvPr/>
        </p:nvSpPr>
        <p:spPr>
          <a:xfrm>
            <a:off x="472440" y="2484120"/>
            <a:ext cx="598932" cy="493775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02" name="object 402"/>
          <p:cNvSpPr/>
          <p:nvPr/>
        </p:nvSpPr>
        <p:spPr>
          <a:xfrm>
            <a:off x="772668" y="3835908"/>
            <a:ext cx="598932" cy="493775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03" name="object 403"/>
          <p:cNvSpPr/>
          <p:nvPr/>
        </p:nvSpPr>
        <p:spPr>
          <a:xfrm>
            <a:off x="262127" y="3372611"/>
            <a:ext cx="598932" cy="492251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04" name="object 404"/>
          <p:cNvSpPr/>
          <p:nvPr/>
        </p:nvSpPr>
        <p:spPr>
          <a:xfrm>
            <a:off x="1517903" y="2965704"/>
            <a:ext cx="598932" cy="493775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05" name="object 405"/>
          <p:cNvSpPr/>
          <p:nvPr/>
        </p:nvSpPr>
        <p:spPr>
          <a:xfrm>
            <a:off x="175260" y="2965704"/>
            <a:ext cx="597408" cy="493775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06" name="object 406"/>
          <p:cNvSpPr/>
          <p:nvPr/>
        </p:nvSpPr>
        <p:spPr>
          <a:xfrm>
            <a:off x="861060" y="3421379"/>
            <a:ext cx="597408" cy="493776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07" name="object 407"/>
          <p:cNvSpPr/>
          <p:nvPr/>
        </p:nvSpPr>
        <p:spPr>
          <a:xfrm>
            <a:off x="7220711" y="5158740"/>
            <a:ext cx="9143" cy="33527"/>
          </a:xfrm>
          <a:custGeom>
            <a:avLst/>
            <a:gdLst/>
            <a:ahLst/>
            <a:cxnLst/>
            <a:rect l="l" t="t" r="r" b="b"/>
            <a:pathLst>
              <a:path w="9143" h="33527">
                <a:moveTo>
                  <a:pt x="0" y="16763"/>
                </a:moveTo>
                <a:lnTo>
                  <a:pt x="9143" y="16763"/>
                </a:lnTo>
              </a:path>
            </a:pathLst>
          </a:custGeom>
          <a:ln w="34797">
            <a:solidFill>
              <a:srgbClr val="B1C1D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08" name="object 408"/>
          <p:cNvSpPr/>
          <p:nvPr/>
        </p:nvSpPr>
        <p:spPr>
          <a:xfrm>
            <a:off x="7080504" y="4977384"/>
            <a:ext cx="187451" cy="156972"/>
          </a:xfrm>
          <a:custGeom>
            <a:avLst/>
            <a:gdLst/>
            <a:ahLst/>
            <a:cxnLst/>
            <a:rect l="l" t="t" r="r" b="b"/>
            <a:pathLst>
              <a:path w="187451" h="156972">
                <a:moveTo>
                  <a:pt x="28701" y="0"/>
                </a:moveTo>
                <a:lnTo>
                  <a:pt x="11302" y="0"/>
                </a:lnTo>
                <a:lnTo>
                  <a:pt x="11302" y="37465"/>
                </a:lnTo>
                <a:lnTo>
                  <a:pt x="19939" y="37465"/>
                </a:lnTo>
                <a:lnTo>
                  <a:pt x="16891" y="50927"/>
                </a:lnTo>
                <a:lnTo>
                  <a:pt x="10032" y="74549"/>
                </a:lnTo>
                <a:lnTo>
                  <a:pt x="2540" y="100457"/>
                </a:lnTo>
                <a:lnTo>
                  <a:pt x="0" y="118618"/>
                </a:lnTo>
                <a:lnTo>
                  <a:pt x="635" y="125984"/>
                </a:lnTo>
                <a:lnTo>
                  <a:pt x="35051" y="149225"/>
                </a:lnTo>
                <a:lnTo>
                  <a:pt x="61214" y="149225"/>
                </a:lnTo>
                <a:lnTo>
                  <a:pt x="61214" y="153924"/>
                </a:lnTo>
                <a:lnTo>
                  <a:pt x="65659" y="156972"/>
                </a:lnTo>
                <a:lnTo>
                  <a:pt x="183134" y="156972"/>
                </a:lnTo>
                <a:lnTo>
                  <a:pt x="187451" y="153924"/>
                </a:lnTo>
                <a:lnTo>
                  <a:pt x="187451" y="143129"/>
                </a:lnTo>
                <a:lnTo>
                  <a:pt x="42545" y="143129"/>
                </a:lnTo>
                <a:lnTo>
                  <a:pt x="33147" y="142748"/>
                </a:lnTo>
                <a:lnTo>
                  <a:pt x="10032" y="124587"/>
                </a:lnTo>
                <a:lnTo>
                  <a:pt x="10032" y="118618"/>
                </a:lnTo>
                <a:lnTo>
                  <a:pt x="12446" y="100076"/>
                </a:lnTo>
                <a:lnTo>
                  <a:pt x="19430" y="75057"/>
                </a:lnTo>
                <a:lnTo>
                  <a:pt x="25653" y="51308"/>
                </a:lnTo>
                <a:lnTo>
                  <a:pt x="28701" y="37465"/>
                </a:lnTo>
                <a:lnTo>
                  <a:pt x="28701" y="0"/>
                </a:lnTo>
                <a:close/>
              </a:path>
            </a:pathLst>
          </a:custGeom>
          <a:solidFill>
            <a:srgbClr val="7E99B1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09" name="object 409"/>
          <p:cNvSpPr/>
          <p:nvPr/>
        </p:nvSpPr>
        <p:spPr>
          <a:xfrm>
            <a:off x="7120392" y="5118100"/>
            <a:ext cx="196066" cy="0"/>
          </a:xfrm>
          <a:custGeom>
            <a:avLst/>
            <a:gdLst/>
            <a:ahLst/>
            <a:cxnLst/>
            <a:rect l="l" t="t" r="r" b="b"/>
            <a:pathLst>
              <a:path w="196066" h="0">
                <a:moveTo>
                  <a:pt x="0" y="0"/>
                </a:moveTo>
                <a:lnTo>
                  <a:pt x="196066" y="0"/>
                </a:lnTo>
              </a:path>
            </a:pathLst>
          </a:custGeom>
          <a:ln w="6350">
            <a:solidFill>
              <a:srgbClr val="286F6F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10" name="object 410"/>
          <p:cNvSpPr/>
          <p:nvPr/>
        </p:nvSpPr>
        <p:spPr>
          <a:xfrm>
            <a:off x="7109459" y="4934711"/>
            <a:ext cx="25908" cy="96012"/>
          </a:xfrm>
          <a:custGeom>
            <a:avLst/>
            <a:gdLst/>
            <a:ahLst/>
            <a:cxnLst/>
            <a:rect l="l" t="t" r="r" b="b"/>
            <a:pathLst>
              <a:path w="25908" h="96012">
                <a:moveTo>
                  <a:pt x="7747" y="0"/>
                </a:moveTo>
                <a:lnTo>
                  <a:pt x="5207" y="0"/>
                </a:lnTo>
                <a:lnTo>
                  <a:pt x="1905" y="888"/>
                </a:lnTo>
                <a:lnTo>
                  <a:pt x="635" y="2920"/>
                </a:lnTo>
                <a:lnTo>
                  <a:pt x="0" y="5968"/>
                </a:lnTo>
                <a:lnTo>
                  <a:pt x="0" y="91312"/>
                </a:lnTo>
                <a:lnTo>
                  <a:pt x="635" y="94361"/>
                </a:lnTo>
                <a:lnTo>
                  <a:pt x="1905" y="96012"/>
                </a:lnTo>
                <a:lnTo>
                  <a:pt x="5207" y="96012"/>
                </a:lnTo>
                <a:lnTo>
                  <a:pt x="7747" y="94361"/>
                </a:lnTo>
                <a:lnTo>
                  <a:pt x="14859" y="90043"/>
                </a:lnTo>
                <a:lnTo>
                  <a:pt x="20700" y="84962"/>
                </a:lnTo>
                <a:lnTo>
                  <a:pt x="24638" y="79501"/>
                </a:lnTo>
                <a:lnTo>
                  <a:pt x="25908" y="73025"/>
                </a:lnTo>
                <a:lnTo>
                  <a:pt x="25908" y="18668"/>
                </a:lnTo>
                <a:lnTo>
                  <a:pt x="24003" y="12318"/>
                </a:lnTo>
                <a:lnTo>
                  <a:pt x="18796" y="6350"/>
                </a:lnTo>
                <a:lnTo>
                  <a:pt x="12319" y="2158"/>
                </a:lnTo>
                <a:lnTo>
                  <a:pt x="7747" y="0"/>
                </a:lnTo>
                <a:close/>
              </a:path>
            </a:pathLst>
          </a:custGeom>
          <a:solidFill>
            <a:srgbClr val="09A2A2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11" name="object 411"/>
          <p:cNvSpPr/>
          <p:nvPr/>
        </p:nvSpPr>
        <p:spPr>
          <a:xfrm>
            <a:off x="7112507" y="5090159"/>
            <a:ext cx="211836" cy="25907"/>
          </a:xfrm>
          <a:custGeom>
            <a:avLst/>
            <a:gdLst/>
            <a:ahLst/>
            <a:cxnLst/>
            <a:rect l="l" t="t" r="r" b="b"/>
            <a:pathLst>
              <a:path w="211836" h="25907">
                <a:moveTo>
                  <a:pt x="199390" y="0"/>
                </a:moveTo>
                <a:lnTo>
                  <a:pt x="25653" y="0"/>
                </a:lnTo>
                <a:lnTo>
                  <a:pt x="14350" y="1269"/>
                </a:lnTo>
                <a:lnTo>
                  <a:pt x="6223" y="2793"/>
                </a:lnTo>
                <a:lnTo>
                  <a:pt x="1905" y="5714"/>
                </a:lnTo>
                <a:lnTo>
                  <a:pt x="0" y="9270"/>
                </a:lnTo>
                <a:lnTo>
                  <a:pt x="0" y="13715"/>
                </a:lnTo>
                <a:lnTo>
                  <a:pt x="1905" y="17779"/>
                </a:lnTo>
                <a:lnTo>
                  <a:pt x="5588" y="21843"/>
                </a:lnTo>
                <a:lnTo>
                  <a:pt x="10033" y="25907"/>
                </a:lnTo>
                <a:lnTo>
                  <a:pt x="201802" y="25907"/>
                </a:lnTo>
                <a:lnTo>
                  <a:pt x="204977" y="23494"/>
                </a:lnTo>
                <a:lnTo>
                  <a:pt x="207518" y="20192"/>
                </a:lnTo>
                <a:lnTo>
                  <a:pt x="210566" y="15747"/>
                </a:lnTo>
                <a:lnTo>
                  <a:pt x="211836" y="11302"/>
                </a:lnTo>
                <a:lnTo>
                  <a:pt x="211836" y="7238"/>
                </a:lnTo>
                <a:lnTo>
                  <a:pt x="210566" y="3175"/>
                </a:lnTo>
                <a:lnTo>
                  <a:pt x="206248" y="1269"/>
                </a:lnTo>
                <a:lnTo>
                  <a:pt x="199390" y="0"/>
                </a:lnTo>
                <a:close/>
              </a:path>
            </a:pathLst>
          </a:custGeom>
          <a:solidFill>
            <a:srgbClr val="09A2A2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12" name="object 412"/>
          <p:cNvSpPr/>
          <p:nvPr/>
        </p:nvSpPr>
        <p:spPr>
          <a:xfrm>
            <a:off x="7082028" y="5187696"/>
            <a:ext cx="284988" cy="82296"/>
          </a:xfrm>
          <a:custGeom>
            <a:avLst/>
            <a:gdLst/>
            <a:ahLst/>
            <a:cxnLst/>
            <a:rect l="l" t="t" r="r" b="b"/>
            <a:pathLst>
              <a:path w="284988" h="82296">
                <a:moveTo>
                  <a:pt x="154304" y="43306"/>
                </a:moveTo>
                <a:lnTo>
                  <a:pt x="131191" y="43306"/>
                </a:lnTo>
                <a:lnTo>
                  <a:pt x="130048" y="47116"/>
                </a:lnTo>
                <a:lnTo>
                  <a:pt x="128143" y="51434"/>
                </a:lnTo>
                <a:lnTo>
                  <a:pt x="127559" y="55752"/>
                </a:lnTo>
                <a:lnTo>
                  <a:pt x="127507" y="66801"/>
                </a:lnTo>
                <a:lnTo>
                  <a:pt x="125602" y="68579"/>
                </a:lnTo>
                <a:lnTo>
                  <a:pt x="124332" y="69849"/>
                </a:lnTo>
                <a:lnTo>
                  <a:pt x="123063" y="72008"/>
                </a:lnTo>
                <a:lnTo>
                  <a:pt x="123063" y="73659"/>
                </a:lnTo>
                <a:lnTo>
                  <a:pt x="123698" y="76707"/>
                </a:lnTo>
                <a:lnTo>
                  <a:pt x="126873" y="79755"/>
                </a:lnTo>
                <a:lnTo>
                  <a:pt x="131191" y="81914"/>
                </a:lnTo>
                <a:lnTo>
                  <a:pt x="136271" y="82295"/>
                </a:lnTo>
                <a:lnTo>
                  <a:pt x="141224" y="81914"/>
                </a:lnTo>
                <a:lnTo>
                  <a:pt x="145669" y="79755"/>
                </a:lnTo>
                <a:lnTo>
                  <a:pt x="148081" y="76707"/>
                </a:lnTo>
                <a:lnTo>
                  <a:pt x="149351" y="73659"/>
                </a:lnTo>
                <a:lnTo>
                  <a:pt x="148081" y="72008"/>
                </a:lnTo>
                <a:lnTo>
                  <a:pt x="147447" y="69468"/>
                </a:lnTo>
                <a:lnTo>
                  <a:pt x="145669" y="67690"/>
                </a:lnTo>
                <a:lnTo>
                  <a:pt x="143128" y="66420"/>
                </a:lnTo>
                <a:lnTo>
                  <a:pt x="143128" y="59181"/>
                </a:lnTo>
                <a:lnTo>
                  <a:pt x="144399" y="56133"/>
                </a:lnTo>
                <a:lnTo>
                  <a:pt x="145669" y="51434"/>
                </a:lnTo>
                <a:lnTo>
                  <a:pt x="149351" y="47116"/>
                </a:lnTo>
                <a:lnTo>
                  <a:pt x="154304" y="43306"/>
                </a:lnTo>
                <a:close/>
              </a:path>
              <a:path w="284988" h="82296">
                <a:moveTo>
                  <a:pt x="37416" y="40013"/>
                </a:moveTo>
                <a:lnTo>
                  <a:pt x="8127" y="49656"/>
                </a:lnTo>
                <a:lnTo>
                  <a:pt x="8127" y="54482"/>
                </a:lnTo>
                <a:lnTo>
                  <a:pt x="4952" y="55752"/>
                </a:lnTo>
                <a:lnTo>
                  <a:pt x="2540" y="57403"/>
                </a:lnTo>
                <a:lnTo>
                  <a:pt x="635" y="59943"/>
                </a:lnTo>
                <a:lnTo>
                  <a:pt x="0" y="62610"/>
                </a:lnTo>
                <a:lnTo>
                  <a:pt x="635" y="66039"/>
                </a:lnTo>
                <a:lnTo>
                  <a:pt x="3810" y="68960"/>
                </a:lnTo>
                <a:lnTo>
                  <a:pt x="8127" y="70738"/>
                </a:lnTo>
                <a:lnTo>
                  <a:pt x="13080" y="71119"/>
                </a:lnTo>
                <a:lnTo>
                  <a:pt x="18161" y="70738"/>
                </a:lnTo>
                <a:lnTo>
                  <a:pt x="22478" y="68960"/>
                </a:lnTo>
                <a:lnTo>
                  <a:pt x="25019" y="66039"/>
                </a:lnTo>
                <a:lnTo>
                  <a:pt x="26289" y="62610"/>
                </a:lnTo>
                <a:lnTo>
                  <a:pt x="26289" y="60451"/>
                </a:lnTo>
                <a:lnTo>
                  <a:pt x="25019" y="59181"/>
                </a:lnTo>
                <a:lnTo>
                  <a:pt x="23749" y="57403"/>
                </a:lnTo>
                <a:lnTo>
                  <a:pt x="22478" y="56514"/>
                </a:lnTo>
                <a:lnTo>
                  <a:pt x="22478" y="54482"/>
                </a:lnTo>
                <a:lnTo>
                  <a:pt x="37465" y="49656"/>
                </a:lnTo>
                <a:lnTo>
                  <a:pt x="47498" y="48005"/>
                </a:lnTo>
                <a:lnTo>
                  <a:pt x="59944" y="46735"/>
                </a:lnTo>
                <a:lnTo>
                  <a:pt x="74422" y="45846"/>
                </a:lnTo>
                <a:lnTo>
                  <a:pt x="91186" y="44195"/>
                </a:lnTo>
                <a:lnTo>
                  <a:pt x="48132" y="44195"/>
                </a:lnTo>
                <a:lnTo>
                  <a:pt x="43179" y="43687"/>
                </a:lnTo>
                <a:lnTo>
                  <a:pt x="38735" y="41528"/>
                </a:lnTo>
                <a:lnTo>
                  <a:pt x="37416" y="40013"/>
                </a:lnTo>
                <a:close/>
              </a:path>
              <a:path w="284988" h="82296">
                <a:moveTo>
                  <a:pt x="231752" y="43306"/>
                </a:moveTo>
                <a:lnTo>
                  <a:pt x="154304" y="43306"/>
                </a:lnTo>
                <a:lnTo>
                  <a:pt x="193801" y="44195"/>
                </a:lnTo>
                <a:lnTo>
                  <a:pt x="211200" y="45846"/>
                </a:lnTo>
                <a:lnTo>
                  <a:pt x="225551" y="46735"/>
                </a:lnTo>
                <a:lnTo>
                  <a:pt x="237490" y="48005"/>
                </a:lnTo>
                <a:lnTo>
                  <a:pt x="247523" y="49656"/>
                </a:lnTo>
                <a:lnTo>
                  <a:pt x="254380" y="50545"/>
                </a:lnTo>
                <a:lnTo>
                  <a:pt x="256921" y="51053"/>
                </a:lnTo>
                <a:lnTo>
                  <a:pt x="259969" y="52323"/>
                </a:lnTo>
                <a:lnTo>
                  <a:pt x="261239" y="53085"/>
                </a:lnTo>
                <a:lnTo>
                  <a:pt x="263144" y="54482"/>
                </a:lnTo>
                <a:lnTo>
                  <a:pt x="263144" y="56514"/>
                </a:lnTo>
                <a:lnTo>
                  <a:pt x="261239" y="57403"/>
                </a:lnTo>
                <a:lnTo>
                  <a:pt x="260603" y="59181"/>
                </a:lnTo>
                <a:lnTo>
                  <a:pt x="259969" y="60451"/>
                </a:lnTo>
                <a:lnTo>
                  <a:pt x="259969" y="62610"/>
                </a:lnTo>
                <a:lnTo>
                  <a:pt x="260603" y="66039"/>
                </a:lnTo>
                <a:lnTo>
                  <a:pt x="263778" y="68960"/>
                </a:lnTo>
                <a:lnTo>
                  <a:pt x="268097" y="70738"/>
                </a:lnTo>
                <a:lnTo>
                  <a:pt x="272542" y="71119"/>
                </a:lnTo>
                <a:lnTo>
                  <a:pt x="277495" y="70738"/>
                </a:lnTo>
                <a:lnTo>
                  <a:pt x="281813" y="68960"/>
                </a:lnTo>
                <a:lnTo>
                  <a:pt x="284352" y="66039"/>
                </a:lnTo>
                <a:lnTo>
                  <a:pt x="284988" y="62610"/>
                </a:lnTo>
                <a:lnTo>
                  <a:pt x="284352" y="59943"/>
                </a:lnTo>
                <a:lnTo>
                  <a:pt x="283082" y="57403"/>
                </a:lnTo>
                <a:lnTo>
                  <a:pt x="280670" y="55752"/>
                </a:lnTo>
                <a:lnTo>
                  <a:pt x="277495" y="54482"/>
                </a:lnTo>
                <a:lnTo>
                  <a:pt x="277495" y="49656"/>
                </a:lnTo>
                <a:lnTo>
                  <a:pt x="275590" y="47624"/>
                </a:lnTo>
                <a:lnTo>
                  <a:pt x="273050" y="45846"/>
                </a:lnTo>
                <a:lnTo>
                  <a:pt x="268731" y="44195"/>
                </a:lnTo>
                <a:lnTo>
                  <a:pt x="236854" y="44195"/>
                </a:lnTo>
                <a:lnTo>
                  <a:pt x="232537" y="43687"/>
                </a:lnTo>
                <a:lnTo>
                  <a:pt x="231752" y="43306"/>
                </a:lnTo>
                <a:close/>
              </a:path>
              <a:path w="284988" h="82296">
                <a:moveTo>
                  <a:pt x="185674" y="31749"/>
                </a:moveTo>
                <a:lnTo>
                  <a:pt x="99949" y="31749"/>
                </a:lnTo>
                <a:lnTo>
                  <a:pt x="90043" y="32511"/>
                </a:lnTo>
                <a:lnTo>
                  <a:pt x="78740" y="33908"/>
                </a:lnTo>
                <a:lnTo>
                  <a:pt x="65658" y="35178"/>
                </a:lnTo>
                <a:lnTo>
                  <a:pt x="61225" y="35940"/>
                </a:lnTo>
                <a:lnTo>
                  <a:pt x="60578" y="38607"/>
                </a:lnTo>
                <a:lnTo>
                  <a:pt x="57530" y="41528"/>
                </a:lnTo>
                <a:lnTo>
                  <a:pt x="53086" y="43687"/>
                </a:lnTo>
                <a:lnTo>
                  <a:pt x="48132" y="44195"/>
                </a:lnTo>
                <a:lnTo>
                  <a:pt x="91186" y="44195"/>
                </a:lnTo>
                <a:lnTo>
                  <a:pt x="131191" y="43306"/>
                </a:lnTo>
                <a:lnTo>
                  <a:pt x="231752" y="43306"/>
                </a:lnTo>
                <a:lnTo>
                  <a:pt x="228092" y="41528"/>
                </a:lnTo>
                <a:lnTo>
                  <a:pt x="225551" y="38607"/>
                </a:lnTo>
                <a:lnTo>
                  <a:pt x="225065" y="36055"/>
                </a:lnTo>
                <a:lnTo>
                  <a:pt x="219964" y="35178"/>
                </a:lnTo>
                <a:lnTo>
                  <a:pt x="207518" y="33908"/>
                </a:lnTo>
                <a:lnTo>
                  <a:pt x="196215" y="32511"/>
                </a:lnTo>
                <a:lnTo>
                  <a:pt x="185674" y="31749"/>
                </a:lnTo>
                <a:close/>
              </a:path>
              <a:path w="284988" h="82296">
                <a:moveTo>
                  <a:pt x="247889" y="39960"/>
                </a:moveTo>
                <a:lnTo>
                  <a:pt x="246252" y="41528"/>
                </a:lnTo>
                <a:lnTo>
                  <a:pt x="241807" y="43687"/>
                </a:lnTo>
                <a:lnTo>
                  <a:pt x="236854" y="44195"/>
                </a:lnTo>
                <a:lnTo>
                  <a:pt x="268731" y="44195"/>
                </a:lnTo>
                <a:lnTo>
                  <a:pt x="263778" y="42798"/>
                </a:lnTo>
                <a:lnTo>
                  <a:pt x="255016" y="41147"/>
                </a:lnTo>
                <a:lnTo>
                  <a:pt x="247889" y="39960"/>
                </a:lnTo>
                <a:close/>
              </a:path>
              <a:path w="284988" h="82296">
                <a:moveTo>
                  <a:pt x="57530" y="18033"/>
                </a:moveTo>
                <a:lnTo>
                  <a:pt x="52450" y="18414"/>
                </a:lnTo>
                <a:lnTo>
                  <a:pt x="49402" y="20573"/>
                </a:lnTo>
                <a:lnTo>
                  <a:pt x="46227" y="24002"/>
                </a:lnTo>
                <a:lnTo>
                  <a:pt x="44957" y="27431"/>
                </a:lnTo>
                <a:lnTo>
                  <a:pt x="41275" y="28320"/>
                </a:lnTo>
                <a:lnTo>
                  <a:pt x="38100" y="30479"/>
                </a:lnTo>
                <a:lnTo>
                  <a:pt x="36195" y="33019"/>
                </a:lnTo>
                <a:lnTo>
                  <a:pt x="35560" y="35940"/>
                </a:lnTo>
                <a:lnTo>
                  <a:pt x="36195" y="38607"/>
                </a:lnTo>
                <a:lnTo>
                  <a:pt x="37416" y="40013"/>
                </a:lnTo>
                <a:lnTo>
                  <a:pt x="61214" y="35940"/>
                </a:lnTo>
                <a:lnTo>
                  <a:pt x="60578" y="33908"/>
                </a:lnTo>
                <a:lnTo>
                  <a:pt x="59944" y="31749"/>
                </a:lnTo>
                <a:lnTo>
                  <a:pt x="56896" y="29590"/>
                </a:lnTo>
                <a:lnTo>
                  <a:pt x="57530" y="27812"/>
                </a:lnTo>
                <a:lnTo>
                  <a:pt x="59308" y="27050"/>
                </a:lnTo>
                <a:lnTo>
                  <a:pt x="61849" y="26161"/>
                </a:lnTo>
                <a:lnTo>
                  <a:pt x="127507" y="26161"/>
                </a:lnTo>
                <a:lnTo>
                  <a:pt x="120650" y="24891"/>
                </a:lnTo>
                <a:lnTo>
                  <a:pt x="109981" y="24002"/>
                </a:lnTo>
                <a:lnTo>
                  <a:pt x="98171" y="21843"/>
                </a:lnTo>
                <a:lnTo>
                  <a:pt x="85598" y="20573"/>
                </a:lnTo>
                <a:lnTo>
                  <a:pt x="73787" y="19684"/>
                </a:lnTo>
                <a:lnTo>
                  <a:pt x="64389" y="18414"/>
                </a:lnTo>
                <a:lnTo>
                  <a:pt x="57530" y="18033"/>
                </a:lnTo>
                <a:close/>
              </a:path>
              <a:path w="284988" h="82296">
                <a:moveTo>
                  <a:pt x="240829" y="26161"/>
                </a:moveTo>
                <a:lnTo>
                  <a:pt x="223774" y="26161"/>
                </a:lnTo>
                <a:lnTo>
                  <a:pt x="226822" y="27050"/>
                </a:lnTo>
                <a:lnTo>
                  <a:pt x="227456" y="27812"/>
                </a:lnTo>
                <a:lnTo>
                  <a:pt x="228092" y="29590"/>
                </a:lnTo>
                <a:lnTo>
                  <a:pt x="226822" y="30479"/>
                </a:lnTo>
                <a:lnTo>
                  <a:pt x="225551" y="31749"/>
                </a:lnTo>
                <a:lnTo>
                  <a:pt x="225044" y="33908"/>
                </a:lnTo>
                <a:lnTo>
                  <a:pt x="225065" y="36055"/>
                </a:lnTo>
                <a:lnTo>
                  <a:pt x="247889" y="39960"/>
                </a:lnTo>
                <a:lnTo>
                  <a:pt x="249300" y="38607"/>
                </a:lnTo>
                <a:lnTo>
                  <a:pt x="249936" y="35940"/>
                </a:lnTo>
                <a:lnTo>
                  <a:pt x="249300" y="33019"/>
                </a:lnTo>
                <a:lnTo>
                  <a:pt x="247523" y="30479"/>
                </a:lnTo>
                <a:lnTo>
                  <a:pt x="244982" y="28320"/>
                </a:lnTo>
                <a:lnTo>
                  <a:pt x="241300" y="27431"/>
                </a:lnTo>
                <a:lnTo>
                  <a:pt x="240829" y="26161"/>
                </a:lnTo>
                <a:close/>
              </a:path>
              <a:path w="284988" h="82296">
                <a:moveTo>
                  <a:pt x="127507" y="26161"/>
                </a:moveTo>
                <a:lnTo>
                  <a:pt x="65658" y="26161"/>
                </a:lnTo>
                <a:lnTo>
                  <a:pt x="68706" y="26542"/>
                </a:lnTo>
                <a:lnTo>
                  <a:pt x="73151" y="27431"/>
                </a:lnTo>
                <a:lnTo>
                  <a:pt x="78740" y="28320"/>
                </a:lnTo>
                <a:lnTo>
                  <a:pt x="84963" y="29590"/>
                </a:lnTo>
                <a:lnTo>
                  <a:pt x="90677" y="30479"/>
                </a:lnTo>
                <a:lnTo>
                  <a:pt x="94996" y="30860"/>
                </a:lnTo>
                <a:lnTo>
                  <a:pt x="98805" y="31749"/>
                </a:lnTo>
                <a:lnTo>
                  <a:pt x="187451" y="31749"/>
                </a:lnTo>
                <a:lnTo>
                  <a:pt x="189992" y="30860"/>
                </a:lnTo>
                <a:lnTo>
                  <a:pt x="194945" y="30479"/>
                </a:lnTo>
                <a:lnTo>
                  <a:pt x="201295" y="29590"/>
                </a:lnTo>
                <a:lnTo>
                  <a:pt x="206882" y="28320"/>
                </a:lnTo>
                <a:lnTo>
                  <a:pt x="212471" y="27431"/>
                </a:lnTo>
                <a:lnTo>
                  <a:pt x="217550" y="26542"/>
                </a:lnTo>
                <a:lnTo>
                  <a:pt x="130555" y="26542"/>
                </a:lnTo>
                <a:lnTo>
                  <a:pt x="127507" y="26161"/>
                </a:lnTo>
                <a:close/>
              </a:path>
              <a:path w="284988" h="82296">
                <a:moveTo>
                  <a:pt x="150622" y="0"/>
                </a:moveTo>
                <a:lnTo>
                  <a:pt x="135636" y="0"/>
                </a:lnTo>
                <a:lnTo>
                  <a:pt x="133096" y="380"/>
                </a:lnTo>
                <a:lnTo>
                  <a:pt x="131825" y="1269"/>
                </a:lnTo>
                <a:lnTo>
                  <a:pt x="131191" y="2158"/>
                </a:lnTo>
                <a:lnTo>
                  <a:pt x="130555" y="3428"/>
                </a:lnTo>
                <a:lnTo>
                  <a:pt x="130555" y="26542"/>
                </a:lnTo>
                <a:lnTo>
                  <a:pt x="154940" y="26542"/>
                </a:lnTo>
                <a:lnTo>
                  <a:pt x="154940" y="3428"/>
                </a:lnTo>
                <a:lnTo>
                  <a:pt x="154304" y="2158"/>
                </a:lnTo>
                <a:lnTo>
                  <a:pt x="153797" y="1269"/>
                </a:lnTo>
                <a:lnTo>
                  <a:pt x="151892" y="380"/>
                </a:lnTo>
                <a:lnTo>
                  <a:pt x="150622" y="0"/>
                </a:lnTo>
                <a:close/>
              </a:path>
              <a:path w="284988" h="82296">
                <a:moveTo>
                  <a:pt x="228092" y="18033"/>
                </a:moveTo>
                <a:lnTo>
                  <a:pt x="221869" y="18414"/>
                </a:lnTo>
                <a:lnTo>
                  <a:pt x="211836" y="19684"/>
                </a:lnTo>
                <a:lnTo>
                  <a:pt x="200025" y="20573"/>
                </a:lnTo>
                <a:lnTo>
                  <a:pt x="187451" y="21843"/>
                </a:lnTo>
                <a:lnTo>
                  <a:pt x="175005" y="24002"/>
                </a:lnTo>
                <a:lnTo>
                  <a:pt x="164973" y="24891"/>
                </a:lnTo>
                <a:lnTo>
                  <a:pt x="157479" y="26161"/>
                </a:lnTo>
                <a:lnTo>
                  <a:pt x="154940" y="26542"/>
                </a:lnTo>
                <a:lnTo>
                  <a:pt x="217550" y="26542"/>
                </a:lnTo>
                <a:lnTo>
                  <a:pt x="220599" y="26161"/>
                </a:lnTo>
                <a:lnTo>
                  <a:pt x="240829" y="26161"/>
                </a:lnTo>
                <a:lnTo>
                  <a:pt x="240029" y="24002"/>
                </a:lnTo>
                <a:lnTo>
                  <a:pt x="236854" y="20573"/>
                </a:lnTo>
                <a:lnTo>
                  <a:pt x="232537" y="18414"/>
                </a:lnTo>
                <a:lnTo>
                  <a:pt x="228092" y="18033"/>
                </a:lnTo>
                <a:close/>
              </a:path>
            </a:pathLst>
          </a:custGeom>
          <a:solidFill>
            <a:srgbClr val="004646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13" name="object 413"/>
          <p:cNvSpPr/>
          <p:nvPr/>
        </p:nvSpPr>
        <p:spPr>
          <a:xfrm>
            <a:off x="7211568" y="5134355"/>
            <a:ext cx="25907" cy="32004"/>
          </a:xfrm>
          <a:custGeom>
            <a:avLst/>
            <a:gdLst/>
            <a:ahLst/>
            <a:cxnLst/>
            <a:rect l="l" t="t" r="r" b="b"/>
            <a:pathLst>
              <a:path w="25907" h="32003">
                <a:moveTo>
                  <a:pt x="25907" y="0"/>
                </a:moveTo>
                <a:lnTo>
                  <a:pt x="0" y="0"/>
                </a:lnTo>
                <a:lnTo>
                  <a:pt x="0" y="28575"/>
                </a:lnTo>
                <a:lnTo>
                  <a:pt x="634" y="29464"/>
                </a:lnTo>
                <a:lnTo>
                  <a:pt x="1270" y="30734"/>
                </a:lnTo>
                <a:lnTo>
                  <a:pt x="2666" y="31115"/>
                </a:lnTo>
                <a:lnTo>
                  <a:pt x="5333" y="31623"/>
                </a:lnTo>
                <a:lnTo>
                  <a:pt x="8000" y="32004"/>
                </a:lnTo>
                <a:lnTo>
                  <a:pt x="17272" y="32004"/>
                </a:lnTo>
                <a:lnTo>
                  <a:pt x="21208" y="31623"/>
                </a:lnTo>
                <a:lnTo>
                  <a:pt x="22605" y="31115"/>
                </a:lnTo>
                <a:lnTo>
                  <a:pt x="24637" y="30734"/>
                </a:lnTo>
                <a:lnTo>
                  <a:pt x="25273" y="29464"/>
                </a:lnTo>
                <a:lnTo>
                  <a:pt x="25907" y="28575"/>
                </a:lnTo>
                <a:lnTo>
                  <a:pt x="25907" y="0"/>
                </a:lnTo>
                <a:close/>
              </a:path>
            </a:pathLst>
          </a:custGeom>
          <a:solidFill>
            <a:srgbClr val="004646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14" name="object 414"/>
          <p:cNvSpPr/>
          <p:nvPr/>
        </p:nvSpPr>
        <p:spPr>
          <a:xfrm>
            <a:off x="7164323" y="5140452"/>
            <a:ext cx="53340" cy="28956"/>
          </a:xfrm>
          <a:custGeom>
            <a:avLst/>
            <a:gdLst/>
            <a:ahLst/>
            <a:cxnLst/>
            <a:rect l="l" t="t" r="r" b="b"/>
            <a:pathLst>
              <a:path w="53340" h="28955">
                <a:moveTo>
                  <a:pt x="50800" y="0"/>
                </a:moveTo>
                <a:lnTo>
                  <a:pt x="15112" y="18415"/>
                </a:lnTo>
                <a:lnTo>
                  <a:pt x="10032" y="18415"/>
                </a:lnTo>
                <a:lnTo>
                  <a:pt x="3809" y="20574"/>
                </a:lnTo>
                <a:lnTo>
                  <a:pt x="0" y="24130"/>
                </a:lnTo>
                <a:lnTo>
                  <a:pt x="634" y="28067"/>
                </a:lnTo>
                <a:lnTo>
                  <a:pt x="5587" y="28956"/>
                </a:lnTo>
                <a:lnTo>
                  <a:pt x="11302" y="27178"/>
                </a:lnTo>
                <a:lnTo>
                  <a:pt x="16255" y="24130"/>
                </a:lnTo>
                <a:lnTo>
                  <a:pt x="16891" y="20574"/>
                </a:lnTo>
                <a:lnTo>
                  <a:pt x="53340" y="2159"/>
                </a:lnTo>
                <a:lnTo>
                  <a:pt x="50800" y="0"/>
                </a:lnTo>
                <a:close/>
              </a:path>
            </a:pathLst>
          </a:custGeom>
          <a:solidFill>
            <a:srgbClr val="004646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15" name="object 415"/>
          <p:cNvSpPr/>
          <p:nvPr/>
        </p:nvSpPr>
        <p:spPr>
          <a:xfrm>
            <a:off x="7309104" y="4985003"/>
            <a:ext cx="91440" cy="19812"/>
          </a:xfrm>
          <a:custGeom>
            <a:avLst/>
            <a:gdLst/>
            <a:ahLst/>
            <a:cxnLst/>
            <a:rect l="l" t="t" r="r" b="b"/>
            <a:pathLst>
              <a:path w="91440" h="19812">
                <a:moveTo>
                  <a:pt x="50292" y="0"/>
                </a:moveTo>
                <a:lnTo>
                  <a:pt x="48514" y="0"/>
                </a:lnTo>
                <a:lnTo>
                  <a:pt x="41782" y="1651"/>
                </a:lnTo>
                <a:lnTo>
                  <a:pt x="37465" y="2413"/>
                </a:lnTo>
                <a:lnTo>
                  <a:pt x="33147" y="3683"/>
                </a:lnTo>
                <a:lnTo>
                  <a:pt x="28828" y="4826"/>
                </a:lnTo>
                <a:lnTo>
                  <a:pt x="25780" y="5207"/>
                </a:lnTo>
                <a:lnTo>
                  <a:pt x="23368" y="5715"/>
                </a:lnTo>
                <a:lnTo>
                  <a:pt x="14731" y="5715"/>
                </a:lnTo>
                <a:lnTo>
                  <a:pt x="11684" y="6096"/>
                </a:lnTo>
                <a:lnTo>
                  <a:pt x="0" y="12954"/>
                </a:lnTo>
                <a:lnTo>
                  <a:pt x="1777" y="14097"/>
                </a:lnTo>
                <a:lnTo>
                  <a:pt x="3682" y="14986"/>
                </a:lnTo>
                <a:lnTo>
                  <a:pt x="6730" y="16129"/>
                </a:lnTo>
                <a:lnTo>
                  <a:pt x="8636" y="16637"/>
                </a:lnTo>
                <a:lnTo>
                  <a:pt x="12319" y="17018"/>
                </a:lnTo>
                <a:lnTo>
                  <a:pt x="14731" y="17780"/>
                </a:lnTo>
                <a:lnTo>
                  <a:pt x="19050" y="18161"/>
                </a:lnTo>
                <a:lnTo>
                  <a:pt x="22098" y="19431"/>
                </a:lnTo>
                <a:lnTo>
                  <a:pt x="25780" y="19812"/>
                </a:lnTo>
                <a:lnTo>
                  <a:pt x="28828" y="19812"/>
                </a:lnTo>
                <a:lnTo>
                  <a:pt x="30734" y="19431"/>
                </a:lnTo>
                <a:lnTo>
                  <a:pt x="33781" y="18161"/>
                </a:lnTo>
                <a:lnTo>
                  <a:pt x="37465" y="17399"/>
                </a:lnTo>
                <a:lnTo>
                  <a:pt x="46609" y="14986"/>
                </a:lnTo>
                <a:lnTo>
                  <a:pt x="51562" y="14097"/>
                </a:lnTo>
                <a:lnTo>
                  <a:pt x="55245" y="13716"/>
                </a:lnTo>
                <a:lnTo>
                  <a:pt x="90804" y="13716"/>
                </a:lnTo>
                <a:lnTo>
                  <a:pt x="87756" y="11303"/>
                </a:lnTo>
                <a:lnTo>
                  <a:pt x="83439" y="9652"/>
                </a:lnTo>
                <a:lnTo>
                  <a:pt x="79121" y="7620"/>
                </a:lnTo>
                <a:lnTo>
                  <a:pt x="74929" y="6096"/>
                </a:lnTo>
                <a:lnTo>
                  <a:pt x="70612" y="5715"/>
                </a:lnTo>
                <a:lnTo>
                  <a:pt x="67564" y="4826"/>
                </a:lnTo>
                <a:lnTo>
                  <a:pt x="63880" y="4064"/>
                </a:lnTo>
                <a:lnTo>
                  <a:pt x="60198" y="2413"/>
                </a:lnTo>
                <a:lnTo>
                  <a:pt x="56515" y="1651"/>
                </a:lnTo>
                <a:lnTo>
                  <a:pt x="53340" y="762"/>
                </a:lnTo>
                <a:lnTo>
                  <a:pt x="50292" y="0"/>
                </a:lnTo>
                <a:close/>
              </a:path>
              <a:path w="91440" h="19812">
                <a:moveTo>
                  <a:pt x="90804" y="13716"/>
                </a:moveTo>
                <a:lnTo>
                  <a:pt x="63880" y="13716"/>
                </a:lnTo>
                <a:lnTo>
                  <a:pt x="66294" y="14097"/>
                </a:lnTo>
                <a:lnTo>
                  <a:pt x="69976" y="14097"/>
                </a:lnTo>
                <a:lnTo>
                  <a:pt x="73660" y="14605"/>
                </a:lnTo>
                <a:lnTo>
                  <a:pt x="76707" y="14605"/>
                </a:lnTo>
                <a:lnTo>
                  <a:pt x="79121" y="14986"/>
                </a:lnTo>
                <a:lnTo>
                  <a:pt x="81661" y="14986"/>
                </a:lnTo>
                <a:lnTo>
                  <a:pt x="84709" y="15367"/>
                </a:lnTo>
                <a:lnTo>
                  <a:pt x="87756" y="16129"/>
                </a:lnTo>
                <a:lnTo>
                  <a:pt x="90170" y="16129"/>
                </a:lnTo>
                <a:lnTo>
                  <a:pt x="91440" y="14986"/>
                </a:lnTo>
                <a:lnTo>
                  <a:pt x="90804" y="13716"/>
                </a:lnTo>
                <a:close/>
              </a:path>
            </a:pathLst>
          </a:custGeom>
          <a:solidFill>
            <a:srgbClr val="844633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16" name="object 416"/>
          <p:cNvSpPr/>
          <p:nvPr/>
        </p:nvSpPr>
        <p:spPr>
          <a:xfrm>
            <a:off x="7312152" y="4992623"/>
            <a:ext cx="12192" cy="9143"/>
          </a:xfrm>
          <a:custGeom>
            <a:avLst/>
            <a:gdLst/>
            <a:ahLst/>
            <a:cxnLst/>
            <a:rect l="l" t="t" r="r" b="b"/>
            <a:pathLst>
              <a:path w="12192" h="9144">
                <a:moveTo>
                  <a:pt x="7747" y="0"/>
                </a:moveTo>
                <a:lnTo>
                  <a:pt x="5079" y="0"/>
                </a:lnTo>
                <a:lnTo>
                  <a:pt x="3809" y="507"/>
                </a:lnTo>
                <a:lnTo>
                  <a:pt x="1270" y="2031"/>
                </a:lnTo>
                <a:lnTo>
                  <a:pt x="634" y="3556"/>
                </a:lnTo>
                <a:lnTo>
                  <a:pt x="0" y="6095"/>
                </a:lnTo>
                <a:lnTo>
                  <a:pt x="634" y="7112"/>
                </a:lnTo>
                <a:lnTo>
                  <a:pt x="2540" y="8636"/>
                </a:lnTo>
                <a:lnTo>
                  <a:pt x="5079" y="9143"/>
                </a:lnTo>
                <a:lnTo>
                  <a:pt x="7112" y="9143"/>
                </a:lnTo>
                <a:lnTo>
                  <a:pt x="9651" y="8636"/>
                </a:lnTo>
                <a:lnTo>
                  <a:pt x="11556" y="7619"/>
                </a:lnTo>
                <a:lnTo>
                  <a:pt x="12192" y="6095"/>
                </a:lnTo>
                <a:lnTo>
                  <a:pt x="12192" y="4063"/>
                </a:lnTo>
                <a:lnTo>
                  <a:pt x="11556" y="2539"/>
                </a:lnTo>
                <a:lnTo>
                  <a:pt x="10287" y="507"/>
                </a:lnTo>
                <a:lnTo>
                  <a:pt x="7747" y="0"/>
                </a:lnTo>
                <a:close/>
              </a:path>
            </a:pathLst>
          </a:custGeom>
          <a:solidFill>
            <a:srgbClr val="844633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17" name="object 417"/>
          <p:cNvSpPr/>
          <p:nvPr/>
        </p:nvSpPr>
        <p:spPr>
          <a:xfrm>
            <a:off x="7165847" y="4875276"/>
            <a:ext cx="160020" cy="126492"/>
          </a:xfrm>
          <a:custGeom>
            <a:avLst/>
            <a:gdLst/>
            <a:ahLst/>
            <a:cxnLst/>
            <a:rect l="l" t="t" r="r" b="b"/>
            <a:pathLst>
              <a:path w="160020" h="126492">
                <a:moveTo>
                  <a:pt x="105409" y="0"/>
                </a:moveTo>
                <a:lnTo>
                  <a:pt x="99822" y="0"/>
                </a:lnTo>
                <a:lnTo>
                  <a:pt x="94869" y="888"/>
                </a:lnTo>
                <a:lnTo>
                  <a:pt x="89916" y="2159"/>
                </a:lnTo>
                <a:lnTo>
                  <a:pt x="84962" y="3810"/>
                </a:lnTo>
                <a:lnTo>
                  <a:pt x="80645" y="5968"/>
                </a:lnTo>
                <a:lnTo>
                  <a:pt x="76326" y="8636"/>
                </a:lnTo>
                <a:lnTo>
                  <a:pt x="72517" y="10668"/>
                </a:lnTo>
                <a:lnTo>
                  <a:pt x="70103" y="13335"/>
                </a:lnTo>
                <a:lnTo>
                  <a:pt x="66421" y="17144"/>
                </a:lnTo>
                <a:lnTo>
                  <a:pt x="62610" y="20574"/>
                </a:lnTo>
                <a:lnTo>
                  <a:pt x="58927" y="24892"/>
                </a:lnTo>
                <a:lnTo>
                  <a:pt x="56387" y="28321"/>
                </a:lnTo>
                <a:lnTo>
                  <a:pt x="53340" y="31242"/>
                </a:lnTo>
                <a:lnTo>
                  <a:pt x="51434" y="33400"/>
                </a:lnTo>
                <a:lnTo>
                  <a:pt x="49022" y="35560"/>
                </a:lnTo>
                <a:lnTo>
                  <a:pt x="47751" y="36830"/>
                </a:lnTo>
                <a:lnTo>
                  <a:pt x="43433" y="39878"/>
                </a:lnTo>
                <a:lnTo>
                  <a:pt x="37846" y="44576"/>
                </a:lnTo>
                <a:lnTo>
                  <a:pt x="30987" y="49275"/>
                </a:lnTo>
                <a:lnTo>
                  <a:pt x="27304" y="53975"/>
                </a:lnTo>
                <a:lnTo>
                  <a:pt x="24129" y="57404"/>
                </a:lnTo>
                <a:lnTo>
                  <a:pt x="20447" y="61722"/>
                </a:lnTo>
                <a:lnTo>
                  <a:pt x="16128" y="65150"/>
                </a:lnTo>
                <a:lnTo>
                  <a:pt x="13588" y="68199"/>
                </a:lnTo>
                <a:lnTo>
                  <a:pt x="9271" y="72898"/>
                </a:lnTo>
                <a:lnTo>
                  <a:pt x="4318" y="81406"/>
                </a:lnTo>
                <a:lnTo>
                  <a:pt x="634" y="90043"/>
                </a:lnTo>
                <a:lnTo>
                  <a:pt x="0" y="94742"/>
                </a:lnTo>
                <a:lnTo>
                  <a:pt x="1904" y="96519"/>
                </a:lnTo>
                <a:lnTo>
                  <a:pt x="6857" y="98171"/>
                </a:lnTo>
                <a:lnTo>
                  <a:pt x="13080" y="100711"/>
                </a:lnTo>
                <a:lnTo>
                  <a:pt x="19811" y="103378"/>
                </a:lnTo>
                <a:lnTo>
                  <a:pt x="27940" y="105537"/>
                </a:lnTo>
                <a:lnTo>
                  <a:pt x="35305" y="107568"/>
                </a:lnTo>
                <a:lnTo>
                  <a:pt x="77470" y="117093"/>
                </a:lnTo>
                <a:lnTo>
                  <a:pt x="124713" y="123951"/>
                </a:lnTo>
                <a:lnTo>
                  <a:pt x="137032" y="125222"/>
                </a:lnTo>
                <a:lnTo>
                  <a:pt x="146938" y="126492"/>
                </a:lnTo>
                <a:lnTo>
                  <a:pt x="152019" y="126492"/>
                </a:lnTo>
                <a:lnTo>
                  <a:pt x="155067" y="126111"/>
                </a:lnTo>
                <a:lnTo>
                  <a:pt x="156972" y="124713"/>
                </a:lnTo>
                <a:lnTo>
                  <a:pt x="159384" y="123443"/>
                </a:lnTo>
                <a:lnTo>
                  <a:pt x="160020" y="121285"/>
                </a:lnTo>
                <a:lnTo>
                  <a:pt x="159384" y="119634"/>
                </a:lnTo>
                <a:lnTo>
                  <a:pt x="157479" y="117475"/>
                </a:lnTo>
                <a:lnTo>
                  <a:pt x="153161" y="115316"/>
                </a:lnTo>
                <a:lnTo>
                  <a:pt x="150749" y="114426"/>
                </a:lnTo>
                <a:lnTo>
                  <a:pt x="145160" y="112775"/>
                </a:lnTo>
                <a:lnTo>
                  <a:pt x="137032" y="109728"/>
                </a:lnTo>
                <a:lnTo>
                  <a:pt x="127761" y="106806"/>
                </a:lnTo>
                <a:lnTo>
                  <a:pt x="118491" y="103759"/>
                </a:lnTo>
                <a:lnTo>
                  <a:pt x="110362" y="100711"/>
                </a:lnTo>
                <a:lnTo>
                  <a:pt x="104140" y="98171"/>
                </a:lnTo>
                <a:lnTo>
                  <a:pt x="100456" y="96900"/>
                </a:lnTo>
                <a:lnTo>
                  <a:pt x="98044" y="95250"/>
                </a:lnTo>
                <a:lnTo>
                  <a:pt x="94233" y="93853"/>
                </a:lnTo>
                <a:lnTo>
                  <a:pt x="89916" y="91821"/>
                </a:lnTo>
                <a:lnTo>
                  <a:pt x="84962" y="89154"/>
                </a:lnTo>
                <a:lnTo>
                  <a:pt x="79375" y="87503"/>
                </a:lnTo>
                <a:lnTo>
                  <a:pt x="73151" y="85343"/>
                </a:lnTo>
                <a:lnTo>
                  <a:pt x="66928" y="84455"/>
                </a:lnTo>
                <a:lnTo>
                  <a:pt x="61341" y="83566"/>
                </a:lnTo>
                <a:lnTo>
                  <a:pt x="65150" y="77597"/>
                </a:lnTo>
                <a:lnTo>
                  <a:pt x="70103" y="72898"/>
                </a:lnTo>
                <a:lnTo>
                  <a:pt x="76326" y="69087"/>
                </a:lnTo>
                <a:lnTo>
                  <a:pt x="81915" y="64769"/>
                </a:lnTo>
                <a:lnTo>
                  <a:pt x="84962" y="61722"/>
                </a:lnTo>
                <a:lnTo>
                  <a:pt x="89280" y="58293"/>
                </a:lnTo>
                <a:lnTo>
                  <a:pt x="93599" y="54482"/>
                </a:lnTo>
                <a:lnTo>
                  <a:pt x="98678" y="50546"/>
                </a:lnTo>
                <a:lnTo>
                  <a:pt x="103631" y="46355"/>
                </a:lnTo>
                <a:lnTo>
                  <a:pt x="113537" y="39497"/>
                </a:lnTo>
                <a:lnTo>
                  <a:pt x="133984" y="16256"/>
                </a:lnTo>
                <a:lnTo>
                  <a:pt x="133350" y="13716"/>
                </a:lnTo>
                <a:lnTo>
                  <a:pt x="112902" y="381"/>
                </a:lnTo>
                <a:lnTo>
                  <a:pt x="105409" y="0"/>
                </a:lnTo>
                <a:close/>
              </a:path>
            </a:pathLst>
          </a:custGeom>
          <a:solidFill>
            <a:srgbClr val="844633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18" name="object 418"/>
          <p:cNvSpPr/>
          <p:nvPr/>
        </p:nvSpPr>
        <p:spPr>
          <a:xfrm>
            <a:off x="7313676" y="4992623"/>
            <a:ext cx="10668" cy="9143"/>
          </a:xfrm>
          <a:custGeom>
            <a:avLst/>
            <a:gdLst/>
            <a:ahLst/>
            <a:cxnLst/>
            <a:rect l="l" t="t" r="r" b="b"/>
            <a:pathLst>
              <a:path w="10668" h="9144">
                <a:moveTo>
                  <a:pt x="5333" y="0"/>
                </a:moveTo>
                <a:lnTo>
                  <a:pt x="3555" y="0"/>
                </a:lnTo>
                <a:lnTo>
                  <a:pt x="1777" y="1015"/>
                </a:lnTo>
                <a:lnTo>
                  <a:pt x="634" y="2539"/>
                </a:lnTo>
                <a:lnTo>
                  <a:pt x="0" y="4571"/>
                </a:lnTo>
                <a:lnTo>
                  <a:pt x="0" y="6603"/>
                </a:lnTo>
                <a:lnTo>
                  <a:pt x="1143" y="7619"/>
                </a:lnTo>
                <a:lnTo>
                  <a:pt x="3555" y="8636"/>
                </a:lnTo>
                <a:lnTo>
                  <a:pt x="5333" y="9143"/>
                </a:lnTo>
                <a:lnTo>
                  <a:pt x="7747" y="9143"/>
                </a:lnTo>
                <a:lnTo>
                  <a:pt x="9525" y="8127"/>
                </a:lnTo>
                <a:lnTo>
                  <a:pt x="10032" y="6603"/>
                </a:lnTo>
                <a:lnTo>
                  <a:pt x="10668" y="4571"/>
                </a:lnTo>
                <a:lnTo>
                  <a:pt x="10668" y="3048"/>
                </a:lnTo>
                <a:lnTo>
                  <a:pt x="9525" y="1015"/>
                </a:lnTo>
                <a:lnTo>
                  <a:pt x="8254" y="507"/>
                </a:lnTo>
                <a:lnTo>
                  <a:pt x="5333" y="0"/>
                </a:lnTo>
                <a:close/>
              </a:path>
            </a:pathLst>
          </a:custGeom>
          <a:solidFill>
            <a:srgbClr val="844633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19" name="object 419"/>
          <p:cNvSpPr/>
          <p:nvPr/>
        </p:nvSpPr>
        <p:spPr>
          <a:xfrm>
            <a:off x="7258811" y="4890515"/>
            <a:ext cx="13716" cy="9143"/>
          </a:xfrm>
          <a:custGeom>
            <a:avLst/>
            <a:gdLst/>
            <a:ahLst/>
            <a:cxnLst/>
            <a:rect l="l" t="t" r="r" b="b"/>
            <a:pathLst>
              <a:path w="13716" h="9144">
                <a:moveTo>
                  <a:pt x="7239" y="0"/>
                </a:moveTo>
                <a:lnTo>
                  <a:pt x="3556" y="888"/>
                </a:lnTo>
                <a:lnTo>
                  <a:pt x="2159" y="1396"/>
                </a:lnTo>
                <a:lnTo>
                  <a:pt x="762" y="2793"/>
                </a:lnTo>
                <a:lnTo>
                  <a:pt x="0" y="4571"/>
                </a:lnTo>
                <a:lnTo>
                  <a:pt x="762" y="6349"/>
                </a:lnTo>
                <a:lnTo>
                  <a:pt x="2159" y="7746"/>
                </a:lnTo>
                <a:lnTo>
                  <a:pt x="3556" y="8635"/>
                </a:lnTo>
                <a:lnTo>
                  <a:pt x="6477" y="9143"/>
                </a:lnTo>
                <a:lnTo>
                  <a:pt x="10160" y="8635"/>
                </a:lnTo>
                <a:lnTo>
                  <a:pt x="11557" y="8254"/>
                </a:lnTo>
                <a:lnTo>
                  <a:pt x="12954" y="6349"/>
                </a:lnTo>
                <a:lnTo>
                  <a:pt x="13716" y="5079"/>
                </a:lnTo>
                <a:lnTo>
                  <a:pt x="12954" y="3174"/>
                </a:lnTo>
                <a:lnTo>
                  <a:pt x="12319" y="1777"/>
                </a:lnTo>
                <a:lnTo>
                  <a:pt x="10160" y="888"/>
                </a:lnTo>
                <a:lnTo>
                  <a:pt x="7239" y="0"/>
                </a:lnTo>
                <a:close/>
              </a:path>
            </a:pathLst>
          </a:custGeom>
          <a:solidFill>
            <a:srgbClr val="844633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20" name="object 420"/>
          <p:cNvSpPr/>
          <p:nvPr/>
        </p:nvSpPr>
        <p:spPr>
          <a:xfrm>
            <a:off x="7181088" y="4873752"/>
            <a:ext cx="120395" cy="82296"/>
          </a:xfrm>
          <a:custGeom>
            <a:avLst/>
            <a:gdLst/>
            <a:ahLst/>
            <a:cxnLst/>
            <a:rect l="l" t="t" r="r" b="b"/>
            <a:pathLst>
              <a:path w="120395" h="82296">
                <a:moveTo>
                  <a:pt x="90804" y="0"/>
                </a:moveTo>
                <a:lnTo>
                  <a:pt x="83311" y="889"/>
                </a:lnTo>
                <a:lnTo>
                  <a:pt x="75945" y="1650"/>
                </a:lnTo>
                <a:lnTo>
                  <a:pt x="69722" y="3810"/>
                </a:lnTo>
                <a:lnTo>
                  <a:pt x="64261" y="5461"/>
                </a:lnTo>
                <a:lnTo>
                  <a:pt x="59308" y="8000"/>
                </a:lnTo>
                <a:lnTo>
                  <a:pt x="54990" y="11049"/>
                </a:lnTo>
                <a:lnTo>
                  <a:pt x="51307" y="13589"/>
                </a:lnTo>
                <a:lnTo>
                  <a:pt x="46862" y="17399"/>
                </a:lnTo>
                <a:lnTo>
                  <a:pt x="40766" y="24130"/>
                </a:lnTo>
                <a:lnTo>
                  <a:pt x="32130" y="31877"/>
                </a:lnTo>
                <a:lnTo>
                  <a:pt x="3047" y="62737"/>
                </a:lnTo>
                <a:lnTo>
                  <a:pt x="0" y="66548"/>
                </a:lnTo>
                <a:lnTo>
                  <a:pt x="3682" y="69087"/>
                </a:lnTo>
                <a:lnTo>
                  <a:pt x="9270" y="72136"/>
                </a:lnTo>
                <a:lnTo>
                  <a:pt x="15493" y="73787"/>
                </a:lnTo>
                <a:lnTo>
                  <a:pt x="23494" y="76327"/>
                </a:lnTo>
                <a:lnTo>
                  <a:pt x="31495" y="78486"/>
                </a:lnTo>
                <a:lnTo>
                  <a:pt x="38861" y="79756"/>
                </a:lnTo>
                <a:lnTo>
                  <a:pt x="46354" y="81406"/>
                </a:lnTo>
                <a:lnTo>
                  <a:pt x="51815" y="82296"/>
                </a:lnTo>
                <a:lnTo>
                  <a:pt x="59943" y="76835"/>
                </a:lnTo>
                <a:lnTo>
                  <a:pt x="69722" y="69596"/>
                </a:lnTo>
                <a:lnTo>
                  <a:pt x="80263" y="61975"/>
                </a:lnTo>
                <a:lnTo>
                  <a:pt x="90804" y="53467"/>
                </a:lnTo>
                <a:lnTo>
                  <a:pt x="101853" y="44958"/>
                </a:lnTo>
                <a:lnTo>
                  <a:pt x="110489" y="37337"/>
                </a:lnTo>
                <a:lnTo>
                  <a:pt x="116712" y="30987"/>
                </a:lnTo>
                <a:lnTo>
                  <a:pt x="119760" y="26289"/>
                </a:lnTo>
                <a:lnTo>
                  <a:pt x="120395" y="22098"/>
                </a:lnTo>
                <a:lnTo>
                  <a:pt x="120332" y="17399"/>
                </a:lnTo>
                <a:lnTo>
                  <a:pt x="98805" y="889"/>
                </a:lnTo>
                <a:lnTo>
                  <a:pt x="90804" y="0"/>
                </a:lnTo>
                <a:close/>
              </a:path>
            </a:pathLst>
          </a:custGeom>
          <a:solidFill>
            <a:srgbClr val="FFDD7E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21" name="object 421"/>
          <p:cNvSpPr/>
          <p:nvPr/>
        </p:nvSpPr>
        <p:spPr>
          <a:xfrm>
            <a:off x="7155180" y="5036820"/>
            <a:ext cx="251530" cy="211836"/>
          </a:xfrm>
          <a:custGeom>
            <a:avLst/>
            <a:gdLst/>
            <a:ahLst/>
            <a:cxnLst/>
            <a:rect l="l" t="t" r="r" b="b"/>
            <a:pathLst>
              <a:path w="251530" h="211836">
                <a:moveTo>
                  <a:pt x="251530" y="63118"/>
                </a:moveTo>
                <a:lnTo>
                  <a:pt x="171069" y="63118"/>
                </a:lnTo>
                <a:lnTo>
                  <a:pt x="176656" y="63626"/>
                </a:lnTo>
                <a:lnTo>
                  <a:pt x="182118" y="64007"/>
                </a:lnTo>
                <a:lnTo>
                  <a:pt x="187071" y="64515"/>
                </a:lnTo>
                <a:lnTo>
                  <a:pt x="190880" y="65277"/>
                </a:lnTo>
                <a:lnTo>
                  <a:pt x="191389" y="67944"/>
                </a:lnTo>
                <a:lnTo>
                  <a:pt x="188975" y="71373"/>
                </a:lnTo>
                <a:lnTo>
                  <a:pt x="184023" y="77342"/>
                </a:lnTo>
                <a:lnTo>
                  <a:pt x="177800" y="86740"/>
                </a:lnTo>
                <a:lnTo>
                  <a:pt x="172339" y="100075"/>
                </a:lnTo>
                <a:lnTo>
                  <a:pt x="169799" y="116077"/>
                </a:lnTo>
                <a:lnTo>
                  <a:pt x="168528" y="130682"/>
                </a:lnTo>
                <a:lnTo>
                  <a:pt x="168528" y="152526"/>
                </a:lnTo>
                <a:lnTo>
                  <a:pt x="167386" y="162051"/>
                </a:lnTo>
                <a:lnTo>
                  <a:pt x="166116" y="174497"/>
                </a:lnTo>
                <a:lnTo>
                  <a:pt x="164211" y="186435"/>
                </a:lnTo>
                <a:lnTo>
                  <a:pt x="165480" y="195071"/>
                </a:lnTo>
                <a:lnTo>
                  <a:pt x="166750" y="200659"/>
                </a:lnTo>
                <a:lnTo>
                  <a:pt x="168528" y="206247"/>
                </a:lnTo>
                <a:lnTo>
                  <a:pt x="171703" y="210565"/>
                </a:lnTo>
                <a:lnTo>
                  <a:pt x="174751" y="211835"/>
                </a:lnTo>
                <a:lnTo>
                  <a:pt x="177800" y="206628"/>
                </a:lnTo>
                <a:lnTo>
                  <a:pt x="185927" y="193420"/>
                </a:lnTo>
                <a:lnTo>
                  <a:pt x="195199" y="175259"/>
                </a:lnTo>
                <a:lnTo>
                  <a:pt x="206248" y="154304"/>
                </a:lnTo>
                <a:lnTo>
                  <a:pt x="217424" y="133222"/>
                </a:lnTo>
                <a:lnTo>
                  <a:pt x="226695" y="113918"/>
                </a:lnTo>
                <a:lnTo>
                  <a:pt x="233425" y="100075"/>
                </a:lnTo>
                <a:lnTo>
                  <a:pt x="237109" y="93217"/>
                </a:lnTo>
                <a:lnTo>
                  <a:pt x="240284" y="86740"/>
                </a:lnTo>
                <a:lnTo>
                  <a:pt x="243331" y="77342"/>
                </a:lnTo>
                <a:lnTo>
                  <a:pt x="248285" y="67944"/>
                </a:lnTo>
                <a:lnTo>
                  <a:pt x="251530" y="63118"/>
                </a:lnTo>
                <a:close/>
              </a:path>
              <a:path w="251530" h="211836">
                <a:moveTo>
                  <a:pt x="67945" y="0"/>
                </a:moveTo>
                <a:lnTo>
                  <a:pt x="57403" y="0"/>
                </a:lnTo>
                <a:lnTo>
                  <a:pt x="46990" y="380"/>
                </a:lnTo>
                <a:lnTo>
                  <a:pt x="7366" y="16763"/>
                </a:lnTo>
                <a:lnTo>
                  <a:pt x="0" y="28320"/>
                </a:lnTo>
                <a:lnTo>
                  <a:pt x="115" y="34416"/>
                </a:lnTo>
                <a:lnTo>
                  <a:pt x="31496" y="61467"/>
                </a:lnTo>
                <a:lnTo>
                  <a:pt x="37719" y="63118"/>
                </a:lnTo>
                <a:lnTo>
                  <a:pt x="45085" y="64007"/>
                </a:lnTo>
                <a:lnTo>
                  <a:pt x="51308" y="64515"/>
                </a:lnTo>
                <a:lnTo>
                  <a:pt x="62992" y="65277"/>
                </a:lnTo>
                <a:lnTo>
                  <a:pt x="76580" y="65277"/>
                </a:lnTo>
                <a:lnTo>
                  <a:pt x="82169" y="65785"/>
                </a:lnTo>
                <a:lnTo>
                  <a:pt x="113665" y="65785"/>
                </a:lnTo>
                <a:lnTo>
                  <a:pt x="119125" y="65277"/>
                </a:lnTo>
                <a:lnTo>
                  <a:pt x="125984" y="64896"/>
                </a:lnTo>
                <a:lnTo>
                  <a:pt x="135254" y="64515"/>
                </a:lnTo>
                <a:lnTo>
                  <a:pt x="144525" y="64007"/>
                </a:lnTo>
                <a:lnTo>
                  <a:pt x="154431" y="63626"/>
                </a:lnTo>
                <a:lnTo>
                  <a:pt x="163068" y="63118"/>
                </a:lnTo>
                <a:lnTo>
                  <a:pt x="251530" y="63118"/>
                </a:lnTo>
                <a:lnTo>
                  <a:pt x="253238" y="60578"/>
                </a:lnTo>
                <a:lnTo>
                  <a:pt x="257555" y="54609"/>
                </a:lnTo>
                <a:lnTo>
                  <a:pt x="260603" y="48132"/>
                </a:lnTo>
                <a:lnTo>
                  <a:pt x="260603" y="42163"/>
                </a:lnTo>
                <a:lnTo>
                  <a:pt x="257555" y="37845"/>
                </a:lnTo>
                <a:lnTo>
                  <a:pt x="255016" y="35686"/>
                </a:lnTo>
                <a:lnTo>
                  <a:pt x="251968" y="34416"/>
                </a:lnTo>
                <a:lnTo>
                  <a:pt x="247650" y="32257"/>
                </a:lnTo>
                <a:lnTo>
                  <a:pt x="244601" y="30987"/>
                </a:lnTo>
                <a:lnTo>
                  <a:pt x="239014" y="29209"/>
                </a:lnTo>
                <a:lnTo>
                  <a:pt x="235330" y="28320"/>
                </a:lnTo>
                <a:lnTo>
                  <a:pt x="229743" y="27558"/>
                </a:lnTo>
                <a:lnTo>
                  <a:pt x="226060" y="26669"/>
                </a:lnTo>
                <a:lnTo>
                  <a:pt x="220472" y="26161"/>
                </a:lnTo>
                <a:lnTo>
                  <a:pt x="209930" y="24510"/>
                </a:lnTo>
                <a:lnTo>
                  <a:pt x="204470" y="23240"/>
                </a:lnTo>
                <a:lnTo>
                  <a:pt x="198881" y="22351"/>
                </a:lnTo>
                <a:lnTo>
                  <a:pt x="193294" y="21081"/>
                </a:lnTo>
                <a:lnTo>
                  <a:pt x="187071" y="19811"/>
                </a:lnTo>
                <a:lnTo>
                  <a:pt x="168528" y="16382"/>
                </a:lnTo>
                <a:lnTo>
                  <a:pt x="154431" y="13334"/>
                </a:lnTo>
                <a:lnTo>
                  <a:pt x="141986" y="11175"/>
                </a:lnTo>
                <a:lnTo>
                  <a:pt x="128397" y="8635"/>
                </a:lnTo>
                <a:lnTo>
                  <a:pt x="115443" y="5968"/>
                </a:lnTo>
                <a:lnTo>
                  <a:pt x="102489" y="4317"/>
                </a:lnTo>
                <a:lnTo>
                  <a:pt x="90804" y="2158"/>
                </a:lnTo>
                <a:lnTo>
                  <a:pt x="78994" y="1269"/>
                </a:lnTo>
                <a:lnTo>
                  <a:pt x="67945" y="0"/>
                </a:lnTo>
                <a:close/>
              </a:path>
            </a:pathLst>
          </a:custGeom>
          <a:solidFill>
            <a:srgbClr val="844633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22" name="object 422"/>
          <p:cNvSpPr/>
          <p:nvPr/>
        </p:nvSpPr>
        <p:spPr>
          <a:xfrm>
            <a:off x="7324343" y="5224271"/>
            <a:ext cx="12191" cy="9143"/>
          </a:xfrm>
          <a:custGeom>
            <a:avLst/>
            <a:gdLst/>
            <a:ahLst/>
            <a:cxnLst/>
            <a:rect l="l" t="t" r="r" b="b"/>
            <a:pathLst>
              <a:path w="12191" h="9143">
                <a:moveTo>
                  <a:pt x="7874" y="0"/>
                </a:moveTo>
                <a:lnTo>
                  <a:pt x="6096" y="0"/>
                </a:lnTo>
                <a:lnTo>
                  <a:pt x="3682" y="1015"/>
                </a:lnTo>
                <a:lnTo>
                  <a:pt x="1777" y="1904"/>
                </a:lnTo>
                <a:lnTo>
                  <a:pt x="0" y="3809"/>
                </a:lnTo>
                <a:lnTo>
                  <a:pt x="0" y="5333"/>
                </a:lnTo>
                <a:lnTo>
                  <a:pt x="1777" y="7238"/>
                </a:lnTo>
                <a:lnTo>
                  <a:pt x="3048" y="8635"/>
                </a:lnTo>
                <a:lnTo>
                  <a:pt x="4825" y="9143"/>
                </a:lnTo>
                <a:lnTo>
                  <a:pt x="7365" y="9143"/>
                </a:lnTo>
                <a:lnTo>
                  <a:pt x="9144" y="8635"/>
                </a:lnTo>
                <a:lnTo>
                  <a:pt x="10922" y="7746"/>
                </a:lnTo>
                <a:lnTo>
                  <a:pt x="12191" y="5714"/>
                </a:lnTo>
                <a:lnTo>
                  <a:pt x="12191" y="4317"/>
                </a:lnTo>
                <a:lnTo>
                  <a:pt x="11556" y="2412"/>
                </a:lnTo>
                <a:lnTo>
                  <a:pt x="10413" y="1015"/>
                </a:lnTo>
                <a:lnTo>
                  <a:pt x="7874" y="0"/>
                </a:lnTo>
                <a:close/>
              </a:path>
            </a:pathLst>
          </a:custGeom>
          <a:solidFill>
            <a:srgbClr val="844633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23" name="object 423"/>
          <p:cNvSpPr/>
          <p:nvPr/>
        </p:nvSpPr>
        <p:spPr>
          <a:xfrm>
            <a:off x="7174992" y="5065776"/>
            <a:ext cx="12191" cy="9143"/>
          </a:xfrm>
          <a:custGeom>
            <a:avLst/>
            <a:gdLst/>
            <a:ahLst/>
            <a:cxnLst/>
            <a:rect l="l" t="t" r="r" b="b"/>
            <a:pathLst>
              <a:path w="12191" h="9144">
                <a:moveTo>
                  <a:pt x="7747" y="0"/>
                </a:moveTo>
                <a:lnTo>
                  <a:pt x="5714" y="0"/>
                </a:lnTo>
                <a:lnTo>
                  <a:pt x="3809" y="888"/>
                </a:lnTo>
                <a:lnTo>
                  <a:pt x="1269" y="1778"/>
                </a:lnTo>
                <a:lnTo>
                  <a:pt x="0" y="3175"/>
                </a:lnTo>
                <a:lnTo>
                  <a:pt x="0" y="5080"/>
                </a:lnTo>
                <a:lnTo>
                  <a:pt x="1269" y="6350"/>
                </a:lnTo>
                <a:lnTo>
                  <a:pt x="2539" y="8255"/>
                </a:lnTo>
                <a:lnTo>
                  <a:pt x="5079" y="9143"/>
                </a:lnTo>
                <a:lnTo>
                  <a:pt x="7111" y="9143"/>
                </a:lnTo>
                <a:lnTo>
                  <a:pt x="9651" y="8255"/>
                </a:lnTo>
                <a:lnTo>
                  <a:pt x="11556" y="6857"/>
                </a:lnTo>
                <a:lnTo>
                  <a:pt x="12191" y="5461"/>
                </a:lnTo>
                <a:lnTo>
                  <a:pt x="12191" y="3682"/>
                </a:lnTo>
                <a:lnTo>
                  <a:pt x="11556" y="2286"/>
                </a:lnTo>
                <a:lnTo>
                  <a:pt x="10286" y="888"/>
                </a:lnTo>
                <a:lnTo>
                  <a:pt x="7747" y="0"/>
                </a:lnTo>
                <a:close/>
              </a:path>
            </a:pathLst>
          </a:custGeom>
          <a:solidFill>
            <a:srgbClr val="844633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24" name="object 424"/>
          <p:cNvSpPr/>
          <p:nvPr/>
        </p:nvSpPr>
        <p:spPr>
          <a:xfrm>
            <a:off x="7309104" y="5219700"/>
            <a:ext cx="106679" cy="39624"/>
          </a:xfrm>
          <a:custGeom>
            <a:avLst/>
            <a:gdLst/>
            <a:ahLst/>
            <a:cxnLst/>
            <a:rect l="l" t="t" r="r" b="b"/>
            <a:pathLst>
              <a:path w="106679" h="39624">
                <a:moveTo>
                  <a:pt x="105410" y="34543"/>
                </a:moveTo>
                <a:lnTo>
                  <a:pt x="10414" y="34543"/>
                </a:lnTo>
                <a:lnTo>
                  <a:pt x="15367" y="34925"/>
                </a:lnTo>
                <a:lnTo>
                  <a:pt x="22098" y="35306"/>
                </a:lnTo>
                <a:lnTo>
                  <a:pt x="26416" y="35813"/>
                </a:lnTo>
                <a:lnTo>
                  <a:pt x="31876" y="37084"/>
                </a:lnTo>
                <a:lnTo>
                  <a:pt x="37973" y="37972"/>
                </a:lnTo>
                <a:lnTo>
                  <a:pt x="45339" y="38353"/>
                </a:lnTo>
                <a:lnTo>
                  <a:pt x="52070" y="39243"/>
                </a:lnTo>
                <a:lnTo>
                  <a:pt x="59436" y="39624"/>
                </a:lnTo>
                <a:lnTo>
                  <a:pt x="78486" y="39624"/>
                </a:lnTo>
                <a:lnTo>
                  <a:pt x="83947" y="39243"/>
                </a:lnTo>
                <a:lnTo>
                  <a:pt x="89535" y="39243"/>
                </a:lnTo>
                <a:lnTo>
                  <a:pt x="95630" y="38734"/>
                </a:lnTo>
                <a:lnTo>
                  <a:pt x="102997" y="37972"/>
                </a:lnTo>
                <a:lnTo>
                  <a:pt x="106045" y="37084"/>
                </a:lnTo>
                <a:lnTo>
                  <a:pt x="106679" y="35813"/>
                </a:lnTo>
                <a:lnTo>
                  <a:pt x="105410" y="34543"/>
                </a:lnTo>
                <a:close/>
              </a:path>
              <a:path w="106679" h="39624">
                <a:moveTo>
                  <a:pt x="22098" y="0"/>
                </a:moveTo>
                <a:lnTo>
                  <a:pt x="17779" y="0"/>
                </a:lnTo>
                <a:lnTo>
                  <a:pt x="15367" y="1269"/>
                </a:lnTo>
                <a:lnTo>
                  <a:pt x="12826" y="2920"/>
                </a:lnTo>
                <a:lnTo>
                  <a:pt x="9778" y="5968"/>
                </a:lnTo>
                <a:lnTo>
                  <a:pt x="8000" y="8889"/>
                </a:lnTo>
                <a:lnTo>
                  <a:pt x="4952" y="13208"/>
                </a:lnTo>
                <a:lnTo>
                  <a:pt x="2413" y="17525"/>
                </a:lnTo>
                <a:lnTo>
                  <a:pt x="0" y="22097"/>
                </a:lnTo>
                <a:lnTo>
                  <a:pt x="0" y="32765"/>
                </a:lnTo>
                <a:lnTo>
                  <a:pt x="635" y="34543"/>
                </a:lnTo>
                <a:lnTo>
                  <a:pt x="4318" y="34925"/>
                </a:lnTo>
                <a:lnTo>
                  <a:pt x="7366" y="34925"/>
                </a:lnTo>
                <a:lnTo>
                  <a:pt x="10414" y="34543"/>
                </a:lnTo>
                <a:lnTo>
                  <a:pt x="105410" y="34543"/>
                </a:lnTo>
                <a:lnTo>
                  <a:pt x="101726" y="32765"/>
                </a:lnTo>
                <a:lnTo>
                  <a:pt x="96900" y="31115"/>
                </a:lnTo>
                <a:lnTo>
                  <a:pt x="91313" y="28956"/>
                </a:lnTo>
                <a:lnTo>
                  <a:pt x="85217" y="27686"/>
                </a:lnTo>
                <a:lnTo>
                  <a:pt x="79121" y="25527"/>
                </a:lnTo>
                <a:lnTo>
                  <a:pt x="74802" y="24256"/>
                </a:lnTo>
                <a:lnTo>
                  <a:pt x="71120" y="22987"/>
                </a:lnTo>
                <a:lnTo>
                  <a:pt x="65024" y="20065"/>
                </a:lnTo>
                <a:lnTo>
                  <a:pt x="58293" y="16128"/>
                </a:lnTo>
                <a:lnTo>
                  <a:pt x="50292" y="11937"/>
                </a:lnTo>
                <a:lnTo>
                  <a:pt x="42291" y="8127"/>
                </a:lnTo>
                <a:lnTo>
                  <a:pt x="34290" y="4699"/>
                </a:lnTo>
                <a:lnTo>
                  <a:pt x="27559" y="2158"/>
                </a:lnTo>
                <a:lnTo>
                  <a:pt x="22098" y="0"/>
                </a:lnTo>
                <a:close/>
              </a:path>
            </a:pathLst>
          </a:custGeom>
          <a:solidFill>
            <a:srgbClr val="844633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25" name="object 425"/>
          <p:cNvSpPr/>
          <p:nvPr/>
        </p:nvSpPr>
        <p:spPr>
          <a:xfrm>
            <a:off x="7324343" y="5224271"/>
            <a:ext cx="12191" cy="9143"/>
          </a:xfrm>
          <a:custGeom>
            <a:avLst/>
            <a:gdLst/>
            <a:ahLst/>
            <a:cxnLst/>
            <a:rect l="l" t="t" r="r" b="b"/>
            <a:pathLst>
              <a:path w="12191" h="9143">
                <a:moveTo>
                  <a:pt x="6730" y="0"/>
                </a:moveTo>
                <a:lnTo>
                  <a:pt x="4317" y="507"/>
                </a:lnTo>
                <a:lnTo>
                  <a:pt x="2412" y="1015"/>
                </a:lnTo>
                <a:lnTo>
                  <a:pt x="1270" y="2412"/>
                </a:lnTo>
                <a:lnTo>
                  <a:pt x="0" y="4317"/>
                </a:lnTo>
                <a:lnTo>
                  <a:pt x="1270" y="6730"/>
                </a:lnTo>
                <a:lnTo>
                  <a:pt x="1777" y="8127"/>
                </a:lnTo>
                <a:lnTo>
                  <a:pt x="3682" y="8635"/>
                </a:lnTo>
                <a:lnTo>
                  <a:pt x="6096" y="9143"/>
                </a:lnTo>
                <a:lnTo>
                  <a:pt x="8508" y="9143"/>
                </a:lnTo>
                <a:lnTo>
                  <a:pt x="10922" y="8127"/>
                </a:lnTo>
                <a:lnTo>
                  <a:pt x="11556" y="6730"/>
                </a:lnTo>
                <a:lnTo>
                  <a:pt x="12191" y="4825"/>
                </a:lnTo>
                <a:lnTo>
                  <a:pt x="12191" y="3428"/>
                </a:lnTo>
                <a:lnTo>
                  <a:pt x="10922" y="1396"/>
                </a:lnTo>
                <a:lnTo>
                  <a:pt x="8508" y="507"/>
                </a:lnTo>
                <a:lnTo>
                  <a:pt x="6730" y="0"/>
                </a:lnTo>
                <a:close/>
              </a:path>
            </a:pathLst>
          </a:custGeom>
          <a:solidFill>
            <a:srgbClr val="844633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26" name="object 426"/>
          <p:cNvSpPr/>
          <p:nvPr/>
        </p:nvSpPr>
        <p:spPr>
          <a:xfrm>
            <a:off x="7306056" y="5228844"/>
            <a:ext cx="112775" cy="32003"/>
          </a:xfrm>
          <a:custGeom>
            <a:avLst/>
            <a:gdLst/>
            <a:ahLst/>
            <a:cxnLst/>
            <a:rect l="l" t="t" r="r" b="b"/>
            <a:pathLst>
              <a:path w="112775" h="32003">
                <a:moveTo>
                  <a:pt x="9398" y="0"/>
                </a:moveTo>
                <a:lnTo>
                  <a:pt x="8127" y="0"/>
                </a:lnTo>
                <a:lnTo>
                  <a:pt x="7493" y="888"/>
                </a:lnTo>
                <a:lnTo>
                  <a:pt x="7493" y="1269"/>
                </a:lnTo>
                <a:lnTo>
                  <a:pt x="6858" y="2158"/>
                </a:lnTo>
                <a:lnTo>
                  <a:pt x="5588" y="4190"/>
                </a:lnTo>
                <a:lnTo>
                  <a:pt x="2540" y="7619"/>
                </a:lnTo>
                <a:lnTo>
                  <a:pt x="635" y="12191"/>
                </a:lnTo>
                <a:lnTo>
                  <a:pt x="115" y="15620"/>
                </a:lnTo>
                <a:lnTo>
                  <a:pt x="0" y="20573"/>
                </a:lnTo>
                <a:lnTo>
                  <a:pt x="635" y="23621"/>
                </a:lnTo>
                <a:lnTo>
                  <a:pt x="1904" y="25272"/>
                </a:lnTo>
                <a:lnTo>
                  <a:pt x="4445" y="25653"/>
                </a:lnTo>
                <a:lnTo>
                  <a:pt x="6858" y="25653"/>
                </a:lnTo>
                <a:lnTo>
                  <a:pt x="11302" y="26161"/>
                </a:lnTo>
                <a:lnTo>
                  <a:pt x="21336" y="26923"/>
                </a:lnTo>
                <a:lnTo>
                  <a:pt x="26289" y="26923"/>
                </a:lnTo>
                <a:lnTo>
                  <a:pt x="30734" y="27812"/>
                </a:lnTo>
                <a:lnTo>
                  <a:pt x="34417" y="28193"/>
                </a:lnTo>
                <a:lnTo>
                  <a:pt x="45085" y="29463"/>
                </a:lnTo>
                <a:lnTo>
                  <a:pt x="54483" y="31114"/>
                </a:lnTo>
                <a:lnTo>
                  <a:pt x="63246" y="31622"/>
                </a:lnTo>
                <a:lnTo>
                  <a:pt x="71374" y="32003"/>
                </a:lnTo>
                <a:lnTo>
                  <a:pt x="85851" y="32003"/>
                </a:lnTo>
                <a:lnTo>
                  <a:pt x="92710" y="31622"/>
                </a:lnTo>
                <a:lnTo>
                  <a:pt x="100202" y="31114"/>
                </a:lnTo>
                <a:lnTo>
                  <a:pt x="105918" y="30352"/>
                </a:lnTo>
                <a:lnTo>
                  <a:pt x="110236" y="29844"/>
                </a:lnTo>
                <a:lnTo>
                  <a:pt x="112775" y="28574"/>
                </a:lnTo>
                <a:lnTo>
                  <a:pt x="112775" y="26161"/>
                </a:lnTo>
                <a:lnTo>
                  <a:pt x="82676" y="15620"/>
                </a:lnTo>
                <a:lnTo>
                  <a:pt x="78359" y="13842"/>
                </a:lnTo>
                <a:lnTo>
                  <a:pt x="75819" y="13080"/>
                </a:lnTo>
                <a:lnTo>
                  <a:pt x="71374" y="10921"/>
                </a:lnTo>
                <a:lnTo>
                  <a:pt x="67349" y="9270"/>
                </a:lnTo>
                <a:lnTo>
                  <a:pt x="39497" y="9270"/>
                </a:lnTo>
                <a:lnTo>
                  <a:pt x="35051" y="8889"/>
                </a:lnTo>
                <a:lnTo>
                  <a:pt x="10668" y="380"/>
                </a:lnTo>
                <a:lnTo>
                  <a:pt x="9398" y="0"/>
                </a:lnTo>
                <a:close/>
              </a:path>
              <a:path w="112775" h="32003">
                <a:moveTo>
                  <a:pt x="52577" y="2920"/>
                </a:moveTo>
                <a:lnTo>
                  <a:pt x="49529" y="4190"/>
                </a:lnTo>
                <a:lnTo>
                  <a:pt x="47625" y="7619"/>
                </a:lnTo>
                <a:lnTo>
                  <a:pt x="43815" y="8889"/>
                </a:lnTo>
                <a:lnTo>
                  <a:pt x="39497" y="9270"/>
                </a:lnTo>
                <a:lnTo>
                  <a:pt x="67349" y="9270"/>
                </a:lnTo>
                <a:lnTo>
                  <a:pt x="66421" y="8889"/>
                </a:lnTo>
                <a:lnTo>
                  <a:pt x="60198" y="5841"/>
                </a:lnTo>
                <a:lnTo>
                  <a:pt x="57658" y="4190"/>
                </a:lnTo>
                <a:lnTo>
                  <a:pt x="55118" y="3428"/>
                </a:lnTo>
                <a:lnTo>
                  <a:pt x="52577" y="2920"/>
                </a:lnTo>
                <a:close/>
              </a:path>
            </a:pathLst>
          </a:custGeom>
          <a:solidFill>
            <a:srgbClr val="4B1628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27" name="object 427"/>
          <p:cNvSpPr/>
          <p:nvPr/>
        </p:nvSpPr>
        <p:spPr>
          <a:xfrm>
            <a:off x="7306056" y="5254752"/>
            <a:ext cx="112775" cy="7619"/>
          </a:xfrm>
          <a:custGeom>
            <a:avLst/>
            <a:gdLst/>
            <a:ahLst/>
            <a:cxnLst/>
            <a:rect l="l" t="t" r="r" b="b"/>
            <a:pathLst>
              <a:path w="112775" h="7620">
                <a:moveTo>
                  <a:pt x="41148" y="3302"/>
                </a:moveTo>
                <a:lnTo>
                  <a:pt x="33400" y="3302"/>
                </a:lnTo>
                <a:lnTo>
                  <a:pt x="34671" y="3683"/>
                </a:lnTo>
                <a:lnTo>
                  <a:pt x="36575" y="3683"/>
                </a:lnTo>
                <a:lnTo>
                  <a:pt x="40259" y="3937"/>
                </a:lnTo>
                <a:lnTo>
                  <a:pt x="44069" y="5080"/>
                </a:lnTo>
                <a:lnTo>
                  <a:pt x="49149" y="5461"/>
                </a:lnTo>
                <a:lnTo>
                  <a:pt x="53594" y="5842"/>
                </a:lnTo>
                <a:lnTo>
                  <a:pt x="58547" y="6477"/>
                </a:lnTo>
                <a:lnTo>
                  <a:pt x="63626" y="6858"/>
                </a:lnTo>
                <a:lnTo>
                  <a:pt x="69342" y="7620"/>
                </a:lnTo>
                <a:lnTo>
                  <a:pt x="85090" y="7620"/>
                </a:lnTo>
                <a:lnTo>
                  <a:pt x="92583" y="6858"/>
                </a:lnTo>
                <a:lnTo>
                  <a:pt x="99568" y="6477"/>
                </a:lnTo>
                <a:lnTo>
                  <a:pt x="105791" y="6223"/>
                </a:lnTo>
                <a:lnTo>
                  <a:pt x="110236" y="5842"/>
                </a:lnTo>
                <a:lnTo>
                  <a:pt x="71247" y="5842"/>
                </a:lnTo>
                <a:lnTo>
                  <a:pt x="54228" y="5080"/>
                </a:lnTo>
                <a:lnTo>
                  <a:pt x="44703" y="3683"/>
                </a:lnTo>
                <a:lnTo>
                  <a:pt x="41148" y="3302"/>
                </a:lnTo>
                <a:close/>
              </a:path>
              <a:path w="112775" h="7620">
                <a:moveTo>
                  <a:pt x="1270" y="0"/>
                </a:moveTo>
                <a:lnTo>
                  <a:pt x="0" y="381"/>
                </a:lnTo>
                <a:lnTo>
                  <a:pt x="0" y="2921"/>
                </a:lnTo>
                <a:lnTo>
                  <a:pt x="635" y="3937"/>
                </a:lnTo>
                <a:lnTo>
                  <a:pt x="4445" y="5080"/>
                </a:lnTo>
                <a:lnTo>
                  <a:pt x="14477" y="5842"/>
                </a:lnTo>
                <a:lnTo>
                  <a:pt x="32766" y="5842"/>
                </a:lnTo>
                <a:lnTo>
                  <a:pt x="33400" y="5461"/>
                </a:lnTo>
                <a:lnTo>
                  <a:pt x="33400" y="3302"/>
                </a:lnTo>
                <a:lnTo>
                  <a:pt x="41148" y="3302"/>
                </a:lnTo>
                <a:lnTo>
                  <a:pt x="30225" y="2159"/>
                </a:lnTo>
                <a:lnTo>
                  <a:pt x="25780" y="1397"/>
                </a:lnTo>
                <a:lnTo>
                  <a:pt x="20827" y="1397"/>
                </a:lnTo>
                <a:lnTo>
                  <a:pt x="15748" y="1143"/>
                </a:lnTo>
                <a:lnTo>
                  <a:pt x="10668" y="762"/>
                </a:lnTo>
                <a:lnTo>
                  <a:pt x="6350" y="381"/>
                </a:lnTo>
                <a:lnTo>
                  <a:pt x="3810" y="381"/>
                </a:lnTo>
                <a:lnTo>
                  <a:pt x="1270" y="0"/>
                </a:lnTo>
                <a:close/>
              </a:path>
              <a:path w="112775" h="7620">
                <a:moveTo>
                  <a:pt x="112141" y="3683"/>
                </a:moveTo>
                <a:lnTo>
                  <a:pt x="110871" y="3683"/>
                </a:lnTo>
                <a:lnTo>
                  <a:pt x="108966" y="3937"/>
                </a:lnTo>
                <a:lnTo>
                  <a:pt x="106425" y="4318"/>
                </a:lnTo>
                <a:lnTo>
                  <a:pt x="102743" y="5080"/>
                </a:lnTo>
                <a:lnTo>
                  <a:pt x="100202" y="5080"/>
                </a:lnTo>
                <a:lnTo>
                  <a:pt x="85725" y="5842"/>
                </a:lnTo>
                <a:lnTo>
                  <a:pt x="110236" y="5842"/>
                </a:lnTo>
                <a:lnTo>
                  <a:pt x="112141" y="5461"/>
                </a:lnTo>
                <a:lnTo>
                  <a:pt x="112775" y="5080"/>
                </a:lnTo>
                <a:lnTo>
                  <a:pt x="112775" y="3937"/>
                </a:lnTo>
                <a:lnTo>
                  <a:pt x="112141" y="36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28" name="object 428"/>
          <p:cNvSpPr/>
          <p:nvPr/>
        </p:nvSpPr>
        <p:spPr>
          <a:xfrm>
            <a:off x="7149083" y="5035296"/>
            <a:ext cx="259207" cy="211836"/>
          </a:xfrm>
          <a:custGeom>
            <a:avLst/>
            <a:gdLst/>
            <a:ahLst/>
            <a:cxnLst/>
            <a:rect l="l" t="t" r="r" b="b"/>
            <a:pathLst>
              <a:path w="259207" h="211836">
                <a:moveTo>
                  <a:pt x="259207" y="72643"/>
                </a:moveTo>
                <a:lnTo>
                  <a:pt x="182880" y="72643"/>
                </a:lnTo>
                <a:lnTo>
                  <a:pt x="184150" y="74294"/>
                </a:lnTo>
                <a:lnTo>
                  <a:pt x="182880" y="76961"/>
                </a:lnTo>
                <a:lnTo>
                  <a:pt x="180975" y="78612"/>
                </a:lnTo>
                <a:lnTo>
                  <a:pt x="177926" y="79501"/>
                </a:lnTo>
                <a:lnTo>
                  <a:pt x="174879" y="81660"/>
                </a:lnTo>
                <a:lnTo>
                  <a:pt x="173609" y="83311"/>
                </a:lnTo>
                <a:lnTo>
                  <a:pt x="173609" y="85470"/>
                </a:lnTo>
                <a:lnTo>
                  <a:pt x="174244" y="87248"/>
                </a:lnTo>
                <a:lnTo>
                  <a:pt x="171704" y="91566"/>
                </a:lnTo>
                <a:lnTo>
                  <a:pt x="171704" y="93217"/>
                </a:lnTo>
                <a:lnTo>
                  <a:pt x="170434" y="98805"/>
                </a:lnTo>
                <a:lnTo>
                  <a:pt x="167386" y="109600"/>
                </a:lnTo>
                <a:lnTo>
                  <a:pt x="164338" y="123316"/>
                </a:lnTo>
                <a:lnTo>
                  <a:pt x="164338" y="154685"/>
                </a:lnTo>
                <a:lnTo>
                  <a:pt x="162433" y="173608"/>
                </a:lnTo>
                <a:lnTo>
                  <a:pt x="159385" y="192023"/>
                </a:lnTo>
                <a:lnTo>
                  <a:pt x="158115" y="207517"/>
                </a:lnTo>
                <a:lnTo>
                  <a:pt x="162433" y="208406"/>
                </a:lnTo>
                <a:lnTo>
                  <a:pt x="168656" y="210057"/>
                </a:lnTo>
                <a:lnTo>
                  <a:pt x="177292" y="210946"/>
                </a:lnTo>
                <a:lnTo>
                  <a:pt x="187833" y="211454"/>
                </a:lnTo>
                <a:lnTo>
                  <a:pt x="198374" y="211835"/>
                </a:lnTo>
                <a:lnTo>
                  <a:pt x="210185" y="211454"/>
                </a:lnTo>
                <a:lnTo>
                  <a:pt x="221361" y="210057"/>
                </a:lnTo>
                <a:lnTo>
                  <a:pt x="231267" y="207136"/>
                </a:lnTo>
                <a:lnTo>
                  <a:pt x="229362" y="196341"/>
                </a:lnTo>
                <a:lnTo>
                  <a:pt x="228219" y="181736"/>
                </a:lnTo>
                <a:lnTo>
                  <a:pt x="228219" y="168401"/>
                </a:lnTo>
                <a:lnTo>
                  <a:pt x="228726" y="159003"/>
                </a:lnTo>
                <a:lnTo>
                  <a:pt x="229997" y="153796"/>
                </a:lnTo>
                <a:lnTo>
                  <a:pt x="233680" y="144398"/>
                </a:lnTo>
                <a:lnTo>
                  <a:pt x="237490" y="131952"/>
                </a:lnTo>
                <a:lnTo>
                  <a:pt x="241808" y="118617"/>
                </a:lnTo>
                <a:lnTo>
                  <a:pt x="244856" y="105282"/>
                </a:lnTo>
                <a:lnTo>
                  <a:pt x="249174" y="93217"/>
                </a:lnTo>
                <a:lnTo>
                  <a:pt x="252349" y="83819"/>
                </a:lnTo>
                <a:lnTo>
                  <a:pt x="254254" y="79501"/>
                </a:lnTo>
                <a:lnTo>
                  <a:pt x="256667" y="76453"/>
                </a:lnTo>
                <a:lnTo>
                  <a:pt x="259207" y="72643"/>
                </a:lnTo>
                <a:close/>
              </a:path>
              <a:path w="259207" h="211836">
                <a:moveTo>
                  <a:pt x="172339" y="73532"/>
                </a:moveTo>
                <a:lnTo>
                  <a:pt x="148209" y="73532"/>
                </a:lnTo>
                <a:lnTo>
                  <a:pt x="157480" y="73913"/>
                </a:lnTo>
                <a:lnTo>
                  <a:pt x="165481" y="73913"/>
                </a:lnTo>
                <a:lnTo>
                  <a:pt x="172339" y="73532"/>
                </a:lnTo>
                <a:close/>
              </a:path>
              <a:path w="259207" h="211836">
                <a:moveTo>
                  <a:pt x="78105" y="0"/>
                </a:moveTo>
                <a:lnTo>
                  <a:pt x="69469" y="0"/>
                </a:lnTo>
                <a:lnTo>
                  <a:pt x="60706" y="380"/>
                </a:lnTo>
                <a:lnTo>
                  <a:pt x="13081" y="14604"/>
                </a:lnTo>
                <a:lnTo>
                  <a:pt x="0" y="36067"/>
                </a:lnTo>
                <a:lnTo>
                  <a:pt x="3048" y="46862"/>
                </a:lnTo>
                <a:lnTo>
                  <a:pt x="13081" y="56768"/>
                </a:lnTo>
                <a:lnTo>
                  <a:pt x="28575" y="64515"/>
                </a:lnTo>
                <a:lnTo>
                  <a:pt x="50165" y="69214"/>
                </a:lnTo>
                <a:lnTo>
                  <a:pt x="52705" y="69214"/>
                </a:lnTo>
                <a:lnTo>
                  <a:pt x="57658" y="69595"/>
                </a:lnTo>
                <a:lnTo>
                  <a:pt x="65150" y="69976"/>
                </a:lnTo>
                <a:lnTo>
                  <a:pt x="73151" y="70484"/>
                </a:lnTo>
                <a:lnTo>
                  <a:pt x="83058" y="70865"/>
                </a:lnTo>
                <a:lnTo>
                  <a:pt x="92964" y="71373"/>
                </a:lnTo>
                <a:lnTo>
                  <a:pt x="104140" y="72135"/>
                </a:lnTo>
                <a:lnTo>
                  <a:pt x="137668" y="73532"/>
                </a:lnTo>
                <a:lnTo>
                  <a:pt x="176657" y="73532"/>
                </a:lnTo>
                <a:lnTo>
                  <a:pt x="179197" y="73024"/>
                </a:lnTo>
                <a:lnTo>
                  <a:pt x="182880" y="72643"/>
                </a:lnTo>
                <a:lnTo>
                  <a:pt x="259207" y="72643"/>
                </a:lnTo>
                <a:lnTo>
                  <a:pt x="262890" y="67436"/>
                </a:lnTo>
                <a:lnTo>
                  <a:pt x="266573" y="61467"/>
                </a:lnTo>
                <a:lnTo>
                  <a:pt x="270256" y="55879"/>
                </a:lnTo>
                <a:lnTo>
                  <a:pt x="272161" y="50291"/>
                </a:lnTo>
                <a:lnTo>
                  <a:pt x="272796" y="45084"/>
                </a:lnTo>
                <a:lnTo>
                  <a:pt x="272161" y="41655"/>
                </a:lnTo>
                <a:lnTo>
                  <a:pt x="249809" y="30479"/>
                </a:lnTo>
                <a:lnTo>
                  <a:pt x="244221" y="28828"/>
                </a:lnTo>
                <a:lnTo>
                  <a:pt x="238633" y="27558"/>
                </a:lnTo>
                <a:lnTo>
                  <a:pt x="233172" y="26669"/>
                </a:lnTo>
                <a:lnTo>
                  <a:pt x="229362" y="26161"/>
                </a:lnTo>
                <a:lnTo>
                  <a:pt x="223774" y="24891"/>
                </a:lnTo>
                <a:lnTo>
                  <a:pt x="217043" y="23621"/>
                </a:lnTo>
                <a:lnTo>
                  <a:pt x="209550" y="22732"/>
                </a:lnTo>
                <a:lnTo>
                  <a:pt x="200914" y="20573"/>
                </a:lnTo>
                <a:lnTo>
                  <a:pt x="191008" y="18922"/>
                </a:lnTo>
                <a:lnTo>
                  <a:pt x="180975" y="17144"/>
                </a:lnTo>
                <a:lnTo>
                  <a:pt x="170434" y="14985"/>
                </a:lnTo>
                <a:lnTo>
                  <a:pt x="160527" y="13715"/>
                </a:lnTo>
                <a:lnTo>
                  <a:pt x="151257" y="11556"/>
                </a:lnTo>
                <a:lnTo>
                  <a:pt x="141986" y="10286"/>
                </a:lnTo>
                <a:lnTo>
                  <a:pt x="133858" y="8127"/>
                </a:lnTo>
                <a:lnTo>
                  <a:pt x="126492" y="7365"/>
                </a:lnTo>
                <a:lnTo>
                  <a:pt x="120269" y="5587"/>
                </a:lnTo>
                <a:lnTo>
                  <a:pt x="115950" y="4698"/>
                </a:lnTo>
                <a:lnTo>
                  <a:pt x="112775" y="4317"/>
                </a:lnTo>
                <a:lnTo>
                  <a:pt x="107823" y="3428"/>
                </a:lnTo>
                <a:lnTo>
                  <a:pt x="101726" y="2158"/>
                </a:lnTo>
                <a:lnTo>
                  <a:pt x="86741" y="380"/>
                </a:lnTo>
                <a:lnTo>
                  <a:pt x="78105" y="0"/>
                </a:lnTo>
                <a:close/>
              </a:path>
            </a:pathLst>
          </a:custGeom>
          <a:solidFill>
            <a:srgbClr val="000066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29" name="object 429"/>
          <p:cNvSpPr/>
          <p:nvPr/>
        </p:nvSpPr>
        <p:spPr>
          <a:xfrm>
            <a:off x="7155180" y="5039867"/>
            <a:ext cx="256031" cy="222503"/>
          </a:xfrm>
          <a:custGeom>
            <a:avLst/>
            <a:gdLst/>
            <a:ahLst/>
            <a:cxnLst/>
            <a:rect l="l" t="t" r="r" b="b"/>
            <a:pathLst>
              <a:path w="256031" h="222503">
                <a:moveTo>
                  <a:pt x="54991" y="0"/>
                </a:moveTo>
                <a:lnTo>
                  <a:pt x="45085" y="0"/>
                </a:lnTo>
                <a:lnTo>
                  <a:pt x="27177" y="3428"/>
                </a:lnTo>
                <a:lnTo>
                  <a:pt x="19176" y="7238"/>
                </a:lnTo>
                <a:lnTo>
                  <a:pt x="11811" y="11556"/>
                </a:lnTo>
                <a:lnTo>
                  <a:pt x="2413" y="21843"/>
                </a:lnTo>
                <a:lnTo>
                  <a:pt x="0" y="32638"/>
                </a:lnTo>
                <a:lnTo>
                  <a:pt x="4318" y="43814"/>
                </a:lnTo>
                <a:lnTo>
                  <a:pt x="14224" y="53212"/>
                </a:lnTo>
                <a:lnTo>
                  <a:pt x="25400" y="58038"/>
                </a:lnTo>
                <a:lnTo>
                  <a:pt x="30861" y="60197"/>
                </a:lnTo>
                <a:lnTo>
                  <a:pt x="37084" y="61467"/>
                </a:lnTo>
                <a:lnTo>
                  <a:pt x="43942" y="63118"/>
                </a:lnTo>
                <a:lnTo>
                  <a:pt x="50038" y="64388"/>
                </a:lnTo>
                <a:lnTo>
                  <a:pt x="54991" y="65277"/>
                </a:lnTo>
                <a:lnTo>
                  <a:pt x="59309" y="65658"/>
                </a:lnTo>
                <a:lnTo>
                  <a:pt x="63119" y="66547"/>
                </a:lnTo>
                <a:lnTo>
                  <a:pt x="68072" y="67436"/>
                </a:lnTo>
                <a:lnTo>
                  <a:pt x="74168" y="67817"/>
                </a:lnTo>
                <a:lnTo>
                  <a:pt x="81025" y="68706"/>
                </a:lnTo>
                <a:lnTo>
                  <a:pt x="87756" y="69976"/>
                </a:lnTo>
                <a:lnTo>
                  <a:pt x="93979" y="70865"/>
                </a:lnTo>
                <a:lnTo>
                  <a:pt x="100202" y="71246"/>
                </a:lnTo>
                <a:lnTo>
                  <a:pt x="105155" y="71754"/>
                </a:lnTo>
                <a:lnTo>
                  <a:pt x="110109" y="71754"/>
                </a:lnTo>
                <a:lnTo>
                  <a:pt x="117475" y="72135"/>
                </a:lnTo>
                <a:lnTo>
                  <a:pt x="126111" y="73024"/>
                </a:lnTo>
                <a:lnTo>
                  <a:pt x="136017" y="73405"/>
                </a:lnTo>
                <a:lnTo>
                  <a:pt x="145288" y="73913"/>
                </a:lnTo>
                <a:lnTo>
                  <a:pt x="154559" y="74802"/>
                </a:lnTo>
                <a:lnTo>
                  <a:pt x="162051" y="75183"/>
                </a:lnTo>
                <a:lnTo>
                  <a:pt x="167640" y="76453"/>
                </a:lnTo>
                <a:lnTo>
                  <a:pt x="172593" y="77342"/>
                </a:lnTo>
                <a:lnTo>
                  <a:pt x="178053" y="78612"/>
                </a:lnTo>
                <a:lnTo>
                  <a:pt x="181864" y="80263"/>
                </a:lnTo>
                <a:lnTo>
                  <a:pt x="181864" y="82930"/>
                </a:lnTo>
                <a:lnTo>
                  <a:pt x="180594" y="84200"/>
                </a:lnTo>
                <a:lnTo>
                  <a:pt x="178053" y="86359"/>
                </a:lnTo>
                <a:lnTo>
                  <a:pt x="175005" y="88010"/>
                </a:lnTo>
                <a:lnTo>
                  <a:pt x="171958" y="91058"/>
                </a:lnTo>
                <a:lnTo>
                  <a:pt x="148463" y="127634"/>
                </a:lnTo>
                <a:lnTo>
                  <a:pt x="139192" y="163702"/>
                </a:lnTo>
                <a:lnTo>
                  <a:pt x="135381" y="172719"/>
                </a:lnTo>
                <a:lnTo>
                  <a:pt x="131064" y="184657"/>
                </a:lnTo>
                <a:lnTo>
                  <a:pt x="126746" y="196341"/>
                </a:lnTo>
                <a:lnTo>
                  <a:pt x="124968" y="204850"/>
                </a:lnTo>
                <a:lnTo>
                  <a:pt x="124968" y="210946"/>
                </a:lnTo>
                <a:lnTo>
                  <a:pt x="126111" y="216915"/>
                </a:lnTo>
                <a:lnTo>
                  <a:pt x="128016" y="221233"/>
                </a:lnTo>
                <a:lnTo>
                  <a:pt x="130428" y="222503"/>
                </a:lnTo>
                <a:lnTo>
                  <a:pt x="135381" y="218185"/>
                </a:lnTo>
                <a:lnTo>
                  <a:pt x="145288" y="206120"/>
                </a:lnTo>
                <a:lnTo>
                  <a:pt x="175641" y="169671"/>
                </a:lnTo>
                <a:lnTo>
                  <a:pt x="191135" y="149859"/>
                </a:lnTo>
                <a:lnTo>
                  <a:pt x="205359" y="132714"/>
                </a:lnTo>
                <a:lnTo>
                  <a:pt x="215265" y="119379"/>
                </a:lnTo>
                <a:lnTo>
                  <a:pt x="220218" y="113029"/>
                </a:lnTo>
                <a:lnTo>
                  <a:pt x="221996" y="110362"/>
                </a:lnTo>
                <a:lnTo>
                  <a:pt x="224536" y="106933"/>
                </a:lnTo>
                <a:lnTo>
                  <a:pt x="227584" y="102615"/>
                </a:lnTo>
                <a:lnTo>
                  <a:pt x="231267" y="97916"/>
                </a:lnTo>
                <a:lnTo>
                  <a:pt x="234442" y="93598"/>
                </a:lnTo>
                <a:lnTo>
                  <a:pt x="238125" y="89407"/>
                </a:lnTo>
                <a:lnTo>
                  <a:pt x="244855" y="82930"/>
                </a:lnTo>
                <a:lnTo>
                  <a:pt x="250444" y="77342"/>
                </a:lnTo>
                <a:lnTo>
                  <a:pt x="254762" y="71246"/>
                </a:lnTo>
                <a:lnTo>
                  <a:pt x="256031" y="65277"/>
                </a:lnTo>
                <a:lnTo>
                  <a:pt x="253619" y="60578"/>
                </a:lnTo>
                <a:lnTo>
                  <a:pt x="251714" y="58419"/>
                </a:lnTo>
                <a:lnTo>
                  <a:pt x="248666" y="56641"/>
                </a:lnTo>
                <a:lnTo>
                  <a:pt x="245491" y="54101"/>
                </a:lnTo>
                <a:lnTo>
                  <a:pt x="241808" y="51942"/>
                </a:lnTo>
                <a:lnTo>
                  <a:pt x="238125" y="50291"/>
                </a:lnTo>
                <a:lnTo>
                  <a:pt x="233806" y="48513"/>
                </a:lnTo>
                <a:lnTo>
                  <a:pt x="228853" y="47243"/>
                </a:lnTo>
                <a:lnTo>
                  <a:pt x="224536" y="45973"/>
                </a:lnTo>
                <a:lnTo>
                  <a:pt x="199136" y="38226"/>
                </a:lnTo>
                <a:lnTo>
                  <a:pt x="194183" y="36956"/>
                </a:lnTo>
                <a:lnTo>
                  <a:pt x="189229" y="34797"/>
                </a:lnTo>
                <a:lnTo>
                  <a:pt x="184276" y="33527"/>
                </a:lnTo>
                <a:lnTo>
                  <a:pt x="158369" y="24891"/>
                </a:lnTo>
                <a:lnTo>
                  <a:pt x="145288" y="21081"/>
                </a:lnTo>
                <a:lnTo>
                  <a:pt x="121158" y="12826"/>
                </a:lnTo>
                <a:lnTo>
                  <a:pt x="109474" y="9397"/>
                </a:lnTo>
                <a:lnTo>
                  <a:pt x="97663" y="6476"/>
                </a:lnTo>
                <a:lnTo>
                  <a:pt x="75438" y="2158"/>
                </a:lnTo>
                <a:lnTo>
                  <a:pt x="64897" y="888"/>
                </a:lnTo>
                <a:lnTo>
                  <a:pt x="54991" y="0"/>
                </a:lnTo>
                <a:close/>
              </a:path>
            </a:pathLst>
          </a:custGeom>
          <a:solidFill>
            <a:srgbClr val="844633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30" name="object 430"/>
          <p:cNvSpPr/>
          <p:nvPr/>
        </p:nvSpPr>
        <p:spPr>
          <a:xfrm>
            <a:off x="7286243" y="5239511"/>
            <a:ext cx="10667" cy="7619"/>
          </a:xfrm>
          <a:custGeom>
            <a:avLst/>
            <a:gdLst/>
            <a:ahLst/>
            <a:cxnLst/>
            <a:rect l="l" t="t" r="r" b="b"/>
            <a:pathLst>
              <a:path w="10667" h="7620">
                <a:moveTo>
                  <a:pt x="5333" y="0"/>
                </a:moveTo>
                <a:lnTo>
                  <a:pt x="3555" y="381"/>
                </a:lnTo>
                <a:lnTo>
                  <a:pt x="1142" y="1524"/>
                </a:lnTo>
                <a:lnTo>
                  <a:pt x="0" y="2666"/>
                </a:lnTo>
                <a:lnTo>
                  <a:pt x="0" y="4953"/>
                </a:lnTo>
                <a:lnTo>
                  <a:pt x="1142" y="6096"/>
                </a:lnTo>
                <a:lnTo>
                  <a:pt x="3555" y="7238"/>
                </a:lnTo>
                <a:lnTo>
                  <a:pt x="5333" y="7619"/>
                </a:lnTo>
                <a:lnTo>
                  <a:pt x="7747" y="7619"/>
                </a:lnTo>
                <a:lnTo>
                  <a:pt x="9525" y="6857"/>
                </a:lnTo>
                <a:lnTo>
                  <a:pt x="10667" y="5334"/>
                </a:lnTo>
                <a:lnTo>
                  <a:pt x="10667" y="2666"/>
                </a:lnTo>
                <a:lnTo>
                  <a:pt x="9525" y="1524"/>
                </a:lnTo>
                <a:lnTo>
                  <a:pt x="7747" y="381"/>
                </a:lnTo>
                <a:lnTo>
                  <a:pt x="5333" y="0"/>
                </a:lnTo>
                <a:close/>
              </a:path>
            </a:pathLst>
          </a:custGeom>
          <a:solidFill>
            <a:srgbClr val="844633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31" name="object 431"/>
          <p:cNvSpPr/>
          <p:nvPr/>
        </p:nvSpPr>
        <p:spPr>
          <a:xfrm>
            <a:off x="7176516" y="5065776"/>
            <a:ext cx="10667" cy="7619"/>
          </a:xfrm>
          <a:custGeom>
            <a:avLst/>
            <a:gdLst/>
            <a:ahLst/>
            <a:cxnLst/>
            <a:rect l="l" t="t" r="r" b="b"/>
            <a:pathLst>
              <a:path w="10667" h="7620">
                <a:moveTo>
                  <a:pt x="7747" y="0"/>
                </a:moveTo>
                <a:lnTo>
                  <a:pt x="3555" y="0"/>
                </a:lnTo>
                <a:lnTo>
                  <a:pt x="1142" y="1143"/>
                </a:lnTo>
                <a:lnTo>
                  <a:pt x="0" y="2412"/>
                </a:lnTo>
                <a:lnTo>
                  <a:pt x="0" y="5206"/>
                </a:lnTo>
                <a:lnTo>
                  <a:pt x="1142" y="6857"/>
                </a:lnTo>
                <a:lnTo>
                  <a:pt x="3555" y="7619"/>
                </a:lnTo>
                <a:lnTo>
                  <a:pt x="7747" y="7619"/>
                </a:lnTo>
                <a:lnTo>
                  <a:pt x="9525" y="6857"/>
                </a:lnTo>
                <a:lnTo>
                  <a:pt x="10667" y="5206"/>
                </a:lnTo>
                <a:lnTo>
                  <a:pt x="10667" y="2412"/>
                </a:lnTo>
                <a:lnTo>
                  <a:pt x="9525" y="1143"/>
                </a:lnTo>
                <a:lnTo>
                  <a:pt x="7747" y="0"/>
                </a:lnTo>
                <a:close/>
              </a:path>
            </a:pathLst>
          </a:custGeom>
          <a:solidFill>
            <a:srgbClr val="844633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32" name="object 432"/>
          <p:cNvSpPr/>
          <p:nvPr/>
        </p:nvSpPr>
        <p:spPr>
          <a:xfrm>
            <a:off x="7264907" y="5233415"/>
            <a:ext cx="108203" cy="44196"/>
          </a:xfrm>
          <a:custGeom>
            <a:avLst/>
            <a:gdLst/>
            <a:ahLst/>
            <a:cxnLst/>
            <a:rect l="l" t="t" r="r" b="b"/>
            <a:pathLst>
              <a:path w="108203" h="44196">
                <a:moveTo>
                  <a:pt x="22478" y="0"/>
                </a:moveTo>
                <a:lnTo>
                  <a:pt x="0" y="25273"/>
                </a:lnTo>
                <a:lnTo>
                  <a:pt x="0" y="31750"/>
                </a:lnTo>
                <a:lnTo>
                  <a:pt x="635" y="33528"/>
                </a:lnTo>
                <a:lnTo>
                  <a:pt x="3810" y="33909"/>
                </a:lnTo>
                <a:lnTo>
                  <a:pt x="10033" y="33909"/>
                </a:lnTo>
                <a:lnTo>
                  <a:pt x="14986" y="34290"/>
                </a:lnTo>
                <a:lnTo>
                  <a:pt x="21209" y="36068"/>
                </a:lnTo>
                <a:lnTo>
                  <a:pt x="25653" y="36957"/>
                </a:lnTo>
                <a:lnTo>
                  <a:pt x="30607" y="37719"/>
                </a:lnTo>
                <a:lnTo>
                  <a:pt x="37465" y="39497"/>
                </a:lnTo>
                <a:lnTo>
                  <a:pt x="44450" y="40386"/>
                </a:lnTo>
                <a:lnTo>
                  <a:pt x="51943" y="41656"/>
                </a:lnTo>
                <a:lnTo>
                  <a:pt x="58800" y="42926"/>
                </a:lnTo>
                <a:lnTo>
                  <a:pt x="65659" y="43307"/>
                </a:lnTo>
                <a:lnTo>
                  <a:pt x="71882" y="43815"/>
                </a:lnTo>
                <a:lnTo>
                  <a:pt x="77597" y="43815"/>
                </a:lnTo>
                <a:lnTo>
                  <a:pt x="84455" y="44196"/>
                </a:lnTo>
                <a:lnTo>
                  <a:pt x="104394" y="44196"/>
                </a:lnTo>
                <a:lnTo>
                  <a:pt x="107569" y="43307"/>
                </a:lnTo>
                <a:lnTo>
                  <a:pt x="108203" y="42418"/>
                </a:lnTo>
                <a:lnTo>
                  <a:pt x="106299" y="40767"/>
                </a:lnTo>
                <a:lnTo>
                  <a:pt x="103886" y="38989"/>
                </a:lnTo>
                <a:lnTo>
                  <a:pt x="98806" y="36957"/>
                </a:lnTo>
                <a:lnTo>
                  <a:pt x="93218" y="34290"/>
                </a:lnTo>
                <a:lnTo>
                  <a:pt x="86995" y="32639"/>
                </a:lnTo>
                <a:lnTo>
                  <a:pt x="81280" y="30099"/>
                </a:lnTo>
                <a:lnTo>
                  <a:pt x="76326" y="28321"/>
                </a:lnTo>
                <a:lnTo>
                  <a:pt x="72517" y="27051"/>
                </a:lnTo>
                <a:lnTo>
                  <a:pt x="66928" y="23622"/>
                </a:lnTo>
                <a:lnTo>
                  <a:pt x="60706" y="18923"/>
                </a:lnTo>
                <a:lnTo>
                  <a:pt x="53213" y="14097"/>
                </a:lnTo>
                <a:lnTo>
                  <a:pt x="46227" y="9906"/>
                </a:lnTo>
                <a:lnTo>
                  <a:pt x="38735" y="5588"/>
                </a:lnTo>
                <a:lnTo>
                  <a:pt x="32512" y="2159"/>
                </a:lnTo>
                <a:lnTo>
                  <a:pt x="26924" y="381"/>
                </a:lnTo>
                <a:lnTo>
                  <a:pt x="22478" y="0"/>
                </a:lnTo>
                <a:close/>
              </a:path>
            </a:pathLst>
          </a:custGeom>
          <a:solidFill>
            <a:srgbClr val="844633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33" name="object 433"/>
          <p:cNvSpPr/>
          <p:nvPr/>
        </p:nvSpPr>
        <p:spPr>
          <a:xfrm>
            <a:off x="7284719" y="5239511"/>
            <a:ext cx="12191" cy="7619"/>
          </a:xfrm>
          <a:custGeom>
            <a:avLst/>
            <a:gdLst/>
            <a:ahLst/>
            <a:cxnLst/>
            <a:rect l="l" t="t" r="r" b="b"/>
            <a:pathLst>
              <a:path w="12191" h="7620">
                <a:moveTo>
                  <a:pt x="7111" y="0"/>
                </a:moveTo>
                <a:lnTo>
                  <a:pt x="5079" y="381"/>
                </a:lnTo>
                <a:lnTo>
                  <a:pt x="2539" y="1143"/>
                </a:lnTo>
                <a:lnTo>
                  <a:pt x="634" y="1904"/>
                </a:lnTo>
                <a:lnTo>
                  <a:pt x="0" y="3047"/>
                </a:lnTo>
                <a:lnTo>
                  <a:pt x="634" y="4953"/>
                </a:lnTo>
                <a:lnTo>
                  <a:pt x="1270" y="6096"/>
                </a:lnTo>
                <a:lnTo>
                  <a:pt x="3809" y="7238"/>
                </a:lnTo>
                <a:lnTo>
                  <a:pt x="5079" y="7619"/>
                </a:lnTo>
                <a:lnTo>
                  <a:pt x="8381" y="7619"/>
                </a:lnTo>
                <a:lnTo>
                  <a:pt x="10286" y="7238"/>
                </a:lnTo>
                <a:lnTo>
                  <a:pt x="11556" y="5715"/>
                </a:lnTo>
                <a:lnTo>
                  <a:pt x="12191" y="4571"/>
                </a:lnTo>
                <a:lnTo>
                  <a:pt x="12191" y="3047"/>
                </a:lnTo>
                <a:lnTo>
                  <a:pt x="11556" y="1904"/>
                </a:lnTo>
                <a:lnTo>
                  <a:pt x="9651" y="381"/>
                </a:lnTo>
                <a:lnTo>
                  <a:pt x="7111" y="0"/>
                </a:lnTo>
                <a:close/>
              </a:path>
            </a:pathLst>
          </a:custGeom>
          <a:solidFill>
            <a:srgbClr val="844633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34" name="object 434"/>
          <p:cNvSpPr/>
          <p:nvPr/>
        </p:nvSpPr>
        <p:spPr>
          <a:xfrm>
            <a:off x="7261859" y="5242559"/>
            <a:ext cx="112775" cy="38100"/>
          </a:xfrm>
          <a:custGeom>
            <a:avLst/>
            <a:gdLst/>
            <a:ahLst/>
            <a:cxnLst/>
            <a:rect l="l" t="t" r="r" b="b"/>
            <a:pathLst>
              <a:path w="112775" h="38100">
                <a:moveTo>
                  <a:pt x="13208" y="0"/>
                </a:moveTo>
                <a:lnTo>
                  <a:pt x="12573" y="0"/>
                </a:lnTo>
                <a:lnTo>
                  <a:pt x="11938" y="380"/>
                </a:lnTo>
                <a:lnTo>
                  <a:pt x="10668" y="888"/>
                </a:lnTo>
                <a:lnTo>
                  <a:pt x="10668" y="1269"/>
                </a:lnTo>
                <a:lnTo>
                  <a:pt x="10033" y="2158"/>
                </a:lnTo>
                <a:lnTo>
                  <a:pt x="8128" y="3809"/>
                </a:lnTo>
                <a:lnTo>
                  <a:pt x="5588" y="7238"/>
                </a:lnTo>
                <a:lnTo>
                  <a:pt x="3175" y="11937"/>
                </a:lnTo>
                <a:lnTo>
                  <a:pt x="635" y="15874"/>
                </a:lnTo>
                <a:lnTo>
                  <a:pt x="635" y="17525"/>
                </a:lnTo>
                <a:lnTo>
                  <a:pt x="0" y="20065"/>
                </a:lnTo>
                <a:lnTo>
                  <a:pt x="0" y="23113"/>
                </a:lnTo>
                <a:lnTo>
                  <a:pt x="1270" y="25272"/>
                </a:lnTo>
                <a:lnTo>
                  <a:pt x="3810" y="25653"/>
                </a:lnTo>
                <a:lnTo>
                  <a:pt x="6858" y="26161"/>
                </a:lnTo>
                <a:lnTo>
                  <a:pt x="10668" y="26542"/>
                </a:lnTo>
                <a:lnTo>
                  <a:pt x="21336" y="28193"/>
                </a:lnTo>
                <a:lnTo>
                  <a:pt x="26289" y="28701"/>
                </a:lnTo>
                <a:lnTo>
                  <a:pt x="30734" y="29590"/>
                </a:lnTo>
                <a:lnTo>
                  <a:pt x="33147" y="29971"/>
                </a:lnTo>
                <a:lnTo>
                  <a:pt x="43815" y="32511"/>
                </a:lnTo>
                <a:lnTo>
                  <a:pt x="53213" y="33781"/>
                </a:lnTo>
                <a:lnTo>
                  <a:pt x="61975" y="35559"/>
                </a:lnTo>
                <a:lnTo>
                  <a:pt x="70231" y="36448"/>
                </a:lnTo>
                <a:lnTo>
                  <a:pt x="77089" y="36829"/>
                </a:lnTo>
                <a:lnTo>
                  <a:pt x="84582" y="37718"/>
                </a:lnTo>
                <a:lnTo>
                  <a:pt x="91440" y="38099"/>
                </a:lnTo>
                <a:lnTo>
                  <a:pt x="104648" y="38099"/>
                </a:lnTo>
                <a:lnTo>
                  <a:pt x="108966" y="36829"/>
                </a:lnTo>
                <a:lnTo>
                  <a:pt x="112141" y="35940"/>
                </a:lnTo>
                <a:lnTo>
                  <a:pt x="112775" y="33400"/>
                </a:lnTo>
                <a:lnTo>
                  <a:pt x="111506" y="31622"/>
                </a:lnTo>
                <a:lnTo>
                  <a:pt x="107188" y="29590"/>
                </a:lnTo>
                <a:lnTo>
                  <a:pt x="102108" y="26923"/>
                </a:lnTo>
                <a:lnTo>
                  <a:pt x="95885" y="24891"/>
                </a:lnTo>
                <a:lnTo>
                  <a:pt x="89535" y="22732"/>
                </a:lnTo>
                <a:lnTo>
                  <a:pt x="83947" y="20065"/>
                </a:lnTo>
                <a:lnTo>
                  <a:pt x="79629" y="18795"/>
                </a:lnTo>
                <a:lnTo>
                  <a:pt x="77089" y="17525"/>
                </a:lnTo>
                <a:lnTo>
                  <a:pt x="73279" y="15366"/>
                </a:lnTo>
                <a:lnTo>
                  <a:pt x="67691" y="12445"/>
                </a:lnTo>
                <a:lnTo>
                  <a:pt x="66103" y="11175"/>
                </a:lnTo>
                <a:lnTo>
                  <a:pt x="42037" y="11175"/>
                </a:lnTo>
                <a:lnTo>
                  <a:pt x="37592" y="10667"/>
                </a:lnTo>
                <a:lnTo>
                  <a:pt x="33147" y="9905"/>
                </a:lnTo>
                <a:lnTo>
                  <a:pt x="28829" y="8508"/>
                </a:lnTo>
                <a:lnTo>
                  <a:pt x="24384" y="6857"/>
                </a:lnTo>
                <a:lnTo>
                  <a:pt x="21336" y="5079"/>
                </a:lnTo>
                <a:lnTo>
                  <a:pt x="17525" y="3047"/>
                </a:lnTo>
                <a:lnTo>
                  <a:pt x="16256" y="2158"/>
                </a:lnTo>
                <a:lnTo>
                  <a:pt x="14350" y="380"/>
                </a:lnTo>
                <a:lnTo>
                  <a:pt x="13208" y="0"/>
                </a:lnTo>
                <a:close/>
              </a:path>
              <a:path w="112775" h="38100">
                <a:moveTo>
                  <a:pt x="55753" y="5968"/>
                </a:moveTo>
                <a:lnTo>
                  <a:pt x="52578" y="6857"/>
                </a:lnTo>
                <a:lnTo>
                  <a:pt x="50165" y="10286"/>
                </a:lnTo>
                <a:lnTo>
                  <a:pt x="46355" y="11175"/>
                </a:lnTo>
                <a:lnTo>
                  <a:pt x="66103" y="11175"/>
                </a:lnTo>
                <a:lnTo>
                  <a:pt x="63881" y="9397"/>
                </a:lnTo>
                <a:lnTo>
                  <a:pt x="60833" y="7238"/>
                </a:lnTo>
                <a:lnTo>
                  <a:pt x="58293" y="6476"/>
                </a:lnTo>
                <a:lnTo>
                  <a:pt x="55753" y="5968"/>
                </a:lnTo>
                <a:close/>
              </a:path>
            </a:pathLst>
          </a:custGeom>
          <a:solidFill>
            <a:srgbClr val="4B1628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35" name="object 435"/>
          <p:cNvSpPr/>
          <p:nvPr/>
        </p:nvSpPr>
        <p:spPr>
          <a:xfrm>
            <a:off x="7261859" y="5266944"/>
            <a:ext cx="111251" cy="15240"/>
          </a:xfrm>
          <a:custGeom>
            <a:avLst/>
            <a:gdLst/>
            <a:ahLst/>
            <a:cxnLst/>
            <a:rect l="l" t="t" r="r" b="b"/>
            <a:pathLst>
              <a:path w="111251" h="15239">
                <a:moveTo>
                  <a:pt x="38227" y="6476"/>
                </a:moveTo>
                <a:lnTo>
                  <a:pt x="32893" y="6476"/>
                </a:lnTo>
                <a:lnTo>
                  <a:pt x="34163" y="6984"/>
                </a:lnTo>
                <a:lnTo>
                  <a:pt x="36703" y="7365"/>
                </a:lnTo>
                <a:lnTo>
                  <a:pt x="39750" y="7873"/>
                </a:lnTo>
                <a:lnTo>
                  <a:pt x="42925" y="8762"/>
                </a:lnTo>
                <a:lnTo>
                  <a:pt x="47244" y="10159"/>
                </a:lnTo>
                <a:lnTo>
                  <a:pt x="52197" y="11048"/>
                </a:lnTo>
                <a:lnTo>
                  <a:pt x="56515" y="12064"/>
                </a:lnTo>
                <a:lnTo>
                  <a:pt x="61468" y="13334"/>
                </a:lnTo>
                <a:lnTo>
                  <a:pt x="67183" y="14350"/>
                </a:lnTo>
                <a:lnTo>
                  <a:pt x="74549" y="14731"/>
                </a:lnTo>
                <a:lnTo>
                  <a:pt x="82676" y="15239"/>
                </a:lnTo>
                <a:lnTo>
                  <a:pt x="108204" y="15239"/>
                </a:lnTo>
                <a:lnTo>
                  <a:pt x="110617" y="14731"/>
                </a:lnTo>
                <a:lnTo>
                  <a:pt x="111251" y="14350"/>
                </a:lnTo>
                <a:lnTo>
                  <a:pt x="111251" y="13842"/>
                </a:lnTo>
                <a:lnTo>
                  <a:pt x="90678" y="13842"/>
                </a:lnTo>
                <a:lnTo>
                  <a:pt x="83947" y="13334"/>
                </a:lnTo>
                <a:lnTo>
                  <a:pt x="76454" y="12445"/>
                </a:lnTo>
                <a:lnTo>
                  <a:pt x="69596" y="12064"/>
                </a:lnTo>
                <a:lnTo>
                  <a:pt x="61468" y="11048"/>
                </a:lnTo>
                <a:lnTo>
                  <a:pt x="52832" y="9270"/>
                </a:lnTo>
                <a:lnTo>
                  <a:pt x="43561" y="7873"/>
                </a:lnTo>
                <a:lnTo>
                  <a:pt x="38227" y="6476"/>
                </a:lnTo>
                <a:close/>
              </a:path>
              <a:path w="111251" h="15239">
                <a:moveTo>
                  <a:pt x="110617" y="12445"/>
                </a:moveTo>
                <a:lnTo>
                  <a:pt x="109347" y="12445"/>
                </a:lnTo>
                <a:lnTo>
                  <a:pt x="107569" y="13334"/>
                </a:lnTo>
                <a:lnTo>
                  <a:pt x="104394" y="13842"/>
                </a:lnTo>
                <a:lnTo>
                  <a:pt x="111251" y="13842"/>
                </a:lnTo>
                <a:lnTo>
                  <a:pt x="111251" y="13334"/>
                </a:lnTo>
                <a:lnTo>
                  <a:pt x="110617" y="12445"/>
                </a:lnTo>
                <a:close/>
              </a:path>
              <a:path w="111251" h="15239">
                <a:moveTo>
                  <a:pt x="1270" y="0"/>
                </a:moveTo>
                <a:lnTo>
                  <a:pt x="0" y="0"/>
                </a:lnTo>
                <a:lnTo>
                  <a:pt x="0" y="4571"/>
                </a:lnTo>
                <a:lnTo>
                  <a:pt x="3683" y="5587"/>
                </a:lnTo>
                <a:lnTo>
                  <a:pt x="8128" y="6984"/>
                </a:lnTo>
                <a:lnTo>
                  <a:pt x="13081" y="7873"/>
                </a:lnTo>
                <a:lnTo>
                  <a:pt x="18669" y="8254"/>
                </a:lnTo>
                <a:lnTo>
                  <a:pt x="23622" y="8762"/>
                </a:lnTo>
                <a:lnTo>
                  <a:pt x="27305" y="9270"/>
                </a:lnTo>
                <a:lnTo>
                  <a:pt x="31750" y="9270"/>
                </a:lnTo>
                <a:lnTo>
                  <a:pt x="32258" y="8762"/>
                </a:lnTo>
                <a:lnTo>
                  <a:pt x="32258" y="7365"/>
                </a:lnTo>
                <a:lnTo>
                  <a:pt x="32893" y="6476"/>
                </a:lnTo>
                <a:lnTo>
                  <a:pt x="38227" y="6476"/>
                </a:lnTo>
                <a:lnTo>
                  <a:pt x="32893" y="5079"/>
                </a:lnTo>
                <a:lnTo>
                  <a:pt x="26162" y="3682"/>
                </a:lnTo>
                <a:lnTo>
                  <a:pt x="21082" y="3174"/>
                </a:lnTo>
                <a:lnTo>
                  <a:pt x="16129" y="2285"/>
                </a:lnTo>
                <a:lnTo>
                  <a:pt x="10541" y="1396"/>
                </a:lnTo>
                <a:lnTo>
                  <a:pt x="6858" y="888"/>
                </a:lnTo>
                <a:lnTo>
                  <a:pt x="3683" y="507"/>
                </a:lnTo>
                <a:lnTo>
                  <a:pt x="127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36" name="object 436"/>
          <p:cNvSpPr/>
          <p:nvPr/>
        </p:nvSpPr>
        <p:spPr>
          <a:xfrm>
            <a:off x="7150607" y="5036820"/>
            <a:ext cx="253857" cy="220980"/>
          </a:xfrm>
          <a:custGeom>
            <a:avLst/>
            <a:gdLst/>
            <a:ahLst/>
            <a:cxnLst/>
            <a:rect l="l" t="t" r="r" b="b"/>
            <a:pathLst>
              <a:path w="253857" h="220979">
                <a:moveTo>
                  <a:pt x="253857" y="89661"/>
                </a:moveTo>
                <a:lnTo>
                  <a:pt x="168783" y="89661"/>
                </a:lnTo>
                <a:lnTo>
                  <a:pt x="174371" y="90169"/>
                </a:lnTo>
                <a:lnTo>
                  <a:pt x="176149" y="90931"/>
                </a:lnTo>
                <a:lnTo>
                  <a:pt x="174371" y="93090"/>
                </a:lnTo>
                <a:lnTo>
                  <a:pt x="171831" y="93979"/>
                </a:lnTo>
                <a:lnTo>
                  <a:pt x="170688" y="94868"/>
                </a:lnTo>
                <a:lnTo>
                  <a:pt x="170052" y="96519"/>
                </a:lnTo>
                <a:lnTo>
                  <a:pt x="168783" y="97408"/>
                </a:lnTo>
                <a:lnTo>
                  <a:pt x="168783" y="99059"/>
                </a:lnTo>
                <a:lnTo>
                  <a:pt x="168148" y="100456"/>
                </a:lnTo>
                <a:lnTo>
                  <a:pt x="166877" y="101726"/>
                </a:lnTo>
                <a:lnTo>
                  <a:pt x="162051" y="101726"/>
                </a:lnTo>
                <a:lnTo>
                  <a:pt x="160782" y="103377"/>
                </a:lnTo>
                <a:lnTo>
                  <a:pt x="158876" y="105536"/>
                </a:lnTo>
                <a:lnTo>
                  <a:pt x="158876" y="107695"/>
                </a:lnTo>
                <a:lnTo>
                  <a:pt x="157099" y="111505"/>
                </a:lnTo>
                <a:lnTo>
                  <a:pt x="153416" y="118871"/>
                </a:lnTo>
                <a:lnTo>
                  <a:pt x="149098" y="126110"/>
                </a:lnTo>
                <a:lnTo>
                  <a:pt x="145415" y="132587"/>
                </a:lnTo>
                <a:lnTo>
                  <a:pt x="142875" y="137794"/>
                </a:lnTo>
                <a:lnTo>
                  <a:pt x="138557" y="147192"/>
                </a:lnTo>
                <a:lnTo>
                  <a:pt x="133096" y="160019"/>
                </a:lnTo>
                <a:lnTo>
                  <a:pt x="126238" y="174243"/>
                </a:lnTo>
                <a:lnTo>
                  <a:pt x="120776" y="188340"/>
                </a:lnTo>
                <a:lnTo>
                  <a:pt x="115824" y="200405"/>
                </a:lnTo>
                <a:lnTo>
                  <a:pt x="112141" y="208914"/>
                </a:lnTo>
                <a:lnTo>
                  <a:pt x="110871" y="212851"/>
                </a:lnTo>
                <a:lnTo>
                  <a:pt x="111506" y="213740"/>
                </a:lnTo>
                <a:lnTo>
                  <a:pt x="111506" y="214502"/>
                </a:lnTo>
                <a:lnTo>
                  <a:pt x="112141" y="215010"/>
                </a:lnTo>
                <a:lnTo>
                  <a:pt x="149733" y="220979"/>
                </a:lnTo>
                <a:lnTo>
                  <a:pt x="161417" y="220598"/>
                </a:lnTo>
                <a:lnTo>
                  <a:pt x="174371" y="218820"/>
                </a:lnTo>
                <a:lnTo>
                  <a:pt x="186690" y="215391"/>
                </a:lnTo>
                <a:lnTo>
                  <a:pt x="184150" y="207263"/>
                </a:lnTo>
                <a:lnTo>
                  <a:pt x="180467" y="199516"/>
                </a:lnTo>
                <a:lnTo>
                  <a:pt x="178053" y="193039"/>
                </a:lnTo>
                <a:lnTo>
                  <a:pt x="178053" y="189610"/>
                </a:lnTo>
                <a:lnTo>
                  <a:pt x="179197" y="188340"/>
                </a:lnTo>
                <a:lnTo>
                  <a:pt x="181101" y="184911"/>
                </a:lnTo>
                <a:lnTo>
                  <a:pt x="184150" y="180212"/>
                </a:lnTo>
                <a:lnTo>
                  <a:pt x="187325" y="175513"/>
                </a:lnTo>
                <a:lnTo>
                  <a:pt x="191008" y="169925"/>
                </a:lnTo>
                <a:lnTo>
                  <a:pt x="194691" y="165226"/>
                </a:lnTo>
                <a:lnTo>
                  <a:pt x="197739" y="161289"/>
                </a:lnTo>
                <a:lnTo>
                  <a:pt x="204470" y="153161"/>
                </a:lnTo>
                <a:lnTo>
                  <a:pt x="212471" y="143255"/>
                </a:lnTo>
                <a:lnTo>
                  <a:pt x="223012" y="130428"/>
                </a:lnTo>
                <a:lnTo>
                  <a:pt x="234061" y="116331"/>
                </a:lnTo>
                <a:lnTo>
                  <a:pt x="245745" y="101218"/>
                </a:lnTo>
                <a:lnTo>
                  <a:pt x="253857" y="89661"/>
                </a:lnTo>
                <a:close/>
              </a:path>
              <a:path w="253857" h="220979">
                <a:moveTo>
                  <a:pt x="72136" y="0"/>
                </a:moveTo>
                <a:lnTo>
                  <a:pt x="50546" y="0"/>
                </a:lnTo>
                <a:lnTo>
                  <a:pt x="40005" y="1269"/>
                </a:lnTo>
                <a:lnTo>
                  <a:pt x="3683" y="23113"/>
                </a:lnTo>
                <a:lnTo>
                  <a:pt x="0" y="32130"/>
                </a:lnTo>
                <a:lnTo>
                  <a:pt x="0" y="41147"/>
                </a:lnTo>
                <a:lnTo>
                  <a:pt x="41910" y="69087"/>
                </a:lnTo>
                <a:lnTo>
                  <a:pt x="54228" y="72135"/>
                </a:lnTo>
                <a:lnTo>
                  <a:pt x="68325" y="75056"/>
                </a:lnTo>
                <a:lnTo>
                  <a:pt x="81915" y="78485"/>
                </a:lnTo>
                <a:lnTo>
                  <a:pt x="104775" y="83184"/>
                </a:lnTo>
                <a:lnTo>
                  <a:pt x="110871" y="84073"/>
                </a:lnTo>
                <a:lnTo>
                  <a:pt x="115824" y="84581"/>
                </a:lnTo>
                <a:lnTo>
                  <a:pt x="121920" y="84962"/>
                </a:lnTo>
                <a:lnTo>
                  <a:pt x="138049" y="87502"/>
                </a:lnTo>
                <a:lnTo>
                  <a:pt x="145415" y="88391"/>
                </a:lnTo>
                <a:lnTo>
                  <a:pt x="152781" y="89661"/>
                </a:lnTo>
                <a:lnTo>
                  <a:pt x="158876" y="90169"/>
                </a:lnTo>
                <a:lnTo>
                  <a:pt x="162687" y="90169"/>
                </a:lnTo>
                <a:lnTo>
                  <a:pt x="168783" y="89661"/>
                </a:lnTo>
                <a:lnTo>
                  <a:pt x="253857" y="89661"/>
                </a:lnTo>
                <a:lnTo>
                  <a:pt x="255016" y="88010"/>
                </a:lnTo>
                <a:lnTo>
                  <a:pt x="261239" y="77723"/>
                </a:lnTo>
                <a:lnTo>
                  <a:pt x="263651" y="71627"/>
                </a:lnTo>
                <a:lnTo>
                  <a:pt x="263017" y="68706"/>
                </a:lnTo>
                <a:lnTo>
                  <a:pt x="259969" y="63499"/>
                </a:lnTo>
                <a:lnTo>
                  <a:pt x="258699" y="60451"/>
                </a:lnTo>
                <a:lnTo>
                  <a:pt x="251968" y="54863"/>
                </a:lnTo>
                <a:lnTo>
                  <a:pt x="241426" y="49402"/>
                </a:lnTo>
                <a:lnTo>
                  <a:pt x="236600" y="48005"/>
                </a:lnTo>
                <a:lnTo>
                  <a:pt x="230377" y="45465"/>
                </a:lnTo>
                <a:lnTo>
                  <a:pt x="222376" y="42925"/>
                </a:lnTo>
                <a:lnTo>
                  <a:pt x="213106" y="39496"/>
                </a:lnTo>
                <a:lnTo>
                  <a:pt x="202692" y="36067"/>
                </a:lnTo>
                <a:lnTo>
                  <a:pt x="191008" y="32638"/>
                </a:lnTo>
                <a:lnTo>
                  <a:pt x="179832" y="29209"/>
                </a:lnTo>
                <a:lnTo>
                  <a:pt x="155828" y="21462"/>
                </a:lnTo>
                <a:lnTo>
                  <a:pt x="144145" y="18033"/>
                </a:lnTo>
                <a:lnTo>
                  <a:pt x="133731" y="14604"/>
                </a:lnTo>
                <a:lnTo>
                  <a:pt x="123190" y="11556"/>
                </a:lnTo>
                <a:lnTo>
                  <a:pt x="114553" y="8635"/>
                </a:lnTo>
                <a:lnTo>
                  <a:pt x="106552" y="6476"/>
                </a:lnTo>
                <a:lnTo>
                  <a:pt x="100965" y="4698"/>
                </a:lnTo>
                <a:lnTo>
                  <a:pt x="97282" y="3428"/>
                </a:lnTo>
                <a:lnTo>
                  <a:pt x="90550" y="2158"/>
                </a:lnTo>
                <a:lnTo>
                  <a:pt x="81915" y="1269"/>
                </a:lnTo>
                <a:lnTo>
                  <a:pt x="72136" y="0"/>
                </a:lnTo>
                <a:close/>
              </a:path>
            </a:pathLst>
          </a:custGeom>
          <a:solidFill>
            <a:srgbClr val="000066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37" name="object 437"/>
          <p:cNvSpPr/>
          <p:nvPr/>
        </p:nvSpPr>
        <p:spPr>
          <a:xfrm>
            <a:off x="7264907" y="4777740"/>
            <a:ext cx="121920" cy="100584"/>
          </a:xfrm>
          <a:custGeom>
            <a:avLst/>
            <a:gdLst/>
            <a:ahLst/>
            <a:cxnLst/>
            <a:rect l="l" t="t" r="r" b="b"/>
            <a:pathLst>
              <a:path w="121920" h="100584">
                <a:moveTo>
                  <a:pt x="73787" y="0"/>
                </a:moveTo>
                <a:lnTo>
                  <a:pt x="35051" y="15748"/>
                </a:lnTo>
                <a:lnTo>
                  <a:pt x="25765" y="42164"/>
                </a:lnTo>
                <a:lnTo>
                  <a:pt x="25778" y="44704"/>
                </a:lnTo>
                <a:lnTo>
                  <a:pt x="26289" y="49911"/>
                </a:lnTo>
                <a:lnTo>
                  <a:pt x="26289" y="52451"/>
                </a:lnTo>
                <a:lnTo>
                  <a:pt x="25019" y="55880"/>
                </a:lnTo>
                <a:lnTo>
                  <a:pt x="21844" y="59182"/>
                </a:lnTo>
                <a:lnTo>
                  <a:pt x="19431" y="62611"/>
                </a:lnTo>
                <a:lnTo>
                  <a:pt x="15621" y="66548"/>
                </a:lnTo>
                <a:lnTo>
                  <a:pt x="11938" y="69850"/>
                </a:lnTo>
                <a:lnTo>
                  <a:pt x="8127" y="73787"/>
                </a:lnTo>
                <a:lnTo>
                  <a:pt x="5588" y="77089"/>
                </a:lnTo>
                <a:lnTo>
                  <a:pt x="1905" y="82296"/>
                </a:lnTo>
                <a:lnTo>
                  <a:pt x="0" y="87757"/>
                </a:lnTo>
                <a:lnTo>
                  <a:pt x="1905" y="92456"/>
                </a:lnTo>
                <a:lnTo>
                  <a:pt x="6858" y="97155"/>
                </a:lnTo>
                <a:lnTo>
                  <a:pt x="13716" y="99695"/>
                </a:lnTo>
                <a:lnTo>
                  <a:pt x="20574" y="100584"/>
                </a:lnTo>
                <a:lnTo>
                  <a:pt x="28194" y="100203"/>
                </a:lnTo>
                <a:lnTo>
                  <a:pt x="34417" y="98425"/>
                </a:lnTo>
                <a:lnTo>
                  <a:pt x="40005" y="95504"/>
                </a:lnTo>
                <a:lnTo>
                  <a:pt x="46863" y="92456"/>
                </a:lnTo>
                <a:lnTo>
                  <a:pt x="51943" y="89027"/>
                </a:lnTo>
                <a:lnTo>
                  <a:pt x="55625" y="85725"/>
                </a:lnTo>
                <a:lnTo>
                  <a:pt x="57531" y="85217"/>
                </a:lnTo>
                <a:lnTo>
                  <a:pt x="58166" y="84836"/>
                </a:lnTo>
                <a:lnTo>
                  <a:pt x="81392" y="84836"/>
                </a:lnTo>
                <a:lnTo>
                  <a:pt x="81915" y="83947"/>
                </a:lnTo>
                <a:lnTo>
                  <a:pt x="81915" y="82296"/>
                </a:lnTo>
                <a:lnTo>
                  <a:pt x="83185" y="81407"/>
                </a:lnTo>
                <a:lnTo>
                  <a:pt x="85090" y="81026"/>
                </a:lnTo>
                <a:lnTo>
                  <a:pt x="86868" y="81026"/>
                </a:lnTo>
                <a:lnTo>
                  <a:pt x="88138" y="80518"/>
                </a:lnTo>
                <a:lnTo>
                  <a:pt x="88773" y="79248"/>
                </a:lnTo>
                <a:lnTo>
                  <a:pt x="88773" y="77978"/>
                </a:lnTo>
                <a:lnTo>
                  <a:pt x="88138" y="77089"/>
                </a:lnTo>
                <a:lnTo>
                  <a:pt x="86868" y="75818"/>
                </a:lnTo>
                <a:lnTo>
                  <a:pt x="85090" y="74168"/>
                </a:lnTo>
                <a:lnTo>
                  <a:pt x="82550" y="72517"/>
                </a:lnTo>
                <a:lnTo>
                  <a:pt x="81280" y="71628"/>
                </a:lnTo>
                <a:lnTo>
                  <a:pt x="81280" y="70739"/>
                </a:lnTo>
                <a:lnTo>
                  <a:pt x="82550" y="69850"/>
                </a:lnTo>
                <a:lnTo>
                  <a:pt x="108267" y="69850"/>
                </a:lnTo>
                <a:lnTo>
                  <a:pt x="108839" y="69468"/>
                </a:lnTo>
                <a:lnTo>
                  <a:pt x="109474" y="69087"/>
                </a:lnTo>
                <a:lnTo>
                  <a:pt x="109474" y="64389"/>
                </a:lnTo>
                <a:lnTo>
                  <a:pt x="108839" y="60960"/>
                </a:lnTo>
                <a:lnTo>
                  <a:pt x="108839" y="56261"/>
                </a:lnTo>
                <a:lnTo>
                  <a:pt x="109982" y="54991"/>
                </a:lnTo>
                <a:lnTo>
                  <a:pt x="111251" y="53212"/>
                </a:lnTo>
                <a:lnTo>
                  <a:pt x="112522" y="52451"/>
                </a:lnTo>
                <a:lnTo>
                  <a:pt x="116332" y="48133"/>
                </a:lnTo>
                <a:lnTo>
                  <a:pt x="118110" y="44704"/>
                </a:lnTo>
                <a:lnTo>
                  <a:pt x="119380" y="42164"/>
                </a:lnTo>
                <a:lnTo>
                  <a:pt x="121920" y="33655"/>
                </a:lnTo>
                <a:lnTo>
                  <a:pt x="121285" y="26797"/>
                </a:lnTo>
                <a:lnTo>
                  <a:pt x="85598" y="1270"/>
                </a:lnTo>
                <a:lnTo>
                  <a:pt x="79375" y="381"/>
                </a:lnTo>
                <a:lnTo>
                  <a:pt x="73787" y="0"/>
                </a:lnTo>
                <a:close/>
              </a:path>
              <a:path w="121920" h="100584">
                <a:moveTo>
                  <a:pt x="81392" y="84836"/>
                </a:moveTo>
                <a:lnTo>
                  <a:pt x="60071" y="84836"/>
                </a:lnTo>
                <a:lnTo>
                  <a:pt x="61214" y="85217"/>
                </a:lnTo>
                <a:lnTo>
                  <a:pt x="62484" y="85725"/>
                </a:lnTo>
                <a:lnTo>
                  <a:pt x="64389" y="86995"/>
                </a:lnTo>
                <a:lnTo>
                  <a:pt x="66928" y="88265"/>
                </a:lnTo>
                <a:lnTo>
                  <a:pt x="72517" y="89916"/>
                </a:lnTo>
                <a:lnTo>
                  <a:pt x="77470" y="88646"/>
                </a:lnTo>
                <a:lnTo>
                  <a:pt x="80645" y="86106"/>
                </a:lnTo>
                <a:lnTo>
                  <a:pt x="81392" y="84836"/>
                </a:lnTo>
                <a:close/>
              </a:path>
              <a:path w="121920" h="100584">
                <a:moveTo>
                  <a:pt x="108267" y="69850"/>
                </a:moveTo>
                <a:lnTo>
                  <a:pt x="83185" y="69850"/>
                </a:lnTo>
                <a:lnTo>
                  <a:pt x="85090" y="70739"/>
                </a:lnTo>
                <a:lnTo>
                  <a:pt x="86868" y="72009"/>
                </a:lnTo>
                <a:lnTo>
                  <a:pt x="90043" y="72898"/>
                </a:lnTo>
                <a:lnTo>
                  <a:pt x="92583" y="74168"/>
                </a:lnTo>
                <a:lnTo>
                  <a:pt x="93218" y="74549"/>
                </a:lnTo>
                <a:lnTo>
                  <a:pt x="94996" y="75057"/>
                </a:lnTo>
                <a:lnTo>
                  <a:pt x="96266" y="75057"/>
                </a:lnTo>
                <a:lnTo>
                  <a:pt x="96900" y="74549"/>
                </a:lnTo>
                <a:lnTo>
                  <a:pt x="97536" y="74168"/>
                </a:lnTo>
                <a:lnTo>
                  <a:pt x="97536" y="72009"/>
                </a:lnTo>
                <a:lnTo>
                  <a:pt x="98171" y="71120"/>
                </a:lnTo>
                <a:lnTo>
                  <a:pt x="100075" y="70739"/>
                </a:lnTo>
                <a:lnTo>
                  <a:pt x="106934" y="70739"/>
                </a:lnTo>
                <a:lnTo>
                  <a:pt x="108267" y="69850"/>
                </a:lnTo>
                <a:close/>
              </a:path>
              <a:path w="121920" h="100584">
                <a:moveTo>
                  <a:pt x="106934" y="70739"/>
                </a:moveTo>
                <a:lnTo>
                  <a:pt x="101853" y="70739"/>
                </a:lnTo>
                <a:lnTo>
                  <a:pt x="102489" y="71120"/>
                </a:lnTo>
                <a:lnTo>
                  <a:pt x="104394" y="71628"/>
                </a:lnTo>
                <a:lnTo>
                  <a:pt x="105028" y="71628"/>
                </a:lnTo>
                <a:lnTo>
                  <a:pt x="106299" y="71120"/>
                </a:lnTo>
                <a:lnTo>
                  <a:pt x="106934" y="70739"/>
                </a:lnTo>
                <a:close/>
              </a:path>
            </a:pathLst>
          </a:custGeom>
          <a:solidFill>
            <a:srgbClr val="844633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38" name="object 438"/>
          <p:cNvSpPr/>
          <p:nvPr/>
        </p:nvSpPr>
        <p:spPr>
          <a:xfrm>
            <a:off x="7278623" y="4861559"/>
            <a:ext cx="13716" cy="7619"/>
          </a:xfrm>
          <a:custGeom>
            <a:avLst/>
            <a:gdLst/>
            <a:ahLst/>
            <a:cxnLst/>
            <a:rect l="l" t="t" r="r" b="b"/>
            <a:pathLst>
              <a:path w="13716" h="7620">
                <a:moveTo>
                  <a:pt x="8000" y="0"/>
                </a:moveTo>
                <a:lnTo>
                  <a:pt x="5715" y="0"/>
                </a:lnTo>
                <a:lnTo>
                  <a:pt x="2921" y="762"/>
                </a:lnTo>
                <a:lnTo>
                  <a:pt x="1397" y="1650"/>
                </a:lnTo>
                <a:lnTo>
                  <a:pt x="0" y="3175"/>
                </a:lnTo>
                <a:lnTo>
                  <a:pt x="0" y="4444"/>
                </a:lnTo>
                <a:lnTo>
                  <a:pt x="761" y="5968"/>
                </a:lnTo>
                <a:lnTo>
                  <a:pt x="2158" y="6857"/>
                </a:lnTo>
                <a:lnTo>
                  <a:pt x="5079" y="7619"/>
                </a:lnTo>
                <a:lnTo>
                  <a:pt x="7239" y="7619"/>
                </a:lnTo>
                <a:lnTo>
                  <a:pt x="10159" y="7238"/>
                </a:lnTo>
                <a:lnTo>
                  <a:pt x="12319" y="6476"/>
                </a:lnTo>
                <a:lnTo>
                  <a:pt x="13716" y="4825"/>
                </a:lnTo>
                <a:lnTo>
                  <a:pt x="13716" y="3556"/>
                </a:lnTo>
                <a:lnTo>
                  <a:pt x="12319" y="2031"/>
                </a:lnTo>
                <a:lnTo>
                  <a:pt x="10795" y="762"/>
                </a:lnTo>
                <a:lnTo>
                  <a:pt x="8000" y="0"/>
                </a:lnTo>
                <a:close/>
              </a:path>
            </a:pathLst>
          </a:custGeom>
          <a:solidFill>
            <a:srgbClr val="844633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39" name="object 439"/>
          <p:cNvSpPr/>
          <p:nvPr/>
        </p:nvSpPr>
        <p:spPr>
          <a:xfrm>
            <a:off x="7309104" y="4796028"/>
            <a:ext cx="10668" cy="9144"/>
          </a:xfrm>
          <a:custGeom>
            <a:avLst/>
            <a:gdLst/>
            <a:ahLst/>
            <a:cxnLst/>
            <a:rect l="l" t="t" r="r" b="b"/>
            <a:pathLst>
              <a:path w="10668" h="9144">
                <a:moveTo>
                  <a:pt x="6985" y="0"/>
                </a:moveTo>
                <a:lnTo>
                  <a:pt x="4825" y="0"/>
                </a:lnTo>
                <a:lnTo>
                  <a:pt x="3175" y="889"/>
                </a:lnTo>
                <a:lnTo>
                  <a:pt x="1016" y="2286"/>
                </a:lnTo>
                <a:lnTo>
                  <a:pt x="0" y="3683"/>
                </a:lnTo>
                <a:lnTo>
                  <a:pt x="0" y="5080"/>
                </a:lnTo>
                <a:lnTo>
                  <a:pt x="1016" y="6858"/>
                </a:lnTo>
                <a:lnTo>
                  <a:pt x="2667" y="8255"/>
                </a:lnTo>
                <a:lnTo>
                  <a:pt x="4318" y="9144"/>
                </a:lnTo>
                <a:lnTo>
                  <a:pt x="6350" y="9144"/>
                </a:lnTo>
                <a:lnTo>
                  <a:pt x="8000" y="8255"/>
                </a:lnTo>
                <a:lnTo>
                  <a:pt x="9017" y="7366"/>
                </a:lnTo>
                <a:lnTo>
                  <a:pt x="10668" y="5969"/>
                </a:lnTo>
                <a:lnTo>
                  <a:pt x="10668" y="4064"/>
                </a:lnTo>
                <a:lnTo>
                  <a:pt x="9651" y="2794"/>
                </a:lnTo>
                <a:lnTo>
                  <a:pt x="8509" y="889"/>
                </a:lnTo>
                <a:lnTo>
                  <a:pt x="6985" y="0"/>
                </a:lnTo>
                <a:close/>
              </a:path>
            </a:pathLst>
          </a:custGeom>
          <a:solidFill>
            <a:srgbClr val="844633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40" name="object 440"/>
          <p:cNvSpPr/>
          <p:nvPr/>
        </p:nvSpPr>
        <p:spPr>
          <a:xfrm>
            <a:off x="7345680" y="4847844"/>
            <a:ext cx="10668" cy="6095"/>
          </a:xfrm>
          <a:custGeom>
            <a:avLst/>
            <a:gdLst/>
            <a:ahLst/>
            <a:cxnLst/>
            <a:rect l="l" t="t" r="r" b="b"/>
            <a:pathLst>
              <a:path w="10668" h="6096">
                <a:moveTo>
                  <a:pt x="1777" y="0"/>
                </a:moveTo>
                <a:lnTo>
                  <a:pt x="1143" y="0"/>
                </a:lnTo>
                <a:lnTo>
                  <a:pt x="0" y="761"/>
                </a:lnTo>
                <a:lnTo>
                  <a:pt x="0" y="1396"/>
                </a:lnTo>
                <a:lnTo>
                  <a:pt x="1143" y="2158"/>
                </a:lnTo>
                <a:lnTo>
                  <a:pt x="3555" y="3555"/>
                </a:lnTo>
                <a:lnTo>
                  <a:pt x="5334" y="5079"/>
                </a:lnTo>
                <a:lnTo>
                  <a:pt x="6476" y="6095"/>
                </a:lnTo>
                <a:lnTo>
                  <a:pt x="7112" y="5333"/>
                </a:lnTo>
                <a:lnTo>
                  <a:pt x="8890" y="5079"/>
                </a:lnTo>
                <a:lnTo>
                  <a:pt x="9525" y="4317"/>
                </a:lnTo>
                <a:lnTo>
                  <a:pt x="10668" y="3555"/>
                </a:lnTo>
                <a:lnTo>
                  <a:pt x="8254" y="2539"/>
                </a:lnTo>
                <a:lnTo>
                  <a:pt x="5334" y="1777"/>
                </a:lnTo>
                <a:lnTo>
                  <a:pt x="3555" y="761"/>
                </a:lnTo>
                <a:lnTo>
                  <a:pt x="177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41" name="object 441"/>
          <p:cNvSpPr/>
          <p:nvPr/>
        </p:nvSpPr>
        <p:spPr>
          <a:xfrm>
            <a:off x="7357871" y="4823459"/>
            <a:ext cx="18287" cy="4571"/>
          </a:xfrm>
          <a:custGeom>
            <a:avLst/>
            <a:gdLst/>
            <a:ahLst/>
            <a:cxnLst/>
            <a:rect l="l" t="t" r="r" b="b"/>
            <a:pathLst>
              <a:path w="18287" h="4572">
                <a:moveTo>
                  <a:pt x="10413" y="0"/>
                </a:moveTo>
                <a:lnTo>
                  <a:pt x="1270" y="0"/>
                </a:lnTo>
                <a:lnTo>
                  <a:pt x="0" y="381"/>
                </a:lnTo>
                <a:lnTo>
                  <a:pt x="0" y="762"/>
                </a:lnTo>
                <a:lnTo>
                  <a:pt x="6096" y="762"/>
                </a:lnTo>
                <a:lnTo>
                  <a:pt x="9144" y="1396"/>
                </a:lnTo>
                <a:lnTo>
                  <a:pt x="12192" y="2158"/>
                </a:lnTo>
                <a:lnTo>
                  <a:pt x="13970" y="2793"/>
                </a:lnTo>
                <a:lnTo>
                  <a:pt x="13970" y="3175"/>
                </a:lnTo>
                <a:lnTo>
                  <a:pt x="15239" y="3556"/>
                </a:lnTo>
                <a:lnTo>
                  <a:pt x="15239" y="4571"/>
                </a:lnTo>
                <a:lnTo>
                  <a:pt x="16509" y="4571"/>
                </a:lnTo>
                <a:lnTo>
                  <a:pt x="17018" y="4190"/>
                </a:lnTo>
                <a:lnTo>
                  <a:pt x="18287" y="3556"/>
                </a:lnTo>
                <a:lnTo>
                  <a:pt x="18287" y="3175"/>
                </a:lnTo>
                <a:lnTo>
                  <a:pt x="17652" y="2412"/>
                </a:lnTo>
                <a:lnTo>
                  <a:pt x="16509" y="1777"/>
                </a:lnTo>
                <a:lnTo>
                  <a:pt x="13461" y="381"/>
                </a:lnTo>
                <a:lnTo>
                  <a:pt x="1041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42" name="object 442"/>
          <p:cNvSpPr/>
          <p:nvPr/>
        </p:nvSpPr>
        <p:spPr>
          <a:xfrm>
            <a:off x="7356347" y="4828032"/>
            <a:ext cx="12192" cy="6095"/>
          </a:xfrm>
          <a:custGeom>
            <a:avLst/>
            <a:gdLst/>
            <a:ahLst/>
            <a:cxnLst/>
            <a:rect l="l" t="t" r="r" b="b"/>
            <a:pathLst>
              <a:path w="12192" h="6096">
                <a:moveTo>
                  <a:pt x="3682" y="1270"/>
                </a:moveTo>
                <a:lnTo>
                  <a:pt x="634" y="1270"/>
                </a:lnTo>
                <a:lnTo>
                  <a:pt x="1777" y="1778"/>
                </a:lnTo>
                <a:lnTo>
                  <a:pt x="2412" y="2667"/>
                </a:lnTo>
                <a:lnTo>
                  <a:pt x="3048" y="3048"/>
                </a:lnTo>
                <a:lnTo>
                  <a:pt x="4318" y="3937"/>
                </a:lnTo>
                <a:lnTo>
                  <a:pt x="5460" y="4826"/>
                </a:lnTo>
                <a:lnTo>
                  <a:pt x="6730" y="5207"/>
                </a:lnTo>
                <a:lnTo>
                  <a:pt x="7366" y="6096"/>
                </a:lnTo>
                <a:lnTo>
                  <a:pt x="7366" y="4826"/>
                </a:lnTo>
                <a:lnTo>
                  <a:pt x="7874" y="4318"/>
                </a:lnTo>
                <a:lnTo>
                  <a:pt x="8508" y="3937"/>
                </a:lnTo>
                <a:lnTo>
                  <a:pt x="11556" y="3937"/>
                </a:lnTo>
                <a:lnTo>
                  <a:pt x="12192" y="3429"/>
                </a:lnTo>
                <a:lnTo>
                  <a:pt x="12192" y="3048"/>
                </a:lnTo>
                <a:lnTo>
                  <a:pt x="11556" y="2667"/>
                </a:lnTo>
                <a:lnTo>
                  <a:pt x="8508" y="2667"/>
                </a:lnTo>
                <a:lnTo>
                  <a:pt x="7366" y="1778"/>
                </a:lnTo>
                <a:lnTo>
                  <a:pt x="4825" y="1778"/>
                </a:lnTo>
                <a:lnTo>
                  <a:pt x="3682" y="1270"/>
                </a:lnTo>
                <a:close/>
              </a:path>
              <a:path w="12192" h="6096">
                <a:moveTo>
                  <a:pt x="634" y="0"/>
                </a:moveTo>
                <a:lnTo>
                  <a:pt x="0" y="0"/>
                </a:lnTo>
                <a:lnTo>
                  <a:pt x="0" y="1270"/>
                </a:lnTo>
                <a:lnTo>
                  <a:pt x="3048" y="1270"/>
                </a:lnTo>
                <a:lnTo>
                  <a:pt x="2412" y="889"/>
                </a:lnTo>
                <a:lnTo>
                  <a:pt x="1777" y="381"/>
                </a:lnTo>
                <a:lnTo>
                  <a:pt x="63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43" name="object 443"/>
          <p:cNvSpPr/>
          <p:nvPr/>
        </p:nvSpPr>
        <p:spPr>
          <a:xfrm>
            <a:off x="7278623" y="4773167"/>
            <a:ext cx="121920" cy="62483"/>
          </a:xfrm>
          <a:custGeom>
            <a:avLst/>
            <a:gdLst/>
            <a:ahLst/>
            <a:cxnLst/>
            <a:rect l="l" t="t" r="r" b="b"/>
            <a:pathLst>
              <a:path w="121920" h="62483">
                <a:moveTo>
                  <a:pt x="64134" y="0"/>
                </a:moveTo>
                <a:lnTo>
                  <a:pt x="59054" y="0"/>
                </a:lnTo>
                <a:lnTo>
                  <a:pt x="57150" y="380"/>
                </a:lnTo>
                <a:lnTo>
                  <a:pt x="52197" y="1269"/>
                </a:lnTo>
                <a:lnTo>
                  <a:pt x="47117" y="2539"/>
                </a:lnTo>
                <a:lnTo>
                  <a:pt x="40258" y="3936"/>
                </a:lnTo>
                <a:lnTo>
                  <a:pt x="33908" y="6095"/>
                </a:lnTo>
                <a:lnTo>
                  <a:pt x="28321" y="7365"/>
                </a:lnTo>
                <a:lnTo>
                  <a:pt x="23875" y="9524"/>
                </a:lnTo>
                <a:lnTo>
                  <a:pt x="20700" y="10794"/>
                </a:lnTo>
                <a:lnTo>
                  <a:pt x="17652" y="15239"/>
                </a:lnTo>
                <a:lnTo>
                  <a:pt x="13843" y="19938"/>
                </a:lnTo>
                <a:lnTo>
                  <a:pt x="9398" y="25653"/>
                </a:lnTo>
                <a:lnTo>
                  <a:pt x="6223" y="30860"/>
                </a:lnTo>
                <a:lnTo>
                  <a:pt x="3175" y="36448"/>
                </a:lnTo>
                <a:lnTo>
                  <a:pt x="634" y="41655"/>
                </a:lnTo>
                <a:lnTo>
                  <a:pt x="0" y="45592"/>
                </a:lnTo>
                <a:lnTo>
                  <a:pt x="90" y="47751"/>
                </a:lnTo>
                <a:lnTo>
                  <a:pt x="634" y="50799"/>
                </a:lnTo>
                <a:lnTo>
                  <a:pt x="1904" y="54228"/>
                </a:lnTo>
                <a:lnTo>
                  <a:pt x="3175" y="58165"/>
                </a:lnTo>
                <a:lnTo>
                  <a:pt x="4445" y="59816"/>
                </a:lnTo>
                <a:lnTo>
                  <a:pt x="5715" y="60324"/>
                </a:lnTo>
                <a:lnTo>
                  <a:pt x="6857" y="60705"/>
                </a:lnTo>
                <a:lnTo>
                  <a:pt x="10032" y="62102"/>
                </a:lnTo>
                <a:lnTo>
                  <a:pt x="13207" y="62483"/>
                </a:lnTo>
                <a:lnTo>
                  <a:pt x="23875" y="62483"/>
                </a:lnTo>
                <a:lnTo>
                  <a:pt x="28321" y="62102"/>
                </a:lnTo>
                <a:lnTo>
                  <a:pt x="27050" y="58546"/>
                </a:lnTo>
                <a:lnTo>
                  <a:pt x="27050" y="53847"/>
                </a:lnTo>
                <a:lnTo>
                  <a:pt x="28321" y="49910"/>
                </a:lnTo>
                <a:lnTo>
                  <a:pt x="30225" y="46481"/>
                </a:lnTo>
                <a:lnTo>
                  <a:pt x="67182" y="46481"/>
                </a:lnTo>
                <a:lnTo>
                  <a:pt x="71627" y="44195"/>
                </a:lnTo>
                <a:lnTo>
                  <a:pt x="77343" y="42925"/>
                </a:lnTo>
                <a:lnTo>
                  <a:pt x="82930" y="42036"/>
                </a:lnTo>
                <a:lnTo>
                  <a:pt x="120344" y="42036"/>
                </a:lnTo>
                <a:lnTo>
                  <a:pt x="120650" y="40385"/>
                </a:lnTo>
                <a:lnTo>
                  <a:pt x="121920" y="36067"/>
                </a:lnTo>
                <a:lnTo>
                  <a:pt x="120650" y="31622"/>
                </a:lnTo>
                <a:lnTo>
                  <a:pt x="119379" y="27812"/>
                </a:lnTo>
                <a:lnTo>
                  <a:pt x="115697" y="25145"/>
                </a:lnTo>
                <a:lnTo>
                  <a:pt x="111251" y="22605"/>
                </a:lnTo>
                <a:lnTo>
                  <a:pt x="105536" y="19938"/>
                </a:lnTo>
                <a:lnTo>
                  <a:pt x="101219" y="17398"/>
                </a:lnTo>
                <a:lnTo>
                  <a:pt x="99314" y="16001"/>
                </a:lnTo>
                <a:lnTo>
                  <a:pt x="95503" y="13842"/>
                </a:lnTo>
                <a:lnTo>
                  <a:pt x="91694" y="11302"/>
                </a:lnTo>
                <a:lnTo>
                  <a:pt x="67818" y="888"/>
                </a:lnTo>
                <a:lnTo>
                  <a:pt x="64134" y="0"/>
                </a:lnTo>
                <a:close/>
              </a:path>
              <a:path w="121920" h="62483">
                <a:moveTo>
                  <a:pt x="67182" y="46481"/>
                </a:moveTo>
                <a:lnTo>
                  <a:pt x="30225" y="46481"/>
                </a:lnTo>
                <a:lnTo>
                  <a:pt x="35178" y="46862"/>
                </a:lnTo>
                <a:lnTo>
                  <a:pt x="38989" y="48640"/>
                </a:lnTo>
                <a:lnTo>
                  <a:pt x="41528" y="49402"/>
                </a:lnTo>
                <a:lnTo>
                  <a:pt x="42672" y="50799"/>
                </a:lnTo>
                <a:lnTo>
                  <a:pt x="46481" y="49910"/>
                </a:lnTo>
                <a:lnTo>
                  <a:pt x="49656" y="49402"/>
                </a:lnTo>
                <a:lnTo>
                  <a:pt x="53467" y="49021"/>
                </a:lnTo>
                <a:lnTo>
                  <a:pt x="56515" y="48640"/>
                </a:lnTo>
                <a:lnTo>
                  <a:pt x="58420" y="48640"/>
                </a:lnTo>
                <a:lnTo>
                  <a:pt x="61595" y="47751"/>
                </a:lnTo>
                <a:lnTo>
                  <a:pt x="64134" y="47243"/>
                </a:lnTo>
                <a:lnTo>
                  <a:pt x="67182" y="46481"/>
                </a:lnTo>
                <a:close/>
              </a:path>
              <a:path w="121920" h="62483">
                <a:moveTo>
                  <a:pt x="120344" y="42036"/>
                </a:moveTo>
                <a:lnTo>
                  <a:pt x="82930" y="42036"/>
                </a:lnTo>
                <a:lnTo>
                  <a:pt x="87375" y="42544"/>
                </a:lnTo>
                <a:lnTo>
                  <a:pt x="91694" y="44195"/>
                </a:lnTo>
                <a:lnTo>
                  <a:pt x="96774" y="46862"/>
                </a:lnTo>
                <a:lnTo>
                  <a:pt x="103124" y="49021"/>
                </a:lnTo>
                <a:lnTo>
                  <a:pt x="106172" y="49910"/>
                </a:lnTo>
                <a:lnTo>
                  <a:pt x="109981" y="49910"/>
                </a:lnTo>
                <a:lnTo>
                  <a:pt x="109981" y="50291"/>
                </a:lnTo>
                <a:lnTo>
                  <a:pt x="114426" y="50291"/>
                </a:lnTo>
                <a:lnTo>
                  <a:pt x="116204" y="48640"/>
                </a:lnTo>
                <a:lnTo>
                  <a:pt x="118745" y="46481"/>
                </a:lnTo>
                <a:lnTo>
                  <a:pt x="120015" y="43814"/>
                </a:lnTo>
                <a:lnTo>
                  <a:pt x="120344" y="42036"/>
                </a:lnTo>
                <a:close/>
              </a:path>
            </a:pathLst>
          </a:custGeom>
          <a:solidFill>
            <a:srgbClr val="0C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44" name="object 444"/>
          <p:cNvSpPr/>
          <p:nvPr/>
        </p:nvSpPr>
        <p:spPr>
          <a:xfrm>
            <a:off x="7309104" y="4796028"/>
            <a:ext cx="10668" cy="9144"/>
          </a:xfrm>
          <a:custGeom>
            <a:avLst/>
            <a:gdLst/>
            <a:ahLst/>
            <a:cxnLst/>
            <a:rect l="l" t="t" r="r" b="b"/>
            <a:pathLst>
              <a:path w="10668" h="9144">
                <a:moveTo>
                  <a:pt x="6985" y="0"/>
                </a:moveTo>
                <a:lnTo>
                  <a:pt x="4825" y="0"/>
                </a:lnTo>
                <a:lnTo>
                  <a:pt x="3175" y="508"/>
                </a:lnTo>
                <a:lnTo>
                  <a:pt x="1016" y="1397"/>
                </a:lnTo>
                <a:lnTo>
                  <a:pt x="0" y="3175"/>
                </a:lnTo>
                <a:lnTo>
                  <a:pt x="0" y="4572"/>
                </a:lnTo>
                <a:lnTo>
                  <a:pt x="507" y="6350"/>
                </a:lnTo>
                <a:lnTo>
                  <a:pt x="2159" y="7747"/>
                </a:lnTo>
                <a:lnTo>
                  <a:pt x="3682" y="9144"/>
                </a:lnTo>
                <a:lnTo>
                  <a:pt x="5334" y="9144"/>
                </a:lnTo>
                <a:lnTo>
                  <a:pt x="7493" y="8255"/>
                </a:lnTo>
                <a:lnTo>
                  <a:pt x="9017" y="7366"/>
                </a:lnTo>
                <a:lnTo>
                  <a:pt x="10668" y="5969"/>
                </a:lnTo>
                <a:lnTo>
                  <a:pt x="10668" y="4064"/>
                </a:lnTo>
                <a:lnTo>
                  <a:pt x="9651" y="2794"/>
                </a:lnTo>
                <a:lnTo>
                  <a:pt x="8509" y="889"/>
                </a:lnTo>
                <a:lnTo>
                  <a:pt x="6985" y="0"/>
                </a:lnTo>
                <a:close/>
              </a:path>
            </a:pathLst>
          </a:custGeom>
          <a:solidFill>
            <a:srgbClr val="0C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45" name="object 445"/>
          <p:cNvSpPr/>
          <p:nvPr/>
        </p:nvSpPr>
        <p:spPr>
          <a:xfrm>
            <a:off x="7123176" y="4856988"/>
            <a:ext cx="188975" cy="240792"/>
          </a:xfrm>
          <a:custGeom>
            <a:avLst/>
            <a:gdLst/>
            <a:ahLst/>
            <a:cxnLst/>
            <a:rect l="l" t="t" r="r" b="b"/>
            <a:pathLst>
              <a:path w="188975" h="240792">
                <a:moveTo>
                  <a:pt x="158369" y="0"/>
                </a:moveTo>
                <a:lnTo>
                  <a:pt x="109474" y="17144"/>
                </a:lnTo>
                <a:lnTo>
                  <a:pt x="78231" y="45847"/>
                </a:lnTo>
                <a:lnTo>
                  <a:pt x="70103" y="75818"/>
                </a:lnTo>
                <a:lnTo>
                  <a:pt x="70103" y="94742"/>
                </a:lnTo>
                <a:lnTo>
                  <a:pt x="68199" y="101092"/>
                </a:lnTo>
                <a:lnTo>
                  <a:pt x="66294" y="110109"/>
                </a:lnTo>
                <a:lnTo>
                  <a:pt x="63246" y="118237"/>
                </a:lnTo>
                <a:lnTo>
                  <a:pt x="61975" y="123443"/>
                </a:lnTo>
                <a:lnTo>
                  <a:pt x="60705" y="126364"/>
                </a:lnTo>
                <a:lnTo>
                  <a:pt x="58166" y="130301"/>
                </a:lnTo>
                <a:lnTo>
                  <a:pt x="54482" y="135381"/>
                </a:lnTo>
                <a:lnTo>
                  <a:pt x="50038" y="140081"/>
                </a:lnTo>
                <a:lnTo>
                  <a:pt x="46990" y="143510"/>
                </a:lnTo>
                <a:lnTo>
                  <a:pt x="41275" y="148209"/>
                </a:lnTo>
                <a:lnTo>
                  <a:pt x="34417" y="153416"/>
                </a:lnTo>
                <a:lnTo>
                  <a:pt x="27558" y="159766"/>
                </a:lnTo>
                <a:lnTo>
                  <a:pt x="1270" y="189356"/>
                </a:lnTo>
                <a:lnTo>
                  <a:pt x="0" y="193294"/>
                </a:lnTo>
                <a:lnTo>
                  <a:pt x="101" y="199262"/>
                </a:lnTo>
                <a:lnTo>
                  <a:pt x="27558" y="233934"/>
                </a:lnTo>
                <a:lnTo>
                  <a:pt x="60705" y="240792"/>
                </a:lnTo>
                <a:lnTo>
                  <a:pt x="67564" y="240411"/>
                </a:lnTo>
                <a:lnTo>
                  <a:pt x="105791" y="222376"/>
                </a:lnTo>
                <a:lnTo>
                  <a:pt x="125095" y="196214"/>
                </a:lnTo>
                <a:lnTo>
                  <a:pt x="128904" y="192405"/>
                </a:lnTo>
                <a:lnTo>
                  <a:pt x="143891" y="158114"/>
                </a:lnTo>
                <a:lnTo>
                  <a:pt x="147700" y="150368"/>
                </a:lnTo>
                <a:lnTo>
                  <a:pt x="150749" y="145287"/>
                </a:lnTo>
                <a:lnTo>
                  <a:pt x="155194" y="140588"/>
                </a:lnTo>
                <a:lnTo>
                  <a:pt x="158876" y="135381"/>
                </a:lnTo>
                <a:lnTo>
                  <a:pt x="163322" y="129793"/>
                </a:lnTo>
                <a:lnTo>
                  <a:pt x="165862" y="124713"/>
                </a:lnTo>
                <a:lnTo>
                  <a:pt x="167131" y="120395"/>
                </a:lnTo>
                <a:lnTo>
                  <a:pt x="168275" y="115697"/>
                </a:lnTo>
                <a:lnTo>
                  <a:pt x="170815" y="110998"/>
                </a:lnTo>
                <a:lnTo>
                  <a:pt x="172720" y="107950"/>
                </a:lnTo>
                <a:lnTo>
                  <a:pt x="176402" y="105029"/>
                </a:lnTo>
                <a:lnTo>
                  <a:pt x="180848" y="99822"/>
                </a:lnTo>
                <a:lnTo>
                  <a:pt x="185166" y="93853"/>
                </a:lnTo>
                <a:lnTo>
                  <a:pt x="187071" y="87375"/>
                </a:lnTo>
                <a:lnTo>
                  <a:pt x="188341" y="79629"/>
                </a:lnTo>
                <a:lnTo>
                  <a:pt x="188975" y="70738"/>
                </a:lnTo>
                <a:lnTo>
                  <a:pt x="188341" y="61722"/>
                </a:lnTo>
                <a:lnTo>
                  <a:pt x="186435" y="54356"/>
                </a:lnTo>
                <a:lnTo>
                  <a:pt x="184023" y="47498"/>
                </a:lnTo>
                <a:lnTo>
                  <a:pt x="180848" y="39369"/>
                </a:lnTo>
                <a:lnTo>
                  <a:pt x="179577" y="32131"/>
                </a:lnTo>
                <a:lnTo>
                  <a:pt x="178943" y="25654"/>
                </a:lnTo>
                <a:lnTo>
                  <a:pt x="178943" y="19304"/>
                </a:lnTo>
                <a:lnTo>
                  <a:pt x="177038" y="11937"/>
                </a:lnTo>
                <a:lnTo>
                  <a:pt x="173354" y="5080"/>
                </a:lnTo>
                <a:lnTo>
                  <a:pt x="167131" y="1269"/>
                </a:lnTo>
                <a:lnTo>
                  <a:pt x="158369" y="0"/>
                </a:lnTo>
                <a:close/>
              </a:path>
            </a:pathLst>
          </a:custGeom>
          <a:solidFill>
            <a:srgbClr val="844633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46" name="object 446"/>
          <p:cNvSpPr/>
          <p:nvPr/>
        </p:nvSpPr>
        <p:spPr>
          <a:xfrm>
            <a:off x="7278623" y="4861559"/>
            <a:ext cx="13716" cy="7619"/>
          </a:xfrm>
          <a:custGeom>
            <a:avLst/>
            <a:gdLst/>
            <a:ahLst/>
            <a:cxnLst/>
            <a:rect l="l" t="t" r="r" b="b"/>
            <a:pathLst>
              <a:path w="13716" h="7620">
                <a:moveTo>
                  <a:pt x="6476" y="0"/>
                </a:moveTo>
                <a:lnTo>
                  <a:pt x="4318" y="381"/>
                </a:lnTo>
                <a:lnTo>
                  <a:pt x="1397" y="762"/>
                </a:lnTo>
                <a:lnTo>
                  <a:pt x="761" y="2031"/>
                </a:lnTo>
                <a:lnTo>
                  <a:pt x="0" y="4063"/>
                </a:lnTo>
                <a:lnTo>
                  <a:pt x="1397" y="6857"/>
                </a:lnTo>
                <a:lnTo>
                  <a:pt x="4318" y="7238"/>
                </a:lnTo>
                <a:lnTo>
                  <a:pt x="6476" y="7619"/>
                </a:lnTo>
                <a:lnTo>
                  <a:pt x="8635" y="7238"/>
                </a:lnTo>
                <a:lnTo>
                  <a:pt x="11556" y="6857"/>
                </a:lnTo>
                <a:lnTo>
                  <a:pt x="12953" y="5587"/>
                </a:lnTo>
                <a:lnTo>
                  <a:pt x="13716" y="4063"/>
                </a:lnTo>
                <a:lnTo>
                  <a:pt x="12953" y="2793"/>
                </a:lnTo>
                <a:lnTo>
                  <a:pt x="12319" y="1142"/>
                </a:lnTo>
                <a:lnTo>
                  <a:pt x="10159" y="381"/>
                </a:lnTo>
                <a:lnTo>
                  <a:pt x="6476" y="0"/>
                </a:lnTo>
                <a:close/>
              </a:path>
            </a:pathLst>
          </a:custGeom>
          <a:solidFill>
            <a:srgbClr val="844633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47" name="object 447"/>
          <p:cNvSpPr/>
          <p:nvPr/>
        </p:nvSpPr>
        <p:spPr>
          <a:xfrm>
            <a:off x="7258811" y="4890515"/>
            <a:ext cx="13716" cy="9143"/>
          </a:xfrm>
          <a:custGeom>
            <a:avLst/>
            <a:gdLst/>
            <a:ahLst/>
            <a:cxnLst/>
            <a:rect l="l" t="t" r="r" b="b"/>
            <a:pathLst>
              <a:path w="13716" h="9144">
                <a:moveTo>
                  <a:pt x="7239" y="0"/>
                </a:moveTo>
                <a:lnTo>
                  <a:pt x="5080" y="888"/>
                </a:lnTo>
                <a:lnTo>
                  <a:pt x="2159" y="1777"/>
                </a:lnTo>
                <a:lnTo>
                  <a:pt x="762" y="3174"/>
                </a:lnTo>
                <a:lnTo>
                  <a:pt x="0" y="5079"/>
                </a:lnTo>
                <a:lnTo>
                  <a:pt x="762" y="6349"/>
                </a:lnTo>
                <a:lnTo>
                  <a:pt x="1397" y="8254"/>
                </a:lnTo>
                <a:lnTo>
                  <a:pt x="3556" y="9143"/>
                </a:lnTo>
                <a:lnTo>
                  <a:pt x="7239" y="9143"/>
                </a:lnTo>
                <a:lnTo>
                  <a:pt x="12319" y="8254"/>
                </a:lnTo>
                <a:lnTo>
                  <a:pt x="12954" y="6349"/>
                </a:lnTo>
                <a:lnTo>
                  <a:pt x="13716" y="5079"/>
                </a:lnTo>
                <a:lnTo>
                  <a:pt x="12954" y="3174"/>
                </a:lnTo>
                <a:lnTo>
                  <a:pt x="12319" y="1777"/>
                </a:lnTo>
                <a:lnTo>
                  <a:pt x="10160" y="888"/>
                </a:lnTo>
                <a:lnTo>
                  <a:pt x="7239" y="0"/>
                </a:lnTo>
                <a:close/>
              </a:path>
            </a:pathLst>
          </a:custGeom>
          <a:solidFill>
            <a:srgbClr val="844633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48" name="object 448"/>
          <p:cNvSpPr/>
          <p:nvPr/>
        </p:nvSpPr>
        <p:spPr>
          <a:xfrm>
            <a:off x="7174992" y="5065776"/>
            <a:ext cx="12191" cy="9143"/>
          </a:xfrm>
          <a:custGeom>
            <a:avLst/>
            <a:gdLst/>
            <a:ahLst/>
            <a:cxnLst/>
            <a:rect l="l" t="t" r="r" b="b"/>
            <a:pathLst>
              <a:path w="12191" h="9144">
                <a:moveTo>
                  <a:pt x="6476" y="0"/>
                </a:moveTo>
                <a:lnTo>
                  <a:pt x="4444" y="888"/>
                </a:lnTo>
                <a:lnTo>
                  <a:pt x="1904" y="1397"/>
                </a:lnTo>
                <a:lnTo>
                  <a:pt x="634" y="2793"/>
                </a:lnTo>
                <a:lnTo>
                  <a:pt x="0" y="4572"/>
                </a:lnTo>
                <a:lnTo>
                  <a:pt x="634" y="5968"/>
                </a:lnTo>
                <a:lnTo>
                  <a:pt x="1904" y="7747"/>
                </a:lnTo>
                <a:lnTo>
                  <a:pt x="4444" y="8636"/>
                </a:lnTo>
                <a:lnTo>
                  <a:pt x="6476" y="9143"/>
                </a:lnTo>
                <a:lnTo>
                  <a:pt x="10922" y="8255"/>
                </a:lnTo>
                <a:lnTo>
                  <a:pt x="12191" y="6350"/>
                </a:lnTo>
                <a:lnTo>
                  <a:pt x="12191" y="4572"/>
                </a:lnTo>
                <a:lnTo>
                  <a:pt x="11556" y="2793"/>
                </a:lnTo>
                <a:lnTo>
                  <a:pt x="10922" y="1397"/>
                </a:lnTo>
                <a:lnTo>
                  <a:pt x="9016" y="888"/>
                </a:lnTo>
                <a:lnTo>
                  <a:pt x="6476" y="0"/>
                </a:lnTo>
                <a:close/>
              </a:path>
            </a:pathLst>
          </a:custGeom>
          <a:solidFill>
            <a:srgbClr val="844633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49" name="object 449"/>
          <p:cNvSpPr/>
          <p:nvPr/>
        </p:nvSpPr>
        <p:spPr>
          <a:xfrm>
            <a:off x="7118604" y="4985003"/>
            <a:ext cx="153924" cy="118871"/>
          </a:xfrm>
          <a:custGeom>
            <a:avLst/>
            <a:gdLst/>
            <a:ahLst/>
            <a:cxnLst/>
            <a:rect l="l" t="t" r="r" b="b"/>
            <a:pathLst>
              <a:path w="153924" h="118872">
                <a:moveTo>
                  <a:pt x="64516" y="0"/>
                </a:moveTo>
                <a:lnTo>
                  <a:pt x="61468" y="0"/>
                </a:lnTo>
                <a:lnTo>
                  <a:pt x="59563" y="1270"/>
                </a:lnTo>
                <a:lnTo>
                  <a:pt x="59563" y="1778"/>
                </a:lnTo>
                <a:lnTo>
                  <a:pt x="60198" y="2540"/>
                </a:lnTo>
                <a:lnTo>
                  <a:pt x="60832" y="3048"/>
                </a:lnTo>
                <a:lnTo>
                  <a:pt x="60198" y="4318"/>
                </a:lnTo>
                <a:lnTo>
                  <a:pt x="59563" y="5207"/>
                </a:lnTo>
                <a:lnTo>
                  <a:pt x="58293" y="5969"/>
                </a:lnTo>
                <a:lnTo>
                  <a:pt x="57657" y="6858"/>
                </a:lnTo>
                <a:lnTo>
                  <a:pt x="55245" y="8128"/>
                </a:lnTo>
                <a:lnTo>
                  <a:pt x="52197" y="9398"/>
                </a:lnTo>
                <a:lnTo>
                  <a:pt x="50292" y="11176"/>
                </a:lnTo>
                <a:lnTo>
                  <a:pt x="49022" y="12827"/>
                </a:lnTo>
                <a:lnTo>
                  <a:pt x="48387" y="14986"/>
                </a:lnTo>
                <a:lnTo>
                  <a:pt x="45339" y="18034"/>
                </a:lnTo>
                <a:lnTo>
                  <a:pt x="42799" y="18923"/>
                </a:lnTo>
                <a:lnTo>
                  <a:pt x="41528" y="20574"/>
                </a:lnTo>
                <a:lnTo>
                  <a:pt x="38480" y="22733"/>
                </a:lnTo>
                <a:lnTo>
                  <a:pt x="34798" y="26162"/>
                </a:lnTo>
                <a:lnTo>
                  <a:pt x="30352" y="29591"/>
                </a:lnTo>
                <a:lnTo>
                  <a:pt x="26670" y="33909"/>
                </a:lnTo>
                <a:lnTo>
                  <a:pt x="22351" y="37719"/>
                </a:lnTo>
                <a:lnTo>
                  <a:pt x="18669" y="40767"/>
                </a:lnTo>
                <a:lnTo>
                  <a:pt x="16128" y="42926"/>
                </a:lnTo>
                <a:lnTo>
                  <a:pt x="11175" y="48006"/>
                </a:lnTo>
                <a:lnTo>
                  <a:pt x="6223" y="54483"/>
                </a:lnTo>
                <a:lnTo>
                  <a:pt x="1904" y="62230"/>
                </a:lnTo>
                <a:lnTo>
                  <a:pt x="0" y="71247"/>
                </a:lnTo>
                <a:lnTo>
                  <a:pt x="635" y="80264"/>
                </a:lnTo>
                <a:lnTo>
                  <a:pt x="29210" y="108204"/>
                </a:lnTo>
                <a:lnTo>
                  <a:pt x="38480" y="112903"/>
                </a:lnTo>
                <a:lnTo>
                  <a:pt x="48387" y="117094"/>
                </a:lnTo>
                <a:lnTo>
                  <a:pt x="52704" y="117983"/>
                </a:lnTo>
                <a:lnTo>
                  <a:pt x="60198" y="118872"/>
                </a:lnTo>
                <a:lnTo>
                  <a:pt x="69469" y="117983"/>
                </a:lnTo>
                <a:lnTo>
                  <a:pt x="80010" y="117094"/>
                </a:lnTo>
                <a:lnTo>
                  <a:pt x="116077" y="97409"/>
                </a:lnTo>
                <a:lnTo>
                  <a:pt x="119761" y="90170"/>
                </a:lnTo>
                <a:lnTo>
                  <a:pt x="125349" y="81534"/>
                </a:lnTo>
                <a:lnTo>
                  <a:pt x="130301" y="73787"/>
                </a:lnTo>
                <a:lnTo>
                  <a:pt x="135254" y="65659"/>
                </a:lnTo>
                <a:lnTo>
                  <a:pt x="139700" y="58801"/>
                </a:lnTo>
                <a:lnTo>
                  <a:pt x="142748" y="53594"/>
                </a:lnTo>
                <a:lnTo>
                  <a:pt x="145796" y="50165"/>
                </a:lnTo>
                <a:lnTo>
                  <a:pt x="148971" y="44577"/>
                </a:lnTo>
                <a:lnTo>
                  <a:pt x="150241" y="38608"/>
                </a:lnTo>
                <a:lnTo>
                  <a:pt x="150241" y="29210"/>
                </a:lnTo>
                <a:lnTo>
                  <a:pt x="150875" y="27940"/>
                </a:lnTo>
                <a:lnTo>
                  <a:pt x="151384" y="27432"/>
                </a:lnTo>
                <a:lnTo>
                  <a:pt x="151384" y="26670"/>
                </a:lnTo>
                <a:lnTo>
                  <a:pt x="152653" y="26162"/>
                </a:lnTo>
                <a:lnTo>
                  <a:pt x="153924" y="25781"/>
                </a:lnTo>
                <a:lnTo>
                  <a:pt x="153924" y="24892"/>
                </a:lnTo>
                <a:lnTo>
                  <a:pt x="152653" y="24511"/>
                </a:lnTo>
                <a:lnTo>
                  <a:pt x="151384" y="23114"/>
                </a:lnTo>
                <a:lnTo>
                  <a:pt x="148971" y="22352"/>
                </a:lnTo>
                <a:lnTo>
                  <a:pt x="145288" y="21463"/>
                </a:lnTo>
                <a:lnTo>
                  <a:pt x="142113" y="21082"/>
                </a:lnTo>
                <a:lnTo>
                  <a:pt x="137795" y="19304"/>
                </a:lnTo>
                <a:lnTo>
                  <a:pt x="132842" y="18034"/>
                </a:lnTo>
                <a:lnTo>
                  <a:pt x="127889" y="16256"/>
                </a:lnTo>
                <a:lnTo>
                  <a:pt x="122300" y="14605"/>
                </a:lnTo>
                <a:lnTo>
                  <a:pt x="117348" y="12827"/>
                </a:lnTo>
                <a:lnTo>
                  <a:pt x="112902" y="12065"/>
                </a:lnTo>
                <a:lnTo>
                  <a:pt x="110490" y="11176"/>
                </a:lnTo>
                <a:lnTo>
                  <a:pt x="107950" y="9906"/>
                </a:lnTo>
                <a:lnTo>
                  <a:pt x="101726" y="8636"/>
                </a:lnTo>
                <a:lnTo>
                  <a:pt x="94361" y="6477"/>
                </a:lnTo>
                <a:lnTo>
                  <a:pt x="85598" y="4699"/>
                </a:lnTo>
                <a:lnTo>
                  <a:pt x="76962" y="2540"/>
                </a:lnTo>
                <a:lnTo>
                  <a:pt x="70103" y="1270"/>
                </a:lnTo>
                <a:lnTo>
                  <a:pt x="64516" y="0"/>
                </a:lnTo>
                <a:close/>
              </a:path>
            </a:pathLst>
          </a:custGeom>
          <a:solidFill>
            <a:srgbClr val="000066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50" name="object 450"/>
          <p:cNvSpPr/>
          <p:nvPr/>
        </p:nvSpPr>
        <p:spPr>
          <a:xfrm>
            <a:off x="7170419" y="4838700"/>
            <a:ext cx="149351" cy="172212"/>
          </a:xfrm>
          <a:custGeom>
            <a:avLst/>
            <a:gdLst/>
            <a:ahLst/>
            <a:cxnLst/>
            <a:rect l="l" t="t" r="r" b="b"/>
            <a:pathLst>
              <a:path w="149351" h="172212">
                <a:moveTo>
                  <a:pt x="105028" y="0"/>
                </a:moveTo>
                <a:lnTo>
                  <a:pt x="101853" y="3048"/>
                </a:lnTo>
                <a:lnTo>
                  <a:pt x="96900" y="9398"/>
                </a:lnTo>
                <a:lnTo>
                  <a:pt x="91821" y="15367"/>
                </a:lnTo>
                <a:lnTo>
                  <a:pt x="90550" y="18795"/>
                </a:lnTo>
                <a:lnTo>
                  <a:pt x="90550" y="20955"/>
                </a:lnTo>
                <a:lnTo>
                  <a:pt x="89407" y="22225"/>
                </a:lnTo>
                <a:lnTo>
                  <a:pt x="86232" y="24002"/>
                </a:lnTo>
                <a:lnTo>
                  <a:pt x="74929" y="28320"/>
                </a:lnTo>
                <a:lnTo>
                  <a:pt x="63753" y="33400"/>
                </a:lnTo>
                <a:lnTo>
                  <a:pt x="31241" y="60832"/>
                </a:lnTo>
                <a:lnTo>
                  <a:pt x="21208" y="85725"/>
                </a:lnTo>
                <a:lnTo>
                  <a:pt x="18160" y="97662"/>
                </a:lnTo>
                <a:lnTo>
                  <a:pt x="14350" y="110108"/>
                </a:lnTo>
                <a:lnTo>
                  <a:pt x="10668" y="118237"/>
                </a:lnTo>
                <a:lnTo>
                  <a:pt x="6857" y="122936"/>
                </a:lnTo>
                <a:lnTo>
                  <a:pt x="3175" y="128905"/>
                </a:lnTo>
                <a:lnTo>
                  <a:pt x="634" y="134493"/>
                </a:lnTo>
                <a:lnTo>
                  <a:pt x="0" y="138430"/>
                </a:lnTo>
                <a:lnTo>
                  <a:pt x="634" y="140969"/>
                </a:lnTo>
                <a:lnTo>
                  <a:pt x="2539" y="143129"/>
                </a:lnTo>
                <a:lnTo>
                  <a:pt x="6223" y="145161"/>
                </a:lnTo>
                <a:lnTo>
                  <a:pt x="10668" y="146557"/>
                </a:lnTo>
                <a:lnTo>
                  <a:pt x="13715" y="146557"/>
                </a:lnTo>
                <a:lnTo>
                  <a:pt x="19430" y="147827"/>
                </a:lnTo>
                <a:lnTo>
                  <a:pt x="26288" y="149098"/>
                </a:lnTo>
                <a:lnTo>
                  <a:pt x="35051" y="151256"/>
                </a:lnTo>
                <a:lnTo>
                  <a:pt x="43687" y="152907"/>
                </a:lnTo>
                <a:lnTo>
                  <a:pt x="51180" y="155067"/>
                </a:lnTo>
                <a:lnTo>
                  <a:pt x="57530" y="156337"/>
                </a:lnTo>
                <a:lnTo>
                  <a:pt x="59944" y="157606"/>
                </a:lnTo>
                <a:lnTo>
                  <a:pt x="62483" y="158495"/>
                </a:lnTo>
                <a:lnTo>
                  <a:pt x="66801" y="159385"/>
                </a:lnTo>
                <a:lnTo>
                  <a:pt x="82550" y="164464"/>
                </a:lnTo>
                <a:lnTo>
                  <a:pt x="87502" y="165735"/>
                </a:lnTo>
                <a:lnTo>
                  <a:pt x="91821" y="167512"/>
                </a:lnTo>
                <a:lnTo>
                  <a:pt x="94996" y="167894"/>
                </a:lnTo>
                <a:lnTo>
                  <a:pt x="98678" y="168782"/>
                </a:lnTo>
                <a:lnTo>
                  <a:pt x="101219" y="169672"/>
                </a:lnTo>
                <a:lnTo>
                  <a:pt x="102488" y="170942"/>
                </a:lnTo>
                <a:lnTo>
                  <a:pt x="103758" y="171323"/>
                </a:lnTo>
                <a:lnTo>
                  <a:pt x="106172" y="172212"/>
                </a:lnTo>
                <a:lnTo>
                  <a:pt x="108711" y="171831"/>
                </a:lnTo>
                <a:lnTo>
                  <a:pt x="110616" y="170561"/>
                </a:lnTo>
                <a:lnTo>
                  <a:pt x="113156" y="167512"/>
                </a:lnTo>
                <a:lnTo>
                  <a:pt x="116204" y="161036"/>
                </a:lnTo>
                <a:lnTo>
                  <a:pt x="121284" y="150749"/>
                </a:lnTo>
                <a:lnTo>
                  <a:pt x="127507" y="140969"/>
                </a:lnTo>
                <a:lnTo>
                  <a:pt x="131825" y="133604"/>
                </a:lnTo>
                <a:lnTo>
                  <a:pt x="135000" y="128524"/>
                </a:lnTo>
                <a:lnTo>
                  <a:pt x="138683" y="119506"/>
                </a:lnTo>
                <a:lnTo>
                  <a:pt x="141858" y="110998"/>
                </a:lnTo>
                <a:lnTo>
                  <a:pt x="143128" y="105791"/>
                </a:lnTo>
                <a:lnTo>
                  <a:pt x="144399" y="101092"/>
                </a:lnTo>
                <a:lnTo>
                  <a:pt x="146811" y="96393"/>
                </a:lnTo>
                <a:lnTo>
                  <a:pt x="148716" y="91186"/>
                </a:lnTo>
                <a:lnTo>
                  <a:pt x="149351" y="87375"/>
                </a:lnTo>
                <a:lnTo>
                  <a:pt x="148081" y="82676"/>
                </a:lnTo>
                <a:lnTo>
                  <a:pt x="146811" y="76200"/>
                </a:lnTo>
                <a:lnTo>
                  <a:pt x="145033" y="70231"/>
                </a:lnTo>
                <a:lnTo>
                  <a:pt x="145033" y="65912"/>
                </a:lnTo>
                <a:lnTo>
                  <a:pt x="146176" y="61722"/>
                </a:lnTo>
                <a:lnTo>
                  <a:pt x="147447" y="56514"/>
                </a:lnTo>
                <a:lnTo>
                  <a:pt x="148716" y="52324"/>
                </a:lnTo>
                <a:lnTo>
                  <a:pt x="149351" y="50545"/>
                </a:lnTo>
                <a:lnTo>
                  <a:pt x="146176" y="48894"/>
                </a:lnTo>
                <a:lnTo>
                  <a:pt x="143128" y="47498"/>
                </a:lnTo>
                <a:lnTo>
                  <a:pt x="141224" y="46227"/>
                </a:lnTo>
                <a:lnTo>
                  <a:pt x="139953" y="44957"/>
                </a:lnTo>
                <a:lnTo>
                  <a:pt x="141858" y="44068"/>
                </a:lnTo>
                <a:lnTo>
                  <a:pt x="148716" y="42037"/>
                </a:lnTo>
                <a:lnTo>
                  <a:pt x="146811" y="33781"/>
                </a:lnTo>
                <a:lnTo>
                  <a:pt x="121284" y="10668"/>
                </a:lnTo>
                <a:lnTo>
                  <a:pt x="118109" y="8127"/>
                </a:lnTo>
                <a:lnTo>
                  <a:pt x="114300" y="5587"/>
                </a:lnTo>
                <a:lnTo>
                  <a:pt x="110616" y="3810"/>
                </a:lnTo>
                <a:lnTo>
                  <a:pt x="108076" y="1650"/>
                </a:lnTo>
                <a:lnTo>
                  <a:pt x="105663" y="888"/>
                </a:lnTo>
                <a:lnTo>
                  <a:pt x="105028" y="0"/>
                </a:lnTo>
                <a:close/>
              </a:path>
            </a:pathLst>
          </a:custGeom>
          <a:solidFill>
            <a:srgbClr val="FFDD7E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51" name="object 451"/>
          <p:cNvSpPr/>
          <p:nvPr/>
        </p:nvSpPr>
        <p:spPr>
          <a:xfrm>
            <a:off x="7178040" y="4988052"/>
            <a:ext cx="39624" cy="12192"/>
          </a:xfrm>
          <a:custGeom>
            <a:avLst/>
            <a:gdLst/>
            <a:ahLst/>
            <a:cxnLst/>
            <a:rect l="l" t="t" r="r" b="b"/>
            <a:pathLst>
              <a:path w="39624" h="12192">
                <a:moveTo>
                  <a:pt x="3048" y="0"/>
                </a:moveTo>
                <a:lnTo>
                  <a:pt x="2412" y="1270"/>
                </a:lnTo>
                <a:lnTo>
                  <a:pt x="1777" y="2031"/>
                </a:lnTo>
                <a:lnTo>
                  <a:pt x="634" y="2793"/>
                </a:lnTo>
                <a:lnTo>
                  <a:pt x="0" y="3683"/>
                </a:lnTo>
                <a:lnTo>
                  <a:pt x="4825" y="4445"/>
                </a:lnTo>
                <a:lnTo>
                  <a:pt x="9143" y="5334"/>
                </a:lnTo>
                <a:lnTo>
                  <a:pt x="13969" y="6096"/>
                </a:lnTo>
                <a:lnTo>
                  <a:pt x="18923" y="7366"/>
                </a:lnTo>
                <a:lnTo>
                  <a:pt x="23749" y="8509"/>
                </a:lnTo>
                <a:lnTo>
                  <a:pt x="28701" y="9779"/>
                </a:lnTo>
                <a:lnTo>
                  <a:pt x="32892" y="10922"/>
                </a:lnTo>
                <a:lnTo>
                  <a:pt x="37210" y="12192"/>
                </a:lnTo>
                <a:lnTo>
                  <a:pt x="39624" y="8128"/>
                </a:lnTo>
                <a:lnTo>
                  <a:pt x="34798" y="6096"/>
                </a:lnTo>
                <a:lnTo>
                  <a:pt x="28701" y="4825"/>
                </a:lnTo>
                <a:lnTo>
                  <a:pt x="23113" y="3302"/>
                </a:lnTo>
                <a:lnTo>
                  <a:pt x="18287" y="2412"/>
                </a:lnTo>
                <a:lnTo>
                  <a:pt x="13461" y="1650"/>
                </a:lnTo>
                <a:lnTo>
                  <a:pt x="9143" y="1270"/>
                </a:lnTo>
                <a:lnTo>
                  <a:pt x="5460" y="381"/>
                </a:lnTo>
                <a:lnTo>
                  <a:pt x="3048" y="0"/>
                </a:lnTo>
                <a:close/>
              </a:path>
            </a:pathLst>
          </a:custGeom>
          <a:solidFill>
            <a:srgbClr val="4B1628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52" name="object 452"/>
          <p:cNvSpPr/>
          <p:nvPr/>
        </p:nvSpPr>
        <p:spPr>
          <a:xfrm>
            <a:off x="7254240" y="5007864"/>
            <a:ext cx="18287" cy="7619"/>
          </a:xfrm>
          <a:custGeom>
            <a:avLst/>
            <a:gdLst/>
            <a:ahLst/>
            <a:cxnLst/>
            <a:rect l="l" t="t" r="r" b="b"/>
            <a:pathLst>
              <a:path w="18287" h="7620">
                <a:moveTo>
                  <a:pt x="1396" y="0"/>
                </a:moveTo>
                <a:lnTo>
                  <a:pt x="0" y="3556"/>
                </a:lnTo>
                <a:lnTo>
                  <a:pt x="2158" y="4444"/>
                </a:lnTo>
                <a:lnTo>
                  <a:pt x="6984" y="5334"/>
                </a:lnTo>
                <a:lnTo>
                  <a:pt x="12700" y="6731"/>
                </a:lnTo>
                <a:lnTo>
                  <a:pt x="16890" y="7619"/>
                </a:lnTo>
                <a:lnTo>
                  <a:pt x="16890" y="6223"/>
                </a:lnTo>
                <a:lnTo>
                  <a:pt x="17525" y="4953"/>
                </a:lnTo>
                <a:lnTo>
                  <a:pt x="18287" y="4444"/>
                </a:lnTo>
                <a:lnTo>
                  <a:pt x="18287" y="3556"/>
                </a:lnTo>
                <a:lnTo>
                  <a:pt x="3555" y="888"/>
                </a:lnTo>
                <a:lnTo>
                  <a:pt x="1396" y="0"/>
                </a:lnTo>
                <a:close/>
              </a:path>
            </a:pathLst>
          </a:custGeom>
          <a:solidFill>
            <a:srgbClr val="4B1628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53" name="object 453"/>
          <p:cNvSpPr/>
          <p:nvPr/>
        </p:nvSpPr>
        <p:spPr>
          <a:xfrm>
            <a:off x="7222235" y="4997196"/>
            <a:ext cx="27432" cy="12192"/>
          </a:xfrm>
          <a:custGeom>
            <a:avLst/>
            <a:gdLst/>
            <a:ahLst/>
            <a:cxnLst/>
            <a:rect l="l" t="t" r="r" b="b"/>
            <a:pathLst>
              <a:path w="27432" h="12192">
                <a:moveTo>
                  <a:pt x="1905" y="0"/>
                </a:moveTo>
                <a:lnTo>
                  <a:pt x="0" y="4825"/>
                </a:lnTo>
                <a:lnTo>
                  <a:pt x="2540" y="5206"/>
                </a:lnTo>
                <a:lnTo>
                  <a:pt x="5588" y="6095"/>
                </a:lnTo>
                <a:lnTo>
                  <a:pt x="10033" y="7873"/>
                </a:lnTo>
                <a:lnTo>
                  <a:pt x="13716" y="8762"/>
                </a:lnTo>
                <a:lnTo>
                  <a:pt x="18034" y="10032"/>
                </a:lnTo>
                <a:lnTo>
                  <a:pt x="20574" y="11302"/>
                </a:lnTo>
                <a:lnTo>
                  <a:pt x="23749" y="11810"/>
                </a:lnTo>
                <a:lnTo>
                  <a:pt x="25527" y="12191"/>
                </a:lnTo>
                <a:lnTo>
                  <a:pt x="27432" y="8254"/>
                </a:lnTo>
                <a:lnTo>
                  <a:pt x="24892" y="7873"/>
                </a:lnTo>
                <a:lnTo>
                  <a:pt x="22479" y="6476"/>
                </a:lnTo>
                <a:lnTo>
                  <a:pt x="18669" y="5714"/>
                </a:lnTo>
                <a:lnTo>
                  <a:pt x="14350" y="4317"/>
                </a:lnTo>
                <a:lnTo>
                  <a:pt x="10033" y="2666"/>
                </a:lnTo>
                <a:lnTo>
                  <a:pt x="6223" y="1777"/>
                </a:lnTo>
                <a:lnTo>
                  <a:pt x="3683" y="888"/>
                </a:lnTo>
                <a:lnTo>
                  <a:pt x="1905" y="0"/>
                </a:lnTo>
                <a:close/>
              </a:path>
            </a:pathLst>
          </a:custGeom>
          <a:solidFill>
            <a:srgbClr val="4B1628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54" name="object 454"/>
          <p:cNvSpPr/>
          <p:nvPr/>
        </p:nvSpPr>
        <p:spPr>
          <a:xfrm>
            <a:off x="7368540" y="4992623"/>
            <a:ext cx="92963" cy="22859"/>
          </a:xfrm>
          <a:custGeom>
            <a:avLst/>
            <a:gdLst/>
            <a:ahLst/>
            <a:cxnLst/>
            <a:rect l="l" t="t" r="r" b="b"/>
            <a:pathLst>
              <a:path w="92963" h="22859">
                <a:moveTo>
                  <a:pt x="47370" y="0"/>
                </a:moveTo>
                <a:lnTo>
                  <a:pt x="45592" y="381"/>
                </a:lnTo>
                <a:lnTo>
                  <a:pt x="43052" y="1777"/>
                </a:lnTo>
                <a:lnTo>
                  <a:pt x="39877" y="2539"/>
                </a:lnTo>
                <a:lnTo>
                  <a:pt x="35432" y="3937"/>
                </a:lnTo>
                <a:lnTo>
                  <a:pt x="32257" y="5587"/>
                </a:lnTo>
                <a:lnTo>
                  <a:pt x="24637" y="7746"/>
                </a:lnTo>
                <a:lnTo>
                  <a:pt x="22732" y="8636"/>
                </a:lnTo>
                <a:lnTo>
                  <a:pt x="17017" y="9525"/>
                </a:lnTo>
                <a:lnTo>
                  <a:pt x="10159" y="10413"/>
                </a:lnTo>
                <a:lnTo>
                  <a:pt x="2539" y="12953"/>
                </a:lnTo>
                <a:lnTo>
                  <a:pt x="634" y="14224"/>
                </a:lnTo>
                <a:lnTo>
                  <a:pt x="0" y="16382"/>
                </a:lnTo>
                <a:lnTo>
                  <a:pt x="634" y="18542"/>
                </a:lnTo>
                <a:lnTo>
                  <a:pt x="1269" y="19812"/>
                </a:lnTo>
                <a:lnTo>
                  <a:pt x="3809" y="20700"/>
                </a:lnTo>
                <a:lnTo>
                  <a:pt x="6984" y="21589"/>
                </a:lnTo>
                <a:lnTo>
                  <a:pt x="9525" y="21589"/>
                </a:lnTo>
                <a:lnTo>
                  <a:pt x="13334" y="21970"/>
                </a:lnTo>
                <a:lnTo>
                  <a:pt x="15748" y="22478"/>
                </a:lnTo>
                <a:lnTo>
                  <a:pt x="20192" y="22478"/>
                </a:lnTo>
                <a:lnTo>
                  <a:pt x="23367" y="22859"/>
                </a:lnTo>
                <a:lnTo>
                  <a:pt x="30352" y="22859"/>
                </a:lnTo>
                <a:lnTo>
                  <a:pt x="32257" y="21970"/>
                </a:lnTo>
                <a:lnTo>
                  <a:pt x="34798" y="20700"/>
                </a:lnTo>
                <a:lnTo>
                  <a:pt x="38607" y="19431"/>
                </a:lnTo>
                <a:lnTo>
                  <a:pt x="43052" y="17652"/>
                </a:lnTo>
                <a:lnTo>
                  <a:pt x="51815" y="15112"/>
                </a:lnTo>
                <a:lnTo>
                  <a:pt x="54990" y="13843"/>
                </a:lnTo>
                <a:lnTo>
                  <a:pt x="58165" y="13334"/>
                </a:lnTo>
                <a:lnTo>
                  <a:pt x="61340" y="13334"/>
                </a:lnTo>
                <a:lnTo>
                  <a:pt x="63880" y="12953"/>
                </a:lnTo>
                <a:lnTo>
                  <a:pt x="91693" y="12953"/>
                </a:lnTo>
                <a:lnTo>
                  <a:pt x="92963" y="12064"/>
                </a:lnTo>
                <a:lnTo>
                  <a:pt x="91693" y="9906"/>
                </a:lnTo>
                <a:lnTo>
                  <a:pt x="88518" y="8636"/>
                </a:lnTo>
                <a:lnTo>
                  <a:pt x="83438" y="6476"/>
                </a:lnTo>
                <a:lnTo>
                  <a:pt x="74675" y="3937"/>
                </a:lnTo>
                <a:lnTo>
                  <a:pt x="69595" y="3428"/>
                </a:lnTo>
                <a:lnTo>
                  <a:pt x="66420" y="3048"/>
                </a:lnTo>
                <a:lnTo>
                  <a:pt x="62610" y="2539"/>
                </a:lnTo>
                <a:lnTo>
                  <a:pt x="58800" y="2158"/>
                </a:lnTo>
                <a:lnTo>
                  <a:pt x="54355" y="888"/>
                </a:lnTo>
                <a:lnTo>
                  <a:pt x="49910" y="381"/>
                </a:lnTo>
                <a:lnTo>
                  <a:pt x="47370" y="0"/>
                </a:lnTo>
                <a:close/>
              </a:path>
              <a:path w="92963" h="22859">
                <a:moveTo>
                  <a:pt x="91693" y="12953"/>
                </a:moveTo>
                <a:lnTo>
                  <a:pt x="82168" y="12953"/>
                </a:lnTo>
                <a:lnTo>
                  <a:pt x="86613" y="13334"/>
                </a:lnTo>
                <a:lnTo>
                  <a:pt x="89788" y="13334"/>
                </a:lnTo>
                <a:lnTo>
                  <a:pt x="91693" y="12953"/>
                </a:lnTo>
                <a:close/>
              </a:path>
            </a:pathLst>
          </a:custGeom>
          <a:solidFill>
            <a:srgbClr val="844633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55" name="object 455"/>
          <p:cNvSpPr/>
          <p:nvPr/>
        </p:nvSpPr>
        <p:spPr>
          <a:xfrm>
            <a:off x="7371588" y="5004815"/>
            <a:ext cx="12191" cy="9143"/>
          </a:xfrm>
          <a:custGeom>
            <a:avLst/>
            <a:gdLst/>
            <a:ahLst/>
            <a:cxnLst/>
            <a:rect l="l" t="t" r="r" b="b"/>
            <a:pathLst>
              <a:path w="12191" h="9144">
                <a:moveTo>
                  <a:pt x="6730" y="0"/>
                </a:moveTo>
                <a:lnTo>
                  <a:pt x="4317" y="507"/>
                </a:lnTo>
                <a:lnTo>
                  <a:pt x="2412" y="1015"/>
                </a:lnTo>
                <a:lnTo>
                  <a:pt x="1269" y="2920"/>
                </a:lnTo>
                <a:lnTo>
                  <a:pt x="0" y="4317"/>
                </a:lnTo>
                <a:lnTo>
                  <a:pt x="1269" y="5714"/>
                </a:lnTo>
                <a:lnTo>
                  <a:pt x="1777" y="7746"/>
                </a:lnTo>
                <a:lnTo>
                  <a:pt x="3682" y="8635"/>
                </a:lnTo>
                <a:lnTo>
                  <a:pt x="6095" y="9143"/>
                </a:lnTo>
                <a:lnTo>
                  <a:pt x="7873" y="8635"/>
                </a:lnTo>
                <a:lnTo>
                  <a:pt x="10413" y="8127"/>
                </a:lnTo>
                <a:lnTo>
                  <a:pt x="11556" y="6730"/>
                </a:lnTo>
                <a:lnTo>
                  <a:pt x="12191" y="4825"/>
                </a:lnTo>
                <a:lnTo>
                  <a:pt x="11556" y="3428"/>
                </a:lnTo>
                <a:lnTo>
                  <a:pt x="10921" y="1396"/>
                </a:lnTo>
                <a:lnTo>
                  <a:pt x="8508" y="507"/>
                </a:lnTo>
                <a:lnTo>
                  <a:pt x="6730" y="0"/>
                </a:lnTo>
                <a:close/>
              </a:path>
            </a:pathLst>
          </a:custGeom>
          <a:solidFill>
            <a:srgbClr val="844633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56" name="object 456"/>
          <p:cNvSpPr/>
          <p:nvPr/>
        </p:nvSpPr>
        <p:spPr>
          <a:xfrm>
            <a:off x="7217746" y="4872228"/>
            <a:ext cx="167558" cy="143256"/>
          </a:xfrm>
          <a:custGeom>
            <a:avLst/>
            <a:gdLst/>
            <a:ahLst/>
            <a:cxnLst/>
            <a:rect l="l" t="t" r="r" b="b"/>
            <a:pathLst>
              <a:path w="167558" h="143255">
                <a:moveTo>
                  <a:pt x="54782" y="0"/>
                </a:moveTo>
                <a:lnTo>
                  <a:pt x="49829" y="0"/>
                </a:lnTo>
                <a:lnTo>
                  <a:pt x="44749" y="381"/>
                </a:lnTo>
                <a:lnTo>
                  <a:pt x="39161" y="1270"/>
                </a:lnTo>
                <a:lnTo>
                  <a:pt x="34843" y="3429"/>
                </a:lnTo>
                <a:lnTo>
                  <a:pt x="30398" y="5207"/>
                </a:lnTo>
                <a:lnTo>
                  <a:pt x="27985" y="7366"/>
                </a:lnTo>
                <a:lnTo>
                  <a:pt x="25445" y="9525"/>
                </a:lnTo>
                <a:lnTo>
                  <a:pt x="23540" y="12065"/>
                </a:lnTo>
                <a:lnTo>
                  <a:pt x="21762" y="13716"/>
                </a:lnTo>
                <a:lnTo>
                  <a:pt x="19857" y="20193"/>
                </a:lnTo>
                <a:lnTo>
                  <a:pt x="18587" y="25781"/>
                </a:lnTo>
                <a:lnTo>
                  <a:pt x="17952" y="31369"/>
                </a:lnTo>
                <a:lnTo>
                  <a:pt x="16174" y="35306"/>
                </a:lnTo>
                <a:lnTo>
                  <a:pt x="14269" y="43434"/>
                </a:lnTo>
                <a:lnTo>
                  <a:pt x="5506" y="74041"/>
                </a:lnTo>
                <a:lnTo>
                  <a:pt x="3601" y="83058"/>
                </a:lnTo>
                <a:lnTo>
                  <a:pt x="2458" y="88138"/>
                </a:lnTo>
                <a:lnTo>
                  <a:pt x="1188" y="92964"/>
                </a:lnTo>
                <a:lnTo>
                  <a:pt x="553" y="98044"/>
                </a:lnTo>
                <a:lnTo>
                  <a:pt x="59" y="100711"/>
                </a:lnTo>
                <a:lnTo>
                  <a:pt x="0" y="105029"/>
                </a:lnTo>
                <a:lnTo>
                  <a:pt x="553" y="108458"/>
                </a:lnTo>
                <a:lnTo>
                  <a:pt x="553" y="116586"/>
                </a:lnTo>
                <a:lnTo>
                  <a:pt x="1823" y="117856"/>
                </a:lnTo>
                <a:lnTo>
                  <a:pt x="4871" y="120015"/>
                </a:lnTo>
                <a:lnTo>
                  <a:pt x="9316" y="121285"/>
                </a:lnTo>
                <a:lnTo>
                  <a:pt x="13634" y="122174"/>
                </a:lnTo>
                <a:lnTo>
                  <a:pt x="20492" y="124333"/>
                </a:lnTo>
                <a:lnTo>
                  <a:pt x="27985" y="126492"/>
                </a:lnTo>
                <a:lnTo>
                  <a:pt x="36113" y="128651"/>
                </a:lnTo>
                <a:lnTo>
                  <a:pt x="44749" y="131191"/>
                </a:lnTo>
                <a:lnTo>
                  <a:pt x="52877" y="133350"/>
                </a:lnTo>
                <a:lnTo>
                  <a:pt x="60370" y="134620"/>
                </a:lnTo>
                <a:lnTo>
                  <a:pt x="77134" y="137668"/>
                </a:lnTo>
                <a:lnTo>
                  <a:pt x="118917" y="141478"/>
                </a:lnTo>
                <a:lnTo>
                  <a:pt x="131998" y="141986"/>
                </a:lnTo>
                <a:lnTo>
                  <a:pt x="142666" y="142875"/>
                </a:lnTo>
                <a:lnTo>
                  <a:pt x="151302" y="143256"/>
                </a:lnTo>
                <a:lnTo>
                  <a:pt x="157017" y="143256"/>
                </a:lnTo>
                <a:lnTo>
                  <a:pt x="167558" y="138049"/>
                </a:lnTo>
                <a:lnTo>
                  <a:pt x="166923" y="136398"/>
                </a:lnTo>
                <a:lnTo>
                  <a:pt x="165653" y="134620"/>
                </a:lnTo>
                <a:lnTo>
                  <a:pt x="163240" y="133731"/>
                </a:lnTo>
                <a:lnTo>
                  <a:pt x="160700" y="132969"/>
                </a:lnTo>
                <a:lnTo>
                  <a:pt x="155112" y="131191"/>
                </a:lnTo>
                <a:lnTo>
                  <a:pt x="147619" y="128651"/>
                </a:lnTo>
                <a:lnTo>
                  <a:pt x="139491" y="125603"/>
                </a:lnTo>
                <a:lnTo>
                  <a:pt x="130220" y="123063"/>
                </a:lnTo>
                <a:lnTo>
                  <a:pt x="122727" y="120396"/>
                </a:lnTo>
                <a:lnTo>
                  <a:pt x="115869" y="117856"/>
                </a:lnTo>
                <a:lnTo>
                  <a:pt x="110789" y="116586"/>
                </a:lnTo>
                <a:lnTo>
                  <a:pt x="107741" y="114808"/>
                </a:lnTo>
                <a:lnTo>
                  <a:pt x="103423" y="113538"/>
                </a:lnTo>
                <a:lnTo>
                  <a:pt x="98978" y="111887"/>
                </a:lnTo>
                <a:lnTo>
                  <a:pt x="94660" y="110109"/>
                </a:lnTo>
                <a:lnTo>
                  <a:pt x="90342" y="108458"/>
                </a:lnTo>
                <a:lnTo>
                  <a:pt x="85262" y="107061"/>
                </a:lnTo>
                <a:lnTo>
                  <a:pt x="81579" y="105791"/>
                </a:lnTo>
                <a:lnTo>
                  <a:pt x="77134" y="105029"/>
                </a:lnTo>
                <a:lnTo>
                  <a:pt x="73451" y="104140"/>
                </a:lnTo>
                <a:lnTo>
                  <a:pt x="70276" y="103632"/>
                </a:lnTo>
                <a:lnTo>
                  <a:pt x="66593" y="102362"/>
                </a:lnTo>
                <a:lnTo>
                  <a:pt x="62910" y="101473"/>
                </a:lnTo>
                <a:lnTo>
                  <a:pt x="60370" y="101092"/>
                </a:lnTo>
                <a:lnTo>
                  <a:pt x="56687" y="100711"/>
                </a:lnTo>
                <a:lnTo>
                  <a:pt x="47924" y="100711"/>
                </a:lnTo>
                <a:lnTo>
                  <a:pt x="47289" y="99314"/>
                </a:lnTo>
                <a:lnTo>
                  <a:pt x="47289" y="98044"/>
                </a:lnTo>
                <a:lnTo>
                  <a:pt x="48559" y="95885"/>
                </a:lnTo>
                <a:lnTo>
                  <a:pt x="50972" y="92964"/>
                </a:lnTo>
                <a:lnTo>
                  <a:pt x="53512" y="88138"/>
                </a:lnTo>
                <a:lnTo>
                  <a:pt x="65958" y="48133"/>
                </a:lnTo>
                <a:lnTo>
                  <a:pt x="67228" y="43942"/>
                </a:lnTo>
                <a:lnTo>
                  <a:pt x="72816" y="37846"/>
                </a:lnTo>
                <a:lnTo>
                  <a:pt x="77134" y="31877"/>
                </a:lnTo>
                <a:lnTo>
                  <a:pt x="78404" y="25400"/>
                </a:lnTo>
                <a:lnTo>
                  <a:pt x="76626" y="16383"/>
                </a:lnTo>
                <a:lnTo>
                  <a:pt x="60370" y="889"/>
                </a:lnTo>
                <a:lnTo>
                  <a:pt x="54782" y="0"/>
                </a:lnTo>
                <a:close/>
              </a:path>
            </a:pathLst>
          </a:custGeom>
          <a:solidFill>
            <a:srgbClr val="844633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57" name="object 457"/>
          <p:cNvSpPr/>
          <p:nvPr/>
        </p:nvSpPr>
        <p:spPr>
          <a:xfrm>
            <a:off x="7371588" y="5004815"/>
            <a:ext cx="12191" cy="9143"/>
          </a:xfrm>
          <a:custGeom>
            <a:avLst/>
            <a:gdLst/>
            <a:ahLst/>
            <a:cxnLst/>
            <a:rect l="l" t="t" r="r" b="b"/>
            <a:pathLst>
              <a:path w="12191" h="9144">
                <a:moveTo>
                  <a:pt x="7365" y="0"/>
                </a:moveTo>
                <a:lnTo>
                  <a:pt x="4317" y="0"/>
                </a:lnTo>
                <a:lnTo>
                  <a:pt x="2412" y="507"/>
                </a:lnTo>
                <a:lnTo>
                  <a:pt x="1269" y="1904"/>
                </a:lnTo>
                <a:lnTo>
                  <a:pt x="0" y="3809"/>
                </a:lnTo>
                <a:lnTo>
                  <a:pt x="0" y="5333"/>
                </a:lnTo>
                <a:lnTo>
                  <a:pt x="1269" y="7238"/>
                </a:lnTo>
                <a:lnTo>
                  <a:pt x="3047" y="8635"/>
                </a:lnTo>
                <a:lnTo>
                  <a:pt x="4825" y="9143"/>
                </a:lnTo>
                <a:lnTo>
                  <a:pt x="7365" y="9143"/>
                </a:lnTo>
                <a:lnTo>
                  <a:pt x="9143" y="8635"/>
                </a:lnTo>
                <a:lnTo>
                  <a:pt x="11556" y="7238"/>
                </a:lnTo>
                <a:lnTo>
                  <a:pt x="12191" y="5333"/>
                </a:lnTo>
                <a:lnTo>
                  <a:pt x="12191" y="3809"/>
                </a:lnTo>
                <a:lnTo>
                  <a:pt x="11556" y="1904"/>
                </a:lnTo>
                <a:lnTo>
                  <a:pt x="9143" y="507"/>
                </a:lnTo>
                <a:lnTo>
                  <a:pt x="7365" y="0"/>
                </a:lnTo>
                <a:close/>
              </a:path>
            </a:pathLst>
          </a:custGeom>
          <a:solidFill>
            <a:srgbClr val="844633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58" name="object 458"/>
          <p:cNvSpPr/>
          <p:nvPr/>
        </p:nvSpPr>
        <p:spPr>
          <a:xfrm>
            <a:off x="7258811" y="4890515"/>
            <a:ext cx="13716" cy="9143"/>
          </a:xfrm>
          <a:custGeom>
            <a:avLst/>
            <a:gdLst/>
            <a:ahLst/>
            <a:cxnLst/>
            <a:rect l="l" t="t" r="r" b="b"/>
            <a:pathLst>
              <a:path w="13716" h="9144">
                <a:moveTo>
                  <a:pt x="8001" y="0"/>
                </a:moveTo>
                <a:lnTo>
                  <a:pt x="5715" y="0"/>
                </a:lnTo>
                <a:lnTo>
                  <a:pt x="2921" y="507"/>
                </a:lnTo>
                <a:lnTo>
                  <a:pt x="762" y="1523"/>
                </a:lnTo>
                <a:lnTo>
                  <a:pt x="0" y="3555"/>
                </a:lnTo>
                <a:lnTo>
                  <a:pt x="0" y="5587"/>
                </a:lnTo>
                <a:lnTo>
                  <a:pt x="762" y="7619"/>
                </a:lnTo>
                <a:lnTo>
                  <a:pt x="2921" y="8635"/>
                </a:lnTo>
                <a:lnTo>
                  <a:pt x="5715" y="9143"/>
                </a:lnTo>
                <a:lnTo>
                  <a:pt x="8001" y="9143"/>
                </a:lnTo>
                <a:lnTo>
                  <a:pt x="10795" y="8635"/>
                </a:lnTo>
                <a:lnTo>
                  <a:pt x="12954" y="6603"/>
                </a:lnTo>
                <a:lnTo>
                  <a:pt x="13716" y="5079"/>
                </a:lnTo>
                <a:lnTo>
                  <a:pt x="13716" y="3555"/>
                </a:lnTo>
                <a:lnTo>
                  <a:pt x="12954" y="1523"/>
                </a:lnTo>
                <a:lnTo>
                  <a:pt x="10795" y="507"/>
                </a:lnTo>
                <a:lnTo>
                  <a:pt x="8001" y="0"/>
                </a:lnTo>
                <a:close/>
              </a:path>
            </a:pathLst>
          </a:custGeom>
          <a:solidFill>
            <a:srgbClr val="844633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59" name="object 459"/>
          <p:cNvSpPr/>
          <p:nvPr/>
        </p:nvSpPr>
        <p:spPr>
          <a:xfrm>
            <a:off x="7220711" y="4870703"/>
            <a:ext cx="80772" cy="86868"/>
          </a:xfrm>
          <a:custGeom>
            <a:avLst/>
            <a:gdLst/>
            <a:ahLst/>
            <a:cxnLst/>
            <a:rect l="l" t="t" r="r" b="b"/>
            <a:pathLst>
              <a:path w="80772" h="86868">
                <a:moveTo>
                  <a:pt x="55118" y="0"/>
                </a:moveTo>
                <a:lnTo>
                  <a:pt x="42164" y="0"/>
                </a:lnTo>
                <a:lnTo>
                  <a:pt x="30607" y="2540"/>
                </a:lnTo>
                <a:lnTo>
                  <a:pt x="20828" y="9017"/>
                </a:lnTo>
                <a:lnTo>
                  <a:pt x="14097" y="18542"/>
                </a:lnTo>
                <a:lnTo>
                  <a:pt x="11684" y="28575"/>
                </a:lnTo>
                <a:lnTo>
                  <a:pt x="7366" y="47117"/>
                </a:lnTo>
                <a:lnTo>
                  <a:pt x="2413" y="66167"/>
                </a:lnTo>
                <a:lnTo>
                  <a:pt x="41656" y="86487"/>
                </a:lnTo>
                <a:lnTo>
                  <a:pt x="49530" y="86868"/>
                </a:lnTo>
                <a:lnTo>
                  <a:pt x="55626" y="86868"/>
                </a:lnTo>
                <a:lnTo>
                  <a:pt x="59309" y="80010"/>
                </a:lnTo>
                <a:lnTo>
                  <a:pt x="63627" y="71247"/>
                </a:lnTo>
                <a:lnTo>
                  <a:pt x="67310" y="61849"/>
                </a:lnTo>
                <a:lnTo>
                  <a:pt x="70993" y="52705"/>
                </a:lnTo>
                <a:lnTo>
                  <a:pt x="74041" y="43688"/>
                </a:lnTo>
                <a:lnTo>
                  <a:pt x="77089" y="36322"/>
                </a:lnTo>
                <a:lnTo>
                  <a:pt x="78359" y="30226"/>
                </a:lnTo>
                <a:lnTo>
                  <a:pt x="80137" y="26797"/>
                </a:lnTo>
                <a:lnTo>
                  <a:pt x="80772" y="16383"/>
                </a:lnTo>
                <a:lnTo>
                  <a:pt x="75819" y="8255"/>
                </a:lnTo>
                <a:lnTo>
                  <a:pt x="66675" y="2540"/>
                </a:lnTo>
                <a:lnTo>
                  <a:pt x="55118" y="0"/>
                </a:lnTo>
                <a:close/>
              </a:path>
            </a:pathLst>
          </a:custGeom>
          <a:solidFill>
            <a:srgbClr val="FFDD7E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60" name="object 460"/>
          <p:cNvSpPr/>
          <p:nvPr/>
        </p:nvSpPr>
        <p:spPr>
          <a:xfrm>
            <a:off x="7376159" y="5295265"/>
            <a:ext cx="355092" cy="0"/>
          </a:xfrm>
          <a:custGeom>
            <a:avLst/>
            <a:gdLst/>
            <a:ahLst/>
            <a:cxnLst/>
            <a:rect l="l" t="t" r="r" b="b"/>
            <a:pathLst>
              <a:path w="355092" h="0">
                <a:moveTo>
                  <a:pt x="0" y="0"/>
                </a:moveTo>
                <a:lnTo>
                  <a:pt x="355092" y="0"/>
                </a:lnTo>
              </a:path>
            </a:pathLst>
          </a:custGeom>
          <a:ln w="12699">
            <a:solidFill>
              <a:srgbClr val="B1C1D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61" name="object 461"/>
          <p:cNvSpPr/>
          <p:nvPr/>
        </p:nvSpPr>
        <p:spPr>
          <a:xfrm>
            <a:off x="7376159" y="5277484"/>
            <a:ext cx="119253" cy="0"/>
          </a:xfrm>
          <a:custGeom>
            <a:avLst/>
            <a:gdLst/>
            <a:ahLst/>
            <a:cxnLst/>
            <a:rect l="l" t="t" r="r" b="b"/>
            <a:pathLst>
              <a:path w="119253" h="0">
                <a:moveTo>
                  <a:pt x="0" y="0"/>
                </a:moveTo>
                <a:lnTo>
                  <a:pt x="119253" y="0"/>
                </a:lnTo>
              </a:path>
            </a:pathLst>
          </a:custGeom>
          <a:ln w="25400">
            <a:solidFill>
              <a:srgbClr val="B1C1D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62" name="object 462"/>
          <p:cNvSpPr/>
          <p:nvPr/>
        </p:nvSpPr>
        <p:spPr>
          <a:xfrm>
            <a:off x="7611491" y="5277611"/>
            <a:ext cx="119760" cy="0"/>
          </a:xfrm>
          <a:custGeom>
            <a:avLst/>
            <a:gdLst/>
            <a:ahLst/>
            <a:cxnLst/>
            <a:rect l="l" t="t" r="r" b="b"/>
            <a:pathLst>
              <a:path w="119760" h="0">
                <a:moveTo>
                  <a:pt x="0" y="0"/>
                </a:moveTo>
                <a:lnTo>
                  <a:pt x="119760" y="0"/>
                </a:lnTo>
              </a:path>
            </a:pathLst>
          </a:custGeom>
          <a:ln w="25654">
            <a:solidFill>
              <a:srgbClr val="B1C1D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63" name="object 463"/>
          <p:cNvSpPr/>
          <p:nvPr/>
        </p:nvSpPr>
        <p:spPr>
          <a:xfrm>
            <a:off x="7386828" y="5038344"/>
            <a:ext cx="335279" cy="80772"/>
          </a:xfrm>
          <a:custGeom>
            <a:avLst/>
            <a:gdLst/>
            <a:ahLst/>
            <a:cxnLst/>
            <a:rect l="l" t="t" r="r" b="b"/>
            <a:pathLst>
              <a:path w="335279" h="80772">
                <a:moveTo>
                  <a:pt x="0" y="80771"/>
                </a:moveTo>
                <a:lnTo>
                  <a:pt x="335279" y="80771"/>
                </a:lnTo>
                <a:lnTo>
                  <a:pt x="335279" y="0"/>
                </a:lnTo>
                <a:lnTo>
                  <a:pt x="0" y="0"/>
                </a:lnTo>
                <a:lnTo>
                  <a:pt x="0" y="80771"/>
                </a:lnTo>
                <a:close/>
              </a:path>
            </a:pathLst>
          </a:custGeom>
          <a:solidFill>
            <a:srgbClr val="B1C1D1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64" name="object 464"/>
          <p:cNvSpPr/>
          <p:nvPr/>
        </p:nvSpPr>
        <p:spPr>
          <a:xfrm>
            <a:off x="7347204" y="5029961"/>
            <a:ext cx="394716" cy="0"/>
          </a:xfrm>
          <a:custGeom>
            <a:avLst/>
            <a:gdLst/>
            <a:ahLst/>
            <a:cxnLst/>
            <a:rect l="l" t="t" r="r" b="b"/>
            <a:pathLst>
              <a:path w="394716" h="0">
                <a:moveTo>
                  <a:pt x="0" y="0"/>
                </a:moveTo>
                <a:lnTo>
                  <a:pt x="394716" y="0"/>
                </a:lnTo>
              </a:path>
            </a:pathLst>
          </a:custGeom>
          <a:ln w="18033">
            <a:solidFill>
              <a:srgbClr val="7E99B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65" name="object 465"/>
          <p:cNvSpPr/>
          <p:nvPr/>
        </p:nvSpPr>
        <p:spPr>
          <a:xfrm>
            <a:off x="7495031" y="5119115"/>
            <a:ext cx="115824" cy="170688"/>
          </a:xfrm>
          <a:custGeom>
            <a:avLst/>
            <a:gdLst/>
            <a:ahLst/>
            <a:cxnLst/>
            <a:rect l="l" t="t" r="r" b="b"/>
            <a:pathLst>
              <a:path w="115824" h="170687">
                <a:moveTo>
                  <a:pt x="0" y="170688"/>
                </a:moveTo>
                <a:lnTo>
                  <a:pt x="115824" y="170688"/>
                </a:lnTo>
                <a:lnTo>
                  <a:pt x="115824" y="0"/>
                </a:lnTo>
                <a:lnTo>
                  <a:pt x="0" y="0"/>
                </a:lnTo>
                <a:lnTo>
                  <a:pt x="0" y="170688"/>
                </a:lnTo>
                <a:close/>
              </a:path>
            </a:pathLst>
          </a:custGeom>
          <a:solidFill>
            <a:srgbClr val="7E99B1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66" name="object 466"/>
          <p:cNvSpPr/>
          <p:nvPr/>
        </p:nvSpPr>
        <p:spPr>
          <a:xfrm>
            <a:off x="7543800" y="5087111"/>
            <a:ext cx="22859" cy="16763"/>
          </a:xfrm>
          <a:custGeom>
            <a:avLst/>
            <a:gdLst/>
            <a:ahLst/>
            <a:cxnLst/>
            <a:rect l="l" t="t" r="r" b="b"/>
            <a:pathLst>
              <a:path w="22859" h="16763">
                <a:moveTo>
                  <a:pt x="11429" y="0"/>
                </a:moveTo>
                <a:lnTo>
                  <a:pt x="6603" y="381"/>
                </a:lnTo>
                <a:lnTo>
                  <a:pt x="3555" y="2667"/>
                </a:lnTo>
                <a:lnTo>
                  <a:pt x="634" y="5714"/>
                </a:lnTo>
                <a:lnTo>
                  <a:pt x="0" y="8381"/>
                </a:lnTo>
                <a:lnTo>
                  <a:pt x="634" y="11430"/>
                </a:lnTo>
                <a:lnTo>
                  <a:pt x="3555" y="14096"/>
                </a:lnTo>
                <a:lnTo>
                  <a:pt x="6603" y="16382"/>
                </a:lnTo>
                <a:lnTo>
                  <a:pt x="11429" y="16763"/>
                </a:lnTo>
                <a:lnTo>
                  <a:pt x="15621" y="16382"/>
                </a:lnTo>
                <a:lnTo>
                  <a:pt x="19303" y="14096"/>
                </a:lnTo>
                <a:lnTo>
                  <a:pt x="22225" y="11430"/>
                </a:lnTo>
                <a:lnTo>
                  <a:pt x="22859" y="8381"/>
                </a:lnTo>
                <a:lnTo>
                  <a:pt x="22225" y="5714"/>
                </a:lnTo>
                <a:lnTo>
                  <a:pt x="19303" y="2667"/>
                </a:lnTo>
                <a:lnTo>
                  <a:pt x="15621" y="381"/>
                </a:lnTo>
                <a:lnTo>
                  <a:pt x="11429" y="0"/>
                </a:lnTo>
                <a:close/>
              </a:path>
            </a:pathLst>
          </a:custGeom>
          <a:solidFill>
            <a:srgbClr val="7E99B1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67" name="object 467"/>
          <p:cNvSpPr/>
          <p:nvPr/>
        </p:nvSpPr>
        <p:spPr>
          <a:xfrm>
            <a:off x="7536180" y="5002529"/>
            <a:ext cx="185927" cy="0"/>
          </a:xfrm>
          <a:custGeom>
            <a:avLst/>
            <a:gdLst/>
            <a:ahLst/>
            <a:cxnLst/>
            <a:rect l="l" t="t" r="r" b="b"/>
            <a:pathLst>
              <a:path w="185927" h="0">
                <a:moveTo>
                  <a:pt x="0" y="0"/>
                </a:moveTo>
                <a:lnTo>
                  <a:pt x="185927" y="0"/>
                </a:lnTo>
              </a:path>
            </a:pathLst>
          </a:custGeom>
          <a:ln w="39370">
            <a:solidFill>
              <a:srgbClr val="D5C5C8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68" name="object 468"/>
          <p:cNvSpPr/>
          <p:nvPr/>
        </p:nvSpPr>
        <p:spPr>
          <a:xfrm>
            <a:off x="7510271" y="4863084"/>
            <a:ext cx="188975" cy="120396"/>
          </a:xfrm>
          <a:custGeom>
            <a:avLst/>
            <a:gdLst/>
            <a:ahLst/>
            <a:cxnLst/>
            <a:rect l="l" t="t" r="r" b="b"/>
            <a:pathLst>
              <a:path w="188975" h="120396">
                <a:moveTo>
                  <a:pt x="91948" y="0"/>
                </a:moveTo>
                <a:lnTo>
                  <a:pt x="85725" y="0"/>
                </a:lnTo>
                <a:lnTo>
                  <a:pt x="81914" y="381"/>
                </a:lnTo>
                <a:lnTo>
                  <a:pt x="77597" y="1270"/>
                </a:lnTo>
                <a:lnTo>
                  <a:pt x="70103" y="2540"/>
                </a:lnTo>
                <a:lnTo>
                  <a:pt x="46354" y="6858"/>
                </a:lnTo>
                <a:lnTo>
                  <a:pt x="22478" y="11684"/>
                </a:lnTo>
                <a:lnTo>
                  <a:pt x="13716" y="12954"/>
                </a:lnTo>
                <a:lnTo>
                  <a:pt x="10032" y="13335"/>
                </a:lnTo>
                <a:lnTo>
                  <a:pt x="4318" y="15113"/>
                </a:lnTo>
                <a:lnTo>
                  <a:pt x="1270" y="16383"/>
                </a:lnTo>
                <a:lnTo>
                  <a:pt x="0" y="19050"/>
                </a:lnTo>
                <a:lnTo>
                  <a:pt x="0" y="106553"/>
                </a:lnTo>
                <a:lnTo>
                  <a:pt x="634" y="107823"/>
                </a:lnTo>
                <a:lnTo>
                  <a:pt x="1904" y="109601"/>
                </a:lnTo>
                <a:lnTo>
                  <a:pt x="3809" y="109982"/>
                </a:lnTo>
                <a:lnTo>
                  <a:pt x="8762" y="111379"/>
                </a:lnTo>
                <a:lnTo>
                  <a:pt x="11302" y="111760"/>
                </a:lnTo>
                <a:lnTo>
                  <a:pt x="11937" y="111760"/>
                </a:lnTo>
                <a:lnTo>
                  <a:pt x="14985" y="114300"/>
                </a:lnTo>
                <a:lnTo>
                  <a:pt x="28194" y="116078"/>
                </a:lnTo>
                <a:lnTo>
                  <a:pt x="35051" y="120396"/>
                </a:lnTo>
                <a:lnTo>
                  <a:pt x="164592" y="120396"/>
                </a:lnTo>
                <a:lnTo>
                  <a:pt x="164592" y="118618"/>
                </a:lnTo>
                <a:lnTo>
                  <a:pt x="165861" y="113538"/>
                </a:lnTo>
                <a:lnTo>
                  <a:pt x="165861" y="111760"/>
                </a:lnTo>
                <a:lnTo>
                  <a:pt x="171450" y="110871"/>
                </a:lnTo>
                <a:lnTo>
                  <a:pt x="173989" y="107823"/>
                </a:lnTo>
                <a:lnTo>
                  <a:pt x="185166" y="107823"/>
                </a:lnTo>
                <a:lnTo>
                  <a:pt x="187071" y="107442"/>
                </a:lnTo>
                <a:lnTo>
                  <a:pt x="188341" y="106553"/>
                </a:lnTo>
                <a:lnTo>
                  <a:pt x="188975" y="104394"/>
                </a:lnTo>
                <a:lnTo>
                  <a:pt x="188975" y="35433"/>
                </a:lnTo>
                <a:lnTo>
                  <a:pt x="188341" y="32766"/>
                </a:lnTo>
                <a:lnTo>
                  <a:pt x="186435" y="31115"/>
                </a:lnTo>
                <a:lnTo>
                  <a:pt x="184657" y="29337"/>
                </a:lnTo>
                <a:lnTo>
                  <a:pt x="181482" y="28448"/>
                </a:lnTo>
                <a:lnTo>
                  <a:pt x="178943" y="28067"/>
                </a:lnTo>
                <a:lnTo>
                  <a:pt x="174625" y="26289"/>
                </a:lnTo>
                <a:lnTo>
                  <a:pt x="168275" y="24638"/>
                </a:lnTo>
                <a:lnTo>
                  <a:pt x="152019" y="19431"/>
                </a:lnTo>
                <a:lnTo>
                  <a:pt x="148335" y="18542"/>
                </a:lnTo>
                <a:lnTo>
                  <a:pt x="147066" y="18161"/>
                </a:lnTo>
                <a:lnTo>
                  <a:pt x="147066" y="14224"/>
                </a:lnTo>
                <a:lnTo>
                  <a:pt x="145796" y="12954"/>
                </a:lnTo>
                <a:lnTo>
                  <a:pt x="143255" y="11684"/>
                </a:lnTo>
                <a:lnTo>
                  <a:pt x="140843" y="10414"/>
                </a:lnTo>
                <a:lnTo>
                  <a:pt x="137668" y="9525"/>
                </a:lnTo>
                <a:lnTo>
                  <a:pt x="132079" y="8636"/>
                </a:lnTo>
                <a:lnTo>
                  <a:pt x="125095" y="6858"/>
                </a:lnTo>
                <a:lnTo>
                  <a:pt x="118236" y="5588"/>
                </a:lnTo>
                <a:lnTo>
                  <a:pt x="110108" y="3429"/>
                </a:lnTo>
                <a:lnTo>
                  <a:pt x="103885" y="2540"/>
                </a:lnTo>
                <a:lnTo>
                  <a:pt x="98805" y="1270"/>
                </a:lnTo>
                <a:lnTo>
                  <a:pt x="95757" y="381"/>
                </a:lnTo>
                <a:lnTo>
                  <a:pt x="91948" y="0"/>
                </a:lnTo>
                <a:close/>
              </a:path>
            </a:pathLst>
          </a:custGeom>
          <a:solidFill>
            <a:srgbClr val="D5C5C8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69" name="object 469"/>
          <p:cNvSpPr/>
          <p:nvPr/>
        </p:nvSpPr>
        <p:spPr>
          <a:xfrm>
            <a:off x="7469123" y="4983479"/>
            <a:ext cx="67055" cy="38100"/>
          </a:xfrm>
          <a:custGeom>
            <a:avLst/>
            <a:gdLst/>
            <a:ahLst/>
            <a:cxnLst/>
            <a:rect l="l" t="t" r="r" b="b"/>
            <a:pathLst>
              <a:path w="67055" h="38100">
                <a:moveTo>
                  <a:pt x="67055" y="0"/>
                </a:moveTo>
                <a:lnTo>
                  <a:pt x="0" y="7493"/>
                </a:lnTo>
                <a:lnTo>
                  <a:pt x="0" y="38100"/>
                </a:lnTo>
                <a:lnTo>
                  <a:pt x="67055" y="38100"/>
                </a:lnTo>
                <a:lnTo>
                  <a:pt x="67055" y="0"/>
                </a:lnTo>
                <a:close/>
              </a:path>
            </a:pathLst>
          </a:custGeom>
          <a:solidFill>
            <a:srgbClr val="B79B9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70" name="object 470"/>
          <p:cNvSpPr/>
          <p:nvPr/>
        </p:nvSpPr>
        <p:spPr>
          <a:xfrm>
            <a:off x="7597140" y="4863084"/>
            <a:ext cx="59435" cy="105156"/>
          </a:xfrm>
          <a:custGeom>
            <a:avLst/>
            <a:gdLst/>
            <a:ahLst/>
            <a:cxnLst/>
            <a:rect l="l" t="t" r="r" b="b"/>
            <a:pathLst>
              <a:path w="59435" h="105155">
                <a:moveTo>
                  <a:pt x="3048" y="0"/>
                </a:moveTo>
                <a:lnTo>
                  <a:pt x="4317" y="381"/>
                </a:lnTo>
                <a:lnTo>
                  <a:pt x="5460" y="1778"/>
                </a:lnTo>
                <a:lnTo>
                  <a:pt x="6730" y="2540"/>
                </a:lnTo>
                <a:lnTo>
                  <a:pt x="7365" y="3429"/>
                </a:lnTo>
                <a:lnTo>
                  <a:pt x="7365" y="100457"/>
                </a:lnTo>
                <a:lnTo>
                  <a:pt x="6730" y="101727"/>
                </a:lnTo>
                <a:lnTo>
                  <a:pt x="5460" y="103378"/>
                </a:lnTo>
                <a:lnTo>
                  <a:pt x="3682" y="104267"/>
                </a:lnTo>
                <a:lnTo>
                  <a:pt x="0" y="105156"/>
                </a:lnTo>
                <a:lnTo>
                  <a:pt x="54482" y="105156"/>
                </a:lnTo>
                <a:lnTo>
                  <a:pt x="56387" y="104775"/>
                </a:lnTo>
                <a:lnTo>
                  <a:pt x="58165" y="103378"/>
                </a:lnTo>
                <a:lnTo>
                  <a:pt x="58800" y="101346"/>
                </a:lnTo>
                <a:lnTo>
                  <a:pt x="59435" y="99187"/>
                </a:lnTo>
                <a:lnTo>
                  <a:pt x="59435" y="14224"/>
                </a:lnTo>
                <a:lnTo>
                  <a:pt x="58165" y="12827"/>
                </a:lnTo>
                <a:lnTo>
                  <a:pt x="53339" y="10287"/>
                </a:lnTo>
                <a:lnTo>
                  <a:pt x="50291" y="9398"/>
                </a:lnTo>
                <a:lnTo>
                  <a:pt x="44703" y="8636"/>
                </a:lnTo>
                <a:lnTo>
                  <a:pt x="37973" y="6858"/>
                </a:lnTo>
                <a:lnTo>
                  <a:pt x="31241" y="5588"/>
                </a:lnTo>
                <a:lnTo>
                  <a:pt x="23240" y="3429"/>
                </a:lnTo>
                <a:lnTo>
                  <a:pt x="17144" y="2540"/>
                </a:lnTo>
                <a:lnTo>
                  <a:pt x="12191" y="1270"/>
                </a:lnTo>
                <a:lnTo>
                  <a:pt x="9143" y="381"/>
                </a:lnTo>
                <a:lnTo>
                  <a:pt x="4952" y="381"/>
                </a:lnTo>
                <a:lnTo>
                  <a:pt x="3048" y="0"/>
                </a:lnTo>
                <a:close/>
              </a:path>
            </a:pathLst>
          </a:custGeom>
          <a:solidFill>
            <a:srgbClr val="B79B9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71" name="object 471"/>
          <p:cNvSpPr/>
          <p:nvPr/>
        </p:nvSpPr>
        <p:spPr>
          <a:xfrm>
            <a:off x="7350252" y="5013959"/>
            <a:ext cx="27431" cy="7619"/>
          </a:xfrm>
          <a:custGeom>
            <a:avLst/>
            <a:gdLst/>
            <a:ahLst/>
            <a:cxnLst/>
            <a:rect l="l" t="t" r="r" b="b"/>
            <a:pathLst>
              <a:path w="27431" h="7620">
                <a:moveTo>
                  <a:pt x="27431" y="0"/>
                </a:moveTo>
                <a:lnTo>
                  <a:pt x="2540" y="2793"/>
                </a:lnTo>
                <a:lnTo>
                  <a:pt x="634" y="2793"/>
                </a:lnTo>
                <a:lnTo>
                  <a:pt x="0" y="3301"/>
                </a:lnTo>
                <a:lnTo>
                  <a:pt x="0" y="7619"/>
                </a:lnTo>
                <a:lnTo>
                  <a:pt x="27431" y="7619"/>
                </a:lnTo>
                <a:lnTo>
                  <a:pt x="27431" y="0"/>
                </a:lnTo>
                <a:close/>
              </a:path>
            </a:pathLst>
          </a:custGeom>
          <a:solidFill>
            <a:srgbClr val="C1AAAE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72" name="object 472"/>
          <p:cNvSpPr/>
          <p:nvPr/>
        </p:nvSpPr>
        <p:spPr>
          <a:xfrm>
            <a:off x="7377683" y="5003291"/>
            <a:ext cx="140208" cy="18287"/>
          </a:xfrm>
          <a:custGeom>
            <a:avLst/>
            <a:gdLst/>
            <a:ahLst/>
            <a:cxnLst/>
            <a:rect l="l" t="t" r="r" b="b"/>
            <a:pathLst>
              <a:path w="140208" h="18287">
                <a:moveTo>
                  <a:pt x="137795" y="0"/>
                </a:moveTo>
                <a:lnTo>
                  <a:pt x="133985" y="0"/>
                </a:lnTo>
                <a:lnTo>
                  <a:pt x="129032" y="507"/>
                </a:lnTo>
                <a:lnTo>
                  <a:pt x="125984" y="888"/>
                </a:lnTo>
                <a:lnTo>
                  <a:pt x="119888" y="1396"/>
                </a:lnTo>
                <a:lnTo>
                  <a:pt x="113030" y="2285"/>
                </a:lnTo>
                <a:lnTo>
                  <a:pt x="103759" y="3174"/>
                </a:lnTo>
                <a:lnTo>
                  <a:pt x="93852" y="3555"/>
                </a:lnTo>
                <a:lnTo>
                  <a:pt x="82804" y="4444"/>
                </a:lnTo>
                <a:lnTo>
                  <a:pt x="71627" y="5841"/>
                </a:lnTo>
                <a:lnTo>
                  <a:pt x="60579" y="6730"/>
                </a:lnTo>
                <a:lnTo>
                  <a:pt x="48768" y="7111"/>
                </a:lnTo>
                <a:lnTo>
                  <a:pt x="37719" y="8000"/>
                </a:lnTo>
                <a:lnTo>
                  <a:pt x="27813" y="9397"/>
                </a:lnTo>
                <a:lnTo>
                  <a:pt x="18542" y="9778"/>
                </a:lnTo>
                <a:lnTo>
                  <a:pt x="4952" y="10667"/>
                </a:lnTo>
                <a:lnTo>
                  <a:pt x="1270" y="11175"/>
                </a:lnTo>
                <a:lnTo>
                  <a:pt x="0" y="11175"/>
                </a:lnTo>
                <a:lnTo>
                  <a:pt x="0" y="18287"/>
                </a:lnTo>
                <a:lnTo>
                  <a:pt x="140208" y="18287"/>
                </a:lnTo>
                <a:lnTo>
                  <a:pt x="140208" y="2285"/>
                </a:lnTo>
                <a:lnTo>
                  <a:pt x="138938" y="507"/>
                </a:lnTo>
                <a:lnTo>
                  <a:pt x="137795" y="0"/>
                </a:lnTo>
                <a:close/>
              </a:path>
            </a:pathLst>
          </a:custGeom>
          <a:solidFill>
            <a:srgbClr val="D5C5C8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73" name="object 473"/>
          <p:cNvSpPr/>
          <p:nvPr/>
        </p:nvSpPr>
        <p:spPr>
          <a:xfrm>
            <a:off x="7523988" y="4974335"/>
            <a:ext cx="150875" cy="9143"/>
          </a:xfrm>
          <a:custGeom>
            <a:avLst/>
            <a:gdLst/>
            <a:ahLst/>
            <a:cxnLst/>
            <a:rect l="l" t="t" r="r" b="b"/>
            <a:pathLst>
              <a:path w="150875" h="9144">
                <a:moveTo>
                  <a:pt x="150875" y="0"/>
                </a:moveTo>
                <a:lnTo>
                  <a:pt x="0" y="0"/>
                </a:lnTo>
                <a:lnTo>
                  <a:pt x="3047" y="2793"/>
                </a:lnTo>
                <a:lnTo>
                  <a:pt x="16001" y="4571"/>
                </a:lnTo>
                <a:lnTo>
                  <a:pt x="22732" y="9143"/>
                </a:lnTo>
                <a:lnTo>
                  <a:pt x="149605" y="9143"/>
                </a:lnTo>
                <a:lnTo>
                  <a:pt x="149605" y="7365"/>
                </a:lnTo>
                <a:lnTo>
                  <a:pt x="150875" y="1777"/>
                </a:lnTo>
                <a:lnTo>
                  <a:pt x="150875" y="0"/>
                </a:lnTo>
                <a:close/>
              </a:path>
            </a:pathLst>
          </a:custGeom>
          <a:solidFill>
            <a:srgbClr val="997177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74" name="object 474"/>
          <p:cNvSpPr/>
          <p:nvPr/>
        </p:nvSpPr>
        <p:spPr>
          <a:xfrm>
            <a:off x="7522464" y="4873752"/>
            <a:ext cx="68579" cy="89916"/>
          </a:xfrm>
          <a:custGeom>
            <a:avLst/>
            <a:gdLst/>
            <a:ahLst/>
            <a:cxnLst/>
            <a:rect l="l" t="t" r="r" b="b"/>
            <a:pathLst>
              <a:path w="68579" h="89916">
                <a:moveTo>
                  <a:pt x="66675" y="0"/>
                </a:moveTo>
                <a:lnTo>
                  <a:pt x="64896" y="0"/>
                </a:lnTo>
                <a:lnTo>
                  <a:pt x="61213" y="381"/>
                </a:lnTo>
                <a:lnTo>
                  <a:pt x="54355" y="1778"/>
                </a:lnTo>
                <a:lnTo>
                  <a:pt x="45084" y="3429"/>
                </a:lnTo>
                <a:lnTo>
                  <a:pt x="34035" y="4699"/>
                </a:lnTo>
                <a:lnTo>
                  <a:pt x="22859" y="6858"/>
                </a:lnTo>
                <a:lnTo>
                  <a:pt x="13588" y="8128"/>
                </a:lnTo>
                <a:lnTo>
                  <a:pt x="6857" y="9906"/>
                </a:lnTo>
                <a:lnTo>
                  <a:pt x="3682" y="10287"/>
                </a:lnTo>
                <a:lnTo>
                  <a:pt x="2412" y="10287"/>
                </a:lnTo>
                <a:lnTo>
                  <a:pt x="634" y="10795"/>
                </a:lnTo>
                <a:lnTo>
                  <a:pt x="0" y="11556"/>
                </a:lnTo>
                <a:lnTo>
                  <a:pt x="0" y="89027"/>
                </a:lnTo>
                <a:lnTo>
                  <a:pt x="634" y="89535"/>
                </a:lnTo>
                <a:lnTo>
                  <a:pt x="2412" y="89916"/>
                </a:lnTo>
                <a:lnTo>
                  <a:pt x="3682" y="89916"/>
                </a:lnTo>
                <a:lnTo>
                  <a:pt x="4952" y="89535"/>
                </a:lnTo>
                <a:lnTo>
                  <a:pt x="4317" y="89027"/>
                </a:lnTo>
                <a:lnTo>
                  <a:pt x="4317" y="13335"/>
                </a:lnTo>
                <a:lnTo>
                  <a:pt x="4952" y="12954"/>
                </a:lnTo>
                <a:lnTo>
                  <a:pt x="6857" y="12065"/>
                </a:lnTo>
                <a:lnTo>
                  <a:pt x="7365" y="11556"/>
                </a:lnTo>
                <a:lnTo>
                  <a:pt x="12953" y="10287"/>
                </a:lnTo>
                <a:lnTo>
                  <a:pt x="19176" y="8636"/>
                </a:lnTo>
                <a:lnTo>
                  <a:pt x="27177" y="7366"/>
                </a:lnTo>
                <a:lnTo>
                  <a:pt x="35813" y="5587"/>
                </a:lnTo>
                <a:lnTo>
                  <a:pt x="44450" y="4699"/>
                </a:lnTo>
                <a:lnTo>
                  <a:pt x="60578" y="2159"/>
                </a:lnTo>
                <a:lnTo>
                  <a:pt x="68579" y="1270"/>
                </a:lnTo>
                <a:lnTo>
                  <a:pt x="68579" y="889"/>
                </a:lnTo>
                <a:lnTo>
                  <a:pt x="67944" y="381"/>
                </a:lnTo>
                <a:lnTo>
                  <a:pt x="66675" y="0"/>
                </a:lnTo>
                <a:close/>
              </a:path>
            </a:pathLst>
          </a:custGeom>
          <a:solidFill>
            <a:srgbClr val="997177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75" name="object 475"/>
          <p:cNvSpPr/>
          <p:nvPr/>
        </p:nvSpPr>
        <p:spPr>
          <a:xfrm>
            <a:off x="7525511" y="4875276"/>
            <a:ext cx="65532" cy="88392"/>
          </a:xfrm>
          <a:custGeom>
            <a:avLst/>
            <a:gdLst/>
            <a:ahLst/>
            <a:cxnLst/>
            <a:rect l="l" t="t" r="r" b="b"/>
            <a:pathLst>
              <a:path w="65532" h="88392">
                <a:moveTo>
                  <a:pt x="65532" y="0"/>
                </a:moveTo>
                <a:lnTo>
                  <a:pt x="57277" y="888"/>
                </a:lnTo>
                <a:lnTo>
                  <a:pt x="40894" y="3429"/>
                </a:lnTo>
                <a:lnTo>
                  <a:pt x="32131" y="4318"/>
                </a:lnTo>
                <a:lnTo>
                  <a:pt x="23368" y="6096"/>
                </a:lnTo>
                <a:lnTo>
                  <a:pt x="15113" y="7366"/>
                </a:lnTo>
                <a:lnTo>
                  <a:pt x="8763" y="9017"/>
                </a:lnTo>
                <a:lnTo>
                  <a:pt x="3175" y="10287"/>
                </a:lnTo>
                <a:lnTo>
                  <a:pt x="2540" y="10794"/>
                </a:lnTo>
                <a:lnTo>
                  <a:pt x="635" y="11684"/>
                </a:lnTo>
                <a:lnTo>
                  <a:pt x="0" y="12065"/>
                </a:lnTo>
                <a:lnTo>
                  <a:pt x="0" y="88011"/>
                </a:lnTo>
                <a:lnTo>
                  <a:pt x="635" y="88392"/>
                </a:lnTo>
                <a:lnTo>
                  <a:pt x="6350" y="88392"/>
                </a:lnTo>
                <a:lnTo>
                  <a:pt x="24003" y="87503"/>
                </a:lnTo>
                <a:lnTo>
                  <a:pt x="34036" y="87122"/>
                </a:lnTo>
                <a:lnTo>
                  <a:pt x="44069" y="87122"/>
                </a:lnTo>
                <a:lnTo>
                  <a:pt x="52959" y="86232"/>
                </a:lnTo>
                <a:lnTo>
                  <a:pt x="59817" y="85851"/>
                </a:lnTo>
                <a:lnTo>
                  <a:pt x="63627" y="85851"/>
                </a:lnTo>
                <a:lnTo>
                  <a:pt x="64897" y="85343"/>
                </a:lnTo>
                <a:lnTo>
                  <a:pt x="65532" y="84962"/>
                </a:lnTo>
                <a:lnTo>
                  <a:pt x="65532" y="0"/>
                </a:lnTo>
                <a:close/>
              </a:path>
            </a:pathLst>
          </a:custGeom>
          <a:solidFill>
            <a:srgbClr val="09335B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76" name="object 476"/>
          <p:cNvSpPr/>
          <p:nvPr/>
        </p:nvSpPr>
        <p:spPr>
          <a:xfrm>
            <a:off x="7220711" y="2208276"/>
            <a:ext cx="9143" cy="33527"/>
          </a:xfrm>
          <a:custGeom>
            <a:avLst/>
            <a:gdLst/>
            <a:ahLst/>
            <a:cxnLst/>
            <a:rect l="l" t="t" r="r" b="b"/>
            <a:pathLst>
              <a:path w="9143" h="33527">
                <a:moveTo>
                  <a:pt x="0" y="16763"/>
                </a:moveTo>
                <a:lnTo>
                  <a:pt x="9143" y="16763"/>
                </a:lnTo>
              </a:path>
            </a:pathLst>
          </a:custGeom>
          <a:ln w="34797">
            <a:solidFill>
              <a:srgbClr val="B1C1D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77" name="object 477"/>
          <p:cNvSpPr/>
          <p:nvPr/>
        </p:nvSpPr>
        <p:spPr>
          <a:xfrm>
            <a:off x="7080504" y="2026920"/>
            <a:ext cx="187451" cy="155447"/>
          </a:xfrm>
          <a:custGeom>
            <a:avLst/>
            <a:gdLst/>
            <a:ahLst/>
            <a:cxnLst/>
            <a:rect l="l" t="t" r="r" b="b"/>
            <a:pathLst>
              <a:path w="187451" h="155447">
                <a:moveTo>
                  <a:pt x="28701" y="0"/>
                </a:moveTo>
                <a:lnTo>
                  <a:pt x="11302" y="0"/>
                </a:lnTo>
                <a:lnTo>
                  <a:pt x="11302" y="37210"/>
                </a:lnTo>
                <a:lnTo>
                  <a:pt x="19939" y="37210"/>
                </a:lnTo>
                <a:lnTo>
                  <a:pt x="16891" y="50418"/>
                </a:lnTo>
                <a:lnTo>
                  <a:pt x="9921" y="74294"/>
                </a:lnTo>
                <a:lnTo>
                  <a:pt x="2540" y="99440"/>
                </a:lnTo>
                <a:lnTo>
                  <a:pt x="0" y="117475"/>
                </a:lnTo>
                <a:lnTo>
                  <a:pt x="26289" y="147319"/>
                </a:lnTo>
                <a:lnTo>
                  <a:pt x="35051" y="147700"/>
                </a:lnTo>
                <a:lnTo>
                  <a:pt x="61214" y="147700"/>
                </a:lnTo>
                <a:lnTo>
                  <a:pt x="61214" y="152400"/>
                </a:lnTo>
                <a:lnTo>
                  <a:pt x="65659" y="155447"/>
                </a:lnTo>
                <a:lnTo>
                  <a:pt x="183134" y="155447"/>
                </a:lnTo>
                <a:lnTo>
                  <a:pt x="187451" y="152400"/>
                </a:lnTo>
                <a:lnTo>
                  <a:pt x="187451" y="141731"/>
                </a:lnTo>
                <a:lnTo>
                  <a:pt x="42545" y="141731"/>
                </a:lnTo>
                <a:lnTo>
                  <a:pt x="33147" y="141350"/>
                </a:lnTo>
                <a:lnTo>
                  <a:pt x="10032" y="123443"/>
                </a:lnTo>
                <a:lnTo>
                  <a:pt x="10032" y="117475"/>
                </a:lnTo>
                <a:lnTo>
                  <a:pt x="12446" y="99059"/>
                </a:lnTo>
                <a:lnTo>
                  <a:pt x="19531" y="73913"/>
                </a:lnTo>
                <a:lnTo>
                  <a:pt x="25653" y="50800"/>
                </a:lnTo>
                <a:lnTo>
                  <a:pt x="28701" y="37210"/>
                </a:lnTo>
                <a:lnTo>
                  <a:pt x="28701" y="0"/>
                </a:lnTo>
                <a:close/>
              </a:path>
            </a:pathLst>
          </a:custGeom>
          <a:solidFill>
            <a:srgbClr val="7E99B1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78" name="object 478"/>
          <p:cNvSpPr/>
          <p:nvPr/>
        </p:nvSpPr>
        <p:spPr>
          <a:xfrm>
            <a:off x="7120255" y="2167254"/>
            <a:ext cx="196342" cy="0"/>
          </a:xfrm>
          <a:custGeom>
            <a:avLst/>
            <a:gdLst/>
            <a:ahLst/>
            <a:cxnLst/>
            <a:rect l="l" t="t" r="r" b="b"/>
            <a:pathLst>
              <a:path w="196342" h="0">
                <a:moveTo>
                  <a:pt x="0" y="0"/>
                </a:moveTo>
                <a:lnTo>
                  <a:pt x="196342" y="0"/>
                </a:lnTo>
              </a:path>
            </a:pathLst>
          </a:custGeom>
          <a:ln w="5079">
            <a:solidFill>
              <a:srgbClr val="286F6F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79" name="object 479"/>
          <p:cNvSpPr/>
          <p:nvPr/>
        </p:nvSpPr>
        <p:spPr>
          <a:xfrm>
            <a:off x="7109459" y="1984248"/>
            <a:ext cx="25908" cy="96012"/>
          </a:xfrm>
          <a:custGeom>
            <a:avLst/>
            <a:gdLst/>
            <a:ahLst/>
            <a:cxnLst/>
            <a:rect l="l" t="t" r="r" b="b"/>
            <a:pathLst>
              <a:path w="25908" h="96012">
                <a:moveTo>
                  <a:pt x="7747" y="0"/>
                </a:moveTo>
                <a:lnTo>
                  <a:pt x="5207" y="0"/>
                </a:lnTo>
                <a:lnTo>
                  <a:pt x="1905" y="888"/>
                </a:lnTo>
                <a:lnTo>
                  <a:pt x="635" y="2921"/>
                </a:lnTo>
                <a:lnTo>
                  <a:pt x="0" y="5968"/>
                </a:lnTo>
                <a:lnTo>
                  <a:pt x="0" y="91312"/>
                </a:lnTo>
                <a:lnTo>
                  <a:pt x="635" y="94361"/>
                </a:lnTo>
                <a:lnTo>
                  <a:pt x="1905" y="96012"/>
                </a:lnTo>
                <a:lnTo>
                  <a:pt x="5207" y="96012"/>
                </a:lnTo>
                <a:lnTo>
                  <a:pt x="7747" y="94361"/>
                </a:lnTo>
                <a:lnTo>
                  <a:pt x="14859" y="90042"/>
                </a:lnTo>
                <a:lnTo>
                  <a:pt x="20700" y="84962"/>
                </a:lnTo>
                <a:lnTo>
                  <a:pt x="24638" y="79501"/>
                </a:lnTo>
                <a:lnTo>
                  <a:pt x="25908" y="73025"/>
                </a:lnTo>
                <a:lnTo>
                  <a:pt x="25908" y="18668"/>
                </a:lnTo>
                <a:lnTo>
                  <a:pt x="24003" y="12318"/>
                </a:lnTo>
                <a:lnTo>
                  <a:pt x="18796" y="6350"/>
                </a:lnTo>
                <a:lnTo>
                  <a:pt x="12319" y="2159"/>
                </a:lnTo>
                <a:lnTo>
                  <a:pt x="7747" y="0"/>
                </a:lnTo>
                <a:close/>
              </a:path>
            </a:pathLst>
          </a:custGeom>
          <a:solidFill>
            <a:srgbClr val="09A2A2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80" name="object 480"/>
          <p:cNvSpPr/>
          <p:nvPr/>
        </p:nvSpPr>
        <p:spPr>
          <a:xfrm>
            <a:off x="7112507" y="2138172"/>
            <a:ext cx="211836" cy="27431"/>
          </a:xfrm>
          <a:custGeom>
            <a:avLst/>
            <a:gdLst/>
            <a:ahLst/>
            <a:cxnLst/>
            <a:rect l="l" t="t" r="r" b="b"/>
            <a:pathLst>
              <a:path w="211836" h="27431">
                <a:moveTo>
                  <a:pt x="199390" y="0"/>
                </a:moveTo>
                <a:lnTo>
                  <a:pt x="25653" y="0"/>
                </a:lnTo>
                <a:lnTo>
                  <a:pt x="14350" y="1269"/>
                </a:lnTo>
                <a:lnTo>
                  <a:pt x="6223" y="3048"/>
                </a:lnTo>
                <a:lnTo>
                  <a:pt x="1905" y="5968"/>
                </a:lnTo>
                <a:lnTo>
                  <a:pt x="0" y="9905"/>
                </a:lnTo>
                <a:lnTo>
                  <a:pt x="0" y="14604"/>
                </a:lnTo>
                <a:lnTo>
                  <a:pt x="1905" y="18795"/>
                </a:lnTo>
                <a:lnTo>
                  <a:pt x="5588" y="23113"/>
                </a:lnTo>
                <a:lnTo>
                  <a:pt x="10033" y="27431"/>
                </a:lnTo>
                <a:lnTo>
                  <a:pt x="201802" y="27431"/>
                </a:lnTo>
                <a:lnTo>
                  <a:pt x="204977" y="24891"/>
                </a:lnTo>
                <a:lnTo>
                  <a:pt x="207518" y="21462"/>
                </a:lnTo>
                <a:lnTo>
                  <a:pt x="210566" y="16763"/>
                </a:lnTo>
                <a:lnTo>
                  <a:pt x="211836" y="11937"/>
                </a:lnTo>
                <a:lnTo>
                  <a:pt x="211836" y="7747"/>
                </a:lnTo>
                <a:lnTo>
                  <a:pt x="210566" y="3428"/>
                </a:lnTo>
                <a:lnTo>
                  <a:pt x="206248" y="1269"/>
                </a:lnTo>
                <a:lnTo>
                  <a:pt x="199390" y="0"/>
                </a:lnTo>
                <a:close/>
              </a:path>
            </a:pathLst>
          </a:custGeom>
          <a:solidFill>
            <a:srgbClr val="09A2A2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81" name="object 481"/>
          <p:cNvSpPr/>
          <p:nvPr/>
        </p:nvSpPr>
        <p:spPr>
          <a:xfrm>
            <a:off x="7082028" y="2237232"/>
            <a:ext cx="284988" cy="82295"/>
          </a:xfrm>
          <a:custGeom>
            <a:avLst/>
            <a:gdLst/>
            <a:ahLst/>
            <a:cxnLst/>
            <a:rect l="l" t="t" r="r" b="b"/>
            <a:pathLst>
              <a:path w="284988" h="82295">
                <a:moveTo>
                  <a:pt x="154304" y="43306"/>
                </a:moveTo>
                <a:lnTo>
                  <a:pt x="131191" y="43306"/>
                </a:lnTo>
                <a:lnTo>
                  <a:pt x="130048" y="47116"/>
                </a:lnTo>
                <a:lnTo>
                  <a:pt x="128143" y="51434"/>
                </a:lnTo>
                <a:lnTo>
                  <a:pt x="127559" y="55752"/>
                </a:lnTo>
                <a:lnTo>
                  <a:pt x="127507" y="66801"/>
                </a:lnTo>
                <a:lnTo>
                  <a:pt x="125602" y="68579"/>
                </a:lnTo>
                <a:lnTo>
                  <a:pt x="124332" y="69850"/>
                </a:lnTo>
                <a:lnTo>
                  <a:pt x="123063" y="72008"/>
                </a:lnTo>
                <a:lnTo>
                  <a:pt x="123063" y="73659"/>
                </a:lnTo>
                <a:lnTo>
                  <a:pt x="123698" y="76707"/>
                </a:lnTo>
                <a:lnTo>
                  <a:pt x="126873" y="79755"/>
                </a:lnTo>
                <a:lnTo>
                  <a:pt x="131191" y="81914"/>
                </a:lnTo>
                <a:lnTo>
                  <a:pt x="136271" y="82295"/>
                </a:lnTo>
                <a:lnTo>
                  <a:pt x="141224" y="81914"/>
                </a:lnTo>
                <a:lnTo>
                  <a:pt x="145669" y="79755"/>
                </a:lnTo>
                <a:lnTo>
                  <a:pt x="148081" y="76707"/>
                </a:lnTo>
                <a:lnTo>
                  <a:pt x="149351" y="73659"/>
                </a:lnTo>
                <a:lnTo>
                  <a:pt x="148081" y="72008"/>
                </a:lnTo>
                <a:lnTo>
                  <a:pt x="147447" y="69468"/>
                </a:lnTo>
                <a:lnTo>
                  <a:pt x="145669" y="67690"/>
                </a:lnTo>
                <a:lnTo>
                  <a:pt x="143128" y="66420"/>
                </a:lnTo>
                <a:lnTo>
                  <a:pt x="143128" y="59181"/>
                </a:lnTo>
                <a:lnTo>
                  <a:pt x="144399" y="56133"/>
                </a:lnTo>
                <a:lnTo>
                  <a:pt x="145669" y="51434"/>
                </a:lnTo>
                <a:lnTo>
                  <a:pt x="149351" y="47116"/>
                </a:lnTo>
                <a:lnTo>
                  <a:pt x="154304" y="43306"/>
                </a:lnTo>
                <a:close/>
              </a:path>
              <a:path w="284988" h="82295">
                <a:moveTo>
                  <a:pt x="37416" y="40013"/>
                </a:moveTo>
                <a:lnTo>
                  <a:pt x="8127" y="49656"/>
                </a:lnTo>
                <a:lnTo>
                  <a:pt x="8127" y="54482"/>
                </a:lnTo>
                <a:lnTo>
                  <a:pt x="4952" y="55752"/>
                </a:lnTo>
                <a:lnTo>
                  <a:pt x="2540" y="57403"/>
                </a:lnTo>
                <a:lnTo>
                  <a:pt x="635" y="60070"/>
                </a:lnTo>
                <a:lnTo>
                  <a:pt x="0" y="62610"/>
                </a:lnTo>
                <a:lnTo>
                  <a:pt x="635" y="66039"/>
                </a:lnTo>
                <a:lnTo>
                  <a:pt x="3810" y="68960"/>
                </a:lnTo>
                <a:lnTo>
                  <a:pt x="8127" y="70738"/>
                </a:lnTo>
                <a:lnTo>
                  <a:pt x="13080" y="71119"/>
                </a:lnTo>
                <a:lnTo>
                  <a:pt x="18161" y="70738"/>
                </a:lnTo>
                <a:lnTo>
                  <a:pt x="22478" y="68960"/>
                </a:lnTo>
                <a:lnTo>
                  <a:pt x="25019" y="66039"/>
                </a:lnTo>
                <a:lnTo>
                  <a:pt x="26289" y="62610"/>
                </a:lnTo>
                <a:lnTo>
                  <a:pt x="26289" y="60451"/>
                </a:lnTo>
                <a:lnTo>
                  <a:pt x="25019" y="59181"/>
                </a:lnTo>
                <a:lnTo>
                  <a:pt x="23749" y="57403"/>
                </a:lnTo>
                <a:lnTo>
                  <a:pt x="22478" y="56514"/>
                </a:lnTo>
                <a:lnTo>
                  <a:pt x="22478" y="54482"/>
                </a:lnTo>
                <a:lnTo>
                  <a:pt x="37465" y="49656"/>
                </a:lnTo>
                <a:lnTo>
                  <a:pt x="47498" y="48005"/>
                </a:lnTo>
                <a:lnTo>
                  <a:pt x="59944" y="46735"/>
                </a:lnTo>
                <a:lnTo>
                  <a:pt x="74422" y="45846"/>
                </a:lnTo>
                <a:lnTo>
                  <a:pt x="91186" y="44195"/>
                </a:lnTo>
                <a:lnTo>
                  <a:pt x="48132" y="44195"/>
                </a:lnTo>
                <a:lnTo>
                  <a:pt x="43179" y="43687"/>
                </a:lnTo>
                <a:lnTo>
                  <a:pt x="38735" y="41528"/>
                </a:lnTo>
                <a:lnTo>
                  <a:pt x="37416" y="40013"/>
                </a:lnTo>
                <a:close/>
              </a:path>
              <a:path w="284988" h="82295">
                <a:moveTo>
                  <a:pt x="231752" y="43306"/>
                </a:moveTo>
                <a:lnTo>
                  <a:pt x="154304" y="43306"/>
                </a:lnTo>
                <a:lnTo>
                  <a:pt x="193801" y="44195"/>
                </a:lnTo>
                <a:lnTo>
                  <a:pt x="211200" y="45846"/>
                </a:lnTo>
                <a:lnTo>
                  <a:pt x="225551" y="46735"/>
                </a:lnTo>
                <a:lnTo>
                  <a:pt x="237490" y="48005"/>
                </a:lnTo>
                <a:lnTo>
                  <a:pt x="247523" y="49656"/>
                </a:lnTo>
                <a:lnTo>
                  <a:pt x="254380" y="50545"/>
                </a:lnTo>
                <a:lnTo>
                  <a:pt x="256921" y="51053"/>
                </a:lnTo>
                <a:lnTo>
                  <a:pt x="259969" y="52323"/>
                </a:lnTo>
                <a:lnTo>
                  <a:pt x="261239" y="53085"/>
                </a:lnTo>
                <a:lnTo>
                  <a:pt x="263144" y="54482"/>
                </a:lnTo>
                <a:lnTo>
                  <a:pt x="263144" y="56514"/>
                </a:lnTo>
                <a:lnTo>
                  <a:pt x="261239" y="57403"/>
                </a:lnTo>
                <a:lnTo>
                  <a:pt x="260603" y="59181"/>
                </a:lnTo>
                <a:lnTo>
                  <a:pt x="259969" y="60451"/>
                </a:lnTo>
                <a:lnTo>
                  <a:pt x="259969" y="62610"/>
                </a:lnTo>
                <a:lnTo>
                  <a:pt x="260603" y="66039"/>
                </a:lnTo>
                <a:lnTo>
                  <a:pt x="263778" y="68960"/>
                </a:lnTo>
                <a:lnTo>
                  <a:pt x="268097" y="70738"/>
                </a:lnTo>
                <a:lnTo>
                  <a:pt x="272542" y="71119"/>
                </a:lnTo>
                <a:lnTo>
                  <a:pt x="277495" y="70738"/>
                </a:lnTo>
                <a:lnTo>
                  <a:pt x="281813" y="68960"/>
                </a:lnTo>
                <a:lnTo>
                  <a:pt x="284352" y="66039"/>
                </a:lnTo>
                <a:lnTo>
                  <a:pt x="284988" y="62610"/>
                </a:lnTo>
                <a:lnTo>
                  <a:pt x="284352" y="60070"/>
                </a:lnTo>
                <a:lnTo>
                  <a:pt x="283082" y="57403"/>
                </a:lnTo>
                <a:lnTo>
                  <a:pt x="280670" y="55752"/>
                </a:lnTo>
                <a:lnTo>
                  <a:pt x="277495" y="54482"/>
                </a:lnTo>
                <a:lnTo>
                  <a:pt x="277495" y="49656"/>
                </a:lnTo>
                <a:lnTo>
                  <a:pt x="275590" y="47625"/>
                </a:lnTo>
                <a:lnTo>
                  <a:pt x="273050" y="45846"/>
                </a:lnTo>
                <a:lnTo>
                  <a:pt x="268731" y="44195"/>
                </a:lnTo>
                <a:lnTo>
                  <a:pt x="236854" y="44195"/>
                </a:lnTo>
                <a:lnTo>
                  <a:pt x="232537" y="43687"/>
                </a:lnTo>
                <a:lnTo>
                  <a:pt x="231752" y="43306"/>
                </a:lnTo>
                <a:close/>
              </a:path>
              <a:path w="284988" h="82295">
                <a:moveTo>
                  <a:pt x="185674" y="31750"/>
                </a:moveTo>
                <a:lnTo>
                  <a:pt x="99949" y="31750"/>
                </a:lnTo>
                <a:lnTo>
                  <a:pt x="90043" y="32512"/>
                </a:lnTo>
                <a:lnTo>
                  <a:pt x="78740" y="33908"/>
                </a:lnTo>
                <a:lnTo>
                  <a:pt x="65658" y="35178"/>
                </a:lnTo>
                <a:lnTo>
                  <a:pt x="61225" y="35940"/>
                </a:lnTo>
                <a:lnTo>
                  <a:pt x="60578" y="38607"/>
                </a:lnTo>
                <a:lnTo>
                  <a:pt x="57530" y="41528"/>
                </a:lnTo>
                <a:lnTo>
                  <a:pt x="53086" y="43687"/>
                </a:lnTo>
                <a:lnTo>
                  <a:pt x="48132" y="44195"/>
                </a:lnTo>
                <a:lnTo>
                  <a:pt x="91186" y="44195"/>
                </a:lnTo>
                <a:lnTo>
                  <a:pt x="131191" y="43306"/>
                </a:lnTo>
                <a:lnTo>
                  <a:pt x="231752" y="43306"/>
                </a:lnTo>
                <a:lnTo>
                  <a:pt x="228092" y="41528"/>
                </a:lnTo>
                <a:lnTo>
                  <a:pt x="225551" y="38607"/>
                </a:lnTo>
                <a:lnTo>
                  <a:pt x="225065" y="36055"/>
                </a:lnTo>
                <a:lnTo>
                  <a:pt x="219964" y="35178"/>
                </a:lnTo>
                <a:lnTo>
                  <a:pt x="207518" y="33908"/>
                </a:lnTo>
                <a:lnTo>
                  <a:pt x="196215" y="32512"/>
                </a:lnTo>
                <a:lnTo>
                  <a:pt x="185674" y="31750"/>
                </a:lnTo>
                <a:close/>
              </a:path>
              <a:path w="284988" h="82295">
                <a:moveTo>
                  <a:pt x="247889" y="39960"/>
                </a:moveTo>
                <a:lnTo>
                  <a:pt x="246252" y="41528"/>
                </a:lnTo>
                <a:lnTo>
                  <a:pt x="241807" y="43687"/>
                </a:lnTo>
                <a:lnTo>
                  <a:pt x="236854" y="44195"/>
                </a:lnTo>
                <a:lnTo>
                  <a:pt x="268731" y="44195"/>
                </a:lnTo>
                <a:lnTo>
                  <a:pt x="263778" y="42798"/>
                </a:lnTo>
                <a:lnTo>
                  <a:pt x="255016" y="41147"/>
                </a:lnTo>
                <a:lnTo>
                  <a:pt x="247889" y="39960"/>
                </a:lnTo>
                <a:close/>
              </a:path>
              <a:path w="284988" h="82295">
                <a:moveTo>
                  <a:pt x="57530" y="18033"/>
                </a:moveTo>
                <a:lnTo>
                  <a:pt x="52450" y="18414"/>
                </a:lnTo>
                <a:lnTo>
                  <a:pt x="49402" y="20573"/>
                </a:lnTo>
                <a:lnTo>
                  <a:pt x="46227" y="24002"/>
                </a:lnTo>
                <a:lnTo>
                  <a:pt x="44957" y="27431"/>
                </a:lnTo>
                <a:lnTo>
                  <a:pt x="41275" y="28320"/>
                </a:lnTo>
                <a:lnTo>
                  <a:pt x="38100" y="30479"/>
                </a:lnTo>
                <a:lnTo>
                  <a:pt x="36195" y="33019"/>
                </a:lnTo>
                <a:lnTo>
                  <a:pt x="35560" y="35940"/>
                </a:lnTo>
                <a:lnTo>
                  <a:pt x="36195" y="38607"/>
                </a:lnTo>
                <a:lnTo>
                  <a:pt x="37416" y="40013"/>
                </a:lnTo>
                <a:lnTo>
                  <a:pt x="61214" y="35940"/>
                </a:lnTo>
                <a:lnTo>
                  <a:pt x="60578" y="33908"/>
                </a:lnTo>
                <a:lnTo>
                  <a:pt x="59944" y="31750"/>
                </a:lnTo>
                <a:lnTo>
                  <a:pt x="56896" y="29590"/>
                </a:lnTo>
                <a:lnTo>
                  <a:pt x="57530" y="27812"/>
                </a:lnTo>
                <a:lnTo>
                  <a:pt x="59308" y="27050"/>
                </a:lnTo>
                <a:lnTo>
                  <a:pt x="61849" y="26162"/>
                </a:lnTo>
                <a:lnTo>
                  <a:pt x="127507" y="26162"/>
                </a:lnTo>
                <a:lnTo>
                  <a:pt x="120650" y="24891"/>
                </a:lnTo>
                <a:lnTo>
                  <a:pt x="109981" y="24002"/>
                </a:lnTo>
                <a:lnTo>
                  <a:pt x="98171" y="21843"/>
                </a:lnTo>
                <a:lnTo>
                  <a:pt x="85598" y="20573"/>
                </a:lnTo>
                <a:lnTo>
                  <a:pt x="73787" y="19684"/>
                </a:lnTo>
                <a:lnTo>
                  <a:pt x="64389" y="18414"/>
                </a:lnTo>
                <a:lnTo>
                  <a:pt x="57530" y="18033"/>
                </a:lnTo>
                <a:close/>
              </a:path>
              <a:path w="284988" h="82295">
                <a:moveTo>
                  <a:pt x="240829" y="26162"/>
                </a:moveTo>
                <a:lnTo>
                  <a:pt x="223774" y="26162"/>
                </a:lnTo>
                <a:lnTo>
                  <a:pt x="226822" y="27050"/>
                </a:lnTo>
                <a:lnTo>
                  <a:pt x="227456" y="27812"/>
                </a:lnTo>
                <a:lnTo>
                  <a:pt x="228092" y="29590"/>
                </a:lnTo>
                <a:lnTo>
                  <a:pt x="226822" y="30479"/>
                </a:lnTo>
                <a:lnTo>
                  <a:pt x="225551" y="31750"/>
                </a:lnTo>
                <a:lnTo>
                  <a:pt x="225044" y="33908"/>
                </a:lnTo>
                <a:lnTo>
                  <a:pt x="225065" y="36055"/>
                </a:lnTo>
                <a:lnTo>
                  <a:pt x="247889" y="39960"/>
                </a:lnTo>
                <a:lnTo>
                  <a:pt x="249300" y="38607"/>
                </a:lnTo>
                <a:lnTo>
                  <a:pt x="249936" y="35940"/>
                </a:lnTo>
                <a:lnTo>
                  <a:pt x="249300" y="33019"/>
                </a:lnTo>
                <a:lnTo>
                  <a:pt x="247523" y="30479"/>
                </a:lnTo>
                <a:lnTo>
                  <a:pt x="244982" y="28320"/>
                </a:lnTo>
                <a:lnTo>
                  <a:pt x="241300" y="27431"/>
                </a:lnTo>
                <a:lnTo>
                  <a:pt x="240829" y="26162"/>
                </a:lnTo>
                <a:close/>
              </a:path>
              <a:path w="284988" h="82295">
                <a:moveTo>
                  <a:pt x="127507" y="26162"/>
                </a:moveTo>
                <a:lnTo>
                  <a:pt x="65658" y="26162"/>
                </a:lnTo>
                <a:lnTo>
                  <a:pt x="68706" y="26542"/>
                </a:lnTo>
                <a:lnTo>
                  <a:pt x="73151" y="27431"/>
                </a:lnTo>
                <a:lnTo>
                  <a:pt x="78740" y="28320"/>
                </a:lnTo>
                <a:lnTo>
                  <a:pt x="84963" y="29590"/>
                </a:lnTo>
                <a:lnTo>
                  <a:pt x="90677" y="30479"/>
                </a:lnTo>
                <a:lnTo>
                  <a:pt x="94996" y="30860"/>
                </a:lnTo>
                <a:lnTo>
                  <a:pt x="98805" y="31750"/>
                </a:lnTo>
                <a:lnTo>
                  <a:pt x="187451" y="31750"/>
                </a:lnTo>
                <a:lnTo>
                  <a:pt x="189992" y="30860"/>
                </a:lnTo>
                <a:lnTo>
                  <a:pt x="194945" y="30479"/>
                </a:lnTo>
                <a:lnTo>
                  <a:pt x="201295" y="29590"/>
                </a:lnTo>
                <a:lnTo>
                  <a:pt x="206882" y="28320"/>
                </a:lnTo>
                <a:lnTo>
                  <a:pt x="212471" y="27431"/>
                </a:lnTo>
                <a:lnTo>
                  <a:pt x="217550" y="26542"/>
                </a:lnTo>
                <a:lnTo>
                  <a:pt x="130555" y="26542"/>
                </a:lnTo>
                <a:lnTo>
                  <a:pt x="127507" y="26162"/>
                </a:lnTo>
                <a:close/>
              </a:path>
              <a:path w="284988" h="82295">
                <a:moveTo>
                  <a:pt x="150622" y="0"/>
                </a:moveTo>
                <a:lnTo>
                  <a:pt x="135636" y="0"/>
                </a:lnTo>
                <a:lnTo>
                  <a:pt x="133096" y="380"/>
                </a:lnTo>
                <a:lnTo>
                  <a:pt x="131825" y="1269"/>
                </a:lnTo>
                <a:lnTo>
                  <a:pt x="131191" y="2158"/>
                </a:lnTo>
                <a:lnTo>
                  <a:pt x="130555" y="3428"/>
                </a:lnTo>
                <a:lnTo>
                  <a:pt x="130555" y="26542"/>
                </a:lnTo>
                <a:lnTo>
                  <a:pt x="154940" y="26542"/>
                </a:lnTo>
                <a:lnTo>
                  <a:pt x="154940" y="3428"/>
                </a:lnTo>
                <a:lnTo>
                  <a:pt x="154304" y="2158"/>
                </a:lnTo>
                <a:lnTo>
                  <a:pt x="153797" y="1269"/>
                </a:lnTo>
                <a:lnTo>
                  <a:pt x="151892" y="380"/>
                </a:lnTo>
                <a:lnTo>
                  <a:pt x="150622" y="0"/>
                </a:lnTo>
                <a:close/>
              </a:path>
              <a:path w="284988" h="82295">
                <a:moveTo>
                  <a:pt x="228092" y="18033"/>
                </a:moveTo>
                <a:lnTo>
                  <a:pt x="221869" y="18414"/>
                </a:lnTo>
                <a:lnTo>
                  <a:pt x="211836" y="19684"/>
                </a:lnTo>
                <a:lnTo>
                  <a:pt x="200025" y="20573"/>
                </a:lnTo>
                <a:lnTo>
                  <a:pt x="187451" y="21843"/>
                </a:lnTo>
                <a:lnTo>
                  <a:pt x="175005" y="24002"/>
                </a:lnTo>
                <a:lnTo>
                  <a:pt x="164973" y="24891"/>
                </a:lnTo>
                <a:lnTo>
                  <a:pt x="157479" y="26162"/>
                </a:lnTo>
                <a:lnTo>
                  <a:pt x="154940" y="26542"/>
                </a:lnTo>
                <a:lnTo>
                  <a:pt x="217550" y="26542"/>
                </a:lnTo>
                <a:lnTo>
                  <a:pt x="220599" y="26162"/>
                </a:lnTo>
                <a:lnTo>
                  <a:pt x="240829" y="26162"/>
                </a:lnTo>
                <a:lnTo>
                  <a:pt x="240029" y="24002"/>
                </a:lnTo>
                <a:lnTo>
                  <a:pt x="236854" y="20573"/>
                </a:lnTo>
                <a:lnTo>
                  <a:pt x="232537" y="18414"/>
                </a:lnTo>
                <a:lnTo>
                  <a:pt x="228092" y="18033"/>
                </a:lnTo>
                <a:close/>
              </a:path>
            </a:pathLst>
          </a:custGeom>
          <a:solidFill>
            <a:srgbClr val="004646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82" name="object 482"/>
          <p:cNvSpPr/>
          <p:nvPr/>
        </p:nvSpPr>
        <p:spPr>
          <a:xfrm>
            <a:off x="7211568" y="2182367"/>
            <a:ext cx="25907" cy="33528"/>
          </a:xfrm>
          <a:custGeom>
            <a:avLst/>
            <a:gdLst/>
            <a:ahLst/>
            <a:cxnLst/>
            <a:rect l="l" t="t" r="r" b="b"/>
            <a:pathLst>
              <a:path w="25907" h="33528">
                <a:moveTo>
                  <a:pt x="25907" y="0"/>
                </a:moveTo>
                <a:lnTo>
                  <a:pt x="0" y="0"/>
                </a:lnTo>
                <a:lnTo>
                  <a:pt x="0" y="29972"/>
                </a:lnTo>
                <a:lnTo>
                  <a:pt x="634" y="30861"/>
                </a:lnTo>
                <a:lnTo>
                  <a:pt x="1270" y="32258"/>
                </a:lnTo>
                <a:lnTo>
                  <a:pt x="2666" y="32639"/>
                </a:lnTo>
                <a:lnTo>
                  <a:pt x="5333" y="33147"/>
                </a:lnTo>
                <a:lnTo>
                  <a:pt x="8000" y="33528"/>
                </a:lnTo>
                <a:lnTo>
                  <a:pt x="17272" y="33528"/>
                </a:lnTo>
                <a:lnTo>
                  <a:pt x="21208" y="33147"/>
                </a:lnTo>
                <a:lnTo>
                  <a:pt x="22605" y="32639"/>
                </a:lnTo>
                <a:lnTo>
                  <a:pt x="24637" y="32258"/>
                </a:lnTo>
                <a:lnTo>
                  <a:pt x="25273" y="30861"/>
                </a:lnTo>
                <a:lnTo>
                  <a:pt x="25907" y="29972"/>
                </a:lnTo>
                <a:lnTo>
                  <a:pt x="25907" y="0"/>
                </a:lnTo>
                <a:close/>
              </a:path>
            </a:pathLst>
          </a:custGeom>
          <a:solidFill>
            <a:srgbClr val="004646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83" name="object 483"/>
          <p:cNvSpPr/>
          <p:nvPr/>
        </p:nvSpPr>
        <p:spPr>
          <a:xfrm>
            <a:off x="7164323" y="2189988"/>
            <a:ext cx="53340" cy="27432"/>
          </a:xfrm>
          <a:custGeom>
            <a:avLst/>
            <a:gdLst/>
            <a:ahLst/>
            <a:cxnLst/>
            <a:rect l="l" t="t" r="r" b="b"/>
            <a:pathLst>
              <a:path w="53340" h="27432">
                <a:moveTo>
                  <a:pt x="50800" y="0"/>
                </a:moveTo>
                <a:lnTo>
                  <a:pt x="15112" y="17399"/>
                </a:lnTo>
                <a:lnTo>
                  <a:pt x="10032" y="17399"/>
                </a:lnTo>
                <a:lnTo>
                  <a:pt x="3809" y="19558"/>
                </a:lnTo>
                <a:lnTo>
                  <a:pt x="0" y="22860"/>
                </a:lnTo>
                <a:lnTo>
                  <a:pt x="634" y="26542"/>
                </a:lnTo>
                <a:lnTo>
                  <a:pt x="5587" y="27432"/>
                </a:lnTo>
                <a:lnTo>
                  <a:pt x="11302" y="25781"/>
                </a:lnTo>
                <a:lnTo>
                  <a:pt x="16255" y="22860"/>
                </a:lnTo>
                <a:lnTo>
                  <a:pt x="16891" y="19558"/>
                </a:lnTo>
                <a:lnTo>
                  <a:pt x="53340" y="2032"/>
                </a:lnTo>
                <a:lnTo>
                  <a:pt x="50800" y="0"/>
                </a:lnTo>
                <a:close/>
              </a:path>
            </a:pathLst>
          </a:custGeom>
          <a:solidFill>
            <a:srgbClr val="004646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84" name="object 484"/>
          <p:cNvSpPr/>
          <p:nvPr/>
        </p:nvSpPr>
        <p:spPr>
          <a:xfrm>
            <a:off x="7309104" y="2033016"/>
            <a:ext cx="91440" cy="21336"/>
          </a:xfrm>
          <a:custGeom>
            <a:avLst/>
            <a:gdLst/>
            <a:ahLst/>
            <a:cxnLst/>
            <a:rect l="l" t="t" r="r" b="b"/>
            <a:pathLst>
              <a:path w="91440" h="21336">
                <a:moveTo>
                  <a:pt x="50292" y="0"/>
                </a:moveTo>
                <a:lnTo>
                  <a:pt x="48514" y="0"/>
                </a:lnTo>
                <a:lnTo>
                  <a:pt x="45466" y="888"/>
                </a:lnTo>
                <a:lnTo>
                  <a:pt x="41782" y="1778"/>
                </a:lnTo>
                <a:lnTo>
                  <a:pt x="37465" y="2667"/>
                </a:lnTo>
                <a:lnTo>
                  <a:pt x="28828" y="5207"/>
                </a:lnTo>
                <a:lnTo>
                  <a:pt x="23368" y="6096"/>
                </a:lnTo>
                <a:lnTo>
                  <a:pt x="14731" y="6096"/>
                </a:lnTo>
                <a:lnTo>
                  <a:pt x="11684" y="6476"/>
                </a:lnTo>
                <a:lnTo>
                  <a:pt x="0" y="13970"/>
                </a:lnTo>
                <a:lnTo>
                  <a:pt x="1777" y="15239"/>
                </a:lnTo>
                <a:lnTo>
                  <a:pt x="3682" y="16129"/>
                </a:lnTo>
                <a:lnTo>
                  <a:pt x="6730" y="17399"/>
                </a:lnTo>
                <a:lnTo>
                  <a:pt x="8636" y="17907"/>
                </a:lnTo>
                <a:lnTo>
                  <a:pt x="12319" y="18287"/>
                </a:lnTo>
                <a:lnTo>
                  <a:pt x="14731" y="19176"/>
                </a:lnTo>
                <a:lnTo>
                  <a:pt x="19050" y="19558"/>
                </a:lnTo>
                <a:lnTo>
                  <a:pt x="22098" y="20955"/>
                </a:lnTo>
                <a:lnTo>
                  <a:pt x="25780" y="21336"/>
                </a:lnTo>
                <a:lnTo>
                  <a:pt x="28828" y="21336"/>
                </a:lnTo>
                <a:lnTo>
                  <a:pt x="30734" y="20955"/>
                </a:lnTo>
                <a:lnTo>
                  <a:pt x="33781" y="19558"/>
                </a:lnTo>
                <a:lnTo>
                  <a:pt x="37465" y="18669"/>
                </a:lnTo>
                <a:lnTo>
                  <a:pt x="42291" y="17399"/>
                </a:lnTo>
                <a:lnTo>
                  <a:pt x="46609" y="16129"/>
                </a:lnTo>
                <a:lnTo>
                  <a:pt x="51562" y="15239"/>
                </a:lnTo>
                <a:lnTo>
                  <a:pt x="55245" y="14859"/>
                </a:lnTo>
                <a:lnTo>
                  <a:pt x="90804" y="14859"/>
                </a:lnTo>
                <a:lnTo>
                  <a:pt x="87756" y="12192"/>
                </a:lnTo>
                <a:lnTo>
                  <a:pt x="83439" y="10413"/>
                </a:lnTo>
                <a:lnTo>
                  <a:pt x="79121" y="8255"/>
                </a:lnTo>
                <a:lnTo>
                  <a:pt x="74929" y="6476"/>
                </a:lnTo>
                <a:lnTo>
                  <a:pt x="70612" y="6096"/>
                </a:lnTo>
                <a:lnTo>
                  <a:pt x="67564" y="5207"/>
                </a:lnTo>
                <a:lnTo>
                  <a:pt x="63880" y="4318"/>
                </a:lnTo>
                <a:lnTo>
                  <a:pt x="60198" y="2667"/>
                </a:lnTo>
                <a:lnTo>
                  <a:pt x="56515" y="1778"/>
                </a:lnTo>
                <a:lnTo>
                  <a:pt x="53340" y="888"/>
                </a:lnTo>
                <a:lnTo>
                  <a:pt x="50292" y="0"/>
                </a:lnTo>
                <a:close/>
              </a:path>
              <a:path w="91440" h="21336">
                <a:moveTo>
                  <a:pt x="90804" y="14859"/>
                </a:moveTo>
                <a:lnTo>
                  <a:pt x="63880" y="14859"/>
                </a:lnTo>
                <a:lnTo>
                  <a:pt x="66294" y="15239"/>
                </a:lnTo>
                <a:lnTo>
                  <a:pt x="69976" y="15239"/>
                </a:lnTo>
                <a:lnTo>
                  <a:pt x="73660" y="15621"/>
                </a:lnTo>
                <a:lnTo>
                  <a:pt x="76707" y="15621"/>
                </a:lnTo>
                <a:lnTo>
                  <a:pt x="79121" y="16129"/>
                </a:lnTo>
                <a:lnTo>
                  <a:pt x="81661" y="16129"/>
                </a:lnTo>
                <a:lnTo>
                  <a:pt x="84709" y="16510"/>
                </a:lnTo>
                <a:lnTo>
                  <a:pt x="87756" y="17399"/>
                </a:lnTo>
                <a:lnTo>
                  <a:pt x="90170" y="17399"/>
                </a:lnTo>
                <a:lnTo>
                  <a:pt x="91440" y="16129"/>
                </a:lnTo>
                <a:lnTo>
                  <a:pt x="90804" y="14859"/>
                </a:lnTo>
                <a:close/>
              </a:path>
            </a:pathLst>
          </a:custGeom>
          <a:solidFill>
            <a:srgbClr val="844633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85" name="object 485"/>
          <p:cNvSpPr/>
          <p:nvPr/>
        </p:nvSpPr>
        <p:spPr>
          <a:xfrm>
            <a:off x="7312152" y="2042160"/>
            <a:ext cx="12192" cy="7619"/>
          </a:xfrm>
          <a:custGeom>
            <a:avLst/>
            <a:gdLst/>
            <a:ahLst/>
            <a:cxnLst/>
            <a:rect l="l" t="t" r="r" b="b"/>
            <a:pathLst>
              <a:path w="12192" h="7619">
                <a:moveTo>
                  <a:pt x="7747" y="0"/>
                </a:moveTo>
                <a:lnTo>
                  <a:pt x="5079" y="0"/>
                </a:lnTo>
                <a:lnTo>
                  <a:pt x="3809" y="380"/>
                </a:lnTo>
                <a:lnTo>
                  <a:pt x="1270" y="1650"/>
                </a:lnTo>
                <a:lnTo>
                  <a:pt x="634" y="2920"/>
                </a:lnTo>
                <a:lnTo>
                  <a:pt x="0" y="5079"/>
                </a:lnTo>
                <a:lnTo>
                  <a:pt x="634" y="5968"/>
                </a:lnTo>
                <a:lnTo>
                  <a:pt x="2540" y="7238"/>
                </a:lnTo>
                <a:lnTo>
                  <a:pt x="5079" y="7619"/>
                </a:lnTo>
                <a:lnTo>
                  <a:pt x="7112" y="7619"/>
                </a:lnTo>
                <a:lnTo>
                  <a:pt x="9651" y="7238"/>
                </a:lnTo>
                <a:lnTo>
                  <a:pt x="11556" y="6350"/>
                </a:lnTo>
                <a:lnTo>
                  <a:pt x="12192" y="5079"/>
                </a:lnTo>
                <a:lnTo>
                  <a:pt x="12192" y="3428"/>
                </a:lnTo>
                <a:lnTo>
                  <a:pt x="11556" y="2159"/>
                </a:lnTo>
                <a:lnTo>
                  <a:pt x="10287" y="380"/>
                </a:lnTo>
                <a:lnTo>
                  <a:pt x="7747" y="0"/>
                </a:lnTo>
                <a:close/>
              </a:path>
            </a:pathLst>
          </a:custGeom>
          <a:solidFill>
            <a:srgbClr val="844633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86" name="object 486"/>
          <p:cNvSpPr/>
          <p:nvPr/>
        </p:nvSpPr>
        <p:spPr>
          <a:xfrm>
            <a:off x="7165847" y="1924811"/>
            <a:ext cx="160020" cy="126491"/>
          </a:xfrm>
          <a:custGeom>
            <a:avLst/>
            <a:gdLst/>
            <a:ahLst/>
            <a:cxnLst/>
            <a:rect l="l" t="t" r="r" b="b"/>
            <a:pathLst>
              <a:path w="160020" h="126491">
                <a:moveTo>
                  <a:pt x="105409" y="0"/>
                </a:moveTo>
                <a:lnTo>
                  <a:pt x="99822" y="0"/>
                </a:lnTo>
                <a:lnTo>
                  <a:pt x="94869" y="888"/>
                </a:lnTo>
                <a:lnTo>
                  <a:pt x="89916" y="2159"/>
                </a:lnTo>
                <a:lnTo>
                  <a:pt x="84962" y="3810"/>
                </a:lnTo>
                <a:lnTo>
                  <a:pt x="80645" y="5968"/>
                </a:lnTo>
                <a:lnTo>
                  <a:pt x="76326" y="8636"/>
                </a:lnTo>
                <a:lnTo>
                  <a:pt x="72517" y="10667"/>
                </a:lnTo>
                <a:lnTo>
                  <a:pt x="70103" y="13335"/>
                </a:lnTo>
                <a:lnTo>
                  <a:pt x="66421" y="17145"/>
                </a:lnTo>
                <a:lnTo>
                  <a:pt x="62610" y="20574"/>
                </a:lnTo>
                <a:lnTo>
                  <a:pt x="58927" y="24891"/>
                </a:lnTo>
                <a:lnTo>
                  <a:pt x="56387" y="28321"/>
                </a:lnTo>
                <a:lnTo>
                  <a:pt x="53340" y="31241"/>
                </a:lnTo>
                <a:lnTo>
                  <a:pt x="51434" y="33400"/>
                </a:lnTo>
                <a:lnTo>
                  <a:pt x="49022" y="35560"/>
                </a:lnTo>
                <a:lnTo>
                  <a:pt x="47751" y="36829"/>
                </a:lnTo>
                <a:lnTo>
                  <a:pt x="43433" y="39877"/>
                </a:lnTo>
                <a:lnTo>
                  <a:pt x="37846" y="44576"/>
                </a:lnTo>
                <a:lnTo>
                  <a:pt x="30987" y="49275"/>
                </a:lnTo>
                <a:lnTo>
                  <a:pt x="27304" y="53975"/>
                </a:lnTo>
                <a:lnTo>
                  <a:pt x="24129" y="57403"/>
                </a:lnTo>
                <a:lnTo>
                  <a:pt x="20447" y="61722"/>
                </a:lnTo>
                <a:lnTo>
                  <a:pt x="16128" y="65150"/>
                </a:lnTo>
                <a:lnTo>
                  <a:pt x="13588" y="68199"/>
                </a:lnTo>
                <a:lnTo>
                  <a:pt x="9271" y="72898"/>
                </a:lnTo>
                <a:lnTo>
                  <a:pt x="4318" y="81407"/>
                </a:lnTo>
                <a:lnTo>
                  <a:pt x="634" y="90042"/>
                </a:lnTo>
                <a:lnTo>
                  <a:pt x="0" y="94741"/>
                </a:lnTo>
                <a:lnTo>
                  <a:pt x="1904" y="96520"/>
                </a:lnTo>
                <a:lnTo>
                  <a:pt x="6857" y="98171"/>
                </a:lnTo>
                <a:lnTo>
                  <a:pt x="13080" y="100711"/>
                </a:lnTo>
                <a:lnTo>
                  <a:pt x="19811" y="103377"/>
                </a:lnTo>
                <a:lnTo>
                  <a:pt x="27940" y="105537"/>
                </a:lnTo>
                <a:lnTo>
                  <a:pt x="35305" y="107568"/>
                </a:lnTo>
                <a:lnTo>
                  <a:pt x="77470" y="117093"/>
                </a:lnTo>
                <a:lnTo>
                  <a:pt x="124713" y="123951"/>
                </a:lnTo>
                <a:lnTo>
                  <a:pt x="137032" y="125222"/>
                </a:lnTo>
                <a:lnTo>
                  <a:pt x="146938" y="126491"/>
                </a:lnTo>
                <a:lnTo>
                  <a:pt x="152019" y="126491"/>
                </a:lnTo>
                <a:lnTo>
                  <a:pt x="155067" y="126111"/>
                </a:lnTo>
                <a:lnTo>
                  <a:pt x="156972" y="124713"/>
                </a:lnTo>
                <a:lnTo>
                  <a:pt x="159384" y="123443"/>
                </a:lnTo>
                <a:lnTo>
                  <a:pt x="160020" y="121285"/>
                </a:lnTo>
                <a:lnTo>
                  <a:pt x="159384" y="119634"/>
                </a:lnTo>
                <a:lnTo>
                  <a:pt x="157479" y="117475"/>
                </a:lnTo>
                <a:lnTo>
                  <a:pt x="153161" y="115315"/>
                </a:lnTo>
                <a:lnTo>
                  <a:pt x="150749" y="114426"/>
                </a:lnTo>
                <a:lnTo>
                  <a:pt x="145160" y="112775"/>
                </a:lnTo>
                <a:lnTo>
                  <a:pt x="137032" y="109727"/>
                </a:lnTo>
                <a:lnTo>
                  <a:pt x="127761" y="106807"/>
                </a:lnTo>
                <a:lnTo>
                  <a:pt x="118491" y="103759"/>
                </a:lnTo>
                <a:lnTo>
                  <a:pt x="110362" y="100711"/>
                </a:lnTo>
                <a:lnTo>
                  <a:pt x="104140" y="98171"/>
                </a:lnTo>
                <a:lnTo>
                  <a:pt x="100456" y="96900"/>
                </a:lnTo>
                <a:lnTo>
                  <a:pt x="98044" y="95250"/>
                </a:lnTo>
                <a:lnTo>
                  <a:pt x="94233" y="93852"/>
                </a:lnTo>
                <a:lnTo>
                  <a:pt x="89916" y="91821"/>
                </a:lnTo>
                <a:lnTo>
                  <a:pt x="84962" y="89153"/>
                </a:lnTo>
                <a:lnTo>
                  <a:pt x="79375" y="87502"/>
                </a:lnTo>
                <a:lnTo>
                  <a:pt x="73151" y="85343"/>
                </a:lnTo>
                <a:lnTo>
                  <a:pt x="66928" y="84454"/>
                </a:lnTo>
                <a:lnTo>
                  <a:pt x="61341" y="83565"/>
                </a:lnTo>
                <a:lnTo>
                  <a:pt x="65150" y="77597"/>
                </a:lnTo>
                <a:lnTo>
                  <a:pt x="70103" y="72898"/>
                </a:lnTo>
                <a:lnTo>
                  <a:pt x="76326" y="69087"/>
                </a:lnTo>
                <a:lnTo>
                  <a:pt x="81915" y="64770"/>
                </a:lnTo>
                <a:lnTo>
                  <a:pt x="84962" y="61722"/>
                </a:lnTo>
                <a:lnTo>
                  <a:pt x="89280" y="58292"/>
                </a:lnTo>
                <a:lnTo>
                  <a:pt x="93599" y="54483"/>
                </a:lnTo>
                <a:lnTo>
                  <a:pt x="98678" y="50546"/>
                </a:lnTo>
                <a:lnTo>
                  <a:pt x="103631" y="46354"/>
                </a:lnTo>
                <a:lnTo>
                  <a:pt x="113537" y="39497"/>
                </a:lnTo>
                <a:lnTo>
                  <a:pt x="133984" y="16255"/>
                </a:lnTo>
                <a:lnTo>
                  <a:pt x="133350" y="13715"/>
                </a:lnTo>
                <a:lnTo>
                  <a:pt x="112902" y="380"/>
                </a:lnTo>
                <a:lnTo>
                  <a:pt x="105409" y="0"/>
                </a:lnTo>
                <a:close/>
              </a:path>
            </a:pathLst>
          </a:custGeom>
          <a:solidFill>
            <a:srgbClr val="844633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87" name="object 487"/>
          <p:cNvSpPr/>
          <p:nvPr/>
        </p:nvSpPr>
        <p:spPr>
          <a:xfrm>
            <a:off x="7313676" y="2042160"/>
            <a:ext cx="10668" cy="7619"/>
          </a:xfrm>
          <a:custGeom>
            <a:avLst/>
            <a:gdLst/>
            <a:ahLst/>
            <a:cxnLst/>
            <a:rect l="l" t="t" r="r" b="b"/>
            <a:pathLst>
              <a:path w="10668" h="7619">
                <a:moveTo>
                  <a:pt x="5333" y="0"/>
                </a:moveTo>
                <a:lnTo>
                  <a:pt x="3555" y="0"/>
                </a:lnTo>
                <a:lnTo>
                  <a:pt x="1777" y="888"/>
                </a:lnTo>
                <a:lnTo>
                  <a:pt x="634" y="2159"/>
                </a:lnTo>
                <a:lnTo>
                  <a:pt x="0" y="3810"/>
                </a:lnTo>
                <a:lnTo>
                  <a:pt x="0" y="5461"/>
                </a:lnTo>
                <a:lnTo>
                  <a:pt x="1143" y="6350"/>
                </a:lnTo>
                <a:lnTo>
                  <a:pt x="3555" y="7238"/>
                </a:lnTo>
                <a:lnTo>
                  <a:pt x="5333" y="7619"/>
                </a:lnTo>
                <a:lnTo>
                  <a:pt x="7747" y="7619"/>
                </a:lnTo>
                <a:lnTo>
                  <a:pt x="9525" y="6730"/>
                </a:lnTo>
                <a:lnTo>
                  <a:pt x="10668" y="3810"/>
                </a:lnTo>
                <a:lnTo>
                  <a:pt x="10668" y="2539"/>
                </a:lnTo>
                <a:lnTo>
                  <a:pt x="9525" y="888"/>
                </a:lnTo>
                <a:lnTo>
                  <a:pt x="8254" y="380"/>
                </a:lnTo>
                <a:lnTo>
                  <a:pt x="5333" y="0"/>
                </a:lnTo>
                <a:close/>
              </a:path>
            </a:pathLst>
          </a:custGeom>
          <a:solidFill>
            <a:srgbClr val="844633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88" name="object 488"/>
          <p:cNvSpPr/>
          <p:nvPr/>
        </p:nvSpPr>
        <p:spPr>
          <a:xfrm>
            <a:off x="7258811" y="1938527"/>
            <a:ext cx="13716" cy="9144"/>
          </a:xfrm>
          <a:custGeom>
            <a:avLst/>
            <a:gdLst/>
            <a:ahLst/>
            <a:cxnLst/>
            <a:rect l="l" t="t" r="r" b="b"/>
            <a:pathLst>
              <a:path w="13716" h="9144">
                <a:moveTo>
                  <a:pt x="7239" y="0"/>
                </a:moveTo>
                <a:lnTo>
                  <a:pt x="3556" y="888"/>
                </a:lnTo>
                <a:lnTo>
                  <a:pt x="2159" y="1397"/>
                </a:lnTo>
                <a:lnTo>
                  <a:pt x="762" y="2794"/>
                </a:lnTo>
                <a:lnTo>
                  <a:pt x="0" y="4572"/>
                </a:lnTo>
                <a:lnTo>
                  <a:pt x="762" y="6350"/>
                </a:lnTo>
                <a:lnTo>
                  <a:pt x="2159" y="7747"/>
                </a:lnTo>
                <a:lnTo>
                  <a:pt x="3556" y="8636"/>
                </a:lnTo>
                <a:lnTo>
                  <a:pt x="6477" y="9144"/>
                </a:lnTo>
                <a:lnTo>
                  <a:pt x="10160" y="8636"/>
                </a:lnTo>
                <a:lnTo>
                  <a:pt x="11557" y="8255"/>
                </a:lnTo>
                <a:lnTo>
                  <a:pt x="12954" y="6350"/>
                </a:lnTo>
                <a:lnTo>
                  <a:pt x="13716" y="5080"/>
                </a:lnTo>
                <a:lnTo>
                  <a:pt x="12954" y="3175"/>
                </a:lnTo>
                <a:lnTo>
                  <a:pt x="12319" y="1777"/>
                </a:lnTo>
                <a:lnTo>
                  <a:pt x="10160" y="888"/>
                </a:lnTo>
                <a:lnTo>
                  <a:pt x="7239" y="0"/>
                </a:lnTo>
                <a:close/>
              </a:path>
            </a:pathLst>
          </a:custGeom>
          <a:solidFill>
            <a:srgbClr val="844633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89" name="object 489"/>
          <p:cNvSpPr/>
          <p:nvPr/>
        </p:nvSpPr>
        <p:spPr>
          <a:xfrm>
            <a:off x="7181088" y="1923288"/>
            <a:ext cx="120395" cy="82296"/>
          </a:xfrm>
          <a:custGeom>
            <a:avLst/>
            <a:gdLst/>
            <a:ahLst/>
            <a:cxnLst/>
            <a:rect l="l" t="t" r="r" b="b"/>
            <a:pathLst>
              <a:path w="120395" h="82296">
                <a:moveTo>
                  <a:pt x="90804" y="0"/>
                </a:moveTo>
                <a:lnTo>
                  <a:pt x="83311" y="888"/>
                </a:lnTo>
                <a:lnTo>
                  <a:pt x="75945" y="1650"/>
                </a:lnTo>
                <a:lnTo>
                  <a:pt x="69722" y="3810"/>
                </a:lnTo>
                <a:lnTo>
                  <a:pt x="64261" y="5461"/>
                </a:lnTo>
                <a:lnTo>
                  <a:pt x="59308" y="8000"/>
                </a:lnTo>
                <a:lnTo>
                  <a:pt x="54990" y="11049"/>
                </a:lnTo>
                <a:lnTo>
                  <a:pt x="51307" y="13588"/>
                </a:lnTo>
                <a:lnTo>
                  <a:pt x="46862" y="17399"/>
                </a:lnTo>
                <a:lnTo>
                  <a:pt x="40766" y="24129"/>
                </a:lnTo>
                <a:lnTo>
                  <a:pt x="32130" y="31876"/>
                </a:lnTo>
                <a:lnTo>
                  <a:pt x="3047" y="62737"/>
                </a:lnTo>
                <a:lnTo>
                  <a:pt x="0" y="66548"/>
                </a:lnTo>
                <a:lnTo>
                  <a:pt x="3682" y="69087"/>
                </a:lnTo>
                <a:lnTo>
                  <a:pt x="9270" y="72136"/>
                </a:lnTo>
                <a:lnTo>
                  <a:pt x="15493" y="73787"/>
                </a:lnTo>
                <a:lnTo>
                  <a:pt x="23494" y="76326"/>
                </a:lnTo>
                <a:lnTo>
                  <a:pt x="31495" y="78486"/>
                </a:lnTo>
                <a:lnTo>
                  <a:pt x="38861" y="79756"/>
                </a:lnTo>
                <a:lnTo>
                  <a:pt x="46354" y="81407"/>
                </a:lnTo>
                <a:lnTo>
                  <a:pt x="51815" y="82296"/>
                </a:lnTo>
                <a:lnTo>
                  <a:pt x="59943" y="76835"/>
                </a:lnTo>
                <a:lnTo>
                  <a:pt x="69722" y="69596"/>
                </a:lnTo>
                <a:lnTo>
                  <a:pt x="80263" y="61975"/>
                </a:lnTo>
                <a:lnTo>
                  <a:pt x="90804" y="53466"/>
                </a:lnTo>
                <a:lnTo>
                  <a:pt x="101853" y="44958"/>
                </a:lnTo>
                <a:lnTo>
                  <a:pt x="110489" y="37337"/>
                </a:lnTo>
                <a:lnTo>
                  <a:pt x="116712" y="30987"/>
                </a:lnTo>
                <a:lnTo>
                  <a:pt x="119760" y="26288"/>
                </a:lnTo>
                <a:lnTo>
                  <a:pt x="120395" y="22098"/>
                </a:lnTo>
                <a:lnTo>
                  <a:pt x="120332" y="17399"/>
                </a:lnTo>
                <a:lnTo>
                  <a:pt x="98805" y="888"/>
                </a:lnTo>
                <a:lnTo>
                  <a:pt x="90804" y="0"/>
                </a:lnTo>
                <a:close/>
              </a:path>
            </a:pathLst>
          </a:custGeom>
          <a:solidFill>
            <a:srgbClr val="FFDD7E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90" name="object 490"/>
          <p:cNvSpPr/>
          <p:nvPr/>
        </p:nvSpPr>
        <p:spPr>
          <a:xfrm>
            <a:off x="7155180" y="2086355"/>
            <a:ext cx="251500" cy="210312"/>
          </a:xfrm>
          <a:custGeom>
            <a:avLst/>
            <a:gdLst/>
            <a:ahLst/>
            <a:cxnLst/>
            <a:rect l="l" t="t" r="r" b="b"/>
            <a:pathLst>
              <a:path w="251500" h="210312">
                <a:moveTo>
                  <a:pt x="251500" y="62738"/>
                </a:moveTo>
                <a:lnTo>
                  <a:pt x="171069" y="62738"/>
                </a:lnTo>
                <a:lnTo>
                  <a:pt x="182118" y="63500"/>
                </a:lnTo>
                <a:lnTo>
                  <a:pt x="187071" y="64008"/>
                </a:lnTo>
                <a:lnTo>
                  <a:pt x="190880" y="64897"/>
                </a:lnTo>
                <a:lnTo>
                  <a:pt x="191389" y="67437"/>
                </a:lnTo>
                <a:lnTo>
                  <a:pt x="188975" y="70866"/>
                </a:lnTo>
                <a:lnTo>
                  <a:pt x="184023" y="76835"/>
                </a:lnTo>
                <a:lnTo>
                  <a:pt x="177800" y="86233"/>
                </a:lnTo>
                <a:lnTo>
                  <a:pt x="172339" y="99441"/>
                </a:lnTo>
                <a:lnTo>
                  <a:pt x="169799" y="115189"/>
                </a:lnTo>
                <a:lnTo>
                  <a:pt x="168528" y="129667"/>
                </a:lnTo>
                <a:lnTo>
                  <a:pt x="168528" y="151384"/>
                </a:lnTo>
                <a:lnTo>
                  <a:pt x="167386" y="160782"/>
                </a:lnTo>
                <a:lnTo>
                  <a:pt x="166116" y="173228"/>
                </a:lnTo>
                <a:lnTo>
                  <a:pt x="164211" y="185166"/>
                </a:lnTo>
                <a:lnTo>
                  <a:pt x="165480" y="193675"/>
                </a:lnTo>
                <a:lnTo>
                  <a:pt x="166750" y="199263"/>
                </a:lnTo>
                <a:lnTo>
                  <a:pt x="168528" y="204724"/>
                </a:lnTo>
                <a:lnTo>
                  <a:pt x="171703" y="209042"/>
                </a:lnTo>
                <a:lnTo>
                  <a:pt x="174751" y="210312"/>
                </a:lnTo>
                <a:lnTo>
                  <a:pt x="177800" y="205232"/>
                </a:lnTo>
                <a:lnTo>
                  <a:pt x="185927" y="192024"/>
                </a:lnTo>
                <a:lnTo>
                  <a:pt x="195199" y="173990"/>
                </a:lnTo>
                <a:lnTo>
                  <a:pt x="206248" y="153162"/>
                </a:lnTo>
                <a:lnTo>
                  <a:pt x="217424" y="132207"/>
                </a:lnTo>
                <a:lnTo>
                  <a:pt x="226695" y="113030"/>
                </a:lnTo>
                <a:lnTo>
                  <a:pt x="233425" y="99441"/>
                </a:lnTo>
                <a:lnTo>
                  <a:pt x="237109" y="92583"/>
                </a:lnTo>
                <a:lnTo>
                  <a:pt x="240284" y="86233"/>
                </a:lnTo>
                <a:lnTo>
                  <a:pt x="243331" y="76835"/>
                </a:lnTo>
                <a:lnTo>
                  <a:pt x="248285" y="67437"/>
                </a:lnTo>
                <a:lnTo>
                  <a:pt x="251500" y="62738"/>
                </a:lnTo>
                <a:close/>
              </a:path>
              <a:path w="251500" h="210312">
                <a:moveTo>
                  <a:pt x="67945" y="0"/>
                </a:moveTo>
                <a:lnTo>
                  <a:pt x="57403" y="0"/>
                </a:lnTo>
                <a:lnTo>
                  <a:pt x="46990" y="381"/>
                </a:lnTo>
                <a:lnTo>
                  <a:pt x="7366" y="16637"/>
                </a:lnTo>
                <a:lnTo>
                  <a:pt x="0" y="28194"/>
                </a:lnTo>
                <a:lnTo>
                  <a:pt x="115" y="34163"/>
                </a:lnTo>
                <a:lnTo>
                  <a:pt x="31496" y="60960"/>
                </a:lnTo>
                <a:lnTo>
                  <a:pt x="37719" y="62738"/>
                </a:lnTo>
                <a:lnTo>
                  <a:pt x="45085" y="63500"/>
                </a:lnTo>
                <a:lnTo>
                  <a:pt x="51308" y="64008"/>
                </a:lnTo>
                <a:lnTo>
                  <a:pt x="57403" y="64389"/>
                </a:lnTo>
                <a:lnTo>
                  <a:pt x="62992" y="64897"/>
                </a:lnTo>
                <a:lnTo>
                  <a:pt x="76580" y="64897"/>
                </a:lnTo>
                <a:lnTo>
                  <a:pt x="82169" y="65278"/>
                </a:lnTo>
                <a:lnTo>
                  <a:pt x="113665" y="65278"/>
                </a:lnTo>
                <a:lnTo>
                  <a:pt x="125984" y="64389"/>
                </a:lnTo>
                <a:lnTo>
                  <a:pt x="135254" y="64008"/>
                </a:lnTo>
                <a:lnTo>
                  <a:pt x="144525" y="63500"/>
                </a:lnTo>
                <a:lnTo>
                  <a:pt x="163068" y="62738"/>
                </a:lnTo>
                <a:lnTo>
                  <a:pt x="251500" y="62738"/>
                </a:lnTo>
                <a:lnTo>
                  <a:pt x="253238" y="60198"/>
                </a:lnTo>
                <a:lnTo>
                  <a:pt x="257555" y="54229"/>
                </a:lnTo>
                <a:lnTo>
                  <a:pt x="260603" y="47752"/>
                </a:lnTo>
                <a:lnTo>
                  <a:pt x="260603" y="41783"/>
                </a:lnTo>
                <a:lnTo>
                  <a:pt x="257555" y="37592"/>
                </a:lnTo>
                <a:lnTo>
                  <a:pt x="255016" y="35433"/>
                </a:lnTo>
                <a:lnTo>
                  <a:pt x="251968" y="34163"/>
                </a:lnTo>
                <a:lnTo>
                  <a:pt x="247650" y="32004"/>
                </a:lnTo>
                <a:lnTo>
                  <a:pt x="244601" y="30734"/>
                </a:lnTo>
                <a:lnTo>
                  <a:pt x="239014" y="28956"/>
                </a:lnTo>
                <a:lnTo>
                  <a:pt x="235330" y="28194"/>
                </a:lnTo>
                <a:lnTo>
                  <a:pt x="229743" y="27305"/>
                </a:lnTo>
                <a:lnTo>
                  <a:pt x="226060" y="26416"/>
                </a:lnTo>
                <a:lnTo>
                  <a:pt x="220472" y="26035"/>
                </a:lnTo>
                <a:lnTo>
                  <a:pt x="215519" y="25146"/>
                </a:lnTo>
                <a:lnTo>
                  <a:pt x="209930" y="24257"/>
                </a:lnTo>
                <a:lnTo>
                  <a:pt x="204470" y="22987"/>
                </a:lnTo>
                <a:lnTo>
                  <a:pt x="198881" y="22225"/>
                </a:lnTo>
                <a:lnTo>
                  <a:pt x="193294" y="20955"/>
                </a:lnTo>
                <a:lnTo>
                  <a:pt x="187071" y="19685"/>
                </a:lnTo>
                <a:lnTo>
                  <a:pt x="168528" y="16256"/>
                </a:lnTo>
                <a:lnTo>
                  <a:pt x="154431" y="13208"/>
                </a:lnTo>
                <a:lnTo>
                  <a:pt x="141986" y="11049"/>
                </a:lnTo>
                <a:lnTo>
                  <a:pt x="115443" y="5969"/>
                </a:lnTo>
                <a:lnTo>
                  <a:pt x="102489" y="4318"/>
                </a:lnTo>
                <a:lnTo>
                  <a:pt x="90804" y="2159"/>
                </a:lnTo>
                <a:lnTo>
                  <a:pt x="78994" y="1270"/>
                </a:lnTo>
                <a:lnTo>
                  <a:pt x="67945" y="0"/>
                </a:lnTo>
                <a:close/>
              </a:path>
            </a:pathLst>
          </a:custGeom>
          <a:solidFill>
            <a:srgbClr val="844633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91" name="object 491"/>
          <p:cNvSpPr/>
          <p:nvPr/>
        </p:nvSpPr>
        <p:spPr>
          <a:xfrm>
            <a:off x="7324343" y="2273807"/>
            <a:ext cx="12191" cy="7619"/>
          </a:xfrm>
          <a:custGeom>
            <a:avLst/>
            <a:gdLst/>
            <a:ahLst/>
            <a:cxnLst/>
            <a:rect l="l" t="t" r="r" b="b"/>
            <a:pathLst>
              <a:path w="12191" h="7619">
                <a:moveTo>
                  <a:pt x="7874" y="0"/>
                </a:moveTo>
                <a:lnTo>
                  <a:pt x="6096" y="0"/>
                </a:lnTo>
                <a:lnTo>
                  <a:pt x="3682" y="762"/>
                </a:lnTo>
                <a:lnTo>
                  <a:pt x="1777" y="1650"/>
                </a:lnTo>
                <a:lnTo>
                  <a:pt x="0" y="3175"/>
                </a:lnTo>
                <a:lnTo>
                  <a:pt x="0" y="4444"/>
                </a:lnTo>
                <a:lnTo>
                  <a:pt x="1777" y="5968"/>
                </a:lnTo>
                <a:lnTo>
                  <a:pt x="3048" y="7238"/>
                </a:lnTo>
                <a:lnTo>
                  <a:pt x="4825" y="7619"/>
                </a:lnTo>
                <a:lnTo>
                  <a:pt x="7365" y="7619"/>
                </a:lnTo>
                <a:lnTo>
                  <a:pt x="9144" y="7238"/>
                </a:lnTo>
                <a:lnTo>
                  <a:pt x="10922" y="6476"/>
                </a:lnTo>
                <a:lnTo>
                  <a:pt x="12191" y="4825"/>
                </a:lnTo>
                <a:lnTo>
                  <a:pt x="12191" y="3555"/>
                </a:lnTo>
                <a:lnTo>
                  <a:pt x="11556" y="2031"/>
                </a:lnTo>
                <a:lnTo>
                  <a:pt x="10413" y="762"/>
                </a:lnTo>
                <a:lnTo>
                  <a:pt x="7874" y="0"/>
                </a:lnTo>
                <a:close/>
              </a:path>
            </a:pathLst>
          </a:custGeom>
          <a:solidFill>
            <a:srgbClr val="844633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92" name="object 492"/>
          <p:cNvSpPr/>
          <p:nvPr/>
        </p:nvSpPr>
        <p:spPr>
          <a:xfrm>
            <a:off x="7174992" y="2115311"/>
            <a:ext cx="12191" cy="9143"/>
          </a:xfrm>
          <a:custGeom>
            <a:avLst/>
            <a:gdLst/>
            <a:ahLst/>
            <a:cxnLst/>
            <a:rect l="l" t="t" r="r" b="b"/>
            <a:pathLst>
              <a:path w="12191" h="9143">
                <a:moveTo>
                  <a:pt x="7747" y="0"/>
                </a:moveTo>
                <a:lnTo>
                  <a:pt x="5714" y="0"/>
                </a:lnTo>
                <a:lnTo>
                  <a:pt x="3809" y="888"/>
                </a:lnTo>
                <a:lnTo>
                  <a:pt x="1269" y="1777"/>
                </a:lnTo>
                <a:lnTo>
                  <a:pt x="0" y="3175"/>
                </a:lnTo>
                <a:lnTo>
                  <a:pt x="0" y="5079"/>
                </a:lnTo>
                <a:lnTo>
                  <a:pt x="1269" y="6350"/>
                </a:lnTo>
                <a:lnTo>
                  <a:pt x="2539" y="8254"/>
                </a:lnTo>
                <a:lnTo>
                  <a:pt x="5079" y="9143"/>
                </a:lnTo>
                <a:lnTo>
                  <a:pt x="7111" y="9143"/>
                </a:lnTo>
                <a:lnTo>
                  <a:pt x="9651" y="8254"/>
                </a:lnTo>
                <a:lnTo>
                  <a:pt x="11556" y="6858"/>
                </a:lnTo>
                <a:lnTo>
                  <a:pt x="12191" y="5461"/>
                </a:lnTo>
                <a:lnTo>
                  <a:pt x="12191" y="3683"/>
                </a:lnTo>
                <a:lnTo>
                  <a:pt x="11556" y="2286"/>
                </a:lnTo>
                <a:lnTo>
                  <a:pt x="10286" y="888"/>
                </a:lnTo>
                <a:lnTo>
                  <a:pt x="7747" y="0"/>
                </a:lnTo>
                <a:close/>
              </a:path>
            </a:pathLst>
          </a:custGeom>
          <a:solidFill>
            <a:srgbClr val="844633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93" name="object 493"/>
          <p:cNvSpPr/>
          <p:nvPr/>
        </p:nvSpPr>
        <p:spPr>
          <a:xfrm>
            <a:off x="7309104" y="2269235"/>
            <a:ext cx="106679" cy="39624"/>
          </a:xfrm>
          <a:custGeom>
            <a:avLst/>
            <a:gdLst/>
            <a:ahLst/>
            <a:cxnLst/>
            <a:rect l="l" t="t" r="r" b="b"/>
            <a:pathLst>
              <a:path w="106679" h="39624">
                <a:moveTo>
                  <a:pt x="105410" y="34543"/>
                </a:moveTo>
                <a:lnTo>
                  <a:pt x="10414" y="34543"/>
                </a:lnTo>
                <a:lnTo>
                  <a:pt x="15367" y="34925"/>
                </a:lnTo>
                <a:lnTo>
                  <a:pt x="22098" y="35305"/>
                </a:lnTo>
                <a:lnTo>
                  <a:pt x="26416" y="35813"/>
                </a:lnTo>
                <a:lnTo>
                  <a:pt x="31876" y="37084"/>
                </a:lnTo>
                <a:lnTo>
                  <a:pt x="37973" y="37973"/>
                </a:lnTo>
                <a:lnTo>
                  <a:pt x="45339" y="38353"/>
                </a:lnTo>
                <a:lnTo>
                  <a:pt x="52070" y="39242"/>
                </a:lnTo>
                <a:lnTo>
                  <a:pt x="59436" y="39624"/>
                </a:lnTo>
                <a:lnTo>
                  <a:pt x="78486" y="39624"/>
                </a:lnTo>
                <a:lnTo>
                  <a:pt x="83947" y="39242"/>
                </a:lnTo>
                <a:lnTo>
                  <a:pt x="89535" y="39242"/>
                </a:lnTo>
                <a:lnTo>
                  <a:pt x="95630" y="38735"/>
                </a:lnTo>
                <a:lnTo>
                  <a:pt x="102997" y="37973"/>
                </a:lnTo>
                <a:lnTo>
                  <a:pt x="106045" y="37084"/>
                </a:lnTo>
                <a:lnTo>
                  <a:pt x="106679" y="35813"/>
                </a:lnTo>
                <a:lnTo>
                  <a:pt x="105410" y="34543"/>
                </a:lnTo>
                <a:close/>
              </a:path>
              <a:path w="106679" h="39624">
                <a:moveTo>
                  <a:pt x="22098" y="0"/>
                </a:moveTo>
                <a:lnTo>
                  <a:pt x="17779" y="0"/>
                </a:lnTo>
                <a:lnTo>
                  <a:pt x="15367" y="1269"/>
                </a:lnTo>
                <a:lnTo>
                  <a:pt x="12826" y="2921"/>
                </a:lnTo>
                <a:lnTo>
                  <a:pt x="9778" y="5968"/>
                </a:lnTo>
                <a:lnTo>
                  <a:pt x="8000" y="8889"/>
                </a:lnTo>
                <a:lnTo>
                  <a:pt x="4952" y="13208"/>
                </a:lnTo>
                <a:lnTo>
                  <a:pt x="2413" y="17525"/>
                </a:lnTo>
                <a:lnTo>
                  <a:pt x="0" y="22098"/>
                </a:lnTo>
                <a:lnTo>
                  <a:pt x="0" y="32765"/>
                </a:lnTo>
                <a:lnTo>
                  <a:pt x="635" y="34543"/>
                </a:lnTo>
                <a:lnTo>
                  <a:pt x="4318" y="34925"/>
                </a:lnTo>
                <a:lnTo>
                  <a:pt x="7366" y="34925"/>
                </a:lnTo>
                <a:lnTo>
                  <a:pt x="10414" y="34543"/>
                </a:lnTo>
                <a:lnTo>
                  <a:pt x="105410" y="34543"/>
                </a:lnTo>
                <a:lnTo>
                  <a:pt x="101726" y="32765"/>
                </a:lnTo>
                <a:lnTo>
                  <a:pt x="96900" y="31114"/>
                </a:lnTo>
                <a:lnTo>
                  <a:pt x="91313" y="28955"/>
                </a:lnTo>
                <a:lnTo>
                  <a:pt x="85217" y="27686"/>
                </a:lnTo>
                <a:lnTo>
                  <a:pt x="79121" y="25526"/>
                </a:lnTo>
                <a:lnTo>
                  <a:pt x="74802" y="24256"/>
                </a:lnTo>
                <a:lnTo>
                  <a:pt x="71120" y="22987"/>
                </a:lnTo>
                <a:lnTo>
                  <a:pt x="65024" y="20065"/>
                </a:lnTo>
                <a:lnTo>
                  <a:pt x="58293" y="16128"/>
                </a:lnTo>
                <a:lnTo>
                  <a:pt x="50292" y="11937"/>
                </a:lnTo>
                <a:lnTo>
                  <a:pt x="42291" y="8127"/>
                </a:lnTo>
                <a:lnTo>
                  <a:pt x="34290" y="4699"/>
                </a:lnTo>
                <a:lnTo>
                  <a:pt x="27559" y="2159"/>
                </a:lnTo>
                <a:lnTo>
                  <a:pt x="22098" y="0"/>
                </a:lnTo>
                <a:close/>
              </a:path>
            </a:pathLst>
          </a:custGeom>
          <a:solidFill>
            <a:srgbClr val="844633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94" name="object 494"/>
          <p:cNvSpPr/>
          <p:nvPr/>
        </p:nvSpPr>
        <p:spPr>
          <a:xfrm>
            <a:off x="7324343" y="2273807"/>
            <a:ext cx="12191" cy="7619"/>
          </a:xfrm>
          <a:custGeom>
            <a:avLst/>
            <a:gdLst/>
            <a:ahLst/>
            <a:cxnLst/>
            <a:rect l="l" t="t" r="r" b="b"/>
            <a:pathLst>
              <a:path w="12191" h="7619">
                <a:moveTo>
                  <a:pt x="6730" y="0"/>
                </a:moveTo>
                <a:lnTo>
                  <a:pt x="4317" y="380"/>
                </a:lnTo>
                <a:lnTo>
                  <a:pt x="2412" y="762"/>
                </a:lnTo>
                <a:lnTo>
                  <a:pt x="1270" y="2031"/>
                </a:lnTo>
                <a:lnTo>
                  <a:pt x="0" y="3555"/>
                </a:lnTo>
                <a:lnTo>
                  <a:pt x="1270" y="5587"/>
                </a:lnTo>
                <a:lnTo>
                  <a:pt x="1777" y="6857"/>
                </a:lnTo>
                <a:lnTo>
                  <a:pt x="3682" y="7238"/>
                </a:lnTo>
                <a:lnTo>
                  <a:pt x="6096" y="7619"/>
                </a:lnTo>
                <a:lnTo>
                  <a:pt x="8508" y="7619"/>
                </a:lnTo>
                <a:lnTo>
                  <a:pt x="10922" y="6857"/>
                </a:lnTo>
                <a:lnTo>
                  <a:pt x="11556" y="5587"/>
                </a:lnTo>
                <a:lnTo>
                  <a:pt x="12191" y="4063"/>
                </a:lnTo>
                <a:lnTo>
                  <a:pt x="12191" y="2793"/>
                </a:lnTo>
                <a:lnTo>
                  <a:pt x="10922" y="1142"/>
                </a:lnTo>
                <a:lnTo>
                  <a:pt x="8508" y="380"/>
                </a:lnTo>
                <a:lnTo>
                  <a:pt x="6730" y="0"/>
                </a:lnTo>
                <a:close/>
              </a:path>
            </a:pathLst>
          </a:custGeom>
          <a:solidFill>
            <a:srgbClr val="844633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95" name="object 495"/>
          <p:cNvSpPr/>
          <p:nvPr/>
        </p:nvSpPr>
        <p:spPr>
          <a:xfrm>
            <a:off x="7306056" y="2276855"/>
            <a:ext cx="112775" cy="33528"/>
          </a:xfrm>
          <a:custGeom>
            <a:avLst/>
            <a:gdLst/>
            <a:ahLst/>
            <a:cxnLst/>
            <a:rect l="l" t="t" r="r" b="b"/>
            <a:pathLst>
              <a:path w="112775" h="33528">
                <a:moveTo>
                  <a:pt x="9398" y="0"/>
                </a:moveTo>
                <a:lnTo>
                  <a:pt x="8127" y="0"/>
                </a:lnTo>
                <a:lnTo>
                  <a:pt x="7493" y="889"/>
                </a:lnTo>
                <a:lnTo>
                  <a:pt x="7493" y="1270"/>
                </a:lnTo>
                <a:lnTo>
                  <a:pt x="6858" y="2159"/>
                </a:lnTo>
                <a:lnTo>
                  <a:pt x="5588" y="4445"/>
                </a:lnTo>
                <a:lnTo>
                  <a:pt x="2540" y="8001"/>
                </a:lnTo>
                <a:lnTo>
                  <a:pt x="635" y="12827"/>
                </a:lnTo>
                <a:lnTo>
                  <a:pt x="112" y="16383"/>
                </a:lnTo>
                <a:lnTo>
                  <a:pt x="0" y="21590"/>
                </a:lnTo>
                <a:lnTo>
                  <a:pt x="635" y="24765"/>
                </a:lnTo>
                <a:lnTo>
                  <a:pt x="1904" y="26416"/>
                </a:lnTo>
                <a:lnTo>
                  <a:pt x="4445" y="26924"/>
                </a:lnTo>
                <a:lnTo>
                  <a:pt x="6858" y="26924"/>
                </a:lnTo>
                <a:lnTo>
                  <a:pt x="11302" y="27305"/>
                </a:lnTo>
                <a:lnTo>
                  <a:pt x="16255" y="27813"/>
                </a:lnTo>
                <a:lnTo>
                  <a:pt x="21336" y="28194"/>
                </a:lnTo>
                <a:lnTo>
                  <a:pt x="26289" y="28194"/>
                </a:lnTo>
                <a:lnTo>
                  <a:pt x="30734" y="29083"/>
                </a:lnTo>
                <a:lnTo>
                  <a:pt x="34417" y="29591"/>
                </a:lnTo>
                <a:lnTo>
                  <a:pt x="45085" y="30861"/>
                </a:lnTo>
                <a:lnTo>
                  <a:pt x="54483" y="32639"/>
                </a:lnTo>
                <a:lnTo>
                  <a:pt x="63246" y="33147"/>
                </a:lnTo>
                <a:lnTo>
                  <a:pt x="71374" y="33528"/>
                </a:lnTo>
                <a:lnTo>
                  <a:pt x="85851" y="33528"/>
                </a:lnTo>
                <a:lnTo>
                  <a:pt x="92710" y="33147"/>
                </a:lnTo>
                <a:lnTo>
                  <a:pt x="100202" y="32639"/>
                </a:lnTo>
                <a:lnTo>
                  <a:pt x="105918" y="31750"/>
                </a:lnTo>
                <a:lnTo>
                  <a:pt x="110236" y="31369"/>
                </a:lnTo>
                <a:lnTo>
                  <a:pt x="112775" y="29972"/>
                </a:lnTo>
                <a:lnTo>
                  <a:pt x="112775" y="27305"/>
                </a:lnTo>
                <a:lnTo>
                  <a:pt x="82676" y="16383"/>
                </a:lnTo>
                <a:lnTo>
                  <a:pt x="78359" y="14605"/>
                </a:lnTo>
                <a:lnTo>
                  <a:pt x="75819" y="13716"/>
                </a:lnTo>
                <a:lnTo>
                  <a:pt x="71374" y="11430"/>
                </a:lnTo>
                <a:lnTo>
                  <a:pt x="67295" y="9652"/>
                </a:lnTo>
                <a:lnTo>
                  <a:pt x="39497" y="9652"/>
                </a:lnTo>
                <a:lnTo>
                  <a:pt x="35051" y="9271"/>
                </a:lnTo>
                <a:lnTo>
                  <a:pt x="10668" y="381"/>
                </a:lnTo>
                <a:lnTo>
                  <a:pt x="9398" y="0"/>
                </a:lnTo>
                <a:close/>
              </a:path>
              <a:path w="112775" h="33528">
                <a:moveTo>
                  <a:pt x="52577" y="3048"/>
                </a:moveTo>
                <a:lnTo>
                  <a:pt x="49529" y="4445"/>
                </a:lnTo>
                <a:lnTo>
                  <a:pt x="47625" y="8001"/>
                </a:lnTo>
                <a:lnTo>
                  <a:pt x="43815" y="9271"/>
                </a:lnTo>
                <a:lnTo>
                  <a:pt x="39497" y="9652"/>
                </a:lnTo>
                <a:lnTo>
                  <a:pt x="67295" y="9652"/>
                </a:lnTo>
                <a:lnTo>
                  <a:pt x="66421" y="9271"/>
                </a:lnTo>
                <a:lnTo>
                  <a:pt x="60198" y="6223"/>
                </a:lnTo>
                <a:lnTo>
                  <a:pt x="57658" y="4445"/>
                </a:lnTo>
                <a:lnTo>
                  <a:pt x="55118" y="3556"/>
                </a:lnTo>
                <a:lnTo>
                  <a:pt x="52577" y="3048"/>
                </a:lnTo>
                <a:close/>
              </a:path>
            </a:pathLst>
          </a:custGeom>
          <a:solidFill>
            <a:srgbClr val="4B1628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96" name="object 496"/>
          <p:cNvSpPr/>
          <p:nvPr/>
        </p:nvSpPr>
        <p:spPr>
          <a:xfrm>
            <a:off x="7306056" y="2302764"/>
            <a:ext cx="112775" cy="9144"/>
          </a:xfrm>
          <a:custGeom>
            <a:avLst/>
            <a:gdLst/>
            <a:ahLst/>
            <a:cxnLst/>
            <a:rect l="l" t="t" r="r" b="b"/>
            <a:pathLst>
              <a:path w="112775" h="9144">
                <a:moveTo>
                  <a:pt x="41503" y="3937"/>
                </a:moveTo>
                <a:lnTo>
                  <a:pt x="33400" y="3937"/>
                </a:lnTo>
                <a:lnTo>
                  <a:pt x="34671" y="4318"/>
                </a:lnTo>
                <a:lnTo>
                  <a:pt x="36575" y="4318"/>
                </a:lnTo>
                <a:lnTo>
                  <a:pt x="40259" y="4825"/>
                </a:lnTo>
                <a:lnTo>
                  <a:pt x="44069" y="6096"/>
                </a:lnTo>
                <a:lnTo>
                  <a:pt x="49149" y="6476"/>
                </a:lnTo>
                <a:lnTo>
                  <a:pt x="53594" y="6985"/>
                </a:lnTo>
                <a:lnTo>
                  <a:pt x="58547" y="7874"/>
                </a:lnTo>
                <a:lnTo>
                  <a:pt x="63626" y="8255"/>
                </a:lnTo>
                <a:lnTo>
                  <a:pt x="69342" y="9144"/>
                </a:lnTo>
                <a:lnTo>
                  <a:pt x="85090" y="9144"/>
                </a:lnTo>
                <a:lnTo>
                  <a:pt x="92583" y="8255"/>
                </a:lnTo>
                <a:lnTo>
                  <a:pt x="99568" y="7874"/>
                </a:lnTo>
                <a:lnTo>
                  <a:pt x="110236" y="6985"/>
                </a:lnTo>
                <a:lnTo>
                  <a:pt x="71247" y="6985"/>
                </a:lnTo>
                <a:lnTo>
                  <a:pt x="62992" y="6476"/>
                </a:lnTo>
                <a:lnTo>
                  <a:pt x="54228" y="6096"/>
                </a:lnTo>
                <a:lnTo>
                  <a:pt x="44703" y="4318"/>
                </a:lnTo>
                <a:lnTo>
                  <a:pt x="41503" y="3937"/>
                </a:lnTo>
                <a:close/>
              </a:path>
              <a:path w="112775" h="9144">
                <a:moveTo>
                  <a:pt x="1270" y="0"/>
                </a:moveTo>
                <a:lnTo>
                  <a:pt x="0" y="381"/>
                </a:lnTo>
                <a:lnTo>
                  <a:pt x="0" y="3428"/>
                </a:lnTo>
                <a:lnTo>
                  <a:pt x="635" y="4825"/>
                </a:lnTo>
                <a:lnTo>
                  <a:pt x="4445" y="6096"/>
                </a:lnTo>
                <a:lnTo>
                  <a:pt x="9398" y="6476"/>
                </a:lnTo>
                <a:lnTo>
                  <a:pt x="14477" y="6985"/>
                </a:lnTo>
                <a:lnTo>
                  <a:pt x="32766" y="6985"/>
                </a:lnTo>
                <a:lnTo>
                  <a:pt x="33400" y="6476"/>
                </a:lnTo>
                <a:lnTo>
                  <a:pt x="33400" y="3937"/>
                </a:lnTo>
                <a:lnTo>
                  <a:pt x="41503" y="3937"/>
                </a:lnTo>
                <a:lnTo>
                  <a:pt x="34036" y="3048"/>
                </a:lnTo>
                <a:lnTo>
                  <a:pt x="30225" y="2666"/>
                </a:lnTo>
                <a:lnTo>
                  <a:pt x="25780" y="1777"/>
                </a:lnTo>
                <a:lnTo>
                  <a:pt x="20827" y="1777"/>
                </a:lnTo>
                <a:lnTo>
                  <a:pt x="15748" y="1270"/>
                </a:lnTo>
                <a:lnTo>
                  <a:pt x="10668" y="888"/>
                </a:lnTo>
                <a:lnTo>
                  <a:pt x="6350" y="381"/>
                </a:lnTo>
                <a:lnTo>
                  <a:pt x="3810" y="381"/>
                </a:lnTo>
                <a:lnTo>
                  <a:pt x="1270" y="0"/>
                </a:lnTo>
                <a:close/>
              </a:path>
              <a:path w="112775" h="9144">
                <a:moveTo>
                  <a:pt x="112141" y="4318"/>
                </a:moveTo>
                <a:lnTo>
                  <a:pt x="110871" y="4318"/>
                </a:lnTo>
                <a:lnTo>
                  <a:pt x="108966" y="4825"/>
                </a:lnTo>
                <a:lnTo>
                  <a:pt x="106425" y="5207"/>
                </a:lnTo>
                <a:lnTo>
                  <a:pt x="102743" y="6096"/>
                </a:lnTo>
                <a:lnTo>
                  <a:pt x="100202" y="6096"/>
                </a:lnTo>
                <a:lnTo>
                  <a:pt x="92583" y="6476"/>
                </a:lnTo>
                <a:lnTo>
                  <a:pt x="85725" y="6985"/>
                </a:lnTo>
                <a:lnTo>
                  <a:pt x="110236" y="6985"/>
                </a:lnTo>
                <a:lnTo>
                  <a:pt x="112141" y="6476"/>
                </a:lnTo>
                <a:lnTo>
                  <a:pt x="112775" y="6096"/>
                </a:lnTo>
                <a:lnTo>
                  <a:pt x="112775" y="4825"/>
                </a:lnTo>
                <a:lnTo>
                  <a:pt x="112141" y="43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97" name="object 497"/>
          <p:cNvSpPr/>
          <p:nvPr/>
        </p:nvSpPr>
        <p:spPr>
          <a:xfrm>
            <a:off x="7149083" y="2083307"/>
            <a:ext cx="259207" cy="211836"/>
          </a:xfrm>
          <a:custGeom>
            <a:avLst/>
            <a:gdLst/>
            <a:ahLst/>
            <a:cxnLst/>
            <a:rect l="l" t="t" r="r" b="b"/>
            <a:pathLst>
              <a:path w="259207" h="211836">
                <a:moveTo>
                  <a:pt x="259207" y="72643"/>
                </a:moveTo>
                <a:lnTo>
                  <a:pt x="182880" y="72643"/>
                </a:lnTo>
                <a:lnTo>
                  <a:pt x="184150" y="74294"/>
                </a:lnTo>
                <a:lnTo>
                  <a:pt x="182880" y="76962"/>
                </a:lnTo>
                <a:lnTo>
                  <a:pt x="180975" y="78612"/>
                </a:lnTo>
                <a:lnTo>
                  <a:pt x="177926" y="79501"/>
                </a:lnTo>
                <a:lnTo>
                  <a:pt x="174879" y="81661"/>
                </a:lnTo>
                <a:lnTo>
                  <a:pt x="173609" y="83312"/>
                </a:lnTo>
                <a:lnTo>
                  <a:pt x="173609" y="85470"/>
                </a:lnTo>
                <a:lnTo>
                  <a:pt x="174244" y="87249"/>
                </a:lnTo>
                <a:lnTo>
                  <a:pt x="171704" y="91566"/>
                </a:lnTo>
                <a:lnTo>
                  <a:pt x="171704" y="93217"/>
                </a:lnTo>
                <a:lnTo>
                  <a:pt x="170434" y="98805"/>
                </a:lnTo>
                <a:lnTo>
                  <a:pt x="167386" y="109600"/>
                </a:lnTo>
                <a:lnTo>
                  <a:pt x="164338" y="123316"/>
                </a:lnTo>
                <a:lnTo>
                  <a:pt x="164338" y="154686"/>
                </a:lnTo>
                <a:lnTo>
                  <a:pt x="162433" y="173608"/>
                </a:lnTo>
                <a:lnTo>
                  <a:pt x="159385" y="192024"/>
                </a:lnTo>
                <a:lnTo>
                  <a:pt x="158115" y="207517"/>
                </a:lnTo>
                <a:lnTo>
                  <a:pt x="162433" y="208406"/>
                </a:lnTo>
                <a:lnTo>
                  <a:pt x="168656" y="210057"/>
                </a:lnTo>
                <a:lnTo>
                  <a:pt x="177292" y="210946"/>
                </a:lnTo>
                <a:lnTo>
                  <a:pt x="187833" y="211454"/>
                </a:lnTo>
                <a:lnTo>
                  <a:pt x="198374" y="211836"/>
                </a:lnTo>
                <a:lnTo>
                  <a:pt x="210185" y="211454"/>
                </a:lnTo>
                <a:lnTo>
                  <a:pt x="221361" y="210057"/>
                </a:lnTo>
                <a:lnTo>
                  <a:pt x="231267" y="207137"/>
                </a:lnTo>
                <a:lnTo>
                  <a:pt x="229362" y="196341"/>
                </a:lnTo>
                <a:lnTo>
                  <a:pt x="228219" y="181737"/>
                </a:lnTo>
                <a:lnTo>
                  <a:pt x="228219" y="168401"/>
                </a:lnTo>
                <a:lnTo>
                  <a:pt x="228726" y="159003"/>
                </a:lnTo>
                <a:lnTo>
                  <a:pt x="229997" y="153796"/>
                </a:lnTo>
                <a:lnTo>
                  <a:pt x="233680" y="144399"/>
                </a:lnTo>
                <a:lnTo>
                  <a:pt x="237490" y="131952"/>
                </a:lnTo>
                <a:lnTo>
                  <a:pt x="241808" y="118617"/>
                </a:lnTo>
                <a:lnTo>
                  <a:pt x="244856" y="105282"/>
                </a:lnTo>
                <a:lnTo>
                  <a:pt x="249174" y="93217"/>
                </a:lnTo>
                <a:lnTo>
                  <a:pt x="252349" y="83819"/>
                </a:lnTo>
                <a:lnTo>
                  <a:pt x="254254" y="79501"/>
                </a:lnTo>
                <a:lnTo>
                  <a:pt x="256667" y="76453"/>
                </a:lnTo>
                <a:lnTo>
                  <a:pt x="259207" y="72643"/>
                </a:lnTo>
                <a:close/>
              </a:path>
              <a:path w="259207" h="211836">
                <a:moveTo>
                  <a:pt x="172339" y="73532"/>
                </a:moveTo>
                <a:lnTo>
                  <a:pt x="148209" y="73532"/>
                </a:lnTo>
                <a:lnTo>
                  <a:pt x="157480" y="73913"/>
                </a:lnTo>
                <a:lnTo>
                  <a:pt x="165481" y="73913"/>
                </a:lnTo>
                <a:lnTo>
                  <a:pt x="172339" y="73532"/>
                </a:lnTo>
                <a:close/>
              </a:path>
              <a:path w="259207" h="211836">
                <a:moveTo>
                  <a:pt x="78105" y="0"/>
                </a:moveTo>
                <a:lnTo>
                  <a:pt x="69469" y="0"/>
                </a:lnTo>
                <a:lnTo>
                  <a:pt x="60706" y="380"/>
                </a:lnTo>
                <a:lnTo>
                  <a:pt x="13081" y="14604"/>
                </a:lnTo>
                <a:lnTo>
                  <a:pt x="0" y="36067"/>
                </a:lnTo>
                <a:lnTo>
                  <a:pt x="3048" y="46862"/>
                </a:lnTo>
                <a:lnTo>
                  <a:pt x="13081" y="56768"/>
                </a:lnTo>
                <a:lnTo>
                  <a:pt x="28575" y="64515"/>
                </a:lnTo>
                <a:lnTo>
                  <a:pt x="50165" y="69214"/>
                </a:lnTo>
                <a:lnTo>
                  <a:pt x="52705" y="69214"/>
                </a:lnTo>
                <a:lnTo>
                  <a:pt x="57658" y="69595"/>
                </a:lnTo>
                <a:lnTo>
                  <a:pt x="65150" y="69976"/>
                </a:lnTo>
                <a:lnTo>
                  <a:pt x="73151" y="70484"/>
                </a:lnTo>
                <a:lnTo>
                  <a:pt x="83058" y="70865"/>
                </a:lnTo>
                <a:lnTo>
                  <a:pt x="92964" y="71374"/>
                </a:lnTo>
                <a:lnTo>
                  <a:pt x="104140" y="72136"/>
                </a:lnTo>
                <a:lnTo>
                  <a:pt x="137668" y="73532"/>
                </a:lnTo>
                <a:lnTo>
                  <a:pt x="176657" y="73532"/>
                </a:lnTo>
                <a:lnTo>
                  <a:pt x="179197" y="73025"/>
                </a:lnTo>
                <a:lnTo>
                  <a:pt x="182880" y="72643"/>
                </a:lnTo>
                <a:lnTo>
                  <a:pt x="259207" y="72643"/>
                </a:lnTo>
                <a:lnTo>
                  <a:pt x="262890" y="67437"/>
                </a:lnTo>
                <a:lnTo>
                  <a:pt x="266573" y="61467"/>
                </a:lnTo>
                <a:lnTo>
                  <a:pt x="270256" y="55879"/>
                </a:lnTo>
                <a:lnTo>
                  <a:pt x="272161" y="50291"/>
                </a:lnTo>
                <a:lnTo>
                  <a:pt x="272796" y="45084"/>
                </a:lnTo>
                <a:lnTo>
                  <a:pt x="272161" y="41655"/>
                </a:lnTo>
                <a:lnTo>
                  <a:pt x="249809" y="30479"/>
                </a:lnTo>
                <a:lnTo>
                  <a:pt x="244221" y="28828"/>
                </a:lnTo>
                <a:lnTo>
                  <a:pt x="238633" y="27558"/>
                </a:lnTo>
                <a:lnTo>
                  <a:pt x="233172" y="26669"/>
                </a:lnTo>
                <a:lnTo>
                  <a:pt x="229362" y="26162"/>
                </a:lnTo>
                <a:lnTo>
                  <a:pt x="223774" y="24891"/>
                </a:lnTo>
                <a:lnTo>
                  <a:pt x="217043" y="23621"/>
                </a:lnTo>
                <a:lnTo>
                  <a:pt x="209550" y="22732"/>
                </a:lnTo>
                <a:lnTo>
                  <a:pt x="200914" y="20574"/>
                </a:lnTo>
                <a:lnTo>
                  <a:pt x="191008" y="18922"/>
                </a:lnTo>
                <a:lnTo>
                  <a:pt x="180975" y="17144"/>
                </a:lnTo>
                <a:lnTo>
                  <a:pt x="170434" y="14986"/>
                </a:lnTo>
                <a:lnTo>
                  <a:pt x="160527" y="13715"/>
                </a:lnTo>
                <a:lnTo>
                  <a:pt x="151257" y="11556"/>
                </a:lnTo>
                <a:lnTo>
                  <a:pt x="141986" y="10287"/>
                </a:lnTo>
                <a:lnTo>
                  <a:pt x="133858" y="8127"/>
                </a:lnTo>
                <a:lnTo>
                  <a:pt x="126492" y="7365"/>
                </a:lnTo>
                <a:lnTo>
                  <a:pt x="120269" y="5587"/>
                </a:lnTo>
                <a:lnTo>
                  <a:pt x="115950" y="4699"/>
                </a:lnTo>
                <a:lnTo>
                  <a:pt x="112775" y="4317"/>
                </a:lnTo>
                <a:lnTo>
                  <a:pt x="107823" y="3428"/>
                </a:lnTo>
                <a:lnTo>
                  <a:pt x="101726" y="2158"/>
                </a:lnTo>
                <a:lnTo>
                  <a:pt x="86741" y="380"/>
                </a:lnTo>
                <a:lnTo>
                  <a:pt x="78105" y="0"/>
                </a:lnTo>
                <a:close/>
              </a:path>
            </a:pathLst>
          </a:custGeom>
          <a:solidFill>
            <a:srgbClr val="000066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98" name="object 498"/>
          <p:cNvSpPr/>
          <p:nvPr/>
        </p:nvSpPr>
        <p:spPr>
          <a:xfrm>
            <a:off x="7155180" y="2089404"/>
            <a:ext cx="256031" cy="222504"/>
          </a:xfrm>
          <a:custGeom>
            <a:avLst/>
            <a:gdLst/>
            <a:ahLst/>
            <a:cxnLst/>
            <a:rect l="l" t="t" r="r" b="b"/>
            <a:pathLst>
              <a:path w="256031" h="222504">
                <a:moveTo>
                  <a:pt x="54991" y="0"/>
                </a:moveTo>
                <a:lnTo>
                  <a:pt x="45085" y="0"/>
                </a:lnTo>
                <a:lnTo>
                  <a:pt x="27177" y="3429"/>
                </a:lnTo>
                <a:lnTo>
                  <a:pt x="19176" y="7238"/>
                </a:lnTo>
                <a:lnTo>
                  <a:pt x="11811" y="11557"/>
                </a:lnTo>
                <a:lnTo>
                  <a:pt x="2413" y="21844"/>
                </a:lnTo>
                <a:lnTo>
                  <a:pt x="0" y="32638"/>
                </a:lnTo>
                <a:lnTo>
                  <a:pt x="4318" y="43815"/>
                </a:lnTo>
                <a:lnTo>
                  <a:pt x="14224" y="53212"/>
                </a:lnTo>
                <a:lnTo>
                  <a:pt x="25400" y="58038"/>
                </a:lnTo>
                <a:lnTo>
                  <a:pt x="30861" y="60198"/>
                </a:lnTo>
                <a:lnTo>
                  <a:pt x="37084" y="61468"/>
                </a:lnTo>
                <a:lnTo>
                  <a:pt x="43942" y="63119"/>
                </a:lnTo>
                <a:lnTo>
                  <a:pt x="50038" y="64388"/>
                </a:lnTo>
                <a:lnTo>
                  <a:pt x="54991" y="65278"/>
                </a:lnTo>
                <a:lnTo>
                  <a:pt x="59309" y="65659"/>
                </a:lnTo>
                <a:lnTo>
                  <a:pt x="63119" y="66548"/>
                </a:lnTo>
                <a:lnTo>
                  <a:pt x="68072" y="67437"/>
                </a:lnTo>
                <a:lnTo>
                  <a:pt x="74168" y="67818"/>
                </a:lnTo>
                <a:lnTo>
                  <a:pt x="81025" y="68707"/>
                </a:lnTo>
                <a:lnTo>
                  <a:pt x="87756" y="69976"/>
                </a:lnTo>
                <a:lnTo>
                  <a:pt x="93979" y="70866"/>
                </a:lnTo>
                <a:lnTo>
                  <a:pt x="100202" y="71247"/>
                </a:lnTo>
                <a:lnTo>
                  <a:pt x="105155" y="71755"/>
                </a:lnTo>
                <a:lnTo>
                  <a:pt x="110109" y="71755"/>
                </a:lnTo>
                <a:lnTo>
                  <a:pt x="117475" y="72136"/>
                </a:lnTo>
                <a:lnTo>
                  <a:pt x="126111" y="73025"/>
                </a:lnTo>
                <a:lnTo>
                  <a:pt x="136017" y="73406"/>
                </a:lnTo>
                <a:lnTo>
                  <a:pt x="145288" y="73913"/>
                </a:lnTo>
                <a:lnTo>
                  <a:pt x="154559" y="74803"/>
                </a:lnTo>
                <a:lnTo>
                  <a:pt x="162051" y="75184"/>
                </a:lnTo>
                <a:lnTo>
                  <a:pt x="167640" y="76454"/>
                </a:lnTo>
                <a:lnTo>
                  <a:pt x="172593" y="77343"/>
                </a:lnTo>
                <a:lnTo>
                  <a:pt x="178053" y="78612"/>
                </a:lnTo>
                <a:lnTo>
                  <a:pt x="181864" y="80263"/>
                </a:lnTo>
                <a:lnTo>
                  <a:pt x="181864" y="82931"/>
                </a:lnTo>
                <a:lnTo>
                  <a:pt x="180594" y="84200"/>
                </a:lnTo>
                <a:lnTo>
                  <a:pt x="178053" y="86360"/>
                </a:lnTo>
                <a:lnTo>
                  <a:pt x="175005" y="88011"/>
                </a:lnTo>
                <a:lnTo>
                  <a:pt x="171958" y="91059"/>
                </a:lnTo>
                <a:lnTo>
                  <a:pt x="148463" y="127635"/>
                </a:lnTo>
                <a:lnTo>
                  <a:pt x="139192" y="163703"/>
                </a:lnTo>
                <a:lnTo>
                  <a:pt x="135381" y="172720"/>
                </a:lnTo>
                <a:lnTo>
                  <a:pt x="131064" y="184658"/>
                </a:lnTo>
                <a:lnTo>
                  <a:pt x="126746" y="196342"/>
                </a:lnTo>
                <a:lnTo>
                  <a:pt x="124968" y="204850"/>
                </a:lnTo>
                <a:lnTo>
                  <a:pt x="124968" y="210947"/>
                </a:lnTo>
                <a:lnTo>
                  <a:pt x="126111" y="216916"/>
                </a:lnTo>
                <a:lnTo>
                  <a:pt x="128016" y="221234"/>
                </a:lnTo>
                <a:lnTo>
                  <a:pt x="130428" y="222504"/>
                </a:lnTo>
                <a:lnTo>
                  <a:pt x="135381" y="218186"/>
                </a:lnTo>
                <a:lnTo>
                  <a:pt x="145288" y="206121"/>
                </a:lnTo>
                <a:lnTo>
                  <a:pt x="175641" y="169672"/>
                </a:lnTo>
                <a:lnTo>
                  <a:pt x="191135" y="149860"/>
                </a:lnTo>
                <a:lnTo>
                  <a:pt x="205359" y="132715"/>
                </a:lnTo>
                <a:lnTo>
                  <a:pt x="215265" y="119380"/>
                </a:lnTo>
                <a:lnTo>
                  <a:pt x="220218" y="113030"/>
                </a:lnTo>
                <a:lnTo>
                  <a:pt x="221996" y="110362"/>
                </a:lnTo>
                <a:lnTo>
                  <a:pt x="224536" y="106934"/>
                </a:lnTo>
                <a:lnTo>
                  <a:pt x="227584" y="102616"/>
                </a:lnTo>
                <a:lnTo>
                  <a:pt x="231267" y="97917"/>
                </a:lnTo>
                <a:lnTo>
                  <a:pt x="234442" y="93599"/>
                </a:lnTo>
                <a:lnTo>
                  <a:pt x="238125" y="89408"/>
                </a:lnTo>
                <a:lnTo>
                  <a:pt x="244855" y="82931"/>
                </a:lnTo>
                <a:lnTo>
                  <a:pt x="250444" y="77343"/>
                </a:lnTo>
                <a:lnTo>
                  <a:pt x="254762" y="71247"/>
                </a:lnTo>
                <a:lnTo>
                  <a:pt x="256031" y="65278"/>
                </a:lnTo>
                <a:lnTo>
                  <a:pt x="253619" y="60579"/>
                </a:lnTo>
                <a:lnTo>
                  <a:pt x="251714" y="58420"/>
                </a:lnTo>
                <a:lnTo>
                  <a:pt x="248666" y="56642"/>
                </a:lnTo>
                <a:lnTo>
                  <a:pt x="245491" y="54101"/>
                </a:lnTo>
                <a:lnTo>
                  <a:pt x="241808" y="51943"/>
                </a:lnTo>
                <a:lnTo>
                  <a:pt x="238125" y="50292"/>
                </a:lnTo>
                <a:lnTo>
                  <a:pt x="233806" y="48513"/>
                </a:lnTo>
                <a:lnTo>
                  <a:pt x="228853" y="47244"/>
                </a:lnTo>
                <a:lnTo>
                  <a:pt x="224536" y="45974"/>
                </a:lnTo>
                <a:lnTo>
                  <a:pt x="199136" y="38226"/>
                </a:lnTo>
                <a:lnTo>
                  <a:pt x="194183" y="36957"/>
                </a:lnTo>
                <a:lnTo>
                  <a:pt x="189229" y="34798"/>
                </a:lnTo>
                <a:lnTo>
                  <a:pt x="184276" y="33528"/>
                </a:lnTo>
                <a:lnTo>
                  <a:pt x="158369" y="24892"/>
                </a:lnTo>
                <a:lnTo>
                  <a:pt x="145288" y="21082"/>
                </a:lnTo>
                <a:lnTo>
                  <a:pt x="121158" y="12826"/>
                </a:lnTo>
                <a:lnTo>
                  <a:pt x="109474" y="9398"/>
                </a:lnTo>
                <a:lnTo>
                  <a:pt x="97663" y="6476"/>
                </a:lnTo>
                <a:lnTo>
                  <a:pt x="75438" y="2159"/>
                </a:lnTo>
                <a:lnTo>
                  <a:pt x="64897" y="888"/>
                </a:lnTo>
                <a:lnTo>
                  <a:pt x="54991" y="0"/>
                </a:lnTo>
                <a:close/>
              </a:path>
            </a:pathLst>
          </a:custGeom>
          <a:solidFill>
            <a:srgbClr val="844633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99" name="object 499"/>
          <p:cNvSpPr/>
          <p:nvPr/>
        </p:nvSpPr>
        <p:spPr>
          <a:xfrm>
            <a:off x="7286243" y="2289048"/>
            <a:ext cx="10667" cy="7619"/>
          </a:xfrm>
          <a:custGeom>
            <a:avLst/>
            <a:gdLst/>
            <a:ahLst/>
            <a:cxnLst/>
            <a:rect l="l" t="t" r="r" b="b"/>
            <a:pathLst>
              <a:path w="10667" h="7619">
                <a:moveTo>
                  <a:pt x="5333" y="0"/>
                </a:moveTo>
                <a:lnTo>
                  <a:pt x="3555" y="380"/>
                </a:lnTo>
                <a:lnTo>
                  <a:pt x="1142" y="1524"/>
                </a:lnTo>
                <a:lnTo>
                  <a:pt x="0" y="2666"/>
                </a:lnTo>
                <a:lnTo>
                  <a:pt x="0" y="4952"/>
                </a:lnTo>
                <a:lnTo>
                  <a:pt x="1142" y="6096"/>
                </a:lnTo>
                <a:lnTo>
                  <a:pt x="3555" y="7238"/>
                </a:lnTo>
                <a:lnTo>
                  <a:pt x="5333" y="7619"/>
                </a:lnTo>
                <a:lnTo>
                  <a:pt x="7747" y="7619"/>
                </a:lnTo>
                <a:lnTo>
                  <a:pt x="9525" y="6857"/>
                </a:lnTo>
                <a:lnTo>
                  <a:pt x="10667" y="5334"/>
                </a:lnTo>
                <a:lnTo>
                  <a:pt x="10667" y="2666"/>
                </a:lnTo>
                <a:lnTo>
                  <a:pt x="9525" y="1524"/>
                </a:lnTo>
                <a:lnTo>
                  <a:pt x="7747" y="380"/>
                </a:lnTo>
                <a:lnTo>
                  <a:pt x="5333" y="0"/>
                </a:lnTo>
                <a:close/>
              </a:path>
            </a:pathLst>
          </a:custGeom>
          <a:solidFill>
            <a:srgbClr val="844633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00" name="object 500"/>
          <p:cNvSpPr/>
          <p:nvPr/>
        </p:nvSpPr>
        <p:spPr>
          <a:xfrm>
            <a:off x="7176516" y="2115311"/>
            <a:ext cx="10667" cy="7620"/>
          </a:xfrm>
          <a:custGeom>
            <a:avLst/>
            <a:gdLst/>
            <a:ahLst/>
            <a:cxnLst/>
            <a:rect l="l" t="t" r="r" b="b"/>
            <a:pathLst>
              <a:path w="10667" h="7620">
                <a:moveTo>
                  <a:pt x="7747" y="0"/>
                </a:moveTo>
                <a:lnTo>
                  <a:pt x="3555" y="0"/>
                </a:lnTo>
                <a:lnTo>
                  <a:pt x="1142" y="1142"/>
                </a:lnTo>
                <a:lnTo>
                  <a:pt x="0" y="2412"/>
                </a:lnTo>
                <a:lnTo>
                  <a:pt x="0" y="5207"/>
                </a:lnTo>
                <a:lnTo>
                  <a:pt x="1142" y="6858"/>
                </a:lnTo>
                <a:lnTo>
                  <a:pt x="3555" y="7620"/>
                </a:lnTo>
                <a:lnTo>
                  <a:pt x="7747" y="7620"/>
                </a:lnTo>
                <a:lnTo>
                  <a:pt x="9525" y="6858"/>
                </a:lnTo>
                <a:lnTo>
                  <a:pt x="10667" y="5207"/>
                </a:lnTo>
                <a:lnTo>
                  <a:pt x="10667" y="2412"/>
                </a:lnTo>
                <a:lnTo>
                  <a:pt x="9525" y="1142"/>
                </a:lnTo>
                <a:lnTo>
                  <a:pt x="7747" y="0"/>
                </a:lnTo>
                <a:close/>
              </a:path>
            </a:pathLst>
          </a:custGeom>
          <a:solidFill>
            <a:srgbClr val="844633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01" name="object 501"/>
          <p:cNvSpPr/>
          <p:nvPr/>
        </p:nvSpPr>
        <p:spPr>
          <a:xfrm>
            <a:off x="7264907" y="2282951"/>
            <a:ext cx="108203" cy="44196"/>
          </a:xfrm>
          <a:custGeom>
            <a:avLst/>
            <a:gdLst/>
            <a:ahLst/>
            <a:cxnLst/>
            <a:rect l="l" t="t" r="r" b="b"/>
            <a:pathLst>
              <a:path w="108203" h="44196">
                <a:moveTo>
                  <a:pt x="22478" y="0"/>
                </a:moveTo>
                <a:lnTo>
                  <a:pt x="0" y="25273"/>
                </a:lnTo>
                <a:lnTo>
                  <a:pt x="0" y="31750"/>
                </a:lnTo>
                <a:lnTo>
                  <a:pt x="635" y="33527"/>
                </a:lnTo>
                <a:lnTo>
                  <a:pt x="3810" y="33909"/>
                </a:lnTo>
                <a:lnTo>
                  <a:pt x="10033" y="33909"/>
                </a:lnTo>
                <a:lnTo>
                  <a:pt x="14986" y="34289"/>
                </a:lnTo>
                <a:lnTo>
                  <a:pt x="21209" y="36068"/>
                </a:lnTo>
                <a:lnTo>
                  <a:pt x="25653" y="36957"/>
                </a:lnTo>
                <a:lnTo>
                  <a:pt x="30607" y="37719"/>
                </a:lnTo>
                <a:lnTo>
                  <a:pt x="37465" y="39497"/>
                </a:lnTo>
                <a:lnTo>
                  <a:pt x="44450" y="40386"/>
                </a:lnTo>
                <a:lnTo>
                  <a:pt x="51943" y="41656"/>
                </a:lnTo>
                <a:lnTo>
                  <a:pt x="58800" y="42925"/>
                </a:lnTo>
                <a:lnTo>
                  <a:pt x="65659" y="43307"/>
                </a:lnTo>
                <a:lnTo>
                  <a:pt x="71882" y="43814"/>
                </a:lnTo>
                <a:lnTo>
                  <a:pt x="77597" y="43814"/>
                </a:lnTo>
                <a:lnTo>
                  <a:pt x="84455" y="44196"/>
                </a:lnTo>
                <a:lnTo>
                  <a:pt x="104394" y="44196"/>
                </a:lnTo>
                <a:lnTo>
                  <a:pt x="107569" y="43307"/>
                </a:lnTo>
                <a:lnTo>
                  <a:pt x="108203" y="42418"/>
                </a:lnTo>
                <a:lnTo>
                  <a:pt x="106299" y="40767"/>
                </a:lnTo>
                <a:lnTo>
                  <a:pt x="103886" y="38988"/>
                </a:lnTo>
                <a:lnTo>
                  <a:pt x="98806" y="36957"/>
                </a:lnTo>
                <a:lnTo>
                  <a:pt x="93218" y="34289"/>
                </a:lnTo>
                <a:lnTo>
                  <a:pt x="86995" y="32638"/>
                </a:lnTo>
                <a:lnTo>
                  <a:pt x="81280" y="30099"/>
                </a:lnTo>
                <a:lnTo>
                  <a:pt x="76326" y="28321"/>
                </a:lnTo>
                <a:lnTo>
                  <a:pt x="72517" y="27050"/>
                </a:lnTo>
                <a:lnTo>
                  <a:pt x="66928" y="23622"/>
                </a:lnTo>
                <a:lnTo>
                  <a:pt x="60706" y="18923"/>
                </a:lnTo>
                <a:lnTo>
                  <a:pt x="53213" y="14097"/>
                </a:lnTo>
                <a:lnTo>
                  <a:pt x="46227" y="9906"/>
                </a:lnTo>
                <a:lnTo>
                  <a:pt x="38735" y="5587"/>
                </a:lnTo>
                <a:lnTo>
                  <a:pt x="32512" y="2159"/>
                </a:lnTo>
                <a:lnTo>
                  <a:pt x="26924" y="381"/>
                </a:lnTo>
                <a:lnTo>
                  <a:pt x="22478" y="0"/>
                </a:lnTo>
                <a:close/>
              </a:path>
            </a:pathLst>
          </a:custGeom>
          <a:solidFill>
            <a:srgbClr val="844633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02" name="object 502"/>
          <p:cNvSpPr/>
          <p:nvPr/>
        </p:nvSpPr>
        <p:spPr>
          <a:xfrm>
            <a:off x="7284719" y="2289048"/>
            <a:ext cx="12191" cy="7619"/>
          </a:xfrm>
          <a:custGeom>
            <a:avLst/>
            <a:gdLst/>
            <a:ahLst/>
            <a:cxnLst/>
            <a:rect l="l" t="t" r="r" b="b"/>
            <a:pathLst>
              <a:path w="12191" h="7619">
                <a:moveTo>
                  <a:pt x="7111" y="0"/>
                </a:moveTo>
                <a:lnTo>
                  <a:pt x="5079" y="380"/>
                </a:lnTo>
                <a:lnTo>
                  <a:pt x="2539" y="1142"/>
                </a:lnTo>
                <a:lnTo>
                  <a:pt x="634" y="1904"/>
                </a:lnTo>
                <a:lnTo>
                  <a:pt x="0" y="3048"/>
                </a:lnTo>
                <a:lnTo>
                  <a:pt x="634" y="4952"/>
                </a:lnTo>
                <a:lnTo>
                  <a:pt x="1270" y="6096"/>
                </a:lnTo>
                <a:lnTo>
                  <a:pt x="3809" y="7238"/>
                </a:lnTo>
                <a:lnTo>
                  <a:pt x="5079" y="7619"/>
                </a:lnTo>
                <a:lnTo>
                  <a:pt x="8381" y="7619"/>
                </a:lnTo>
                <a:lnTo>
                  <a:pt x="10286" y="7238"/>
                </a:lnTo>
                <a:lnTo>
                  <a:pt x="11556" y="5714"/>
                </a:lnTo>
                <a:lnTo>
                  <a:pt x="12191" y="4572"/>
                </a:lnTo>
                <a:lnTo>
                  <a:pt x="12191" y="3048"/>
                </a:lnTo>
                <a:lnTo>
                  <a:pt x="11556" y="1904"/>
                </a:lnTo>
                <a:lnTo>
                  <a:pt x="9651" y="380"/>
                </a:lnTo>
                <a:lnTo>
                  <a:pt x="7111" y="0"/>
                </a:lnTo>
                <a:close/>
              </a:path>
            </a:pathLst>
          </a:custGeom>
          <a:solidFill>
            <a:srgbClr val="844633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03" name="object 503"/>
          <p:cNvSpPr/>
          <p:nvPr/>
        </p:nvSpPr>
        <p:spPr>
          <a:xfrm>
            <a:off x="7261859" y="2290572"/>
            <a:ext cx="112775" cy="38100"/>
          </a:xfrm>
          <a:custGeom>
            <a:avLst/>
            <a:gdLst/>
            <a:ahLst/>
            <a:cxnLst/>
            <a:rect l="l" t="t" r="r" b="b"/>
            <a:pathLst>
              <a:path w="112775" h="38100">
                <a:moveTo>
                  <a:pt x="13208" y="0"/>
                </a:moveTo>
                <a:lnTo>
                  <a:pt x="12573" y="0"/>
                </a:lnTo>
                <a:lnTo>
                  <a:pt x="11938" y="380"/>
                </a:lnTo>
                <a:lnTo>
                  <a:pt x="10668" y="888"/>
                </a:lnTo>
                <a:lnTo>
                  <a:pt x="10668" y="1269"/>
                </a:lnTo>
                <a:lnTo>
                  <a:pt x="10033" y="2158"/>
                </a:lnTo>
                <a:lnTo>
                  <a:pt x="8128" y="3810"/>
                </a:lnTo>
                <a:lnTo>
                  <a:pt x="5588" y="7238"/>
                </a:lnTo>
                <a:lnTo>
                  <a:pt x="3175" y="11937"/>
                </a:lnTo>
                <a:lnTo>
                  <a:pt x="635" y="15875"/>
                </a:lnTo>
                <a:lnTo>
                  <a:pt x="635" y="17525"/>
                </a:lnTo>
                <a:lnTo>
                  <a:pt x="0" y="20065"/>
                </a:lnTo>
                <a:lnTo>
                  <a:pt x="0" y="23113"/>
                </a:lnTo>
                <a:lnTo>
                  <a:pt x="1270" y="25273"/>
                </a:lnTo>
                <a:lnTo>
                  <a:pt x="3810" y="25653"/>
                </a:lnTo>
                <a:lnTo>
                  <a:pt x="6858" y="26162"/>
                </a:lnTo>
                <a:lnTo>
                  <a:pt x="10668" y="26542"/>
                </a:lnTo>
                <a:lnTo>
                  <a:pt x="21336" y="28193"/>
                </a:lnTo>
                <a:lnTo>
                  <a:pt x="26289" y="28701"/>
                </a:lnTo>
                <a:lnTo>
                  <a:pt x="30734" y="29590"/>
                </a:lnTo>
                <a:lnTo>
                  <a:pt x="33147" y="29972"/>
                </a:lnTo>
                <a:lnTo>
                  <a:pt x="43815" y="32512"/>
                </a:lnTo>
                <a:lnTo>
                  <a:pt x="53213" y="33781"/>
                </a:lnTo>
                <a:lnTo>
                  <a:pt x="61975" y="35560"/>
                </a:lnTo>
                <a:lnTo>
                  <a:pt x="70231" y="36449"/>
                </a:lnTo>
                <a:lnTo>
                  <a:pt x="77089" y="36829"/>
                </a:lnTo>
                <a:lnTo>
                  <a:pt x="84582" y="37718"/>
                </a:lnTo>
                <a:lnTo>
                  <a:pt x="91440" y="38100"/>
                </a:lnTo>
                <a:lnTo>
                  <a:pt x="104648" y="38100"/>
                </a:lnTo>
                <a:lnTo>
                  <a:pt x="108966" y="36829"/>
                </a:lnTo>
                <a:lnTo>
                  <a:pt x="112141" y="35940"/>
                </a:lnTo>
                <a:lnTo>
                  <a:pt x="112775" y="33400"/>
                </a:lnTo>
                <a:lnTo>
                  <a:pt x="111506" y="31623"/>
                </a:lnTo>
                <a:lnTo>
                  <a:pt x="107188" y="29590"/>
                </a:lnTo>
                <a:lnTo>
                  <a:pt x="102108" y="26924"/>
                </a:lnTo>
                <a:lnTo>
                  <a:pt x="95885" y="24891"/>
                </a:lnTo>
                <a:lnTo>
                  <a:pt x="89535" y="22732"/>
                </a:lnTo>
                <a:lnTo>
                  <a:pt x="83947" y="20065"/>
                </a:lnTo>
                <a:lnTo>
                  <a:pt x="79629" y="18795"/>
                </a:lnTo>
                <a:lnTo>
                  <a:pt x="77089" y="17525"/>
                </a:lnTo>
                <a:lnTo>
                  <a:pt x="73279" y="15366"/>
                </a:lnTo>
                <a:lnTo>
                  <a:pt x="67691" y="12445"/>
                </a:lnTo>
                <a:lnTo>
                  <a:pt x="66103" y="11175"/>
                </a:lnTo>
                <a:lnTo>
                  <a:pt x="42037" y="11175"/>
                </a:lnTo>
                <a:lnTo>
                  <a:pt x="37592" y="10667"/>
                </a:lnTo>
                <a:lnTo>
                  <a:pt x="33147" y="9905"/>
                </a:lnTo>
                <a:lnTo>
                  <a:pt x="28829" y="8508"/>
                </a:lnTo>
                <a:lnTo>
                  <a:pt x="24384" y="6857"/>
                </a:lnTo>
                <a:lnTo>
                  <a:pt x="21336" y="5079"/>
                </a:lnTo>
                <a:lnTo>
                  <a:pt x="17525" y="3048"/>
                </a:lnTo>
                <a:lnTo>
                  <a:pt x="16256" y="2158"/>
                </a:lnTo>
                <a:lnTo>
                  <a:pt x="14350" y="380"/>
                </a:lnTo>
                <a:lnTo>
                  <a:pt x="13208" y="0"/>
                </a:lnTo>
                <a:close/>
              </a:path>
              <a:path w="112775" h="38100">
                <a:moveTo>
                  <a:pt x="55753" y="5968"/>
                </a:moveTo>
                <a:lnTo>
                  <a:pt x="52578" y="6857"/>
                </a:lnTo>
                <a:lnTo>
                  <a:pt x="50165" y="10287"/>
                </a:lnTo>
                <a:lnTo>
                  <a:pt x="46355" y="11175"/>
                </a:lnTo>
                <a:lnTo>
                  <a:pt x="66103" y="11175"/>
                </a:lnTo>
                <a:lnTo>
                  <a:pt x="63881" y="9398"/>
                </a:lnTo>
                <a:lnTo>
                  <a:pt x="60833" y="7238"/>
                </a:lnTo>
                <a:lnTo>
                  <a:pt x="58293" y="6476"/>
                </a:lnTo>
                <a:lnTo>
                  <a:pt x="55753" y="5968"/>
                </a:lnTo>
                <a:close/>
              </a:path>
            </a:pathLst>
          </a:custGeom>
          <a:solidFill>
            <a:srgbClr val="4B1628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04" name="object 504"/>
          <p:cNvSpPr/>
          <p:nvPr/>
        </p:nvSpPr>
        <p:spPr>
          <a:xfrm>
            <a:off x="7261859" y="2316479"/>
            <a:ext cx="111251" cy="13716"/>
          </a:xfrm>
          <a:custGeom>
            <a:avLst/>
            <a:gdLst/>
            <a:ahLst/>
            <a:cxnLst/>
            <a:rect l="l" t="t" r="r" b="b"/>
            <a:pathLst>
              <a:path w="111251" h="13716">
                <a:moveTo>
                  <a:pt x="38227" y="5842"/>
                </a:moveTo>
                <a:lnTo>
                  <a:pt x="32893" y="5842"/>
                </a:lnTo>
                <a:lnTo>
                  <a:pt x="34163" y="6223"/>
                </a:lnTo>
                <a:lnTo>
                  <a:pt x="36703" y="6604"/>
                </a:lnTo>
                <a:lnTo>
                  <a:pt x="39750" y="7112"/>
                </a:lnTo>
                <a:lnTo>
                  <a:pt x="42925" y="7874"/>
                </a:lnTo>
                <a:lnTo>
                  <a:pt x="47244" y="9144"/>
                </a:lnTo>
                <a:lnTo>
                  <a:pt x="56515" y="10795"/>
                </a:lnTo>
                <a:lnTo>
                  <a:pt x="61468" y="12065"/>
                </a:lnTo>
                <a:lnTo>
                  <a:pt x="67183" y="12827"/>
                </a:lnTo>
                <a:lnTo>
                  <a:pt x="74549" y="13335"/>
                </a:lnTo>
                <a:lnTo>
                  <a:pt x="82676" y="13716"/>
                </a:lnTo>
                <a:lnTo>
                  <a:pt x="108204" y="13716"/>
                </a:lnTo>
                <a:lnTo>
                  <a:pt x="110617" y="13335"/>
                </a:lnTo>
                <a:lnTo>
                  <a:pt x="111251" y="12827"/>
                </a:lnTo>
                <a:lnTo>
                  <a:pt x="111251" y="12446"/>
                </a:lnTo>
                <a:lnTo>
                  <a:pt x="90678" y="12446"/>
                </a:lnTo>
                <a:lnTo>
                  <a:pt x="83947" y="12065"/>
                </a:lnTo>
                <a:lnTo>
                  <a:pt x="76454" y="11175"/>
                </a:lnTo>
                <a:lnTo>
                  <a:pt x="69596" y="10795"/>
                </a:lnTo>
                <a:lnTo>
                  <a:pt x="61468" y="10033"/>
                </a:lnTo>
                <a:lnTo>
                  <a:pt x="52832" y="8255"/>
                </a:lnTo>
                <a:lnTo>
                  <a:pt x="43561" y="7112"/>
                </a:lnTo>
                <a:lnTo>
                  <a:pt x="38227" y="5842"/>
                </a:lnTo>
                <a:close/>
              </a:path>
              <a:path w="111251" h="13716">
                <a:moveTo>
                  <a:pt x="110617" y="11175"/>
                </a:moveTo>
                <a:lnTo>
                  <a:pt x="109347" y="11175"/>
                </a:lnTo>
                <a:lnTo>
                  <a:pt x="107569" y="12065"/>
                </a:lnTo>
                <a:lnTo>
                  <a:pt x="104394" y="12446"/>
                </a:lnTo>
                <a:lnTo>
                  <a:pt x="111251" y="12446"/>
                </a:lnTo>
                <a:lnTo>
                  <a:pt x="111251" y="12065"/>
                </a:lnTo>
                <a:lnTo>
                  <a:pt x="110617" y="11175"/>
                </a:lnTo>
                <a:close/>
              </a:path>
              <a:path w="111251" h="13716">
                <a:moveTo>
                  <a:pt x="1270" y="0"/>
                </a:moveTo>
                <a:lnTo>
                  <a:pt x="0" y="0"/>
                </a:lnTo>
                <a:lnTo>
                  <a:pt x="0" y="4191"/>
                </a:lnTo>
                <a:lnTo>
                  <a:pt x="3683" y="4953"/>
                </a:lnTo>
                <a:lnTo>
                  <a:pt x="8128" y="6223"/>
                </a:lnTo>
                <a:lnTo>
                  <a:pt x="13081" y="7112"/>
                </a:lnTo>
                <a:lnTo>
                  <a:pt x="23622" y="7874"/>
                </a:lnTo>
                <a:lnTo>
                  <a:pt x="27305" y="8255"/>
                </a:lnTo>
                <a:lnTo>
                  <a:pt x="31750" y="8255"/>
                </a:lnTo>
                <a:lnTo>
                  <a:pt x="32258" y="7874"/>
                </a:lnTo>
                <a:lnTo>
                  <a:pt x="32258" y="6604"/>
                </a:lnTo>
                <a:lnTo>
                  <a:pt x="32893" y="5842"/>
                </a:lnTo>
                <a:lnTo>
                  <a:pt x="38227" y="5842"/>
                </a:lnTo>
                <a:lnTo>
                  <a:pt x="32893" y="4572"/>
                </a:lnTo>
                <a:lnTo>
                  <a:pt x="30480" y="4191"/>
                </a:lnTo>
                <a:lnTo>
                  <a:pt x="26162" y="3302"/>
                </a:lnTo>
                <a:lnTo>
                  <a:pt x="21082" y="2921"/>
                </a:lnTo>
                <a:lnTo>
                  <a:pt x="16129" y="2032"/>
                </a:lnTo>
                <a:lnTo>
                  <a:pt x="10541" y="1270"/>
                </a:lnTo>
                <a:lnTo>
                  <a:pt x="6858" y="889"/>
                </a:lnTo>
                <a:lnTo>
                  <a:pt x="127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05" name="object 505"/>
          <p:cNvSpPr/>
          <p:nvPr/>
        </p:nvSpPr>
        <p:spPr>
          <a:xfrm>
            <a:off x="7150607" y="2086355"/>
            <a:ext cx="253857" cy="220980"/>
          </a:xfrm>
          <a:custGeom>
            <a:avLst/>
            <a:gdLst/>
            <a:ahLst/>
            <a:cxnLst/>
            <a:rect l="l" t="t" r="r" b="b"/>
            <a:pathLst>
              <a:path w="253857" h="220980">
                <a:moveTo>
                  <a:pt x="253857" y="89662"/>
                </a:moveTo>
                <a:lnTo>
                  <a:pt x="168783" y="89662"/>
                </a:lnTo>
                <a:lnTo>
                  <a:pt x="174371" y="90170"/>
                </a:lnTo>
                <a:lnTo>
                  <a:pt x="176149" y="90932"/>
                </a:lnTo>
                <a:lnTo>
                  <a:pt x="174371" y="93091"/>
                </a:lnTo>
                <a:lnTo>
                  <a:pt x="171831" y="93980"/>
                </a:lnTo>
                <a:lnTo>
                  <a:pt x="170688" y="94869"/>
                </a:lnTo>
                <a:lnTo>
                  <a:pt x="170052" y="96520"/>
                </a:lnTo>
                <a:lnTo>
                  <a:pt x="168783" y="97409"/>
                </a:lnTo>
                <a:lnTo>
                  <a:pt x="168783" y="99060"/>
                </a:lnTo>
                <a:lnTo>
                  <a:pt x="168148" y="100457"/>
                </a:lnTo>
                <a:lnTo>
                  <a:pt x="166877" y="101727"/>
                </a:lnTo>
                <a:lnTo>
                  <a:pt x="162051" y="101727"/>
                </a:lnTo>
                <a:lnTo>
                  <a:pt x="160782" y="103378"/>
                </a:lnTo>
                <a:lnTo>
                  <a:pt x="158876" y="105537"/>
                </a:lnTo>
                <a:lnTo>
                  <a:pt x="158876" y="107696"/>
                </a:lnTo>
                <a:lnTo>
                  <a:pt x="157099" y="111506"/>
                </a:lnTo>
                <a:lnTo>
                  <a:pt x="153416" y="118872"/>
                </a:lnTo>
                <a:lnTo>
                  <a:pt x="149098" y="126111"/>
                </a:lnTo>
                <a:lnTo>
                  <a:pt x="145415" y="132588"/>
                </a:lnTo>
                <a:lnTo>
                  <a:pt x="142875" y="137795"/>
                </a:lnTo>
                <a:lnTo>
                  <a:pt x="138557" y="147193"/>
                </a:lnTo>
                <a:lnTo>
                  <a:pt x="133096" y="160020"/>
                </a:lnTo>
                <a:lnTo>
                  <a:pt x="126238" y="174244"/>
                </a:lnTo>
                <a:lnTo>
                  <a:pt x="120776" y="188341"/>
                </a:lnTo>
                <a:lnTo>
                  <a:pt x="115824" y="200406"/>
                </a:lnTo>
                <a:lnTo>
                  <a:pt x="112141" y="208915"/>
                </a:lnTo>
                <a:lnTo>
                  <a:pt x="110871" y="212852"/>
                </a:lnTo>
                <a:lnTo>
                  <a:pt x="111506" y="213741"/>
                </a:lnTo>
                <a:lnTo>
                  <a:pt x="111506" y="214503"/>
                </a:lnTo>
                <a:lnTo>
                  <a:pt x="112141" y="215011"/>
                </a:lnTo>
                <a:lnTo>
                  <a:pt x="149733" y="220980"/>
                </a:lnTo>
                <a:lnTo>
                  <a:pt x="161417" y="220599"/>
                </a:lnTo>
                <a:lnTo>
                  <a:pt x="174371" y="218821"/>
                </a:lnTo>
                <a:lnTo>
                  <a:pt x="186690" y="215392"/>
                </a:lnTo>
                <a:lnTo>
                  <a:pt x="184150" y="207264"/>
                </a:lnTo>
                <a:lnTo>
                  <a:pt x="180467" y="199517"/>
                </a:lnTo>
                <a:lnTo>
                  <a:pt x="178053" y="193040"/>
                </a:lnTo>
                <a:lnTo>
                  <a:pt x="178053" y="189611"/>
                </a:lnTo>
                <a:lnTo>
                  <a:pt x="179197" y="188341"/>
                </a:lnTo>
                <a:lnTo>
                  <a:pt x="181101" y="184912"/>
                </a:lnTo>
                <a:lnTo>
                  <a:pt x="184150" y="180213"/>
                </a:lnTo>
                <a:lnTo>
                  <a:pt x="187325" y="175514"/>
                </a:lnTo>
                <a:lnTo>
                  <a:pt x="191008" y="169926"/>
                </a:lnTo>
                <a:lnTo>
                  <a:pt x="194691" y="165227"/>
                </a:lnTo>
                <a:lnTo>
                  <a:pt x="197739" y="161290"/>
                </a:lnTo>
                <a:lnTo>
                  <a:pt x="204470" y="153162"/>
                </a:lnTo>
                <a:lnTo>
                  <a:pt x="212471" y="143256"/>
                </a:lnTo>
                <a:lnTo>
                  <a:pt x="223012" y="130429"/>
                </a:lnTo>
                <a:lnTo>
                  <a:pt x="234061" y="116332"/>
                </a:lnTo>
                <a:lnTo>
                  <a:pt x="245745" y="101219"/>
                </a:lnTo>
                <a:lnTo>
                  <a:pt x="253857" y="89662"/>
                </a:lnTo>
                <a:close/>
              </a:path>
              <a:path w="253857" h="220980">
                <a:moveTo>
                  <a:pt x="72136" y="0"/>
                </a:moveTo>
                <a:lnTo>
                  <a:pt x="50546" y="0"/>
                </a:lnTo>
                <a:lnTo>
                  <a:pt x="40005" y="1270"/>
                </a:lnTo>
                <a:lnTo>
                  <a:pt x="3683" y="23114"/>
                </a:lnTo>
                <a:lnTo>
                  <a:pt x="0" y="32131"/>
                </a:lnTo>
                <a:lnTo>
                  <a:pt x="0" y="41148"/>
                </a:lnTo>
                <a:lnTo>
                  <a:pt x="41910" y="69088"/>
                </a:lnTo>
                <a:lnTo>
                  <a:pt x="54228" y="72136"/>
                </a:lnTo>
                <a:lnTo>
                  <a:pt x="68325" y="75057"/>
                </a:lnTo>
                <a:lnTo>
                  <a:pt x="81915" y="78486"/>
                </a:lnTo>
                <a:lnTo>
                  <a:pt x="104775" y="83185"/>
                </a:lnTo>
                <a:lnTo>
                  <a:pt x="110871" y="84074"/>
                </a:lnTo>
                <a:lnTo>
                  <a:pt x="115824" y="84582"/>
                </a:lnTo>
                <a:lnTo>
                  <a:pt x="121920" y="84963"/>
                </a:lnTo>
                <a:lnTo>
                  <a:pt x="138049" y="87503"/>
                </a:lnTo>
                <a:lnTo>
                  <a:pt x="145415" y="88392"/>
                </a:lnTo>
                <a:lnTo>
                  <a:pt x="152781" y="89662"/>
                </a:lnTo>
                <a:lnTo>
                  <a:pt x="158876" y="90170"/>
                </a:lnTo>
                <a:lnTo>
                  <a:pt x="162687" y="90170"/>
                </a:lnTo>
                <a:lnTo>
                  <a:pt x="168783" y="89662"/>
                </a:lnTo>
                <a:lnTo>
                  <a:pt x="253857" y="89662"/>
                </a:lnTo>
                <a:lnTo>
                  <a:pt x="255016" y="88011"/>
                </a:lnTo>
                <a:lnTo>
                  <a:pt x="261239" y="77724"/>
                </a:lnTo>
                <a:lnTo>
                  <a:pt x="263651" y="71628"/>
                </a:lnTo>
                <a:lnTo>
                  <a:pt x="263017" y="68707"/>
                </a:lnTo>
                <a:lnTo>
                  <a:pt x="259969" y="63500"/>
                </a:lnTo>
                <a:lnTo>
                  <a:pt x="258699" y="60452"/>
                </a:lnTo>
                <a:lnTo>
                  <a:pt x="251968" y="54864"/>
                </a:lnTo>
                <a:lnTo>
                  <a:pt x="241426" y="49403"/>
                </a:lnTo>
                <a:lnTo>
                  <a:pt x="236600" y="48006"/>
                </a:lnTo>
                <a:lnTo>
                  <a:pt x="230377" y="45466"/>
                </a:lnTo>
                <a:lnTo>
                  <a:pt x="222376" y="42926"/>
                </a:lnTo>
                <a:lnTo>
                  <a:pt x="213106" y="39497"/>
                </a:lnTo>
                <a:lnTo>
                  <a:pt x="202692" y="36068"/>
                </a:lnTo>
                <a:lnTo>
                  <a:pt x="191008" y="32639"/>
                </a:lnTo>
                <a:lnTo>
                  <a:pt x="179832" y="29210"/>
                </a:lnTo>
                <a:lnTo>
                  <a:pt x="155828" y="21463"/>
                </a:lnTo>
                <a:lnTo>
                  <a:pt x="144145" y="18034"/>
                </a:lnTo>
                <a:lnTo>
                  <a:pt x="133731" y="14605"/>
                </a:lnTo>
                <a:lnTo>
                  <a:pt x="123190" y="11557"/>
                </a:lnTo>
                <a:lnTo>
                  <a:pt x="114553" y="8636"/>
                </a:lnTo>
                <a:lnTo>
                  <a:pt x="106552" y="6477"/>
                </a:lnTo>
                <a:lnTo>
                  <a:pt x="100965" y="4699"/>
                </a:lnTo>
                <a:lnTo>
                  <a:pt x="97282" y="3429"/>
                </a:lnTo>
                <a:lnTo>
                  <a:pt x="90550" y="2159"/>
                </a:lnTo>
                <a:lnTo>
                  <a:pt x="81915" y="1270"/>
                </a:lnTo>
                <a:lnTo>
                  <a:pt x="72136" y="0"/>
                </a:lnTo>
                <a:close/>
              </a:path>
            </a:pathLst>
          </a:custGeom>
          <a:solidFill>
            <a:srgbClr val="000066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06" name="object 506"/>
          <p:cNvSpPr/>
          <p:nvPr/>
        </p:nvSpPr>
        <p:spPr>
          <a:xfrm>
            <a:off x="7264907" y="1825751"/>
            <a:ext cx="121920" cy="102108"/>
          </a:xfrm>
          <a:custGeom>
            <a:avLst/>
            <a:gdLst/>
            <a:ahLst/>
            <a:cxnLst/>
            <a:rect l="l" t="t" r="r" b="b"/>
            <a:pathLst>
              <a:path w="121920" h="102108">
                <a:moveTo>
                  <a:pt x="73787" y="0"/>
                </a:moveTo>
                <a:lnTo>
                  <a:pt x="35051" y="16001"/>
                </a:lnTo>
                <a:lnTo>
                  <a:pt x="25653" y="44069"/>
                </a:lnTo>
                <a:lnTo>
                  <a:pt x="26289" y="50673"/>
                </a:lnTo>
                <a:lnTo>
                  <a:pt x="26289" y="53212"/>
                </a:lnTo>
                <a:lnTo>
                  <a:pt x="25019" y="56642"/>
                </a:lnTo>
                <a:lnTo>
                  <a:pt x="21844" y="60198"/>
                </a:lnTo>
                <a:lnTo>
                  <a:pt x="19431" y="63626"/>
                </a:lnTo>
                <a:lnTo>
                  <a:pt x="15621" y="67437"/>
                </a:lnTo>
                <a:lnTo>
                  <a:pt x="11938" y="70993"/>
                </a:lnTo>
                <a:lnTo>
                  <a:pt x="8127" y="74802"/>
                </a:lnTo>
                <a:lnTo>
                  <a:pt x="1905" y="83565"/>
                </a:lnTo>
                <a:lnTo>
                  <a:pt x="0" y="89153"/>
                </a:lnTo>
                <a:lnTo>
                  <a:pt x="1905" y="93852"/>
                </a:lnTo>
                <a:lnTo>
                  <a:pt x="6858" y="98678"/>
                </a:lnTo>
                <a:lnTo>
                  <a:pt x="13716" y="101219"/>
                </a:lnTo>
                <a:lnTo>
                  <a:pt x="20574" y="102108"/>
                </a:lnTo>
                <a:lnTo>
                  <a:pt x="28194" y="101726"/>
                </a:lnTo>
                <a:lnTo>
                  <a:pt x="34417" y="99949"/>
                </a:lnTo>
                <a:lnTo>
                  <a:pt x="40005" y="96900"/>
                </a:lnTo>
                <a:lnTo>
                  <a:pt x="46863" y="93852"/>
                </a:lnTo>
                <a:lnTo>
                  <a:pt x="51943" y="90424"/>
                </a:lnTo>
                <a:lnTo>
                  <a:pt x="55625" y="86995"/>
                </a:lnTo>
                <a:lnTo>
                  <a:pt x="57531" y="86487"/>
                </a:lnTo>
                <a:lnTo>
                  <a:pt x="58166" y="86106"/>
                </a:lnTo>
                <a:lnTo>
                  <a:pt x="81392" y="86106"/>
                </a:lnTo>
                <a:lnTo>
                  <a:pt x="81915" y="85217"/>
                </a:lnTo>
                <a:lnTo>
                  <a:pt x="81915" y="83565"/>
                </a:lnTo>
                <a:lnTo>
                  <a:pt x="83185" y="82676"/>
                </a:lnTo>
                <a:lnTo>
                  <a:pt x="85090" y="82169"/>
                </a:lnTo>
                <a:lnTo>
                  <a:pt x="86868" y="82169"/>
                </a:lnTo>
                <a:lnTo>
                  <a:pt x="88138" y="81787"/>
                </a:lnTo>
                <a:lnTo>
                  <a:pt x="88773" y="80518"/>
                </a:lnTo>
                <a:lnTo>
                  <a:pt x="88773" y="79121"/>
                </a:lnTo>
                <a:lnTo>
                  <a:pt x="88138" y="78359"/>
                </a:lnTo>
                <a:lnTo>
                  <a:pt x="86868" y="76962"/>
                </a:lnTo>
                <a:lnTo>
                  <a:pt x="85090" y="75311"/>
                </a:lnTo>
                <a:lnTo>
                  <a:pt x="81280" y="72644"/>
                </a:lnTo>
                <a:lnTo>
                  <a:pt x="81280" y="71882"/>
                </a:lnTo>
                <a:lnTo>
                  <a:pt x="82550" y="70993"/>
                </a:lnTo>
                <a:lnTo>
                  <a:pt x="108146" y="70993"/>
                </a:lnTo>
                <a:lnTo>
                  <a:pt x="108839" y="70485"/>
                </a:lnTo>
                <a:lnTo>
                  <a:pt x="109474" y="70103"/>
                </a:lnTo>
                <a:lnTo>
                  <a:pt x="109474" y="65277"/>
                </a:lnTo>
                <a:lnTo>
                  <a:pt x="108839" y="61849"/>
                </a:lnTo>
                <a:lnTo>
                  <a:pt x="108839" y="57150"/>
                </a:lnTo>
                <a:lnTo>
                  <a:pt x="109982" y="55752"/>
                </a:lnTo>
                <a:lnTo>
                  <a:pt x="111251" y="54101"/>
                </a:lnTo>
                <a:lnTo>
                  <a:pt x="112522" y="53212"/>
                </a:lnTo>
                <a:lnTo>
                  <a:pt x="116332" y="48895"/>
                </a:lnTo>
                <a:lnTo>
                  <a:pt x="118110" y="45465"/>
                </a:lnTo>
                <a:lnTo>
                  <a:pt x="119380" y="42799"/>
                </a:lnTo>
                <a:lnTo>
                  <a:pt x="121920" y="34162"/>
                </a:lnTo>
                <a:lnTo>
                  <a:pt x="121285" y="27305"/>
                </a:lnTo>
                <a:lnTo>
                  <a:pt x="85598" y="1270"/>
                </a:lnTo>
                <a:lnTo>
                  <a:pt x="79375" y="381"/>
                </a:lnTo>
                <a:lnTo>
                  <a:pt x="73787" y="0"/>
                </a:lnTo>
                <a:close/>
              </a:path>
              <a:path w="121920" h="102108">
                <a:moveTo>
                  <a:pt x="81392" y="86106"/>
                </a:moveTo>
                <a:lnTo>
                  <a:pt x="60071" y="86106"/>
                </a:lnTo>
                <a:lnTo>
                  <a:pt x="61214" y="86487"/>
                </a:lnTo>
                <a:lnTo>
                  <a:pt x="62484" y="86995"/>
                </a:lnTo>
                <a:lnTo>
                  <a:pt x="64389" y="88264"/>
                </a:lnTo>
                <a:lnTo>
                  <a:pt x="66928" y="89535"/>
                </a:lnTo>
                <a:lnTo>
                  <a:pt x="72517" y="91312"/>
                </a:lnTo>
                <a:lnTo>
                  <a:pt x="77470" y="90043"/>
                </a:lnTo>
                <a:lnTo>
                  <a:pt x="80645" y="87375"/>
                </a:lnTo>
                <a:lnTo>
                  <a:pt x="81392" y="86106"/>
                </a:lnTo>
                <a:close/>
              </a:path>
              <a:path w="121920" h="102108">
                <a:moveTo>
                  <a:pt x="108146" y="70993"/>
                </a:moveTo>
                <a:lnTo>
                  <a:pt x="83185" y="70993"/>
                </a:lnTo>
                <a:lnTo>
                  <a:pt x="85090" y="71882"/>
                </a:lnTo>
                <a:lnTo>
                  <a:pt x="86868" y="73151"/>
                </a:lnTo>
                <a:lnTo>
                  <a:pt x="90043" y="74040"/>
                </a:lnTo>
                <a:lnTo>
                  <a:pt x="92583" y="75311"/>
                </a:lnTo>
                <a:lnTo>
                  <a:pt x="93218" y="75692"/>
                </a:lnTo>
                <a:lnTo>
                  <a:pt x="94996" y="76200"/>
                </a:lnTo>
                <a:lnTo>
                  <a:pt x="96266" y="76200"/>
                </a:lnTo>
                <a:lnTo>
                  <a:pt x="96900" y="75692"/>
                </a:lnTo>
                <a:lnTo>
                  <a:pt x="97536" y="75311"/>
                </a:lnTo>
                <a:lnTo>
                  <a:pt x="97536" y="73151"/>
                </a:lnTo>
                <a:lnTo>
                  <a:pt x="98171" y="72262"/>
                </a:lnTo>
                <a:lnTo>
                  <a:pt x="100075" y="71882"/>
                </a:lnTo>
                <a:lnTo>
                  <a:pt x="106934" y="71882"/>
                </a:lnTo>
                <a:lnTo>
                  <a:pt x="108146" y="70993"/>
                </a:lnTo>
                <a:close/>
              </a:path>
              <a:path w="121920" h="102108">
                <a:moveTo>
                  <a:pt x="106934" y="71882"/>
                </a:moveTo>
                <a:lnTo>
                  <a:pt x="101853" y="71882"/>
                </a:lnTo>
                <a:lnTo>
                  <a:pt x="102489" y="72262"/>
                </a:lnTo>
                <a:lnTo>
                  <a:pt x="104394" y="72644"/>
                </a:lnTo>
                <a:lnTo>
                  <a:pt x="105028" y="72644"/>
                </a:lnTo>
                <a:lnTo>
                  <a:pt x="106299" y="72262"/>
                </a:lnTo>
                <a:lnTo>
                  <a:pt x="106934" y="71882"/>
                </a:lnTo>
                <a:close/>
              </a:path>
            </a:pathLst>
          </a:custGeom>
          <a:solidFill>
            <a:srgbClr val="844633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07" name="object 507"/>
          <p:cNvSpPr/>
          <p:nvPr/>
        </p:nvSpPr>
        <p:spPr>
          <a:xfrm>
            <a:off x="7278623" y="1909572"/>
            <a:ext cx="13716" cy="9143"/>
          </a:xfrm>
          <a:custGeom>
            <a:avLst/>
            <a:gdLst/>
            <a:ahLst/>
            <a:cxnLst/>
            <a:rect l="l" t="t" r="r" b="b"/>
            <a:pathLst>
              <a:path w="13716" h="9143">
                <a:moveTo>
                  <a:pt x="8000" y="0"/>
                </a:moveTo>
                <a:lnTo>
                  <a:pt x="5715" y="0"/>
                </a:lnTo>
                <a:lnTo>
                  <a:pt x="2921" y="1015"/>
                </a:lnTo>
                <a:lnTo>
                  <a:pt x="1397" y="1904"/>
                </a:lnTo>
                <a:lnTo>
                  <a:pt x="0" y="3810"/>
                </a:lnTo>
                <a:lnTo>
                  <a:pt x="0" y="5333"/>
                </a:lnTo>
                <a:lnTo>
                  <a:pt x="761" y="7238"/>
                </a:lnTo>
                <a:lnTo>
                  <a:pt x="2158" y="8127"/>
                </a:lnTo>
                <a:lnTo>
                  <a:pt x="5079" y="9143"/>
                </a:lnTo>
                <a:lnTo>
                  <a:pt x="7239" y="9143"/>
                </a:lnTo>
                <a:lnTo>
                  <a:pt x="10159" y="8636"/>
                </a:lnTo>
                <a:lnTo>
                  <a:pt x="12319" y="7747"/>
                </a:lnTo>
                <a:lnTo>
                  <a:pt x="13716" y="5714"/>
                </a:lnTo>
                <a:lnTo>
                  <a:pt x="13716" y="4317"/>
                </a:lnTo>
                <a:lnTo>
                  <a:pt x="12319" y="2412"/>
                </a:lnTo>
                <a:lnTo>
                  <a:pt x="10795" y="1015"/>
                </a:lnTo>
                <a:lnTo>
                  <a:pt x="8000" y="0"/>
                </a:lnTo>
                <a:close/>
              </a:path>
            </a:pathLst>
          </a:custGeom>
          <a:solidFill>
            <a:srgbClr val="844633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08" name="object 508"/>
          <p:cNvSpPr/>
          <p:nvPr/>
        </p:nvSpPr>
        <p:spPr>
          <a:xfrm>
            <a:off x="7309104" y="1845564"/>
            <a:ext cx="10668" cy="9144"/>
          </a:xfrm>
          <a:custGeom>
            <a:avLst/>
            <a:gdLst/>
            <a:ahLst/>
            <a:cxnLst/>
            <a:rect l="l" t="t" r="r" b="b"/>
            <a:pathLst>
              <a:path w="10668" h="9144">
                <a:moveTo>
                  <a:pt x="6985" y="0"/>
                </a:moveTo>
                <a:lnTo>
                  <a:pt x="4825" y="0"/>
                </a:lnTo>
                <a:lnTo>
                  <a:pt x="3175" y="888"/>
                </a:lnTo>
                <a:lnTo>
                  <a:pt x="1016" y="2286"/>
                </a:lnTo>
                <a:lnTo>
                  <a:pt x="0" y="3683"/>
                </a:lnTo>
                <a:lnTo>
                  <a:pt x="0" y="5080"/>
                </a:lnTo>
                <a:lnTo>
                  <a:pt x="1016" y="6858"/>
                </a:lnTo>
                <a:lnTo>
                  <a:pt x="2667" y="8255"/>
                </a:lnTo>
                <a:lnTo>
                  <a:pt x="4318" y="9144"/>
                </a:lnTo>
                <a:lnTo>
                  <a:pt x="6350" y="9144"/>
                </a:lnTo>
                <a:lnTo>
                  <a:pt x="8000" y="8255"/>
                </a:lnTo>
                <a:lnTo>
                  <a:pt x="9017" y="7365"/>
                </a:lnTo>
                <a:lnTo>
                  <a:pt x="10668" y="5969"/>
                </a:lnTo>
                <a:lnTo>
                  <a:pt x="10668" y="4063"/>
                </a:lnTo>
                <a:lnTo>
                  <a:pt x="9651" y="2794"/>
                </a:lnTo>
                <a:lnTo>
                  <a:pt x="8509" y="888"/>
                </a:lnTo>
                <a:lnTo>
                  <a:pt x="6985" y="0"/>
                </a:lnTo>
                <a:close/>
              </a:path>
            </a:pathLst>
          </a:custGeom>
          <a:solidFill>
            <a:srgbClr val="844633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09" name="object 509"/>
          <p:cNvSpPr/>
          <p:nvPr/>
        </p:nvSpPr>
        <p:spPr>
          <a:xfrm>
            <a:off x="7345680" y="1895855"/>
            <a:ext cx="10668" cy="7620"/>
          </a:xfrm>
          <a:custGeom>
            <a:avLst/>
            <a:gdLst/>
            <a:ahLst/>
            <a:cxnLst/>
            <a:rect l="l" t="t" r="r" b="b"/>
            <a:pathLst>
              <a:path w="10668" h="7620">
                <a:moveTo>
                  <a:pt x="1777" y="0"/>
                </a:moveTo>
                <a:lnTo>
                  <a:pt x="1143" y="0"/>
                </a:lnTo>
                <a:lnTo>
                  <a:pt x="0" y="889"/>
                </a:lnTo>
                <a:lnTo>
                  <a:pt x="0" y="1778"/>
                </a:lnTo>
                <a:lnTo>
                  <a:pt x="1143" y="2667"/>
                </a:lnTo>
                <a:lnTo>
                  <a:pt x="3555" y="4445"/>
                </a:lnTo>
                <a:lnTo>
                  <a:pt x="5334" y="6223"/>
                </a:lnTo>
                <a:lnTo>
                  <a:pt x="6476" y="7620"/>
                </a:lnTo>
                <a:lnTo>
                  <a:pt x="7112" y="6731"/>
                </a:lnTo>
                <a:lnTo>
                  <a:pt x="8890" y="6223"/>
                </a:lnTo>
                <a:lnTo>
                  <a:pt x="9525" y="5334"/>
                </a:lnTo>
                <a:lnTo>
                  <a:pt x="10668" y="4445"/>
                </a:lnTo>
                <a:lnTo>
                  <a:pt x="8254" y="3175"/>
                </a:lnTo>
                <a:lnTo>
                  <a:pt x="5334" y="2286"/>
                </a:lnTo>
                <a:lnTo>
                  <a:pt x="3555" y="889"/>
                </a:lnTo>
                <a:lnTo>
                  <a:pt x="177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10" name="object 510"/>
          <p:cNvSpPr/>
          <p:nvPr/>
        </p:nvSpPr>
        <p:spPr>
          <a:xfrm>
            <a:off x="7357871" y="1872995"/>
            <a:ext cx="18287" cy="4571"/>
          </a:xfrm>
          <a:custGeom>
            <a:avLst/>
            <a:gdLst/>
            <a:ahLst/>
            <a:cxnLst/>
            <a:rect l="l" t="t" r="r" b="b"/>
            <a:pathLst>
              <a:path w="18287" h="4571">
                <a:moveTo>
                  <a:pt x="10413" y="0"/>
                </a:moveTo>
                <a:lnTo>
                  <a:pt x="1270" y="0"/>
                </a:lnTo>
                <a:lnTo>
                  <a:pt x="0" y="380"/>
                </a:lnTo>
                <a:lnTo>
                  <a:pt x="0" y="762"/>
                </a:lnTo>
                <a:lnTo>
                  <a:pt x="6096" y="762"/>
                </a:lnTo>
                <a:lnTo>
                  <a:pt x="9144" y="1396"/>
                </a:lnTo>
                <a:lnTo>
                  <a:pt x="12192" y="2158"/>
                </a:lnTo>
                <a:lnTo>
                  <a:pt x="13970" y="2793"/>
                </a:lnTo>
                <a:lnTo>
                  <a:pt x="13970" y="3175"/>
                </a:lnTo>
                <a:lnTo>
                  <a:pt x="15239" y="3555"/>
                </a:lnTo>
                <a:lnTo>
                  <a:pt x="15239" y="4571"/>
                </a:lnTo>
                <a:lnTo>
                  <a:pt x="16509" y="4571"/>
                </a:lnTo>
                <a:lnTo>
                  <a:pt x="17018" y="4190"/>
                </a:lnTo>
                <a:lnTo>
                  <a:pt x="18287" y="3555"/>
                </a:lnTo>
                <a:lnTo>
                  <a:pt x="18287" y="3175"/>
                </a:lnTo>
                <a:lnTo>
                  <a:pt x="17652" y="2412"/>
                </a:lnTo>
                <a:lnTo>
                  <a:pt x="16509" y="1777"/>
                </a:lnTo>
                <a:lnTo>
                  <a:pt x="13461" y="380"/>
                </a:lnTo>
                <a:lnTo>
                  <a:pt x="1041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11" name="object 511"/>
          <p:cNvSpPr/>
          <p:nvPr/>
        </p:nvSpPr>
        <p:spPr>
          <a:xfrm>
            <a:off x="7356347" y="1877567"/>
            <a:ext cx="12192" cy="6096"/>
          </a:xfrm>
          <a:custGeom>
            <a:avLst/>
            <a:gdLst/>
            <a:ahLst/>
            <a:cxnLst/>
            <a:rect l="l" t="t" r="r" b="b"/>
            <a:pathLst>
              <a:path w="12192" h="6096">
                <a:moveTo>
                  <a:pt x="3682" y="1270"/>
                </a:moveTo>
                <a:lnTo>
                  <a:pt x="634" y="1270"/>
                </a:lnTo>
                <a:lnTo>
                  <a:pt x="1777" y="1778"/>
                </a:lnTo>
                <a:lnTo>
                  <a:pt x="2412" y="2667"/>
                </a:lnTo>
                <a:lnTo>
                  <a:pt x="3048" y="3048"/>
                </a:lnTo>
                <a:lnTo>
                  <a:pt x="4318" y="3937"/>
                </a:lnTo>
                <a:lnTo>
                  <a:pt x="5460" y="4826"/>
                </a:lnTo>
                <a:lnTo>
                  <a:pt x="6730" y="5207"/>
                </a:lnTo>
                <a:lnTo>
                  <a:pt x="7366" y="6096"/>
                </a:lnTo>
                <a:lnTo>
                  <a:pt x="7366" y="4826"/>
                </a:lnTo>
                <a:lnTo>
                  <a:pt x="7874" y="4318"/>
                </a:lnTo>
                <a:lnTo>
                  <a:pt x="8508" y="3937"/>
                </a:lnTo>
                <a:lnTo>
                  <a:pt x="11556" y="3937"/>
                </a:lnTo>
                <a:lnTo>
                  <a:pt x="12192" y="3429"/>
                </a:lnTo>
                <a:lnTo>
                  <a:pt x="12192" y="3048"/>
                </a:lnTo>
                <a:lnTo>
                  <a:pt x="11556" y="2667"/>
                </a:lnTo>
                <a:lnTo>
                  <a:pt x="8508" y="2667"/>
                </a:lnTo>
                <a:lnTo>
                  <a:pt x="7366" y="1778"/>
                </a:lnTo>
                <a:lnTo>
                  <a:pt x="4825" y="1778"/>
                </a:lnTo>
                <a:lnTo>
                  <a:pt x="3682" y="1270"/>
                </a:lnTo>
                <a:close/>
              </a:path>
              <a:path w="12192" h="6096">
                <a:moveTo>
                  <a:pt x="634" y="0"/>
                </a:moveTo>
                <a:lnTo>
                  <a:pt x="0" y="0"/>
                </a:lnTo>
                <a:lnTo>
                  <a:pt x="0" y="1270"/>
                </a:lnTo>
                <a:lnTo>
                  <a:pt x="3048" y="1270"/>
                </a:lnTo>
                <a:lnTo>
                  <a:pt x="2412" y="889"/>
                </a:lnTo>
                <a:lnTo>
                  <a:pt x="1777" y="381"/>
                </a:lnTo>
                <a:lnTo>
                  <a:pt x="63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12" name="object 512"/>
          <p:cNvSpPr/>
          <p:nvPr/>
        </p:nvSpPr>
        <p:spPr>
          <a:xfrm>
            <a:off x="7278717" y="1822704"/>
            <a:ext cx="121825" cy="60960"/>
          </a:xfrm>
          <a:custGeom>
            <a:avLst/>
            <a:gdLst/>
            <a:ahLst/>
            <a:cxnLst/>
            <a:rect l="l" t="t" r="r" b="b"/>
            <a:pathLst>
              <a:path w="121825" h="60960">
                <a:moveTo>
                  <a:pt x="64040" y="0"/>
                </a:moveTo>
                <a:lnTo>
                  <a:pt x="58960" y="0"/>
                </a:lnTo>
                <a:lnTo>
                  <a:pt x="57055" y="381"/>
                </a:lnTo>
                <a:lnTo>
                  <a:pt x="52102" y="1270"/>
                </a:lnTo>
                <a:lnTo>
                  <a:pt x="47022" y="2540"/>
                </a:lnTo>
                <a:lnTo>
                  <a:pt x="40164" y="3810"/>
                </a:lnTo>
                <a:lnTo>
                  <a:pt x="33814" y="5969"/>
                </a:lnTo>
                <a:lnTo>
                  <a:pt x="28226" y="7238"/>
                </a:lnTo>
                <a:lnTo>
                  <a:pt x="23781" y="9271"/>
                </a:lnTo>
                <a:lnTo>
                  <a:pt x="20606" y="10541"/>
                </a:lnTo>
                <a:lnTo>
                  <a:pt x="17558" y="14859"/>
                </a:lnTo>
                <a:lnTo>
                  <a:pt x="13748" y="19431"/>
                </a:lnTo>
                <a:lnTo>
                  <a:pt x="9303" y="25019"/>
                </a:lnTo>
                <a:lnTo>
                  <a:pt x="0" y="46609"/>
                </a:lnTo>
                <a:lnTo>
                  <a:pt x="540" y="49530"/>
                </a:lnTo>
                <a:lnTo>
                  <a:pt x="1810" y="52959"/>
                </a:lnTo>
                <a:lnTo>
                  <a:pt x="3080" y="56769"/>
                </a:lnTo>
                <a:lnTo>
                  <a:pt x="4350" y="58420"/>
                </a:lnTo>
                <a:lnTo>
                  <a:pt x="5620" y="58800"/>
                </a:lnTo>
                <a:lnTo>
                  <a:pt x="6763" y="59309"/>
                </a:lnTo>
                <a:lnTo>
                  <a:pt x="9938" y="60579"/>
                </a:lnTo>
                <a:lnTo>
                  <a:pt x="13113" y="60960"/>
                </a:lnTo>
                <a:lnTo>
                  <a:pt x="23781" y="60960"/>
                </a:lnTo>
                <a:lnTo>
                  <a:pt x="28226" y="60579"/>
                </a:lnTo>
                <a:lnTo>
                  <a:pt x="26956" y="57150"/>
                </a:lnTo>
                <a:lnTo>
                  <a:pt x="26956" y="52450"/>
                </a:lnTo>
                <a:lnTo>
                  <a:pt x="28226" y="48641"/>
                </a:lnTo>
                <a:lnTo>
                  <a:pt x="30131" y="45338"/>
                </a:lnTo>
                <a:lnTo>
                  <a:pt x="67088" y="45338"/>
                </a:lnTo>
                <a:lnTo>
                  <a:pt x="71533" y="43180"/>
                </a:lnTo>
                <a:lnTo>
                  <a:pt x="77248" y="41910"/>
                </a:lnTo>
                <a:lnTo>
                  <a:pt x="82836" y="41021"/>
                </a:lnTo>
                <a:lnTo>
                  <a:pt x="120250" y="41021"/>
                </a:lnTo>
                <a:lnTo>
                  <a:pt x="120555" y="39370"/>
                </a:lnTo>
                <a:lnTo>
                  <a:pt x="121825" y="35179"/>
                </a:lnTo>
                <a:lnTo>
                  <a:pt x="120555" y="30861"/>
                </a:lnTo>
                <a:lnTo>
                  <a:pt x="119285" y="27050"/>
                </a:lnTo>
                <a:lnTo>
                  <a:pt x="115602" y="24511"/>
                </a:lnTo>
                <a:lnTo>
                  <a:pt x="111157" y="21971"/>
                </a:lnTo>
                <a:lnTo>
                  <a:pt x="105442" y="19431"/>
                </a:lnTo>
                <a:lnTo>
                  <a:pt x="101124" y="16891"/>
                </a:lnTo>
                <a:lnTo>
                  <a:pt x="99219" y="15621"/>
                </a:lnTo>
                <a:lnTo>
                  <a:pt x="95409" y="13588"/>
                </a:lnTo>
                <a:lnTo>
                  <a:pt x="91599" y="11049"/>
                </a:lnTo>
                <a:lnTo>
                  <a:pt x="67723" y="888"/>
                </a:lnTo>
                <a:lnTo>
                  <a:pt x="64040" y="0"/>
                </a:lnTo>
                <a:close/>
              </a:path>
              <a:path w="121825" h="60960">
                <a:moveTo>
                  <a:pt x="67088" y="45338"/>
                </a:moveTo>
                <a:lnTo>
                  <a:pt x="30131" y="45338"/>
                </a:lnTo>
                <a:lnTo>
                  <a:pt x="35084" y="45720"/>
                </a:lnTo>
                <a:lnTo>
                  <a:pt x="38894" y="47371"/>
                </a:lnTo>
                <a:lnTo>
                  <a:pt x="41434" y="48260"/>
                </a:lnTo>
                <a:lnTo>
                  <a:pt x="42577" y="49530"/>
                </a:lnTo>
                <a:lnTo>
                  <a:pt x="46387" y="48641"/>
                </a:lnTo>
                <a:lnTo>
                  <a:pt x="49562" y="48260"/>
                </a:lnTo>
                <a:lnTo>
                  <a:pt x="53372" y="47879"/>
                </a:lnTo>
                <a:lnTo>
                  <a:pt x="56420" y="47371"/>
                </a:lnTo>
                <a:lnTo>
                  <a:pt x="58325" y="47371"/>
                </a:lnTo>
                <a:lnTo>
                  <a:pt x="61500" y="46609"/>
                </a:lnTo>
                <a:lnTo>
                  <a:pt x="64040" y="46100"/>
                </a:lnTo>
                <a:lnTo>
                  <a:pt x="67088" y="45338"/>
                </a:lnTo>
                <a:close/>
              </a:path>
              <a:path w="121825" h="60960">
                <a:moveTo>
                  <a:pt x="120250" y="41021"/>
                </a:moveTo>
                <a:lnTo>
                  <a:pt x="82836" y="41021"/>
                </a:lnTo>
                <a:lnTo>
                  <a:pt x="87281" y="41529"/>
                </a:lnTo>
                <a:lnTo>
                  <a:pt x="91599" y="43180"/>
                </a:lnTo>
                <a:lnTo>
                  <a:pt x="96679" y="45720"/>
                </a:lnTo>
                <a:lnTo>
                  <a:pt x="103029" y="47879"/>
                </a:lnTo>
                <a:lnTo>
                  <a:pt x="106077" y="48641"/>
                </a:lnTo>
                <a:lnTo>
                  <a:pt x="109887" y="48641"/>
                </a:lnTo>
                <a:lnTo>
                  <a:pt x="109887" y="49149"/>
                </a:lnTo>
                <a:lnTo>
                  <a:pt x="114332" y="49149"/>
                </a:lnTo>
                <a:lnTo>
                  <a:pt x="116110" y="47371"/>
                </a:lnTo>
                <a:lnTo>
                  <a:pt x="118650" y="45338"/>
                </a:lnTo>
                <a:lnTo>
                  <a:pt x="119920" y="42799"/>
                </a:lnTo>
                <a:lnTo>
                  <a:pt x="120250" y="41021"/>
                </a:lnTo>
                <a:close/>
              </a:path>
            </a:pathLst>
          </a:custGeom>
          <a:solidFill>
            <a:srgbClr val="0C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13" name="object 513"/>
          <p:cNvSpPr/>
          <p:nvPr/>
        </p:nvSpPr>
        <p:spPr>
          <a:xfrm>
            <a:off x="7309104" y="1845564"/>
            <a:ext cx="10668" cy="9144"/>
          </a:xfrm>
          <a:custGeom>
            <a:avLst/>
            <a:gdLst/>
            <a:ahLst/>
            <a:cxnLst/>
            <a:rect l="l" t="t" r="r" b="b"/>
            <a:pathLst>
              <a:path w="10668" h="9144">
                <a:moveTo>
                  <a:pt x="6985" y="0"/>
                </a:moveTo>
                <a:lnTo>
                  <a:pt x="4825" y="0"/>
                </a:lnTo>
                <a:lnTo>
                  <a:pt x="3175" y="508"/>
                </a:lnTo>
                <a:lnTo>
                  <a:pt x="1016" y="1397"/>
                </a:lnTo>
                <a:lnTo>
                  <a:pt x="0" y="3175"/>
                </a:lnTo>
                <a:lnTo>
                  <a:pt x="0" y="4572"/>
                </a:lnTo>
                <a:lnTo>
                  <a:pt x="507" y="6350"/>
                </a:lnTo>
                <a:lnTo>
                  <a:pt x="2159" y="7747"/>
                </a:lnTo>
                <a:lnTo>
                  <a:pt x="3682" y="9144"/>
                </a:lnTo>
                <a:lnTo>
                  <a:pt x="5334" y="9144"/>
                </a:lnTo>
                <a:lnTo>
                  <a:pt x="7493" y="8255"/>
                </a:lnTo>
                <a:lnTo>
                  <a:pt x="9017" y="7365"/>
                </a:lnTo>
                <a:lnTo>
                  <a:pt x="10668" y="5969"/>
                </a:lnTo>
                <a:lnTo>
                  <a:pt x="10668" y="4063"/>
                </a:lnTo>
                <a:lnTo>
                  <a:pt x="9651" y="2794"/>
                </a:lnTo>
                <a:lnTo>
                  <a:pt x="8509" y="888"/>
                </a:lnTo>
                <a:lnTo>
                  <a:pt x="6985" y="0"/>
                </a:lnTo>
                <a:close/>
              </a:path>
            </a:pathLst>
          </a:custGeom>
          <a:solidFill>
            <a:srgbClr val="0C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14" name="object 514"/>
          <p:cNvSpPr/>
          <p:nvPr/>
        </p:nvSpPr>
        <p:spPr>
          <a:xfrm>
            <a:off x="7123176" y="1905000"/>
            <a:ext cx="188975" cy="240791"/>
          </a:xfrm>
          <a:custGeom>
            <a:avLst/>
            <a:gdLst/>
            <a:ahLst/>
            <a:cxnLst/>
            <a:rect l="l" t="t" r="r" b="b"/>
            <a:pathLst>
              <a:path w="188975" h="240791">
                <a:moveTo>
                  <a:pt x="158369" y="0"/>
                </a:moveTo>
                <a:lnTo>
                  <a:pt x="109474" y="17145"/>
                </a:lnTo>
                <a:lnTo>
                  <a:pt x="78231" y="45847"/>
                </a:lnTo>
                <a:lnTo>
                  <a:pt x="70103" y="75819"/>
                </a:lnTo>
                <a:lnTo>
                  <a:pt x="70103" y="94741"/>
                </a:lnTo>
                <a:lnTo>
                  <a:pt x="68199" y="101091"/>
                </a:lnTo>
                <a:lnTo>
                  <a:pt x="66294" y="110109"/>
                </a:lnTo>
                <a:lnTo>
                  <a:pt x="63246" y="118237"/>
                </a:lnTo>
                <a:lnTo>
                  <a:pt x="61975" y="123444"/>
                </a:lnTo>
                <a:lnTo>
                  <a:pt x="60705" y="126364"/>
                </a:lnTo>
                <a:lnTo>
                  <a:pt x="58166" y="130301"/>
                </a:lnTo>
                <a:lnTo>
                  <a:pt x="54482" y="135382"/>
                </a:lnTo>
                <a:lnTo>
                  <a:pt x="50038" y="140080"/>
                </a:lnTo>
                <a:lnTo>
                  <a:pt x="46990" y="143510"/>
                </a:lnTo>
                <a:lnTo>
                  <a:pt x="41275" y="148209"/>
                </a:lnTo>
                <a:lnTo>
                  <a:pt x="34417" y="153415"/>
                </a:lnTo>
                <a:lnTo>
                  <a:pt x="27558" y="159765"/>
                </a:lnTo>
                <a:lnTo>
                  <a:pt x="1270" y="189357"/>
                </a:lnTo>
                <a:lnTo>
                  <a:pt x="0" y="193294"/>
                </a:lnTo>
                <a:lnTo>
                  <a:pt x="101" y="199262"/>
                </a:lnTo>
                <a:lnTo>
                  <a:pt x="27558" y="233934"/>
                </a:lnTo>
                <a:lnTo>
                  <a:pt x="60705" y="240791"/>
                </a:lnTo>
                <a:lnTo>
                  <a:pt x="67564" y="240411"/>
                </a:lnTo>
                <a:lnTo>
                  <a:pt x="105791" y="222376"/>
                </a:lnTo>
                <a:lnTo>
                  <a:pt x="125095" y="196214"/>
                </a:lnTo>
                <a:lnTo>
                  <a:pt x="128904" y="192404"/>
                </a:lnTo>
                <a:lnTo>
                  <a:pt x="143891" y="158114"/>
                </a:lnTo>
                <a:lnTo>
                  <a:pt x="147700" y="150367"/>
                </a:lnTo>
                <a:lnTo>
                  <a:pt x="150749" y="145287"/>
                </a:lnTo>
                <a:lnTo>
                  <a:pt x="155194" y="140588"/>
                </a:lnTo>
                <a:lnTo>
                  <a:pt x="158876" y="135382"/>
                </a:lnTo>
                <a:lnTo>
                  <a:pt x="163322" y="129794"/>
                </a:lnTo>
                <a:lnTo>
                  <a:pt x="165862" y="124713"/>
                </a:lnTo>
                <a:lnTo>
                  <a:pt x="167131" y="120396"/>
                </a:lnTo>
                <a:lnTo>
                  <a:pt x="168275" y="115697"/>
                </a:lnTo>
                <a:lnTo>
                  <a:pt x="170815" y="110998"/>
                </a:lnTo>
                <a:lnTo>
                  <a:pt x="172720" y="107950"/>
                </a:lnTo>
                <a:lnTo>
                  <a:pt x="176402" y="105028"/>
                </a:lnTo>
                <a:lnTo>
                  <a:pt x="180848" y="99822"/>
                </a:lnTo>
                <a:lnTo>
                  <a:pt x="185166" y="93852"/>
                </a:lnTo>
                <a:lnTo>
                  <a:pt x="187071" y="87375"/>
                </a:lnTo>
                <a:lnTo>
                  <a:pt x="188341" y="79755"/>
                </a:lnTo>
                <a:lnTo>
                  <a:pt x="188975" y="70738"/>
                </a:lnTo>
                <a:lnTo>
                  <a:pt x="188341" y="61722"/>
                </a:lnTo>
                <a:lnTo>
                  <a:pt x="186435" y="54355"/>
                </a:lnTo>
                <a:lnTo>
                  <a:pt x="184023" y="47498"/>
                </a:lnTo>
                <a:lnTo>
                  <a:pt x="180848" y="39370"/>
                </a:lnTo>
                <a:lnTo>
                  <a:pt x="179577" y="32130"/>
                </a:lnTo>
                <a:lnTo>
                  <a:pt x="178943" y="25653"/>
                </a:lnTo>
                <a:lnTo>
                  <a:pt x="178943" y="19303"/>
                </a:lnTo>
                <a:lnTo>
                  <a:pt x="177038" y="11937"/>
                </a:lnTo>
                <a:lnTo>
                  <a:pt x="173354" y="5079"/>
                </a:lnTo>
                <a:lnTo>
                  <a:pt x="167131" y="1270"/>
                </a:lnTo>
                <a:lnTo>
                  <a:pt x="158369" y="0"/>
                </a:lnTo>
                <a:close/>
              </a:path>
            </a:pathLst>
          </a:custGeom>
          <a:solidFill>
            <a:srgbClr val="844633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15" name="object 515"/>
          <p:cNvSpPr/>
          <p:nvPr/>
        </p:nvSpPr>
        <p:spPr>
          <a:xfrm>
            <a:off x="7278623" y="1909572"/>
            <a:ext cx="13716" cy="9143"/>
          </a:xfrm>
          <a:custGeom>
            <a:avLst/>
            <a:gdLst/>
            <a:ahLst/>
            <a:cxnLst/>
            <a:rect l="l" t="t" r="r" b="b"/>
            <a:pathLst>
              <a:path w="13716" h="9143">
                <a:moveTo>
                  <a:pt x="6476" y="0"/>
                </a:moveTo>
                <a:lnTo>
                  <a:pt x="4318" y="507"/>
                </a:lnTo>
                <a:lnTo>
                  <a:pt x="1397" y="1015"/>
                </a:lnTo>
                <a:lnTo>
                  <a:pt x="761" y="2412"/>
                </a:lnTo>
                <a:lnTo>
                  <a:pt x="0" y="4825"/>
                </a:lnTo>
                <a:lnTo>
                  <a:pt x="761" y="6730"/>
                </a:lnTo>
                <a:lnTo>
                  <a:pt x="1397" y="8127"/>
                </a:lnTo>
                <a:lnTo>
                  <a:pt x="4318" y="8636"/>
                </a:lnTo>
                <a:lnTo>
                  <a:pt x="6476" y="9143"/>
                </a:lnTo>
                <a:lnTo>
                  <a:pt x="8635" y="8636"/>
                </a:lnTo>
                <a:lnTo>
                  <a:pt x="11556" y="8127"/>
                </a:lnTo>
                <a:lnTo>
                  <a:pt x="12953" y="6730"/>
                </a:lnTo>
                <a:lnTo>
                  <a:pt x="13716" y="4825"/>
                </a:lnTo>
                <a:lnTo>
                  <a:pt x="12953" y="3428"/>
                </a:lnTo>
                <a:lnTo>
                  <a:pt x="12319" y="1397"/>
                </a:lnTo>
                <a:lnTo>
                  <a:pt x="10159" y="507"/>
                </a:lnTo>
                <a:lnTo>
                  <a:pt x="6476" y="0"/>
                </a:lnTo>
                <a:close/>
              </a:path>
            </a:pathLst>
          </a:custGeom>
          <a:solidFill>
            <a:srgbClr val="844633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16" name="object 516"/>
          <p:cNvSpPr/>
          <p:nvPr/>
        </p:nvSpPr>
        <p:spPr>
          <a:xfrm>
            <a:off x="7258811" y="1938527"/>
            <a:ext cx="13716" cy="9144"/>
          </a:xfrm>
          <a:custGeom>
            <a:avLst/>
            <a:gdLst/>
            <a:ahLst/>
            <a:cxnLst/>
            <a:rect l="l" t="t" r="r" b="b"/>
            <a:pathLst>
              <a:path w="13716" h="9144">
                <a:moveTo>
                  <a:pt x="7239" y="0"/>
                </a:moveTo>
                <a:lnTo>
                  <a:pt x="5080" y="888"/>
                </a:lnTo>
                <a:lnTo>
                  <a:pt x="2159" y="1777"/>
                </a:lnTo>
                <a:lnTo>
                  <a:pt x="762" y="3175"/>
                </a:lnTo>
                <a:lnTo>
                  <a:pt x="0" y="5080"/>
                </a:lnTo>
                <a:lnTo>
                  <a:pt x="762" y="6350"/>
                </a:lnTo>
                <a:lnTo>
                  <a:pt x="1397" y="8255"/>
                </a:lnTo>
                <a:lnTo>
                  <a:pt x="3556" y="9144"/>
                </a:lnTo>
                <a:lnTo>
                  <a:pt x="7239" y="9144"/>
                </a:lnTo>
                <a:lnTo>
                  <a:pt x="12319" y="8255"/>
                </a:lnTo>
                <a:lnTo>
                  <a:pt x="12954" y="6350"/>
                </a:lnTo>
                <a:lnTo>
                  <a:pt x="13716" y="5080"/>
                </a:lnTo>
                <a:lnTo>
                  <a:pt x="12954" y="3175"/>
                </a:lnTo>
                <a:lnTo>
                  <a:pt x="12319" y="1777"/>
                </a:lnTo>
                <a:lnTo>
                  <a:pt x="10160" y="888"/>
                </a:lnTo>
                <a:lnTo>
                  <a:pt x="7239" y="0"/>
                </a:lnTo>
                <a:close/>
              </a:path>
            </a:pathLst>
          </a:custGeom>
          <a:solidFill>
            <a:srgbClr val="844633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17" name="object 517"/>
          <p:cNvSpPr/>
          <p:nvPr/>
        </p:nvSpPr>
        <p:spPr>
          <a:xfrm>
            <a:off x="7174992" y="2115311"/>
            <a:ext cx="12191" cy="9143"/>
          </a:xfrm>
          <a:custGeom>
            <a:avLst/>
            <a:gdLst/>
            <a:ahLst/>
            <a:cxnLst/>
            <a:rect l="l" t="t" r="r" b="b"/>
            <a:pathLst>
              <a:path w="12191" h="9143">
                <a:moveTo>
                  <a:pt x="6476" y="0"/>
                </a:moveTo>
                <a:lnTo>
                  <a:pt x="4444" y="888"/>
                </a:lnTo>
                <a:lnTo>
                  <a:pt x="1904" y="1397"/>
                </a:lnTo>
                <a:lnTo>
                  <a:pt x="634" y="2793"/>
                </a:lnTo>
                <a:lnTo>
                  <a:pt x="0" y="4572"/>
                </a:lnTo>
                <a:lnTo>
                  <a:pt x="634" y="5968"/>
                </a:lnTo>
                <a:lnTo>
                  <a:pt x="1904" y="7747"/>
                </a:lnTo>
                <a:lnTo>
                  <a:pt x="4444" y="8636"/>
                </a:lnTo>
                <a:lnTo>
                  <a:pt x="6476" y="9143"/>
                </a:lnTo>
                <a:lnTo>
                  <a:pt x="10922" y="8254"/>
                </a:lnTo>
                <a:lnTo>
                  <a:pt x="12191" y="6350"/>
                </a:lnTo>
                <a:lnTo>
                  <a:pt x="12191" y="4572"/>
                </a:lnTo>
                <a:lnTo>
                  <a:pt x="11556" y="2793"/>
                </a:lnTo>
                <a:lnTo>
                  <a:pt x="10922" y="1397"/>
                </a:lnTo>
                <a:lnTo>
                  <a:pt x="9016" y="888"/>
                </a:lnTo>
                <a:lnTo>
                  <a:pt x="6476" y="0"/>
                </a:lnTo>
                <a:close/>
              </a:path>
            </a:pathLst>
          </a:custGeom>
          <a:solidFill>
            <a:srgbClr val="844633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18" name="object 518"/>
          <p:cNvSpPr/>
          <p:nvPr/>
        </p:nvSpPr>
        <p:spPr>
          <a:xfrm>
            <a:off x="7118604" y="2033016"/>
            <a:ext cx="153924" cy="118872"/>
          </a:xfrm>
          <a:custGeom>
            <a:avLst/>
            <a:gdLst/>
            <a:ahLst/>
            <a:cxnLst/>
            <a:rect l="l" t="t" r="r" b="b"/>
            <a:pathLst>
              <a:path w="153924" h="118872">
                <a:moveTo>
                  <a:pt x="64516" y="0"/>
                </a:moveTo>
                <a:lnTo>
                  <a:pt x="61468" y="0"/>
                </a:lnTo>
                <a:lnTo>
                  <a:pt x="59563" y="1270"/>
                </a:lnTo>
                <a:lnTo>
                  <a:pt x="59563" y="1778"/>
                </a:lnTo>
                <a:lnTo>
                  <a:pt x="60198" y="2539"/>
                </a:lnTo>
                <a:lnTo>
                  <a:pt x="60832" y="3048"/>
                </a:lnTo>
                <a:lnTo>
                  <a:pt x="60198" y="4318"/>
                </a:lnTo>
                <a:lnTo>
                  <a:pt x="59563" y="5207"/>
                </a:lnTo>
                <a:lnTo>
                  <a:pt x="58293" y="5969"/>
                </a:lnTo>
                <a:lnTo>
                  <a:pt x="57657" y="6858"/>
                </a:lnTo>
                <a:lnTo>
                  <a:pt x="55245" y="8128"/>
                </a:lnTo>
                <a:lnTo>
                  <a:pt x="52197" y="9398"/>
                </a:lnTo>
                <a:lnTo>
                  <a:pt x="50292" y="11175"/>
                </a:lnTo>
                <a:lnTo>
                  <a:pt x="49022" y="12826"/>
                </a:lnTo>
                <a:lnTo>
                  <a:pt x="48387" y="14986"/>
                </a:lnTo>
                <a:lnTo>
                  <a:pt x="45339" y="18034"/>
                </a:lnTo>
                <a:lnTo>
                  <a:pt x="42799" y="18923"/>
                </a:lnTo>
                <a:lnTo>
                  <a:pt x="41528" y="20574"/>
                </a:lnTo>
                <a:lnTo>
                  <a:pt x="38480" y="22733"/>
                </a:lnTo>
                <a:lnTo>
                  <a:pt x="34798" y="26162"/>
                </a:lnTo>
                <a:lnTo>
                  <a:pt x="30352" y="29591"/>
                </a:lnTo>
                <a:lnTo>
                  <a:pt x="26670" y="33909"/>
                </a:lnTo>
                <a:lnTo>
                  <a:pt x="22351" y="37719"/>
                </a:lnTo>
                <a:lnTo>
                  <a:pt x="18669" y="40767"/>
                </a:lnTo>
                <a:lnTo>
                  <a:pt x="16128" y="42925"/>
                </a:lnTo>
                <a:lnTo>
                  <a:pt x="11175" y="48006"/>
                </a:lnTo>
                <a:lnTo>
                  <a:pt x="6223" y="54483"/>
                </a:lnTo>
                <a:lnTo>
                  <a:pt x="1904" y="62230"/>
                </a:lnTo>
                <a:lnTo>
                  <a:pt x="0" y="71247"/>
                </a:lnTo>
                <a:lnTo>
                  <a:pt x="635" y="80263"/>
                </a:lnTo>
                <a:lnTo>
                  <a:pt x="29210" y="108204"/>
                </a:lnTo>
                <a:lnTo>
                  <a:pt x="38480" y="112903"/>
                </a:lnTo>
                <a:lnTo>
                  <a:pt x="48387" y="117094"/>
                </a:lnTo>
                <a:lnTo>
                  <a:pt x="52704" y="117983"/>
                </a:lnTo>
                <a:lnTo>
                  <a:pt x="60198" y="118872"/>
                </a:lnTo>
                <a:lnTo>
                  <a:pt x="69469" y="117983"/>
                </a:lnTo>
                <a:lnTo>
                  <a:pt x="80010" y="117094"/>
                </a:lnTo>
                <a:lnTo>
                  <a:pt x="116077" y="97409"/>
                </a:lnTo>
                <a:lnTo>
                  <a:pt x="119761" y="90170"/>
                </a:lnTo>
                <a:lnTo>
                  <a:pt x="125349" y="81534"/>
                </a:lnTo>
                <a:lnTo>
                  <a:pt x="130301" y="73787"/>
                </a:lnTo>
                <a:lnTo>
                  <a:pt x="135254" y="65659"/>
                </a:lnTo>
                <a:lnTo>
                  <a:pt x="139700" y="58800"/>
                </a:lnTo>
                <a:lnTo>
                  <a:pt x="142748" y="53594"/>
                </a:lnTo>
                <a:lnTo>
                  <a:pt x="145796" y="50164"/>
                </a:lnTo>
                <a:lnTo>
                  <a:pt x="148971" y="44576"/>
                </a:lnTo>
                <a:lnTo>
                  <a:pt x="150241" y="38608"/>
                </a:lnTo>
                <a:lnTo>
                  <a:pt x="150241" y="29210"/>
                </a:lnTo>
                <a:lnTo>
                  <a:pt x="150875" y="27939"/>
                </a:lnTo>
                <a:lnTo>
                  <a:pt x="151384" y="27432"/>
                </a:lnTo>
                <a:lnTo>
                  <a:pt x="151384" y="26543"/>
                </a:lnTo>
                <a:lnTo>
                  <a:pt x="153924" y="25781"/>
                </a:lnTo>
                <a:lnTo>
                  <a:pt x="153924" y="24892"/>
                </a:lnTo>
                <a:lnTo>
                  <a:pt x="152653" y="24511"/>
                </a:lnTo>
                <a:lnTo>
                  <a:pt x="151384" y="23113"/>
                </a:lnTo>
                <a:lnTo>
                  <a:pt x="148971" y="22351"/>
                </a:lnTo>
                <a:lnTo>
                  <a:pt x="145288" y="21462"/>
                </a:lnTo>
                <a:lnTo>
                  <a:pt x="142113" y="21082"/>
                </a:lnTo>
                <a:lnTo>
                  <a:pt x="137795" y="19304"/>
                </a:lnTo>
                <a:lnTo>
                  <a:pt x="132842" y="18034"/>
                </a:lnTo>
                <a:lnTo>
                  <a:pt x="127889" y="16256"/>
                </a:lnTo>
                <a:lnTo>
                  <a:pt x="122300" y="14605"/>
                </a:lnTo>
                <a:lnTo>
                  <a:pt x="117348" y="12826"/>
                </a:lnTo>
                <a:lnTo>
                  <a:pt x="112902" y="12064"/>
                </a:lnTo>
                <a:lnTo>
                  <a:pt x="110490" y="11175"/>
                </a:lnTo>
                <a:lnTo>
                  <a:pt x="107950" y="9906"/>
                </a:lnTo>
                <a:lnTo>
                  <a:pt x="101726" y="8636"/>
                </a:lnTo>
                <a:lnTo>
                  <a:pt x="94361" y="6476"/>
                </a:lnTo>
                <a:lnTo>
                  <a:pt x="85598" y="4699"/>
                </a:lnTo>
                <a:lnTo>
                  <a:pt x="76962" y="2539"/>
                </a:lnTo>
                <a:lnTo>
                  <a:pt x="70103" y="1270"/>
                </a:lnTo>
                <a:lnTo>
                  <a:pt x="64516" y="0"/>
                </a:lnTo>
                <a:close/>
              </a:path>
            </a:pathLst>
          </a:custGeom>
          <a:solidFill>
            <a:srgbClr val="000066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19" name="object 519"/>
          <p:cNvSpPr/>
          <p:nvPr/>
        </p:nvSpPr>
        <p:spPr>
          <a:xfrm>
            <a:off x="7170419" y="1886711"/>
            <a:ext cx="149351" cy="172212"/>
          </a:xfrm>
          <a:custGeom>
            <a:avLst/>
            <a:gdLst/>
            <a:ahLst/>
            <a:cxnLst/>
            <a:rect l="l" t="t" r="r" b="b"/>
            <a:pathLst>
              <a:path w="149351" h="172212">
                <a:moveTo>
                  <a:pt x="105028" y="0"/>
                </a:moveTo>
                <a:lnTo>
                  <a:pt x="101853" y="3048"/>
                </a:lnTo>
                <a:lnTo>
                  <a:pt x="96900" y="9398"/>
                </a:lnTo>
                <a:lnTo>
                  <a:pt x="91821" y="15366"/>
                </a:lnTo>
                <a:lnTo>
                  <a:pt x="90550" y="18796"/>
                </a:lnTo>
                <a:lnTo>
                  <a:pt x="90550" y="20954"/>
                </a:lnTo>
                <a:lnTo>
                  <a:pt x="89407" y="22225"/>
                </a:lnTo>
                <a:lnTo>
                  <a:pt x="86232" y="24002"/>
                </a:lnTo>
                <a:lnTo>
                  <a:pt x="74929" y="28321"/>
                </a:lnTo>
                <a:lnTo>
                  <a:pt x="63753" y="33400"/>
                </a:lnTo>
                <a:lnTo>
                  <a:pt x="31241" y="60833"/>
                </a:lnTo>
                <a:lnTo>
                  <a:pt x="21208" y="85725"/>
                </a:lnTo>
                <a:lnTo>
                  <a:pt x="18160" y="97662"/>
                </a:lnTo>
                <a:lnTo>
                  <a:pt x="14350" y="110109"/>
                </a:lnTo>
                <a:lnTo>
                  <a:pt x="10668" y="118237"/>
                </a:lnTo>
                <a:lnTo>
                  <a:pt x="6857" y="122936"/>
                </a:lnTo>
                <a:lnTo>
                  <a:pt x="3175" y="128904"/>
                </a:lnTo>
                <a:lnTo>
                  <a:pt x="634" y="134492"/>
                </a:lnTo>
                <a:lnTo>
                  <a:pt x="0" y="138429"/>
                </a:lnTo>
                <a:lnTo>
                  <a:pt x="634" y="140970"/>
                </a:lnTo>
                <a:lnTo>
                  <a:pt x="2539" y="143128"/>
                </a:lnTo>
                <a:lnTo>
                  <a:pt x="6223" y="145161"/>
                </a:lnTo>
                <a:lnTo>
                  <a:pt x="10668" y="146558"/>
                </a:lnTo>
                <a:lnTo>
                  <a:pt x="13715" y="146558"/>
                </a:lnTo>
                <a:lnTo>
                  <a:pt x="19430" y="147827"/>
                </a:lnTo>
                <a:lnTo>
                  <a:pt x="26288" y="149098"/>
                </a:lnTo>
                <a:lnTo>
                  <a:pt x="35051" y="151257"/>
                </a:lnTo>
                <a:lnTo>
                  <a:pt x="43687" y="152908"/>
                </a:lnTo>
                <a:lnTo>
                  <a:pt x="51180" y="155066"/>
                </a:lnTo>
                <a:lnTo>
                  <a:pt x="57530" y="156337"/>
                </a:lnTo>
                <a:lnTo>
                  <a:pt x="59944" y="157607"/>
                </a:lnTo>
                <a:lnTo>
                  <a:pt x="62483" y="158496"/>
                </a:lnTo>
                <a:lnTo>
                  <a:pt x="66801" y="159385"/>
                </a:lnTo>
                <a:lnTo>
                  <a:pt x="82550" y="164464"/>
                </a:lnTo>
                <a:lnTo>
                  <a:pt x="87502" y="165735"/>
                </a:lnTo>
                <a:lnTo>
                  <a:pt x="91821" y="167512"/>
                </a:lnTo>
                <a:lnTo>
                  <a:pt x="94996" y="167893"/>
                </a:lnTo>
                <a:lnTo>
                  <a:pt x="98678" y="168783"/>
                </a:lnTo>
                <a:lnTo>
                  <a:pt x="101219" y="169672"/>
                </a:lnTo>
                <a:lnTo>
                  <a:pt x="102488" y="170941"/>
                </a:lnTo>
                <a:lnTo>
                  <a:pt x="103758" y="171323"/>
                </a:lnTo>
                <a:lnTo>
                  <a:pt x="106172" y="172212"/>
                </a:lnTo>
                <a:lnTo>
                  <a:pt x="108711" y="171830"/>
                </a:lnTo>
                <a:lnTo>
                  <a:pt x="110616" y="170561"/>
                </a:lnTo>
                <a:lnTo>
                  <a:pt x="113156" y="167512"/>
                </a:lnTo>
                <a:lnTo>
                  <a:pt x="116204" y="161036"/>
                </a:lnTo>
                <a:lnTo>
                  <a:pt x="121284" y="150749"/>
                </a:lnTo>
                <a:lnTo>
                  <a:pt x="127507" y="140970"/>
                </a:lnTo>
                <a:lnTo>
                  <a:pt x="131825" y="133603"/>
                </a:lnTo>
                <a:lnTo>
                  <a:pt x="135000" y="128524"/>
                </a:lnTo>
                <a:lnTo>
                  <a:pt x="138683" y="119507"/>
                </a:lnTo>
                <a:lnTo>
                  <a:pt x="141858" y="110998"/>
                </a:lnTo>
                <a:lnTo>
                  <a:pt x="143128" y="105790"/>
                </a:lnTo>
                <a:lnTo>
                  <a:pt x="144399" y="101091"/>
                </a:lnTo>
                <a:lnTo>
                  <a:pt x="146811" y="96392"/>
                </a:lnTo>
                <a:lnTo>
                  <a:pt x="148716" y="91186"/>
                </a:lnTo>
                <a:lnTo>
                  <a:pt x="149351" y="87375"/>
                </a:lnTo>
                <a:lnTo>
                  <a:pt x="148081" y="82676"/>
                </a:lnTo>
                <a:lnTo>
                  <a:pt x="146811" y="76200"/>
                </a:lnTo>
                <a:lnTo>
                  <a:pt x="145033" y="70230"/>
                </a:lnTo>
                <a:lnTo>
                  <a:pt x="145033" y="65912"/>
                </a:lnTo>
                <a:lnTo>
                  <a:pt x="146176" y="61722"/>
                </a:lnTo>
                <a:lnTo>
                  <a:pt x="147447" y="56514"/>
                </a:lnTo>
                <a:lnTo>
                  <a:pt x="148716" y="52324"/>
                </a:lnTo>
                <a:lnTo>
                  <a:pt x="149351" y="50546"/>
                </a:lnTo>
                <a:lnTo>
                  <a:pt x="146176" y="48895"/>
                </a:lnTo>
                <a:lnTo>
                  <a:pt x="143128" y="47498"/>
                </a:lnTo>
                <a:lnTo>
                  <a:pt x="141224" y="46227"/>
                </a:lnTo>
                <a:lnTo>
                  <a:pt x="139953" y="44958"/>
                </a:lnTo>
                <a:lnTo>
                  <a:pt x="141858" y="44068"/>
                </a:lnTo>
                <a:lnTo>
                  <a:pt x="148716" y="42037"/>
                </a:lnTo>
                <a:lnTo>
                  <a:pt x="146811" y="33782"/>
                </a:lnTo>
                <a:lnTo>
                  <a:pt x="121284" y="10667"/>
                </a:lnTo>
                <a:lnTo>
                  <a:pt x="118109" y="8127"/>
                </a:lnTo>
                <a:lnTo>
                  <a:pt x="114300" y="5587"/>
                </a:lnTo>
                <a:lnTo>
                  <a:pt x="110616" y="3810"/>
                </a:lnTo>
                <a:lnTo>
                  <a:pt x="108076" y="1650"/>
                </a:lnTo>
                <a:lnTo>
                  <a:pt x="105663" y="888"/>
                </a:lnTo>
                <a:lnTo>
                  <a:pt x="105028" y="0"/>
                </a:lnTo>
                <a:close/>
              </a:path>
            </a:pathLst>
          </a:custGeom>
          <a:solidFill>
            <a:srgbClr val="FFDD7E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20" name="object 520"/>
          <p:cNvSpPr/>
          <p:nvPr/>
        </p:nvSpPr>
        <p:spPr>
          <a:xfrm>
            <a:off x="7178040" y="2036064"/>
            <a:ext cx="39624" cy="13715"/>
          </a:xfrm>
          <a:custGeom>
            <a:avLst/>
            <a:gdLst/>
            <a:ahLst/>
            <a:cxnLst/>
            <a:rect l="l" t="t" r="r" b="b"/>
            <a:pathLst>
              <a:path w="39624" h="13715">
                <a:moveTo>
                  <a:pt x="3048" y="0"/>
                </a:moveTo>
                <a:lnTo>
                  <a:pt x="2412" y="1397"/>
                </a:lnTo>
                <a:lnTo>
                  <a:pt x="1777" y="2286"/>
                </a:lnTo>
                <a:lnTo>
                  <a:pt x="634" y="3175"/>
                </a:lnTo>
                <a:lnTo>
                  <a:pt x="0" y="4063"/>
                </a:lnTo>
                <a:lnTo>
                  <a:pt x="9143" y="5969"/>
                </a:lnTo>
                <a:lnTo>
                  <a:pt x="13969" y="6858"/>
                </a:lnTo>
                <a:lnTo>
                  <a:pt x="23749" y="9651"/>
                </a:lnTo>
                <a:lnTo>
                  <a:pt x="28701" y="10922"/>
                </a:lnTo>
                <a:lnTo>
                  <a:pt x="37210" y="13715"/>
                </a:lnTo>
                <a:lnTo>
                  <a:pt x="39624" y="9144"/>
                </a:lnTo>
                <a:lnTo>
                  <a:pt x="34798" y="6858"/>
                </a:lnTo>
                <a:lnTo>
                  <a:pt x="28701" y="5461"/>
                </a:lnTo>
                <a:lnTo>
                  <a:pt x="23113" y="3683"/>
                </a:lnTo>
                <a:lnTo>
                  <a:pt x="18287" y="2794"/>
                </a:lnTo>
                <a:lnTo>
                  <a:pt x="13461" y="1777"/>
                </a:lnTo>
                <a:lnTo>
                  <a:pt x="9143" y="1397"/>
                </a:lnTo>
                <a:lnTo>
                  <a:pt x="5460" y="508"/>
                </a:lnTo>
                <a:lnTo>
                  <a:pt x="3048" y="0"/>
                </a:lnTo>
                <a:close/>
              </a:path>
            </a:pathLst>
          </a:custGeom>
          <a:solidFill>
            <a:srgbClr val="4B1628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21" name="object 521"/>
          <p:cNvSpPr/>
          <p:nvPr/>
        </p:nvSpPr>
        <p:spPr>
          <a:xfrm>
            <a:off x="7254240" y="2057400"/>
            <a:ext cx="18287" cy="6096"/>
          </a:xfrm>
          <a:custGeom>
            <a:avLst/>
            <a:gdLst/>
            <a:ahLst/>
            <a:cxnLst/>
            <a:rect l="l" t="t" r="r" b="b"/>
            <a:pathLst>
              <a:path w="18287" h="6096">
                <a:moveTo>
                  <a:pt x="1396" y="0"/>
                </a:moveTo>
                <a:lnTo>
                  <a:pt x="0" y="2921"/>
                </a:lnTo>
                <a:lnTo>
                  <a:pt x="2158" y="3555"/>
                </a:lnTo>
                <a:lnTo>
                  <a:pt x="6984" y="4317"/>
                </a:lnTo>
                <a:lnTo>
                  <a:pt x="16890" y="6096"/>
                </a:lnTo>
                <a:lnTo>
                  <a:pt x="16890" y="5079"/>
                </a:lnTo>
                <a:lnTo>
                  <a:pt x="17525" y="3937"/>
                </a:lnTo>
                <a:lnTo>
                  <a:pt x="18287" y="3555"/>
                </a:lnTo>
                <a:lnTo>
                  <a:pt x="18287" y="2921"/>
                </a:lnTo>
                <a:lnTo>
                  <a:pt x="8381" y="1397"/>
                </a:lnTo>
                <a:lnTo>
                  <a:pt x="3555" y="762"/>
                </a:lnTo>
                <a:lnTo>
                  <a:pt x="1396" y="0"/>
                </a:lnTo>
                <a:close/>
              </a:path>
            </a:pathLst>
          </a:custGeom>
          <a:solidFill>
            <a:srgbClr val="4B1628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22" name="object 522"/>
          <p:cNvSpPr/>
          <p:nvPr/>
        </p:nvSpPr>
        <p:spPr>
          <a:xfrm>
            <a:off x="7222235" y="2046732"/>
            <a:ext cx="27432" cy="12191"/>
          </a:xfrm>
          <a:custGeom>
            <a:avLst/>
            <a:gdLst/>
            <a:ahLst/>
            <a:cxnLst/>
            <a:rect l="l" t="t" r="r" b="b"/>
            <a:pathLst>
              <a:path w="27432" h="12191">
                <a:moveTo>
                  <a:pt x="1905" y="0"/>
                </a:moveTo>
                <a:lnTo>
                  <a:pt x="0" y="4825"/>
                </a:lnTo>
                <a:lnTo>
                  <a:pt x="2540" y="5206"/>
                </a:lnTo>
                <a:lnTo>
                  <a:pt x="5588" y="6095"/>
                </a:lnTo>
                <a:lnTo>
                  <a:pt x="10033" y="7873"/>
                </a:lnTo>
                <a:lnTo>
                  <a:pt x="13716" y="8762"/>
                </a:lnTo>
                <a:lnTo>
                  <a:pt x="18034" y="10032"/>
                </a:lnTo>
                <a:lnTo>
                  <a:pt x="20574" y="11302"/>
                </a:lnTo>
                <a:lnTo>
                  <a:pt x="23749" y="11810"/>
                </a:lnTo>
                <a:lnTo>
                  <a:pt x="25527" y="12191"/>
                </a:lnTo>
                <a:lnTo>
                  <a:pt x="27432" y="8254"/>
                </a:lnTo>
                <a:lnTo>
                  <a:pt x="24892" y="7873"/>
                </a:lnTo>
                <a:lnTo>
                  <a:pt x="22479" y="6476"/>
                </a:lnTo>
                <a:lnTo>
                  <a:pt x="18669" y="5714"/>
                </a:lnTo>
                <a:lnTo>
                  <a:pt x="14350" y="4317"/>
                </a:lnTo>
                <a:lnTo>
                  <a:pt x="10033" y="2666"/>
                </a:lnTo>
                <a:lnTo>
                  <a:pt x="6223" y="1777"/>
                </a:lnTo>
                <a:lnTo>
                  <a:pt x="3683" y="888"/>
                </a:lnTo>
                <a:lnTo>
                  <a:pt x="1905" y="0"/>
                </a:lnTo>
                <a:close/>
              </a:path>
            </a:pathLst>
          </a:custGeom>
          <a:solidFill>
            <a:srgbClr val="4B1628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23" name="object 523"/>
          <p:cNvSpPr/>
          <p:nvPr/>
        </p:nvSpPr>
        <p:spPr>
          <a:xfrm>
            <a:off x="7368540" y="2042160"/>
            <a:ext cx="92963" cy="22860"/>
          </a:xfrm>
          <a:custGeom>
            <a:avLst/>
            <a:gdLst/>
            <a:ahLst/>
            <a:cxnLst/>
            <a:rect l="l" t="t" r="r" b="b"/>
            <a:pathLst>
              <a:path w="92963" h="22860">
                <a:moveTo>
                  <a:pt x="47370" y="0"/>
                </a:moveTo>
                <a:lnTo>
                  <a:pt x="45592" y="380"/>
                </a:lnTo>
                <a:lnTo>
                  <a:pt x="43052" y="1777"/>
                </a:lnTo>
                <a:lnTo>
                  <a:pt x="39877" y="2539"/>
                </a:lnTo>
                <a:lnTo>
                  <a:pt x="35432" y="3937"/>
                </a:lnTo>
                <a:lnTo>
                  <a:pt x="32257" y="5587"/>
                </a:lnTo>
                <a:lnTo>
                  <a:pt x="24637" y="7747"/>
                </a:lnTo>
                <a:lnTo>
                  <a:pt x="22732" y="8636"/>
                </a:lnTo>
                <a:lnTo>
                  <a:pt x="20192" y="9016"/>
                </a:lnTo>
                <a:lnTo>
                  <a:pt x="17017" y="9525"/>
                </a:lnTo>
                <a:lnTo>
                  <a:pt x="10159" y="10413"/>
                </a:lnTo>
                <a:lnTo>
                  <a:pt x="2539" y="12953"/>
                </a:lnTo>
                <a:lnTo>
                  <a:pt x="634" y="14224"/>
                </a:lnTo>
                <a:lnTo>
                  <a:pt x="0" y="16382"/>
                </a:lnTo>
                <a:lnTo>
                  <a:pt x="634" y="18541"/>
                </a:lnTo>
                <a:lnTo>
                  <a:pt x="1269" y="19812"/>
                </a:lnTo>
                <a:lnTo>
                  <a:pt x="3809" y="20700"/>
                </a:lnTo>
                <a:lnTo>
                  <a:pt x="6984" y="21589"/>
                </a:lnTo>
                <a:lnTo>
                  <a:pt x="9525" y="21589"/>
                </a:lnTo>
                <a:lnTo>
                  <a:pt x="13334" y="21970"/>
                </a:lnTo>
                <a:lnTo>
                  <a:pt x="15748" y="22478"/>
                </a:lnTo>
                <a:lnTo>
                  <a:pt x="20192" y="22478"/>
                </a:lnTo>
                <a:lnTo>
                  <a:pt x="23367" y="22860"/>
                </a:lnTo>
                <a:lnTo>
                  <a:pt x="30352" y="22860"/>
                </a:lnTo>
                <a:lnTo>
                  <a:pt x="32257" y="21970"/>
                </a:lnTo>
                <a:lnTo>
                  <a:pt x="34798" y="20700"/>
                </a:lnTo>
                <a:lnTo>
                  <a:pt x="38607" y="19430"/>
                </a:lnTo>
                <a:lnTo>
                  <a:pt x="43052" y="17652"/>
                </a:lnTo>
                <a:lnTo>
                  <a:pt x="51815" y="15112"/>
                </a:lnTo>
                <a:lnTo>
                  <a:pt x="54990" y="13842"/>
                </a:lnTo>
                <a:lnTo>
                  <a:pt x="58165" y="13335"/>
                </a:lnTo>
                <a:lnTo>
                  <a:pt x="61340" y="13335"/>
                </a:lnTo>
                <a:lnTo>
                  <a:pt x="63880" y="12953"/>
                </a:lnTo>
                <a:lnTo>
                  <a:pt x="91693" y="12953"/>
                </a:lnTo>
                <a:lnTo>
                  <a:pt x="92963" y="12064"/>
                </a:lnTo>
                <a:lnTo>
                  <a:pt x="91693" y="9905"/>
                </a:lnTo>
                <a:lnTo>
                  <a:pt x="88518" y="8636"/>
                </a:lnTo>
                <a:lnTo>
                  <a:pt x="83438" y="6476"/>
                </a:lnTo>
                <a:lnTo>
                  <a:pt x="74675" y="3937"/>
                </a:lnTo>
                <a:lnTo>
                  <a:pt x="69595" y="3428"/>
                </a:lnTo>
                <a:lnTo>
                  <a:pt x="66420" y="3048"/>
                </a:lnTo>
                <a:lnTo>
                  <a:pt x="62610" y="2539"/>
                </a:lnTo>
                <a:lnTo>
                  <a:pt x="58800" y="2159"/>
                </a:lnTo>
                <a:lnTo>
                  <a:pt x="54355" y="888"/>
                </a:lnTo>
                <a:lnTo>
                  <a:pt x="49910" y="380"/>
                </a:lnTo>
                <a:lnTo>
                  <a:pt x="47370" y="0"/>
                </a:lnTo>
                <a:close/>
              </a:path>
              <a:path w="92963" h="22860">
                <a:moveTo>
                  <a:pt x="91693" y="12953"/>
                </a:moveTo>
                <a:lnTo>
                  <a:pt x="82168" y="12953"/>
                </a:lnTo>
                <a:lnTo>
                  <a:pt x="86613" y="13335"/>
                </a:lnTo>
                <a:lnTo>
                  <a:pt x="89788" y="13335"/>
                </a:lnTo>
                <a:lnTo>
                  <a:pt x="91693" y="12953"/>
                </a:lnTo>
                <a:close/>
              </a:path>
            </a:pathLst>
          </a:custGeom>
          <a:solidFill>
            <a:srgbClr val="844633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24" name="object 524"/>
          <p:cNvSpPr/>
          <p:nvPr/>
        </p:nvSpPr>
        <p:spPr>
          <a:xfrm>
            <a:off x="7371588" y="2054351"/>
            <a:ext cx="12191" cy="9144"/>
          </a:xfrm>
          <a:custGeom>
            <a:avLst/>
            <a:gdLst/>
            <a:ahLst/>
            <a:cxnLst/>
            <a:rect l="l" t="t" r="r" b="b"/>
            <a:pathLst>
              <a:path w="12191" h="9144">
                <a:moveTo>
                  <a:pt x="6730" y="0"/>
                </a:moveTo>
                <a:lnTo>
                  <a:pt x="4317" y="508"/>
                </a:lnTo>
                <a:lnTo>
                  <a:pt x="2412" y="1015"/>
                </a:lnTo>
                <a:lnTo>
                  <a:pt x="1269" y="2921"/>
                </a:lnTo>
                <a:lnTo>
                  <a:pt x="0" y="4318"/>
                </a:lnTo>
                <a:lnTo>
                  <a:pt x="1269" y="5714"/>
                </a:lnTo>
                <a:lnTo>
                  <a:pt x="1777" y="7747"/>
                </a:lnTo>
                <a:lnTo>
                  <a:pt x="3682" y="8636"/>
                </a:lnTo>
                <a:lnTo>
                  <a:pt x="6095" y="9144"/>
                </a:lnTo>
                <a:lnTo>
                  <a:pt x="7873" y="8636"/>
                </a:lnTo>
                <a:lnTo>
                  <a:pt x="10413" y="8127"/>
                </a:lnTo>
                <a:lnTo>
                  <a:pt x="11556" y="6731"/>
                </a:lnTo>
                <a:lnTo>
                  <a:pt x="12191" y="4825"/>
                </a:lnTo>
                <a:lnTo>
                  <a:pt x="11556" y="3428"/>
                </a:lnTo>
                <a:lnTo>
                  <a:pt x="10921" y="1397"/>
                </a:lnTo>
                <a:lnTo>
                  <a:pt x="8508" y="508"/>
                </a:lnTo>
                <a:lnTo>
                  <a:pt x="6730" y="0"/>
                </a:lnTo>
                <a:close/>
              </a:path>
            </a:pathLst>
          </a:custGeom>
          <a:solidFill>
            <a:srgbClr val="844633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25" name="object 525"/>
          <p:cNvSpPr/>
          <p:nvPr/>
        </p:nvSpPr>
        <p:spPr>
          <a:xfrm>
            <a:off x="7217746" y="1921764"/>
            <a:ext cx="167558" cy="141732"/>
          </a:xfrm>
          <a:custGeom>
            <a:avLst/>
            <a:gdLst/>
            <a:ahLst/>
            <a:cxnLst/>
            <a:rect l="l" t="t" r="r" b="b"/>
            <a:pathLst>
              <a:path w="167558" h="141732">
                <a:moveTo>
                  <a:pt x="54782" y="0"/>
                </a:moveTo>
                <a:lnTo>
                  <a:pt x="49829" y="0"/>
                </a:lnTo>
                <a:lnTo>
                  <a:pt x="44749" y="381"/>
                </a:lnTo>
                <a:lnTo>
                  <a:pt x="39161" y="1270"/>
                </a:lnTo>
                <a:lnTo>
                  <a:pt x="34843" y="3428"/>
                </a:lnTo>
                <a:lnTo>
                  <a:pt x="30398" y="5080"/>
                </a:lnTo>
                <a:lnTo>
                  <a:pt x="27985" y="7238"/>
                </a:lnTo>
                <a:lnTo>
                  <a:pt x="25445" y="9398"/>
                </a:lnTo>
                <a:lnTo>
                  <a:pt x="23540" y="11937"/>
                </a:lnTo>
                <a:lnTo>
                  <a:pt x="21762" y="13588"/>
                </a:lnTo>
                <a:lnTo>
                  <a:pt x="19857" y="20065"/>
                </a:lnTo>
                <a:lnTo>
                  <a:pt x="18587" y="25526"/>
                </a:lnTo>
                <a:lnTo>
                  <a:pt x="17952" y="31114"/>
                </a:lnTo>
                <a:lnTo>
                  <a:pt x="16174" y="34925"/>
                </a:lnTo>
                <a:lnTo>
                  <a:pt x="14269" y="42925"/>
                </a:lnTo>
                <a:lnTo>
                  <a:pt x="9951" y="57912"/>
                </a:lnTo>
                <a:lnTo>
                  <a:pt x="5506" y="73151"/>
                </a:lnTo>
                <a:lnTo>
                  <a:pt x="3601" y="82169"/>
                </a:lnTo>
                <a:lnTo>
                  <a:pt x="2458" y="87249"/>
                </a:lnTo>
                <a:lnTo>
                  <a:pt x="1188" y="91948"/>
                </a:lnTo>
                <a:lnTo>
                  <a:pt x="553" y="97027"/>
                </a:lnTo>
                <a:lnTo>
                  <a:pt x="82" y="99568"/>
                </a:lnTo>
                <a:lnTo>
                  <a:pt x="0" y="103886"/>
                </a:lnTo>
                <a:lnTo>
                  <a:pt x="553" y="107314"/>
                </a:lnTo>
                <a:lnTo>
                  <a:pt x="553" y="115315"/>
                </a:lnTo>
                <a:lnTo>
                  <a:pt x="1823" y="116586"/>
                </a:lnTo>
                <a:lnTo>
                  <a:pt x="4871" y="118745"/>
                </a:lnTo>
                <a:lnTo>
                  <a:pt x="9316" y="120014"/>
                </a:lnTo>
                <a:lnTo>
                  <a:pt x="13634" y="120903"/>
                </a:lnTo>
                <a:lnTo>
                  <a:pt x="20492" y="123062"/>
                </a:lnTo>
                <a:lnTo>
                  <a:pt x="36113" y="127253"/>
                </a:lnTo>
                <a:lnTo>
                  <a:pt x="44749" y="129794"/>
                </a:lnTo>
                <a:lnTo>
                  <a:pt x="52877" y="131952"/>
                </a:lnTo>
                <a:lnTo>
                  <a:pt x="77134" y="136144"/>
                </a:lnTo>
                <a:lnTo>
                  <a:pt x="118917" y="140081"/>
                </a:lnTo>
                <a:lnTo>
                  <a:pt x="131998" y="140462"/>
                </a:lnTo>
                <a:lnTo>
                  <a:pt x="142666" y="141350"/>
                </a:lnTo>
                <a:lnTo>
                  <a:pt x="151302" y="141732"/>
                </a:lnTo>
                <a:lnTo>
                  <a:pt x="157017" y="141732"/>
                </a:lnTo>
                <a:lnTo>
                  <a:pt x="167558" y="136651"/>
                </a:lnTo>
                <a:lnTo>
                  <a:pt x="166923" y="134874"/>
                </a:lnTo>
                <a:lnTo>
                  <a:pt x="165653" y="133223"/>
                </a:lnTo>
                <a:lnTo>
                  <a:pt x="163240" y="132334"/>
                </a:lnTo>
                <a:lnTo>
                  <a:pt x="160700" y="131572"/>
                </a:lnTo>
                <a:lnTo>
                  <a:pt x="155112" y="129794"/>
                </a:lnTo>
                <a:lnTo>
                  <a:pt x="147619" y="127253"/>
                </a:lnTo>
                <a:lnTo>
                  <a:pt x="139491" y="124333"/>
                </a:lnTo>
                <a:lnTo>
                  <a:pt x="130220" y="121665"/>
                </a:lnTo>
                <a:lnTo>
                  <a:pt x="122727" y="119125"/>
                </a:lnTo>
                <a:lnTo>
                  <a:pt x="115869" y="116586"/>
                </a:lnTo>
                <a:lnTo>
                  <a:pt x="110789" y="115315"/>
                </a:lnTo>
                <a:lnTo>
                  <a:pt x="107741" y="113664"/>
                </a:lnTo>
                <a:lnTo>
                  <a:pt x="103423" y="112395"/>
                </a:lnTo>
                <a:lnTo>
                  <a:pt x="98978" y="110616"/>
                </a:lnTo>
                <a:lnTo>
                  <a:pt x="90342" y="107314"/>
                </a:lnTo>
                <a:lnTo>
                  <a:pt x="85262" y="105918"/>
                </a:lnTo>
                <a:lnTo>
                  <a:pt x="81579" y="104648"/>
                </a:lnTo>
                <a:lnTo>
                  <a:pt x="77134" y="103886"/>
                </a:lnTo>
                <a:lnTo>
                  <a:pt x="73451" y="102997"/>
                </a:lnTo>
                <a:lnTo>
                  <a:pt x="70276" y="102615"/>
                </a:lnTo>
                <a:lnTo>
                  <a:pt x="66593" y="101346"/>
                </a:lnTo>
                <a:lnTo>
                  <a:pt x="62910" y="100457"/>
                </a:lnTo>
                <a:lnTo>
                  <a:pt x="60370" y="100075"/>
                </a:lnTo>
                <a:lnTo>
                  <a:pt x="56687" y="99568"/>
                </a:lnTo>
                <a:lnTo>
                  <a:pt x="47924" y="99568"/>
                </a:lnTo>
                <a:lnTo>
                  <a:pt x="47289" y="98298"/>
                </a:lnTo>
                <a:lnTo>
                  <a:pt x="47289" y="97027"/>
                </a:lnTo>
                <a:lnTo>
                  <a:pt x="48559" y="94869"/>
                </a:lnTo>
                <a:lnTo>
                  <a:pt x="50972" y="91948"/>
                </a:lnTo>
                <a:lnTo>
                  <a:pt x="53512" y="87249"/>
                </a:lnTo>
                <a:lnTo>
                  <a:pt x="65958" y="47625"/>
                </a:lnTo>
                <a:lnTo>
                  <a:pt x="67228" y="43434"/>
                </a:lnTo>
                <a:lnTo>
                  <a:pt x="72816" y="37464"/>
                </a:lnTo>
                <a:lnTo>
                  <a:pt x="77134" y="31496"/>
                </a:lnTo>
                <a:lnTo>
                  <a:pt x="78404" y="25146"/>
                </a:lnTo>
                <a:lnTo>
                  <a:pt x="76626" y="16128"/>
                </a:lnTo>
                <a:lnTo>
                  <a:pt x="60370" y="888"/>
                </a:lnTo>
                <a:lnTo>
                  <a:pt x="54782" y="0"/>
                </a:lnTo>
                <a:close/>
              </a:path>
            </a:pathLst>
          </a:custGeom>
          <a:solidFill>
            <a:srgbClr val="844633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26" name="object 526"/>
          <p:cNvSpPr/>
          <p:nvPr/>
        </p:nvSpPr>
        <p:spPr>
          <a:xfrm>
            <a:off x="7371588" y="2054351"/>
            <a:ext cx="12191" cy="9144"/>
          </a:xfrm>
          <a:custGeom>
            <a:avLst/>
            <a:gdLst/>
            <a:ahLst/>
            <a:cxnLst/>
            <a:rect l="l" t="t" r="r" b="b"/>
            <a:pathLst>
              <a:path w="12191" h="9144">
                <a:moveTo>
                  <a:pt x="7365" y="0"/>
                </a:moveTo>
                <a:lnTo>
                  <a:pt x="4317" y="0"/>
                </a:lnTo>
                <a:lnTo>
                  <a:pt x="2412" y="508"/>
                </a:lnTo>
                <a:lnTo>
                  <a:pt x="1269" y="1905"/>
                </a:lnTo>
                <a:lnTo>
                  <a:pt x="0" y="3810"/>
                </a:lnTo>
                <a:lnTo>
                  <a:pt x="0" y="5334"/>
                </a:lnTo>
                <a:lnTo>
                  <a:pt x="1269" y="7238"/>
                </a:lnTo>
                <a:lnTo>
                  <a:pt x="3047" y="8636"/>
                </a:lnTo>
                <a:lnTo>
                  <a:pt x="4825" y="9144"/>
                </a:lnTo>
                <a:lnTo>
                  <a:pt x="7365" y="9144"/>
                </a:lnTo>
                <a:lnTo>
                  <a:pt x="9143" y="8636"/>
                </a:lnTo>
                <a:lnTo>
                  <a:pt x="11556" y="7238"/>
                </a:lnTo>
                <a:lnTo>
                  <a:pt x="12191" y="5334"/>
                </a:lnTo>
                <a:lnTo>
                  <a:pt x="12191" y="3810"/>
                </a:lnTo>
                <a:lnTo>
                  <a:pt x="11556" y="1905"/>
                </a:lnTo>
                <a:lnTo>
                  <a:pt x="9143" y="508"/>
                </a:lnTo>
                <a:lnTo>
                  <a:pt x="7365" y="0"/>
                </a:lnTo>
                <a:close/>
              </a:path>
            </a:pathLst>
          </a:custGeom>
          <a:solidFill>
            <a:srgbClr val="844633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27" name="object 527"/>
          <p:cNvSpPr/>
          <p:nvPr/>
        </p:nvSpPr>
        <p:spPr>
          <a:xfrm>
            <a:off x="7258811" y="1938527"/>
            <a:ext cx="13716" cy="9144"/>
          </a:xfrm>
          <a:custGeom>
            <a:avLst/>
            <a:gdLst/>
            <a:ahLst/>
            <a:cxnLst/>
            <a:rect l="l" t="t" r="r" b="b"/>
            <a:pathLst>
              <a:path w="13716" h="9144">
                <a:moveTo>
                  <a:pt x="8001" y="0"/>
                </a:moveTo>
                <a:lnTo>
                  <a:pt x="5715" y="0"/>
                </a:lnTo>
                <a:lnTo>
                  <a:pt x="2921" y="508"/>
                </a:lnTo>
                <a:lnTo>
                  <a:pt x="762" y="1524"/>
                </a:lnTo>
                <a:lnTo>
                  <a:pt x="0" y="3556"/>
                </a:lnTo>
                <a:lnTo>
                  <a:pt x="0" y="5587"/>
                </a:lnTo>
                <a:lnTo>
                  <a:pt x="762" y="7620"/>
                </a:lnTo>
                <a:lnTo>
                  <a:pt x="2921" y="8636"/>
                </a:lnTo>
                <a:lnTo>
                  <a:pt x="5715" y="9144"/>
                </a:lnTo>
                <a:lnTo>
                  <a:pt x="8001" y="9144"/>
                </a:lnTo>
                <a:lnTo>
                  <a:pt x="10795" y="8636"/>
                </a:lnTo>
                <a:lnTo>
                  <a:pt x="12954" y="6604"/>
                </a:lnTo>
                <a:lnTo>
                  <a:pt x="13716" y="5080"/>
                </a:lnTo>
                <a:lnTo>
                  <a:pt x="13716" y="3556"/>
                </a:lnTo>
                <a:lnTo>
                  <a:pt x="12954" y="1524"/>
                </a:lnTo>
                <a:lnTo>
                  <a:pt x="10795" y="508"/>
                </a:lnTo>
                <a:lnTo>
                  <a:pt x="8001" y="0"/>
                </a:lnTo>
                <a:close/>
              </a:path>
            </a:pathLst>
          </a:custGeom>
          <a:solidFill>
            <a:srgbClr val="844633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28" name="object 528"/>
          <p:cNvSpPr/>
          <p:nvPr/>
        </p:nvSpPr>
        <p:spPr>
          <a:xfrm>
            <a:off x="7220711" y="1918716"/>
            <a:ext cx="80772" cy="86868"/>
          </a:xfrm>
          <a:custGeom>
            <a:avLst/>
            <a:gdLst/>
            <a:ahLst/>
            <a:cxnLst/>
            <a:rect l="l" t="t" r="r" b="b"/>
            <a:pathLst>
              <a:path w="80772" h="86868">
                <a:moveTo>
                  <a:pt x="55118" y="0"/>
                </a:moveTo>
                <a:lnTo>
                  <a:pt x="42164" y="0"/>
                </a:lnTo>
                <a:lnTo>
                  <a:pt x="30607" y="2539"/>
                </a:lnTo>
                <a:lnTo>
                  <a:pt x="20828" y="9017"/>
                </a:lnTo>
                <a:lnTo>
                  <a:pt x="14097" y="18542"/>
                </a:lnTo>
                <a:lnTo>
                  <a:pt x="11684" y="28575"/>
                </a:lnTo>
                <a:lnTo>
                  <a:pt x="7366" y="47117"/>
                </a:lnTo>
                <a:lnTo>
                  <a:pt x="2413" y="66167"/>
                </a:lnTo>
                <a:lnTo>
                  <a:pt x="41656" y="86487"/>
                </a:lnTo>
                <a:lnTo>
                  <a:pt x="49530" y="86868"/>
                </a:lnTo>
                <a:lnTo>
                  <a:pt x="55626" y="86868"/>
                </a:lnTo>
                <a:lnTo>
                  <a:pt x="59309" y="80010"/>
                </a:lnTo>
                <a:lnTo>
                  <a:pt x="63627" y="71247"/>
                </a:lnTo>
                <a:lnTo>
                  <a:pt x="67310" y="61849"/>
                </a:lnTo>
                <a:lnTo>
                  <a:pt x="70993" y="52705"/>
                </a:lnTo>
                <a:lnTo>
                  <a:pt x="74041" y="43687"/>
                </a:lnTo>
                <a:lnTo>
                  <a:pt x="77089" y="36322"/>
                </a:lnTo>
                <a:lnTo>
                  <a:pt x="78359" y="30225"/>
                </a:lnTo>
                <a:lnTo>
                  <a:pt x="80137" y="26797"/>
                </a:lnTo>
                <a:lnTo>
                  <a:pt x="80772" y="16383"/>
                </a:lnTo>
                <a:lnTo>
                  <a:pt x="75819" y="8255"/>
                </a:lnTo>
                <a:lnTo>
                  <a:pt x="66675" y="2539"/>
                </a:lnTo>
                <a:lnTo>
                  <a:pt x="55118" y="0"/>
                </a:lnTo>
                <a:close/>
              </a:path>
            </a:pathLst>
          </a:custGeom>
          <a:solidFill>
            <a:srgbClr val="FFDD7E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29" name="object 529"/>
          <p:cNvSpPr/>
          <p:nvPr/>
        </p:nvSpPr>
        <p:spPr>
          <a:xfrm>
            <a:off x="7376159" y="2344420"/>
            <a:ext cx="355092" cy="0"/>
          </a:xfrm>
          <a:custGeom>
            <a:avLst/>
            <a:gdLst/>
            <a:ahLst/>
            <a:cxnLst/>
            <a:rect l="l" t="t" r="r" b="b"/>
            <a:pathLst>
              <a:path w="355092" h="0">
                <a:moveTo>
                  <a:pt x="0" y="0"/>
                </a:moveTo>
                <a:lnTo>
                  <a:pt x="355092" y="0"/>
                </a:lnTo>
              </a:path>
            </a:pathLst>
          </a:custGeom>
          <a:ln w="11430">
            <a:solidFill>
              <a:srgbClr val="B1C1D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30" name="object 530"/>
          <p:cNvSpPr/>
          <p:nvPr/>
        </p:nvSpPr>
        <p:spPr>
          <a:xfrm>
            <a:off x="7376159" y="2327275"/>
            <a:ext cx="119253" cy="0"/>
          </a:xfrm>
          <a:custGeom>
            <a:avLst/>
            <a:gdLst/>
            <a:ahLst/>
            <a:cxnLst/>
            <a:rect l="l" t="t" r="r" b="b"/>
            <a:pathLst>
              <a:path w="119253" h="0">
                <a:moveTo>
                  <a:pt x="0" y="0"/>
                </a:moveTo>
                <a:lnTo>
                  <a:pt x="119253" y="0"/>
                </a:lnTo>
              </a:path>
            </a:pathLst>
          </a:custGeom>
          <a:ln w="25400">
            <a:solidFill>
              <a:srgbClr val="B1C1D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31" name="object 531"/>
          <p:cNvSpPr/>
          <p:nvPr/>
        </p:nvSpPr>
        <p:spPr>
          <a:xfrm>
            <a:off x="7611491" y="2327148"/>
            <a:ext cx="119760" cy="0"/>
          </a:xfrm>
          <a:custGeom>
            <a:avLst/>
            <a:gdLst/>
            <a:ahLst/>
            <a:cxnLst/>
            <a:rect l="l" t="t" r="r" b="b"/>
            <a:pathLst>
              <a:path w="119760" h="0">
                <a:moveTo>
                  <a:pt x="0" y="0"/>
                </a:moveTo>
                <a:lnTo>
                  <a:pt x="119760" y="0"/>
                </a:lnTo>
              </a:path>
            </a:pathLst>
          </a:custGeom>
          <a:ln w="25654">
            <a:solidFill>
              <a:srgbClr val="B1C1D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32" name="object 532"/>
          <p:cNvSpPr/>
          <p:nvPr/>
        </p:nvSpPr>
        <p:spPr>
          <a:xfrm>
            <a:off x="7386828" y="2086355"/>
            <a:ext cx="335279" cy="80772"/>
          </a:xfrm>
          <a:custGeom>
            <a:avLst/>
            <a:gdLst/>
            <a:ahLst/>
            <a:cxnLst/>
            <a:rect l="l" t="t" r="r" b="b"/>
            <a:pathLst>
              <a:path w="335279" h="80772">
                <a:moveTo>
                  <a:pt x="0" y="80772"/>
                </a:moveTo>
                <a:lnTo>
                  <a:pt x="335279" y="80772"/>
                </a:lnTo>
                <a:lnTo>
                  <a:pt x="335279" y="0"/>
                </a:lnTo>
                <a:lnTo>
                  <a:pt x="0" y="0"/>
                </a:lnTo>
                <a:lnTo>
                  <a:pt x="0" y="80772"/>
                </a:lnTo>
                <a:close/>
              </a:path>
            </a:pathLst>
          </a:custGeom>
          <a:solidFill>
            <a:srgbClr val="B1C1D1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33" name="object 533"/>
          <p:cNvSpPr/>
          <p:nvPr/>
        </p:nvSpPr>
        <p:spPr>
          <a:xfrm>
            <a:off x="7347204" y="2077973"/>
            <a:ext cx="394716" cy="0"/>
          </a:xfrm>
          <a:custGeom>
            <a:avLst/>
            <a:gdLst/>
            <a:ahLst/>
            <a:cxnLst/>
            <a:rect l="l" t="t" r="r" b="b"/>
            <a:pathLst>
              <a:path w="394716" h="0">
                <a:moveTo>
                  <a:pt x="0" y="0"/>
                </a:moveTo>
                <a:lnTo>
                  <a:pt x="394716" y="0"/>
                </a:lnTo>
              </a:path>
            </a:pathLst>
          </a:custGeom>
          <a:ln w="18033">
            <a:solidFill>
              <a:srgbClr val="7E99B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34" name="object 534"/>
          <p:cNvSpPr/>
          <p:nvPr/>
        </p:nvSpPr>
        <p:spPr>
          <a:xfrm>
            <a:off x="7495031" y="2167127"/>
            <a:ext cx="115824" cy="170687"/>
          </a:xfrm>
          <a:custGeom>
            <a:avLst/>
            <a:gdLst/>
            <a:ahLst/>
            <a:cxnLst/>
            <a:rect l="l" t="t" r="r" b="b"/>
            <a:pathLst>
              <a:path w="115824" h="170687">
                <a:moveTo>
                  <a:pt x="0" y="170687"/>
                </a:moveTo>
                <a:lnTo>
                  <a:pt x="115824" y="170687"/>
                </a:lnTo>
                <a:lnTo>
                  <a:pt x="115824" y="0"/>
                </a:lnTo>
                <a:lnTo>
                  <a:pt x="0" y="0"/>
                </a:lnTo>
                <a:lnTo>
                  <a:pt x="0" y="170687"/>
                </a:lnTo>
                <a:close/>
              </a:path>
            </a:pathLst>
          </a:custGeom>
          <a:solidFill>
            <a:srgbClr val="7E99B1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35" name="object 535"/>
          <p:cNvSpPr/>
          <p:nvPr/>
        </p:nvSpPr>
        <p:spPr>
          <a:xfrm>
            <a:off x="7543800" y="2136648"/>
            <a:ext cx="22859" cy="16763"/>
          </a:xfrm>
          <a:custGeom>
            <a:avLst/>
            <a:gdLst/>
            <a:ahLst/>
            <a:cxnLst/>
            <a:rect l="l" t="t" r="r" b="b"/>
            <a:pathLst>
              <a:path w="22859" h="16763">
                <a:moveTo>
                  <a:pt x="11429" y="0"/>
                </a:moveTo>
                <a:lnTo>
                  <a:pt x="6603" y="380"/>
                </a:lnTo>
                <a:lnTo>
                  <a:pt x="3555" y="2666"/>
                </a:lnTo>
                <a:lnTo>
                  <a:pt x="634" y="5714"/>
                </a:lnTo>
                <a:lnTo>
                  <a:pt x="0" y="8381"/>
                </a:lnTo>
                <a:lnTo>
                  <a:pt x="634" y="11429"/>
                </a:lnTo>
                <a:lnTo>
                  <a:pt x="3555" y="14097"/>
                </a:lnTo>
                <a:lnTo>
                  <a:pt x="6603" y="16382"/>
                </a:lnTo>
                <a:lnTo>
                  <a:pt x="11429" y="16763"/>
                </a:lnTo>
                <a:lnTo>
                  <a:pt x="15621" y="16382"/>
                </a:lnTo>
                <a:lnTo>
                  <a:pt x="19303" y="14097"/>
                </a:lnTo>
                <a:lnTo>
                  <a:pt x="22225" y="11429"/>
                </a:lnTo>
                <a:lnTo>
                  <a:pt x="22859" y="8381"/>
                </a:lnTo>
                <a:lnTo>
                  <a:pt x="22225" y="5714"/>
                </a:lnTo>
                <a:lnTo>
                  <a:pt x="19303" y="2666"/>
                </a:lnTo>
                <a:lnTo>
                  <a:pt x="15621" y="380"/>
                </a:lnTo>
                <a:lnTo>
                  <a:pt x="11429" y="0"/>
                </a:lnTo>
                <a:close/>
              </a:path>
            </a:pathLst>
          </a:custGeom>
          <a:solidFill>
            <a:srgbClr val="7E99B1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36" name="object 536"/>
          <p:cNvSpPr/>
          <p:nvPr/>
        </p:nvSpPr>
        <p:spPr>
          <a:xfrm>
            <a:off x="7536180" y="2050542"/>
            <a:ext cx="185927" cy="0"/>
          </a:xfrm>
          <a:custGeom>
            <a:avLst/>
            <a:gdLst/>
            <a:ahLst/>
            <a:cxnLst/>
            <a:rect l="l" t="t" r="r" b="b"/>
            <a:pathLst>
              <a:path w="185927" h="0">
                <a:moveTo>
                  <a:pt x="0" y="0"/>
                </a:moveTo>
                <a:lnTo>
                  <a:pt x="185927" y="0"/>
                </a:lnTo>
              </a:path>
            </a:pathLst>
          </a:custGeom>
          <a:ln w="39370">
            <a:solidFill>
              <a:srgbClr val="D5C5C8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37" name="object 537"/>
          <p:cNvSpPr/>
          <p:nvPr/>
        </p:nvSpPr>
        <p:spPr>
          <a:xfrm>
            <a:off x="7510271" y="1912620"/>
            <a:ext cx="188975" cy="118871"/>
          </a:xfrm>
          <a:custGeom>
            <a:avLst/>
            <a:gdLst/>
            <a:ahLst/>
            <a:cxnLst/>
            <a:rect l="l" t="t" r="r" b="b"/>
            <a:pathLst>
              <a:path w="188975" h="118871">
                <a:moveTo>
                  <a:pt x="91948" y="0"/>
                </a:moveTo>
                <a:lnTo>
                  <a:pt x="85725" y="0"/>
                </a:lnTo>
                <a:lnTo>
                  <a:pt x="81914" y="380"/>
                </a:lnTo>
                <a:lnTo>
                  <a:pt x="77597" y="1269"/>
                </a:lnTo>
                <a:lnTo>
                  <a:pt x="70103" y="2539"/>
                </a:lnTo>
                <a:lnTo>
                  <a:pt x="46354" y="6857"/>
                </a:lnTo>
                <a:lnTo>
                  <a:pt x="33147" y="9397"/>
                </a:lnTo>
                <a:lnTo>
                  <a:pt x="22478" y="11556"/>
                </a:lnTo>
                <a:lnTo>
                  <a:pt x="13716" y="12826"/>
                </a:lnTo>
                <a:lnTo>
                  <a:pt x="10032" y="13207"/>
                </a:lnTo>
                <a:lnTo>
                  <a:pt x="4318" y="14858"/>
                </a:lnTo>
                <a:lnTo>
                  <a:pt x="1270" y="16128"/>
                </a:lnTo>
                <a:lnTo>
                  <a:pt x="0" y="18795"/>
                </a:lnTo>
                <a:lnTo>
                  <a:pt x="0" y="105282"/>
                </a:lnTo>
                <a:lnTo>
                  <a:pt x="634" y="106552"/>
                </a:lnTo>
                <a:lnTo>
                  <a:pt x="1904" y="108203"/>
                </a:lnTo>
                <a:lnTo>
                  <a:pt x="3809" y="108584"/>
                </a:lnTo>
                <a:lnTo>
                  <a:pt x="8762" y="109981"/>
                </a:lnTo>
                <a:lnTo>
                  <a:pt x="11302" y="110362"/>
                </a:lnTo>
                <a:lnTo>
                  <a:pt x="11937" y="110362"/>
                </a:lnTo>
                <a:lnTo>
                  <a:pt x="14985" y="112902"/>
                </a:lnTo>
                <a:lnTo>
                  <a:pt x="28194" y="114553"/>
                </a:lnTo>
                <a:lnTo>
                  <a:pt x="35051" y="118871"/>
                </a:lnTo>
                <a:lnTo>
                  <a:pt x="164592" y="118871"/>
                </a:lnTo>
                <a:lnTo>
                  <a:pt x="164592" y="117220"/>
                </a:lnTo>
                <a:lnTo>
                  <a:pt x="165226" y="114553"/>
                </a:lnTo>
                <a:lnTo>
                  <a:pt x="165861" y="112013"/>
                </a:lnTo>
                <a:lnTo>
                  <a:pt x="165861" y="110362"/>
                </a:lnTo>
                <a:lnTo>
                  <a:pt x="171450" y="109474"/>
                </a:lnTo>
                <a:lnTo>
                  <a:pt x="173989" y="106552"/>
                </a:lnTo>
                <a:lnTo>
                  <a:pt x="185166" y="106552"/>
                </a:lnTo>
                <a:lnTo>
                  <a:pt x="187071" y="106044"/>
                </a:lnTo>
                <a:lnTo>
                  <a:pt x="188341" y="105282"/>
                </a:lnTo>
                <a:lnTo>
                  <a:pt x="188975" y="103124"/>
                </a:lnTo>
                <a:lnTo>
                  <a:pt x="188975" y="34925"/>
                </a:lnTo>
                <a:lnTo>
                  <a:pt x="188341" y="32384"/>
                </a:lnTo>
                <a:lnTo>
                  <a:pt x="186435" y="30733"/>
                </a:lnTo>
                <a:lnTo>
                  <a:pt x="184657" y="28955"/>
                </a:lnTo>
                <a:lnTo>
                  <a:pt x="181482" y="28066"/>
                </a:lnTo>
                <a:lnTo>
                  <a:pt x="178943" y="27685"/>
                </a:lnTo>
                <a:lnTo>
                  <a:pt x="174625" y="26034"/>
                </a:lnTo>
                <a:lnTo>
                  <a:pt x="168275" y="24256"/>
                </a:lnTo>
                <a:lnTo>
                  <a:pt x="162686" y="22605"/>
                </a:lnTo>
                <a:lnTo>
                  <a:pt x="152019" y="19176"/>
                </a:lnTo>
                <a:lnTo>
                  <a:pt x="148335" y="18287"/>
                </a:lnTo>
                <a:lnTo>
                  <a:pt x="147066" y="17906"/>
                </a:lnTo>
                <a:lnTo>
                  <a:pt x="147066" y="14096"/>
                </a:lnTo>
                <a:lnTo>
                  <a:pt x="145796" y="12826"/>
                </a:lnTo>
                <a:lnTo>
                  <a:pt x="143255" y="11556"/>
                </a:lnTo>
                <a:lnTo>
                  <a:pt x="140843" y="10287"/>
                </a:lnTo>
                <a:lnTo>
                  <a:pt x="137668" y="9397"/>
                </a:lnTo>
                <a:lnTo>
                  <a:pt x="132079" y="8508"/>
                </a:lnTo>
                <a:lnTo>
                  <a:pt x="125095" y="6857"/>
                </a:lnTo>
                <a:lnTo>
                  <a:pt x="118236" y="5587"/>
                </a:lnTo>
                <a:lnTo>
                  <a:pt x="110108" y="3428"/>
                </a:lnTo>
                <a:lnTo>
                  <a:pt x="103885" y="2539"/>
                </a:lnTo>
                <a:lnTo>
                  <a:pt x="98805" y="1269"/>
                </a:lnTo>
                <a:lnTo>
                  <a:pt x="95757" y="380"/>
                </a:lnTo>
                <a:lnTo>
                  <a:pt x="91948" y="0"/>
                </a:lnTo>
                <a:close/>
              </a:path>
            </a:pathLst>
          </a:custGeom>
          <a:solidFill>
            <a:srgbClr val="D5C5C8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38" name="object 538"/>
          <p:cNvSpPr/>
          <p:nvPr/>
        </p:nvSpPr>
        <p:spPr>
          <a:xfrm>
            <a:off x="7469123" y="2031492"/>
            <a:ext cx="67055" cy="38100"/>
          </a:xfrm>
          <a:custGeom>
            <a:avLst/>
            <a:gdLst/>
            <a:ahLst/>
            <a:cxnLst/>
            <a:rect l="l" t="t" r="r" b="b"/>
            <a:pathLst>
              <a:path w="67055" h="38100">
                <a:moveTo>
                  <a:pt x="67055" y="0"/>
                </a:moveTo>
                <a:lnTo>
                  <a:pt x="0" y="7493"/>
                </a:lnTo>
                <a:lnTo>
                  <a:pt x="0" y="38100"/>
                </a:lnTo>
                <a:lnTo>
                  <a:pt x="67055" y="38100"/>
                </a:lnTo>
                <a:lnTo>
                  <a:pt x="67055" y="0"/>
                </a:lnTo>
                <a:close/>
              </a:path>
            </a:pathLst>
          </a:custGeom>
          <a:solidFill>
            <a:srgbClr val="B79B9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39" name="object 539"/>
          <p:cNvSpPr/>
          <p:nvPr/>
        </p:nvSpPr>
        <p:spPr>
          <a:xfrm>
            <a:off x="7597140" y="1912620"/>
            <a:ext cx="59435" cy="105155"/>
          </a:xfrm>
          <a:custGeom>
            <a:avLst/>
            <a:gdLst/>
            <a:ahLst/>
            <a:cxnLst/>
            <a:rect l="l" t="t" r="r" b="b"/>
            <a:pathLst>
              <a:path w="59435" h="105155">
                <a:moveTo>
                  <a:pt x="3048" y="0"/>
                </a:moveTo>
                <a:lnTo>
                  <a:pt x="4317" y="380"/>
                </a:lnTo>
                <a:lnTo>
                  <a:pt x="5460" y="1777"/>
                </a:lnTo>
                <a:lnTo>
                  <a:pt x="6730" y="2539"/>
                </a:lnTo>
                <a:lnTo>
                  <a:pt x="7365" y="3428"/>
                </a:lnTo>
                <a:lnTo>
                  <a:pt x="7365" y="100456"/>
                </a:lnTo>
                <a:lnTo>
                  <a:pt x="6730" y="101726"/>
                </a:lnTo>
                <a:lnTo>
                  <a:pt x="5460" y="103377"/>
                </a:lnTo>
                <a:lnTo>
                  <a:pt x="3682" y="104266"/>
                </a:lnTo>
                <a:lnTo>
                  <a:pt x="0" y="105155"/>
                </a:lnTo>
                <a:lnTo>
                  <a:pt x="54482" y="105155"/>
                </a:lnTo>
                <a:lnTo>
                  <a:pt x="56387" y="104775"/>
                </a:lnTo>
                <a:lnTo>
                  <a:pt x="58165" y="103377"/>
                </a:lnTo>
                <a:lnTo>
                  <a:pt x="58800" y="101345"/>
                </a:lnTo>
                <a:lnTo>
                  <a:pt x="59435" y="99187"/>
                </a:lnTo>
                <a:lnTo>
                  <a:pt x="59435" y="14224"/>
                </a:lnTo>
                <a:lnTo>
                  <a:pt x="58165" y="12826"/>
                </a:lnTo>
                <a:lnTo>
                  <a:pt x="53339" y="10287"/>
                </a:lnTo>
                <a:lnTo>
                  <a:pt x="50291" y="9397"/>
                </a:lnTo>
                <a:lnTo>
                  <a:pt x="44703" y="8635"/>
                </a:lnTo>
                <a:lnTo>
                  <a:pt x="37973" y="6857"/>
                </a:lnTo>
                <a:lnTo>
                  <a:pt x="31241" y="5587"/>
                </a:lnTo>
                <a:lnTo>
                  <a:pt x="23240" y="3428"/>
                </a:lnTo>
                <a:lnTo>
                  <a:pt x="17144" y="2539"/>
                </a:lnTo>
                <a:lnTo>
                  <a:pt x="12191" y="1269"/>
                </a:lnTo>
                <a:lnTo>
                  <a:pt x="9143" y="380"/>
                </a:lnTo>
                <a:lnTo>
                  <a:pt x="4952" y="380"/>
                </a:lnTo>
                <a:lnTo>
                  <a:pt x="3048" y="0"/>
                </a:lnTo>
                <a:close/>
              </a:path>
            </a:pathLst>
          </a:custGeom>
          <a:solidFill>
            <a:srgbClr val="B79B9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40" name="object 540"/>
          <p:cNvSpPr/>
          <p:nvPr/>
        </p:nvSpPr>
        <p:spPr>
          <a:xfrm>
            <a:off x="7350252" y="2063495"/>
            <a:ext cx="27431" cy="6095"/>
          </a:xfrm>
          <a:custGeom>
            <a:avLst/>
            <a:gdLst/>
            <a:ahLst/>
            <a:cxnLst/>
            <a:rect l="l" t="t" r="r" b="b"/>
            <a:pathLst>
              <a:path w="27431" h="6095">
                <a:moveTo>
                  <a:pt x="27431" y="0"/>
                </a:moveTo>
                <a:lnTo>
                  <a:pt x="2540" y="2286"/>
                </a:lnTo>
                <a:lnTo>
                  <a:pt x="634" y="2286"/>
                </a:lnTo>
                <a:lnTo>
                  <a:pt x="0" y="2666"/>
                </a:lnTo>
                <a:lnTo>
                  <a:pt x="0" y="6095"/>
                </a:lnTo>
                <a:lnTo>
                  <a:pt x="27431" y="6095"/>
                </a:lnTo>
                <a:lnTo>
                  <a:pt x="27431" y="0"/>
                </a:lnTo>
                <a:close/>
              </a:path>
            </a:pathLst>
          </a:custGeom>
          <a:solidFill>
            <a:srgbClr val="C1AAAE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41" name="object 541"/>
          <p:cNvSpPr/>
          <p:nvPr/>
        </p:nvSpPr>
        <p:spPr>
          <a:xfrm>
            <a:off x="7377683" y="2051304"/>
            <a:ext cx="140208" cy="18287"/>
          </a:xfrm>
          <a:custGeom>
            <a:avLst/>
            <a:gdLst/>
            <a:ahLst/>
            <a:cxnLst/>
            <a:rect l="l" t="t" r="r" b="b"/>
            <a:pathLst>
              <a:path w="140208" h="18287">
                <a:moveTo>
                  <a:pt x="137795" y="0"/>
                </a:moveTo>
                <a:lnTo>
                  <a:pt x="133985" y="0"/>
                </a:lnTo>
                <a:lnTo>
                  <a:pt x="129032" y="508"/>
                </a:lnTo>
                <a:lnTo>
                  <a:pt x="125984" y="888"/>
                </a:lnTo>
                <a:lnTo>
                  <a:pt x="119888" y="1397"/>
                </a:lnTo>
                <a:lnTo>
                  <a:pt x="113030" y="2286"/>
                </a:lnTo>
                <a:lnTo>
                  <a:pt x="103759" y="3175"/>
                </a:lnTo>
                <a:lnTo>
                  <a:pt x="93852" y="3556"/>
                </a:lnTo>
                <a:lnTo>
                  <a:pt x="82804" y="4445"/>
                </a:lnTo>
                <a:lnTo>
                  <a:pt x="71627" y="5842"/>
                </a:lnTo>
                <a:lnTo>
                  <a:pt x="60579" y="6731"/>
                </a:lnTo>
                <a:lnTo>
                  <a:pt x="48768" y="7112"/>
                </a:lnTo>
                <a:lnTo>
                  <a:pt x="37719" y="8000"/>
                </a:lnTo>
                <a:lnTo>
                  <a:pt x="27813" y="9398"/>
                </a:lnTo>
                <a:lnTo>
                  <a:pt x="18542" y="9779"/>
                </a:lnTo>
                <a:lnTo>
                  <a:pt x="4952" y="10668"/>
                </a:lnTo>
                <a:lnTo>
                  <a:pt x="1270" y="11175"/>
                </a:lnTo>
                <a:lnTo>
                  <a:pt x="0" y="11175"/>
                </a:lnTo>
                <a:lnTo>
                  <a:pt x="0" y="18287"/>
                </a:lnTo>
                <a:lnTo>
                  <a:pt x="140208" y="18287"/>
                </a:lnTo>
                <a:lnTo>
                  <a:pt x="140208" y="2286"/>
                </a:lnTo>
                <a:lnTo>
                  <a:pt x="138938" y="508"/>
                </a:lnTo>
                <a:lnTo>
                  <a:pt x="137795" y="0"/>
                </a:lnTo>
                <a:close/>
              </a:path>
            </a:pathLst>
          </a:custGeom>
          <a:solidFill>
            <a:srgbClr val="D5C5C8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42" name="object 542"/>
          <p:cNvSpPr/>
          <p:nvPr/>
        </p:nvSpPr>
        <p:spPr>
          <a:xfrm>
            <a:off x="7523988" y="2023872"/>
            <a:ext cx="150875" cy="7619"/>
          </a:xfrm>
          <a:custGeom>
            <a:avLst/>
            <a:gdLst/>
            <a:ahLst/>
            <a:cxnLst/>
            <a:rect l="l" t="t" r="r" b="b"/>
            <a:pathLst>
              <a:path w="150875" h="7619">
                <a:moveTo>
                  <a:pt x="150875" y="0"/>
                </a:moveTo>
                <a:lnTo>
                  <a:pt x="0" y="0"/>
                </a:lnTo>
                <a:lnTo>
                  <a:pt x="3047" y="2286"/>
                </a:lnTo>
                <a:lnTo>
                  <a:pt x="16001" y="3810"/>
                </a:lnTo>
                <a:lnTo>
                  <a:pt x="22732" y="7619"/>
                </a:lnTo>
                <a:lnTo>
                  <a:pt x="149605" y="7619"/>
                </a:lnTo>
                <a:lnTo>
                  <a:pt x="149605" y="6095"/>
                </a:lnTo>
                <a:lnTo>
                  <a:pt x="150875" y="1524"/>
                </a:lnTo>
                <a:lnTo>
                  <a:pt x="150875" y="0"/>
                </a:lnTo>
                <a:close/>
              </a:path>
            </a:pathLst>
          </a:custGeom>
          <a:solidFill>
            <a:srgbClr val="997177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43" name="object 543"/>
          <p:cNvSpPr/>
          <p:nvPr/>
        </p:nvSpPr>
        <p:spPr>
          <a:xfrm>
            <a:off x="7522464" y="1923288"/>
            <a:ext cx="68579" cy="89915"/>
          </a:xfrm>
          <a:custGeom>
            <a:avLst/>
            <a:gdLst/>
            <a:ahLst/>
            <a:cxnLst/>
            <a:rect l="l" t="t" r="r" b="b"/>
            <a:pathLst>
              <a:path w="68579" h="89915">
                <a:moveTo>
                  <a:pt x="66675" y="0"/>
                </a:moveTo>
                <a:lnTo>
                  <a:pt x="64896" y="0"/>
                </a:lnTo>
                <a:lnTo>
                  <a:pt x="61213" y="381"/>
                </a:lnTo>
                <a:lnTo>
                  <a:pt x="54355" y="1777"/>
                </a:lnTo>
                <a:lnTo>
                  <a:pt x="45084" y="3428"/>
                </a:lnTo>
                <a:lnTo>
                  <a:pt x="34035" y="4699"/>
                </a:lnTo>
                <a:lnTo>
                  <a:pt x="22859" y="6858"/>
                </a:lnTo>
                <a:lnTo>
                  <a:pt x="13588" y="8127"/>
                </a:lnTo>
                <a:lnTo>
                  <a:pt x="6857" y="9906"/>
                </a:lnTo>
                <a:lnTo>
                  <a:pt x="3682" y="10287"/>
                </a:lnTo>
                <a:lnTo>
                  <a:pt x="2412" y="10287"/>
                </a:lnTo>
                <a:lnTo>
                  <a:pt x="634" y="10795"/>
                </a:lnTo>
                <a:lnTo>
                  <a:pt x="0" y="11557"/>
                </a:lnTo>
                <a:lnTo>
                  <a:pt x="0" y="89026"/>
                </a:lnTo>
                <a:lnTo>
                  <a:pt x="634" y="89535"/>
                </a:lnTo>
                <a:lnTo>
                  <a:pt x="2412" y="89915"/>
                </a:lnTo>
                <a:lnTo>
                  <a:pt x="3682" y="89915"/>
                </a:lnTo>
                <a:lnTo>
                  <a:pt x="4952" y="89535"/>
                </a:lnTo>
                <a:lnTo>
                  <a:pt x="4317" y="89026"/>
                </a:lnTo>
                <a:lnTo>
                  <a:pt x="4317" y="13335"/>
                </a:lnTo>
                <a:lnTo>
                  <a:pt x="4952" y="12953"/>
                </a:lnTo>
                <a:lnTo>
                  <a:pt x="6857" y="12064"/>
                </a:lnTo>
                <a:lnTo>
                  <a:pt x="7365" y="11557"/>
                </a:lnTo>
                <a:lnTo>
                  <a:pt x="12953" y="10287"/>
                </a:lnTo>
                <a:lnTo>
                  <a:pt x="19176" y="8636"/>
                </a:lnTo>
                <a:lnTo>
                  <a:pt x="27177" y="7365"/>
                </a:lnTo>
                <a:lnTo>
                  <a:pt x="35813" y="5587"/>
                </a:lnTo>
                <a:lnTo>
                  <a:pt x="44450" y="4699"/>
                </a:lnTo>
                <a:lnTo>
                  <a:pt x="60578" y="2159"/>
                </a:lnTo>
                <a:lnTo>
                  <a:pt x="68579" y="1270"/>
                </a:lnTo>
                <a:lnTo>
                  <a:pt x="68579" y="888"/>
                </a:lnTo>
                <a:lnTo>
                  <a:pt x="67944" y="381"/>
                </a:lnTo>
                <a:lnTo>
                  <a:pt x="66675" y="0"/>
                </a:lnTo>
                <a:close/>
              </a:path>
            </a:pathLst>
          </a:custGeom>
          <a:solidFill>
            <a:srgbClr val="997177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44" name="object 544"/>
          <p:cNvSpPr/>
          <p:nvPr/>
        </p:nvSpPr>
        <p:spPr>
          <a:xfrm>
            <a:off x="7525511" y="1924811"/>
            <a:ext cx="65532" cy="86867"/>
          </a:xfrm>
          <a:custGeom>
            <a:avLst/>
            <a:gdLst/>
            <a:ahLst/>
            <a:cxnLst/>
            <a:rect l="l" t="t" r="r" b="b"/>
            <a:pathLst>
              <a:path w="65532" h="86867">
                <a:moveTo>
                  <a:pt x="65532" y="0"/>
                </a:moveTo>
                <a:lnTo>
                  <a:pt x="57277" y="888"/>
                </a:lnTo>
                <a:lnTo>
                  <a:pt x="40894" y="3428"/>
                </a:lnTo>
                <a:lnTo>
                  <a:pt x="32131" y="4190"/>
                </a:lnTo>
                <a:lnTo>
                  <a:pt x="23368" y="5968"/>
                </a:lnTo>
                <a:lnTo>
                  <a:pt x="15113" y="7238"/>
                </a:lnTo>
                <a:lnTo>
                  <a:pt x="8763" y="8889"/>
                </a:lnTo>
                <a:lnTo>
                  <a:pt x="3175" y="10160"/>
                </a:lnTo>
                <a:lnTo>
                  <a:pt x="2540" y="10540"/>
                </a:lnTo>
                <a:lnTo>
                  <a:pt x="635" y="11429"/>
                </a:lnTo>
                <a:lnTo>
                  <a:pt x="0" y="11811"/>
                </a:lnTo>
                <a:lnTo>
                  <a:pt x="0" y="86487"/>
                </a:lnTo>
                <a:lnTo>
                  <a:pt x="635" y="86867"/>
                </a:lnTo>
                <a:lnTo>
                  <a:pt x="6350" y="86867"/>
                </a:lnTo>
                <a:lnTo>
                  <a:pt x="24003" y="85978"/>
                </a:lnTo>
                <a:lnTo>
                  <a:pt x="34036" y="85598"/>
                </a:lnTo>
                <a:lnTo>
                  <a:pt x="44069" y="85598"/>
                </a:lnTo>
                <a:lnTo>
                  <a:pt x="52959" y="84709"/>
                </a:lnTo>
                <a:lnTo>
                  <a:pt x="59817" y="84327"/>
                </a:lnTo>
                <a:lnTo>
                  <a:pt x="63627" y="84327"/>
                </a:lnTo>
                <a:lnTo>
                  <a:pt x="64897" y="83947"/>
                </a:lnTo>
                <a:lnTo>
                  <a:pt x="65532" y="83438"/>
                </a:lnTo>
                <a:lnTo>
                  <a:pt x="65532" y="0"/>
                </a:lnTo>
                <a:close/>
              </a:path>
            </a:pathLst>
          </a:custGeom>
          <a:solidFill>
            <a:srgbClr val="09335B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45" name="object 545"/>
          <p:cNvSpPr/>
          <p:nvPr/>
        </p:nvSpPr>
        <p:spPr>
          <a:xfrm>
            <a:off x="7246619" y="2778251"/>
            <a:ext cx="7619" cy="33527"/>
          </a:xfrm>
          <a:custGeom>
            <a:avLst/>
            <a:gdLst/>
            <a:ahLst/>
            <a:cxnLst/>
            <a:rect l="l" t="t" r="r" b="b"/>
            <a:pathLst>
              <a:path w="7619" h="33527">
                <a:moveTo>
                  <a:pt x="0" y="16763"/>
                </a:moveTo>
                <a:lnTo>
                  <a:pt x="7619" y="16763"/>
                </a:lnTo>
              </a:path>
            </a:pathLst>
          </a:custGeom>
          <a:ln w="34797">
            <a:solidFill>
              <a:srgbClr val="B1C1D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46" name="object 546"/>
          <p:cNvSpPr/>
          <p:nvPr/>
        </p:nvSpPr>
        <p:spPr>
          <a:xfrm>
            <a:off x="7106411" y="2596895"/>
            <a:ext cx="187452" cy="155448"/>
          </a:xfrm>
          <a:custGeom>
            <a:avLst/>
            <a:gdLst/>
            <a:ahLst/>
            <a:cxnLst/>
            <a:rect l="l" t="t" r="r" b="b"/>
            <a:pathLst>
              <a:path w="187452" h="155448">
                <a:moveTo>
                  <a:pt x="28702" y="0"/>
                </a:moveTo>
                <a:lnTo>
                  <a:pt x="11303" y="0"/>
                </a:lnTo>
                <a:lnTo>
                  <a:pt x="11303" y="37211"/>
                </a:lnTo>
                <a:lnTo>
                  <a:pt x="19939" y="37211"/>
                </a:lnTo>
                <a:lnTo>
                  <a:pt x="16891" y="50418"/>
                </a:lnTo>
                <a:lnTo>
                  <a:pt x="9921" y="74294"/>
                </a:lnTo>
                <a:lnTo>
                  <a:pt x="2540" y="99440"/>
                </a:lnTo>
                <a:lnTo>
                  <a:pt x="0" y="117475"/>
                </a:lnTo>
                <a:lnTo>
                  <a:pt x="26289" y="147319"/>
                </a:lnTo>
                <a:lnTo>
                  <a:pt x="35052" y="147700"/>
                </a:lnTo>
                <a:lnTo>
                  <a:pt x="61214" y="147700"/>
                </a:lnTo>
                <a:lnTo>
                  <a:pt x="61214" y="152400"/>
                </a:lnTo>
                <a:lnTo>
                  <a:pt x="65659" y="155448"/>
                </a:lnTo>
                <a:lnTo>
                  <a:pt x="183134" y="155448"/>
                </a:lnTo>
                <a:lnTo>
                  <a:pt x="187452" y="152400"/>
                </a:lnTo>
                <a:lnTo>
                  <a:pt x="187452" y="141731"/>
                </a:lnTo>
                <a:lnTo>
                  <a:pt x="42545" y="141731"/>
                </a:lnTo>
                <a:lnTo>
                  <a:pt x="33147" y="141350"/>
                </a:lnTo>
                <a:lnTo>
                  <a:pt x="10033" y="123443"/>
                </a:lnTo>
                <a:lnTo>
                  <a:pt x="10033" y="117475"/>
                </a:lnTo>
                <a:lnTo>
                  <a:pt x="12446" y="99059"/>
                </a:lnTo>
                <a:lnTo>
                  <a:pt x="19531" y="73913"/>
                </a:lnTo>
                <a:lnTo>
                  <a:pt x="25654" y="50800"/>
                </a:lnTo>
                <a:lnTo>
                  <a:pt x="28702" y="37211"/>
                </a:lnTo>
                <a:lnTo>
                  <a:pt x="28702" y="0"/>
                </a:lnTo>
                <a:close/>
              </a:path>
            </a:pathLst>
          </a:custGeom>
          <a:solidFill>
            <a:srgbClr val="7E99B1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47" name="object 547"/>
          <p:cNvSpPr/>
          <p:nvPr/>
        </p:nvSpPr>
        <p:spPr>
          <a:xfrm>
            <a:off x="7146290" y="2736850"/>
            <a:ext cx="196088" cy="0"/>
          </a:xfrm>
          <a:custGeom>
            <a:avLst/>
            <a:gdLst/>
            <a:ahLst/>
            <a:cxnLst/>
            <a:rect l="l" t="t" r="r" b="b"/>
            <a:pathLst>
              <a:path w="196088" h="0">
                <a:moveTo>
                  <a:pt x="0" y="0"/>
                </a:moveTo>
                <a:lnTo>
                  <a:pt x="196088" y="0"/>
                </a:lnTo>
              </a:path>
            </a:pathLst>
          </a:custGeom>
          <a:ln w="3809">
            <a:solidFill>
              <a:srgbClr val="286F6F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48" name="object 548"/>
          <p:cNvSpPr/>
          <p:nvPr/>
        </p:nvSpPr>
        <p:spPr>
          <a:xfrm>
            <a:off x="7133843" y="2554223"/>
            <a:ext cx="25907" cy="96012"/>
          </a:xfrm>
          <a:custGeom>
            <a:avLst/>
            <a:gdLst/>
            <a:ahLst/>
            <a:cxnLst/>
            <a:rect l="l" t="t" r="r" b="b"/>
            <a:pathLst>
              <a:path w="25907" h="96012">
                <a:moveTo>
                  <a:pt x="7747" y="0"/>
                </a:moveTo>
                <a:lnTo>
                  <a:pt x="5206" y="0"/>
                </a:lnTo>
                <a:lnTo>
                  <a:pt x="1904" y="888"/>
                </a:lnTo>
                <a:lnTo>
                  <a:pt x="634" y="2921"/>
                </a:lnTo>
                <a:lnTo>
                  <a:pt x="0" y="5968"/>
                </a:lnTo>
                <a:lnTo>
                  <a:pt x="0" y="91312"/>
                </a:lnTo>
                <a:lnTo>
                  <a:pt x="634" y="94361"/>
                </a:lnTo>
                <a:lnTo>
                  <a:pt x="1904" y="96012"/>
                </a:lnTo>
                <a:lnTo>
                  <a:pt x="5206" y="96012"/>
                </a:lnTo>
                <a:lnTo>
                  <a:pt x="7747" y="94361"/>
                </a:lnTo>
                <a:lnTo>
                  <a:pt x="14858" y="90042"/>
                </a:lnTo>
                <a:lnTo>
                  <a:pt x="20700" y="84962"/>
                </a:lnTo>
                <a:lnTo>
                  <a:pt x="24637" y="79501"/>
                </a:lnTo>
                <a:lnTo>
                  <a:pt x="25907" y="73025"/>
                </a:lnTo>
                <a:lnTo>
                  <a:pt x="25907" y="18668"/>
                </a:lnTo>
                <a:lnTo>
                  <a:pt x="24002" y="12318"/>
                </a:lnTo>
                <a:lnTo>
                  <a:pt x="18796" y="6350"/>
                </a:lnTo>
                <a:lnTo>
                  <a:pt x="12319" y="2159"/>
                </a:lnTo>
                <a:lnTo>
                  <a:pt x="7747" y="0"/>
                </a:lnTo>
                <a:close/>
              </a:path>
            </a:pathLst>
          </a:custGeom>
          <a:solidFill>
            <a:srgbClr val="09A2A2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49" name="object 549"/>
          <p:cNvSpPr/>
          <p:nvPr/>
        </p:nvSpPr>
        <p:spPr>
          <a:xfrm>
            <a:off x="7138416" y="2708148"/>
            <a:ext cx="211835" cy="27431"/>
          </a:xfrm>
          <a:custGeom>
            <a:avLst/>
            <a:gdLst/>
            <a:ahLst/>
            <a:cxnLst/>
            <a:rect l="l" t="t" r="r" b="b"/>
            <a:pathLst>
              <a:path w="211835" h="27431">
                <a:moveTo>
                  <a:pt x="199389" y="0"/>
                </a:moveTo>
                <a:lnTo>
                  <a:pt x="25653" y="0"/>
                </a:lnTo>
                <a:lnTo>
                  <a:pt x="14350" y="1269"/>
                </a:lnTo>
                <a:lnTo>
                  <a:pt x="6223" y="3048"/>
                </a:lnTo>
                <a:lnTo>
                  <a:pt x="1904" y="5968"/>
                </a:lnTo>
                <a:lnTo>
                  <a:pt x="0" y="9905"/>
                </a:lnTo>
                <a:lnTo>
                  <a:pt x="0" y="14604"/>
                </a:lnTo>
                <a:lnTo>
                  <a:pt x="1904" y="18796"/>
                </a:lnTo>
                <a:lnTo>
                  <a:pt x="5587" y="23113"/>
                </a:lnTo>
                <a:lnTo>
                  <a:pt x="10032" y="27431"/>
                </a:lnTo>
                <a:lnTo>
                  <a:pt x="201802" y="27431"/>
                </a:lnTo>
                <a:lnTo>
                  <a:pt x="204977" y="24891"/>
                </a:lnTo>
                <a:lnTo>
                  <a:pt x="207517" y="21462"/>
                </a:lnTo>
                <a:lnTo>
                  <a:pt x="210565" y="16763"/>
                </a:lnTo>
                <a:lnTo>
                  <a:pt x="211835" y="11937"/>
                </a:lnTo>
                <a:lnTo>
                  <a:pt x="211835" y="7747"/>
                </a:lnTo>
                <a:lnTo>
                  <a:pt x="210565" y="3428"/>
                </a:lnTo>
                <a:lnTo>
                  <a:pt x="206248" y="1269"/>
                </a:lnTo>
                <a:lnTo>
                  <a:pt x="199389" y="0"/>
                </a:lnTo>
                <a:close/>
              </a:path>
            </a:pathLst>
          </a:custGeom>
          <a:solidFill>
            <a:srgbClr val="09A2A2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50" name="object 550"/>
          <p:cNvSpPr/>
          <p:nvPr/>
        </p:nvSpPr>
        <p:spPr>
          <a:xfrm>
            <a:off x="7107935" y="2807207"/>
            <a:ext cx="283464" cy="82295"/>
          </a:xfrm>
          <a:custGeom>
            <a:avLst/>
            <a:gdLst/>
            <a:ahLst/>
            <a:cxnLst/>
            <a:rect l="l" t="t" r="r" b="b"/>
            <a:pathLst>
              <a:path w="283464" h="82295">
                <a:moveTo>
                  <a:pt x="153543" y="43306"/>
                </a:moveTo>
                <a:lnTo>
                  <a:pt x="130556" y="43306"/>
                </a:lnTo>
                <a:lnTo>
                  <a:pt x="129286" y="47116"/>
                </a:lnTo>
                <a:lnTo>
                  <a:pt x="127381" y="51434"/>
                </a:lnTo>
                <a:lnTo>
                  <a:pt x="126914" y="55752"/>
                </a:lnTo>
                <a:lnTo>
                  <a:pt x="126873" y="66801"/>
                </a:lnTo>
                <a:lnTo>
                  <a:pt x="124968" y="68579"/>
                </a:lnTo>
                <a:lnTo>
                  <a:pt x="123698" y="69850"/>
                </a:lnTo>
                <a:lnTo>
                  <a:pt x="122428" y="72008"/>
                </a:lnTo>
                <a:lnTo>
                  <a:pt x="122428" y="73659"/>
                </a:lnTo>
                <a:lnTo>
                  <a:pt x="123063" y="76707"/>
                </a:lnTo>
                <a:lnTo>
                  <a:pt x="126238" y="79755"/>
                </a:lnTo>
                <a:lnTo>
                  <a:pt x="130556" y="81914"/>
                </a:lnTo>
                <a:lnTo>
                  <a:pt x="135509" y="82295"/>
                </a:lnTo>
                <a:lnTo>
                  <a:pt x="140462" y="81914"/>
                </a:lnTo>
                <a:lnTo>
                  <a:pt x="144780" y="79755"/>
                </a:lnTo>
                <a:lnTo>
                  <a:pt x="147320" y="76707"/>
                </a:lnTo>
                <a:lnTo>
                  <a:pt x="148590" y="73659"/>
                </a:lnTo>
                <a:lnTo>
                  <a:pt x="147320" y="72008"/>
                </a:lnTo>
                <a:lnTo>
                  <a:pt x="146685" y="69468"/>
                </a:lnTo>
                <a:lnTo>
                  <a:pt x="144780" y="67690"/>
                </a:lnTo>
                <a:lnTo>
                  <a:pt x="142367" y="66420"/>
                </a:lnTo>
                <a:lnTo>
                  <a:pt x="142367" y="59181"/>
                </a:lnTo>
                <a:lnTo>
                  <a:pt x="143637" y="56133"/>
                </a:lnTo>
                <a:lnTo>
                  <a:pt x="144780" y="51434"/>
                </a:lnTo>
                <a:lnTo>
                  <a:pt x="148590" y="47116"/>
                </a:lnTo>
                <a:lnTo>
                  <a:pt x="153543" y="43306"/>
                </a:lnTo>
                <a:close/>
              </a:path>
              <a:path w="283464" h="82295">
                <a:moveTo>
                  <a:pt x="37226" y="40010"/>
                </a:moveTo>
                <a:lnTo>
                  <a:pt x="8128" y="49656"/>
                </a:lnTo>
                <a:lnTo>
                  <a:pt x="8128" y="54482"/>
                </a:lnTo>
                <a:lnTo>
                  <a:pt x="4953" y="55752"/>
                </a:lnTo>
                <a:lnTo>
                  <a:pt x="2540" y="57403"/>
                </a:lnTo>
                <a:lnTo>
                  <a:pt x="635" y="60070"/>
                </a:lnTo>
                <a:lnTo>
                  <a:pt x="0" y="62611"/>
                </a:lnTo>
                <a:lnTo>
                  <a:pt x="635" y="66039"/>
                </a:lnTo>
                <a:lnTo>
                  <a:pt x="3683" y="68961"/>
                </a:lnTo>
                <a:lnTo>
                  <a:pt x="8128" y="70738"/>
                </a:lnTo>
                <a:lnTo>
                  <a:pt x="13081" y="71119"/>
                </a:lnTo>
                <a:lnTo>
                  <a:pt x="18034" y="70738"/>
                </a:lnTo>
                <a:lnTo>
                  <a:pt x="22352" y="68961"/>
                </a:lnTo>
                <a:lnTo>
                  <a:pt x="24892" y="66039"/>
                </a:lnTo>
                <a:lnTo>
                  <a:pt x="26162" y="62611"/>
                </a:lnTo>
                <a:lnTo>
                  <a:pt x="26162" y="60451"/>
                </a:lnTo>
                <a:lnTo>
                  <a:pt x="24892" y="59181"/>
                </a:lnTo>
                <a:lnTo>
                  <a:pt x="23622" y="57403"/>
                </a:lnTo>
                <a:lnTo>
                  <a:pt x="22352" y="56514"/>
                </a:lnTo>
                <a:lnTo>
                  <a:pt x="22352" y="54482"/>
                </a:lnTo>
                <a:lnTo>
                  <a:pt x="37338" y="49656"/>
                </a:lnTo>
                <a:lnTo>
                  <a:pt x="47244" y="48005"/>
                </a:lnTo>
                <a:lnTo>
                  <a:pt x="59690" y="46736"/>
                </a:lnTo>
                <a:lnTo>
                  <a:pt x="73914" y="45846"/>
                </a:lnTo>
                <a:lnTo>
                  <a:pt x="90805" y="44195"/>
                </a:lnTo>
                <a:lnTo>
                  <a:pt x="47879" y="44195"/>
                </a:lnTo>
                <a:lnTo>
                  <a:pt x="42925" y="43687"/>
                </a:lnTo>
                <a:lnTo>
                  <a:pt x="38481" y="41528"/>
                </a:lnTo>
                <a:lnTo>
                  <a:pt x="37226" y="40010"/>
                </a:lnTo>
                <a:close/>
              </a:path>
              <a:path w="283464" h="82295">
                <a:moveTo>
                  <a:pt x="230504" y="43306"/>
                </a:moveTo>
                <a:lnTo>
                  <a:pt x="153543" y="43306"/>
                </a:lnTo>
                <a:lnTo>
                  <a:pt x="192659" y="44195"/>
                </a:lnTo>
                <a:lnTo>
                  <a:pt x="210058" y="45846"/>
                </a:lnTo>
                <a:lnTo>
                  <a:pt x="224409" y="46736"/>
                </a:lnTo>
                <a:lnTo>
                  <a:pt x="236220" y="48005"/>
                </a:lnTo>
                <a:lnTo>
                  <a:pt x="246125" y="49656"/>
                </a:lnTo>
                <a:lnTo>
                  <a:pt x="252984" y="50545"/>
                </a:lnTo>
                <a:lnTo>
                  <a:pt x="255524" y="51053"/>
                </a:lnTo>
                <a:lnTo>
                  <a:pt x="258572" y="52324"/>
                </a:lnTo>
                <a:lnTo>
                  <a:pt x="259842" y="53086"/>
                </a:lnTo>
                <a:lnTo>
                  <a:pt x="261747" y="54482"/>
                </a:lnTo>
                <a:lnTo>
                  <a:pt x="261747" y="56514"/>
                </a:lnTo>
                <a:lnTo>
                  <a:pt x="259842" y="57403"/>
                </a:lnTo>
                <a:lnTo>
                  <a:pt x="259207" y="59181"/>
                </a:lnTo>
                <a:lnTo>
                  <a:pt x="258572" y="60451"/>
                </a:lnTo>
                <a:lnTo>
                  <a:pt x="258572" y="62611"/>
                </a:lnTo>
                <a:lnTo>
                  <a:pt x="259207" y="66039"/>
                </a:lnTo>
                <a:lnTo>
                  <a:pt x="262382" y="68961"/>
                </a:lnTo>
                <a:lnTo>
                  <a:pt x="266700" y="70738"/>
                </a:lnTo>
                <a:lnTo>
                  <a:pt x="271018" y="71119"/>
                </a:lnTo>
                <a:lnTo>
                  <a:pt x="275971" y="70738"/>
                </a:lnTo>
                <a:lnTo>
                  <a:pt x="280416" y="68961"/>
                </a:lnTo>
                <a:lnTo>
                  <a:pt x="282829" y="66039"/>
                </a:lnTo>
                <a:lnTo>
                  <a:pt x="283464" y="62611"/>
                </a:lnTo>
                <a:lnTo>
                  <a:pt x="282829" y="60070"/>
                </a:lnTo>
                <a:lnTo>
                  <a:pt x="281559" y="57403"/>
                </a:lnTo>
                <a:lnTo>
                  <a:pt x="279146" y="55752"/>
                </a:lnTo>
                <a:lnTo>
                  <a:pt x="275971" y="54482"/>
                </a:lnTo>
                <a:lnTo>
                  <a:pt x="275971" y="49656"/>
                </a:lnTo>
                <a:lnTo>
                  <a:pt x="274193" y="47625"/>
                </a:lnTo>
                <a:lnTo>
                  <a:pt x="271653" y="45846"/>
                </a:lnTo>
                <a:lnTo>
                  <a:pt x="267335" y="44195"/>
                </a:lnTo>
                <a:lnTo>
                  <a:pt x="235585" y="44195"/>
                </a:lnTo>
                <a:lnTo>
                  <a:pt x="231267" y="43687"/>
                </a:lnTo>
                <a:lnTo>
                  <a:pt x="230504" y="43306"/>
                </a:lnTo>
                <a:close/>
              </a:path>
              <a:path w="283464" h="82295">
                <a:moveTo>
                  <a:pt x="184658" y="31750"/>
                </a:moveTo>
                <a:lnTo>
                  <a:pt x="99441" y="31750"/>
                </a:lnTo>
                <a:lnTo>
                  <a:pt x="89535" y="32512"/>
                </a:lnTo>
                <a:lnTo>
                  <a:pt x="78359" y="33908"/>
                </a:lnTo>
                <a:lnTo>
                  <a:pt x="65278" y="35178"/>
                </a:lnTo>
                <a:lnTo>
                  <a:pt x="60955" y="35925"/>
                </a:lnTo>
                <a:lnTo>
                  <a:pt x="60325" y="38607"/>
                </a:lnTo>
                <a:lnTo>
                  <a:pt x="57150" y="41528"/>
                </a:lnTo>
                <a:lnTo>
                  <a:pt x="52832" y="43687"/>
                </a:lnTo>
                <a:lnTo>
                  <a:pt x="47879" y="44195"/>
                </a:lnTo>
                <a:lnTo>
                  <a:pt x="90805" y="44195"/>
                </a:lnTo>
                <a:lnTo>
                  <a:pt x="130556" y="43306"/>
                </a:lnTo>
                <a:lnTo>
                  <a:pt x="230504" y="43306"/>
                </a:lnTo>
                <a:lnTo>
                  <a:pt x="226949" y="41528"/>
                </a:lnTo>
                <a:lnTo>
                  <a:pt x="224409" y="38607"/>
                </a:lnTo>
                <a:lnTo>
                  <a:pt x="223797" y="36038"/>
                </a:lnTo>
                <a:lnTo>
                  <a:pt x="218821" y="35178"/>
                </a:lnTo>
                <a:lnTo>
                  <a:pt x="206375" y="33908"/>
                </a:lnTo>
                <a:lnTo>
                  <a:pt x="195199" y="32512"/>
                </a:lnTo>
                <a:lnTo>
                  <a:pt x="184658" y="31750"/>
                </a:lnTo>
                <a:close/>
              </a:path>
              <a:path w="283464" h="82295">
                <a:moveTo>
                  <a:pt x="246613" y="39966"/>
                </a:moveTo>
                <a:lnTo>
                  <a:pt x="244983" y="41528"/>
                </a:lnTo>
                <a:lnTo>
                  <a:pt x="240538" y="43687"/>
                </a:lnTo>
                <a:lnTo>
                  <a:pt x="235585" y="44195"/>
                </a:lnTo>
                <a:lnTo>
                  <a:pt x="267335" y="44195"/>
                </a:lnTo>
                <a:lnTo>
                  <a:pt x="262382" y="42799"/>
                </a:lnTo>
                <a:lnTo>
                  <a:pt x="253619" y="41147"/>
                </a:lnTo>
                <a:lnTo>
                  <a:pt x="246613" y="39966"/>
                </a:lnTo>
                <a:close/>
              </a:path>
              <a:path w="283464" h="82295">
                <a:moveTo>
                  <a:pt x="57150" y="18033"/>
                </a:moveTo>
                <a:lnTo>
                  <a:pt x="52197" y="18414"/>
                </a:lnTo>
                <a:lnTo>
                  <a:pt x="49149" y="20574"/>
                </a:lnTo>
                <a:lnTo>
                  <a:pt x="45974" y="24002"/>
                </a:lnTo>
                <a:lnTo>
                  <a:pt x="44704" y="27431"/>
                </a:lnTo>
                <a:lnTo>
                  <a:pt x="41021" y="28320"/>
                </a:lnTo>
                <a:lnTo>
                  <a:pt x="37973" y="30479"/>
                </a:lnTo>
                <a:lnTo>
                  <a:pt x="36068" y="33019"/>
                </a:lnTo>
                <a:lnTo>
                  <a:pt x="35436" y="35925"/>
                </a:lnTo>
                <a:lnTo>
                  <a:pt x="36068" y="38607"/>
                </a:lnTo>
                <a:lnTo>
                  <a:pt x="37226" y="40010"/>
                </a:lnTo>
                <a:lnTo>
                  <a:pt x="60955" y="35925"/>
                </a:lnTo>
                <a:lnTo>
                  <a:pt x="60325" y="33908"/>
                </a:lnTo>
                <a:lnTo>
                  <a:pt x="59690" y="31750"/>
                </a:lnTo>
                <a:lnTo>
                  <a:pt x="57785" y="30479"/>
                </a:lnTo>
                <a:lnTo>
                  <a:pt x="56515" y="29590"/>
                </a:lnTo>
                <a:lnTo>
                  <a:pt x="57150" y="27812"/>
                </a:lnTo>
                <a:lnTo>
                  <a:pt x="59055" y="27050"/>
                </a:lnTo>
                <a:lnTo>
                  <a:pt x="61595" y="26162"/>
                </a:lnTo>
                <a:lnTo>
                  <a:pt x="126873" y="26162"/>
                </a:lnTo>
                <a:lnTo>
                  <a:pt x="120015" y="24891"/>
                </a:lnTo>
                <a:lnTo>
                  <a:pt x="109347" y="24002"/>
                </a:lnTo>
                <a:lnTo>
                  <a:pt x="97536" y="21843"/>
                </a:lnTo>
                <a:lnTo>
                  <a:pt x="85217" y="20574"/>
                </a:lnTo>
                <a:lnTo>
                  <a:pt x="73406" y="19684"/>
                </a:lnTo>
                <a:lnTo>
                  <a:pt x="64008" y="18414"/>
                </a:lnTo>
                <a:lnTo>
                  <a:pt x="57150" y="18033"/>
                </a:lnTo>
                <a:close/>
              </a:path>
              <a:path w="283464" h="82295">
                <a:moveTo>
                  <a:pt x="239479" y="26162"/>
                </a:moveTo>
                <a:lnTo>
                  <a:pt x="222504" y="26162"/>
                </a:lnTo>
                <a:lnTo>
                  <a:pt x="225679" y="27050"/>
                </a:lnTo>
                <a:lnTo>
                  <a:pt x="226314" y="27812"/>
                </a:lnTo>
                <a:lnTo>
                  <a:pt x="226949" y="29590"/>
                </a:lnTo>
                <a:lnTo>
                  <a:pt x="225679" y="30479"/>
                </a:lnTo>
                <a:lnTo>
                  <a:pt x="224409" y="31750"/>
                </a:lnTo>
                <a:lnTo>
                  <a:pt x="223774" y="33908"/>
                </a:lnTo>
                <a:lnTo>
                  <a:pt x="223797" y="36038"/>
                </a:lnTo>
                <a:lnTo>
                  <a:pt x="246613" y="39966"/>
                </a:lnTo>
                <a:lnTo>
                  <a:pt x="248031" y="38607"/>
                </a:lnTo>
                <a:lnTo>
                  <a:pt x="248662" y="35925"/>
                </a:lnTo>
                <a:lnTo>
                  <a:pt x="248031" y="33019"/>
                </a:lnTo>
                <a:lnTo>
                  <a:pt x="246125" y="30479"/>
                </a:lnTo>
                <a:lnTo>
                  <a:pt x="243713" y="28320"/>
                </a:lnTo>
                <a:lnTo>
                  <a:pt x="239903" y="27431"/>
                </a:lnTo>
                <a:lnTo>
                  <a:pt x="239479" y="26162"/>
                </a:lnTo>
                <a:close/>
              </a:path>
              <a:path w="283464" h="82295">
                <a:moveTo>
                  <a:pt x="126873" y="26162"/>
                </a:moveTo>
                <a:lnTo>
                  <a:pt x="65278" y="26162"/>
                </a:lnTo>
                <a:lnTo>
                  <a:pt x="68325" y="26542"/>
                </a:lnTo>
                <a:lnTo>
                  <a:pt x="72771" y="27431"/>
                </a:lnTo>
                <a:lnTo>
                  <a:pt x="78359" y="28320"/>
                </a:lnTo>
                <a:lnTo>
                  <a:pt x="84582" y="29590"/>
                </a:lnTo>
                <a:lnTo>
                  <a:pt x="90170" y="30479"/>
                </a:lnTo>
                <a:lnTo>
                  <a:pt x="94488" y="30861"/>
                </a:lnTo>
                <a:lnTo>
                  <a:pt x="98171" y="31750"/>
                </a:lnTo>
                <a:lnTo>
                  <a:pt x="186436" y="31750"/>
                </a:lnTo>
                <a:lnTo>
                  <a:pt x="188975" y="30861"/>
                </a:lnTo>
                <a:lnTo>
                  <a:pt x="193929" y="30479"/>
                </a:lnTo>
                <a:lnTo>
                  <a:pt x="200152" y="29590"/>
                </a:lnTo>
                <a:lnTo>
                  <a:pt x="205740" y="28320"/>
                </a:lnTo>
                <a:lnTo>
                  <a:pt x="211328" y="27431"/>
                </a:lnTo>
                <a:lnTo>
                  <a:pt x="216281" y="26542"/>
                </a:lnTo>
                <a:lnTo>
                  <a:pt x="129921" y="26542"/>
                </a:lnTo>
                <a:lnTo>
                  <a:pt x="126873" y="26162"/>
                </a:lnTo>
                <a:close/>
              </a:path>
              <a:path w="283464" h="82295">
                <a:moveTo>
                  <a:pt x="149860" y="0"/>
                </a:moveTo>
                <a:lnTo>
                  <a:pt x="134874" y="0"/>
                </a:lnTo>
                <a:lnTo>
                  <a:pt x="132461" y="380"/>
                </a:lnTo>
                <a:lnTo>
                  <a:pt x="131191" y="1269"/>
                </a:lnTo>
                <a:lnTo>
                  <a:pt x="130556" y="2158"/>
                </a:lnTo>
                <a:lnTo>
                  <a:pt x="129921" y="3428"/>
                </a:lnTo>
                <a:lnTo>
                  <a:pt x="129921" y="26542"/>
                </a:lnTo>
                <a:lnTo>
                  <a:pt x="154178" y="26542"/>
                </a:lnTo>
                <a:lnTo>
                  <a:pt x="154178" y="3428"/>
                </a:lnTo>
                <a:lnTo>
                  <a:pt x="153543" y="2158"/>
                </a:lnTo>
                <a:lnTo>
                  <a:pt x="152908" y="1269"/>
                </a:lnTo>
                <a:lnTo>
                  <a:pt x="151003" y="380"/>
                </a:lnTo>
                <a:lnTo>
                  <a:pt x="149860" y="0"/>
                </a:lnTo>
                <a:close/>
              </a:path>
              <a:path w="283464" h="82295">
                <a:moveTo>
                  <a:pt x="226949" y="18033"/>
                </a:moveTo>
                <a:lnTo>
                  <a:pt x="220725" y="18414"/>
                </a:lnTo>
                <a:lnTo>
                  <a:pt x="210693" y="19684"/>
                </a:lnTo>
                <a:lnTo>
                  <a:pt x="198882" y="20574"/>
                </a:lnTo>
                <a:lnTo>
                  <a:pt x="186436" y="21843"/>
                </a:lnTo>
                <a:lnTo>
                  <a:pt x="174117" y="24002"/>
                </a:lnTo>
                <a:lnTo>
                  <a:pt x="164084" y="24891"/>
                </a:lnTo>
                <a:lnTo>
                  <a:pt x="156591" y="26162"/>
                </a:lnTo>
                <a:lnTo>
                  <a:pt x="154178" y="26542"/>
                </a:lnTo>
                <a:lnTo>
                  <a:pt x="216281" y="26542"/>
                </a:lnTo>
                <a:lnTo>
                  <a:pt x="219456" y="26162"/>
                </a:lnTo>
                <a:lnTo>
                  <a:pt x="239479" y="26162"/>
                </a:lnTo>
                <a:lnTo>
                  <a:pt x="238760" y="24002"/>
                </a:lnTo>
                <a:lnTo>
                  <a:pt x="235585" y="20574"/>
                </a:lnTo>
                <a:lnTo>
                  <a:pt x="231267" y="18414"/>
                </a:lnTo>
                <a:lnTo>
                  <a:pt x="226949" y="18033"/>
                </a:lnTo>
                <a:close/>
              </a:path>
            </a:pathLst>
          </a:custGeom>
          <a:solidFill>
            <a:srgbClr val="004646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51" name="object 551"/>
          <p:cNvSpPr/>
          <p:nvPr/>
        </p:nvSpPr>
        <p:spPr>
          <a:xfrm>
            <a:off x="7237476" y="2752344"/>
            <a:ext cx="24383" cy="33527"/>
          </a:xfrm>
          <a:custGeom>
            <a:avLst/>
            <a:gdLst/>
            <a:ahLst/>
            <a:cxnLst/>
            <a:rect l="l" t="t" r="r" b="b"/>
            <a:pathLst>
              <a:path w="24383" h="33527">
                <a:moveTo>
                  <a:pt x="24383" y="0"/>
                </a:moveTo>
                <a:lnTo>
                  <a:pt x="0" y="0"/>
                </a:lnTo>
                <a:lnTo>
                  <a:pt x="0" y="29971"/>
                </a:lnTo>
                <a:lnTo>
                  <a:pt x="634" y="30860"/>
                </a:lnTo>
                <a:lnTo>
                  <a:pt x="1270" y="32257"/>
                </a:lnTo>
                <a:lnTo>
                  <a:pt x="2540" y="32638"/>
                </a:lnTo>
                <a:lnTo>
                  <a:pt x="4952" y="33146"/>
                </a:lnTo>
                <a:lnTo>
                  <a:pt x="7493" y="33527"/>
                </a:lnTo>
                <a:lnTo>
                  <a:pt x="16255" y="33527"/>
                </a:lnTo>
                <a:lnTo>
                  <a:pt x="20066" y="33146"/>
                </a:lnTo>
                <a:lnTo>
                  <a:pt x="21208" y="32638"/>
                </a:lnTo>
                <a:lnTo>
                  <a:pt x="23114" y="32257"/>
                </a:lnTo>
                <a:lnTo>
                  <a:pt x="23749" y="30860"/>
                </a:lnTo>
                <a:lnTo>
                  <a:pt x="24383" y="29971"/>
                </a:lnTo>
                <a:lnTo>
                  <a:pt x="24383" y="0"/>
                </a:lnTo>
                <a:close/>
              </a:path>
            </a:pathLst>
          </a:custGeom>
          <a:solidFill>
            <a:srgbClr val="004646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52" name="object 552"/>
          <p:cNvSpPr/>
          <p:nvPr/>
        </p:nvSpPr>
        <p:spPr>
          <a:xfrm>
            <a:off x="7190231" y="2759964"/>
            <a:ext cx="51816" cy="27432"/>
          </a:xfrm>
          <a:custGeom>
            <a:avLst/>
            <a:gdLst/>
            <a:ahLst/>
            <a:cxnLst/>
            <a:rect l="l" t="t" r="r" b="b"/>
            <a:pathLst>
              <a:path w="51816" h="27432">
                <a:moveTo>
                  <a:pt x="49402" y="0"/>
                </a:moveTo>
                <a:lnTo>
                  <a:pt x="14604" y="17399"/>
                </a:lnTo>
                <a:lnTo>
                  <a:pt x="9778" y="17399"/>
                </a:lnTo>
                <a:lnTo>
                  <a:pt x="3683" y="19558"/>
                </a:lnTo>
                <a:lnTo>
                  <a:pt x="0" y="22860"/>
                </a:lnTo>
                <a:lnTo>
                  <a:pt x="635" y="26543"/>
                </a:lnTo>
                <a:lnTo>
                  <a:pt x="5461" y="27432"/>
                </a:lnTo>
                <a:lnTo>
                  <a:pt x="10922" y="25781"/>
                </a:lnTo>
                <a:lnTo>
                  <a:pt x="15875" y="22860"/>
                </a:lnTo>
                <a:lnTo>
                  <a:pt x="16510" y="19558"/>
                </a:lnTo>
                <a:lnTo>
                  <a:pt x="51816" y="2032"/>
                </a:lnTo>
                <a:lnTo>
                  <a:pt x="49402" y="0"/>
                </a:lnTo>
                <a:close/>
              </a:path>
            </a:pathLst>
          </a:custGeom>
          <a:solidFill>
            <a:srgbClr val="004646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53" name="object 553"/>
          <p:cNvSpPr/>
          <p:nvPr/>
        </p:nvSpPr>
        <p:spPr>
          <a:xfrm>
            <a:off x="7335011" y="2602992"/>
            <a:ext cx="91440" cy="21336"/>
          </a:xfrm>
          <a:custGeom>
            <a:avLst/>
            <a:gdLst/>
            <a:ahLst/>
            <a:cxnLst/>
            <a:rect l="l" t="t" r="r" b="b"/>
            <a:pathLst>
              <a:path w="91440" h="21336">
                <a:moveTo>
                  <a:pt x="50292" y="0"/>
                </a:moveTo>
                <a:lnTo>
                  <a:pt x="48514" y="0"/>
                </a:lnTo>
                <a:lnTo>
                  <a:pt x="45466" y="888"/>
                </a:lnTo>
                <a:lnTo>
                  <a:pt x="41783" y="1778"/>
                </a:lnTo>
                <a:lnTo>
                  <a:pt x="37465" y="2667"/>
                </a:lnTo>
                <a:lnTo>
                  <a:pt x="28829" y="5207"/>
                </a:lnTo>
                <a:lnTo>
                  <a:pt x="23368" y="6096"/>
                </a:lnTo>
                <a:lnTo>
                  <a:pt x="14732" y="6096"/>
                </a:lnTo>
                <a:lnTo>
                  <a:pt x="11684" y="6477"/>
                </a:lnTo>
                <a:lnTo>
                  <a:pt x="0" y="13970"/>
                </a:lnTo>
                <a:lnTo>
                  <a:pt x="1778" y="15240"/>
                </a:lnTo>
                <a:lnTo>
                  <a:pt x="3683" y="16129"/>
                </a:lnTo>
                <a:lnTo>
                  <a:pt x="6731" y="17399"/>
                </a:lnTo>
                <a:lnTo>
                  <a:pt x="8636" y="17907"/>
                </a:lnTo>
                <a:lnTo>
                  <a:pt x="12319" y="18287"/>
                </a:lnTo>
                <a:lnTo>
                  <a:pt x="14732" y="19177"/>
                </a:lnTo>
                <a:lnTo>
                  <a:pt x="19050" y="19558"/>
                </a:lnTo>
                <a:lnTo>
                  <a:pt x="22098" y="20955"/>
                </a:lnTo>
                <a:lnTo>
                  <a:pt x="25781" y="21336"/>
                </a:lnTo>
                <a:lnTo>
                  <a:pt x="28829" y="21336"/>
                </a:lnTo>
                <a:lnTo>
                  <a:pt x="30734" y="20955"/>
                </a:lnTo>
                <a:lnTo>
                  <a:pt x="33782" y="19558"/>
                </a:lnTo>
                <a:lnTo>
                  <a:pt x="37465" y="18669"/>
                </a:lnTo>
                <a:lnTo>
                  <a:pt x="42291" y="17399"/>
                </a:lnTo>
                <a:lnTo>
                  <a:pt x="46609" y="16129"/>
                </a:lnTo>
                <a:lnTo>
                  <a:pt x="51562" y="15240"/>
                </a:lnTo>
                <a:lnTo>
                  <a:pt x="55245" y="14859"/>
                </a:lnTo>
                <a:lnTo>
                  <a:pt x="90805" y="14859"/>
                </a:lnTo>
                <a:lnTo>
                  <a:pt x="87757" y="12192"/>
                </a:lnTo>
                <a:lnTo>
                  <a:pt x="83439" y="10413"/>
                </a:lnTo>
                <a:lnTo>
                  <a:pt x="79121" y="8255"/>
                </a:lnTo>
                <a:lnTo>
                  <a:pt x="74930" y="6477"/>
                </a:lnTo>
                <a:lnTo>
                  <a:pt x="70612" y="6096"/>
                </a:lnTo>
                <a:lnTo>
                  <a:pt x="67564" y="5207"/>
                </a:lnTo>
                <a:lnTo>
                  <a:pt x="63881" y="4318"/>
                </a:lnTo>
                <a:lnTo>
                  <a:pt x="60198" y="2667"/>
                </a:lnTo>
                <a:lnTo>
                  <a:pt x="56515" y="1778"/>
                </a:lnTo>
                <a:lnTo>
                  <a:pt x="53340" y="888"/>
                </a:lnTo>
                <a:lnTo>
                  <a:pt x="50292" y="0"/>
                </a:lnTo>
                <a:close/>
              </a:path>
              <a:path w="91440" h="21336">
                <a:moveTo>
                  <a:pt x="90805" y="14859"/>
                </a:moveTo>
                <a:lnTo>
                  <a:pt x="63881" y="14859"/>
                </a:lnTo>
                <a:lnTo>
                  <a:pt x="66294" y="15240"/>
                </a:lnTo>
                <a:lnTo>
                  <a:pt x="69977" y="15240"/>
                </a:lnTo>
                <a:lnTo>
                  <a:pt x="73660" y="15621"/>
                </a:lnTo>
                <a:lnTo>
                  <a:pt x="76708" y="15621"/>
                </a:lnTo>
                <a:lnTo>
                  <a:pt x="79121" y="16129"/>
                </a:lnTo>
                <a:lnTo>
                  <a:pt x="81661" y="16129"/>
                </a:lnTo>
                <a:lnTo>
                  <a:pt x="84709" y="16510"/>
                </a:lnTo>
                <a:lnTo>
                  <a:pt x="87757" y="17399"/>
                </a:lnTo>
                <a:lnTo>
                  <a:pt x="90170" y="17399"/>
                </a:lnTo>
                <a:lnTo>
                  <a:pt x="91440" y="16129"/>
                </a:lnTo>
                <a:lnTo>
                  <a:pt x="90805" y="14859"/>
                </a:lnTo>
                <a:close/>
              </a:path>
            </a:pathLst>
          </a:custGeom>
          <a:solidFill>
            <a:srgbClr val="844633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54" name="object 554"/>
          <p:cNvSpPr/>
          <p:nvPr/>
        </p:nvSpPr>
        <p:spPr>
          <a:xfrm>
            <a:off x="7336535" y="2612135"/>
            <a:ext cx="13716" cy="7619"/>
          </a:xfrm>
          <a:custGeom>
            <a:avLst/>
            <a:gdLst/>
            <a:ahLst/>
            <a:cxnLst/>
            <a:rect l="l" t="t" r="r" b="b"/>
            <a:pathLst>
              <a:path w="13716" h="7619">
                <a:moveTo>
                  <a:pt x="8636" y="0"/>
                </a:moveTo>
                <a:lnTo>
                  <a:pt x="5715" y="0"/>
                </a:lnTo>
                <a:lnTo>
                  <a:pt x="4318" y="380"/>
                </a:lnTo>
                <a:lnTo>
                  <a:pt x="1397" y="1650"/>
                </a:lnTo>
                <a:lnTo>
                  <a:pt x="762" y="2921"/>
                </a:lnTo>
                <a:lnTo>
                  <a:pt x="0" y="5079"/>
                </a:lnTo>
                <a:lnTo>
                  <a:pt x="762" y="5968"/>
                </a:lnTo>
                <a:lnTo>
                  <a:pt x="2921" y="7238"/>
                </a:lnTo>
                <a:lnTo>
                  <a:pt x="5715" y="7619"/>
                </a:lnTo>
                <a:lnTo>
                  <a:pt x="8000" y="7619"/>
                </a:lnTo>
                <a:lnTo>
                  <a:pt x="10795" y="7238"/>
                </a:lnTo>
                <a:lnTo>
                  <a:pt x="12954" y="6350"/>
                </a:lnTo>
                <a:lnTo>
                  <a:pt x="13716" y="5079"/>
                </a:lnTo>
                <a:lnTo>
                  <a:pt x="13716" y="3428"/>
                </a:lnTo>
                <a:lnTo>
                  <a:pt x="12954" y="2159"/>
                </a:lnTo>
                <a:lnTo>
                  <a:pt x="11557" y="380"/>
                </a:lnTo>
                <a:lnTo>
                  <a:pt x="8636" y="0"/>
                </a:lnTo>
                <a:close/>
              </a:path>
            </a:pathLst>
          </a:custGeom>
          <a:solidFill>
            <a:srgbClr val="844633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55" name="object 555"/>
          <p:cNvSpPr/>
          <p:nvPr/>
        </p:nvSpPr>
        <p:spPr>
          <a:xfrm>
            <a:off x="7191756" y="2494788"/>
            <a:ext cx="160020" cy="126491"/>
          </a:xfrm>
          <a:custGeom>
            <a:avLst/>
            <a:gdLst/>
            <a:ahLst/>
            <a:cxnLst/>
            <a:rect l="l" t="t" r="r" b="b"/>
            <a:pathLst>
              <a:path w="160020" h="126491">
                <a:moveTo>
                  <a:pt x="105410" y="0"/>
                </a:moveTo>
                <a:lnTo>
                  <a:pt x="99822" y="0"/>
                </a:lnTo>
                <a:lnTo>
                  <a:pt x="94869" y="888"/>
                </a:lnTo>
                <a:lnTo>
                  <a:pt x="89916" y="2159"/>
                </a:lnTo>
                <a:lnTo>
                  <a:pt x="84963" y="3810"/>
                </a:lnTo>
                <a:lnTo>
                  <a:pt x="80645" y="5969"/>
                </a:lnTo>
                <a:lnTo>
                  <a:pt x="76326" y="8636"/>
                </a:lnTo>
                <a:lnTo>
                  <a:pt x="72517" y="10667"/>
                </a:lnTo>
                <a:lnTo>
                  <a:pt x="70103" y="13335"/>
                </a:lnTo>
                <a:lnTo>
                  <a:pt x="66421" y="17145"/>
                </a:lnTo>
                <a:lnTo>
                  <a:pt x="62611" y="20574"/>
                </a:lnTo>
                <a:lnTo>
                  <a:pt x="58927" y="24891"/>
                </a:lnTo>
                <a:lnTo>
                  <a:pt x="56388" y="28321"/>
                </a:lnTo>
                <a:lnTo>
                  <a:pt x="53340" y="31241"/>
                </a:lnTo>
                <a:lnTo>
                  <a:pt x="51435" y="33400"/>
                </a:lnTo>
                <a:lnTo>
                  <a:pt x="49022" y="35560"/>
                </a:lnTo>
                <a:lnTo>
                  <a:pt x="47751" y="36829"/>
                </a:lnTo>
                <a:lnTo>
                  <a:pt x="43434" y="39877"/>
                </a:lnTo>
                <a:lnTo>
                  <a:pt x="37846" y="44576"/>
                </a:lnTo>
                <a:lnTo>
                  <a:pt x="30988" y="49275"/>
                </a:lnTo>
                <a:lnTo>
                  <a:pt x="27304" y="53975"/>
                </a:lnTo>
                <a:lnTo>
                  <a:pt x="24129" y="57403"/>
                </a:lnTo>
                <a:lnTo>
                  <a:pt x="20447" y="61722"/>
                </a:lnTo>
                <a:lnTo>
                  <a:pt x="16128" y="65150"/>
                </a:lnTo>
                <a:lnTo>
                  <a:pt x="13589" y="68199"/>
                </a:lnTo>
                <a:lnTo>
                  <a:pt x="9271" y="72898"/>
                </a:lnTo>
                <a:lnTo>
                  <a:pt x="4318" y="81407"/>
                </a:lnTo>
                <a:lnTo>
                  <a:pt x="635" y="90042"/>
                </a:lnTo>
                <a:lnTo>
                  <a:pt x="0" y="94741"/>
                </a:lnTo>
                <a:lnTo>
                  <a:pt x="1904" y="96520"/>
                </a:lnTo>
                <a:lnTo>
                  <a:pt x="6858" y="98171"/>
                </a:lnTo>
                <a:lnTo>
                  <a:pt x="13080" y="100711"/>
                </a:lnTo>
                <a:lnTo>
                  <a:pt x="19812" y="103377"/>
                </a:lnTo>
                <a:lnTo>
                  <a:pt x="27940" y="105537"/>
                </a:lnTo>
                <a:lnTo>
                  <a:pt x="35305" y="107569"/>
                </a:lnTo>
                <a:lnTo>
                  <a:pt x="77470" y="117094"/>
                </a:lnTo>
                <a:lnTo>
                  <a:pt x="124714" y="123951"/>
                </a:lnTo>
                <a:lnTo>
                  <a:pt x="137033" y="125222"/>
                </a:lnTo>
                <a:lnTo>
                  <a:pt x="146939" y="126491"/>
                </a:lnTo>
                <a:lnTo>
                  <a:pt x="152019" y="126491"/>
                </a:lnTo>
                <a:lnTo>
                  <a:pt x="155067" y="126111"/>
                </a:lnTo>
                <a:lnTo>
                  <a:pt x="156972" y="124713"/>
                </a:lnTo>
                <a:lnTo>
                  <a:pt x="159385" y="123444"/>
                </a:lnTo>
                <a:lnTo>
                  <a:pt x="160020" y="121285"/>
                </a:lnTo>
                <a:lnTo>
                  <a:pt x="159385" y="119634"/>
                </a:lnTo>
                <a:lnTo>
                  <a:pt x="157479" y="117475"/>
                </a:lnTo>
                <a:lnTo>
                  <a:pt x="153162" y="115315"/>
                </a:lnTo>
                <a:lnTo>
                  <a:pt x="150749" y="114426"/>
                </a:lnTo>
                <a:lnTo>
                  <a:pt x="145161" y="112775"/>
                </a:lnTo>
                <a:lnTo>
                  <a:pt x="137033" y="109727"/>
                </a:lnTo>
                <a:lnTo>
                  <a:pt x="127762" y="106807"/>
                </a:lnTo>
                <a:lnTo>
                  <a:pt x="118491" y="103759"/>
                </a:lnTo>
                <a:lnTo>
                  <a:pt x="110363" y="100711"/>
                </a:lnTo>
                <a:lnTo>
                  <a:pt x="104140" y="98171"/>
                </a:lnTo>
                <a:lnTo>
                  <a:pt x="100457" y="96900"/>
                </a:lnTo>
                <a:lnTo>
                  <a:pt x="98044" y="95250"/>
                </a:lnTo>
                <a:lnTo>
                  <a:pt x="94234" y="93852"/>
                </a:lnTo>
                <a:lnTo>
                  <a:pt x="89916" y="91821"/>
                </a:lnTo>
                <a:lnTo>
                  <a:pt x="84963" y="89153"/>
                </a:lnTo>
                <a:lnTo>
                  <a:pt x="79375" y="87502"/>
                </a:lnTo>
                <a:lnTo>
                  <a:pt x="73151" y="85344"/>
                </a:lnTo>
                <a:lnTo>
                  <a:pt x="66928" y="84454"/>
                </a:lnTo>
                <a:lnTo>
                  <a:pt x="61341" y="83565"/>
                </a:lnTo>
                <a:lnTo>
                  <a:pt x="65150" y="77597"/>
                </a:lnTo>
                <a:lnTo>
                  <a:pt x="70103" y="72898"/>
                </a:lnTo>
                <a:lnTo>
                  <a:pt x="76326" y="69087"/>
                </a:lnTo>
                <a:lnTo>
                  <a:pt x="81915" y="64770"/>
                </a:lnTo>
                <a:lnTo>
                  <a:pt x="84963" y="61722"/>
                </a:lnTo>
                <a:lnTo>
                  <a:pt x="89280" y="58292"/>
                </a:lnTo>
                <a:lnTo>
                  <a:pt x="93599" y="54483"/>
                </a:lnTo>
                <a:lnTo>
                  <a:pt x="98678" y="50546"/>
                </a:lnTo>
                <a:lnTo>
                  <a:pt x="103632" y="46354"/>
                </a:lnTo>
                <a:lnTo>
                  <a:pt x="113538" y="39497"/>
                </a:lnTo>
                <a:lnTo>
                  <a:pt x="133985" y="16256"/>
                </a:lnTo>
                <a:lnTo>
                  <a:pt x="133350" y="13715"/>
                </a:lnTo>
                <a:lnTo>
                  <a:pt x="112902" y="381"/>
                </a:lnTo>
                <a:lnTo>
                  <a:pt x="105410" y="0"/>
                </a:lnTo>
                <a:close/>
              </a:path>
            </a:pathLst>
          </a:custGeom>
          <a:solidFill>
            <a:srgbClr val="844633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56" name="object 556"/>
          <p:cNvSpPr/>
          <p:nvPr/>
        </p:nvSpPr>
        <p:spPr>
          <a:xfrm>
            <a:off x="7338059" y="2612135"/>
            <a:ext cx="12192" cy="7619"/>
          </a:xfrm>
          <a:custGeom>
            <a:avLst/>
            <a:gdLst/>
            <a:ahLst/>
            <a:cxnLst/>
            <a:rect l="l" t="t" r="r" b="b"/>
            <a:pathLst>
              <a:path w="12192" h="7619">
                <a:moveTo>
                  <a:pt x="6096" y="0"/>
                </a:moveTo>
                <a:lnTo>
                  <a:pt x="4064" y="0"/>
                </a:lnTo>
                <a:lnTo>
                  <a:pt x="2032" y="888"/>
                </a:lnTo>
                <a:lnTo>
                  <a:pt x="635" y="2159"/>
                </a:lnTo>
                <a:lnTo>
                  <a:pt x="0" y="3810"/>
                </a:lnTo>
                <a:lnTo>
                  <a:pt x="0" y="5461"/>
                </a:lnTo>
                <a:lnTo>
                  <a:pt x="1397" y="6350"/>
                </a:lnTo>
                <a:lnTo>
                  <a:pt x="4064" y="7238"/>
                </a:lnTo>
                <a:lnTo>
                  <a:pt x="6096" y="7619"/>
                </a:lnTo>
                <a:lnTo>
                  <a:pt x="8763" y="7619"/>
                </a:lnTo>
                <a:lnTo>
                  <a:pt x="10795" y="6730"/>
                </a:lnTo>
                <a:lnTo>
                  <a:pt x="11557" y="5461"/>
                </a:lnTo>
                <a:lnTo>
                  <a:pt x="12192" y="3810"/>
                </a:lnTo>
                <a:lnTo>
                  <a:pt x="12192" y="2539"/>
                </a:lnTo>
                <a:lnTo>
                  <a:pt x="10795" y="888"/>
                </a:lnTo>
                <a:lnTo>
                  <a:pt x="9525" y="380"/>
                </a:lnTo>
                <a:lnTo>
                  <a:pt x="6096" y="0"/>
                </a:lnTo>
                <a:close/>
              </a:path>
            </a:pathLst>
          </a:custGeom>
          <a:solidFill>
            <a:srgbClr val="844633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57" name="object 557"/>
          <p:cNvSpPr/>
          <p:nvPr/>
        </p:nvSpPr>
        <p:spPr>
          <a:xfrm>
            <a:off x="7284719" y="2508504"/>
            <a:ext cx="12191" cy="9144"/>
          </a:xfrm>
          <a:custGeom>
            <a:avLst/>
            <a:gdLst/>
            <a:ahLst/>
            <a:cxnLst/>
            <a:rect l="l" t="t" r="r" b="b"/>
            <a:pathLst>
              <a:path w="12191" h="9144">
                <a:moveTo>
                  <a:pt x="6476" y="0"/>
                </a:moveTo>
                <a:lnTo>
                  <a:pt x="3175" y="888"/>
                </a:lnTo>
                <a:lnTo>
                  <a:pt x="1904" y="1397"/>
                </a:lnTo>
                <a:lnTo>
                  <a:pt x="634" y="2794"/>
                </a:lnTo>
                <a:lnTo>
                  <a:pt x="0" y="4572"/>
                </a:lnTo>
                <a:lnTo>
                  <a:pt x="634" y="6350"/>
                </a:lnTo>
                <a:lnTo>
                  <a:pt x="1904" y="7747"/>
                </a:lnTo>
                <a:lnTo>
                  <a:pt x="3175" y="8636"/>
                </a:lnTo>
                <a:lnTo>
                  <a:pt x="5714" y="9144"/>
                </a:lnTo>
                <a:lnTo>
                  <a:pt x="9016" y="8636"/>
                </a:lnTo>
                <a:lnTo>
                  <a:pt x="10286" y="8255"/>
                </a:lnTo>
                <a:lnTo>
                  <a:pt x="11556" y="6350"/>
                </a:lnTo>
                <a:lnTo>
                  <a:pt x="12191" y="5080"/>
                </a:lnTo>
                <a:lnTo>
                  <a:pt x="11556" y="3175"/>
                </a:lnTo>
                <a:lnTo>
                  <a:pt x="10922" y="1778"/>
                </a:lnTo>
                <a:lnTo>
                  <a:pt x="9016" y="888"/>
                </a:lnTo>
                <a:lnTo>
                  <a:pt x="6476" y="0"/>
                </a:lnTo>
                <a:close/>
              </a:path>
            </a:pathLst>
          </a:custGeom>
          <a:solidFill>
            <a:srgbClr val="844633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58" name="object 558"/>
          <p:cNvSpPr/>
          <p:nvPr/>
        </p:nvSpPr>
        <p:spPr>
          <a:xfrm>
            <a:off x="7206995" y="2493264"/>
            <a:ext cx="120396" cy="82296"/>
          </a:xfrm>
          <a:custGeom>
            <a:avLst/>
            <a:gdLst/>
            <a:ahLst/>
            <a:cxnLst/>
            <a:rect l="l" t="t" r="r" b="b"/>
            <a:pathLst>
              <a:path w="120396" h="82296">
                <a:moveTo>
                  <a:pt x="90804" y="0"/>
                </a:moveTo>
                <a:lnTo>
                  <a:pt x="83311" y="888"/>
                </a:lnTo>
                <a:lnTo>
                  <a:pt x="75946" y="1650"/>
                </a:lnTo>
                <a:lnTo>
                  <a:pt x="69723" y="3810"/>
                </a:lnTo>
                <a:lnTo>
                  <a:pt x="64261" y="5461"/>
                </a:lnTo>
                <a:lnTo>
                  <a:pt x="59308" y="8000"/>
                </a:lnTo>
                <a:lnTo>
                  <a:pt x="54990" y="11049"/>
                </a:lnTo>
                <a:lnTo>
                  <a:pt x="51307" y="13588"/>
                </a:lnTo>
                <a:lnTo>
                  <a:pt x="46862" y="17399"/>
                </a:lnTo>
                <a:lnTo>
                  <a:pt x="40767" y="24130"/>
                </a:lnTo>
                <a:lnTo>
                  <a:pt x="32130" y="31876"/>
                </a:lnTo>
                <a:lnTo>
                  <a:pt x="3048" y="62737"/>
                </a:lnTo>
                <a:lnTo>
                  <a:pt x="0" y="66548"/>
                </a:lnTo>
                <a:lnTo>
                  <a:pt x="3682" y="69087"/>
                </a:lnTo>
                <a:lnTo>
                  <a:pt x="9271" y="72136"/>
                </a:lnTo>
                <a:lnTo>
                  <a:pt x="15494" y="73787"/>
                </a:lnTo>
                <a:lnTo>
                  <a:pt x="23495" y="76326"/>
                </a:lnTo>
                <a:lnTo>
                  <a:pt x="31496" y="78486"/>
                </a:lnTo>
                <a:lnTo>
                  <a:pt x="38861" y="79756"/>
                </a:lnTo>
                <a:lnTo>
                  <a:pt x="46354" y="81407"/>
                </a:lnTo>
                <a:lnTo>
                  <a:pt x="51815" y="82296"/>
                </a:lnTo>
                <a:lnTo>
                  <a:pt x="59944" y="76835"/>
                </a:lnTo>
                <a:lnTo>
                  <a:pt x="69723" y="69596"/>
                </a:lnTo>
                <a:lnTo>
                  <a:pt x="80263" y="61975"/>
                </a:lnTo>
                <a:lnTo>
                  <a:pt x="90804" y="53466"/>
                </a:lnTo>
                <a:lnTo>
                  <a:pt x="101853" y="44958"/>
                </a:lnTo>
                <a:lnTo>
                  <a:pt x="110489" y="37337"/>
                </a:lnTo>
                <a:lnTo>
                  <a:pt x="116712" y="30987"/>
                </a:lnTo>
                <a:lnTo>
                  <a:pt x="119760" y="26288"/>
                </a:lnTo>
                <a:lnTo>
                  <a:pt x="120396" y="22098"/>
                </a:lnTo>
                <a:lnTo>
                  <a:pt x="120332" y="17399"/>
                </a:lnTo>
                <a:lnTo>
                  <a:pt x="98805" y="888"/>
                </a:lnTo>
                <a:lnTo>
                  <a:pt x="90804" y="0"/>
                </a:lnTo>
                <a:close/>
              </a:path>
            </a:pathLst>
          </a:custGeom>
          <a:solidFill>
            <a:srgbClr val="FFDD7E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59" name="object 559"/>
          <p:cNvSpPr/>
          <p:nvPr/>
        </p:nvSpPr>
        <p:spPr>
          <a:xfrm>
            <a:off x="7179564" y="2656332"/>
            <a:ext cx="252897" cy="210312"/>
          </a:xfrm>
          <a:custGeom>
            <a:avLst/>
            <a:gdLst/>
            <a:ahLst/>
            <a:cxnLst/>
            <a:rect l="l" t="t" r="r" b="b"/>
            <a:pathLst>
              <a:path w="252897" h="210312">
                <a:moveTo>
                  <a:pt x="252897" y="62737"/>
                </a:moveTo>
                <a:lnTo>
                  <a:pt x="172084" y="62737"/>
                </a:lnTo>
                <a:lnTo>
                  <a:pt x="183260" y="63500"/>
                </a:lnTo>
                <a:lnTo>
                  <a:pt x="188213" y="64007"/>
                </a:lnTo>
                <a:lnTo>
                  <a:pt x="191896" y="64896"/>
                </a:lnTo>
                <a:lnTo>
                  <a:pt x="192531" y="67437"/>
                </a:lnTo>
                <a:lnTo>
                  <a:pt x="190118" y="70865"/>
                </a:lnTo>
                <a:lnTo>
                  <a:pt x="185165" y="76834"/>
                </a:lnTo>
                <a:lnTo>
                  <a:pt x="178942" y="86232"/>
                </a:lnTo>
                <a:lnTo>
                  <a:pt x="173354" y="99440"/>
                </a:lnTo>
                <a:lnTo>
                  <a:pt x="170814" y="115188"/>
                </a:lnTo>
                <a:lnTo>
                  <a:pt x="169544" y="129666"/>
                </a:lnTo>
                <a:lnTo>
                  <a:pt x="169544" y="151383"/>
                </a:lnTo>
                <a:lnTo>
                  <a:pt x="168275" y="160781"/>
                </a:lnTo>
                <a:lnTo>
                  <a:pt x="167131" y="173227"/>
                </a:lnTo>
                <a:lnTo>
                  <a:pt x="165226" y="185165"/>
                </a:lnTo>
                <a:lnTo>
                  <a:pt x="166496" y="193675"/>
                </a:lnTo>
                <a:lnTo>
                  <a:pt x="167766" y="199262"/>
                </a:lnTo>
                <a:lnTo>
                  <a:pt x="169544" y="204723"/>
                </a:lnTo>
                <a:lnTo>
                  <a:pt x="172719" y="209041"/>
                </a:lnTo>
                <a:lnTo>
                  <a:pt x="175767" y="210312"/>
                </a:lnTo>
                <a:lnTo>
                  <a:pt x="178942" y="205231"/>
                </a:lnTo>
                <a:lnTo>
                  <a:pt x="186943" y="192023"/>
                </a:lnTo>
                <a:lnTo>
                  <a:pt x="196341" y="173989"/>
                </a:lnTo>
                <a:lnTo>
                  <a:pt x="207517" y="153162"/>
                </a:lnTo>
                <a:lnTo>
                  <a:pt x="218693" y="132206"/>
                </a:lnTo>
                <a:lnTo>
                  <a:pt x="227964" y="113029"/>
                </a:lnTo>
                <a:lnTo>
                  <a:pt x="234822" y="99440"/>
                </a:lnTo>
                <a:lnTo>
                  <a:pt x="238505" y="92582"/>
                </a:lnTo>
                <a:lnTo>
                  <a:pt x="241680" y="86232"/>
                </a:lnTo>
                <a:lnTo>
                  <a:pt x="244728" y="76834"/>
                </a:lnTo>
                <a:lnTo>
                  <a:pt x="249681" y="67437"/>
                </a:lnTo>
                <a:lnTo>
                  <a:pt x="252897" y="62737"/>
                </a:lnTo>
                <a:close/>
              </a:path>
              <a:path w="252897" h="210312">
                <a:moveTo>
                  <a:pt x="68325" y="0"/>
                </a:moveTo>
                <a:lnTo>
                  <a:pt x="57784" y="0"/>
                </a:lnTo>
                <a:lnTo>
                  <a:pt x="47243" y="380"/>
                </a:lnTo>
                <a:lnTo>
                  <a:pt x="7492" y="16637"/>
                </a:lnTo>
                <a:lnTo>
                  <a:pt x="0" y="28193"/>
                </a:lnTo>
                <a:lnTo>
                  <a:pt x="115" y="34162"/>
                </a:lnTo>
                <a:lnTo>
                  <a:pt x="31622" y="60959"/>
                </a:lnTo>
                <a:lnTo>
                  <a:pt x="37845" y="62737"/>
                </a:lnTo>
                <a:lnTo>
                  <a:pt x="45338" y="63500"/>
                </a:lnTo>
                <a:lnTo>
                  <a:pt x="51561" y="64007"/>
                </a:lnTo>
                <a:lnTo>
                  <a:pt x="57784" y="64388"/>
                </a:lnTo>
                <a:lnTo>
                  <a:pt x="63372" y="64896"/>
                </a:lnTo>
                <a:lnTo>
                  <a:pt x="76961" y="64896"/>
                </a:lnTo>
                <a:lnTo>
                  <a:pt x="82550" y="65277"/>
                </a:lnTo>
                <a:lnTo>
                  <a:pt x="114300" y="65277"/>
                </a:lnTo>
                <a:lnTo>
                  <a:pt x="126745" y="64388"/>
                </a:lnTo>
                <a:lnTo>
                  <a:pt x="136016" y="64007"/>
                </a:lnTo>
                <a:lnTo>
                  <a:pt x="145287" y="63500"/>
                </a:lnTo>
                <a:lnTo>
                  <a:pt x="163956" y="62737"/>
                </a:lnTo>
                <a:lnTo>
                  <a:pt x="252897" y="62737"/>
                </a:lnTo>
                <a:lnTo>
                  <a:pt x="254634" y="60197"/>
                </a:lnTo>
                <a:lnTo>
                  <a:pt x="259079" y="54228"/>
                </a:lnTo>
                <a:lnTo>
                  <a:pt x="262127" y="47751"/>
                </a:lnTo>
                <a:lnTo>
                  <a:pt x="262127" y="41782"/>
                </a:lnTo>
                <a:lnTo>
                  <a:pt x="259079" y="37591"/>
                </a:lnTo>
                <a:lnTo>
                  <a:pt x="256539" y="35432"/>
                </a:lnTo>
                <a:lnTo>
                  <a:pt x="253491" y="34162"/>
                </a:lnTo>
                <a:lnTo>
                  <a:pt x="249046" y="32003"/>
                </a:lnTo>
                <a:lnTo>
                  <a:pt x="245999" y="30733"/>
                </a:lnTo>
                <a:lnTo>
                  <a:pt x="240410" y="28955"/>
                </a:lnTo>
                <a:lnTo>
                  <a:pt x="236600" y="28193"/>
                </a:lnTo>
                <a:lnTo>
                  <a:pt x="231012" y="27304"/>
                </a:lnTo>
                <a:lnTo>
                  <a:pt x="227329" y="26415"/>
                </a:lnTo>
                <a:lnTo>
                  <a:pt x="221741" y="26034"/>
                </a:lnTo>
                <a:lnTo>
                  <a:pt x="216788" y="25145"/>
                </a:lnTo>
                <a:lnTo>
                  <a:pt x="211200" y="24256"/>
                </a:lnTo>
                <a:lnTo>
                  <a:pt x="205612" y="22987"/>
                </a:lnTo>
                <a:lnTo>
                  <a:pt x="200025" y="22225"/>
                </a:lnTo>
                <a:lnTo>
                  <a:pt x="194436" y="20954"/>
                </a:lnTo>
                <a:lnTo>
                  <a:pt x="188213" y="19684"/>
                </a:lnTo>
                <a:lnTo>
                  <a:pt x="169544" y="16255"/>
                </a:lnTo>
                <a:lnTo>
                  <a:pt x="155320" y="13207"/>
                </a:lnTo>
                <a:lnTo>
                  <a:pt x="142875" y="11048"/>
                </a:lnTo>
                <a:lnTo>
                  <a:pt x="129158" y="8508"/>
                </a:lnTo>
                <a:lnTo>
                  <a:pt x="116204" y="5968"/>
                </a:lnTo>
                <a:lnTo>
                  <a:pt x="103124" y="4317"/>
                </a:lnTo>
                <a:lnTo>
                  <a:pt x="91312" y="2158"/>
                </a:lnTo>
                <a:lnTo>
                  <a:pt x="79501" y="1269"/>
                </a:lnTo>
                <a:lnTo>
                  <a:pt x="68325" y="0"/>
                </a:lnTo>
                <a:close/>
              </a:path>
            </a:pathLst>
          </a:custGeom>
          <a:solidFill>
            <a:srgbClr val="844633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60" name="object 560"/>
          <p:cNvSpPr/>
          <p:nvPr/>
        </p:nvSpPr>
        <p:spPr>
          <a:xfrm>
            <a:off x="7350252" y="2842260"/>
            <a:ext cx="12192" cy="9143"/>
          </a:xfrm>
          <a:custGeom>
            <a:avLst/>
            <a:gdLst/>
            <a:ahLst/>
            <a:cxnLst/>
            <a:rect l="l" t="t" r="r" b="b"/>
            <a:pathLst>
              <a:path w="12192" h="9143">
                <a:moveTo>
                  <a:pt x="7874" y="0"/>
                </a:moveTo>
                <a:lnTo>
                  <a:pt x="6096" y="0"/>
                </a:lnTo>
                <a:lnTo>
                  <a:pt x="3682" y="1015"/>
                </a:lnTo>
                <a:lnTo>
                  <a:pt x="1777" y="1904"/>
                </a:lnTo>
                <a:lnTo>
                  <a:pt x="0" y="3810"/>
                </a:lnTo>
                <a:lnTo>
                  <a:pt x="0" y="5334"/>
                </a:lnTo>
                <a:lnTo>
                  <a:pt x="1777" y="7238"/>
                </a:lnTo>
                <a:lnTo>
                  <a:pt x="3048" y="8636"/>
                </a:lnTo>
                <a:lnTo>
                  <a:pt x="4825" y="9143"/>
                </a:lnTo>
                <a:lnTo>
                  <a:pt x="7366" y="9143"/>
                </a:lnTo>
                <a:lnTo>
                  <a:pt x="9144" y="8636"/>
                </a:lnTo>
                <a:lnTo>
                  <a:pt x="10922" y="7747"/>
                </a:lnTo>
                <a:lnTo>
                  <a:pt x="12192" y="5714"/>
                </a:lnTo>
                <a:lnTo>
                  <a:pt x="12192" y="4317"/>
                </a:lnTo>
                <a:lnTo>
                  <a:pt x="11556" y="2412"/>
                </a:lnTo>
                <a:lnTo>
                  <a:pt x="10414" y="1015"/>
                </a:lnTo>
                <a:lnTo>
                  <a:pt x="7874" y="0"/>
                </a:lnTo>
                <a:close/>
              </a:path>
            </a:pathLst>
          </a:custGeom>
          <a:solidFill>
            <a:srgbClr val="844633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61" name="object 561"/>
          <p:cNvSpPr/>
          <p:nvPr/>
        </p:nvSpPr>
        <p:spPr>
          <a:xfrm>
            <a:off x="7200900" y="2685288"/>
            <a:ext cx="12192" cy="7620"/>
          </a:xfrm>
          <a:custGeom>
            <a:avLst/>
            <a:gdLst/>
            <a:ahLst/>
            <a:cxnLst/>
            <a:rect l="l" t="t" r="r" b="b"/>
            <a:pathLst>
              <a:path w="12192" h="7620">
                <a:moveTo>
                  <a:pt x="7747" y="0"/>
                </a:moveTo>
                <a:lnTo>
                  <a:pt x="5715" y="0"/>
                </a:lnTo>
                <a:lnTo>
                  <a:pt x="3809" y="762"/>
                </a:lnTo>
                <a:lnTo>
                  <a:pt x="1270" y="1524"/>
                </a:lnTo>
                <a:lnTo>
                  <a:pt x="0" y="2666"/>
                </a:lnTo>
                <a:lnTo>
                  <a:pt x="0" y="4190"/>
                </a:lnTo>
                <a:lnTo>
                  <a:pt x="1270" y="5334"/>
                </a:lnTo>
                <a:lnTo>
                  <a:pt x="2540" y="6858"/>
                </a:lnTo>
                <a:lnTo>
                  <a:pt x="5079" y="7620"/>
                </a:lnTo>
                <a:lnTo>
                  <a:pt x="7111" y="7620"/>
                </a:lnTo>
                <a:lnTo>
                  <a:pt x="9651" y="6858"/>
                </a:lnTo>
                <a:lnTo>
                  <a:pt x="11556" y="5714"/>
                </a:lnTo>
                <a:lnTo>
                  <a:pt x="12192" y="4572"/>
                </a:lnTo>
                <a:lnTo>
                  <a:pt x="12192" y="3048"/>
                </a:lnTo>
                <a:lnTo>
                  <a:pt x="11556" y="1904"/>
                </a:lnTo>
                <a:lnTo>
                  <a:pt x="10286" y="762"/>
                </a:lnTo>
                <a:lnTo>
                  <a:pt x="7747" y="0"/>
                </a:lnTo>
                <a:close/>
              </a:path>
            </a:pathLst>
          </a:custGeom>
          <a:solidFill>
            <a:srgbClr val="844633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62" name="object 562"/>
          <p:cNvSpPr/>
          <p:nvPr/>
        </p:nvSpPr>
        <p:spPr>
          <a:xfrm>
            <a:off x="7335011" y="2839211"/>
            <a:ext cx="106680" cy="39624"/>
          </a:xfrm>
          <a:custGeom>
            <a:avLst/>
            <a:gdLst/>
            <a:ahLst/>
            <a:cxnLst/>
            <a:rect l="l" t="t" r="r" b="b"/>
            <a:pathLst>
              <a:path w="106680" h="39624">
                <a:moveTo>
                  <a:pt x="105410" y="34543"/>
                </a:moveTo>
                <a:lnTo>
                  <a:pt x="10414" y="34543"/>
                </a:lnTo>
                <a:lnTo>
                  <a:pt x="15367" y="34925"/>
                </a:lnTo>
                <a:lnTo>
                  <a:pt x="22098" y="35305"/>
                </a:lnTo>
                <a:lnTo>
                  <a:pt x="26416" y="35813"/>
                </a:lnTo>
                <a:lnTo>
                  <a:pt x="31877" y="37084"/>
                </a:lnTo>
                <a:lnTo>
                  <a:pt x="37973" y="37973"/>
                </a:lnTo>
                <a:lnTo>
                  <a:pt x="45339" y="38353"/>
                </a:lnTo>
                <a:lnTo>
                  <a:pt x="52070" y="39242"/>
                </a:lnTo>
                <a:lnTo>
                  <a:pt x="59436" y="39624"/>
                </a:lnTo>
                <a:lnTo>
                  <a:pt x="78486" y="39624"/>
                </a:lnTo>
                <a:lnTo>
                  <a:pt x="83947" y="39242"/>
                </a:lnTo>
                <a:lnTo>
                  <a:pt x="89535" y="39242"/>
                </a:lnTo>
                <a:lnTo>
                  <a:pt x="95631" y="38735"/>
                </a:lnTo>
                <a:lnTo>
                  <a:pt x="102997" y="37973"/>
                </a:lnTo>
                <a:lnTo>
                  <a:pt x="106045" y="37084"/>
                </a:lnTo>
                <a:lnTo>
                  <a:pt x="106680" y="35813"/>
                </a:lnTo>
                <a:lnTo>
                  <a:pt x="105410" y="34543"/>
                </a:lnTo>
                <a:close/>
              </a:path>
              <a:path w="106680" h="39624">
                <a:moveTo>
                  <a:pt x="22098" y="0"/>
                </a:moveTo>
                <a:lnTo>
                  <a:pt x="17780" y="0"/>
                </a:lnTo>
                <a:lnTo>
                  <a:pt x="15367" y="1270"/>
                </a:lnTo>
                <a:lnTo>
                  <a:pt x="12827" y="2921"/>
                </a:lnTo>
                <a:lnTo>
                  <a:pt x="9779" y="5968"/>
                </a:lnTo>
                <a:lnTo>
                  <a:pt x="8001" y="8889"/>
                </a:lnTo>
                <a:lnTo>
                  <a:pt x="4953" y="13208"/>
                </a:lnTo>
                <a:lnTo>
                  <a:pt x="2413" y="17525"/>
                </a:lnTo>
                <a:lnTo>
                  <a:pt x="0" y="22098"/>
                </a:lnTo>
                <a:lnTo>
                  <a:pt x="0" y="32765"/>
                </a:lnTo>
                <a:lnTo>
                  <a:pt x="635" y="34543"/>
                </a:lnTo>
                <a:lnTo>
                  <a:pt x="4318" y="34925"/>
                </a:lnTo>
                <a:lnTo>
                  <a:pt x="7366" y="34925"/>
                </a:lnTo>
                <a:lnTo>
                  <a:pt x="10414" y="34543"/>
                </a:lnTo>
                <a:lnTo>
                  <a:pt x="105410" y="34543"/>
                </a:lnTo>
                <a:lnTo>
                  <a:pt x="101727" y="32765"/>
                </a:lnTo>
                <a:lnTo>
                  <a:pt x="96901" y="31114"/>
                </a:lnTo>
                <a:lnTo>
                  <a:pt x="91313" y="28955"/>
                </a:lnTo>
                <a:lnTo>
                  <a:pt x="85217" y="27686"/>
                </a:lnTo>
                <a:lnTo>
                  <a:pt x="79121" y="25526"/>
                </a:lnTo>
                <a:lnTo>
                  <a:pt x="74803" y="24257"/>
                </a:lnTo>
                <a:lnTo>
                  <a:pt x="71120" y="22987"/>
                </a:lnTo>
                <a:lnTo>
                  <a:pt x="65024" y="20065"/>
                </a:lnTo>
                <a:lnTo>
                  <a:pt x="58293" y="16128"/>
                </a:lnTo>
                <a:lnTo>
                  <a:pt x="50292" y="11937"/>
                </a:lnTo>
                <a:lnTo>
                  <a:pt x="42291" y="8127"/>
                </a:lnTo>
                <a:lnTo>
                  <a:pt x="34290" y="4699"/>
                </a:lnTo>
                <a:lnTo>
                  <a:pt x="27559" y="2159"/>
                </a:lnTo>
                <a:lnTo>
                  <a:pt x="22098" y="0"/>
                </a:lnTo>
                <a:close/>
              </a:path>
            </a:pathLst>
          </a:custGeom>
          <a:solidFill>
            <a:srgbClr val="844633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63" name="object 563"/>
          <p:cNvSpPr/>
          <p:nvPr/>
        </p:nvSpPr>
        <p:spPr>
          <a:xfrm>
            <a:off x="7350252" y="2842260"/>
            <a:ext cx="12192" cy="9143"/>
          </a:xfrm>
          <a:custGeom>
            <a:avLst/>
            <a:gdLst/>
            <a:ahLst/>
            <a:cxnLst/>
            <a:rect l="l" t="t" r="r" b="b"/>
            <a:pathLst>
              <a:path w="12192" h="9143">
                <a:moveTo>
                  <a:pt x="6730" y="0"/>
                </a:moveTo>
                <a:lnTo>
                  <a:pt x="4318" y="507"/>
                </a:lnTo>
                <a:lnTo>
                  <a:pt x="2413" y="1015"/>
                </a:lnTo>
                <a:lnTo>
                  <a:pt x="1270" y="2412"/>
                </a:lnTo>
                <a:lnTo>
                  <a:pt x="0" y="4317"/>
                </a:lnTo>
                <a:lnTo>
                  <a:pt x="1270" y="6730"/>
                </a:lnTo>
                <a:lnTo>
                  <a:pt x="1777" y="8127"/>
                </a:lnTo>
                <a:lnTo>
                  <a:pt x="3682" y="8636"/>
                </a:lnTo>
                <a:lnTo>
                  <a:pt x="6096" y="9143"/>
                </a:lnTo>
                <a:lnTo>
                  <a:pt x="8508" y="9143"/>
                </a:lnTo>
                <a:lnTo>
                  <a:pt x="10922" y="8127"/>
                </a:lnTo>
                <a:lnTo>
                  <a:pt x="11556" y="6730"/>
                </a:lnTo>
                <a:lnTo>
                  <a:pt x="12192" y="4825"/>
                </a:lnTo>
                <a:lnTo>
                  <a:pt x="12192" y="3428"/>
                </a:lnTo>
                <a:lnTo>
                  <a:pt x="10922" y="1397"/>
                </a:lnTo>
                <a:lnTo>
                  <a:pt x="8508" y="507"/>
                </a:lnTo>
                <a:lnTo>
                  <a:pt x="6730" y="0"/>
                </a:lnTo>
                <a:close/>
              </a:path>
            </a:pathLst>
          </a:custGeom>
          <a:solidFill>
            <a:srgbClr val="844633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64" name="object 564"/>
          <p:cNvSpPr/>
          <p:nvPr/>
        </p:nvSpPr>
        <p:spPr>
          <a:xfrm>
            <a:off x="7331964" y="2846832"/>
            <a:ext cx="112775" cy="33527"/>
          </a:xfrm>
          <a:custGeom>
            <a:avLst/>
            <a:gdLst/>
            <a:ahLst/>
            <a:cxnLst/>
            <a:rect l="l" t="t" r="r" b="b"/>
            <a:pathLst>
              <a:path w="112775" h="33527">
                <a:moveTo>
                  <a:pt x="9397" y="0"/>
                </a:moveTo>
                <a:lnTo>
                  <a:pt x="8127" y="0"/>
                </a:lnTo>
                <a:lnTo>
                  <a:pt x="7492" y="888"/>
                </a:lnTo>
                <a:lnTo>
                  <a:pt x="7492" y="1269"/>
                </a:lnTo>
                <a:lnTo>
                  <a:pt x="6857" y="2158"/>
                </a:lnTo>
                <a:lnTo>
                  <a:pt x="5587" y="4444"/>
                </a:lnTo>
                <a:lnTo>
                  <a:pt x="2539" y="8000"/>
                </a:lnTo>
                <a:lnTo>
                  <a:pt x="634" y="12826"/>
                </a:lnTo>
                <a:lnTo>
                  <a:pt x="112" y="16382"/>
                </a:lnTo>
                <a:lnTo>
                  <a:pt x="0" y="21589"/>
                </a:lnTo>
                <a:lnTo>
                  <a:pt x="634" y="24764"/>
                </a:lnTo>
                <a:lnTo>
                  <a:pt x="1904" y="26415"/>
                </a:lnTo>
                <a:lnTo>
                  <a:pt x="4444" y="26923"/>
                </a:lnTo>
                <a:lnTo>
                  <a:pt x="6857" y="26923"/>
                </a:lnTo>
                <a:lnTo>
                  <a:pt x="11302" y="27304"/>
                </a:lnTo>
                <a:lnTo>
                  <a:pt x="16255" y="27812"/>
                </a:lnTo>
                <a:lnTo>
                  <a:pt x="21335" y="28193"/>
                </a:lnTo>
                <a:lnTo>
                  <a:pt x="26288" y="28193"/>
                </a:lnTo>
                <a:lnTo>
                  <a:pt x="30733" y="29082"/>
                </a:lnTo>
                <a:lnTo>
                  <a:pt x="34416" y="29590"/>
                </a:lnTo>
                <a:lnTo>
                  <a:pt x="45084" y="30860"/>
                </a:lnTo>
                <a:lnTo>
                  <a:pt x="54482" y="32638"/>
                </a:lnTo>
                <a:lnTo>
                  <a:pt x="63245" y="33146"/>
                </a:lnTo>
                <a:lnTo>
                  <a:pt x="71374" y="33527"/>
                </a:lnTo>
                <a:lnTo>
                  <a:pt x="85851" y="33527"/>
                </a:lnTo>
                <a:lnTo>
                  <a:pt x="92709" y="33146"/>
                </a:lnTo>
                <a:lnTo>
                  <a:pt x="100202" y="32638"/>
                </a:lnTo>
                <a:lnTo>
                  <a:pt x="105917" y="31750"/>
                </a:lnTo>
                <a:lnTo>
                  <a:pt x="110235" y="31368"/>
                </a:lnTo>
                <a:lnTo>
                  <a:pt x="112775" y="29971"/>
                </a:lnTo>
                <a:lnTo>
                  <a:pt x="112775" y="27304"/>
                </a:lnTo>
                <a:lnTo>
                  <a:pt x="82676" y="16382"/>
                </a:lnTo>
                <a:lnTo>
                  <a:pt x="78358" y="14604"/>
                </a:lnTo>
                <a:lnTo>
                  <a:pt x="75818" y="13715"/>
                </a:lnTo>
                <a:lnTo>
                  <a:pt x="71374" y="11429"/>
                </a:lnTo>
                <a:lnTo>
                  <a:pt x="67295" y="9651"/>
                </a:lnTo>
                <a:lnTo>
                  <a:pt x="39496" y="9651"/>
                </a:lnTo>
                <a:lnTo>
                  <a:pt x="35051" y="9270"/>
                </a:lnTo>
                <a:lnTo>
                  <a:pt x="10667" y="380"/>
                </a:lnTo>
                <a:lnTo>
                  <a:pt x="9397" y="0"/>
                </a:lnTo>
                <a:close/>
              </a:path>
              <a:path w="112775" h="33527">
                <a:moveTo>
                  <a:pt x="52577" y="3047"/>
                </a:moveTo>
                <a:lnTo>
                  <a:pt x="49529" y="4444"/>
                </a:lnTo>
                <a:lnTo>
                  <a:pt x="47625" y="8000"/>
                </a:lnTo>
                <a:lnTo>
                  <a:pt x="43814" y="9270"/>
                </a:lnTo>
                <a:lnTo>
                  <a:pt x="39496" y="9651"/>
                </a:lnTo>
                <a:lnTo>
                  <a:pt x="67295" y="9651"/>
                </a:lnTo>
                <a:lnTo>
                  <a:pt x="66420" y="9270"/>
                </a:lnTo>
                <a:lnTo>
                  <a:pt x="60197" y="6222"/>
                </a:lnTo>
                <a:lnTo>
                  <a:pt x="57657" y="4444"/>
                </a:lnTo>
                <a:lnTo>
                  <a:pt x="55117" y="3555"/>
                </a:lnTo>
                <a:lnTo>
                  <a:pt x="52577" y="3047"/>
                </a:lnTo>
                <a:close/>
              </a:path>
            </a:pathLst>
          </a:custGeom>
          <a:solidFill>
            <a:srgbClr val="4B1628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65" name="object 565"/>
          <p:cNvSpPr/>
          <p:nvPr/>
        </p:nvSpPr>
        <p:spPr>
          <a:xfrm>
            <a:off x="7331964" y="2872739"/>
            <a:ext cx="112775" cy="9144"/>
          </a:xfrm>
          <a:custGeom>
            <a:avLst/>
            <a:gdLst/>
            <a:ahLst/>
            <a:cxnLst/>
            <a:rect l="l" t="t" r="r" b="b"/>
            <a:pathLst>
              <a:path w="112775" h="9144">
                <a:moveTo>
                  <a:pt x="41503" y="3937"/>
                </a:moveTo>
                <a:lnTo>
                  <a:pt x="33400" y="3937"/>
                </a:lnTo>
                <a:lnTo>
                  <a:pt x="34670" y="4318"/>
                </a:lnTo>
                <a:lnTo>
                  <a:pt x="36575" y="4318"/>
                </a:lnTo>
                <a:lnTo>
                  <a:pt x="40258" y="4825"/>
                </a:lnTo>
                <a:lnTo>
                  <a:pt x="44068" y="6096"/>
                </a:lnTo>
                <a:lnTo>
                  <a:pt x="49149" y="6476"/>
                </a:lnTo>
                <a:lnTo>
                  <a:pt x="53593" y="6985"/>
                </a:lnTo>
                <a:lnTo>
                  <a:pt x="58546" y="7874"/>
                </a:lnTo>
                <a:lnTo>
                  <a:pt x="63626" y="8255"/>
                </a:lnTo>
                <a:lnTo>
                  <a:pt x="69341" y="9144"/>
                </a:lnTo>
                <a:lnTo>
                  <a:pt x="85089" y="9144"/>
                </a:lnTo>
                <a:lnTo>
                  <a:pt x="92582" y="8255"/>
                </a:lnTo>
                <a:lnTo>
                  <a:pt x="99567" y="7874"/>
                </a:lnTo>
                <a:lnTo>
                  <a:pt x="110235" y="6985"/>
                </a:lnTo>
                <a:lnTo>
                  <a:pt x="71246" y="6985"/>
                </a:lnTo>
                <a:lnTo>
                  <a:pt x="62991" y="6476"/>
                </a:lnTo>
                <a:lnTo>
                  <a:pt x="54228" y="6096"/>
                </a:lnTo>
                <a:lnTo>
                  <a:pt x="44703" y="4318"/>
                </a:lnTo>
                <a:lnTo>
                  <a:pt x="41503" y="3937"/>
                </a:lnTo>
                <a:close/>
              </a:path>
              <a:path w="112775" h="9144">
                <a:moveTo>
                  <a:pt x="1269" y="0"/>
                </a:moveTo>
                <a:lnTo>
                  <a:pt x="0" y="381"/>
                </a:lnTo>
                <a:lnTo>
                  <a:pt x="0" y="3429"/>
                </a:lnTo>
                <a:lnTo>
                  <a:pt x="634" y="4825"/>
                </a:lnTo>
                <a:lnTo>
                  <a:pt x="4444" y="6096"/>
                </a:lnTo>
                <a:lnTo>
                  <a:pt x="9397" y="6476"/>
                </a:lnTo>
                <a:lnTo>
                  <a:pt x="14477" y="6985"/>
                </a:lnTo>
                <a:lnTo>
                  <a:pt x="32765" y="6985"/>
                </a:lnTo>
                <a:lnTo>
                  <a:pt x="33400" y="6476"/>
                </a:lnTo>
                <a:lnTo>
                  <a:pt x="33400" y="3937"/>
                </a:lnTo>
                <a:lnTo>
                  <a:pt x="41503" y="3937"/>
                </a:lnTo>
                <a:lnTo>
                  <a:pt x="34035" y="3048"/>
                </a:lnTo>
                <a:lnTo>
                  <a:pt x="30225" y="2667"/>
                </a:lnTo>
                <a:lnTo>
                  <a:pt x="25780" y="1777"/>
                </a:lnTo>
                <a:lnTo>
                  <a:pt x="20827" y="1777"/>
                </a:lnTo>
                <a:lnTo>
                  <a:pt x="15747" y="1270"/>
                </a:lnTo>
                <a:lnTo>
                  <a:pt x="10667" y="888"/>
                </a:lnTo>
                <a:lnTo>
                  <a:pt x="6350" y="381"/>
                </a:lnTo>
                <a:lnTo>
                  <a:pt x="3809" y="381"/>
                </a:lnTo>
                <a:lnTo>
                  <a:pt x="1269" y="0"/>
                </a:lnTo>
                <a:close/>
              </a:path>
              <a:path w="112775" h="9144">
                <a:moveTo>
                  <a:pt x="112140" y="4318"/>
                </a:moveTo>
                <a:lnTo>
                  <a:pt x="110870" y="4318"/>
                </a:lnTo>
                <a:lnTo>
                  <a:pt x="108965" y="4825"/>
                </a:lnTo>
                <a:lnTo>
                  <a:pt x="106425" y="5207"/>
                </a:lnTo>
                <a:lnTo>
                  <a:pt x="102742" y="6096"/>
                </a:lnTo>
                <a:lnTo>
                  <a:pt x="100202" y="6096"/>
                </a:lnTo>
                <a:lnTo>
                  <a:pt x="92582" y="6476"/>
                </a:lnTo>
                <a:lnTo>
                  <a:pt x="85725" y="6985"/>
                </a:lnTo>
                <a:lnTo>
                  <a:pt x="110235" y="6985"/>
                </a:lnTo>
                <a:lnTo>
                  <a:pt x="112140" y="6476"/>
                </a:lnTo>
                <a:lnTo>
                  <a:pt x="112775" y="6096"/>
                </a:lnTo>
                <a:lnTo>
                  <a:pt x="112775" y="4825"/>
                </a:lnTo>
                <a:lnTo>
                  <a:pt x="112140" y="43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66" name="object 566"/>
          <p:cNvSpPr/>
          <p:nvPr/>
        </p:nvSpPr>
        <p:spPr>
          <a:xfrm>
            <a:off x="7173468" y="2653283"/>
            <a:ext cx="260603" cy="211836"/>
          </a:xfrm>
          <a:custGeom>
            <a:avLst/>
            <a:gdLst/>
            <a:ahLst/>
            <a:cxnLst/>
            <a:rect l="l" t="t" r="r" b="b"/>
            <a:pathLst>
              <a:path w="260603" h="211836">
                <a:moveTo>
                  <a:pt x="260603" y="72643"/>
                </a:moveTo>
                <a:lnTo>
                  <a:pt x="183896" y="72643"/>
                </a:lnTo>
                <a:lnTo>
                  <a:pt x="185165" y="74294"/>
                </a:lnTo>
                <a:lnTo>
                  <a:pt x="183896" y="76962"/>
                </a:lnTo>
                <a:lnTo>
                  <a:pt x="181990" y="78612"/>
                </a:lnTo>
                <a:lnTo>
                  <a:pt x="178942" y="79501"/>
                </a:lnTo>
                <a:lnTo>
                  <a:pt x="175767" y="81661"/>
                </a:lnTo>
                <a:lnTo>
                  <a:pt x="174625" y="83312"/>
                </a:lnTo>
                <a:lnTo>
                  <a:pt x="174625" y="85470"/>
                </a:lnTo>
                <a:lnTo>
                  <a:pt x="175132" y="87249"/>
                </a:lnTo>
                <a:lnTo>
                  <a:pt x="173989" y="89407"/>
                </a:lnTo>
                <a:lnTo>
                  <a:pt x="172720" y="91566"/>
                </a:lnTo>
                <a:lnTo>
                  <a:pt x="172720" y="93217"/>
                </a:lnTo>
                <a:lnTo>
                  <a:pt x="171450" y="98805"/>
                </a:lnTo>
                <a:lnTo>
                  <a:pt x="168275" y="109600"/>
                </a:lnTo>
                <a:lnTo>
                  <a:pt x="165226" y="123316"/>
                </a:lnTo>
                <a:lnTo>
                  <a:pt x="165226" y="154686"/>
                </a:lnTo>
                <a:lnTo>
                  <a:pt x="163322" y="173608"/>
                </a:lnTo>
                <a:lnTo>
                  <a:pt x="160274" y="192024"/>
                </a:lnTo>
                <a:lnTo>
                  <a:pt x="159003" y="207517"/>
                </a:lnTo>
                <a:lnTo>
                  <a:pt x="163322" y="208406"/>
                </a:lnTo>
                <a:lnTo>
                  <a:pt x="169545" y="210057"/>
                </a:lnTo>
                <a:lnTo>
                  <a:pt x="178307" y="210946"/>
                </a:lnTo>
                <a:lnTo>
                  <a:pt x="188849" y="211454"/>
                </a:lnTo>
                <a:lnTo>
                  <a:pt x="199516" y="211836"/>
                </a:lnTo>
                <a:lnTo>
                  <a:pt x="211327" y="211454"/>
                </a:lnTo>
                <a:lnTo>
                  <a:pt x="222630" y="210057"/>
                </a:lnTo>
                <a:lnTo>
                  <a:pt x="232536" y="207137"/>
                </a:lnTo>
                <a:lnTo>
                  <a:pt x="230631" y="196341"/>
                </a:lnTo>
                <a:lnTo>
                  <a:pt x="229488" y="181737"/>
                </a:lnTo>
                <a:lnTo>
                  <a:pt x="229488" y="168401"/>
                </a:lnTo>
                <a:lnTo>
                  <a:pt x="229997" y="159003"/>
                </a:lnTo>
                <a:lnTo>
                  <a:pt x="231266" y="153796"/>
                </a:lnTo>
                <a:lnTo>
                  <a:pt x="235076" y="144399"/>
                </a:lnTo>
                <a:lnTo>
                  <a:pt x="238759" y="131952"/>
                </a:lnTo>
                <a:lnTo>
                  <a:pt x="243204" y="118617"/>
                </a:lnTo>
                <a:lnTo>
                  <a:pt x="246252" y="105282"/>
                </a:lnTo>
                <a:lnTo>
                  <a:pt x="250571" y="93217"/>
                </a:lnTo>
                <a:lnTo>
                  <a:pt x="253746" y="83819"/>
                </a:lnTo>
                <a:lnTo>
                  <a:pt x="255650" y="79501"/>
                </a:lnTo>
                <a:lnTo>
                  <a:pt x="258063" y="76453"/>
                </a:lnTo>
                <a:lnTo>
                  <a:pt x="260603" y="72643"/>
                </a:lnTo>
                <a:close/>
              </a:path>
              <a:path w="260603" h="211836">
                <a:moveTo>
                  <a:pt x="173354" y="73532"/>
                </a:moveTo>
                <a:lnTo>
                  <a:pt x="148971" y="73532"/>
                </a:lnTo>
                <a:lnTo>
                  <a:pt x="158368" y="73913"/>
                </a:lnTo>
                <a:lnTo>
                  <a:pt x="166497" y="73913"/>
                </a:lnTo>
                <a:lnTo>
                  <a:pt x="173354" y="73532"/>
                </a:lnTo>
                <a:close/>
              </a:path>
              <a:path w="260603" h="211836">
                <a:moveTo>
                  <a:pt x="78612" y="0"/>
                </a:moveTo>
                <a:lnTo>
                  <a:pt x="69850" y="0"/>
                </a:lnTo>
                <a:lnTo>
                  <a:pt x="61086" y="380"/>
                </a:lnTo>
                <a:lnTo>
                  <a:pt x="13080" y="14604"/>
                </a:lnTo>
                <a:lnTo>
                  <a:pt x="0" y="36067"/>
                </a:lnTo>
                <a:lnTo>
                  <a:pt x="3175" y="46862"/>
                </a:lnTo>
                <a:lnTo>
                  <a:pt x="13080" y="56768"/>
                </a:lnTo>
                <a:lnTo>
                  <a:pt x="28701" y="64515"/>
                </a:lnTo>
                <a:lnTo>
                  <a:pt x="50546" y="69214"/>
                </a:lnTo>
                <a:lnTo>
                  <a:pt x="52958" y="69214"/>
                </a:lnTo>
                <a:lnTo>
                  <a:pt x="58038" y="69595"/>
                </a:lnTo>
                <a:lnTo>
                  <a:pt x="65404" y="69976"/>
                </a:lnTo>
                <a:lnTo>
                  <a:pt x="73532" y="70485"/>
                </a:lnTo>
                <a:lnTo>
                  <a:pt x="83565" y="70865"/>
                </a:lnTo>
                <a:lnTo>
                  <a:pt x="93472" y="71374"/>
                </a:lnTo>
                <a:lnTo>
                  <a:pt x="104775" y="72136"/>
                </a:lnTo>
                <a:lnTo>
                  <a:pt x="138429" y="73532"/>
                </a:lnTo>
                <a:lnTo>
                  <a:pt x="177673" y="73532"/>
                </a:lnTo>
                <a:lnTo>
                  <a:pt x="180212" y="73025"/>
                </a:lnTo>
                <a:lnTo>
                  <a:pt x="183896" y="72643"/>
                </a:lnTo>
                <a:lnTo>
                  <a:pt x="260603" y="72643"/>
                </a:lnTo>
                <a:lnTo>
                  <a:pt x="264286" y="67437"/>
                </a:lnTo>
                <a:lnTo>
                  <a:pt x="268097" y="61467"/>
                </a:lnTo>
                <a:lnTo>
                  <a:pt x="271779" y="55879"/>
                </a:lnTo>
                <a:lnTo>
                  <a:pt x="273684" y="50291"/>
                </a:lnTo>
                <a:lnTo>
                  <a:pt x="274320" y="45085"/>
                </a:lnTo>
                <a:lnTo>
                  <a:pt x="273684" y="41655"/>
                </a:lnTo>
                <a:lnTo>
                  <a:pt x="251205" y="30479"/>
                </a:lnTo>
                <a:lnTo>
                  <a:pt x="245617" y="28828"/>
                </a:lnTo>
                <a:lnTo>
                  <a:pt x="240029" y="27558"/>
                </a:lnTo>
                <a:lnTo>
                  <a:pt x="234441" y="26669"/>
                </a:lnTo>
                <a:lnTo>
                  <a:pt x="230631" y="26162"/>
                </a:lnTo>
                <a:lnTo>
                  <a:pt x="225043" y="24891"/>
                </a:lnTo>
                <a:lnTo>
                  <a:pt x="218185" y="23621"/>
                </a:lnTo>
                <a:lnTo>
                  <a:pt x="210692" y="22732"/>
                </a:lnTo>
                <a:lnTo>
                  <a:pt x="202056" y="20574"/>
                </a:lnTo>
                <a:lnTo>
                  <a:pt x="192024" y="18923"/>
                </a:lnTo>
                <a:lnTo>
                  <a:pt x="181990" y="17144"/>
                </a:lnTo>
                <a:lnTo>
                  <a:pt x="171450" y="14986"/>
                </a:lnTo>
                <a:lnTo>
                  <a:pt x="161416" y="13715"/>
                </a:lnTo>
                <a:lnTo>
                  <a:pt x="152146" y="11556"/>
                </a:lnTo>
                <a:lnTo>
                  <a:pt x="142748" y="10287"/>
                </a:lnTo>
                <a:lnTo>
                  <a:pt x="134620" y="8127"/>
                </a:lnTo>
                <a:lnTo>
                  <a:pt x="127126" y="7365"/>
                </a:lnTo>
                <a:lnTo>
                  <a:pt x="120903" y="5587"/>
                </a:lnTo>
                <a:lnTo>
                  <a:pt x="116585" y="4699"/>
                </a:lnTo>
                <a:lnTo>
                  <a:pt x="113410" y="4317"/>
                </a:lnTo>
                <a:lnTo>
                  <a:pt x="108457" y="3428"/>
                </a:lnTo>
                <a:lnTo>
                  <a:pt x="102234" y="2158"/>
                </a:lnTo>
                <a:lnTo>
                  <a:pt x="87249" y="380"/>
                </a:lnTo>
                <a:lnTo>
                  <a:pt x="78612" y="0"/>
                </a:lnTo>
                <a:close/>
              </a:path>
            </a:pathLst>
          </a:custGeom>
          <a:solidFill>
            <a:srgbClr val="000066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67" name="object 567"/>
          <p:cNvSpPr/>
          <p:nvPr/>
        </p:nvSpPr>
        <p:spPr>
          <a:xfrm>
            <a:off x="7179564" y="2659379"/>
            <a:ext cx="257555" cy="222504"/>
          </a:xfrm>
          <a:custGeom>
            <a:avLst/>
            <a:gdLst/>
            <a:ahLst/>
            <a:cxnLst/>
            <a:rect l="l" t="t" r="r" b="b"/>
            <a:pathLst>
              <a:path w="257555" h="222504">
                <a:moveTo>
                  <a:pt x="55371" y="0"/>
                </a:moveTo>
                <a:lnTo>
                  <a:pt x="45465" y="0"/>
                </a:lnTo>
                <a:lnTo>
                  <a:pt x="27431" y="3429"/>
                </a:lnTo>
                <a:lnTo>
                  <a:pt x="19303" y="7239"/>
                </a:lnTo>
                <a:lnTo>
                  <a:pt x="11810" y="11557"/>
                </a:lnTo>
                <a:lnTo>
                  <a:pt x="2539" y="21844"/>
                </a:lnTo>
                <a:lnTo>
                  <a:pt x="0" y="32639"/>
                </a:lnTo>
                <a:lnTo>
                  <a:pt x="4317" y="43815"/>
                </a:lnTo>
                <a:lnTo>
                  <a:pt x="14350" y="53212"/>
                </a:lnTo>
                <a:lnTo>
                  <a:pt x="25526" y="58039"/>
                </a:lnTo>
                <a:lnTo>
                  <a:pt x="31114" y="60198"/>
                </a:lnTo>
                <a:lnTo>
                  <a:pt x="37337" y="61468"/>
                </a:lnTo>
                <a:lnTo>
                  <a:pt x="44195" y="63119"/>
                </a:lnTo>
                <a:lnTo>
                  <a:pt x="50418" y="64389"/>
                </a:lnTo>
                <a:lnTo>
                  <a:pt x="55371" y="65278"/>
                </a:lnTo>
                <a:lnTo>
                  <a:pt x="59689" y="65659"/>
                </a:lnTo>
                <a:lnTo>
                  <a:pt x="63500" y="66548"/>
                </a:lnTo>
                <a:lnTo>
                  <a:pt x="68452" y="67437"/>
                </a:lnTo>
                <a:lnTo>
                  <a:pt x="74675" y="67818"/>
                </a:lnTo>
                <a:lnTo>
                  <a:pt x="81533" y="68707"/>
                </a:lnTo>
                <a:lnTo>
                  <a:pt x="88391" y="69977"/>
                </a:lnTo>
                <a:lnTo>
                  <a:pt x="94614" y="70866"/>
                </a:lnTo>
                <a:lnTo>
                  <a:pt x="100837" y="71247"/>
                </a:lnTo>
                <a:lnTo>
                  <a:pt x="105790" y="71755"/>
                </a:lnTo>
                <a:lnTo>
                  <a:pt x="110743" y="71755"/>
                </a:lnTo>
                <a:lnTo>
                  <a:pt x="118236" y="72136"/>
                </a:lnTo>
                <a:lnTo>
                  <a:pt x="126872" y="73025"/>
                </a:lnTo>
                <a:lnTo>
                  <a:pt x="136905" y="73406"/>
                </a:lnTo>
                <a:lnTo>
                  <a:pt x="146176" y="73914"/>
                </a:lnTo>
                <a:lnTo>
                  <a:pt x="155575" y="74803"/>
                </a:lnTo>
                <a:lnTo>
                  <a:pt x="162940" y="75184"/>
                </a:lnTo>
                <a:lnTo>
                  <a:pt x="168655" y="76454"/>
                </a:lnTo>
                <a:lnTo>
                  <a:pt x="173608" y="77343"/>
                </a:lnTo>
                <a:lnTo>
                  <a:pt x="179196" y="78612"/>
                </a:lnTo>
                <a:lnTo>
                  <a:pt x="182879" y="80264"/>
                </a:lnTo>
                <a:lnTo>
                  <a:pt x="182879" y="82931"/>
                </a:lnTo>
                <a:lnTo>
                  <a:pt x="181609" y="84200"/>
                </a:lnTo>
                <a:lnTo>
                  <a:pt x="179196" y="86360"/>
                </a:lnTo>
                <a:lnTo>
                  <a:pt x="176021" y="88011"/>
                </a:lnTo>
                <a:lnTo>
                  <a:pt x="172974" y="91059"/>
                </a:lnTo>
                <a:lnTo>
                  <a:pt x="149351" y="127635"/>
                </a:lnTo>
                <a:lnTo>
                  <a:pt x="139953" y="163703"/>
                </a:lnTo>
                <a:lnTo>
                  <a:pt x="136270" y="172720"/>
                </a:lnTo>
                <a:lnTo>
                  <a:pt x="131825" y="184658"/>
                </a:lnTo>
                <a:lnTo>
                  <a:pt x="127507" y="196342"/>
                </a:lnTo>
                <a:lnTo>
                  <a:pt x="125729" y="204850"/>
                </a:lnTo>
                <a:lnTo>
                  <a:pt x="125729" y="210947"/>
                </a:lnTo>
                <a:lnTo>
                  <a:pt x="126872" y="216916"/>
                </a:lnTo>
                <a:lnTo>
                  <a:pt x="128777" y="221234"/>
                </a:lnTo>
                <a:lnTo>
                  <a:pt x="131317" y="222504"/>
                </a:lnTo>
                <a:lnTo>
                  <a:pt x="136270" y="218186"/>
                </a:lnTo>
                <a:lnTo>
                  <a:pt x="146176" y="206121"/>
                </a:lnTo>
                <a:lnTo>
                  <a:pt x="176656" y="169672"/>
                </a:lnTo>
                <a:lnTo>
                  <a:pt x="192277" y="149860"/>
                </a:lnTo>
                <a:lnTo>
                  <a:pt x="206501" y="132715"/>
                </a:lnTo>
                <a:lnTo>
                  <a:pt x="216534" y="119380"/>
                </a:lnTo>
                <a:lnTo>
                  <a:pt x="221487" y="113030"/>
                </a:lnTo>
                <a:lnTo>
                  <a:pt x="223392" y="110362"/>
                </a:lnTo>
                <a:lnTo>
                  <a:pt x="225805" y="106934"/>
                </a:lnTo>
                <a:lnTo>
                  <a:pt x="228980" y="102616"/>
                </a:lnTo>
                <a:lnTo>
                  <a:pt x="232663" y="97917"/>
                </a:lnTo>
                <a:lnTo>
                  <a:pt x="235838" y="93599"/>
                </a:lnTo>
                <a:lnTo>
                  <a:pt x="239521" y="89408"/>
                </a:lnTo>
                <a:lnTo>
                  <a:pt x="243204" y="85852"/>
                </a:lnTo>
                <a:lnTo>
                  <a:pt x="246379" y="82931"/>
                </a:lnTo>
                <a:lnTo>
                  <a:pt x="251967" y="77343"/>
                </a:lnTo>
                <a:lnTo>
                  <a:pt x="256285" y="71247"/>
                </a:lnTo>
                <a:lnTo>
                  <a:pt x="257555" y="65278"/>
                </a:lnTo>
                <a:lnTo>
                  <a:pt x="255015" y="60579"/>
                </a:lnTo>
                <a:lnTo>
                  <a:pt x="253237" y="58420"/>
                </a:lnTo>
                <a:lnTo>
                  <a:pt x="250062" y="56642"/>
                </a:lnTo>
                <a:lnTo>
                  <a:pt x="247014" y="54102"/>
                </a:lnTo>
                <a:lnTo>
                  <a:pt x="243204" y="51943"/>
                </a:lnTo>
                <a:lnTo>
                  <a:pt x="239521" y="50292"/>
                </a:lnTo>
                <a:lnTo>
                  <a:pt x="235203" y="48514"/>
                </a:lnTo>
                <a:lnTo>
                  <a:pt x="230124" y="47244"/>
                </a:lnTo>
                <a:lnTo>
                  <a:pt x="225805" y="45974"/>
                </a:lnTo>
                <a:lnTo>
                  <a:pt x="221487" y="45085"/>
                </a:lnTo>
                <a:lnTo>
                  <a:pt x="216534" y="43815"/>
                </a:lnTo>
                <a:lnTo>
                  <a:pt x="205866" y="40386"/>
                </a:lnTo>
                <a:lnTo>
                  <a:pt x="200278" y="38227"/>
                </a:lnTo>
                <a:lnTo>
                  <a:pt x="195325" y="36957"/>
                </a:lnTo>
                <a:lnTo>
                  <a:pt x="190372" y="34798"/>
                </a:lnTo>
                <a:lnTo>
                  <a:pt x="185419" y="33528"/>
                </a:lnTo>
                <a:lnTo>
                  <a:pt x="159257" y="24892"/>
                </a:lnTo>
                <a:lnTo>
                  <a:pt x="146176" y="21082"/>
                </a:lnTo>
                <a:lnTo>
                  <a:pt x="134365" y="17145"/>
                </a:lnTo>
                <a:lnTo>
                  <a:pt x="121919" y="12827"/>
                </a:lnTo>
                <a:lnTo>
                  <a:pt x="110108" y="9398"/>
                </a:lnTo>
                <a:lnTo>
                  <a:pt x="98297" y="6477"/>
                </a:lnTo>
                <a:lnTo>
                  <a:pt x="75945" y="2159"/>
                </a:lnTo>
                <a:lnTo>
                  <a:pt x="65277" y="889"/>
                </a:lnTo>
                <a:lnTo>
                  <a:pt x="55371" y="0"/>
                </a:lnTo>
                <a:close/>
              </a:path>
            </a:pathLst>
          </a:custGeom>
          <a:solidFill>
            <a:srgbClr val="844633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68" name="object 568"/>
          <p:cNvSpPr/>
          <p:nvPr/>
        </p:nvSpPr>
        <p:spPr>
          <a:xfrm>
            <a:off x="7310628" y="2859023"/>
            <a:ext cx="12192" cy="7620"/>
          </a:xfrm>
          <a:custGeom>
            <a:avLst/>
            <a:gdLst/>
            <a:ahLst/>
            <a:cxnLst/>
            <a:rect l="l" t="t" r="r" b="b"/>
            <a:pathLst>
              <a:path w="12192" h="7620">
                <a:moveTo>
                  <a:pt x="6096" y="0"/>
                </a:moveTo>
                <a:lnTo>
                  <a:pt x="4064" y="380"/>
                </a:lnTo>
                <a:lnTo>
                  <a:pt x="1397" y="1524"/>
                </a:lnTo>
                <a:lnTo>
                  <a:pt x="0" y="2666"/>
                </a:lnTo>
                <a:lnTo>
                  <a:pt x="0" y="4952"/>
                </a:lnTo>
                <a:lnTo>
                  <a:pt x="1397" y="6096"/>
                </a:lnTo>
                <a:lnTo>
                  <a:pt x="4064" y="7238"/>
                </a:lnTo>
                <a:lnTo>
                  <a:pt x="6096" y="7620"/>
                </a:lnTo>
                <a:lnTo>
                  <a:pt x="8763" y="7620"/>
                </a:lnTo>
                <a:lnTo>
                  <a:pt x="10795" y="6858"/>
                </a:lnTo>
                <a:lnTo>
                  <a:pt x="12192" y="5334"/>
                </a:lnTo>
                <a:lnTo>
                  <a:pt x="12192" y="2666"/>
                </a:lnTo>
                <a:lnTo>
                  <a:pt x="10795" y="1524"/>
                </a:lnTo>
                <a:lnTo>
                  <a:pt x="8763" y="380"/>
                </a:lnTo>
                <a:lnTo>
                  <a:pt x="6096" y="0"/>
                </a:lnTo>
                <a:close/>
              </a:path>
            </a:pathLst>
          </a:custGeom>
          <a:solidFill>
            <a:srgbClr val="844633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69" name="object 569"/>
          <p:cNvSpPr/>
          <p:nvPr/>
        </p:nvSpPr>
        <p:spPr>
          <a:xfrm>
            <a:off x="7200900" y="2685288"/>
            <a:ext cx="12192" cy="7620"/>
          </a:xfrm>
          <a:custGeom>
            <a:avLst/>
            <a:gdLst/>
            <a:ahLst/>
            <a:cxnLst/>
            <a:rect l="l" t="t" r="r" b="b"/>
            <a:pathLst>
              <a:path w="12192" h="7620">
                <a:moveTo>
                  <a:pt x="8763" y="0"/>
                </a:moveTo>
                <a:lnTo>
                  <a:pt x="4064" y="0"/>
                </a:lnTo>
                <a:lnTo>
                  <a:pt x="1397" y="1142"/>
                </a:lnTo>
                <a:lnTo>
                  <a:pt x="0" y="2412"/>
                </a:lnTo>
                <a:lnTo>
                  <a:pt x="0" y="5207"/>
                </a:lnTo>
                <a:lnTo>
                  <a:pt x="1397" y="6858"/>
                </a:lnTo>
                <a:lnTo>
                  <a:pt x="4064" y="7620"/>
                </a:lnTo>
                <a:lnTo>
                  <a:pt x="8763" y="7620"/>
                </a:lnTo>
                <a:lnTo>
                  <a:pt x="10795" y="6858"/>
                </a:lnTo>
                <a:lnTo>
                  <a:pt x="12192" y="5207"/>
                </a:lnTo>
                <a:lnTo>
                  <a:pt x="12192" y="2412"/>
                </a:lnTo>
                <a:lnTo>
                  <a:pt x="10795" y="1142"/>
                </a:lnTo>
                <a:lnTo>
                  <a:pt x="8763" y="0"/>
                </a:lnTo>
                <a:close/>
              </a:path>
            </a:pathLst>
          </a:custGeom>
          <a:solidFill>
            <a:srgbClr val="844633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70" name="object 570"/>
          <p:cNvSpPr/>
          <p:nvPr/>
        </p:nvSpPr>
        <p:spPr>
          <a:xfrm>
            <a:off x="7290816" y="2852927"/>
            <a:ext cx="106679" cy="44196"/>
          </a:xfrm>
          <a:custGeom>
            <a:avLst/>
            <a:gdLst/>
            <a:ahLst/>
            <a:cxnLst/>
            <a:rect l="l" t="t" r="r" b="b"/>
            <a:pathLst>
              <a:path w="106679" h="44196">
                <a:moveTo>
                  <a:pt x="22225" y="0"/>
                </a:moveTo>
                <a:lnTo>
                  <a:pt x="0" y="25273"/>
                </a:lnTo>
                <a:lnTo>
                  <a:pt x="0" y="31750"/>
                </a:lnTo>
                <a:lnTo>
                  <a:pt x="634" y="33527"/>
                </a:lnTo>
                <a:lnTo>
                  <a:pt x="3682" y="33909"/>
                </a:lnTo>
                <a:lnTo>
                  <a:pt x="9905" y="33909"/>
                </a:lnTo>
                <a:lnTo>
                  <a:pt x="14858" y="34289"/>
                </a:lnTo>
                <a:lnTo>
                  <a:pt x="20954" y="36068"/>
                </a:lnTo>
                <a:lnTo>
                  <a:pt x="25273" y="36957"/>
                </a:lnTo>
                <a:lnTo>
                  <a:pt x="30225" y="37719"/>
                </a:lnTo>
                <a:lnTo>
                  <a:pt x="36956" y="39497"/>
                </a:lnTo>
                <a:lnTo>
                  <a:pt x="43814" y="40386"/>
                </a:lnTo>
                <a:lnTo>
                  <a:pt x="51180" y="41656"/>
                </a:lnTo>
                <a:lnTo>
                  <a:pt x="57911" y="42925"/>
                </a:lnTo>
                <a:lnTo>
                  <a:pt x="64769" y="43307"/>
                </a:lnTo>
                <a:lnTo>
                  <a:pt x="70865" y="43814"/>
                </a:lnTo>
                <a:lnTo>
                  <a:pt x="76453" y="43814"/>
                </a:lnTo>
                <a:lnTo>
                  <a:pt x="83184" y="44196"/>
                </a:lnTo>
                <a:lnTo>
                  <a:pt x="102997" y="44196"/>
                </a:lnTo>
                <a:lnTo>
                  <a:pt x="106044" y="43307"/>
                </a:lnTo>
                <a:lnTo>
                  <a:pt x="106679" y="42418"/>
                </a:lnTo>
                <a:lnTo>
                  <a:pt x="104775" y="40767"/>
                </a:lnTo>
                <a:lnTo>
                  <a:pt x="102361" y="38988"/>
                </a:lnTo>
                <a:lnTo>
                  <a:pt x="97408" y="36957"/>
                </a:lnTo>
                <a:lnTo>
                  <a:pt x="91820" y="34289"/>
                </a:lnTo>
                <a:lnTo>
                  <a:pt x="85725" y="32638"/>
                </a:lnTo>
                <a:lnTo>
                  <a:pt x="80136" y="30099"/>
                </a:lnTo>
                <a:lnTo>
                  <a:pt x="75183" y="28321"/>
                </a:lnTo>
                <a:lnTo>
                  <a:pt x="71500" y="27050"/>
                </a:lnTo>
                <a:lnTo>
                  <a:pt x="66039" y="23622"/>
                </a:lnTo>
                <a:lnTo>
                  <a:pt x="59816" y="18923"/>
                </a:lnTo>
                <a:lnTo>
                  <a:pt x="52450" y="14097"/>
                </a:lnTo>
                <a:lnTo>
                  <a:pt x="45592" y="9906"/>
                </a:lnTo>
                <a:lnTo>
                  <a:pt x="38226" y="5587"/>
                </a:lnTo>
                <a:lnTo>
                  <a:pt x="32003" y="2159"/>
                </a:lnTo>
                <a:lnTo>
                  <a:pt x="26542" y="381"/>
                </a:lnTo>
                <a:lnTo>
                  <a:pt x="22225" y="0"/>
                </a:lnTo>
                <a:close/>
              </a:path>
            </a:pathLst>
          </a:custGeom>
          <a:solidFill>
            <a:srgbClr val="844633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71" name="object 571"/>
          <p:cNvSpPr/>
          <p:nvPr/>
        </p:nvSpPr>
        <p:spPr>
          <a:xfrm>
            <a:off x="7309104" y="2859023"/>
            <a:ext cx="13716" cy="7620"/>
          </a:xfrm>
          <a:custGeom>
            <a:avLst/>
            <a:gdLst/>
            <a:ahLst/>
            <a:cxnLst/>
            <a:rect l="l" t="t" r="r" b="b"/>
            <a:pathLst>
              <a:path w="13716" h="7620">
                <a:moveTo>
                  <a:pt x="8000" y="0"/>
                </a:moveTo>
                <a:lnTo>
                  <a:pt x="5715" y="380"/>
                </a:lnTo>
                <a:lnTo>
                  <a:pt x="2921" y="1142"/>
                </a:lnTo>
                <a:lnTo>
                  <a:pt x="762" y="1904"/>
                </a:lnTo>
                <a:lnTo>
                  <a:pt x="0" y="3048"/>
                </a:lnTo>
                <a:lnTo>
                  <a:pt x="762" y="4952"/>
                </a:lnTo>
                <a:lnTo>
                  <a:pt x="1397" y="6096"/>
                </a:lnTo>
                <a:lnTo>
                  <a:pt x="4318" y="7238"/>
                </a:lnTo>
                <a:lnTo>
                  <a:pt x="5715" y="7620"/>
                </a:lnTo>
                <a:lnTo>
                  <a:pt x="9398" y="7620"/>
                </a:lnTo>
                <a:lnTo>
                  <a:pt x="11556" y="7238"/>
                </a:lnTo>
                <a:lnTo>
                  <a:pt x="12953" y="5714"/>
                </a:lnTo>
                <a:lnTo>
                  <a:pt x="13716" y="4572"/>
                </a:lnTo>
                <a:lnTo>
                  <a:pt x="13716" y="3048"/>
                </a:lnTo>
                <a:lnTo>
                  <a:pt x="12953" y="1904"/>
                </a:lnTo>
                <a:lnTo>
                  <a:pt x="10795" y="380"/>
                </a:lnTo>
                <a:lnTo>
                  <a:pt x="8000" y="0"/>
                </a:lnTo>
                <a:close/>
              </a:path>
            </a:pathLst>
          </a:custGeom>
          <a:solidFill>
            <a:srgbClr val="844633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72" name="object 572"/>
          <p:cNvSpPr/>
          <p:nvPr/>
        </p:nvSpPr>
        <p:spPr>
          <a:xfrm>
            <a:off x="7287768" y="2860548"/>
            <a:ext cx="111251" cy="38100"/>
          </a:xfrm>
          <a:custGeom>
            <a:avLst/>
            <a:gdLst/>
            <a:ahLst/>
            <a:cxnLst/>
            <a:rect l="l" t="t" r="r" b="b"/>
            <a:pathLst>
              <a:path w="111251" h="38100">
                <a:moveTo>
                  <a:pt x="12953" y="0"/>
                </a:moveTo>
                <a:lnTo>
                  <a:pt x="12318" y="0"/>
                </a:lnTo>
                <a:lnTo>
                  <a:pt x="11683" y="380"/>
                </a:lnTo>
                <a:lnTo>
                  <a:pt x="10540" y="888"/>
                </a:lnTo>
                <a:lnTo>
                  <a:pt x="10540" y="1269"/>
                </a:lnTo>
                <a:lnTo>
                  <a:pt x="9905" y="2159"/>
                </a:lnTo>
                <a:lnTo>
                  <a:pt x="8000" y="3810"/>
                </a:lnTo>
                <a:lnTo>
                  <a:pt x="5587" y="7238"/>
                </a:lnTo>
                <a:lnTo>
                  <a:pt x="3048" y="11937"/>
                </a:lnTo>
                <a:lnTo>
                  <a:pt x="634" y="15875"/>
                </a:lnTo>
                <a:lnTo>
                  <a:pt x="634" y="17525"/>
                </a:lnTo>
                <a:lnTo>
                  <a:pt x="0" y="20065"/>
                </a:lnTo>
                <a:lnTo>
                  <a:pt x="0" y="23113"/>
                </a:lnTo>
                <a:lnTo>
                  <a:pt x="1270" y="25273"/>
                </a:lnTo>
                <a:lnTo>
                  <a:pt x="6857" y="26162"/>
                </a:lnTo>
                <a:lnTo>
                  <a:pt x="10540" y="26542"/>
                </a:lnTo>
                <a:lnTo>
                  <a:pt x="20954" y="28193"/>
                </a:lnTo>
                <a:lnTo>
                  <a:pt x="25907" y="28701"/>
                </a:lnTo>
                <a:lnTo>
                  <a:pt x="30225" y="29590"/>
                </a:lnTo>
                <a:lnTo>
                  <a:pt x="32765" y="29972"/>
                </a:lnTo>
                <a:lnTo>
                  <a:pt x="43306" y="32512"/>
                </a:lnTo>
                <a:lnTo>
                  <a:pt x="52577" y="33781"/>
                </a:lnTo>
                <a:lnTo>
                  <a:pt x="61213" y="35560"/>
                </a:lnTo>
                <a:lnTo>
                  <a:pt x="69214" y="36449"/>
                </a:lnTo>
                <a:lnTo>
                  <a:pt x="76073" y="36829"/>
                </a:lnTo>
                <a:lnTo>
                  <a:pt x="83438" y="37718"/>
                </a:lnTo>
                <a:lnTo>
                  <a:pt x="90297" y="38100"/>
                </a:lnTo>
                <a:lnTo>
                  <a:pt x="103250" y="38100"/>
                </a:lnTo>
                <a:lnTo>
                  <a:pt x="110616" y="35940"/>
                </a:lnTo>
                <a:lnTo>
                  <a:pt x="111251" y="33400"/>
                </a:lnTo>
                <a:lnTo>
                  <a:pt x="109981" y="31623"/>
                </a:lnTo>
                <a:lnTo>
                  <a:pt x="105663" y="29590"/>
                </a:lnTo>
                <a:lnTo>
                  <a:pt x="100710" y="26924"/>
                </a:lnTo>
                <a:lnTo>
                  <a:pt x="94614" y="24891"/>
                </a:lnTo>
                <a:lnTo>
                  <a:pt x="88391" y="22732"/>
                </a:lnTo>
                <a:lnTo>
                  <a:pt x="82803" y="20065"/>
                </a:lnTo>
                <a:lnTo>
                  <a:pt x="78485" y="18796"/>
                </a:lnTo>
                <a:lnTo>
                  <a:pt x="76073" y="17525"/>
                </a:lnTo>
                <a:lnTo>
                  <a:pt x="72262" y="15366"/>
                </a:lnTo>
                <a:lnTo>
                  <a:pt x="66801" y="12446"/>
                </a:lnTo>
                <a:lnTo>
                  <a:pt x="65214" y="11175"/>
                </a:lnTo>
                <a:lnTo>
                  <a:pt x="41401" y="11175"/>
                </a:lnTo>
                <a:lnTo>
                  <a:pt x="37083" y="10667"/>
                </a:lnTo>
                <a:lnTo>
                  <a:pt x="14224" y="380"/>
                </a:lnTo>
                <a:lnTo>
                  <a:pt x="12953" y="0"/>
                </a:lnTo>
                <a:close/>
              </a:path>
              <a:path w="111251" h="38100">
                <a:moveTo>
                  <a:pt x="54990" y="5968"/>
                </a:moveTo>
                <a:lnTo>
                  <a:pt x="51942" y="6857"/>
                </a:lnTo>
                <a:lnTo>
                  <a:pt x="49402" y="10287"/>
                </a:lnTo>
                <a:lnTo>
                  <a:pt x="45720" y="11175"/>
                </a:lnTo>
                <a:lnTo>
                  <a:pt x="65214" y="11175"/>
                </a:lnTo>
                <a:lnTo>
                  <a:pt x="62991" y="9398"/>
                </a:lnTo>
                <a:lnTo>
                  <a:pt x="59943" y="7238"/>
                </a:lnTo>
                <a:lnTo>
                  <a:pt x="57530" y="6476"/>
                </a:lnTo>
                <a:lnTo>
                  <a:pt x="54990" y="5968"/>
                </a:lnTo>
                <a:close/>
              </a:path>
            </a:pathLst>
          </a:custGeom>
          <a:solidFill>
            <a:srgbClr val="4B1628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73" name="object 573"/>
          <p:cNvSpPr/>
          <p:nvPr/>
        </p:nvSpPr>
        <p:spPr>
          <a:xfrm>
            <a:off x="7287768" y="2886455"/>
            <a:ext cx="109727" cy="13716"/>
          </a:xfrm>
          <a:custGeom>
            <a:avLst/>
            <a:gdLst/>
            <a:ahLst/>
            <a:cxnLst/>
            <a:rect l="l" t="t" r="r" b="b"/>
            <a:pathLst>
              <a:path w="109727" h="13716">
                <a:moveTo>
                  <a:pt x="37719" y="5842"/>
                </a:moveTo>
                <a:lnTo>
                  <a:pt x="32511" y="5842"/>
                </a:lnTo>
                <a:lnTo>
                  <a:pt x="33654" y="6223"/>
                </a:lnTo>
                <a:lnTo>
                  <a:pt x="36195" y="6604"/>
                </a:lnTo>
                <a:lnTo>
                  <a:pt x="39242" y="7112"/>
                </a:lnTo>
                <a:lnTo>
                  <a:pt x="42290" y="7874"/>
                </a:lnTo>
                <a:lnTo>
                  <a:pt x="46608" y="9144"/>
                </a:lnTo>
                <a:lnTo>
                  <a:pt x="55752" y="10795"/>
                </a:lnTo>
                <a:lnTo>
                  <a:pt x="60705" y="12065"/>
                </a:lnTo>
                <a:lnTo>
                  <a:pt x="66166" y="12827"/>
                </a:lnTo>
                <a:lnTo>
                  <a:pt x="73532" y="13335"/>
                </a:lnTo>
                <a:lnTo>
                  <a:pt x="81533" y="13716"/>
                </a:lnTo>
                <a:lnTo>
                  <a:pt x="106679" y="13716"/>
                </a:lnTo>
                <a:lnTo>
                  <a:pt x="109092" y="13335"/>
                </a:lnTo>
                <a:lnTo>
                  <a:pt x="109727" y="12827"/>
                </a:lnTo>
                <a:lnTo>
                  <a:pt x="109727" y="12446"/>
                </a:lnTo>
                <a:lnTo>
                  <a:pt x="89534" y="12446"/>
                </a:lnTo>
                <a:lnTo>
                  <a:pt x="82803" y="12065"/>
                </a:lnTo>
                <a:lnTo>
                  <a:pt x="75437" y="11176"/>
                </a:lnTo>
                <a:lnTo>
                  <a:pt x="68706" y="10795"/>
                </a:lnTo>
                <a:lnTo>
                  <a:pt x="60705" y="10033"/>
                </a:lnTo>
                <a:lnTo>
                  <a:pt x="52070" y="8255"/>
                </a:lnTo>
                <a:lnTo>
                  <a:pt x="42925" y="7112"/>
                </a:lnTo>
                <a:lnTo>
                  <a:pt x="37719" y="5842"/>
                </a:lnTo>
                <a:close/>
              </a:path>
              <a:path w="109727" h="13716">
                <a:moveTo>
                  <a:pt x="109092" y="11176"/>
                </a:moveTo>
                <a:lnTo>
                  <a:pt x="107950" y="11176"/>
                </a:lnTo>
                <a:lnTo>
                  <a:pt x="106045" y="12065"/>
                </a:lnTo>
                <a:lnTo>
                  <a:pt x="102997" y="12446"/>
                </a:lnTo>
                <a:lnTo>
                  <a:pt x="109727" y="12446"/>
                </a:lnTo>
                <a:lnTo>
                  <a:pt x="109727" y="12065"/>
                </a:lnTo>
                <a:lnTo>
                  <a:pt x="109092" y="11176"/>
                </a:lnTo>
                <a:close/>
              </a:path>
              <a:path w="109727" h="13716">
                <a:moveTo>
                  <a:pt x="1270" y="0"/>
                </a:moveTo>
                <a:lnTo>
                  <a:pt x="0" y="0"/>
                </a:lnTo>
                <a:lnTo>
                  <a:pt x="0" y="4191"/>
                </a:lnTo>
                <a:lnTo>
                  <a:pt x="3682" y="4953"/>
                </a:lnTo>
                <a:lnTo>
                  <a:pt x="8000" y="6223"/>
                </a:lnTo>
                <a:lnTo>
                  <a:pt x="12826" y="7112"/>
                </a:lnTo>
                <a:lnTo>
                  <a:pt x="18414" y="7493"/>
                </a:lnTo>
                <a:lnTo>
                  <a:pt x="23240" y="7874"/>
                </a:lnTo>
                <a:lnTo>
                  <a:pt x="26924" y="8255"/>
                </a:lnTo>
                <a:lnTo>
                  <a:pt x="31241" y="8255"/>
                </a:lnTo>
                <a:lnTo>
                  <a:pt x="31876" y="7874"/>
                </a:lnTo>
                <a:lnTo>
                  <a:pt x="31876" y="6604"/>
                </a:lnTo>
                <a:lnTo>
                  <a:pt x="32511" y="5842"/>
                </a:lnTo>
                <a:lnTo>
                  <a:pt x="37719" y="5842"/>
                </a:lnTo>
                <a:lnTo>
                  <a:pt x="32511" y="4572"/>
                </a:lnTo>
                <a:lnTo>
                  <a:pt x="30099" y="4191"/>
                </a:lnTo>
                <a:lnTo>
                  <a:pt x="25780" y="3302"/>
                </a:lnTo>
                <a:lnTo>
                  <a:pt x="20827" y="2921"/>
                </a:lnTo>
                <a:lnTo>
                  <a:pt x="15875" y="2032"/>
                </a:lnTo>
                <a:lnTo>
                  <a:pt x="10413" y="1270"/>
                </a:lnTo>
                <a:lnTo>
                  <a:pt x="6730" y="889"/>
                </a:lnTo>
                <a:lnTo>
                  <a:pt x="127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74" name="object 574"/>
          <p:cNvSpPr/>
          <p:nvPr/>
        </p:nvSpPr>
        <p:spPr>
          <a:xfrm>
            <a:off x="7174992" y="2656332"/>
            <a:ext cx="255381" cy="219455"/>
          </a:xfrm>
          <a:custGeom>
            <a:avLst/>
            <a:gdLst/>
            <a:ahLst/>
            <a:cxnLst/>
            <a:rect l="l" t="t" r="r" b="b"/>
            <a:pathLst>
              <a:path w="255381" h="219455">
                <a:moveTo>
                  <a:pt x="255381" y="89026"/>
                </a:moveTo>
                <a:lnTo>
                  <a:pt x="169799" y="89026"/>
                </a:lnTo>
                <a:lnTo>
                  <a:pt x="175386" y="89534"/>
                </a:lnTo>
                <a:lnTo>
                  <a:pt x="177164" y="90296"/>
                </a:lnTo>
                <a:lnTo>
                  <a:pt x="175386" y="92455"/>
                </a:lnTo>
                <a:lnTo>
                  <a:pt x="172847" y="93344"/>
                </a:lnTo>
                <a:lnTo>
                  <a:pt x="171576" y="94233"/>
                </a:lnTo>
                <a:lnTo>
                  <a:pt x="170941" y="95884"/>
                </a:lnTo>
                <a:lnTo>
                  <a:pt x="169799" y="96773"/>
                </a:lnTo>
                <a:lnTo>
                  <a:pt x="169799" y="98425"/>
                </a:lnTo>
                <a:lnTo>
                  <a:pt x="169163" y="99694"/>
                </a:lnTo>
                <a:lnTo>
                  <a:pt x="167893" y="100964"/>
                </a:lnTo>
                <a:lnTo>
                  <a:pt x="162940" y="100964"/>
                </a:lnTo>
                <a:lnTo>
                  <a:pt x="161671" y="102742"/>
                </a:lnTo>
                <a:lnTo>
                  <a:pt x="159892" y="104775"/>
                </a:lnTo>
                <a:lnTo>
                  <a:pt x="159892" y="106933"/>
                </a:lnTo>
                <a:lnTo>
                  <a:pt x="157987" y="110743"/>
                </a:lnTo>
                <a:lnTo>
                  <a:pt x="154304" y="117982"/>
                </a:lnTo>
                <a:lnTo>
                  <a:pt x="149986" y="125221"/>
                </a:lnTo>
                <a:lnTo>
                  <a:pt x="146176" y="131698"/>
                </a:lnTo>
                <a:lnTo>
                  <a:pt x="143763" y="136778"/>
                </a:lnTo>
                <a:lnTo>
                  <a:pt x="139446" y="146176"/>
                </a:lnTo>
                <a:lnTo>
                  <a:pt x="133857" y="159003"/>
                </a:lnTo>
                <a:lnTo>
                  <a:pt x="127000" y="172973"/>
                </a:lnTo>
                <a:lnTo>
                  <a:pt x="121411" y="187070"/>
                </a:lnTo>
                <a:lnTo>
                  <a:pt x="116458" y="199008"/>
                </a:lnTo>
                <a:lnTo>
                  <a:pt x="112775" y="207517"/>
                </a:lnTo>
                <a:lnTo>
                  <a:pt x="111505" y="211327"/>
                </a:lnTo>
                <a:lnTo>
                  <a:pt x="112140" y="212216"/>
                </a:lnTo>
                <a:lnTo>
                  <a:pt x="112140" y="213105"/>
                </a:lnTo>
                <a:lnTo>
                  <a:pt x="113410" y="213867"/>
                </a:lnTo>
                <a:lnTo>
                  <a:pt x="123951" y="216026"/>
                </a:lnTo>
                <a:lnTo>
                  <a:pt x="131317" y="217296"/>
                </a:lnTo>
                <a:lnTo>
                  <a:pt x="140080" y="218566"/>
                </a:lnTo>
                <a:lnTo>
                  <a:pt x="150494" y="219455"/>
                </a:lnTo>
                <a:lnTo>
                  <a:pt x="162305" y="219075"/>
                </a:lnTo>
                <a:lnTo>
                  <a:pt x="175386" y="217296"/>
                </a:lnTo>
                <a:lnTo>
                  <a:pt x="187705" y="213867"/>
                </a:lnTo>
                <a:lnTo>
                  <a:pt x="185292" y="205866"/>
                </a:lnTo>
                <a:lnTo>
                  <a:pt x="181482" y="198119"/>
                </a:lnTo>
                <a:lnTo>
                  <a:pt x="179069" y="191769"/>
                </a:lnTo>
                <a:lnTo>
                  <a:pt x="179069" y="188340"/>
                </a:lnTo>
                <a:lnTo>
                  <a:pt x="180339" y="187070"/>
                </a:lnTo>
                <a:lnTo>
                  <a:pt x="182117" y="183641"/>
                </a:lnTo>
                <a:lnTo>
                  <a:pt x="185292" y="178942"/>
                </a:lnTo>
                <a:lnTo>
                  <a:pt x="188340" y="174243"/>
                </a:lnTo>
                <a:lnTo>
                  <a:pt x="192024" y="168782"/>
                </a:lnTo>
                <a:lnTo>
                  <a:pt x="195833" y="164083"/>
                </a:lnTo>
                <a:lnTo>
                  <a:pt x="198881" y="160273"/>
                </a:lnTo>
                <a:lnTo>
                  <a:pt x="201422" y="157225"/>
                </a:lnTo>
                <a:lnTo>
                  <a:pt x="205739" y="152145"/>
                </a:lnTo>
                <a:lnTo>
                  <a:pt x="224281" y="129539"/>
                </a:lnTo>
                <a:lnTo>
                  <a:pt x="247268" y="100583"/>
                </a:lnTo>
                <a:lnTo>
                  <a:pt x="255381" y="89026"/>
                </a:lnTo>
                <a:close/>
              </a:path>
              <a:path w="255381" h="219455">
                <a:moveTo>
                  <a:pt x="72516" y="0"/>
                </a:moveTo>
                <a:lnTo>
                  <a:pt x="50800" y="0"/>
                </a:lnTo>
                <a:lnTo>
                  <a:pt x="40258" y="1269"/>
                </a:lnTo>
                <a:lnTo>
                  <a:pt x="3682" y="22987"/>
                </a:lnTo>
                <a:lnTo>
                  <a:pt x="0" y="32003"/>
                </a:lnTo>
                <a:lnTo>
                  <a:pt x="0" y="40893"/>
                </a:lnTo>
                <a:lnTo>
                  <a:pt x="42163" y="68579"/>
                </a:lnTo>
                <a:lnTo>
                  <a:pt x="54482" y="71627"/>
                </a:lnTo>
                <a:lnTo>
                  <a:pt x="68833" y="74548"/>
                </a:lnTo>
                <a:lnTo>
                  <a:pt x="82423" y="77977"/>
                </a:lnTo>
                <a:lnTo>
                  <a:pt x="95376" y="80517"/>
                </a:lnTo>
                <a:lnTo>
                  <a:pt x="105282" y="82676"/>
                </a:lnTo>
                <a:lnTo>
                  <a:pt x="111505" y="83565"/>
                </a:lnTo>
                <a:lnTo>
                  <a:pt x="116458" y="83946"/>
                </a:lnTo>
                <a:lnTo>
                  <a:pt x="122681" y="84327"/>
                </a:lnTo>
                <a:lnTo>
                  <a:pt x="138810" y="86867"/>
                </a:lnTo>
                <a:lnTo>
                  <a:pt x="146176" y="87756"/>
                </a:lnTo>
                <a:lnTo>
                  <a:pt x="153669" y="89026"/>
                </a:lnTo>
                <a:lnTo>
                  <a:pt x="159892" y="89534"/>
                </a:lnTo>
                <a:lnTo>
                  <a:pt x="163575" y="89534"/>
                </a:lnTo>
                <a:lnTo>
                  <a:pt x="169799" y="89026"/>
                </a:lnTo>
                <a:lnTo>
                  <a:pt x="255381" y="89026"/>
                </a:lnTo>
                <a:lnTo>
                  <a:pt x="256539" y="87375"/>
                </a:lnTo>
                <a:lnTo>
                  <a:pt x="262635" y="77088"/>
                </a:lnTo>
                <a:lnTo>
                  <a:pt x="265175" y="71119"/>
                </a:lnTo>
                <a:lnTo>
                  <a:pt x="264540" y="68198"/>
                </a:lnTo>
                <a:lnTo>
                  <a:pt x="262635" y="65150"/>
                </a:lnTo>
                <a:lnTo>
                  <a:pt x="261492" y="63118"/>
                </a:lnTo>
                <a:lnTo>
                  <a:pt x="237871" y="47751"/>
                </a:lnTo>
                <a:lnTo>
                  <a:pt x="231775" y="45212"/>
                </a:lnTo>
                <a:lnTo>
                  <a:pt x="223647" y="42671"/>
                </a:lnTo>
                <a:lnTo>
                  <a:pt x="214375" y="39242"/>
                </a:lnTo>
                <a:lnTo>
                  <a:pt x="203834" y="35813"/>
                </a:lnTo>
                <a:lnTo>
                  <a:pt x="192024" y="32384"/>
                </a:lnTo>
                <a:lnTo>
                  <a:pt x="168528" y="25145"/>
                </a:lnTo>
                <a:lnTo>
                  <a:pt x="156717" y="21335"/>
                </a:lnTo>
                <a:lnTo>
                  <a:pt x="145033" y="17906"/>
                </a:lnTo>
                <a:lnTo>
                  <a:pt x="134492" y="14477"/>
                </a:lnTo>
                <a:lnTo>
                  <a:pt x="123951" y="11556"/>
                </a:lnTo>
                <a:lnTo>
                  <a:pt x="115188" y="8508"/>
                </a:lnTo>
                <a:lnTo>
                  <a:pt x="107187" y="6350"/>
                </a:lnTo>
                <a:lnTo>
                  <a:pt x="101600" y="4698"/>
                </a:lnTo>
                <a:lnTo>
                  <a:pt x="97916" y="3428"/>
                </a:lnTo>
                <a:lnTo>
                  <a:pt x="91058" y="2158"/>
                </a:lnTo>
                <a:lnTo>
                  <a:pt x="82423" y="1269"/>
                </a:lnTo>
                <a:lnTo>
                  <a:pt x="72516" y="0"/>
                </a:lnTo>
                <a:close/>
              </a:path>
            </a:pathLst>
          </a:custGeom>
          <a:solidFill>
            <a:srgbClr val="000066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75" name="object 575"/>
          <p:cNvSpPr/>
          <p:nvPr/>
        </p:nvSpPr>
        <p:spPr>
          <a:xfrm>
            <a:off x="7289292" y="2395727"/>
            <a:ext cx="121919" cy="102108"/>
          </a:xfrm>
          <a:custGeom>
            <a:avLst/>
            <a:gdLst/>
            <a:ahLst/>
            <a:cxnLst/>
            <a:rect l="l" t="t" r="r" b="b"/>
            <a:pathLst>
              <a:path w="121919" h="102108">
                <a:moveTo>
                  <a:pt x="73786" y="0"/>
                </a:moveTo>
                <a:lnTo>
                  <a:pt x="35051" y="16001"/>
                </a:lnTo>
                <a:lnTo>
                  <a:pt x="25653" y="44069"/>
                </a:lnTo>
                <a:lnTo>
                  <a:pt x="26288" y="50673"/>
                </a:lnTo>
                <a:lnTo>
                  <a:pt x="26288" y="53212"/>
                </a:lnTo>
                <a:lnTo>
                  <a:pt x="25018" y="56642"/>
                </a:lnTo>
                <a:lnTo>
                  <a:pt x="21843" y="60198"/>
                </a:lnTo>
                <a:lnTo>
                  <a:pt x="19430" y="63626"/>
                </a:lnTo>
                <a:lnTo>
                  <a:pt x="15621" y="67437"/>
                </a:lnTo>
                <a:lnTo>
                  <a:pt x="11937" y="70993"/>
                </a:lnTo>
                <a:lnTo>
                  <a:pt x="8127" y="74802"/>
                </a:lnTo>
                <a:lnTo>
                  <a:pt x="1904" y="83566"/>
                </a:lnTo>
                <a:lnTo>
                  <a:pt x="0" y="89154"/>
                </a:lnTo>
                <a:lnTo>
                  <a:pt x="1904" y="93852"/>
                </a:lnTo>
                <a:lnTo>
                  <a:pt x="6857" y="98679"/>
                </a:lnTo>
                <a:lnTo>
                  <a:pt x="13715" y="101219"/>
                </a:lnTo>
                <a:lnTo>
                  <a:pt x="20574" y="102108"/>
                </a:lnTo>
                <a:lnTo>
                  <a:pt x="28193" y="101726"/>
                </a:lnTo>
                <a:lnTo>
                  <a:pt x="34416" y="99949"/>
                </a:lnTo>
                <a:lnTo>
                  <a:pt x="40004" y="96900"/>
                </a:lnTo>
                <a:lnTo>
                  <a:pt x="46862" y="93852"/>
                </a:lnTo>
                <a:lnTo>
                  <a:pt x="51942" y="90424"/>
                </a:lnTo>
                <a:lnTo>
                  <a:pt x="55625" y="86995"/>
                </a:lnTo>
                <a:lnTo>
                  <a:pt x="57530" y="86487"/>
                </a:lnTo>
                <a:lnTo>
                  <a:pt x="58165" y="86106"/>
                </a:lnTo>
                <a:lnTo>
                  <a:pt x="81392" y="86106"/>
                </a:lnTo>
                <a:lnTo>
                  <a:pt x="81914" y="85217"/>
                </a:lnTo>
                <a:lnTo>
                  <a:pt x="81914" y="83566"/>
                </a:lnTo>
                <a:lnTo>
                  <a:pt x="83184" y="82676"/>
                </a:lnTo>
                <a:lnTo>
                  <a:pt x="85089" y="82169"/>
                </a:lnTo>
                <a:lnTo>
                  <a:pt x="86867" y="82169"/>
                </a:lnTo>
                <a:lnTo>
                  <a:pt x="88137" y="81787"/>
                </a:lnTo>
                <a:lnTo>
                  <a:pt x="88773" y="80518"/>
                </a:lnTo>
                <a:lnTo>
                  <a:pt x="88773" y="79121"/>
                </a:lnTo>
                <a:lnTo>
                  <a:pt x="88137" y="78359"/>
                </a:lnTo>
                <a:lnTo>
                  <a:pt x="86867" y="76962"/>
                </a:lnTo>
                <a:lnTo>
                  <a:pt x="85089" y="75311"/>
                </a:lnTo>
                <a:lnTo>
                  <a:pt x="81279" y="72644"/>
                </a:lnTo>
                <a:lnTo>
                  <a:pt x="81279" y="71882"/>
                </a:lnTo>
                <a:lnTo>
                  <a:pt x="82550" y="70993"/>
                </a:lnTo>
                <a:lnTo>
                  <a:pt x="108146" y="70993"/>
                </a:lnTo>
                <a:lnTo>
                  <a:pt x="108838" y="70485"/>
                </a:lnTo>
                <a:lnTo>
                  <a:pt x="109474" y="70104"/>
                </a:lnTo>
                <a:lnTo>
                  <a:pt x="109474" y="65277"/>
                </a:lnTo>
                <a:lnTo>
                  <a:pt x="108838" y="61849"/>
                </a:lnTo>
                <a:lnTo>
                  <a:pt x="108838" y="57150"/>
                </a:lnTo>
                <a:lnTo>
                  <a:pt x="109981" y="55752"/>
                </a:lnTo>
                <a:lnTo>
                  <a:pt x="111251" y="54101"/>
                </a:lnTo>
                <a:lnTo>
                  <a:pt x="112522" y="53212"/>
                </a:lnTo>
                <a:lnTo>
                  <a:pt x="116331" y="48895"/>
                </a:lnTo>
                <a:lnTo>
                  <a:pt x="118109" y="45466"/>
                </a:lnTo>
                <a:lnTo>
                  <a:pt x="119379" y="42799"/>
                </a:lnTo>
                <a:lnTo>
                  <a:pt x="121919" y="34162"/>
                </a:lnTo>
                <a:lnTo>
                  <a:pt x="121284" y="27305"/>
                </a:lnTo>
                <a:lnTo>
                  <a:pt x="85598" y="1270"/>
                </a:lnTo>
                <a:lnTo>
                  <a:pt x="79375" y="381"/>
                </a:lnTo>
                <a:lnTo>
                  <a:pt x="73786" y="0"/>
                </a:lnTo>
                <a:close/>
              </a:path>
              <a:path w="121919" h="102108">
                <a:moveTo>
                  <a:pt x="81392" y="86106"/>
                </a:moveTo>
                <a:lnTo>
                  <a:pt x="60071" y="86106"/>
                </a:lnTo>
                <a:lnTo>
                  <a:pt x="61213" y="86487"/>
                </a:lnTo>
                <a:lnTo>
                  <a:pt x="62483" y="86995"/>
                </a:lnTo>
                <a:lnTo>
                  <a:pt x="64388" y="88264"/>
                </a:lnTo>
                <a:lnTo>
                  <a:pt x="66928" y="89535"/>
                </a:lnTo>
                <a:lnTo>
                  <a:pt x="72516" y="91312"/>
                </a:lnTo>
                <a:lnTo>
                  <a:pt x="77469" y="90043"/>
                </a:lnTo>
                <a:lnTo>
                  <a:pt x="80644" y="87375"/>
                </a:lnTo>
                <a:lnTo>
                  <a:pt x="81392" y="86106"/>
                </a:lnTo>
                <a:close/>
              </a:path>
              <a:path w="121919" h="102108">
                <a:moveTo>
                  <a:pt x="108146" y="70993"/>
                </a:moveTo>
                <a:lnTo>
                  <a:pt x="83184" y="70993"/>
                </a:lnTo>
                <a:lnTo>
                  <a:pt x="85089" y="71882"/>
                </a:lnTo>
                <a:lnTo>
                  <a:pt x="86867" y="73151"/>
                </a:lnTo>
                <a:lnTo>
                  <a:pt x="90042" y="74041"/>
                </a:lnTo>
                <a:lnTo>
                  <a:pt x="92582" y="75311"/>
                </a:lnTo>
                <a:lnTo>
                  <a:pt x="93217" y="75692"/>
                </a:lnTo>
                <a:lnTo>
                  <a:pt x="94996" y="76200"/>
                </a:lnTo>
                <a:lnTo>
                  <a:pt x="96265" y="76200"/>
                </a:lnTo>
                <a:lnTo>
                  <a:pt x="96900" y="75692"/>
                </a:lnTo>
                <a:lnTo>
                  <a:pt x="97535" y="75311"/>
                </a:lnTo>
                <a:lnTo>
                  <a:pt x="97535" y="73151"/>
                </a:lnTo>
                <a:lnTo>
                  <a:pt x="98171" y="72262"/>
                </a:lnTo>
                <a:lnTo>
                  <a:pt x="100075" y="71882"/>
                </a:lnTo>
                <a:lnTo>
                  <a:pt x="106933" y="71882"/>
                </a:lnTo>
                <a:lnTo>
                  <a:pt x="108146" y="70993"/>
                </a:lnTo>
                <a:close/>
              </a:path>
              <a:path w="121919" h="102108">
                <a:moveTo>
                  <a:pt x="106933" y="71882"/>
                </a:moveTo>
                <a:lnTo>
                  <a:pt x="101853" y="71882"/>
                </a:lnTo>
                <a:lnTo>
                  <a:pt x="102488" y="72262"/>
                </a:lnTo>
                <a:lnTo>
                  <a:pt x="104393" y="72644"/>
                </a:lnTo>
                <a:lnTo>
                  <a:pt x="105028" y="72644"/>
                </a:lnTo>
                <a:lnTo>
                  <a:pt x="106299" y="72262"/>
                </a:lnTo>
                <a:lnTo>
                  <a:pt x="106933" y="71882"/>
                </a:lnTo>
                <a:close/>
              </a:path>
            </a:pathLst>
          </a:custGeom>
          <a:solidFill>
            <a:srgbClr val="844633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76" name="object 576"/>
          <p:cNvSpPr/>
          <p:nvPr/>
        </p:nvSpPr>
        <p:spPr>
          <a:xfrm>
            <a:off x="7304531" y="2479548"/>
            <a:ext cx="12192" cy="9143"/>
          </a:xfrm>
          <a:custGeom>
            <a:avLst/>
            <a:gdLst/>
            <a:ahLst/>
            <a:cxnLst/>
            <a:rect l="l" t="t" r="r" b="b"/>
            <a:pathLst>
              <a:path w="12192" h="9143">
                <a:moveTo>
                  <a:pt x="7112" y="0"/>
                </a:moveTo>
                <a:lnTo>
                  <a:pt x="5079" y="0"/>
                </a:lnTo>
                <a:lnTo>
                  <a:pt x="2540" y="1015"/>
                </a:lnTo>
                <a:lnTo>
                  <a:pt x="1270" y="1904"/>
                </a:lnTo>
                <a:lnTo>
                  <a:pt x="0" y="3810"/>
                </a:lnTo>
                <a:lnTo>
                  <a:pt x="126" y="5714"/>
                </a:lnTo>
                <a:lnTo>
                  <a:pt x="635" y="7238"/>
                </a:lnTo>
                <a:lnTo>
                  <a:pt x="1904" y="8127"/>
                </a:lnTo>
                <a:lnTo>
                  <a:pt x="4445" y="9143"/>
                </a:lnTo>
                <a:lnTo>
                  <a:pt x="6476" y="9143"/>
                </a:lnTo>
                <a:lnTo>
                  <a:pt x="9017" y="8636"/>
                </a:lnTo>
                <a:lnTo>
                  <a:pt x="10922" y="7747"/>
                </a:lnTo>
                <a:lnTo>
                  <a:pt x="12192" y="5714"/>
                </a:lnTo>
                <a:lnTo>
                  <a:pt x="12192" y="4317"/>
                </a:lnTo>
                <a:lnTo>
                  <a:pt x="10922" y="2412"/>
                </a:lnTo>
                <a:lnTo>
                  <a:pt x="9651" y="1015"/>
                </a:lnTo>
                <a:lnTo>
                  <a:pt x="7112" y="0"/>
                </a:lnTo>
                <a:close/>
              </a:path>
            </a:pathLst>
          </a:custGeom>
          <a:solidFill>
            <a:srgbClr val="844633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77" name="object 577"/>
          <p:cNvSpPr/>
          <p:nvPr/>
        </p:nvSpPr>
        <p:spPr>
          <a:xfrm>
            <a:off x="7335011" y="2415539"/>
            <a:ext cx="10668" cy="9144"/>
          </a:xfrm>
          <a:custGeom>
            <a:avLst/>
            <a:gdLst/>
            <a:ahLst/>
            <a:cxnLst/>
            <a:rect l="l" t="t" r="r" b="b"/>
            <a:pathLst>
              <a:path w="10668" h="9144">
                <a:moveTo>
                  <a:pt x="6985" y="0"/>
                </a:moveTo>
                <a:lnTo>
                  <a:pt x="4826" y="0"/>
                </a:lnTo>
                <a:lnTo>
                  <a:pt x="3175" y="888"/>
                </a:lnTo>
                <a:lnTo>
                  <a:pt x="1016" y="2286"/>
                </a:lnTo>
                <a:lnTo>
                  <a:pt x="0" y="3683"/>
                </a:lnTo>
                <a:lnTo>
                  <a:pt x="0" y="5080"/>
                </a:lnTo>
                <a:lnTo>
                  <a:pt x="1016" y="6858"/>
                </a:lnTo>
                <a:lnTo>
                  <a:pt x="2667" y="8255"/>
                </a:lnTo>
                <a:lnTo>
                  <a:pt x="4318" y="9144"/>
                </a:lnTo>
                <a:lnTo>
                  <a:pt x="6350" y="9144"/>
                </a:lnTo>
                <a:lnTo>
                  <a:pt x="8001" y="8255"/>
                </a:lnTo>
                <a:lnTo>
                  <a:pt x="9017" y="7365"/>
                </a:lnTo>
                <a:lnTo>
                  <a:pt x="10668" y="5969"/>
                </a:lnTo>
                <a:lnTo>
                  <a:pt x="10668" y="4063"/>
                </a:lnTo>
                <a:lnTo>
                  <a:pt x="9652" y="2794"/>
                </a:lnTo>
                <a:lnTo>
                  <a:pt x="8509" y="888"/>
                </a:lnTo>
                <a:lnTo>
                  <a:pt x="6985" y="0"/>
                </a:lnTo>
                <a:close/>
              </a:path>
            </a:pathLst>
          </a:custGeom>
          <a:solidFill>
            <a:srgbClr val="844633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78" name="object 578"/>
          <p:cNvSpPr/>
          <p:nvPr/>
        </p:nvSpPr>
        <p:spPr>
          <a:xfrm>
            <a:off x="7370064" y="2465832"/>
            <a:ext cx="12191" cy="7619"/>
          </a:xfrm>
          <a:custGeom>
            <a:avLst/>
            <a:gdLst/>
            <a:ahLst/>
            <a:cxnLst/>
            <a:rect l="l" t="t" r="r" b="b"/>
            <a:pathLst>
              <a:path w="12191" h="7619">
                <a:moveTo>
                  <a:pt x="2031" y="0"/>
                </a:moveTo>
                <a:lnTo>
                  <a:pt x="1396" y="0"/>
                </a:lnTo>
                <a:lnTo>
                  <a:pt x="0" y="888"/>
                </a:lnTo>
                <a:lnTo>
                  <a:pt x="0" y="1777"/>
                </a:lnTo>
                <a:lnTo>
                  <a:pt x="1396" y="2666"/>
                </a:lnTo>
                <a:lnTo>
                  <a:pt x="4063" y="4444"/>
                </a:lnTo>
                <a:lnTo>
                  <a:pt x="6095" y="6222"/>
                </a:lnTo>
                <a:lnTo>
                  <a:pt x="7492" y="7619"/>
                </a:lnTo>
                <a:lnTo>
                  <a:pt x="8127" y="6730"/>
                </a:lnTo>
                <a:lnTo>
                  <a:pt x="10159" y="6222"/>
                </a:lnTo>
                <a:lnTo>
                  <a:pt x="10794" y="5333"/>
                </a:lnTo>
                <a:lnTo>
                  <a:pt x="12191" y="4444"/>
                </a:lnTo>
                <a:lnTo>
                  <a:pt x="9525" y="3175"/>
                </a:lnTo>
                <a:lnTo>
                  <a:pt x="6095" y="2285"/>
                </a:lnTo>
                <a:lnTo>
                  <a:pt x="4063" y="888"/>
                </a:lnTo>
                <a:lnTo>
                  <a:pt x="203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79" name="object 579"/>
          <p:cNvSpPr/>
          <p:nvPr/>
        </p:nvSpPr>
        <p:spPr>
          <a:xfrm>
            <a:off x="7383780" y="2441448"/>
            <a:ext cx="18288" cy="6096"/>
          </a:xfrm>
          <a:custGeom>
            <a:avLst/>
            <a:gdLst/>
            <a:ahLst/>
            <a:cxnLst/>
            <a:rect l="l" t="t" r="r" b="b"/>
            <a:pathLst>
              <a:path w="18288" h="6096">
                <a:moveTo>
                  <a:pt x="10414" y="0"/>
                </a:moveTo>
                <a:lnTo>
                  <a:pt x="1270" y="0"/>
                </a:lnTo>
                <a:lnTo>
                  <a:pt x="0" y="507"/>
                </a:lnTo>
                <a:lnTo>
                  <a:pt x="0" y="888"/>
                </a:lnTo>
                <a:lnTo>
                  <a:pt x="6096" y="888"/>
                </a:lnTo>
                <a:lnTo>
                  <a:pt x="9144" y="1904"/>
                </a:lnTo>
                <a:lnTo>
                  <a:pt x="12192" y="2793"/>
                </a:lnTo>
                <a:lnTo>
                  <a:pt x="13970" y="3810"/>
                </a:lnTo>
                <a:lnTo>
                  <a:pt x="13970" y="4190"/>
                </a:lnTo>
                <a:lnTo>
                  <a:pt x="15240" y="4699"/>
                </a:lnTo>
                <a:lnTo>
                  <a:pt x="15240" y="6096"/>
                </a:lnTo>
                <a:lnTo>
                  <a:pt x="16510" y="6096"/>
                </a:lnTo>
                <a:lnTo>
                  <a:pt x="17018" y="5587"/>
                </a:lnTo>
                <a:lnTo>
                  <a:pt x="18288" y="4699"/>
                </a:lnTo>
                <a:lnTo>
                  <a:pt x="18288" y="4190"/>
                </a:lnTo>
                <a:lnTo>
                  <a:pt x="17652" y="3301"/>
                </a:lnTo>
                <a:lnTo>
                  <a:pt x="16510" y="2286"/>
                </a:lnTo>
                <a:lnTo>
                  <a:pt x="13462" y="507"/>
                </a:lnTo>
                <a:lnTo>
                  <a:pt x="1041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80" name="object 580"/>
          <p:cNvSpPr/>
          <p:nvPr/>
        </p:nvSpPr>
        <p:spPr>
          <a:xfrm>
            <a:off x="7382256" y="2447544"/>
            <a:ext cx="12192" cy="6095"/>
          </a:xfrm>
          <a:custGeom>
            <a:avLst/>
            <a:gdLst/>
            <a:ahLst/>
            <a:cxnLst/>
            <a:rect l="l" t="t" r="r" b="b"/>
            <a:pathLst>
              <a:path w="12192" h="6095">
                <a:moveTo>
                  <a:pt x="3683" y="1269"/>
                </a:moveTo>
                <a:lnTo>
                  <a:pt x="635" y="1269"/>
                </a:lnTo>
                <a:lnTo>
                  <a:pt x="1777" y="1777"/>
                </a:lnTo>
                <a:lnTo>
                  <a:pt x="2413" y="2666"/>
                </a:lnTo>
                <a:lnTo>
                  <a:pt x="3048" y="3047"/>
                </a:lnTo>
                <a:lnTo>
                  <a:pt x="4318" y="3936"/>
                </a:lnTo>
                <a:lnTo>
                  <a:pt x="5461" y="4825"/>
                </a:lnTo>
                <a:lnTo>
                  <a:pt x="6730" y="5206"/>
                </a:lnTo>
                <a:lnTo>
                  <a:pt x="7366" y="6095"/>
                </a:lnTo>
                <a:lnTo>
                  <a:pt x="7366" y="4825"/>
                </a:lnTo>
                <a:lnTo>
                  <a:pt x="7874" y="4317"/>
                </a:lnTo>
                <a:lnTo>
                  <a:pt x="8509" y="3936"/>
                </a:lnTo>
                <a:lnTo>
                  <a:pt x="11557" y="3936"/>
                </a:lnTo>
                <a:lnTo>
                  <a:pt x="12192" y="3428"/>
                </a:lnTo>
                <a:lnTo>
                  <a:pt x="12192" y="3047"/>
                </a:lnTo>
                <a:lnTo>
                  <a:pt x="11557" y="2666"/>
                </a:lnTo>
                <a:lnTo>
                  <a:pt x="8509" y="2666"/>
                </a:lnTo>
                <a:lnTo>
                  <a:pt x="7366" y="1777"/>
                </a:lnTo>
                <a:lnTo>
                  <a:pt x="4825" y="1777"/>
                </a:lnTo>
                <a:lnTo>
                  <a:pt x="3683" y="1269"/>
                </a:lnTo>
                <a:close/>
              </a:path>
              <a:path w="12192" h="6095">
                <a:moveTo>
                  <a:pt x="635" y="0"/>
                </a:moveTo>
                <a:lnTo>
                  <a:pt x="0" y="0"/>
                </a:lnTo>
                <a:lnTo>
                  <a:pt x="0" y="1269"/>
                </a:lnTo>
                <a:lnTo>
                  <a:pt x="3048" y="1269"/>
                </a:lnTo>
                <a:lnTo>
                  <a:pt x="2413" y="888"/>
                </a:lnTo>
                <a:lnTo>
                  <a:pt x="1777" y="380"/>
                </a:lnTo>
                <a:lnTo>
                  <a:pt x="63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81" name="object 581"/>
          <p:cNvSpPr/>
          <p:nvPr/>
        </p:nvSpPr>
        <p:spPr>
          <a:xfrm>
            <a:off x="7304626" y="2392679"/>
            <a:ext cx="120301" cy="60960"/>
          </a:xfrm>
          <a:custGeom>
            <a:avLst/>
            <a:gdLst/>
            <a:ahLst/>
            <a:cxnLst/>
            <a:rect l="l" t="t" r="r" b="b"/>
            <a:pathLst>
              <a:path w="120301" h="60960">
                <a:moveTo>
                  <a:pt x="63151" y="0"/>
                </a:moveTo>
                <a:lnTo>
                  <a:pt x="58198" y="0"/>
                </a:lnTo>
                <a:lnTo>
                  <a:pt x="56420" y="381"/>
                </a:lnTo>
                <a:lnTo>
                  <a:pt x="51467" y="1270"/>
                </a:lnTo>
                <a:lnTo>
                  <a:pt x="46387" y="2540"/>
                </a:lnTo>
                <a:lnTo>
                  <a:pt x="39656" y="3810"/>
                </a:lnTo>
                <a:lnTo>
                  <a:pt x="33433" y="5969"/>
                </a:lnTo>
                <a:lnTo>
                  <a:pt x="27845" y="7239"/>
                </a:lnTo>
                <a:lnTo>
                  <a:pt x="23527" y="9271"/>
                </a:lnTo>
                <a:lnTo>
                  <a:pt x="20352" y="10541"/>
                </a:lnTo>
                <a:lnTo>
                  <a:pt x="17304" y="14859"/>
                </a:lnTo>
                <a:lnTo>
                  <a:pt x="13621" y="19431"/>
                </a:lnTo>
                <a:lnTo>
                  <a:pt x="9176" y="25019"/>
                </a:lnTo>
                <a:lnTo>
                  <a:pt x="0" y="46609"/>
                </a:lnTo>
                <a:lnTo>
                  <a:pt x="540" y="49530"/>
                </a:lnTo>
                <a:lnTo>
                  <a:pt x="1810" y="52959"/>
                </a:lnTo>
                <a:lnTo>
                  <a:pt x="2953" y="56769"/>
                </a:lnTo>
                <a:lnTo>
                  <a:pt x="4223" y="58420"/>
                </a:lnTo>
                <a:lnTo>
                  <a:pt x="5493" y="58800"/>
                </a:lnTo>
                <a:lnTo>
                  <a:pt x="6763" y="59309"/>
                </a:lnTo>
                <a:lnTo>
                  <a:pt x="9811" y="60579"/>
                </a:lnTo>
                <a:lnTo>
                  <a:pt x="12986" y="60960"/>
                </a:lnTo>
                <a:lnTo>
                  <a:pt x="23527" y="60960"/>
                </a:lnTo>
                <a:lnTo>
                  <a:pt x="27845" y="60579"/>
                </a:lnTo>
                <a:lnTo>
                  <a:pt x="26575" y="57150"/>
                </a:lnTo>
                <a:lnTo>
                  <a:pt x="26575" y="52450"/>
                </a:lnTo>
                <a:lnTo>
                  <a:pt x="27845" y="48641"/>
                </a:lnTo>
                <a:lnTo>
                  <a:pt x="29750" y="45339"/>
                </a:lnTo>
                <a:lnTo>
                  <a:pt x="66326" y="45339"/>
                </a:lnTo>
                <a:lnTo>
                  <a:pt x="70644" y="43180"/>
                </a:lnTo>
                <a:lnTo>
                  <a:pt x="76232" y="41910"/>
                </a:lnTo>
                <a:lnTo>
                  <a:pt x="81820" y="41021"/>
                </a:lnTo>
                <a:lnTo>
                  <a:pt x="118726" y="41021"/>
                </a:lnTo>
                <a:lnTo>
                  <a:pt x="119031" y="39370"/>
                </a:lnTo>
                <a:lnTo>
                  <a:pt x="120301" y="35179"/>
                </a:lnTo>
                <a:lnTo>
                  <a:pt x="119031" y="30861"/>
                </a:lnTo>
                <a:lnTo>
                  <a:pt x="117761" y="27050"/>
                </a:lnTo>
                <a:lnTo>
                  <a:pt x="114078" y="24511"/>
                </a:lnTo>
                <a:lnTo>
                  <a:pt x="109760" y="21971"/>
                </a:lnTo>
                <a:lnTo>
                  <a:pt x="104172" y="19431"/>
                </a:lnTo>
                <a:lnTo>
                  <a:pt x="99854" y="16891"/>
                </a:lnTo>
                <a:lnTo>
                  <a:pt x="97949" y="15621"/>
                </a:lnTo>
                <a:lnTo>
                  <a:pt x="94266" y="13589"/>
                </a:lnTo>
                <a:lnTo>
                  <a:pt x="90456" y="11049"/>
                </a:lnTo>
                <a:lnTo>
                  <a:pt x="87408" y="8509"/>
                </a:lnTo>
                <a:lnTo>
                  <a:pt x="83090" y="5969"/>
                </a:lnTo>
                <a:lnTo>
                  <a:pt x="78772" y="3810"/>
                </a:lnTo>
                <a:lnTo>
                  <a:pt x="74962" y="2540"/>
                </a:lnTo>
                <a:lnTo>
                  <a:pt x="71279" y="1270"/>
                </a:lnTo>
                <a:lnTo>
                  <a:pt x="66961" y="889"/>
                </a:lnTo>
                <a:lnTo>
                  <a:pt x="63151" y="0"/>
                </a:lnTo>
                <a:close/>
              </a:path>
              <a:path w="120301" h="60960">
                <a:moveTo>
                  <a:pt x="66326" y="45339"/>
                </a:moveTo>
                <a:lnTo>
                  <a:pt x="29750" y="45339"/>
                </a:lnTo>
                <a:lnTo>
                  <a:pt x="34703" y="45720"/>
                </a:lnTo>
                <a:lnTo>
                  <a:pt x="38386" y="47371"/>
                </a:lnTo>
                <a:lnTo>
                  <a:pt x="40926" y="48260"/>
                </a:lnTo>
                <a:lnTo>
                  <a:pt x="42069" y="49530"/>
                </a:lnTo>
                <a:lnTo>
                  <a:pt x="45879" y="48641"/>
                </a:lnTo>
                <a:lnTo>
                  <a:pt x="48927" y="48260"/>
                </a:lnTo>
                <a:lnTo>
                  <a:pt x="52610" y="47879"/>
                </a:lnTo>
                <a:lnTo>
                  <a:pt x="55785" y="47371"/>
                </a:lnTo>
                <a:lnTo>
                  <a:pt x="57563" y="47371"/>
                </a:lnTo>
                <a:lnTo>
                  <a:pt x="60738" y="46609"/>
                </a:lnTo>
                <a:lnTo>
                  <a:pt x="63151" y="46100"/>
                </a:lnTo>
                <a:lnTo>
                  <a:pt x="66326" y="45339"/>
                </a:lnTo>
                <a:close/>
              </a:path>
              <a:path w="120301" h="60960">
                <a:moveTo>
                  <a:pt x="118726" y="41021"/>
                </a:moveTo>
                <a:lnTo>
                  <a:pt x="81820" y="41021"/>
                </a:lnTo>
                <a:lnTo>
                  <a:pt x="86138" y="41529"/>
                </a:lnTo>
                <a:lnTo>
                  <a:pt x="90456" y="43180"/>
                </a:lnTo>
                <a:lnTo>
                  <a:pt x="95536" y="45720"/>
                </a:lnTo>
                <a:lnTo>
                  <a:pt x="101632" y="47879"/>
                </a:lnTo>
                <a:lnTo>
                  <a:pt x="104807" y="48641"/>
                </a:lnTo>
                <a:lnTo>
                  <a:pt x="108490" y="48641"/>
                </a:lnTo>
                <a:lnTo>
                  <a:pt x="108490" y="49149"/>
                </a:lnTo>
                <a:lnTo>
                  <a:pt x="112808" y="49149"/>
                </a:lnTo>
                <a:lnTo>
                  <a:pt x="114713" y="47371"/>
                </a:lnTo>
                <a:lnTo>
                  <a:pt x="117253" y="45339"/>
                </a:lnTo>
                <a:lnTo>
                  <a:pt x="118396" y="42799"/>
                </a:lnTo>
                <a:lnTo>
                  <a:pt x="118726" y="41021"/>
                </a:lnTo>
                <a:close/>
              </a:path>
            </a:pathLst>
          </a:custGeom>
          <a:solidFill>
            <a:srgbClr val="0C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82" name="object 582"/>
          <p:cNvSpPr/>
          <p:nvPr/>
        </p:nvSpPr>
        <p:spPr>
          <a:xfrm>
            <a:off x="7335011" y="2415539"/>
            <a:ext cx="10668" cy="9144"/>
          </a:xfrm>
          <a:custGeom>
            <a:avLst/>
            <a:gdLst/>
            <a:ahLst/>
            <a:cxnLst/>
            <a:rect l="l" t="t" r="r" b="b"/>
            <a:pathLst>
              <a:path w="10668" h="9144">
                <a:moveTo>
                  <a:pt x="6985" y="0"/>
                </a:moveTo>
                <a:lnTo>
                  <a:pt x="4826" y="0"/>
                </a:lnTo>
                <a:lnTo>
                  <a:pt x="3175" y="508"/>
                </a:lnTo>
                <a:lnTo>
                  <a:pt x="1016" y="1397"/>
                </a:lnTo>
                <a:lnTo>
                  <a:pt x="0" y="3175"/>
                </a:lnTo>
                <a:lnTo>
                  <a:pt x="0" y="4572"/>
                </a:lnTo>
                <a:lnTo>
                  <a:pt x="508" y="6350"/>
                </a:lnTo>
                <a:lnTo>
                  <a:pt x="2159" y="7747"/>
                </a:lnTo>
                <a:lnTo>
                  <a:pt x="3683" y="9144"/>
                </a:lnTo>
                <a:lnTo>
                  <a:pt x="5334" y="9144"/>
                </a:lnTo>
                <a:lnTo>
                  <a:pt x="7493" y="8255"/>
                </a:lnTo>
                <a:lnTo>
                  <a:pt x="9017" y="7365"/>
                </a:lnTo>
                <a:lnTo>
                  <a:pt x="10668" y="5969"/>
                </a:lnTo>
                <a:lnTo>
                  <a:pt x="10668" y="4063"/>
                </a:lnTo>
                <a:lnTo>
                  <a:pt x="9652" y="2794"/>
                </a:lnTo>
                <a:lnTo>
                  <a:pt x="8509" y="888"/>
                </a:lnTo>
                <a:lnTo>
                  <a:pt x="6985" y="0"/>
                </a:lnTo>
                <a:close/>
              </a:path>
            </a:pathLst>
          </a:custGeom>
          <a:solidFill>
            <a:srgbClr val="0C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83" name="object 583"/>
          <p:cNvSpPr/>
          <p:nvPr/>
        </p:nvSpPr>
        <p:spPr>
          <a:xfrm>
            <a:off x="7149083" y="2474976"/>
            <a:ext cx="187451" cy="240791"/>
          </a:xfrm>
          <a:custGeom>
            <a:avLst/>
            <a:gdLst/>
            <a:ahLst/>
            <a:cxnLst/>
            <a:rect l="l" t="t" r="r" b="b"/>
            <a:pathLst>
              <a:path w="187451" h="240791">
                <a:moveTo>
                  <a:pt x="157099" y="0"/>
                </a:moveTo>
                <a:lnTo>
                  <a:pt x="108585" y="17145"/>
                </a:lnTo>
                <a:lnTo>
                  <a:pt x="77597" y="45847"/>
                </a:lnTo>
                <a:lnTo>
                  <a:pt x="69469" y="75819"/>
                </a:lnTo>
                <a:lnTo>
                  <a:pt x="69469" y="94741"/>
                </a:lnTo>
                <a:lnTo>
                  <a:pt x="67691" y="101091"/>
                </a:lnTo>
                <a:lnTo>
                  <a:pt x="65786" y="110109"/>
                </a:lnTo>
                <a:lnTo>
                  <a:pt x="62738" y="118237"/>
                </a:lnTo>
                <a:lnTo>
                  <a:pt x="61468" y="123444"/>
                </a:lnTo>
                <a:lnTo>
                  <a:pt x="60198" y="126364"/>
                </a:lnTo>
                <a:lnTo>
                  <a:pt x="57785" y="130301"/>
                </a:lnTo>
                <a:lnTo>
                  <a:pt x="53975" y="135382"/>
                </a:lnTo>
                <a:lnTo>
                  <a:pt x="49657" y="140081"/>
                </a:lnTo>
                <a:lnTo>
                  <a:pt x="46609" y="143510"/>
                </a:lnTo>
                <a:lnTo>
                  <a:pt x="41021" y="148209"/>
                </a:lnTo>
                <a:lnTo>
                  <a:pt x="34163" y="153415"/>
                </a:lnTo>
                <a:lnTo>
                  <a:pt x="27305" y="159765"/>
                </a:lnTo>
                <a:lnTo>
                  <a:pt x="19812" y="166624"/>
                </a:lnTo>
                <a:lnTo>
                  <a:pt x="13081" y="174371"/>
                </a:lnTo>
                <a:lnTo>
                  <a:pt x="6223" y="182118"/>
                </a:lnTo>
                <a:lnTo>
                  <a:pt x="1270" y="189357"/>
                </a:lnTo>
                <a:lnTo>
                  <a:pt x="0" y="193294"/>
                </a:lnTo>
                <a:lnTo>
                  <a:pt x="101" y="199262"/>
                </a:lnTo>
                <a:lnTo>
                  <a:pt x="27305" y="233934"/>
                </a:lnTo>
                <a:lnTo>
                  <a:pt x="60198" y="240791"/>
                </a:lnTo>
                <a:lnTo>
                  <a:pt x="67056" y="240411"/>
                </a:lnTo>
                <a:lnTo>
                  <a:pt x="104901" y="222376"/>
                </a:lnTo>
                <a:lnTo>
                  <a:pt x="124079" y="196214"/>
                </a:lnTo>
                <a:lnTo>
                  <a:pt x="127889" y="192404"/>
                </a:lnTo>
                <a:lnTo>
                  <a:pt x="142748" y="158114"/>
                </a:lnTo>
                <a:lnTo>
                  <a:pt x="146431" y="150368"/>
                </a:lnTo>
                <a:lnTo>
                  <a:pt x="149606" y="145287"/>
                </a:lnTo>
                <a:lnTo>
                  <a:pt x="153924" y="140588"/>
                </a:lnTo>
                <a:lnTo>
                  <a:pt x="157607" y="135382"/>
                </a:lnTo>
                <a:lnTo>
                  <a:pt x="162051" y="129794"/>
                </a:lnTo>
                <a:lnTo>
                  <a:pt x="164465" y="124713"/>
                </a:lnTo>
                <a:lnTo>
                  <a:pt x="165735" y="120396"/>
                </a:lnTo>
                <a:lnTo>
                  <a:pt x="167005" y="115697"/>
                </a:lnTo>
                <a:lnTo>
                  <a:pt x="169418" y="110998"/>
                </a:lnTo>
                <a:lnTo>
                  <a:pt x="171323" y="107950"/>
                </a:lnTo>
                <a:lnTo>
                  <a:pt x="175006" y="105028"/>
                </a:lnTo>
                <a:lnTo>
                  <a:pt x="179324" y="99822"/>
                </a:lnTo>
                <a:lnTo>
                  <a:pt x="183769" y="93852"/>
                </a:lnTo>
                <a:lnTo>
                  <a:pt x="185547" y="87375"/>
                </a:lnTo>
                <a:lnTo>
                  <a:pt x="186817" y="79756"/>
                </a:lnTo>
                <a:lnTo>
                  <a:pt x="187451" y="70738"/>
                </a:lnTo>
                <a:lnTo>
                  <a:pt x="186817" y="61722"/>
                </a:lnTo>
                <a:lnTo>
                  <a:pt x="184912" y="54356"/>
                </a:lnTo>
                <a:lnTo>
                  <a:pt x="182499" y="47498"/>
                </a:lnTo>
                <a:lnTo>
                  <a:pt x="179324" y="39370"/>
                </a:lnTo>
                <a:lnTo>
                  <a:pt x="178181" y="32131"/>
                </a:lnTo>
                <a:lnTo>
                  <a:pt x="177546" y="25653"/>
                </a:lnTo>
                <a:lnTo>
                  <a:pt x="177546" y="19303"/>
                </a:lnTo>
                <a:lnTo>
                  <a:pt x="175641" y="11937"/>
                </a:lnTo>
                <a:lnTo>
                  <a:pt x="171958" y="5079"/>
                </a:lnTo>
                <a:lnTo>
                  <a:pt x="165735" y="1270"/>
                </a:lnTo>
                <a:lnTo>
                  <a:pt x="157099" y="0"/>
                </a:lnTo>
                <a:close/>
              </a:path>
            </a:pathLst>
          </a:custGeom>
          <a:solidFill>
            <a:srgbClr val="844633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84" name="object 584"/>
          <p:cNvSpPr/>
          <p:nvPr/>
        </p:nvSpPr>
        <p:spPr>
          <a:xfrm>
            <a:off x="7304531" y="2479548"/>
            <a:ext cx="12192" cy="9143"/>
          </a:xfrm>
          <a:custGeom>
            <a:avLst/>
            <a:gdLst/>
            <a:ahLst/>
            <a:cxnLst/>
            <a:rect l="l" t="t" r="r" b="b"/>
            <a:pathLst>
              <a:path w="12192" h="9143">
                <a:moveTo>
                  <a:pt x="5715" y="0"/>
                </a:moveTo>
                <a:lnTo>
                  <a:pt x="3810" y="507"/>
                </a:lnTo>
                <a:lnTo>
                  <a:pt x="1270" y="1015"/>
                </a:lnTo>
                <a:lnTo>
                  <a:pt x="635" y="2412"/>
                </a:lnTo>
                <a:lnTo>
                  <a:pt x="0" y="4825"/>
                </a:lnTo>
                <a:lnTo>
                  <a:pt x="635" y="6730"/>
                </a:lnTo>
                <a:lnTo>
                  <a:pt x="1270" y="8127"/>
                </a:lnTo>
                <a:lnTo>
                  <a:pt x="3810" y="8636"/>
                </a:lnTo>
                <a:lnTo>
                  <a:pt x="5715" y="9143"/>
                </a:lnTo>
                <a:lnTo>
                  <a:pt x="7747" y="8636"/>
                </a:lnTo>
                <a:lnTo>
                  <a:pt x="10287" y="8127"/>
                </a:lnTo>
                <a:lnTo>
                  <a:pt x="11557" y="6730"/>
                </a:lnTo>
                <a:lnTo>
                  <a:pt x="12192" y="4825"/>
                </a:lnTo>
                <a:lnTo>
                  <a:pt x="11557" y="3428"/>
                </a:lnTo>
                <a:lnTo>
                  <a:pt x="10922" y="1397"/>
                </a:lnTo>
                <a:lnTo>
                  <a:pt x="9017" y="507"/>
                </a:lnTo>
                <a:lnTo>
                  <a:pt x="5715" y="0"/>
                </a:lnTo>
                <a:close/>
              </a:path>
            </a:pathLst>
          </a:custGeom>
          <a:solidFill>
            <a:srgbClr val="844633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85" name="object 585"/>
          <p:cNvSpPr/>
          <p:nvPr/>
        </p:nvSpPr>
        <p:spPr>
          <a:xfrm>
            <a:off x="7284719" y="2508504"/>
            <a:ext cx="12191" cy="9144"/>
          </a:xfrm>
          <a:custGeom>
            <a:avLst/>
            <a:gdLst/>
            <a:ahLst/>
            <a:cxnLst/>
            <a:rect l="l" t="t" r="r" b="b"/>
            <a:pathLst>
              <a:path w="12191" h="9144">
                <a:moveTo>
                  <a:pt x="6476" y="0"/>
                </a:moveTo>
                <a:lnTo>
                  <a:pt x="4445" y="888"/>
                </a:lnTo>
                <a:lnTo>
                  <a:pt x="1904" y="1778"/>
                </a:lnTo>
                <a:lnTo>
                  <a:pt x="634" y="3175"/>
                </a:lnTo>
                <a:lnTo>
                  <a:pt x="0" y="5080"/>
                </a:lnTo>
                <a:lnTo>
                  <a:pt x="634" y="6350"/>
                </a:lnTo>
                <a:lnTo>
                  <a:pt x="1270" y="8255"/>
                </a:lnTo>
                <a:lnTo>
                  <a:pt x="3175" y="9144"/>
                </a:lnTo>
                <a:lnTo>
                  <a:pt x="6476" y="9144"/>
                </a:lnTo>
                <a:lnTo>
                  <a:pt x="10922" y="8255"/>
                </a:lnTo>
                <a:lnTo>
                  <a:pt x="11556" y="6350"/>
                </a:lnTo>
                <a:lnTo>
                  <a:pt x="12191" y="5080"/>
                </a:lnTo>
                <a:lnTo>
                  <a:pt x="11556" y="3175"/>
                </a:lnTo>
                <a:lnTo>
                  <a:pt x="10922" y="1778"/>
                </a:lnTo>
                <a:lnTo>
                  <a:pt x="9016" y="888"/>
                </a:lnTo>
                <a:lnTo>
                  <a:pt x="6476" y="0"/>
                </a:lnTo>
                <a:close/>
              </a:path>
            </a:pathLst>
          </a:custGeom>
          <a:solidFill>
            <a:srgbClr val="844633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86" name="object 586"/>
          <p:cNvSpPr/>
          <p:nvPr/>
        </p:nvSpPr>
        <p:spPr>
          <a:xfrm>
            <a:off x="7200900" y="2685288"/>
            <a:ext cx="12192" cy="7620"/>
          </a:xfrm>
          <a:custGeom>
            <a:avLst/>
            <a:gdLst/>
            <a:ahLst/>
            <a:cxnLst/>
            <a:rect l="l" t="t" r="r" b="b"/>
            <a:pathLst>
              <a:path w="12192" h="7620">
                <a:moveTo>
                  <a:pt x="6476" y="0"/>
                </a:moveTo>
                <a:lnTo>
                  <a:pt x="4445" y="762"/>
                </a:lnTo>
                <a:lnTo>
                  <a:pt x="1904" y="1142"/>
                </a:lnTo>
                <a:lnTo>
                  <a:pt x="634" y="2286"/>
                </a:lnTo>
                <a:lnTo>
                  <a:pt x="0" y="3810"/>
                </a:lnTo>
                <a:lnTo>
                  <a:pt x="634" y="4952"/>
                </a:lnTo>
                <a:lnTo>
                  <a:pt x="1904" y="6476"/>
                </a:lnTo>
                <a:lnTo>
                  <a:pt x="4445" y="7238"/>
                </a:lnTo>
                <a:lnTo>
                  <a:pt x="6476" y="7620"/>
                </a:lnTo>
                <a:lnTo>
                  <a:pt x="9017" y="7238"/>
                </a:lnTo>
                <a:lnTo>
                  <a:pt x="10922" y="6858"/>
                </a:lnTo>
                <a:lnTo>
                  <a:pt x="12192" y="5334"/>
                </a:lnTo>
                <a:lnTo>
                  <a:pt x="12192" y="3810"/>
                </a:lnTo>
                <a:lnTo>
                  <a:pt x="11556" y="2286"/>
                </a:lnTo>
                <a:lnTo>
                  <a:pt x="10922" y="1142"/>
                </a:lnTo>
                <a:lnTo>
                  <a:pt x="9017" y="762"/>
                </a:lnTo>
                <a:lnTo>
                  <a:pt x="6476" y="0"/>
                </a:lnTo>
                <a:close/>
              </a:path>
            </a:pathLst>
          </a:custGeom>
          <a:solidFill>
            <a:srgbClr val="844633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87" name="object 587"/>
          <p:cNvSpPr/>
          <p:nvPr/>
        </p:nvSpPr>
        <p:spPr>
          <a:xfrm>
            <a:off x="7144511" y="2602992"/>
            <a:ext cx="153924" cy="118872"/>
          </a:xfrm>
          <a:custGeom>
            <a:avLst/>
            <a:gdLst/>
            <a:ahLst/>
            <a:cxnLst/>
            <a:rect l="l" t="t" r="r" b="b"/>
            <a:pathLst>
              <a:path w="153924" h="118872">
                <a:moveTo>
                  <a:pt x="64516" y="0"/>
                </a:moveTo>
                <a:lnTo>
                  <a:pt x="61468" y="0"/>
                </a:lnTo>
                <a:lnTo>
                  <a:pt x="59563" y="1270"/>
                </a:lnTo>
                <a:lnTo>
                  <a:pt x="59563" y="1778"/>
                </a:lnTo>
                <a:lnTo>
                  <a:pt x="60198" y="2540"/>
                </a:lnTo>
                <a:lnTo>
                  <a:pt x="60833" y="3048"/>
                </a:lnTo>
                <a:lnTo>
                  <a:pt x="60198" y="4318"/>
                </a:lnTo>
                <a:lnTo>
                  <a:pt x="59563" y="5207"/>
                </a:lnTo>
                <a:lnTo>
                  <a:pt x="58293" y="5969"/>
                </a:lnTo>
                <a:lnTo>
                  <a:pt x="57658" y="6858"/>
                </a:lnTo>
                <a:lnTo>
                  <a:pt x="55245" y="8128"/>
                </a:lnTo>
                <a:lnTo>
                  <a:pt x="52197" y="9398"/>
                </a:lnTo>
                <a:lnTo>
                  <a:pt x="50292" y="11175"/>
                </a:lnTo>
                <a:lnTo>
                  <a:pt x="49022" y="12827"/>
                </a:lnTo>
                <a:lnTo>
                  <a:pt x="48387" y="14986"/>
                </a:lnTo>
                <a:lnTo>
                  <a:pt x="45339" y="18034"/>
                </a:lnTo>
                <a:lnTo>
                  <a:pt x="42799" y="18923"/>
                </a:lnTo>
                <a:lnTo>
                  <a:pt x="41529" y="20574"/>
                </a:lnTo>
                <a:lnTo>
                  <a:pt x="38481" y="22733"/>
                </a:lnTo>
                <a:lnTo>
                  <a:pt x="34798" y="26162"/>
                </a:lnTo>
                <a:lnTo>
                  <a:pt x="30353" y="29591"/>
                </a:lnTo>
                <a:lnTo>
                  <a:pt x="26670" y="33909"/>
                </a:lnTo>
                <a:lnTo>
                  <a:pt x="22352" y="37719"/>
                </a:lnTo>
                <a:lnTo>
                  <a:pt x="18669" y="40767"/>
                </a:lnTo>
                <a:lnTo>
                  <a:pt x="16129" y="42925"/>
                </a:lnTo>
                <a:lnTo>
                  <a:pt x="11176" y="48006"/>
                </a:lnTo>
                <a:lnTo>
                  <a:pt x="6223" y="54483"/>
                </a:lnTo>
                <a:lnTo>
                  <a:pt x="1905" y="62230"/>
                </a:lnTo>
                <a:lnTo>
                  <a:pt x="0" y="71247"/>
                </a:lnTo>
                <a:lnTo>
                  <a:pt x="635" y="80263"/>
                </a:lnTo>
                <a:lnTo>
                  <a:pt x="29210" y="108204"/>
                </a:lnTo>
                <a:lnTo>
                  <a:pt x="38481" y="112903"/>
                </a:lnTo>
                <a:lnTo>
                  <a:pt x="48387" y="117094"/>
                </a:lnTo>
                <a:lnTo>
                  <a:pt x="52705" y="117983"/>
                </a:lnTo>
                <a:lnTo>
                  <a:pt x="60198" y="118872"/>
                </a:lnTo>
                <a:lnTo>
                  <a:pt x="69469" y="117983"/>
                </a:lnTo>
                <a:lnTo>
                  <a:pt x="80010" y="117094"/>
                </a:lnTo>
                <a:lnTo>
                  <a:pt x="116078" y="97409"/>
                </a:lnTo>
                <a:lnTo>
                  <a:pt x="119761" y="90170"/>
                </a:lnTo>
                <a:lnTo>
                  <a:pt x="125349" y="81534"/>
                </a:lnTo>
                <a:lnTo>
                  <a:pt x="130302" y="73787"/>
                </a:lnTo>
                <a:lnTo>
                  <a:pt x="135255" y="65659"/>
                </a:lnTo>
                <a:lnTo>
                  <a:pt x="139700" y="58800"/>
                </a:lnTo>
                <a:lnTo>
                  <a:pt x="142748" y="53594"/>
                </a:lnTo>
                <a:lnTo>
                  <a:pt x="145796" y="50165"/>
                </a:lnTo>
                <a:lnTo>
                  <a:pt x="148971" y="44577"/>
                </a:lnTo>
                <a:lnTo>
                  <a:pt x="150241" y="38608"/>
                </a:lnTo>
                <a:lnTo>
                  <a:pt x="150241" y="29210"/>
                </a:lnTo>
                <a:lnTo>
                  <a:pt x="150876" y="27940"/>
                </a:lnTo>
                <a:lnTo>
                  <a:pt x="151384" y="27432"/>
                </a:lnTo>
                <a:lnTo>
                  <a:pt x="151384" y="26543"/>
                </a:lnTo>
                <a:lnTo>
                  <a:pt x="153924" y="25781"/>
                </a:lnTo>
                <a:lnTo>
                  <a:pt x="153924" y="24892"/>
                </a:lnTo>
                <a:lnTo>
                  <a:pt x="152654" y="24511"/>
                </a:lnTo>
                <a:lnTo>
                  <a:pt x="151384" y="23113"/>
                </a:lnTo>
                <a:lnTo>
                  <a:pt x="148971" y="22352"/>
                </a:lnTo>
                <a:lnTo>
                  <a:pt x="145288" y="21462"/>
                </a:lnTo>
                <a:lnTo>
                  <a:pt x="142113" y="21082"/>
                </a:lnTo>
                <a:lnTo>
                  <a:pt x="137795" y="19304"/>
                </a:lnTo>
                <a:lnTo>
                  <a:pt x="132842" y="18034"/>
                </a:lnTo>
                <a:lnTo>
                  <a:pt x="127889" y="16256"/>
                </a:lnTo>
                <a:lnTo>
                  <a:pt x="122301" y="14605"/>
                </a:lnTo>
                <a:lnTo>
                  <a:pt x="117348" y="12827"/>
                </a:lnTo>
                <a:lnTo>
                  <a:pt x="112903" y="12065"/>
                </a:lnTo>
                <a:lnTo>
                  <a:pt x="110490" y="11175"/>
                </a:lnTo>
                <a:lnTo>
                  <a:pt x="107950" y="9906"/>
                </a:lnTo>
                <a:lnTo>
                  <a:pt x="101727" y="8636"/>
                </a:lnTo>
                <a:lnTo>
                  <a:pt x="94361" y="6477"/>
                </a:lnTo>
                <a:lnTo>
                  <a:pt x="85598" y="4699"/>
                </a:lnTo>
                <a:lnTo>
                  <a:pt x="76962" y="2540"/>
                </a:lnTo>
                <a:lnTo>
                  <a:pt x="70104" y="1270"/>
                </a:lnTo>
                <a:lnTo>
                  <a:pt x="64516" y="0"/>
                </a:lnTo>
                <a:close/>
              </a:path>
            </a:pathLst>
          </a:custGeom>
          <a:solidFill>
            <a:srgbClr val="000066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88" name="object 588"/>
          <p:cNvSpPr/>
          <p:nvPr/>
        </p:nvSpPr>
        <p:spPr>
          <a:xfrm>
            <a:off x="7194804" y="2456688"/>
            <a:ext cx="149351" cy="172212"/>
          </a:xfrm>
          <a:custGeom>
            <a:avLst/>
            <a:gdLst/>
            <a:ahLst/>
            <a:cxnLst/>
            <a:rect l="l" t="t" r="r" b="b"/>
            <a:pathLst>
              <a:path w="149351" h="172212">
                <a:moveTo>
                  <a:pt x="105028" y="0"/>
                </a:moveTo>
                <a:lnTo>
                  <a:pt x="101853" y="3048"/>
                </a:lnTo>
                <a:lnTo>
                  <a:pt x="96900" y="9398"/>
                </a:lnTo>
                <a:lnTo>
                  <a:pt x="91821" y="15366"/>
                </a:lnTo>
                <a:lnTo>
                  <a:pt x="90550" y="18796"/>
                </a:lnTo>
                <a:lnTo>
                  <a:pt x="90550" y="20954"/>
                </a:lnTo>
                <a:lnTo>
                  <a:pt x="89407" y="22225"/>
                </a:lnTo>
                <a:lnTo>
                  <a:pt x="86232" y="24002"/>
                </a:lnTo>
                <a:lnTo>
                  <a:pt x="74929" y="28321"/>
                </a:lnTo>
                <a:lnTo>
                  <a:pt x="63753" y="33400"/>
                </a:lnTo>
                <a:lnTo>
                  <a:pt x="31242" y="60833"/>
                </a:lnTo>
                <a:lnTo>
                  <a:pt x="21209" y="85725"/>
                </a:lnTo>
                <a:lnTo>
                  <a:pt x="18161" y="97662"/>
                </a:lnTo>
                <a:lnTo>
                  <a:pt x="14350" y="110109"/>
                </a:lnTo>
                <a:lnTo>
                  <a:pt x="10668" y="118237"/>
                </a:lnTo>
                <a:lnTo>
                  <a:pt x="6857" y="122936"/>
                </a:lnTo>
                <a:lnTo>
                  <a:pt x="3175" y="128904"/>
                </a:lnTo>
                <a:lnTo>
                  <a:pt x="635" y="134492"/>
                </a:lnTo>
                <a:lnTo>
                  <a:pt x="0" y="138429"/>
                </a:lnTo>
                <a:lnTo>
                  <a:pt x="635" y="140970"/>
                </a:lnTo>
                <a:lnTo>
                  <a:pt x="2540" y="143128"/>
                </a:lnTo>
                <a:lnTo>
                  <a:pt x="6223" y="145161"/>
                </a:lnTo>
                <a:lnTo>
                  <a:pt x="10668" y="146558"/>
                </a:lnTo>
                <a:lnTo>
                  <a:pt x="13716" y="146558"/>
                </a:lnTo>
                <a:lnTo>
                  <a:pt x="19430" y="147827"/>
                </a:lnTo>
                <a:lnTo>
                  <a:pt x="26289" y="149098"/>
                </a:lnTo>
                <a:lnTo>
                  <a:pt x="35051" y="151257"/>
                </a:lnTo>
                <a:lnTo>
                  <a:pt x="43688" y="152908"/>
                </a:lnTo>
                <a:lnTo>
                  <a:pt x="51180" y="155066"/>
                </a:lnTo>
                <a:lnTo>
                  <a:pt x="57530" y="156337"/>
                </a:lnTo>
                <a:lnTo>
                  <a:pt x="59944" y="157607"/>
                </a:lnTo>
                <a:lnTo>
                  <a:pt x="62484" y="158496"/>
                </a:lnTo>
                <a:lnTo>
                  <a:pt x="66801" y="159385"/>
                </a:lnTo>
                <a:lnTo>
                  <a:pt x="82550" y="164464"/>
                </a:lnTo>
                <a:lnTo>
                  <a:pt x="87502" y="165735"/>
                </a:lnTo>
                <a:lnTo>
                  <a:pt x="91821" y="167512"/>
                </a:lnTo>
                <a:lnTo>
                  <a:pt x="94996" y="167894"/>
                </a:lnTo>
                <a:lnTo>
                  <a:pt x="98678" y="168783"/>
                </a:lnTo>
                <a:lnTo>
                  <a:pt x="101219" y="169672"/>
                </a:lnTo>
                <a:lnTo>
                  <a:pt x="102489" y="170941"/>
                </a:lnTo>
                <a:lnTo>
                  <a:pt x="103759" y="171323"/>
                </a:lnTo>
                <a:lnTo>
                  <a:pt x="106172" y="172212"/>
                </a:lnTo>
                <a:lnTo>
                  <a:pt x="108712" y="171831"/>
                </a:lnTo>
                <a:lnTo>
                  <a:pt x="110617" y="170561"/>
                </a:lnTo>
                <a:lnTo>
                  <a:pt x="113156" y="167512"/>
                </a:lnTo>
                <a:lnTo>
                  <a:pt x="116204" y="161036"/>
                </a:lnTo>
                <a:lnTo>
                  <a:pt x="121285" y="150749"/>
                </a:lnTo>
                <a:lnTo>
                  <a:pt x="127507" y="140970"/>
                </a:lnTo>
                <a:lnTo>
                  <a:pt x="131825" y="133603"/>
                </a:lnTo>
                <a:lnTo>
                  <a:pt x="135000" y="128524"/>
                </a:lnTo>
                <a:lnTo>
                  <a:pt x="138684" y="119507"/>
                </a:lnTo>
                <a:lnTo>
                  <a:pt x="141859" y="110998"/>
                </a:lnTo>
                <a:lnTo>
                  <a:pt x="143128" y="105790"/>
                </a:lnTo>
                <a:lnTo>
                  <a:pt x="144399" y="101091"/>
                </a:lnTo>
                <a:lnTo>
                  <a:pt x="146812" y="96392"/>
                </a:lnTo>
                <a:lnTo>
                  <a:pt x="148717" y="91186"/>
                </a:lnTo>
                <a:lnTo>
                  <a:pt x="149351" y="87375"/>
                </a:lnTo>
                <a:lnTo>
                  <a:pt x="148081" y="82676"/>
                </a:lnTo>
                <a:lnTo>
                  <a:pt x="146812" y="76200"/>
                </a:lnTo>
                <a:lnTo>
                  <a:pt x="145034" y="70231"/>
                </a:lnTo>
                <a:lnTo>
                  <a:pt x="145034" y="65912"/>
                </a:lnTo>
                <a:lnTo>
                  <a:pt x="146176" y="61722"/>
                </a:lnTo>
                <a:lnTo>
                  <a:pt x="147447" y="56514"/>
                </a:lnTo>
                <a:lnTo>
                  <a:pt x="148717" y="52324"/>
                </a:lnTo>
                <a:lnTo>
                  <a:pt x="149351" y="50546"/>
                </a:lnTo>
                <a:lnTo>
                  <a:pt x="146176" y="48895"/>
                </a:lnTo>
                <a:lnTo>
                  <a:pt x="143128" y="47498"/>
                </a:lnTo>
                <a:lnTo>
                  <a:pt x="141224" y="46227"/>
                </a:lnTo>
                <a:lnTo>
                  <a:pt x="139953" y="44958"/>
                </a:lnTo>
                <a:lnTo>
                  <a:pt x="141859" y="44069"/>
                </a:lnTo>
                <a:lnTo>
                  <a:pt x="148717" y="42037"/>
                </a:lnTo>
                <a:lnTo>
                  <a:pt x="146812" y="33782"/>
                </a:lnTo>
                <a:lnTo>
                  <a:pt x="121285" y="10667"/>
                </a:lnTo>
                <a:lnTo>
                  <a:pt x="118110" y="8127"/>
                </a:lnTo>
                <a:lnTo>
                  <a:pt x="114300" y="5587"/>
                </a:lnTo>
                <a:lnTo>
                  <a:pt x="110617" y="3810"/>
                </a:lnTo>
                <a:lnTo>
                  <a:pt x="108076" y="1650"/>
                </a:lnTo>
                <a:lnTo>
                  <a:pt x="105664" y="888"/>
                </a:lnTo>
                <a:lnTo>
                  <a:pt x="105028" y="0"/>
                </a:lnTo>
                <a:close/>
              </a:path>
            </a:pathLst>
          </a:custGeom>
          <a:solidFill>
            <a:srgbClr val="FFDD7E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89" name="object 589"/>
          <p:cNvSpPr/>
          <p:nvPr/>
        </p:nvSpPr>
        <p:spPr>
          <a:xfrm>
            <a:off x="7202423" y="2606039"/>
            <a:ext cx="39624" cy="12192"/>
          </a:xfrm>
          <a:custGeom>
            <a:avLst/>
            <a:gdLst/>
            <a:ahLst/>
            <a:cxnLst/>
            <a:rect l="l" t="t" r="r" b="b"/>
            <a:pathLst>
              <a:path w="39624" h="12192">
                <a:moveTo>
                  <a:pt x="3048" y="0"/>
                </a:moveTo>
                <a:lnTo>
                  <a:pt x="2412" y="1270"/>
                </a:lnTo>
                <a:lnTo>
                  <a:pt x="1777" y="2032"/>
                </a:lnTo>
                <a:lnTo>
                  <a:pt x="634" y="2794"/>
                </a:lnTo>
                <a:lnTo>
                  <a:pt x="0" y="3683"/>
                </a:lnTo>
                <a:lnTo>
                  <a:pt x="4825" y="4445"/>
                </a:lnTo>
                <a:lnTo>
                  <a:pt x="9144" y="5334"/>
                </a:lnTo>
                <a:lnTo>
                  <a:pt x="13970" y="6096"/>
                </a:lnTo>
                <a:lnTo>
                  <a:pt x="18923" y="7365"/>
                </a:lnTo>
                <a:lnTo>
                  <a:pt x="23749" y="8509"/>
                </a:lnTo>
                <a:lnTo>
                  <a:pt x="28701" y="9779"/>
                </a:lnTo>
                <a:lnTo>
                  <a:pt x="32893" y="10922"/>
                </a:lnTo>
                <a:lnTo>
                  <a:pt x="37210" y="12192"/>
                </a:lnTo>
                <a:lnTo>
                  <a:pt x="39624" y="8127"/>
                </a:lnTo>
                <a:lnTo>
                  <a:pt x="34798" y="6096"/>
                </a:lnTo>
                <a:lnTo>
                  <a:pt x="28701" y="4825"/>
                </a:lnTo>
                <a:lnTo>
                  <a:pt x="23114" y="3301"/>
                </a:lnTo>
                <a:lnTo>
                  <a:pt x="18287" y="2412"/>
                </a:lnTo>
                <a:lnTo>
                  <a:pt x="13461" y="1650"/>
                </a:lnTo>
                <a:lnTo>
                  <a:pt x="9144" y="1270"/>
                </a:lnTo>
                <a:lnTo>
                  <a:pt x="5460" y="381"/>
                </a:lnTo>
                <a:lnTo>
                  <a:pt x="3048" y="0"/>
                </a:lnTo>
                <a:close/>
              </a:path>
            </a:pathLst>
          </a:custGeom>
          <a:solidFill>
            <a:srgbClr val="4B1628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90" name="object 590"/>
          <p:cNvSpPr/>
          <p:nvPr/>
        </p:nvSpPr>
        <p:spPr>
          <a:xfrm>
            <a:off x="7280147" y="2627376"/>
            <a:ext cx="16763" cy="6096"/>
          </a:xfrm>
          <a:custGeom>
            <a:avLst/>
            <a:gdLst/>
            <a:ahLst/>
            <a:cxnLst/>
            <a:rect l="l" t="t" r="r" b="b"/>
            <a:pathLst>
              <a:path w="16763" h="6096">
                <a:moveTo>
                  <a:pt x="1270" y="0"/>
                </a:moveTo>
                <a:lnTo>
                  <a:pt x="0" y="2921"/>
                </a:lnTo>
                <a:lnTo>
                  <a:pt x="1904" y="3556"/>
                </a:lnTo>
                <a:lnTo>
                  <a:pt x="6476" y="4318"/>
                </a:lnTo>
                <a:lnTo>
                  <a:pt x="15494" y="6096"/>
                </a:lnTo>
                <a:lnTo>
                  <a:pt x="15494" y="5079"/>
                </a:lnTo>
                <a:lnTo>
                  <a:pt x="16128" y="3937"/>
                </a:lnTo>
                <a:lnTo>
                  <a:pt x="16763" y="3556"/>
                </a:lnTo>
                <a:lnTo>
                  <a:pt x="16763" y="2921"/>
                </a:lnTo>
                <a:lnTo>
                  <a:pt x="7747" y="1397"/>
                </a:lnTo>
                <a:lnTo>
                  <a:pt x="3175" y="762"/>
                </a:lnTo>
                <a:lnTo>
                  <a:pt x="1270" y="0"/>
                </a:lnTo>
                <a:close/>
              </a:path>
            </a:pathLst>
          </a:custGeom>
          <a:solidFill>
            <a:srgbClr val="4B1628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91" name="object 591"/>
          <p:cNvSpPr/>
          <p:nvPr/>
        </p:nvSpPr>
        <p:spPr>
          <a:xfrm>
            <a:off x="7248143" y="2616707"/>
            <a:ext cx="27431" cy="12191"/>
          </a:xfrm>
          <a:custGeom>
            <a:avLst/>
            <a:gdLst/>
            <a:ahLst/>
            <a:cxnLst/>
            <a:rect l="l" t="t" r="r" b="b"/>
            <a:pathLst>
              <a:path w="27431" h="12191">
                <a:moveTo>
                  <a:pt x="1904" y="0"/>
                </a:moveTo>
                <a:lnTo>
                  <a:pt x="0" y="4825"/>
                </a:lnTo>
                <a:lnTo>
                  <a:pt x="2539" y="5206"/>
                </a:lnTo>
                <a:lnTo>
                  <a:pt x="5587" y="6095"/>
                </a:lnTo>
                <a:lnTo>
                  <a:pt x="10032" y="7874"/>
                </a:lnTo>
                <a:lnTo>
                  <a:pt x="13715" y="8762"/>
                </a:lnTo>
                <a:lnTo>
                  <a:pt x="18033" y="10032"/>
                </a:lnTo>
                <a:lnTo>
                  <a:pt x="20574" y="11302"/>
                </a:lnTo>
                <a:lnTo>
                  <a:pt x="23749" y="11811"/>
                </a:lnTo>
                <a:lnTo>
                  <a:pt x="25526" y="12191"/>
                </a:lnTo>
                <a:lnTo>
                  <a:pt x="27431" y="8254"/>
                </a:lnTo>
                <a:lnTo>
                  <a:pt x="24891" y="7874"/>
                </a:lnTo>
                <a:lnTo>
                  <a:pt x="22478" y="6476"/>
                </a:lnTo>
                <a:lnTo>
                  <a:pt x="18669" y="5714"/>
                </a:lnTo>
                <a:lnTo>
                  <a:pt x="14350" y="4317"/>
                </a:lnTo>
                <a:lnTo>
                  <a:pt x="10032" y="2666"/>
                </a:lnTo>
                <a:lnTo>
                  <a:pt x="6223" y="1777"/>
                </a:lnTo>
                <a:lnTo>
                  <a:pt x="3682" y="888"/>
                </a:lnTo>
                <a:lnTo>
                  <a:pt x="1904" y="0"/>
                </a:lnTo>
                <a:close/>
              </a:path>
            </a:pathLst>
          </a:custGeom>
          <a:solidFill>
            <a:srgbClr val="4B1628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92" name="object 592"/>
          <p:cNvSpPr/>
          <p:nvPr/>
        </p:nvSpPr>
        <p:spPr>
          <a:xfrm>
            <a:off x="7394447" y="2612135"/>
            <a:ext cx="91440" cy="22860"/>
          </a:xfrm>
          <a:custGeom>
            <a:avLst/>
            <a:gdLst/>
            <a:ahLst/>
            <a:cxnLst/>
            <a:rect l="l" t="t" r="r" b="b"/>
            <a:pathLst>
              <a:path w="91440" h="22860">
                <a:moveTo>
                  <a:pt x="46608" y="0"/>
                </a:moveTo>
                <a:lnTo>
                  <a:pt x="44830" y="380"/>
                </a:lnTo>
                <a:lnTo>
                  <a:pt x="42291" y="1777"/>
                </a:lnTo>
                <a:lnTo>
                  <a:pt x="39243" y="2539"/>
                </a:lnTo>
                <a:lnTo>
                  <a:pt x="34798" y="3937"/>
                </a:lnTo>
                <a:lnTo>
                  <a:pt x="31750" y="5587"/>
                </a:lnTo>
                <a:lnTo>
                  <a:pt x="27431" y="6858"/>
                </a:lnTo>
                <a:lnTo>
                  <a:pt x="24256" y="7747"/>
                </a:lnTo>
                <a:lnTo>
                  <a:pt x="22351" y="8636"/>
                </a:lnTo>
                <a:lnTo>
                  <a:pt x="16763" y="9525"/>
                </a:lnTo>
                <a:lnTo>
                  <a:pt x="9905" y="10413"/>
                </a:lnTo>
                <a:lnTo>
                  <a:pt x="2540" y="12953"/>
                </a:lnTo>
                <a:lnTo>
                  <a:pt x="634" y="14224"/>
                </a:lnTo>
                <a:lnTo>
                  <a:pt x="0" y="16383"/>
                </a:lnTo>
                <a:lnTo>
                  <a:pt x="634" y="18541"/>
                </a:lnTo>
                <a:lnTo>
                  <a:pt x="1270" y="19812"/>
                </a:lnTo>
                <a:lnTo>
                  <a:pt x="3682" y="20700"/>
                </a:lnTo>
                <a:lnTo>
                  <a:pt x="6857" y="21589"/>
                </a:lnTo>
                <a:lnTo>
                  <a:pt x="9271" y="21589"/>
                </a:lnTo>
                <a:lnTo>
                  <a:pt x="13080" y="21971"/>
                </a:lnTo>
                <a:lnTo>
                  <a:pt x="15494" y="22478"/>
                </a:lnTo>
                <a:lnTo>
                  <a:pt x="19938" y="22478"/>
                </a:lnTo>
                <a:lnTo>
                  <a:pt x="22986" y="22860"/>
                </a:lnTo>
                <a:lnTo>
                  <a:pt x="29845" y="22860"/>
                </a:lnTo>
                <a:lnTo>
                  <a:pt x="31750" y="21971"/>
                </a:lnTo>
                <a:lnTo>
                  <a:pt x="34162" y="20700"/>
                </a:lnTo>
                <a:lnTo>
                  <a:pt x="37973" y="19430"/>
                </a:lnTo>
                <a:lnTo>
                  <a:pt x="42291" y="17652"/>
                </a:lnTo>
                <a:lnTo>
                  <a:pt x="51053" y="15112"/>
                </a:lnTo>
                <a:lnTo>
                  <a:pt x="54101" y="13842"/>
                </a:lnTo>
                <a:lnTo>
                  <a:pt x="57276" y="13335"/>
                </a:lnTo>
                <a:lnTo>
                  <a:pt x="60325" y="13335"/>
                </a:lnTo>
                <a:lnTo>
                  <a:pt x="62865" y="12953"/>
                </a:lnTo>
                <a:lnTo>
                  <a:pt x="90170" y="12953"/>
                </a:lnTo>
                <a:lnTo>
                  <a:pt x="91440" y="12064"/>
                </a:lnTo>
                <a:lnTo>
                  <a:pt x="90170" y="9905"/>
                </a:lnTo>
                <a:lnTo>
                  <a:pt x="87122" y="8636"/>
                </a:lnTo>
                <a:lnTo>
                  <a:pt x="82169" y="6476"/>
                </a:lnTo>
                <a:lnTo>
                  <a:pt x="73405" y="3937"/>
                </a:lnTo>
                <a:lnTo>
                  <a:pt x="68452" y="3428"/>
                </a:lnTo>
                <a:lnTo>
                  <a:pt x="65277" y="3048"/>
                </a:lnTo>
                <a:lnTo>
                  <a:pt x="61595" y="2539"/>
                </a:lnTo>
                <a:lnTo>
                  <a:pt x="57911" y="2159"/>
                </a:lnTo>
                <a:lnTo>
                  <a:pt x="53467" y="888"/>
                </a:lnTo>
                <a:lnTo>
                  <a:pt x="49149" y="380"/>
                </a:lnTo>
                <a:lnTo>
                  <a:pt x="46608" y="0"/>
                </a:lnTo>
                <a:close/>
              </a:path>
              <a:path w="91440" h="22860">
                <a:moveTo>
                  <a:pt x="90170" y="12953"/>
                </a:moveTo>
                <a:lnTo>
                  <a:pt x="80899" y="12953"/>
                </a:lnTo>
                <a:lnTo>
                  <a:pt x="85217" y="13335"/>
                </a:lnTo>
                <a:lnTo>
                  <a:pt x="88392" y="13335"/>
                </a:lnTo>
                <a:lnTo>
                  <a:pt x="90170" y="12953"/>
                </a:lnTo>
                <a:close/>
              </a:path>
            </a:pathLst>
          </a:custGeom>
          <a:solidFill>
            <a:srgbClr val="844633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93" name="object 593"/>
          <p:cNvSpPr/>
          <p:nvPr/>
        </p:nvSpPr>
        <p:spPr>
          <a:xfrm>
            <a:off x="7397495" y="2624327"/>
            <a:ext cx="12192" cy="9144"/>
          </a:xfrm>
          <a:custGeom>
            <a:avLst/>
            <a:gdLst/>
            <a:ahLst/>
            <a:cxnLst/>
            <a:rect l="l" t="t" r="r" b="b"/>
            <a:pathLst>
              <a:path w="12192" h="9144">
                <a:moveTo>
                  <a:pt x="6730" y="0"/>
                </a:moveTo>
                <a:lnTo>
                  <a:pt x="4318" y="508"/>
                </a:lnTo>
                <a:lnTo>
                  <a:pt x="2412" y="1016"/>
                </a:lnTo>
                <a:lnTo>
                  <a:pt x="1270" y="2921"/>
                </a:lnTo>
                <a:lnTo>
                  <a:pt x="0" y="4318"/>
                </a:lnTo>
                <a:lnTo>
                  <a:pt x="1270" y="5714"/>
                </a:lnTo>
                <a:lnTo>
                  <a:pt x="1777" y="7747"/>
                </a:lnTo>
                <a:lnTo>
                  <a:pt x="3682" y="8636"/>
                </a:lnTo>
                <a:lnTo>
                  <a:pt x="6096" y="9144"/>
                </a:lnTo>
                <a:lnTo>
                  <a:pt x="7874" y="8636"/>
                </a:lnTo>
                <a:lnTo>
                  <a:pt x="10413" y="8127"/>
                </a:lnTo>
                <a:lnTo>
                  <a:pt x="11556" y="6731"/>
                </a:lnTo>
                <a:lnTo>
                  <a:pt x="12192" y="4825"/>
                </a:lnTo>
                <a:lnTo>
                  <a:pt x="11556" y="3429"/>
                </a:lnTo>
                <a:lnTo>
                  <a:pt x="10922" y="1397"/>
                </a:lnTo>
                <a:lnTo>
                  <a:pt x="8508" y="508"/>
                </a:lnTo>
                <a:lnTo>
                  <a:pt x="6730" y="0"/>
                </a:lnTo>
                <a:close/>
              </a:path>
            </a:pathLst>
          </a:custGeom>
          <a:solidFill>
            <a:srgbClr val="844633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94" name="object 594"/>
          <p:cNvSpPr/>
          <p:nvPr/>
        </p:nvSpPr>
        <p:spPr>
          <a:xfrm>
            <a:off x="7242130" y="2491739"/>
            <a:ext cx="169082" cy="141732"/>
          </a:xfrm>
          <a:custGeom>
            <a:avLst/>
            <a:gdLst/>
            <a:ahLst/>
            <a:cxnLst/>
            <a:rect l="l" t="t" r="r" b="b"/>
            <a:pathLst>
              <a:path w="169082" h="141732">
                <a:moveTo>
                  <a:pt x="55290" y="0"/>
                </a:moveTo>
                <a:lnTo>
                  <a:pt x="50210" y="0"/>
                </a:lnTo>
                <a:lnTo>
                  <a:pt x="45257" y="381"/>
                </a:lnTo>
                <a:lnTo>
                  <a:pt x="39542" y="1270"/>
                </a:lnTo>
                <a:lnTo>
                  <a:pt x="35097" y="3429"/>
                </a:lnTo>
                <a:lnTo>
                  <a:pt x="30779" y="5080"/>
                </a:lnTo>
                <a:lnTo>
                  <a:pt x="25699" y="9398"/>
                </a:lnTo>
                <a:lnTo>
                  <a:pt x="23794" y="11937"/>
                </a:lnTo>
                <a:lnTo>
                  <a:pt x="21889" y="13588"/>
                </a:lnTo>
                <a:lnTo>
                  <a:pt x="19984" y="20065"/>
                </a:lnTo>
                <a:lnTo>
                  <a:pt x="18841" y="25526"/>
                </a:lnTo>
                <a:lnTo>
                  <a:pt x="18206" y="31114"/>
                </a:lnTo>
                <a:lnTo>
                  <a:pt x="16301" y="34925"/>
                </a:lnTo>
                <a:lnTo>
                  <a:pt x="14396" y="42925"/>
                </a:lnTo>
                <a:lnTo>
                  <a:pt x="9951" y="57912"/>
                </a:lnTo>
                <a:lnTo>
                  <a:pt x="5633" y="73151"/>
                </a:lnTo>
                <a:lnTo>
                  <a:pt x="3728" y="82169"/>
                </a:lnTo>
                <a:lnTo>
                  <a:pt x="2458" y="87249"/>
                </a:lnTo>
                <a:lnTo>
                  <a:pt x="1188" y="91948"/>
                </a:lnTo>
                <a:lnTo>
                  <a:pt x="553" y="97027"/>
                </a:lnTo>
                <a:lnTo>
                  <a:pt x="82" y="99568"/>
                </a:lnTo>
                <a:lnTo>
                  <a:pt x="0" y="103886"/>
                </a:lnTo>
                <a:lnTo>
                  <a:pt x="553" y="107314"/>
                </a:lnTo>
                <a:lnTo>
                  <a:pt x="553" y="115315"/>
                </a:lnTo>
                <a:lnTo>
                  <a:pt x="1823" y="116586"/>
                </a:lnTo>
                <a:lnTo>
                  <a:pt x="4998" y="118745"/>
                </a:lnTo>
                <a:lnTo>
                  <a:pt x="9316" y="120014"/>
                </a:lnTo>
                <a:lnTo>
                  <a:pt x="13761" y="120904"/>
                </a:lnTo>
                <a:lnTo>
                  <a:pt x="20619" y="123062"/>
                </a:lnTo>
                <a:lnTo>
                  <a:pt x="36367" y="127254"/>
                </a:lnTo>
                <a:lnTo>
                  <a:pt x="45257" y="129794"/>
                </a:lnTo>
                <a:lnTo>
                  <a:pt x="53385" y="131952"/>
                </a:lnTo>
                <a:lnTo>
                  <a:pt x="77896" y="136144"/>
                </a:lnTo>
                <a:lnTo>
                  <a:pt x="120060" y="140081"/>
                </a:lnTo>
                <a:lnTo>
                  <a:pt x="133268" y="140462"/>
                </a:lnTo>
                <a:lnTo>
                  <a:pt x="143936" y="141350"/>
                </a:lnTo>
                <a:lnTo>
                  <a:pt x="152699" y="141732"/>
                </a:lnTo>
                <a:lnTo>
                  <a:pt x="158414" y="141732"/>
                </a:lnTo>
                <a:lnTo>
                  <a:pt x="162224" y="141350"/>
                </a:lnTo>
                <a:lnTo>
                  <a:pt x="164637" y="140462"/>
                </a:lnTo>
                <a:lnTo>
                  <a:pt x="167177" y="139573"/>
                </a:lnTo>
                <a:lnTo>
                  <a:pt x="168447" y="138302"/>
                </a:lnTo>
                <a:lnTo>
                  <a:pt x="169082" y="136651"/>
                </a:lnTo>
                <a:lnTo>
                  <a:pt x="168447" y="134874"/>
                </a:lnTo>
                <a:lnTo>
                  <a:pt x="167177" y="133223"/>
                </a:lnTo>
                <a:lnTo>
                  <a:pt x="164637" y="132334"/>
                </a:lnTo>
                <a:lnTo>
                  <a:pt x="156509" y="129794"/>
                </a:lnTo>
                <a:lnTo>
                  <a:pt x="149016" y="127254"/>
                </a:lnTo>
                <a:lnTo>
                  <a:pt x="140761" y="124333"/>
                </a:lnTo>
                <a:lnTo>
                  <a:pt x="131363" y="121665"/>
                </a:lnTo>
                <a:lnTo>
                  <a:pt x="123743" y="119125"/>
                </a:lnTo>
                <a:lnTo>
                  <a:pt x="116885" y="116586"/>
                </a:lnTo>
                <a:lnTo>
                  <a:pt x="111805" y="115315"/>
                </a:lnTo>
                <a:lnTo>
                  <a:pt x="108757" y="113664"/>
                </a:lnTo>
                <a:lnTo>
                  <a:pt x="104312" y="112395"/>
                </a:lnTo>
                <a:lnTo>
                  <a:pt x="99867" y="110617"/>
                </a:lnTo>
                <a:lnTo>
                  <a:pt x="95549" y="108965"/>
                </a:lnTo>
                <a:lnTo>
                  <a:pt x="91104" y="107314"/>
                </a:lnTo>
                <a:lnTo>
                  <a:pt x="86024" y="105918"/>
                </a:lnTo>
                <a:lnTo>
                  <a:pt x="82341" y="104648"/>
                </a:lnTo>
                <a:lnTo>
                  <a:pt x="77896" y="103886"/>
                </a:lnTo>
                <a:lnTo>
                  <a:pt x="74086" y="102997"/>
                </a:lnTo>
                <a:lnTo>
                  <a:pt x="71038" y="102615"/>
                </a:lnTo>
                <a:lnTo>
                  <a:pt x="67228" y="101346"/>
                </a:lnTo>
                <a:lnTo>
                  <a:pt x="63418" y="100457"/>
                </a:lnTo>
                <a:lnTo>
                  <a:pt x="60878" y="100075"/>
                </a:lnTo>
                <a:lnTo>
                  <a:pt x="57195" y="99568"/>
                </a:lnTo>
                <a:lnTo>
                  <a:pt x="48305" y="99568"/>
                </a:lnTo>
                <a:lnTo>
                  <a:pt x="47670" y="98298"/>
                </a:lnTo>
                <a:lnTo>
                  <a:pt x="47670" y="97027"/>
                </a:lnTo>
                <a:lnTo>
                  <a:pt x="48940" y="94869"/>
                </a:lnTo>
                <a:lnTo>
                  <a:pt x="51480" y="91948"/>
                </a:lnTo>
                <a:lnTo>
                  <a:pt x="54020" y="87249"/>
                </a:lnTo>
                <a:lnTo>
                  <a:pt x="66593" y="47625"/>
                </a:lnTo>
                <a:lnTo>
                  <a:pt x="67863" y="43434"/>
                </a:lnTo>
                <a:lnTo>
                  <a:pt x="73451" y="37464"/>
                </a:lnTo>
                <a:lnTo>
                  <a:pt x="77896" y="31496"/>
                </a:lnTo>
                <a:lnTo>
                  <a:pt x="79166" y="25146"/>
                </a:lnTo>
                <a:lnTo>
                  <a:pt x="77261" y="16129"/>
                </a:lnTo>
                <a:lnTo>
                  <a:pt x="60878" y="888"/>
                </a:lnTo>
                <a:lnTo>
                  <a:pt x="55290" y="0"/>
                </a:lnTo>
                <a:close/>
              </a:path>
            </a:pathLst>
          </a:custGeom>
          <a:solidFill>
            <a:srgbClr val="844633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95" name="object 595"/>
          <p:cNvSpPr/>
          <p:nvPr/>
        </p:nvSpPr>
        <p:spPr>
          <a:xfrm>
            <a:off x="7397495" y="2624327"/>
            <a:ext cx="12192" cy="9144"/>
          </a:xfrm>
          <a:custGeom>
            <a:avLst/>
            <a:gdLst/>
            <a:ahLst/>
            <a:cxnLst/>
            <a:rect l="l" t="t" r="r" b="b"/>
            <a:pathLst>
              <a:path w="12192" h="9144">
                <a:moveTo>
                  <a:pt x="7365" y="0"/>
                </a:moveTo>
                <a:lnTo>
                  <a:pt x="4318" y="0"/>
                </a:lnTo>
                <a:lnTo>
                  <a:pt x="2412" y="508"/>
                </a:lnTo>
                <a:lnTo>
                  <a:pt x="1270" y="1905"/>
                </a:lnTo>
                <a:lnTo>
                  <a:pt x="0" y="3810"/>
                </a:lnTo>
                <a:lnTo>
                  <a:pt x="0" y="5334"/>
                </a:lnTo>
                <a:lnTo>
                  <a:pt x="1270" y="7238"/>
                </a:lnTo>
                <a:lnTo>
                  <a:pt x="3048" y="8636"/>
                </a:lnTo>
                <a:lnTo>
                  <a:pt x="4825" y="9144"/>
                </a:lnTo>
                <a:lnTo>
                  <a:pt x="7365" y="9144"/>
                </a:lnTo>
                <a:lnTo>
                  <a:pt x="9144" y="8636"/>
                </a:lnTo>
                <a:lnTo>
                  <a:pt x="11556" y="7238"/>
                </a:lnTo>
                <a:lnTo>
                  <a:pt x="12192" y="5334"/>
                </a:lnTo>
                <a:lnTo>
                  <a:pt x="12192" y="3810"/>
                </a:lnTo>
                <a:lnTo>
                  <a:pt x="11556" y="1905"/>
                </a:lnTo>
                <a:lnTo>
                  <a:pt x="9144" y="508"/>
                </a:lnTo>
                <a:lnTo>
                  <a:pt x="7365" y="0"/>
                </a:lnTo>
                <a:close/>
              </a:path>
            </a:pathLst>
          </a:custGeom>
          <a:solidFill>
            <a:srgbClr val="844633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96" name="object 596"/>
          <p:cNvSpPr/>
          <p:nvPr/>
        </p:nvSpPr>
        <p:spPr>
          <a:xfrm>
            <a:off x="7284719" y="2508504"/>
            <a:ext cx="12191" cy="9144"/>
          </a:xfrm>
          <a:custGeom>
            <a:avLst/>
            <a:gdLst/>
            <a:ahLst/>
            <a:cxnLst/>
            <a:rect l="l" t="t" r="r" b="b"/>
            <a:pathLst>
              <a:path w="12191" h="9144">
                <a:moveTo>
                  <a:pt x="7111" y="0"/>
                </a:moveTo>
                <a:lnTo>
                  <a:pt x="5079" y="0"/>
                </a:lnTo>
                <a:lnTo>
                  <a:pt x="2539" y="508"/>
                </a:lnTo>
                <a:lnTo>
                  <a:pt x="634" y="1524"/>
                </a:lnTo>
                <a:lnTo>
                  <a:pt x="0" y="3556"/>
                </a:lnTo>
                <a:lnTo>
                  <a:pt x="0" y="5587"/>
                </a:lnTo>
                <a:lnTo>
                  <a:pt x="634" y="7620"/>
                </a:lnTo>
                <a:lnTo>
                  <a:pt x="2539" y="8636"/>
                </a:lnTo>
                <a:lnTo>
                  <a:pt x="5079" y="9144"/>
                </a:lnTo>
                <a:lnTo>
                  <a:pt x="7111" y="9144"/>
                </a:lnTo>
                <a:lnTo>
                  <a:pt x="9651" y="8636"/>
                </a:lnTo>
                <a:lnTo>
                  <a:pt x="11556" y="6604"/>
                </a:lnTo>
                <a:lnTo>
                  <a:pt x="12191" y="5080"/>
                </a:lnTo>
                <a:lnTo>
                  <a:pt x="12191" y="3556"/>
                </a:lnTo>
                <a:lnTo>
                  <a:pt x="11556" y="1524"/>
                </a:lnTo>
                <a:lnTo>
                  <a:pt x="9651" y="508"/>
                </a:lnTo>
                <a:lnTo>
                  <a:pt x="7111" y="0"/>
                </a:lnTo>
                <a:close/>
              </a:path>
            </a:pathLst>
          </a:custGeom>
          <a:solidFill>
            <a:srgbClr val="844633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97" name="object 597"/>
          <p:cNvSpPr/>
          <p:nvPr/>
        </p:nvSpPr>
        <p:spPr>
          <a:xfrm>
            <a:off x="7246619" y="2488692"/>
            <a:ext cx="80772" cy="86868"/>
          </a:xfrm>
          <a:custGeom>
            <a:avLst/>
            <a:gdLst/>
            <a:ahLst/>
            <a:cxnLst/>
            <a:rect l="l" t="t" r="r" b="b"/>
            <a:pathLst>
              <a:path w="80772" h="86868">
                <a:moveTo>
                  <a:pt x="55118" y="0"/>
                </a:moveTo>
                <a:lnTo>
                  <a:pt x="42163" y="0"/>
                </a:lnTo>
                <a:lnTo>
                  <a:pt x="30606" y="2540"/>
                </a:lnTo>
                <a:lnTo>
                  <a:pt x="20827" y="9017"/>
                </a:lnTo>
                <a:lnTo>
                  <a:pt x="14097" y="18542"/>
                </a:lnTo>
                <a:lnTo>
                  <a:pt x="11683" y="28575"/>
                </a:lnTo>
                <a:lnTo>
                  <a:pt x="7365" y="47117"/>
                </a:lnTo>
                <a:lnTo>
                  <a:pt x="2412" y="66167"/>
                </a:lnTo>
                <a:lnTo>
                  <a:pt x="41655" y="86487"/>
                </a:lnTo>
                <a:lnTo>
                  <a:pt x="49529" y="86868"/>
                </a:lnTo>
                <a:lnTo>
                  <a:pt x="55625" y="86868"/>
                </a:lnTo>
                <a:lnTo>
                  <a:pt x="59308" y="80010"/>
                </a:lnTo>
                <a:lnTo>
                  <a:pt x="63626" y="71247"/>
                </a:lnTo>
                <a:lnTo>
                  <a:pt x="67309" y="61849"/>
                </a:lnTo>
                <a:lnTo>
                  <a:pt x="70993" y="52705"/>
                </a:lnTo>
                <a:lnTo>
                  <a:pt x="74040" y="43687"/>
                </a:lnTo>
                <a:lnTo>
                  <a:pt x="77088" y="36322"/>
                </a:lnTo>
                <a:lnTo>
                  <a:pt x="78358" y="30225"/>
                </a:lnTo>
                <a:lnTo>
                  <a:pt x="80136" y="26797"/>
                </a:lnTo>
                <a:lnTo>
                  <a:pt x="80772" y="16383"/>
                </a:lnTo>
                <a:lnTo>
                  <a:pt x="75819" y="8255"/>
                </a:lnTo>
                <a:lnTo>
                  <a:pt x="66675" y="2540"/>
                </a:lnTo>
                <a:lnTo>
                  <a:pt x="55118" y="0"/>
                </a:lnTo>
                <a:close/>
              </a:path>
            </a:pathLst>
          </a:custGeom>
          <a:solidFill>
            <a:srgbClr val="FFDD7E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98" name="object 598"/>
          <p:cNvSpPr/>
          <p:nvPr/>
        </p:nvSpPr>
        <p:spPr>
          <a:xfrm>
            <a:off x="7402068" y="2914650"/>
            <a:ext cx="355091" cy="0"/>
          </a:xfrm>
          <a:custGeom>
            <a:avLst/>
            <a:gdLst/>
            <a:ahLst/>
            <a:cxnLst/>
            <a:rect l="l" t="t" r="r" b="b"/>
            <a:pathLst>
              <a:path w="355091" h="0">
                <a:moveTo>
                  <a:pt x="0" y="0"/>
                </a:moveTo>
                <a:lnTo>
                  <a:pt x="355091" y="0"/>
                </a:lnTo>
              </a:path>
            </a:pathLst>
          </a:custGeom>
          <a:ln w="11430">
            <a:solidFill>
              <a:srgbClr val="B1C1D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99" name="object 599"/>
          <p:cNvSpPr/>
          <p:nvPr/>
        </p:nvSpPr>
        <p:spPr>
          <a:xfrm>
            <a:off x="7402068" y="2897504"/>
            <a:ext cx="119252" cy="0"/>
          </a:xfrm>
          <a:custGeom>
            <a:avLst/>
            <a:gdLst/>
            <a:ahLst/>
            <a:cxnLst/>
            <a:rect l="l" t="t" r="r" b="b"/>
            <a:pathLst>
              <a:path w="119252" h="0">
                <a:moveTo>
                  <a:pt x="0" y="0"/>
                </a:moveTo>
                <a:lnTo>
                  <a:pt x="119252" y="0"/>
                </a:lnTo>
              </a:path>
            </a:pathLst>
          </a:custGeom>
          <a:ln w="25399">
            <a:solidFill>
              <a:srgbClr val="B1C1D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00" name="object 600"/>
          <p:cNvSpPr/>
          <p:nvPr/>
        </p:nvSpPr>
        <p:spPr>
          <a:xfrm>
            <a:off x="7637398" y="2897123"/>
            <a:ext cx="119760" cy="0"/>
          </a:xfrm>
          <a:custGeom>
            <a:avLst/>
            <a:gdLst/>
            <a:ahLst/>
            <a:cxnLst/>
            <a:rect l="l" t="t" r="r" b="b"/>
            <a:pathLst>
              <a:path w="119760" h="0">
                <a:moveTo>
                  <a:pt x="0" y="0"/>
                </a:moveTo>
                <a:lnTo>
                  <a:pt x="119760" y="0"/>
                </a:lnTo>
              </a:path>
            </a:pathLst>
          </a:custGeom>
          <a:ln w="25653">
            <a:solidFill>
              <a:srgbClr val="B1C1D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01" name="object 601"/>
          <p:cNvSpPr/>
          <p:nvPr/>
        </p:nvSpPr>
        <p:spPr>
          <a:xfrm>
            <a:off x="7411211" y="2656332"/>
            <a:ext cx="336803" cy="80772"/>
          </a:xfrm>
          <a:custGeom>
            <a:avLst/>
            <a:gdLst/>
            <a:ahLst/>
            <a:cxnLst/>
            <a:rect l="l" t="t" r="r" b="b"/>
            <a:pathLst>
              <a:path w="336803" h="80772">
                <a:moveTo>
                  <a:pt x="0" y="80772"/>
                </a:moveTo>
                <a:lnTo>
                  <a:pt x="336803" y="80772"/>
                </a:lnTo>
                <a:lnTo>
                  <a:pt x="336803" y="0"/>
                </a:lnTo>
                <a:lnTo>
                  <a:pt x="0" y="0"/>
                </a:lnTo>
                <a:lnTo>
                  <a:pt x="0" y="80772"/>
                </a:lnTo>
                <a:close/>
              </a:path>
            </a:pathLst>
          </a:custGeom>
          <a:solidFill>
            <a:srgbClr val="B1C1D1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02" name="object 602"/>
          <p:cNvSpPr/>
          <p:nvPr/>
        </p:nvSpPr>
        <p:spPr>
          <a:xfrm>
            <a:off x="7371588" y="2647950"/>
            <a:ext cx="396240" cy="0"/>
          </a:xfrm>
          <a:custGeom>
            <a:avLst/>
            <a:gdLst/>
            <a:ahLst/>
            <a:cxnLst/>
            <a:rect l="l" t="t" r="r" b="b"/>
            <a:pathLst>
              <a:path w="396240" h="0">
                <a:moveTo>
                  <a:pt x="0" y="0"/>
                </a:moveTo>
                <a:lnTo>
                  <a:pt x="396240" y="0"/>
                </a:lnTo>
              </a:path>
            </a:pathLst>
          </a:custGeom>
          <a:ln w="18033">
            <a:solidFill>
              <a:srgbClr val="7E99B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03" name="object 603"/>
          <p:cNvSpPr/>
          <p:nvPr/>
        </p:nvSpPr>
        <p:spPr>
          <a:xfrm>
            <a:off x="7519416" y="2737104"/>
            <a:ext cx="117348" cy="170687"/>
          </a:xfrm>
          <a:custGeom>
            <a:avLst/>
            <a:gdLst/>
            <a:ahLst/>
            <a:cxnLst/>
            <a:rect l="l" t="t" r="r" b="b"/>
            <a:pathLst>
              <a:path w="117348" h="170687">
                <a:moveTo>
                  <a:pt x="0" y="170687"/>
                </a:moveTo>
                <a:lnTo>
                  <a:pt x="117348" y="170687"/>
                </a:lnTo>
                <a:lnTo>
                  <a:pt x="117348" y="0"/>
                </a:lnTo>
                <a:lnTo>
                  <a:pt x="0" y="0"/>
                </a:lnTo>
                <a:lnTo>
                  <a:pt x="0" y="170687"/>
                </a:lnTo>
                <a:close/>
              </a:path>
            </a:pathLst>
          </a:custGeom>
          <a:solidFill>
            <a:srgbClr val="7E99B1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04" name="object 604"/>
          <p:cNvSpPr/>
          <p:nvPr/>
        </p:nvSpPr>
        <p:spPr>
          <a:xfrm>
            <a:off x="7568183" y="2706623"/>
            <a:ext cx="24384" cy="16763"/>
          </a:xfrm>
          <a:custGeom>
            <a:avLst/>
            <a:gdLst/>
            <a:ahLst/>
            <a:cxnLst/>
            <a:rect l="l" t="t" r="r" b="b"/>
            <a:pathLst>
              <a:path w="24384" h="16763">
                <a:moveTo>
                  <a:pt x="12192" y="0"/>
                </a:moveTo>
                <a:lnTo>
                  <a:pt x="7112" y="380"/>
                </a:lnTo>
                <a:lnTo>
                  <a:pt x="3810" y="2666"/>
                </a:lnTo>
                <a:lnTo>
                  <a:pt x="635" y="5714"/>
                </a:lnTo>
                <a:lnTo>
                  <a:pt x="0" y="8381"/>
                </a:lnTo>
                <a:lnTo>
                  <a:pt x="635" y="11429"/>
                </a:lnTo>
                <a:lnTo>
                  <a:pt x="3810" y="14097"/>
                </a:lnTo>
                <a:lnTo>
                  <a:pt x="7112" y="16383"/>
                </a:lnTo>
                <a:lnTo>
                  <a:pt x="12192" y="16763"/>
                </a:lnTo>
                <a:lnTo>
                  <a:pt x="16637" y="16383"/>
                </a:lnTo>
                <a:lnTo>
                  <a:pt x="20574" y="14097"/>
                </a:lnTo>
                <a:lnTo>
                  <a:pt x="23749" y="11429"/>
                </a:lnTo>
                <a:lnTo>
                  <a:pt x="24384" y="8381"/>
                </a:lnTo>
                <a:lnTo>
                  <a:pt x="23749" y="5714"/>
                </a:lnTo>
                <a:lnTo>
                  <a:pt x="20574" y="2666"/>
                </a:lnTo>
                <a:lnTo>
                  <a:pt x="16637" y="380"/>
                </a:lnTo>
                <a:lnTo>
                  <a:pt x="12192" y="0"/>
                </a:lnTo>
                <a:close/>
              </a:path>
            </a:pathLst>
          </a:custGeom>
          <a:solidFill>
            <a:srgbClr val="7E99B1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05" name="object 605"/>
          <p:cNvSpPr/>
          <p:nvPr/>
        </p:nvSpPr>
        <p:spPr>
          <a:xfrm>
            <a:off x="7562088" y="2620517"/>
            <a:ext cx="185927" cy="0"/>
          </a:xfrm>
          <a:custGeom>
            <a:avLst/>
            <a:gdLst/>
            <a:ahLst/>
            <a:cxnLst/>
            <a:rect l="l" t="t" r="r" b="b"/>
            <a:pathLst>
              <a:path w="185927" h="0">
                <a:moveTo>
                  <a:pt x="0" y="0"/>
                </a:moveTo>
                <a:lnTo>
                  <a:pt x="185927" y="0"/>
                </a:lnTo>
              </a:path>
            </a:pathLst>
          </a:custGeom>
          <a:ln w="39370">
            <a:solidFill>
              <a:srgbClr val="D5C5C8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06" name="object 606"/>
          <p:cNvSpPr/>
          <p:nvPr/>
        </p:nvSpPr>
        <p:spPr>
          <a:xfrm>
            <a:off x="7536180" y="2482595"/>
            <a:ext cx="187451" cy="118871"/>
          </a:xfrm>
          <a:custGeom>
            <a:avLst/>
            <a:gdLst/>
            <a:ahLst/>
            <a:cxnLst/>
            <a:rect l="l" t="t" r="r" b="b"/>
            <a:pathLst>
              <a:path w="187451" h="118871">
                <a:moveTo>
                  <a:pt x="91186" y="0"/>
                </a:moveTo>
                <a:lnTo>
                  <a:pt x="85090" y="0"/>
                </a:lnTo>
                <a:lnTo>
                  <a:pt x="81279" y="380"/>
                </a:lnTo>
                <a:lnTo>
                  <a:pt x="76962" y="1269"/>
                </a:lnTo>
                <a:lnTo>
                  <a:pt x="69469" y="2539"/>
                </a:lnTo>
                <a:lnTo>
                  <a:pt x="45974" y="6857"/>
                </a:lnTo>
                <a:lnTo>
                  <a:pt x="32893" y="9398"/>
                </a:lnTo>
                <a:lnTo>
                  <a:pt x="22351" y="11556"/>
                </a:lnTo>
                <a:lnTo>
                  <a:pt x="13716" y="12826"/>
                </a:lnTo>
                <a:lnTo>
                  <a:pt x="9905" y="13207"/>
                </a:lnTo>
                <a:lnTo>
                  <a:pt x="4318" y="14858"/>
                </a:lnTo>
                <a:lnTo>
                  <a:pt x="1270" y="16128"/>
                </a:lnTo>
                <a:lnTo>
                  <a:pt x="0" y="18795"/>
                </a:lnTo>
                <a:lnTo>
                  <a:pt x="0" y="105282"/>
                </a:lnTo>
                <a:lnTo>
                  <a:pt x="635" y="106552"/>
                </a:lnTo>
                <a:lnTo>
                  <a:pt x="1904" y="108203"/>
                </a:lnTo>
                <a:lnTo>
                  <a:pt x="3683" y="108584"/>
                </a:lnTo>
                <a:lnTo>
                  <a:pt x="5588" y="109092"/>
                </a:lnTo>
                <a:lnTo>
                  <a:pt x="8636" y="109981"/>
                </a:lnTo>
                <a:lnTo>
                  <a:pt x="11175" y="110362"/>
                </a:lnTo>
                <a:lnTo>
                  <a:pt x="11811" y="110362"/>
                </a:lnTo>
                <a:lnTo>
                  <a:pt x="14859" y="112902"/>
                </a:lnTo>
                <a:lnTo>
                  <a:pt x="27940" y="114553"/>
                </a:lnTo>
                <a:lnTo>
                  <a:pt x="34798" y="118871"/>
                </a:lnTo>
                <a:lnTo>
                  <a:pt x="163195" y="118871"/>
                </a:lnTo>
                <a:lnTo>
                  <a:pt x="163195" y="117220"/>
                </a:lnTo>
                <a:lnTo>
                  <a:pt x="163829" y="114553"/>
                </a:lnTo>
                <a:lnTo>
                  <a:pt x="164465" y="112013"/>
                </a:lnTo>
                <a:lnTo>
                  <a:pt x="164465" y="110362"/>
                </a:lnTo>
                <a:lnTo>
                  <a:pt x="170052" y="109474"/>
                </a:lnTo>
                <a:lnTo>
                  <a:pt x="172593" y="106552"/>
                </a:lnTo>
                <a:lnTo>
                  <a:pt x="183769" y="106552"/>
                </a:lnTo>
                <a:lnTo>
                  <a:pt x="185547" y="106044"/>
                </a:lnTo>
                <a:lnTo>
                  <a:pt x="186817" y="105282"/>
                </a:lnTo>
                <a:lnTo>
                  <a:pt x="187451" y="103124"/>
                </a:lnTo>
                <a:lnTo>
                  <a:pt x="187451" y="34925"/>
                </a:lnTo>
                <a:lnTo>
                  <a:pt x="186817" y="32384"/>
                </a:lnTo>
                <a:lnTo>
                  <a:pt x="184912" y="30733"/>
                </a:lnTo>
                <a:lnTo>
                  <a:pt x="183134" y="28955"/>
                </a:lnTo>
                <a:lnTo>
                  <a:pt x="179959" y="28066"/>
                </a:lnTo>
                <a:lnTo>
                  <a:pt x="177546" y="27686"/>
                </a:lnTo>
                <a:lnTo>
                  <a:pt x="173227" y="26034"/>
                </a:lnTo>
                <a:lnTo>
                  <a:pt x="161417" y="22605"/>
                </a:lnTo>
                <a:lnTo>
                  <a:pt x="155828" y="20827"/>
                </a:lnTo>
                <a:lnTo>
                  <a:pt x="150875" y="19176"/>
                </a:lnTo>
                <a:lnTo>
                  <a:pt x="147066" y="18287"/>
                </a:lnTo>
                <a:lnTo>
                  <a:pt x="145923" y="17906"/>
                </a:lnTo>
                <a:lnTo>
                  <a:pt x="145923" y="14096"/>
                </a:lnTo>
                <a:lnTo>
                  <a:pt x="144652" y="12826"/>
                </a:lnTo>
                <a:lnTo>
                  <a:pt x="142113" y="11556"/>
                </a:lnTo>
                <a:lnTo>
                  <a:pt x="139700" y="10287"/>
                </a:lnTo>
                <a:lnTo>
                  <a:pt x="136525" y="9398"/>
                </a:lnTo>
                <a:lnTo>
                  <a:pt x="130937" y="8508"/>
                </a:lnTo>
                <a:lnTo>
                  <a:pt x="124078" y="6857"/>
                </a:lnTo>
                <a:lnTo>
                  <a:pt x="117348" y="5587"/>
                </a:lnTo>
                <a:lnTo>
                  <a:pt x="109220" y="3428"/>
                </a:lnTo>
                <a:lnTo>
                  <a:pt x="102997" y="2539"/>
                </a:lnTo>
                <a:lnTo>
                  <a:pt x="98044" y="1269"/>
                </a:lnTo>
                <a:lnTo>
                  <a:pt x="94996" y="380"/>
                </a:lnTo>
                <a:lnTo>
                  <a:pt x="91186" y="0"/>
                </a:lnTo>
                <a:close/>
              </a:path>
            </a:pathLst>
          </a:custGeom>
          <a:solidFill>
            <a:srgbClr val="D5C5C8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07" name="object 607"/>
          <p:cNvSpPr/>
          <p:nvPr/>
        </p:nvSpPr>
        <p:spPr>
          <a:xfrm>
            <a:off x="7495031" y="2601467"/>
            <a:ext cx="67056" cy="38100"/>
          </a:xfrm>
          <a:custGeom>
            <a:avLst/>
            <a:gdLst/>
            <a:ahLst/>
            <a:cxnLst/>
            <a:rect l="l" t="t" r="r" b="b"/>
            <a:pathLst>
              <a:path w="67056" h="38100">
                <a:moveTo>
                  <a:pt x="67056" y="0"/>
                </a:moveTo>
                <a:lnTo>
                  <a:pt x="0" y="7493"/>
                </a:lnTo>
                <a:lnTo>
                  <a:pt x="0" y="38100"/>
                </a:lnTo>
                <a:lnTo>
                  <a:pt x="67056" y="38100"/>
                </a:lnTo>
                <a:lnTo>
                  <a:pt x="67056" y="0"/>
                </a:lnTo>
                <a:close/>
              </a:path>
            </a:pathLst>
          </a:custGeom>
          <a:solidFill>
            <a:srgbClr val="B79B9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08" name="object 608"/>
          <p:cNvSpPr/>
          <p:nvPr/>
        </p:nvSpPr>
        <p:spPr>
          <a:xfrm>
            <a:off x="7621523" y="2482595"/>
            <a:ext cx="60959" cy="105155"/>
          </a:xfrm>
          <a:custGeom>
            <a:avLst/>
            <a:gdLst/>
            <a:ahLst/>
            <a:cxnLst/>
            <a:rect l="l" t="t" r="r" b="b"/>
            <a:pathLst>
              <a:path w="60959" h="105155">
                <a:moveTo>
                  <a:pt x="3175" y="0"/>
                </a:moveTo>
                <a:lnTo>
                  <a:pt x="4445" y="380"/>
                </a:lnTo>
                <a:lnTo>
                  <a:pt x="5715" y="1777"/>
                </a:lnTo>
                <a:lnTo>
                  <a:pt x="6857" y="2539"/>
                </a:lnTo>
                <a:lnTo>
                  <a:pt x="7493" y="3428"/>
                </a:lnTo>
                <a:lnTo>
                  <a:pt x="7493" y="100456"/>
                </a:lnTo>
                <a:lnTo>
                  <a:pt x="6857" y="101726"/>
                </a:lnTo>
                <a:lnTo>
                  <a:pt x="5715" y="103377"/>
                </a:lnTo>
                <a:lnTo>
                  <a:pt x="3809" y="104266"/>
                </a:lnTo>
                <a:lnTo>
                  <a:pt x="0" y="105155"/>
                </a:lnTo>
                <a:lnTo>
                  <a:pt x="55879" y="105155"/>
                </a:lnTo>
                <a:lnTo>
                  <a:pt x="57784" y="104775"/>
                </a:lnTo>
                <a:lnTo>
                  <a:pt x="59690" y="103377"/>
                </a:lnTo>
                <a:lnTo>
                  <a:pt x="60325" y="101345"/>
                </a:lnTo>
                <a:lnTo>
                  <a:pt x="60959" y="99187"/>
                </a:lnTo>
                <a:lnTo>
                  <a:pt x="60959" y="14224"/>
                </a:lnTo>
                <a:lnTo>
                  <a:pt x="59690" y="12826"/>
                </a:lnTo>
                <a:lnTo>
                  <a:pt x="57150" y="11556"/>
                </a:lnTo>
                <a:lnTo>
                  <a:pt x="54736" y="10287"/>
                </a:lnTo>
                <a:lnTo>
                  <a:pt x="51561" y="9398"/>
                </a:lnTo>
                <a:lnTo>
                  <a:pt x="45847" y="8636"/>
                </a:lnTo>
                <a:lnTo>
                  <a:pt x="38989" y="6857"/>
                </a:lnTo>
                <a:lnTo>
                  <a:pt x="32003" y="5587"/>
                </a:lnTo>
                <a:lnTo>
                  <a:pt x="23875" y="3428"/>
                </a:lnTo>
                <a:lnTo>
                  <a:pt x="17652" y="2539"/>
                </a:lnTo>
                <a:lnTo>
                  <a:pt x="12573" y="1269"/>
                </a:lnTo>
                <a:lnTo>
                  <a:pt x="9398" y="380"/>
                </a:lnTo>
                <a:lnTo>
                  <a:pt x="5079" y="380"/>
                </a:lnTo>
                <a:lnTo>
                  <a:pt x="3175" y="0"/>
                </a:lnTo>
                <a:close/>
              </a:path>
            </a:pathLst>
          </a:custGeom>
          <a:solidFill>
            <a:srgbClr val="B79B9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09" name="object 609"/>
          <p:cNvSpPr/>
          <p:nvPr/>
        </p:nvSpPr>
        <p:spPr>
          <a:xfrm>
            <a:off x="7376159" y="2633472"/>
            <a:ext cx="27432" cy="6095"/>
          </a:xfrm>
          <a:custGeom>
            <a:avLst/>
            <a:gdLst/>
            <a:ahLst/>
            <a:cxnLst/>
            <a:rect l="l" t="t" r="r" b="b"/>
            <a:pathLst>
              <a:path w="27432" h="6095">
                <a:moveTo>
                  <a:pt x="27432" y="0"/>
                </a:moveTo>
                <a:lnTo>
                  <a:pt x="2540" y="2286"/>
                </a:lnTo>
                <a:lnTo>
                  <a:pt x="635" y="2286"/>
                </a:lnTo>
                <a:lnTo>
                  <a:pt x="0" y="2666"/>
                </a:lnTo>
                <a:lnTo>
                  <a:pt x="0" y="6095"/>
                </a:lnTo>
                <a:lnTo>
                  <a:pt x="27432" y="6095"/>
                </a:lnTo>
                <a:lnTo>
                  <a:pt x="27432" y="0"/>
                </a:lnTo>
                <a:close/>
              </a:path>
            </a:pathLst>
          </a:custGeom>
          <a:solidFill>
            <a:srgbClr val="C1AAAE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10" name="object 610"/>
          <p:cNvSpPr/>
          <p:nvPr/>
        </p:nvSpPr>
        <p:spPr>
          <a:xfrm>
            <a:off x="7403592" y="2621279"/>
            <a:ext cx="140207" cy="18287"/>
          </a:xfrm>
          <a:custGeom>
            <a:avLst/>
            <a:gdLst/>
            <a:ahLst/>
            <a:cxnLst/>
            <a:rect l="l" t="t" r="r" b="b"/>
            <a:pathLst>
              <a:path w="140207" h="18287">
                <a:moveTo>
                  <a:pt x="137794" y="0"/>
                </a:moveTo>
                <a:lnTo>
                  <a:pt x="133984" y="0"/>
                </a:lnTo>
                <a:lnTo>
                  <a:pt x="129031" y="508"/>
                </a:lnTo>
                <a:lnTo>
                  <a:pt x="125983" y="889"/>
                </a:lnTo>
                <a:lnTo>
                  <a:pt x="119887" y="1397"/>
                </a:lnTo>
                <a:lnTo>
                  <a:pt x="113029" y="2286"/>
                </a:lnTo>
                <a:lnTo>
                  <a:pt x="103758" y="3175"/>
                </a:lnTo>
                <a:lnTo>
                  <a:pt x="93852" y="3556"/>
                </a:lnTo>
                <a:lnTo>
                  <a:pt x="82803" y="4445"/>
                </a:lnTo>
                <a:lnTo>
                  <a:pt x="71627" y="5842"/>
                </a:lnTo>
                <a:lnTo>
                  <a:pt x="60578" y="6731"/>
                </a:lnTo>
                <a:lnTo>
                  <a:pt x="48767" y="7112"/>
                </a:lnTo>
                <a:lnTo>
                  <a:pt x="37718" y="8000"/>
                </a:lnTo>
                <a:lnTo>
                  <a:pt x="27812" y="9398"/>
                </a:lnTo>
                <a:lnTo>
                  <a:pt x="18541" y="9779"/>
                </a:lnTo>
                <a:lnTo>
                  <a:pt x="4952" y="10668"/>
                </a:lnTo>
                <a:lnTo>
                  <a:pt x="1269" y="11175"/>
                </a:lnTo>
                <a:lnTo>
                  <a:pt x="0" y="11175"/>
                </a:lnTo>
                <a:lnTo>
                  <a:pt x="0" y="18287"/>
                </a:lnTo>
                <a:lnTo>
                  <a:pt x="140207" y="18287"/>
                </a:lnTo>
                <a:lnTo>
                  <a:pt x="140207" y="2286"/>
                </a:lnTo>
                <a:lnTo>
                  <a:pt x="138937" y="508"/>
                </a:lnTo>
                <a:lnTo>
                  <a:pt x="137794" y="0"/>
                </a:lnTo>
                <a:close/>
              </a:path>
            </a:pathLst>
          </a:custGeom>
          <a:solidFill>
            <a:srgbClr val="D5C5C8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11" name="object 611"/>
          <p:cNvSpPr/>
          <p:nvPr/>
        </p:nvSpPr>
        <p:spPr>
          <a:xfrm>
            <a:off x="7548371" y="2593848"/>
            <a:ext cx="152400" cy="7619"/>
          </a:xfrm>
          <a:custGeom>
            <a:avLst/>
            <a:gdLst/>
            <a:ahLst/>
            <a:cxnLst/>
            <a:rect l="l" t="t" r="r" b="b"/>
            <a:pathLst>
              <a:path w="152400" h="7619">
                <a:moveTo>
                  <a:pt x="152400" y="0"/>
                </a:moveTo>
                <a:lnTo>
                  <a:pt x="0" y="0"/>
                </a:lnTo>
                <a:lnTo>
                  <a:pt x="3048" y="2286"/>
                </a:lnTo>
                <a:lnTo>
                  <a:pt x="16128" y="3810"/>
                </a:lnTo>
                <a:lnTo>
                  <a:pt x="22859" y="7619"/>
                </a:lnTo>
                <a:lnTo>
                  <a:pt x="151129" y="7619"/>
                </a:lnTo>
                <a:lnTo>
                  <a:pt x="151129" y="6096"/>
                </a:lnTo>
                <a:lnTo>
                  <a:pt x="152400" y="1524"/>
                </a:lnTo>
                <a:lnTo>
                  <a:pt x="152400" y="0"/>
                </a:lnTo>
                <a:close/>
              </a:path>
            </a:pathLst>
          </a:custGeom>
          <a:solidFill>
            <a:srgbClr val="997177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12" name="object 612"/>
          <p:cNvSpPr/>
          <p:nvPr/>
        </p:nvSpPr>
        <p:spPr>
          <a:xfrm>
            <a:off x="7546847" y="2493264"/>
            <a:ext cx="68579" cy="89915"/>
          </a:xfrm>
          <a:custGeom>
            <a:avLst/>
            <a:gdLst/>
            <a:ahLst/>
            <a:cxnLst/>
            <a:rect l="l" t="t" r="r" b="b"/>
            <a:pathLst>
              <a:path w="68579" h="89915">
                <a:moveTo>
                  <a:pt x="66675" y="0"/>
                </a:moveTo>
                <a:lnTo>
                  <a:pt x="64897" y="0"/>
                </a:lnTo>
                <a:lnTo>
                  <a:pt x="61213" y="381"/>
                </a:lnTo>
                <a:lnTo>
                  <a:pt x="54355" y="1777"/>
                </a:lnTo>
                <a:lnTo>
                  <a:pt x="45084" y="3428"/>
                </a:lnTo>
                <a:lnTo>
                  <a:pt x="34035" y="4699"/>
                </a:lnTo>
                <a:lnTo>
                  <a:pt x="22859" y="6858"/>
                </a:lnTo>
                <a:lnTo>
                  <a:pt x="13588" y="8127"/>
                </a:lnTo>
                <a:lnTo>
                  <a:pt x="6857" y="9906"/>
                </a:lnTo>
                <a:lnTo>
                  <a:pt x="3682" y="10287"/>
                </a:lnTo>
                <a:lnTo>
                  <a:pt x="2412" y="10287"/>
                </a:lnTo>
                <a:lnTo>
                  <a:pt x="634" y="10795"/>
                </a:lnTo>
                <a:lnTo>
                  <a:pt x="0" y="11557"/>
                </a:lnTo>
                <a:lnTo>
                  <a:pt x="0" y="89026"/>
                </a:lnTo>
                <a:lnTo>
                  <a:pt x="634" y="89535"/>
                </a:lnTo>
                <a:lnTo>
                  <a:pt x="2412" y="89915"/>
                </a:lnTo>
                <a:lnTo>
                  <a:pt x="3682" y="89915"/>
                </a:lnTo>
                <a:lnTo>
                  <a:pt x="4952" y="89535"/>
                </a:lnTo>
                <a:lnTo>
                  <a:pt x="4318" y="89026"/>
                </a:lnTo>
                <a:lnTo>
                  <a:pt x="4318" y="13335"/>
                </a:lnTo>
                <a:lnTo>
                  <a:pt x="4952" y="12953"/>
                </a:lnTo>
                <a:lnTo>
                  <a:pt x="6857" y="12064"/>
                </a:lnTo>
                <a:lnTo>
                  <a:pt x="7366" y="11557"/>
                </a:lnTo>
                <a:lnTo>
                  <a:pt x="12953" y="10287"/>
                </a:lnTo>
                <a:lnTo>
                  <a:pt x="19176" y="8636"/>
                </a:lnTo>
                <a:lnTo>
                  <a:pt x="27177" y="7365"/>
                </a:lnTo>
                <a:lnTo>
                  <a:pt x="35813" y="5587"/>
                </a:lnTo>
                <a:lnTo>
                  <a:pt x="44450" y="4699"/>
                </a:lnTo>
                <a:lnTo>
                  <a:pt x="60578" y="2159"/>
                </a:lnTo>
                <a:lnTo>
                  <a:pt x="68579" y="1270"/>
                </a:lnTo>
                <a:lnTo>
                  <a:pt x="68579" y="888"/>
                </a:lnTo>
                <a:lnTo>
                  <a:pt x="67945" y="381"/>
                </a:lnTo>
                <a:lnTo>
                  <a:pt x="66675" y="0"/>
                </a:lnTo>
                <a:close/>
              </a:path>
            </a:pathLst>
          </a:custGeom>
          <a:solidFill>
            <a:srgbClr val="997177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13" name="object 613"/>
          <p:cNvSpPr/>
          <p:nvPr/>
        </p:nvSpPr>
        <p:spPr>
          <a:xfrm>
            <a:off x="7551419" y="2494788"/>
            <a:ext cx="64007" cy="86867"/>
          </a:xfrm>
          <a:custGeom>
            <a:avLst/>
            <a:gdLst/>
            <a:ahLst/>
            <a:cxnLst/>
            <a:rect l="l" t="t" r="r" b="b"/>
            <a:pathLst>
              <a:path w="64007" h="86867">
                <a:moveTo>
                  <a:pt x="64007" y="0"/>
                </a:moveTo>
                <a:lnTo>
                  <a:pt x="56006" y="888"/>
                </a:lnTo>
                <a:lnTo>
                  <a:pt x="40004" y="3428"/>
                </a:lnTo>
                <a:lnTo>
                  <a:pt x="31369" y="4190"/>
                </a:lnTo>
                <a:lnTo>
                  <a:pt x="22732" y="5969"/>
                </a:lnTo>
                <a:lnTo>
                  <a:pt x="14731" y="7238"/>
                </a:lnTo>
                <a:lnTo>
                  <a:pt x="8635" y="8889"/>
                </a:lnTo>
                <a:lnTo>
                  <a:pt x="3048" y="10160"/>
                </a:lnTo>
                <a:lnTo>
                  <a:pt x="2412" y="10540"/>
                </a:lnTo>
                <a:lnTo>
                  <a:pt x="634" y="11429"/>
                </a:lnTo>
                <a:lnTo>
                  <a:pt x="0" y="11811"/>
                </a:lnTo>
                <a:lnTo>
                  <a:pt x="0" y="86487"/>
                </a:lnTo>
                <a:lnTo>
                  <a:pt x="634" y="86867"/>
                </a:lnTo>
                <a:lnTo>
                  <a:pt x="6096" y="86867"/>
                </a:lnTo>
                <a:lnTo>
                  <a:pt x="23368" y="85978"/>
                </a:lnTo>
                <a:lnTo>
                  <a:pt x="33274" y="85598"/>
                </a:lnTo>
                <a:lnTo>
                  <a:pt x="43052" y="85598"/>
                </a:lnTo>
                <a:lnTo>
                  <a:pt x="51688" y="84709"/>
                </a:lnTo>
                <a:lnTo>
                  <a:pt x="58420" y="84327"/>
                </a:lnTo>
                <a:lnTo>
                  <a:pt x="62102" y="84327"/>
                </a:lnTo>
                <a:lnTo>
                  <a:pt x="63373" y="83947"/>
                </a:lnTo>
                <a:lnTo>
                  <a:pt x="64007" y="83438"/>
                </a:lnTo>
                <a:lnTo>
                  <a:pt x="64007" y="0"/>
                </a:lnTo>
                <a:close/>
              </a:path>
            </a:pathLst>
          </a:custGeom>
          <a:solidFill>
            <a:srgbClr val="09335B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14" name="object 614"/>
          <p:cNvSpPr/>
          <p:nvPr/>
        </p:nvSpPr>
        <p:spPr>
          <a:xfrm>
            <a:off x="7246619" y="3968496"/>
            <a:ext cx="7619" cy="33527"/>
          </a:xfrm>
          <a:custGeom>
            <a:avLst/>
            <a:gdLst/>
            <a:ahLst/>
            <a:cxnLst/>
            <a:rect l="l" t="t" r="r" b="b"/>
            <a:pathLst>
              <a:path w="7619" h="33527">
                <a:moveTo>
                  <a:pt x="0" y="16763"/>
                </a:moveTo>
                <a:lnTo>
                  <a:pt x="7619" y="16763"/>
                </a:lnTo>
              </a:path>
            </a:pathLst>
          </a:custGeom>
          <a:ln w="34797">
            <a:solidFill>
              <a:srgbClr val="B1C1D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15" name="object 615"/>
          <p:cNvSpPr/>
          <p:nvPr/>
        </p:nvSpPr>
        <p:spPr>
          <a:xfrm>
            <a:off x="7106411" y="3787140"/>
            <a:ext cx="187452" cy="156972"/>
          </a:xfrm>
          <a:custGeom>
            <a:avLst/>
            <a:gdLst/>
            <a:ahLst/>
            <a:cxnLst/>
            <a:rect l="l" t="t" r="r" b="b"/>
            <a:pathLst>
              <a:path w="187452" h="156972">
                <a:moveTo>
                  <a:pt x="28702" y="0"/>
                </a:moveTo>
                <a:lnTo>
                  <a:pt x="11303" y="0"/>
                </a:lnTo>
                <a:lnTo>
                  <a:pt x="11303" y="37465"/>
                </a:lnTo>
                <a:lnTo>
                  <a:pt x="19939" y="37465"/>
                </a:lnTo>
                <a:lnTo>
                  <a:pt x="16891" y="50927"/>
                </a:lnTo>
                <a:lnTo>
                  <a:pt x="10033" y="74549"/>
                </a:lnTo>
                <a:lnTo>
                  <a:pt x="2540" y="100457"/>
                </a:lnTo>
                <a:lnTo>
                  <a:pt x="0" y="118618"/>
                </a:lnTo>
                <a:lnTo>
                  <a:pt x="635" y="125984"/>
                </a:lnTo>
                <a:lnTo>
                  <a:pt x="35052" y="149225"/>
                </a:lnTo>
                <a:lnTo>
                  <a:pt x="61214" y="149225"/>
                </a:lnTo>
                <a:lnTo>
                  <a:pt x="61214" y="153924"/>
                </a:lnTo>
                <a:lnTo>
                  <a:pt x="65659" y="156972"/>
                </a:lnTo>
                <a:lnTo>
                  <a:pt x="183134" y="156972"/>
                </a:lnTo>
                <a:lnTo>
                  <a:pt x="187452" y="153924"/>
                </a:lnTo>
                <a:lnTo>
                  <a:pt x="187452" y="143129"/>
                </a:lnTo>
                <a:lnTo>
                  <a:pt x="42545" y="143129"/>
                </a:lnTo>
                <a:lnTo>
                  <a:pt x="33147" y="142748"/>
                </a:lnTo>
                <a:lnTo>
                  <a:pt x="10033" y="124587"/>
                </a:lnTo>
                <a:lnTo>
                  <a:pt x="10033" y="118618"/>
                </a:lnTo>
                <a:lnTo>
                  <a:pt x="12446" y="100076"/>
                </a:lnTo>
                <a:lnTo>
                  <a:pt x="19431" y="75057"/>
                </a:lnTo>
                <a:lnTo>
                  <a:pt x="25654" y="51308"/>
                </a:lnTo>
                <a:lnTo>
                  <a:pt x="28702" y="37465"/>
                </a:lnTo>
                <a:lnTo>
                  <a:pt x="28702" y="0"/>
                </a:lnTo>
                <a:close/>
              </a:path>
            </a:pathLst>
          </a:custGeom>
          <a:solidFill>
            <a:srgbClr val="7E99B1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16" name="object 616"/>
          <p:cNvSpPr/>
          <p:nvPr/>
        </p:nvSpPr>
        <p:spPr>
          <a:xfrm>
            <a:off x="7146194" y="3928109"/>
            <a:ext cx="196278" cy="0"/>
          </a:xfrm>
          <a:custGeom>
            <a:avLst/>
            <a:gdLst/>
            <a:ahLst/>
            <a:cxnLst/>
            <a:rect l="l" t="t" r="r" b="b"/>
            <a:pathLst>
              <a:path w="196278" h="0">
                <a:moveTo>
                  <a:pt x="0" y="0"/>
                </a:moveTo>
                <a:lnTo>
                  <a:pt x="196278" y="0"/>
                </a:lnTo>
              </a:path>
            </a:pathLst>
          </a:custGeom>
          <a:ln w="6350">
            <a:solidFill>
              <a:srgbClr val="286F6F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17" name="object 617"/>
          <p:cNvSpPr/>
          <p:nvPr/>
        </p:nvSpPr>
        <p:spPr>
          <a:xfrm>
            <a:off x="7133843" y="3744467"/>
            <a:ext cx="25907" cy="96012"/>
          </a:xfrm>
          <a:custGeom>
            <a:avLst/>
            <a:gdLst/>
            <a:ahLst/>
            <a:cxnLst/>
            <a:rect l="l" t="t" r="r" b="b"/>
            <a:pathLst>
              <a:path w="25907" h="96012">
                <a:moveTo>
                  <a:pt x="7747" y="0"/>
                </a:moveTo>
                <a:lnTo>
                  <a:pt x="5206" y="0"/>
                </a:lnTo>
                <a:lnTo>
                  <a:pt x="1904" y="888"/>
                </a:lnTo>
                <a:lnTo>
                  <a:pt x="634" y="2920"/>
                </a:lnTo>
                <a:lnTo>
                  <a:pt x="0" y="5968"/>
                </a:lnTo>
                <a:lnTo>
                  <a:pt x="0" y="91312"/>
                </a:lnTo>
                <a:lnTo>
                  <a:pt x="634" y="94360"/>
                </a:lnTo>
                <a:lnTo>
                  <a:pt x="1904" y="96011"/>
                </a:lnTo>
                <a:lnTo>
                  <a:pt x="5206" y="96011"/>
                </a:lnTo>
                <a:lnTo>
                  <a:pt x="7747" y="94360"/>
                </a:lnTo>
                <a:lnTo>
                  <a:pt x="14858" y="90042"/>
                </a:lnTo>
                <a:lnTo>
                  <a:pt x="20700" y="84962"/>
                </a:lnTo>
                <a:lnTo>
                  <a:pt x="24637" y="79501"/>
                </a:lnTo>
                <a:lnTo>
                  <a:pt x="25907" y="73024"/>
                </a:lnTo>
                <a:lnTo>
                  <a:pt x="25907" y="18668"/>
                </a:lnTo>
                <a:lnTo>
                  <a:pt x="24002" y="12318"/>
                </a:lnTo>
                <a:lnTo>
                  <a:pt x="18796" y="6349"/>
                </a:lnTo>
                <a:lnTo>
                  <a:pt x="12319" y="2158"/>
                </a:lnTo>
                <a:lnTo>
                  <a:pt x="7747" y="0"/>
                </a:lnTo>
                <a:close/>
              </a:path>
            </a:pathLst>
          </a:custGeom>
          <a:solidFill>
            <a:srgbClr val="09A2A2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18" name="object 618"/>
          <p:cNvSpPr/>
          <p:nvPr/>
        </p:nvSpPr>
        <p:spPr>
          <a:xfrm>
            <a:off x="7138416" y="3898391"/>
            <a:ext cx="211835" cy="27431"/>
          </a:xfrm>
          <a:custGeom>
            <a:avLst/>
            <a:gdLst/>
            <a:ahLst/>
            <a:cxnLst/>
            <a:rect l="l" t="t" r="r" b="b"/>
            <a:pathLst>
              <a:path w="211835" h="27431">
                <a:moveTo>
                  <a:pt x="199389" y="0"/>
                </a:moveTo>
                <a:lnTo>
                  <a:pt x="25653" y="0"/>
                </a:lnTo>
                <a:lnTo>
                  <a:pt x="14350" y="1269"/>
                </a:lnTo>
                <a:lnTo>
                  <a:pt x="6223" y="3047"/>
                </a:lnTo>
                <a:lnTo>
                  <a:pt x="1904" y="5968"/>
                </a:lnTo>
                <a:lnTo>
                  <a:pt x="0" y="9905"/>
                </a:lnTo>
                <a:lnTo>
                  <a:pt x="0" y="14604"/>
                </a:lnTo>
                <a:lnTo>
                  <a:pt x="1904" y="18795"/>
                </a:lnTo>
                <a:lnTo>
                  <a:pt x="5587" y="23113"/>
                </a:lnTo>
                <a:lnTo>
                  <a:pt x="10032" y="27431"/>
                </a:lnTo>
                <a:lnTo>
                  <a:pt x="201802" y="27431"/>
                </a:lnTo>
                <a:lnTo>
                  <a:pt x="204977" y="24891"/>
                </a:lnTo>
                <a:lnTo>
                  <a:pt x="207517" y="21462"/>
                </a:lnTo>
                <a:lnTo>
                  <a:pt x="210565" y="16763"/>
                </a:lnTo>
                <a:lnTo>
                  <a:pt x="211835" y="11937"/>
                </a:lnTo>
                <a:lnTo>
                  <a:pt x="211835" y="7746"/>
                </a:lnTo>
                <a:lnTo>
                  <a:pt x="210565" y="3428"/>
                </a:lnTo>
                <a:lnTo>
                  <a:pt x="206248" y="1269"/>
                </a:lnTo>
                <a:lnTo>
                  <a:pt x="199389" y="0"/>
                </a:lnTo>
                <a:close/>
              </a:path>
            </a:pathLst>
          </a:custGeom>
          <a:solidFill>
            <a:srgbClr val="09A2A2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19" name="object 619"/>
          <p:cNvSpPr/>
          <p:nvPr/>
        </p:nvSpPr>
        <p:spPr>
          <a:xfrm>
            <a:off x="7107935" y="3997452"/>
            <a:ext cx="283464" cy="82296"/>
          </a:xfrm>
          <a:custGeom>
            <a:avLst/>
            <a:gdLst/>
            <a:ahLst/>
            <a:cxnLst/>
            <a:rect l="l" t="t" r="r" b="b"/>
            <a:pathLst>
              <a:path w="283464" h="82296">
                <a:moveTo>
                  <a:pt x="153543" y="43306"/>
                </a:moveTo>
                <a:lnTo>
                  <a:pt x="130556" y="43306"/>
                </a:lnTo>
                <a:lnTo>
                  <a:pt x="129286" y="47117"/>
                </a:lnTo>
                <a:lnTo>
                  <a:pt x="127381" y="51435"/>
                </a:lnTo>
                <a:lnTo>
                  <a:pt x="126914" y="55753"/>
                </a:lnTo>
                <a:lnTo>
                  <a:pt x="126873" y="66802"/>
                </a:lnTo>
                <a:lnTo>
                  <a:pt x="124968" y="68580"/>
                </a:lnTo>
                <a:lnTo>
                  <a:pt x="123698" y="69850"/>
                </a:lnTo>
                <a:lnTo>
                  <a:pt x="122428" y="72009"/>
                </a:lnTo>
                <a:lnTo>
                  <a:pt x="122428" y="73660"/>
                </a:lnTo>
                <a:lnTo>
                  <a:pt x="123063" y="76708"/>
                </a:lnTo>
                <a:lnTo>
                  <a:pt x="126238" y="79756"/>
                </a:lnTo>
                <a:lnTo>
                  <a:pt x="130556" y="81915"/>
                </a:lnTo>
                <a:lnTo>
                  <a:pt x="135509" y="82296"/>
                </a:lnTo>
                <a:lnTo>
                  <a:pt x="140462" y="81915"/>
                </a:lnTo>
                <a:lnTo>
                  <a:pt x="144780" y="79756"/>
                </a:lnTo>
                <a:lnTo>
                  <a:pt x="147320" y="76708"/>
                </a:lnTo>
                <a:lnTo>
                  <a:pt x="148590" y="73660"/>
                </a:lnTo>
                <a:lnTo>
                  <a:pt x="147320" y="72009"/>
                </a:lnTo>
                <a:lnTo>
                  <a:pt x="146685" y="69468"/>
                </a:lnTo>
                <a:lnTo>
                  <a:pt x="144780" y="67691"/>
                </a:lnTo>
                <a:lnTo>
                  <a:pt x="142367" y="66421"/>
                </a:lnTo>
                <a:lnTo>
                  <a:pt x="142367" y="59181"/>
                </a:lnTo>
                <a:lnTo>
                  <a:pt x="143637" y="56134"/>
                </a:lnTo>
                <a:lnTo>
                  <a:pt x="144780" y="51435"/>
                </a:lnTo>
                <a:lnTo>
                  <a:pt x="148590" y="47117"/>
                </a:lnTo>
                <a:lnTo>
                  <a:pt x="153543" y="43306"/>
                </a:lnTo>
                <a:close/>
              </a:path>
              <a:path w="283464" h="82296">
                <a:moveTo>
                  <a:pt x="37226" y="40010"/>
                </a:moveTo>
                <a:lnTo>
                  <a:pt x="8128" y="49656"/>
                </a:lnTo>
                <a:lnTo>
                  <a:pt x="8128" y="54483"/>
                </a:lnTo>
                <a:lnTo>
                  <a:pt x="4953" y="55753"/>
                </a:lnTo>
                <a:lnTo>
                  <a:pt x="2540" y="57404"/>
                </a:lnTo>
                <a:lnTo>
                  <a:pt x="635" y="59943"/>
                </a:lnTo>
                <a:lnTo>
                  <a:pt x="0" y="62611"/>
                </a:lnTo>
                <a:lnTo>
                  <a:pt x="635" y="66040"/>
                </a:lnTo>
                <a:lnTo>
                  <a:pt x="3683" y="68961"/>
                </a:lnTo>
                <a:lnTo>
                  <a:pt x="8128" y="70739"/>
                </a:lnTo>
                <a:lnTo>
                  <a:pt x="13081" y="71120"/>
                </a:lnTo>
                <a:lnTo>
                  <a:pt x="18034" y="70739"/>
                </a:lnTo>
                <a:lnTo>
                  <a:pt x="22352" y="68961"/>
                </a:lnTo>
                <a:lnTo>
                  <a:pt x="24892" y="66040"/>
                </a:lnTo>
                <a:lnTo>
                  <a:pt x="26162" y="62611"/>
                </a:lnTo>
                <a:lnTo>
                  <a:pt x="26162" y="60452"/>
                </a:lnTo>
                <a:lnTo>
                  <a:pt x="24892" y="59181"/>
                </a:lnTo>
                <a:lnTo>
                  <a:pt x="23622" y="57404"/>
                </a:lnTo>
                <a:lnTo>
                  <a:pt x="22352" y="56515"/>
                </a:lnTo>
                <a:lnTo>
                  <a:pt x="22352" y="54483"/>
                </a:lnTo>
                <a:lnTo>
                  <a:pt x="37338" y="49656"/>
                </a:lnTo>
                <a:lnTo>
                  <a:pt x="47244" y="48006"/>
                </a:lnTo>
                <a:lnTo>
                  <a:pt x="59690" y="46736"/>
                </a:lnTo>
                <a:lnTo>
                  <a:pt x="73914" y="45847"/>
                </a:lnTo>
                <a:lnTo>
                  <a:pt x="90805" y="44196"/>
                </a:lnTo>
                <a:lnTo>
                  <a:pt x="47879" y="44196"/>
                </a:lnTo>
                <a:lnTo>
                  <a:pt x="42925" y="43687"/>
                </a:lnTo>
                <a:lnTo>
                  <a:pt x="38481" y="41529"/>
                </a:lnTo>
                <a:lnTo>
                  <a:pt x="37226" y="40010"/>
                </a:lnTo>
                <a:close/>
              </a:path>
              <a:path w="283464" h="82296">
                <a:moveTo>
                  <a:pt x="230504" y="43306"/>
                </a:moveTo>
                <a:lnTo>
                  <a:pt x="153543" y="43306"/>
                </a:lnTo>
                <a:lnTo>
                  <a:pt x="192659" y="44196"/>
                </a:lnTo>
                <a:lnTo>
                  <a:pt x="210058" y="45847"/>
                </a:lnTo>
                <a:lnTo>
                  <a:pt x="224409" y="46736"/>
                </a:lnTo>
                <a:lnTo>
                  <a:pt x="236220" y="48006"/>
                </a:lnTo>
                <a:lnTo>
                  <a:pt x="246125" y="49656"/>
                </a:lnTo>
                <a:lnTo>
                  <a:pt x="252984" y="50546"/>
                </a:lnTo>
                <a:lnTo>
                  <a:pt x="255524" y="51054"/>
                </a:lnTo>
                <a:lnTo>
                  <a:pt x="258572" y="52324"/>
                </a:lnTo>
                <a:lnTo>
                  <a:pt x="259842" y="53086"/>
                </a:lnTo>
                <a:lnTo>
                  <a:pt x="261747" y="54483"/>
                </a:lnTo>
                <a:lnTo>
                  <a:pt x="261747" y="56515"/>
                </a:lnTo>
                <a:lnTo>
                  <a:pt x="259842" y="57404"/>
                </a:lnTo>
                <a:lnTo>
                  <a:pt x="259207" y="59181"/>
                </a:lnTo>
                <a:lnTo>
                  <a:pt x="258572" y="60452"/>
                </a:lnTo>
                <a:lnTo>
                  <a:pt x="258572" y="62611"/>
                </a:lnTo>
                <a:lnTo>
                  <a:pt x="259207" y="66040"/>
                </a:lnTo>
                <a:lnTo>
                  <a:pt x="262382" y="68961"/>
                </a:lnTo>
                <a:lnTo>
                  <a:pt x="266700" y="70739"/>
                </a:lnTo>
                <a:lnTo>
                  <a:pt x="271018" y="71120"/>
                </a:lnTo>
                <a:lnTo>
                  <a:pt x="275971" y="70739"/>
                </a:lnTo>
                <a:lnTo>
                  <a:pt x="280416" y="68961"/>
                </a:lnTo>
                <a:lnTo>
                  <a:pt x="282829" y="66040"/>
                </a:lnTo>
                <a:lnTo>
                  <a:pt x="283464" y="62611"/>
                </a:lnTo>
                <a:lnTo>
                  <a:pt x="282829" y="59943"/>
                </a:lnTo>
                <a:lnTo>
                  <a:pt x="281559" y="57404"/>
                </a:lnTo>
                <a:lnTo>
                  <a:pt x="279146" y="55753"/>
                </a:lnTo>
                <a:lnTo>
                  <a:pt x="275971" y="54483"/>
                </a:lnTo>
                <a:lnTo>
                  <a:pt x="275971" y="49656"/>
                </a:lnTo>
                <a:lnTo>
                  <a:pt x="274193" y="47625"/>
                </a:lnTo>
                <a:lnTo>
                  <a:pt x="271653" y="45847"/>
                </a:lnTo>
                <a:lnTo>
                  <a:pt x="267335" y="44196"/>
                </a:lnTo>
                <a:lnTo>
                  <a:pt x="235585" y="44196"/>
                </a:lnTo>
                <a:lnTo>
                  <a:pt x="231267" y="43687"/>
                </a:lnTo>
                <a:lnTo>
                  <a:pt x="230504" y="43306"/>
                </a:lnTo>
                <a:close/>
              </a:path>
              <a:path w="283464" h="82296">
                <a:moveTo>
                  <a:pt x="184658" y="31750"/>
                </a:moveTo>
                <a:lnTo>
                  <a:pt x="99441" y="31750"/>
                </a:lnTo>
                <a:lnTo>
                  <a:pt x="89535" y="32512"/>
                </a:lnTo>
                <a:lnTo>
                  <a:pt x="78359" y="33909"/>
                </a:lnTo>
                <a:lnTo>
                  <a:pt x="65278" y="35179"/>
                </a:lnTo>
                <a:lnTo>
                  <a:pt x="60955" y="35925"/>
                </a:lnTo>
                <a:lnTo>
                  <a:pt x="60325" y="38608"/>
                </a:lnTo>
                <a:lnTo>
                  <a:pt x="57150" y="41529"/>
                </a:lnTo>
                <a:lnTo>
                  <a:pt x="52832" y="43687"/>
                </a:lnTo>
                <a:lnTo>
                  <a:pt x="47879" y="44196"/>
                </a:lnTo>
                <a:lnTo>
                  <a:pt x="90805" y="44196"/>
                </a:lnTo>
                <a:lnTo>
                  <a:pt x="130556" y="43306"/>
                </a:lnTo>
                <a:lnTo>
                  <a:pt x="230504" y="43306"/>
                </a:lnTo>
                <a:lnTo>
                  <a:pt x="226949" y="41529"/>
                </a:lnTo>
                <a:lnTo>
                  <a:pt x="224409" y="38608"/>
                </a:lnTo>
                <a:lnTo>
                  <a:pt x="223797" y="36038"/>
                </a:lnTo>
                <a:lnTo>
                  <a:pt x="218821" y="35179"/>
                </a:lnTo>
                <a:lnTo>
                  <a:pt x="206375" y="33909"/>
                </a:lnTo>
                <a:lnTo>
                  <a:pt x="195199" y="32512"/>
                </a:lnTo>
                <a:lnTo>
                  <a:pt x="184658" y="31750"/>
                </a:lnTo>
                <a:close/>
              </a:path>
              <a:path w="283464" h="82296">
                <a:moveTo>
                  <a:pt x="246613" y="39966"/>
                </a:moveTo>
                <a:lnTo>
                  <a:pt x="244983" y="41529"/>
                </a:lnTo>
                <a:lnTo>
                  <a:pt x="240538" y="43687"/>
                </a:lnTo>
                <a:lnTo>
                  <a:pt x="235585" y="44196"/>
                </a:lnTo>
                <a:lnTo>
                  <a:pt x="267335" y="44196"/>
                </a:lnTo>
                <a:lnTo>
                  <a:pt x="262382" y="42799"/>
                </a:lnTo>
                <a:lnTo>
                  <a:pt x="253619" y="41148"/>
                </a:lnTo>
                <a:lnTo>
                  <a:pt x="246613" y="39966"/>
                </a:lnTo>
                <a:close/>
              </a:path>
              <a:path w="283464" h="82296">
                <a:moveTo>
                  <a:pt x="57150" y="18034"/>
                </a:moveTo>
                <a:lnTo>
                  <a:pt x="52197" y="18415"/>
                </a:lnTo>
                <a:lnTo>
                  <a:pt x="49149" y="20574"/>
                </a:lnTo>
                <a:lnTo>
                  <a:pt x="45974" y="24003"/>
                </a:lnTo>
                <a:lnTo>
                  <a:pt x="44704" y="27431"/>
                </a:lnTo>
                <a:lnTo>
                  <a:pt x="41021" y="28321"/>
                </a:lnTo>
                <a:lnTo>
                  <a:pt x="37973" y="30480"/>
                </a:lnTo>
                <a:lnTo>
                  <a:pt x="36068" y="33020"/>
                </a:lnTo>
                <a:lnTo>
                  <a:pt x="35436" y="35925"/>
                </a:lnTo>
                <a:lnTo>
                  <a:pt x="36068" y="38608"/>
                </a:lnTo>
                <a:lnTo>
                  <a:pt x="37226" y="40010"/>
                </a:lnTo>
                <a:lnTo>
                  <a:pt x="60955" y="35925"/>
                </a:lnTo>
                <a:lnTo>
                  <a:pt x="60325" y="33909"/>
                </a:lnTo>
                <a:lnTo>
                  <a:pt x="59690" y="31750"/>
                </a:lnTo>
                <a:lnTo>
                  <a:pt x="57785" y="30480"/>
                </a:lnTo>
                <a:lnTo>
                  <a:pt x="56515" y="29591"/>
                </a:lnTo>
                <a:lnTo>
                  <a:pt x="57150" y="27812"/>
                </a:lnTo>
                <a:lnTo>
                  <a:pt x="59055" y="27050"/>
                </a:lnTo>
                <a:lnTo>
                  <a:pt x="61595" y="26162"/>
                </a:lnTo>
                <a:lnTo>
                  <a:pt x="126873" y="26162"/>
                </a:lnTo>
                <a:lnTo>
                  <a:pt x="120015" y="24892"/>
                </a:lnTo>
                <a:lnTo>
                  <a:pt x="109347" y="24003"/>
                </a:lnTo>
                <a:lnTo>
                  <a:pt x="97536" y="21843"/>
                </a:lnTo>
                <a:lnTo>
                  <a:pt x="85217" y="20574"/>
                </a:lnTo>
                <a:lnTo>
                  <a:pt x="73406" y="19685"/>
                </a:lnTo>
                <a:lnTo>
                  <a:pt x="64008" y="18415"/>
                </a:lnTo>
                <a:lnTo>
                  <a:pt x="57150" y="18034"/>
                </a:lnTo>
                <a:close/>
              </a:path>
              <a:path w="283464" h="82296">
                <a:moveTo>
                  <a:pt x="239479" y="26162"/>
                </a:moveTo>
                <a:lnTo>
                  <a:pt x="222504" y="26162"/>
                </a:lnTo>
                <a:lnTo>
                  <a:pt x="225679" y="27050"/>
                </a:lnTo>
                <a:lnTo>
                  <a:pt x="226314" y="27812"/>
                </a:lnTo>
                <a:lnTo>
                  <a:pt x="226949" y="29591"/>
                </a:lnTo>
                <a:lnTo>
                  <a:pt x="225679" y="30480"/>
                </a:lnTo>
                <a:lnTo>
                  <a:pt x="224409" y="31750"/>
                </a:lnTo>
                <a:lnTo>
                  <a:pt x="223774" y="33909"/>
                </a:lnTo>
                <a:lnTo>
                  <a:pt x="223797" y="36038"/>
                </a:lnTo>
                <a:lnTo>
                  <a:pt x="246613" y="39966"/>
                </a:lnTo>
                <a:lnTo>
                  <a:pt x="248031" y="38608"/>
                </a:lnTo>
                <a:lnTo>
                  <a:pt x="248662" y="35925"/>
                </a:lnTo>
                <a:lnTo>
                  <a:pt x="248031" y="33020"/>
                </a:lnTo>
                <a:lnTo>
                  <a:pt x="246125" y="30480"/>
                </a:lnTo>
                <a:lnTo>
                  <a:pt x="243713" y="28321"/>
                </a:lnTo>
                <a:lnTo>
                  <a:pt x="239903" y="27431"/>
                </a:lnTo>
                <a:lnTo>
                  <a:pt x="239479" y="26162"/>
                </a:lnTo>
                <a:close/>
              </a:path>
              <a:path w="283464" h="82296">
                <a:moveTo>
                  <a:pt x="126873" y="26162"/>
                </a:moveTo>
                <a:lnTo>
                  <a:pt x="65278" y="26162"/>
                </a:lnTo>
                <a:lnTo>
                  <a:pt x="68325" y="26543"/>
                </a:lnTo>
                <a:lnTo>
                  <a:pt x="72771" y="27431"/>
                </a:lnTo>
                <a:lnTo>
                  <a:pt x="78359" y="28321"/>
                </a:lnTo>
                <a:lnTo>
                  <a:pt x="84582" y="29591"/>
                </a:lnTo>
                <a:lnTo>
                  <a:pt x="90170" y="30480"/>
                </a:lnTo>
                <a:lnTo>
                  <a:pt x="94488" y="30861"/>
                </a:lnTo>
                <a:lnTo>
                  <a:pt x="98171" y="31750"/>
                </a:lnTo>
                <a:lnTo>
                  <a:pt x="186436" y="31750"/>
                </a:lnTo>
                <a:lnTo>
                  <a:pt x="188975" y="30861"/>
                </a:lnTo>
                <a:lnTo>
                  <a:pt x="193929" y="30480"/>
                </a:lnTo>
                <a:lnTo>
                  <a:pt x="200152" y="29591"/>
                </a:lnTo>
                <a:lnTo>
                  <a:pt x="205740" y="28321"/>
                </a:lnTo>
                <a:lnTo>
                  <a:pt x="211328" y="27431"/>
                </a:lnTo>
                <a:lnTo>
                  <a:pt x="216281" y="26543"/>
                </a:lnTo>
                <a:lnTo>
                  <a:pt x="129921" y="26543"/>
                </a:lnTo>
                <a:lnTo>
                  <a:pt x="126873" y="26162"/>
                </a:lnTo>
                <a:close/>
              </a:path>
              <a:path w="283464" h="82296">
                <a:moveTo>
                  <a:pt x="149860" y="0"/>
                </a:moveTo>
                <a:lnTo>
                  <a:pt x="134874" y="0"/>
                </a:lnTo>
                <a:lnTo>
                  <a:pt x="132461" y="381"/>
                </a:lnTo>
                <a:lnTo>
                  <a:pt x="131191" y="1270"/>
                </a:lnTo>
                <a:lnTo>
                  <a:pt x="130556" y="2159"/>
                </a:lnTo>
                <a:lnTo>
                  <a:pt x="129921" y="3429"/>
                </a:lnTo>
                <a:lnTo>
                  <a:pt x="129921" y="26543"/>
                </a:lnTo>
                <a:lnTo>
                  <a:pt x="154178" y="26543"/>
                </a:lnTo>
                <a:lnTo>
                  <a:pt x="154178" y="3429"/>
                </a:lnTo>
                <a:lnTo>
                  <a:pt x="153543" y="2159"/>
                </a:lnTo>
                <a:lnTo>
                  <a:pt x="152908" y="1270"/>
                </a:lnTo>
                <a:lnTo>
                  <a:pt x="151003" y="381"/>
                </a:lnTo>
                <a:lnTo>
                  <a:pt x="149860" y="0"/>
                </a:lnTo>
                <a:close/>
              </a:path>
              <a:path w="283464" h="82296">
                <a:moveTo>
                  <a:pt x="226949" y="18034"/>
                </a:moveTo>
                <a:lnTo>
                  <a:pt x="220725" y="18415"/>
                </a:lnTo>
                <a:lnTo>
                  <a:pt x="210693" y="19685"/>
                </a:lnTo>
                <a:lnTo>
                  <a:pt x="198882" y="20574"/>
                </a:lnTo>
                <a:lnTo>
                  <a:pt x="186436" y="21843"/>
                </a:lnTo>
                <a:lnTo>
                  <a:pt x="174117" y="24003"/>
                </a:lnTo>
                <a:lnTo>
                  <a:pt x="164084" y="24892"/>
                </a:lnTo>
                <a:lnTo>
                  <a:pt x="156591" y="26162"/>
                </a:lnTo>
                <a:lnTo>
                  <a:pt x="154178" y="26543"/>
                </a:lnTo>
                <a:lnTo>
                  <a:pt x="216281" y="26543"/>
                </a:lnTo>
                <a:lnTo>
                  <a:pt x="219456" y="26162"/>
                </a:lnTo>
                <a:lnTo>
                  <a:pt x="239479" y="26162"/>
                </a:lnTo>
                <a:lnTo>
                  <a:pt x="238760" y="24003"/>
                </a:lnTo>
                <a:lnTo>
                  <a:pt x="235585" y="20574"/>
                </a:lnTo>
                <a:lnTo>
                  <a:pt x="231267" y="18415"/>
                </a:lnTo>
                <a:lnTo>
                  <a:pt x="226949" y="18034"/>
                </a:lnTo>
                <a:close/>
              </a:path>
            </a:pathLst>
          </a:custGeom>
          <a:solidFill>
            <a:srgbClr val="004646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20" name="object 620"/>
          <p:cNvSpPr/>
          <p:nvPr/>
        </p:nvSpPr>
        <p:spPr>
          <a:xfrm>
            <a:off x="7237476" y="3944111"/>
            <a:ext cx="24383" cy="32004"/>
          </a:xfrm>
          <a:custGeom>
            <a:avLst/>
            <a:gdLst/>
            <a:ahLst/>
            <a:cxnLst/>
            <a:rect l="l" t="t" r="r" b="b"/>
            <a:pathLst>
              <a:path w="24383" h="32003">
                <a:moveTo>
                  <a:pt x="24383" y="0"/>
                </a:moveTo>
                <a:lnTo>
                  <a:pt x="0" y="0"/>
                </a:lnTo>
                <a:lnTo>
                  <a:pt x="0" y="28575"/>
                </a:lnTo>
                <a:lnTo>
                  <a:pt x="634" y="29463"/>
                </a:lnTo>
                <a:lnTo>
                  <a:pt x="1270" y="30733"/>
                </a:lnTo>
                <a:lnTo>
                  <a:pt x="2540" y="31114"/>
                </a:lnTo>
                <a:lnTo>
                  <a:pt x="4952" y="31623"/>
                </a:lnTo>
                <a:lnTo>
                  <a:pt x="7493" y="32004"/>
                </a:lnTo>
                <a:lnTo>
                  <a:pt x="16255" y="32004"/>
                </a:lnTo>
                <a:lnTo>
                  <a:pt x="20066" y="31623"/>
                </a:lnTo>
                <a:lnTo>
                  <a:pt x="21208" y="31114"/>
                </a:lnTo>
                <a:lnTo>
                  <a:pt x="23114" y="30733"/>
                </a:lnTo>
                <a:lnTo>
                  <a:pt x="23749" y="29463"/>
                </a:lnTo>
                <a:lnTo>
                  <a:pt x="24383" y="28575"/>
                </a:lnTo>
                <a:lnTo>
                  <a:pt x="24383" y="0"/>
                </a:lnTo>
                <a:close/>
              </a:path>
            </a:pathLst>
          </a:custGeom>
          <a:solidFill>
            <a:srgbClr val="004646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21" name="object 621"/>
          <p:cNvSpPr/>
          <p:nvPr/>
        </p:nvSpPr>
        <p:spPr>
          <a:xfrm>
            <a:off x="7190231" y="3950208"/>
            <a:ext cx="51816" cy="28956"/>
          </a:xfrm>
          <a:custGeom>
            <a:avLst/>
            <a:gdLst/>
            <a:ahLst/>
            <a:cxnLst/>
            <a:rect l="l" t="t" r="r" b="b"/>
            <a:pathLst>
              <a:path w="51816" h="28955">
                <a:moveTo>
                  <a:pt x="49402" y="0"/>
                </a:moveTo>
                <a:lnTo>
                  <a:pt x="14604" y="18415"/>
                </a:lnTo>
                <a:lnTo>
                  <a:pt x="9778" y="18415"/>
                </a:lnTo>
                <a:lnTo>
                  <a:pt x="3683" y="20574"/>
                </a:lnTo>
                <a:lnTo>
                  <a:pt x="0" y="24130"/>
                </a:lnTo>
                <a:lnTo>
                  <a:pt x="635" y="28067"/>
                </a:lnTo>
                <a:lnTo>
                  <a:pt x="5461" y="28956"/>
                </a:lnTo>
                <a:lnTo>
                  <a:pt x="10922" y="27178"/>
                </a:lnTo>
                <a:lnTo>
                  <a:pt x="15875" y="24130"/>
                </a:lnTo>
                <a:lnTo>
                  <a:pt x="16510" y="20574"/>
                </a:lnTo>
                <a:lnTo>
                  <a:pt x="51816" y="2159"/>
                </a:lnTo>
                <a:lnTo>
                  <a:pt x="49402" y="0"/>
                </a:lnTo>
                <a:close/>
              </a:path>
            </a:pathLst>
          </a:custGeom>
          <a:solidFill>
            <a:srgbClr val="004646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22" name="object 622"/>
          <p:cNvSpPr/>
          <p:nvPr/>
        </p:nvSpPr>
        <p:spPr>
          <a:xfrm>
            <a:off x="7335011" y="3794759"/>
            <a:ext cx="91440" cy="19812"/>
          </a:xfrm>
          <a:custGeom>
            <a:avLst/>
            <a:gdLst/>
            <a:ahLst/>
            <a:cxnLst/>
            <a:rect l="l" t="t" r="r" b="b"/>
            <a:pathLst>
              <a:path w="91440" h="19812">
                <a:moveTo>
                  <a:pt x="50292" y="0"/>
                </a:moveTo>
                <a:lnTo>
                  <a:pt x="48514" y="0"/>
                </a:lnTo>
                <a:lnTo>
                  <a:pt x="41783" y="1650"/>
                </a:lnTo>
                <a:lnTo>
                  <a:pt x="37465" y="2412"/>
                </a:lnTo>
                <a:lnTo>
                  <a:pt x="33147" y="3682"/>
                </a:lnTo>
                <a:lnTo>
                  <a:pt x="28829" y="4825"/>
                </a:lnTo>
                <a:lnTo>
                  <a:pt x="25781" y="5206"/>
                </a:lnTo>
                <a:lnTo>
                  <a:pt x="23368" y="5714"/>
                </a:lnTo>
                <a:lnTo>
                  <a:pt x="14732" y="5714"/>
                </a:lnTo>
                <a:lnTo>
                  <a:pt x="11684" y="6095"/>
                </a:lnTo>
                <a:lnTo>
                  <a:pt x="0" y="12953"/>
                </a:lnTo>
                <a:lnTo>
                  <a:pt x="1778" y="14096"/>
                </a:lnTo>
                <a:lnTo>
                  <a:pt x="3683" y="14985"/>
                </a:lnTo>
                <a:lnTo>
                  <a:pt x="6731" y="16128"/>
                </a:lnTo>
                <a:lnTo>
                  <a:pt x="8636" y="16637"/>
                </a:lnTo>
                <a:lnTo>
                  <a:pt x="12319" y="17017"/>
                </a:lnTo>
                <a:lnTo>
                  <a:pt x="14732" y="17779"/>
                </a:lnTo>
                <a:lnTo>
                  <a:pt x="19050" y="18160"/>
                </a:lnTo>
                <a:lnTo>
                  <a:pt x="22098" y="19431"/>
                </a:lnTo>
                <a:lnTo>
                  <a:pt x="25781" y="19812"/>
                </a:lnTo>
                <a:lnTo>
                  <a:pt x="28829" y="19812"/>
                </a:lnTo>
                <a:lnTo>
                  <a:pt x="30734" y="19431"/>
                </a:lnTo>
                <a:lnTo>
                  <a:pt x="33782" y="18160"/>
                </a:lnTo>
                <a:lnTo>
                  <a:pt x="37465" y="17398"/>
                </a:lnTo>
                <a:lnTo>
                  <a:pt x="46609" y="14985"/>
                </a:lnTo>
                <a:lnTo>
                  <a:pt x="51562" y="14096"/>
                </a:lnTo>
                <a:lnTo>
                  <a:pt x="55245" y="13715"/>
                </a:lnTo>
                <a:lnTo>
                  <a:pt x="90805" y="13715"/>
                </a:lnTo>
                <a:lnTo>
                  <a:pt x="87757" y="11302"/>
                </a:lnTo>
                <a:lnTo>
                  <a:pt x="83439" y="9651"/>
                </a:lnTo>
                <a:lnTo>
                  <a:pt x="79121" y="7619"/>
                </a:lnTo>
                <a:lnTo>
                  <a:pt x="74930" y="6095"/>
                </a:lnTo>
                <a:lnTo>
                  <a:pt x="70612" y="5714"/>
                </a:lnTo>
                <a:lnTo>
                  <a:pt x="67564" y="4825"/>
                </a:lnTo>
                <a:lnTo>
                  <a:pt x="63881" y="4063"/>
                </a:lnTo>
                <a:lnTo>
                  <a:pt x="60198" y="2412"/>
                </a:lnTo>
                <a:lnTo>
                  <a:pt x="56515" y="1650"/>
                </a:lnTo>
                <a:lnTo>
                  <a:pt x="53340" y="762"/>
                </a:lnTo>
                <a:lnTo>
                  <a:pt x="50292" y="0"/>
                </a:lnTo>
                <a:close/>
              </a:path>
              <a:path w="91440" h="19812">
                <a:moveTo>
                  <a:pt x="90805" y="13715"/>
                </a:moveTo>
                <a:lnTo>
                  <a:pt x="63881" y="13715"/>
                </a:lnTo>
                <a:lnTo>
                  <a:pt x="66294" y="14096"/>
                </a:lnTo>
                <a:lnTo>
                  <a:pt x="69977" y="14096"/>
                </a:lnTo>
                <a:lnTo>
                  <a:pt x="73660" y="14604"/>
                </a:lnTo>
                <a:lnTo>
                  <a:pt x="76708" y="14604"/>
                </a:lnTo>
                <a:lnTo>
                  <a:pt x="79121" y="14985"/>
                </a:lnTo>
                <a:lnTo>
                  <a:pt x="81661" y="14985"/>
                </a:lnTo>
                <a:lnTo>
                  <a:pt x="84709" y="15366"/>
                </a:lnTo>
                <a:lnTo>
                  <a:pt x="87757" y="16128"/>
                </a:lnTo>
                <a:lnTo>
                  <a:pt x="90170" y="16128"/>
                </a:lnTo>
                <a:lnTo>
                  <a:pt x="91440" y="14985"/>
                </a:lnTo>
                <a:lnTo>
                  <a:pt x="90805" y="13715"/>
                </a:lnTo>
                <a:close/>
              </a:path>
            </a:pathLst>
          </a:custGeom>
          <a:solidFill>
            <a:srgbClr val="844633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23" name="object 623"/>
          <p:cNvSpPr/>
          <p:nvPr/>
        </p:nvSpPr>
        <p:spPr>
          <a:xfrm>
            <a:off x="7336535" y="3802379"/>
            <a:ext cx="13716" cy="7619"/>
          </a:xfrm>
          <a:custGeom>
            <a:avLst/>
            <a:gdLst/>
            <a:ahLst/>
            <a:cxnLst/>
            <a:rect l="l" t="t" r="r" b="b"/>
            <a:pathLst>
              <a:path w="13716" h="7620">
                <a:moveTo>
                  <a:pt x="8636" y="0"/>
                </a:moveTo>
                <a:lnTo>
                  <a:pt x="5715" y="0"/>
                </a:lnTo>
                <a:lnTo>
                  <a:pt x="4318" y="381"/>
                </a:lnTo>
                <a:lnTo>
                  <a:pt x="1397" y="1651"/>
                </a:lnTo>
                <a:lnTo>
                  <a:pt x="762" y="2921"/>
                </a:lnTo>
                <a:lnTo>
                  <a:pt x="0" y="5080"/>
                </a:lnTo>
                <a:lnTo>
                  <a:pt x="762" y="5969"/>
                </a:lnTo>
                <a:lnTo>
                  <a:pt x="2921" y="7239"/>
                </a:lnTo>
                <a:lnTo>
                  <a:pt x="5715" y="7620"/>
                </a:lnTo>
                <a:lnTo>
                  <a:pt x="8000" y="7620"/>
                </a:lnTo>
                <a:lnTo>
                  <a:pt x="10795" y="7239"/>
                </a:lnTo>
                <a:lnTo>
                  <a:pt x="12954" y="6350"/>
                </a:lnTo>
                <a:lnTo>
                  <a:pt x="13716" y="5080"/>
                </a:lnTo>
                <a:lnTo>
                  <a:pt x="13716" y="3429"/>
                </a:lnTo>
                <a:lnTo>
                  <a:pt x="12954" y="2159"/>
                </a:lnTo>
                <a:lnTo>
                  <a:pt x="11557" y="381"/>
                </a:lnTo>
                <a:lnTo>
                  <a:pt x="8636" y="0"/>
                </a:lnTo>
                <a:close/>
              </a:path>
            </a:pathLst>
          </a:custGeom>
          <a:solidFill>
            <a:srgbClr val="844633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24" name="object 624"/>
          <p:cNvSpPr/>
          <p:nvPr/>
        </p:nvSpPr>
        <p:spPr>
          <a:xfrm>
            <a:off x="7191756" y="3685032"/>
            <a:ext cx="160020" cy="126492"/>
          </a:xfrm>
          <a:custGeom>
            <a:avLst/>
            <a:gdLst/>
            <a:ahLst/>
            <a:cxnLst/>
            <a:rect l="l" t="t" r="r" b="b"/>
            <a:pathLst>
              <a:path w="160020" h="126492">
                <a:moveTo>
                  <a:pt x="105410" y="0"/>
                </a:moveTo>
                <a:lnTo>
                  <a:pt x="99822" y="0"/>
                </a:lnTo>
                <a:lnTo>
                  <a:pt x="94869" y="889"/>
                </a:lnTo>
                <a:lnTo>
                  <a:pt x="89916" y="2159"/>
                </a:lnTo>
                <a:lnTo>
                  <a:pt x="84963" y="3810"/>
                </a:lnTo>
                <a:lnTo>
                  <a:pt x="80645" y="5969"/>
                </a:lnTo>
                <a:lnTo>
                  <a:pt x="76326" y="8636"/>
                </a:lnTo>
                <a:lnTo>
                  <a:pt x="72517" y="10668"/>
                </a:lnTo>
                <a:lnTo>
                  <a:pt x="70103" y="13335"/>
                </a:lnTo>
                <a:lnTo>
                  <a:pt x="66421" y="17145"/>
                </a:lnTo>
                <a:lnTo>
                  <a:pt x="62611" y="20574"/>
                </a:lnTo>
                <a:lnTo>
                  <a:pt x="58927" y="24892"/>
                </a:lnTo>
                <a:lnTo>
                  <a:pt x="56388" y="28321"/>
                </a:lnTo>
                <a:lnTo>
                  <a:pt x="53340" y="31242"/>
                </a:lnTo>
                <a:lnTo>
                  <a:pt x="51435" y="33401"/>
                </a:lnTo>
                <a:lnTo>
                  <a:pt x="49022" y="35560"/>
                </a:lnTo>
                <a:lnTo>
                  <a:pt x="47751" y="36830"/>
                </a:lnTo>
                <a:lnTo>
                  <a:pt x="43434" y="39878"/>
                </a:lnTo>
                <a:lnTo>
                  <a:pt x="37846" y="44577"/>
                </a:lnTo>
                <a:lnTo>
                  <a:pt x="30988" y="49276"/>
                </a:lnTo>
                <a:lnTo>
                  <a:pt x="27304" y="53975"/>
                </a:lnTo>
                <a:lnTo>
                  <a:pt x="24129" y="57404"/>
                </a:lnTo>
                <a:lnTo>
                  <a:pt x="20447" y="61722"/>
                </a:lnTo>
                <a:lnTo>
                  <a:pt x="16128" y="65151"/>
                </a:lnTo>
                <a:lnTo>
                  <a:pt x="13589" y="68199"/>
                </a:lnTo>
                <a:lnTo>
                  <a:pt x="9271" y="72898"/>
                </a:lnTo>
                <a:lnTo>
                  <a:pt x="4318" y="81407"/>
                </a:lnTo>
                <a:lnTo>
                  <a:pt x="635" y="90043"/>
                </a:lnTo>
                <a:lnTo>
                  <a:pt x="0" y="94742"/>
                </a:lnTo>
                <a:lnTo>
                  <a:pt x="1904" y="96520"/>
                </a:lnTo>
                <a:lnTo>
                  <a:pt x="6858" y="98171"/>
                </a:lnTo>
                <a:lnTo>
                  <a:pt x="13080" y="100711"/>
                </a:lnTo>
                <a:lnTo>
                  <a:pt x="19812" y="103378"/>
                </a:lnTo>
                <a:lnTo>
                  <a:pt x="27940" y="105537"/>
                </a:lnTo>
                <a:lnTo>
                  <a:pt x="35305" y="107569"/>
                </a:lnTo>
                <a:lnTo>
                  <a:pt x="77470" y="117094"/>
                </a:lnTo>
                <a:lnTo>
                  <a:pt x="124714" y="123952"/>
                </a:lnTo>
                <a:lnTo>
                  <a:pt x="137033" y="125222"/>
                </a:lnTo>
                <a:lnTo>
                  <a:pt x="146939" y="126492"/>
                </a:lnTo>
                <a:lnTo>
                  <a:pt x="152019" y="126492"/>
                </a:lnTo>
                <a:lnTo>
                  <a:pt x="155067" y="126111"/>
                </a:lnTo>
                <a:lnTo>
                  <a:pt x="156972" y="124714"/>
                </a:lnTo>
                <a:lnTo>
                  <a:pt x="159385" y="123444"/>
                </a:lnTo>
                <a:lnTo>
                  <a:pt x="160020" y="121285"/>
                </a:lnTo>
                <a:lnTo>
                  <a:pt x="159385" y="119634"/>
                </a:lnTo>
                <a:lnTo>
                  <a:pt x="157479" y="117475"/>
                </a:lnTo>
                <a:lnTo>
                  <a:pt x="153162" y="115316"/>
                </a:lnTo>
                <a:lnTo>
                  <a:pt x="150749" y="114427"/>
                </a:lnTo>
                <a:lnTo>
                  <a:pt x="145161" y="112776"/>
                </a:lnTo>
                <a:lnTo>
                  <a:pt x="137033" y="109728"/>
                </a:lnTo>
                <a:lnTo>
                  <a:pt x="127762" y="106807"/>
                </a:lnTo>
                <a:lnTo>
                  <a:pt x="118491" y="103759"/>
                </a:lnTo>
                <a:lnTo>
                  <a:pt x="110363" y="100711"/>
                </a:lnTo>
                <a:lnTo>
                  <a:pt x="104140" y="98171"/>
                </a:lnTo>
                <a:lnTo>
                  <a:pt x="100457" y="96901"/>
                </a:lnTo>
                <a:lnTo>
                  <a:pt x="98044" y="95250"/>
                </a:lnTo>
                <a:lnTo>
                  <a:pt x="94234" y="93853"/>
                </a:lnTo>
                <a:lnTo>
                  <a:pt x="89916" y="91821"/>
                </a:lnTo>
                <a:lnTo>
                  <a:pt x="84963" y="89154"/>
                </a:lnTo>
                <a:lnTo>
                  <a:pt x="79375" y="87503"/>
                </a:lnTo>
                <a:lnTo>
                  <a:pt x="73151" y="85344"/>
                </a:lnTo>
                <a:lnTo>
                  <a:pt x="66928" y="84455"/>
                </a:lnTo>
                <a:lnTo>
                  <a:pt x="61341" y="83566"/>
                </a:lnTo>
                <a:lnTo>
                  <a:pt x="65150" y="77597"/>
                </a:lnTo>
                <a:lnTo>
                  <a:pt x="70103" y="72898"/>
                </a:lnTo>
                <a:lnTo>
                  <a:pt x="76326" y="69088"/>
                </a:lnTo>
                <a:lnTo>
                  <a:pt x="81915" y="64770"/>
                </a:lnTo>
                <a:lnTo>
                  <a:pt x="84963" y="61722"/>
                </a:lnTo>
                <a:lnTo>
                  <a:pt x="89280" y="58293"/>
                </a:lnTo>
                <a:lnTo>
                  <a:pt x="93599" y="54483"/>
                </a:lnTo>
                <a:lnTo>
                  <a:pt x="98678" y="50546"/>
                </a:lnTo>
                <a:lnTo>
                  <a:pt x="103632" y="46355"/>
                </a:lnTo>
                <a:lnTo>
                  <a:pt x="113538" y="39497"/>
                </a:lnTo>
                <a:lnTo>
                  <a:pt x="133985" y="16256"/>
                </a:lnTo>
                <a:lnTo>
                  <a:pt x="133350" y="13716"/>
                </a:lnTo>
                <a:lnTo>
                  <a:pt x="112902" y="381"/>
                </a:lnTo>
                <a:lnTo>
                  <a:pt x="105410" y="0"/>
                </a:lnTo>
                <a:close/>
              </a:path>
            </a:pathLst>
          </a:custGeom>
          <a:solidFill>
            <a:srgbClr val="844633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25" name="object 625"/>
          <p:cNvSpPr/>
          <p:nvPr/>
        </p:nvSpPr>
        <p:spPr>
          <a:xfrm>
            <a:off x="7338059" y="3802379"/>
            <a:ext cx="12192" cy="7619"/>
          </a:xfrm>
          <a:custGeom>
            <a:avLst/>
            <a:gdLst/>
            <a:ahLst/>
            <a:cxnLst/>
            <a:rect l="l" t="t" r="r" b="b"/>
            <a:pathLst>
              <a:path w="12192" h="7620">
                <a:moveTo>
                  <a:pt x="6096" y="0"/>
                </a:moveTo>
                <a:lnTo>
                  <a:pt x="4064" y="0"/>
                </a:lnTo>
                <a:lnTo>
                  <a:pt x="2032" y="889"/>
                </a:lnTo>
                <a:lnTo>
                  <a:pt x="635" y="2159"/>
                </a:lnTo>
                <a:lnTo>
                  <a:pt x="0" y="3810"/>
                </a:lnTo>
                <a:lnTo>
                  <a:pt x="0" y="5461"/>
                </a:lnTo>
                <a:lnTo>
                  <a:pt x="1397" y="6350"/>
                </a:lnTo>
                <a:lnTo>
                  <a:pt x="4064" y="7239"/>
                </a:lnTo>
                <a:lnTo>
                  <a:pt x="6096" y="7620"/>
                </a:lnTo>
                <a:lnTo>
                  <a:pt x="8763" y="7620"/>
                </a:lnTo>
                <a:lnTo>
                  <a:pt x="10795" y="6731"/>
                </a:lnTo>
                <a:lnTo>
                  <a:pt x="11557" y="5461"/>
                </a:lnTo>
                <a:lnTo>
                  <a:pt x="12192" y="3810"/>
                </a:lnTo>
                <a:lnTo>
                  <a:pt x="12192" y="2540"/>
                </a:lnTo>
                <a:lnTo>
                  <a:pt x="10795" y="889"/>
                </a:lnTo>
                <a:lnTo>
                  <a:pt x="9525" y="381"/>
                </a:lnTo>
                <a:lnTo>
                  <a:pt x="6096" y="0"/>
                </a:lnTo>
                <a:close/>
              </a:path>
            </a:pathLst>
          </a:custGeom>
          <a:solidFill>
            <a:srgbClr val="844633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26" name="object 626"/>
          <p:cNvSpPr/>
          <p:nvPr/>
        </p:nvSpPr>
        <p:spPr>
          <a:xfrm>
            <a:off x="7284719" y="3700271"/>
            <a:ext cx="12191" cy="7619"/>
          </a:xfrm>
          <a:custGeom>
            <a:avLst/>
            <a:gdLst/>
            <a:ahLst/>
            <a:cxnLst/>
            <a:rect l="l" t="t" r="r" b="b"/>
            <a:pathLst>
              <a:path w="12191" h="7620">
                <a:moveTo>
                  <a:pt x="6476" y="0"/>
                </a:moveTo>
                <a:lnTo>
                  <a:pt x="3175" y="761"/>
                </a:lnTo>
                <a:lnTo>
                  <a:pt x="1904" y="1142"/>
                </a:lnTo>
                <a:lnTo>
                  <a:pt x="634" y="2285"/>
                </a:lnTo>
                <a:lnTo>
                  <a:pt x="0" y="3809"/>
                </a:lnTo>
                <a:lnTo>
                  <a:pt x="634" y="5333"/>
                </a:lnTo>
                <a:lnTo>
                  <a:pt x="1904" y="6476"/>
                </a:lnTo>
                <a:lnTo>
                  <a:pt x="3175" y="7238"/>
                </a:lnTo>
                <a:lnTo>
                  <a:pt x="5714" y="7619"/>
                </a:lnTo>
                <a:lnTo>
                  <a:pt x="9016" y="7238"/>
                </a:lnTo>
                <a:lnTo>
                  <a:pt x="10286" y="6857"/>
                </a:lnTo>
                <a:lnTo>
                  <a:pt x="11556" y="5333"/>
                </a:lnTo>
                <a:lnTo>
                  <a:pt x="12191" y="4190"/>
                </a:lnTo>
                <a:lnTo>
                  <a:pt x="11556" y="2666"/>
                </a:lnTo>
                <a:lnTo>
                  <a:pt x="10922" y="1523"/>
                </a:lnTo>
                <a:lnTo>
                  <a:pt x="9016" y="761"/>
                </a:lnTo>
                <a:lnTo>
                  <a:pt x="6476" y="0"/>
                </a:lnTo>
                <a:close/>
              </a:path>
            </a:pathLst>
          </a:custGeom>
          <a:solidFill>
            <a:srgbClr val="844633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27" name="object 627"/>
          <p:cNvSpPr/>
          <p:nvPr/>
        </p:nvSpPr>
        <p:spPr>
          <a:xfrm>
            <a:off x="7206995" y="3683508"/>
            <a:ext cx="120396" cy="82296"/>
          </a:xfrm>
          <a:custGeom>
            <a:avLst/>
            <a:gdLst/>
            <a:ahLst/>
            <a:cxnLst/>
            <a:rect l="l" t="t" r="r" b="b"/>
            <a:pathLst>
              <a:path w="120396" h="82296">
                <a:moveTo>
                  <a:pt x="90804" y="0"/>
                </a:moveTo>
                <a:lnTo>
                  <a:pt x="83311" y="889"/>
                </a:lnTo>
                <a:lnTo>
                  <a:pt x="75946" y="1651"/>
                </a:lnTo>
                <a:lnTo>
                  <a:pt x="69723" y="3810"/>
                </a:lnTo>
                <a:lnTo>
                  <a:pt x="64261" y="5461"/>
                </a:lnTo>
                <a:lnTo>
                  <a:pt x="59308" y="8001"/>
                </a:lnTo>
                <a:lnTo>
                  <a:pt x="54990" y="11049"/>
                </a:lnTo>
                <a:lnTo>
                  <a:pt x="51307" y="13589"/>
                </a:lnTo>
                <a:lnTo>
                  <a:pt x="46862" y="17399"/>
                </a:lnTo>
                <a:lnTo>
                  <a:pt x="40767" y="24130"/>
                </a:lnTo>
                <a:lnTo>
                  <a:pt x="32130" y="31877"/>
                </a:lnTo>
                <a:lnTo>
                  <a:pt x="3048" y="62738"/>
                </a:lnTo>
                <a:lnTo>
                  <a:pt x="0" y="66548"/>
                </a:lnTo>
                <a:lnTo>
                  <a:pt x="3682" y="69088"/>
                </a:lnTo>
                <a:lnTo>
                  <a:pt x="9271" y="72136"/>
                </a:lnTo>
                <a:lnTo>
                  <a:pt x="15494" y="73787"/>
                </a:lnTo>
                <a:lnTo>
                  <a:pt x="23495" y="76327"/>
                </a:lnTo>
                <a:lnTo>
                  <a:pt x="31496" y="78486"/>
                </a:lnTo>
                <a:lnTo>
                  <a:pt x="38861" y="79756"/>
                </a:lnTo>
                <a:lnTo>
                  <a:pt x="46354" y="81407"/>
                </a:lnTo>
                <a:lnTo>
                  <a:pt x="51815" y="82296"/>
                </a:lnTo>
                <a:lnTo>
                  <a:pt x="59944" y="76835"/>
                </a:lnTo>
                <a:lnTo>
                  <a:pt x="69723" y="69596"/>
                </a:lnTo>
                <a:lnTo>
                  <a:pt x="80263" y="61976"/>
                </a:lnTo>
                <a:lnTo>
                  <a:pt x="90804" y="53467"/>
                </a:lnTo>
                <a:lnTo>
                  <a:pt x="101853" y="44958"/>
                </a:lnTo>
                <a:lnTo>
                  <a:pt x="110489" y="37338"/>
                </a:lnTo>
                <a:lnTo>
                  <a:pt x="116712" y="30988"/>
                </a:lnTo>
                <a:lnTo>
                  <a:pt x="119760" y="26289"/>
                </a:lnTo>
                <a:lnTo>
                  <a:pt x="120396" y="22098"/>
                </a:lnTo>
                <a:lnTo>
                  <a:pt x="120332" y="17399"/>
                </a:lnTo>
                <a:lnTo>
                  <a:pt x="98805" y="889"/>
                </a:lnTo>
                <a:lnTo>
                  <a:pt x="90804" y="0"/>
                </a:lnTo>
                <a:close/>
              </a:path>
            </a:pathLst>
          </a:custGeom>
          <a:solidFill>
            <a:srgbClr val="FFDD7E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28" name="object 628"/>
          <p:cNvSpPr/>
          <p:nvPr/>
        </p:nvSpPr>
        <p:spPr>
          <a:xfrm>
            <a:off x="7179564" y="3846576"/>
            <a:ext cx="252927" cy="211836"/>
          </a:xfrm>
          <a:custGeom>
            <a:avLst/>
            <a:gdLst/>
            <a:ahLst/>
            <a:cxnLst/>
            <a:rect l="l" t="t" r="r" b="b"/>
            <a:pathLst>
              <a:path w="252927" h="211836">
                <a:moveTo>
                  <a:pt x="252927" y="63118"/>
                </a:moveTo>
                <a:lnTo>
                  <a:pt x="172084" y="63118"/>
                </a:lnTo>
                <a:lnTo>
                  <a:pt x="177672" y="63626"/>
                </a:lnTo>
                <a:lnTo>
                  <a:pt x="183260" y="64007"/>
                </a:lnTo>
                <a:lnTo>
                  <a:pt x="188213" y="64516"/>
                </a:lnTo>
                <a:lnTo>
                  <a:pt x="191896" y="65278"/>
                </a:lnTo>
                <a:lnTo>
                  <a:pt x="192531" y="67944"/>
                </a:lnTo>
                <a:lnTo>
                  <a:pt x="190118" y="71374"/>
                </a:lnTo>
                <a:lnTo>
                  <a:pt x="185165" y="77343"/>
                </a:lnTo>
                <a:lnTo>
                  <a:pt x="178942" y="86741"/>
                </a:lnTo>
                <a:lnTo>
                  <a:pt x="173354" y="100075"/>
                </a:lnTo>
                <a:lnTo>
                  <a:pt x="170814" y="116078"/>
                </a:lnTo>
                <a:lnTo>
                  <a:pt x="169544" y="130682"/>
                </a:lnTo>
                <a:lnTo>
                  <a:pt x="169544" y="152526"/>
                </a:lnTo>
                <a:lnTo>
                  <a:pt x="168275" y="162051"/>
                </a:lnTo>
                <a:lnTo>
                  <a:pt x="167131" y="174498"/>
                </a:lnTo>
                <a:lnTo>
                  <a:pt x="165226" y="186436"/>
                </a:lnTo>
                <a:lnTo>
                  <a:pt x="166496" y="195072"/>
                </a:lnTo>
                <a:lnTo>
                  <a:pt x="167766" y="200660"/>
                </a:lnTo>
                <a:lnTo>
                  <a:pt x="169544" y="206248"/>
                </a:lnTo>
                <a:lnTo>
                  <a:pt x="172719" y="210566"/>
                </a:lnTo>
                <a:lnTo>
                  <a:pt x="175767" y="211836"/>
                </a:lnTo>
                <a:lnTo>
                  <a:pt x="178942" y="206629"/>
                </a:lnTo>
                <a:lnTo>
                  <a:pt x="186943" y="193421"/>
                </a:lnTo>
                <a:lnTo>
                  <a:pt x="196341" y="175260"/>
                </a:lnTo>
                <a:lnTo>
                  <a:pt x="207517" y="154305"/>
                </a:lnTo>
                <a:lnTo>
                  <a:pt x="218693" y="133223"/>
                </a:lnTo>
                <a:lnTo>
                  <a:pt x="227964" y="113918"/>
                </a:lnTo>
                <a:lnTo>
                  <a:pt x="234822" y="100075"/>
                </a:lnTo>
                <a:lnTo>
                  <a:pt x="238505" y="93218"/>
                </a:lnTo>
                <a:lnTo>
                  <a:pt x="241680" y="86741"/>
                </a:lnTo>
                <a:lnTo>
                  <a:pt x="244728" y="77343"/>
                </a:lnTo>
                <a:lnTo>
                  <a:pt x="249681" y="67944"/>
                </a:lnTo>
                <a:lnTo>
                  <a:pt x="252927" y="63118"/>
                </a:lnTo>
                <a:close/>
              </a:path>
              <a:path w="252927" h="211836">
                <a:moveTo>
                  <a:pt x="68325" y="0"/>
                </a:moveTo>
                <a:lnTo>
                  <a:pt x="57784" y="0"/>
                </a:lnTo>
                <a:lnTo>
                  <a:pt x="47243" y="381"/>
                </a:lnTo>
                <a:lnTo>
                  <a:pt x="7492" y="16763"/>
                </a:lnTo>
                <a:lnTo>
                  <a:pt x="0" y="28321"/>
                </a:lnTo>
                <a:lnTo>
                  <a:pt x="115" y="34417"/>
                </a:lnTo>
                <a:lnTo>
                  <a:pt x="31622" y="61468"/>
                </a:lnTo>
                <a:lnTo>
                  <a:pt x="37845" y="63118"/>
                </a:lnTo>
                <a:lnTo>
                  <a:pt x="45338" y="64007"/>
                </a:lnTo>
                <a:lnTo>
                  <a:pt x="51561" y="64516"/>
                </a:lnTo>
                <a:lnTo>
                  <a:pt x="63372" y="65278"/>
                </a:lnTo>
                <a:lnTo>
                  <a:pt x="76961" y="65278"/>
                </a:lnTo>
                <a:lnTo>
                  <a:pt x="82550" y="65786"/>
                </a:lnTo>
                <a:lnTo>
                  <a:pt x="114300" y="65786"/>
                </a:lnTo>
                <a:lnTo>
                  <a:pt x="119887" y="65278"/>
                </a:lnTo>
                <a:lnTo>
                  <a:pt x="126745" y="64897"/>
                </a:lnTo>
                <a:lnTo>
                  <a:pt x="136016" y="64516"/>
                </a:lnTo>
                <a:lnTo>
                  <a:pt x="145287" y="64007"/>
                </a:lnTo>
                <a:lnTo>
                  <a:pt x="155320" y="63626"/>
                </a:lnTo>
                <a:lnTo>
                  <a:pt x="163956" y="63118"/>
                </a:lnTo>
                <a:lnTo>
                  <a:pt x="252927" y="63118"/>
                </a:lnTo>
                <a:lnTo>
                  <a:pt x="254634" y="60579"/>
                </a:lnTo>
                <a:lnTo>
                  <a:pt x="259079" y="54610"/>
                </a:lnTo>
                <a:lnTo>
                  <a:pt x="262127" y="48132"/>
                </a:lnTo>
                <a:lnTo>
                  <a:pt x="262127" y="42163"/>
                </a:lnTo>
                <a:lnTo>
                  <a:pt x="259079" y="37846"/>
                </a:lnTo>
                <a:lnTo>
                  <a:pt x="256539" y="35687"/>
                </a:lnTo>
                <a:lnTo>
                  <a:pt x="253491" y="34417"/>
                </a:lnTo>
                <a:lnTo>
                  <a:pt x="249046" y="32257"/>
                </a:lnTo>
                <a:lnTo>
                  <a:pt x="245999" y="30987"/>
                </a:lnTo>
                <a:lnTo>
                  <a:pt x="240410" y="29210"/>
                </a:lnTo>
                <a:lnTo>
                  <a:pt x="236600" y="28321"/>
                </a:lnTo>
                <a:lnTo>
                  <a:pt x="231012" y="27559"/>
                </a:lnTo>
                <a:lnTo>
                  <a:pt x="227329" y="26669"/>
                </a:lnTo>
                <a:lnTo>
                  <a:pt x="221741" y="26162"/>
                </a:lnTo>
                <a:lnTo>
                  <a:pt x="211200" y="24511"/>
                </a:lnTo>
                <a:lnTo>
                  <a:pt x="205612" y="23241"/>
                </a:lnTo>
                <a:lnTo>
                  <a:pt x="200025" y="22351"/>
                </a:lnTo>
                <a:lnTo>
                  <a:pt x="194436" y="21081"/>
                </a:lnTo>
                <a:lnTo>
                  <a:pt x="188213" y="19812"/>
                </a:lnTo>
                <a:lnTo>
                  <a:pt x="169544" y="16382"/>
                </a:lnTo>
                <a:lnTo>
                  <a:pt x="155320" y="13335"/>
                </a:lnTo>
                <a:lnTo>
                  <a:pt x="142875" y="11175"/>
                </a:lnTo>
                <a:lnTo>
                  <a:pt x="129158" y="8636"/>
                </a:lnTo>
                <a:lnTo>
                  <a:pt x="116204" y="5968"/>
                </a:lnTo>
                <a:lnTo>
                  <a:pt x="103124" y="4318"/>
                </a:lnTo>
                <a:lnTo>
                  <a:pt x="91312" y="2159"/>
                </a:lnTo>
                <a:lnTo>
                  <a:pt x="79501" y="1269"/>
                </a:lnTo>
                <a:lnTo>
                  <a:pt x="68325" y="0"/>
                </a:lnTo>
                <a:close/>
              </a:path>
            </a:pathLst>
          </a:custGeom>
          <a:solidFill>
            <a:srgbClr val="844633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29" name="object 629"/>
          <p:cNvSpPr/>
          <p:nvPr/>
        </p:nvSpPr>
        <p:spPr>
          <a:xfrm>
            <a:off x="7350252" y="4034028"/>
            <a:ext cx="12192" cy="7620"/>
          </a:xfrm>
          <a:custGeom>
            <a:avLst/>
            <a:gdLst/>
            <a:ahLst/>
            <a:cxnLst/>
            <a:rect l="l" t="t" r="r" b="b"/>
            <a:pathLst>
              <a:path w="12192" h="7620">
                <a:moveTo>
                  <a:pt x="7874" y="0"/>
                </a:moveTo>
                <a:lnTo>
                  <a:pt x="6096" y="0"/>
                </a:lnTo>
                <a:lnTo>
                  <a:pt x="3682" y="762"/>
                </a:lnTo>
                <a:lnTo>
                  <a:pt x="1777" y="1651"/>
                </a:lnTo>
                <a:lnTo>
                  <a:pt x="0" y="3175"/>
                </a:lnTo>
                <a:lnTo>
                  <a:pt x="0" y="4445"/>
                </a:lnTo>
                <a:lnTo>
                  <a:pt x="1777" y="5969"/>
                </a:lnTo>
                <a:lnTo>
                  <a:pt x="3048" y="7239"/>
                </a:lnTo>
                <a:lnTo>
                  <a:pt x="4825" y="7620"/>
                </a:lnTo>
                <a:lnTo>
                  <a:pt x="7366" y="7620"/>
                </a:lnTo>
                <a:lnTo>
                  <a:pt x="9144" y="7239"/>
                </a:lnTo>
                <a:lnTo>
                  <a:pt x="10922" y="6477"/>
                </a:lnTo>
                <a:lnTo>
                  <a:pt x="12192" y="4826"/>
                </a:lnTo>
                <a:lnTo>
                  <a:pt x="12192" y="3556"/>
                </a:lnTo>
                <a:lnTo>
                  <a:pt x="11556" y="2032"/>
                </a:lnTo>
                <a:lnTo>
                  <a:pt x="10414" y="762"/>
                </a:lnTo>
                <a:lnTo>
                  <a:pt x="7874" y="0"/>
                </a:lnTo>
                <a:close/>
              </a:path>
            </a:pathLst>
          </a:custGeom>
          <a:solidFill>
            <a:srgbClr val="844633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30" name="object 630"/>
          <p:cNvSpPr/>
          <p:nvPr/>
        </p:nvSpPr>
        <p:spPr>
          <a:xfrm>
            <a:off x="7200900" y="3875532"/>
            <a:ext cx="12192" cy="9143"/>
          </a:xfrm>
          <a:custGeom>
            <a:avLst/>
            <a:gdLst/>
            <a:ahLst/>
            <a:cxnLst/>
            <a:rect l="l" t="t" r="r" b="b"/>
            <a:pathLst>
              <a:path w="12192" h="9144">
                <a:moveTo>
                  <a:pt x="7747" y="0"/>
                </a:moveTo>
                <a:lnTo>
                  <a:pt x="5715" y="0"/>
                </a:lnTo>
                <a:lnTo>
                  <a:pt x="3809" y="889"/>
                </a:lnTo>
                <a:lnTo>
                  <a:pt x="1270" y="1778"/>
                </a:lnTo>
                <a:lnTo>
                  <a:pt x="0" y="3175"/>
                </a:lnTo>
                <a:lnTo>
                  <a:pt x="0" y="5080"/>
                </a:lnTo>
                <a:lnTo>
                  <a:pt x="1270" y="6350"/>
                </a:lnTo>
                <a:lnTo>
                  <a:pt x="2540" y="8255"/>
                </a:lnTo>
                <a:lnTo>
                  <a:pt x="5079" y="9144"/>
                </a:lnTo>
                <a:lnTo>
                  <a:pt x="7111" y="9144"/>
                </a:lnTo>
                <a:lnTo>
                  <a:pt x="9651" y="8255"/>
                </a:lnTo>
                <a:lnTo>
                  <a:pt x="11556" y="6858"/>
                </a:lnTo>
                <a:lnTo>
                  <a:pt x="12192" y="5461"/>
                </a:lnTo>
                <a:lnTo>
                  <a:pt x="12192" y="3683"/>
                </a:lnTo>
                <a:lnTo>
                  <a:pt x="11556" y="2286"/>
                </a:lnTo>
                <a:lnTo>
                  <a:pt x="10286" y="889"/>
                </a:lnTo>
                <a:lnTo>
                  <a:pt x="7747" y="0"/>
                </a:lnTo>
                <a:close/>
              </a:path>
            </a:pathLst>
          </a:custGeom>
          <a:solidFill>
            <a:srgbClr val="844633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31" name="object 631"/>
          <p:cNvSpPr/>
          <p:nvPr/>
        </p:nvSpPr>
        <p:spPr>
          <a:xfrm>
            <a:off x="7335011" y="4029455"/>
            <a:ext cx="106680" cy="39624"/>
          </a:xfrm>
          <a:custGeom>
            <a:avLst/>
            <a:gdLst/>
            <a:ahLst/>
            <a:cxnLst/>
            <a:rect l="l" t="t" r="r" b="b"/>
            <a:pathLst>
              <a:path w="106680" h="39624">
                <a:moveTo>
                  <a:pt x="105410" y="34544"/>
                </a:moveTo>
                <a:lnTo>
                  <a:pt x="10414" y="34544"/>
                </a:lnTo>
                <a:lnTo>
                  <a:pt x="15367" y="34925"/>
                </a:lnTo>
                <a:lnTo>
                  <a:pt x="22098" y="35306"/>
                </a:lnTo>
                <a:lnTo>
                  <a:pt x="26416" y="35814"/>
                </a:lnTo>
                <a:lnTo>
                  <a:pt x="31877" y="37084"/>
                </a:lnTo>
                <a:lnTo>
                  <a:pt x="37973" y="37973"/>
                </a:lnTo>
                <a:lnTo>
                  <a:pt x="45339" y="38354"/>
                </a:lnTo>
                <a:lnTo>
                  <a:pt x="52070" y="39243"/>
                </a:lnTo>
                <a:lnTo>
                  <a:pt x="59436" y="39624"/>
                </a:lnTo>
                <a:lnTo>
                  <a:pt x="78486" y="39624"/>
                </a:lnTo>
                <a:lnTo>
                  <a:pt x="83947" y="39243"/>
                </a:lnTo>
                <a:lnTo>
                  <a:pt x="89535" y="39243"/>
                </a:lnTo>
                <a:lnTo>
                  <a:pt x="95631" y="38735"/>
                </a:lnTo>
                <a:lnTo>
                  <a:pt x="102997" y="37973"/>
                </a:lnTo>
                <a:lnTo>
                  <a:pt x="106045" y="37084"/>
                </a:lnTo>
                <a:lnTo>
                  <a:pt x="106680" y="35814"/>
                </a:lnTo>
                <a:lnTo>
                  <a:pt x="105410" y="34544"/>
                </a:lnTo>
                <a:close/>
              </a:path>
              <a:path w="106680" h="39624">
                <a:moveTo>
                  <a:pt x="22098" y="0"/>
                </a:moveTo>
                <a:lnTo>
                  <a:pt x="17780" y="0"/>
                </a:lnTo>
                <a:lnTo>
                  <a:pt x="15367" y="1270"/>
                </a:lnTo>
                <a:lnTo>
                  <a:pt x="12827" y="2921"/>
                </a:lnTo>
                <a:lnTo>
                  <a:pt x="9779" y="5969"/>
                </a:lnTo>
                <a:lnTo>
                  <a:pt x="8001" y="8890"/>
                </a:lnTo>
                <a:lnTo>
                  <a:pt x="4953" y="13208"/>
                </a:lnTo>
                <a:lnTo>
                  <a:pt x="2413" y="17526"/>
                </a:lnTo>
                <a:lnTo>
                  <a:pt x="0" y="22098"/>
                </a:lnTo>
                <a:lnTo>
                  <a:pt x="0" y="32766"/>
                </a:lnTo>
                <a:lnTo>
                  <a:pt x="635" y="34544"/>
                </a:lnTo>
                <a:lnTo>
                  <a:pt x="4318" y="34925"/>
                </a:lnTo>
                <a:lnTo>
                  <a:pt x="7366" y="34925"/>
                </a:lnTo>
                <a:lnTo>
                  <a:pt x="10414" y="34544"/>
                </a:lnTo>
                <a:lnTo>
                  <a:pt x="105410" y="34544"/>
                </a:lnTo>
                <a:lnTo>
                  <a:pt x="101727" y="32766"/>
                </a:lnTo>
                <a:lnTo>
                  <a:pt x="96901" y="31115"/>
                </a:lnTo>
                <a:lnTo>
                  <a:pt x="91313" y="28956"/>
                </a:lnTo>
                <a:lnTo>
                  <a:pt x="85217" y="27686"/>
                </a:lnTo>
                <a:lnTo>
                  <a:pt x="79121" y="25527"/>
                </a:lnTo>
                <a:lnTo>
                  <a:pt x="74803" y="24257"/>
                </a:lnTo>
                <a:lnTo>
                  <a:pt x="71120" y="22987"/>
                </a:lnTo>
                <a:lnTo>
                  <a:pt x="65024" y="20066"/>
                </a:lnTo>
                <a:lnTo>
                  <a:pt x="58293" y="16129"/>
                </a:lnTo>
                <a:lnTo>
                  <a:pt x="50292" y="11938"/>
                </a:lnTo>
                <a:lnTo>
                  <a:pt x="42291" y="8128"/>
                </a:lnTo>
                <a:lnTo>
                  <a:pt x="34290" y="4699"/>
                </a:lnTo>
                <a:lnTo>
                  <a:pt x="27559" y="2159"/>
                </a:lnTo>
                <a:lnTo>
                  <a:pt x="22098" y="0"/>
                </a:lnTo>
                <a:close/>
              </a:path>
            </a:pathLst>
          </a:custGeom>
          <a:solidFill>
            <a:srgbClr val="844633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32" name="object 632"/>
          <p:cNvSpPr/>
          <p:nvPr/>
        </p:nvSpPr>
        <p:spPr>
          <a:xfrm>
            <a:off x="7350252" y="4034028"/>
            <a:ext cx="12192" cy="7620"/>
          </a:xfrm>
          <a:custGeom>
            <a:avLst/>
            <a:gdLst/>
            <a:ahLst/>
            <a:cxnLst/>
            <a:rect l="l" t="t" r="r" b="b"/>
            <a:pathLst>
              <a:path w="12192" h="7620">
                <a:moveTo>
                  <a:pt x="6730" y="0"/>
                </a:moveTo>
                <a:lnTo>
                  <a:pt x="4318" y="381"/>
                </a:lnTo>
                <a:lnTo>
                  <a:pt x="2413" y="762"/>
                </a:lnTo>
                <a:lnTo>
                  <a:pt x="1270" y="2032"/>
                </a:lnTo>
                <a:lnTo>
                  <a:pt x="0" y="3556"/>
                </a:lnTo>
                <a:lnTo>
                  <a:pt x="1270" y="5588"/>
                </a:lnTo>
                <a:lnTo>
                  <a:pt x="1777" y="6858"/>
                </a:lnTo>
                <a:lnTo>
                  <a:pt x="3682" y="7239"/>
                </a:lnTo>
                <a:lnTo>
                  <a:pt x="6096" y="7620"/>
                </a:lnTo>
                <a:lnTo>
                  <a:pt x="8508" y="7620"/>
                </a:lnTo>
                <a:lnTo>
                  <a:pt x="10922" y="6858"/>
                </a:lnTo>
                <a:lnTo>
                  <a:pt x="11556" y="5588"/>
                </a:lnTo>
                <a:lnTo>
                  <a:pt x="12192" y="4064"/>
                </a:lnTo>
                <a:lnTo>
                  <a:pt x="12192" y="2794"/>
                </a:lnTo>
                <a:lnTo>
                  <a:pt x="10922" y="1143"/>
                </a:lnTo>
                <a:lnTo>
                  <a:pt x="8508" y="381"/>
                </a:lnTo>
                <a:lnTo>
                  <a:pt x="6730" y="0"/>
                </a:lnTo>
                <a:close/>
              </a:path>
            </a:pathLst>
          </a:custGeom>
          <a:solidFill>
            <a:srgbClr val="844633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33" name="object 633"/>
          <p:cNvSpPr/>
          <p:nvPr/>
        </p:nvSpPr>
        <p:spPr>
          <a:xfrm>
            <a:off x="7331964" y="4038600"/>
            <a:ext cx="112775" cy="32004"/>
          </a:xfrm>
          <a:custGeom>
            <a:avLst/>
            <a:gdLst/>
            <a:ahLst/>
            <a:cxnLst/>
            <a:rect l="l" t="t" r="r" b="b"/>
            <a:pathLst>
              <a:path w="112775" h="32003">
                <a:moveTo>
                  <a:pt x="9397" y="0"/>
                </a:moveTo>
                <a:lnTo>
                  <a:pt x="8127" y="0"/>
                </a:lnTo>
                <a:lnTo>
                  <a:pt x="7492" y="888"/>
                </a:lnTo>
                <a:lnTo>
                  <a:pt x="7492" y="1269"/>
                </a:lnTo>
                <a:lnTo>
                  <a:pt x="6857" y="2158"/>
                </a:lnTo>
                <a:lnTo>
                  <a:pt x="5587" y="4191"/>
                </a:lnTo>
                <a:lnTo>
                  <a:pt x="2539" y="7619"/>
                </a:lnTo>
                <a:lnTo>
                  <a:pt x="634" y="12192"/>
                </a:lnTo>
                <a:lnTo>
                  <a:pt x="115" y="15620"/>
                </a:lnTo>
                <a:lnTo>
                  <a:pt x="0" y="20574"/>
                </a:lnTo>
                <a:lnTo>
                  <a:pt x="634" y="23622"/>
                </a:lnTo>
                <a:lnTo>
                  <a:pt x="1904" y="25273"/>
                </a:lnTo>
                <a:lnTo>
                  <a:pt x="4444" y="25654"/>
                </a:lnTo>
                <a:lnTo>
                  <a:pt x="6857" y="25654"/>
                </a:lnTo>
                <a:lnTo>
                  <a:pt x="11302" y="26162"/>
                </a:lnTo>
                <a:lnTo>
                  <a:pt x="21335" y="26924"/>
                </a:lnTo>
                <a:lnTo>
                  <a:pt x="26288" y="26924"/>
                </a:lnTo>
                <a:lnTo>
                  <a:pt x="30733" y="27812"/>
                </a:lnTo>
                <a:lnTo>
                  <a:pt x="34416" y="28193"/>
                </a:lnTo>
                <a:lnTo>
                  <a:pt x="45084" y="29463"/>
                </a:lnTo>
                <a:lnTo>
                  <a:pt x="54482" y="31114"/>
                </a:lnTo>
                <a:lnTo>
                  <a:pt x="63245" y="31623"/>
                </a:lnTo>
                <a:lnTo>
                  <a:pt x="71374" y="32004"/>
                </a:lnTo>
                <a:lnTo>
                  <a:pt x="85851" y="32004"/>
                </a:lnTo>
                <a:lnTo>
                  <a:pt x="92709" y="31623"/>
                </a:lnTo>
                <a:lnTo>
                  <a:pt x="100202" y="31114"/>
                </a:lnTo>
                <a:lnTo>
                  <a:pt x="105917" y="30352"/>
                </a:lnTo>
                <a:lnTo>
                  <a:pt x="110235" y="29844"/>
                </a:lnTo>
                <a:lnTo>
                  <a:pt x="112775" y="28575"/>
                </a:lnTo>
                <a:lnTo>
                  <a:pt x="112775" y="26162"/>
                </a:lnTo>
                <a:lnTo>
                  <a:pt x="82676" y="15620"/>
                </a:lnTo>
                <a:lnTo>
                  <a:pt x="78358" y="13843"/>
                </a:lnTo>
                <a:lnTo>
                  <a:pt x="75818" y="13081"/>
                </a:lnTo>
                <a:lnTo>
                  <a:pt x="71374" y="10922"/>
                </a:lnTo>
                <a:lnTo>
                  <a:pt x="67349" y="9270"/>
                </a:lnTo>
                <a:lnTo>
                  <a:pt x="39496" y="9270"/>
                </a:lnTo>
                <a:lnTo>
                  <a:pt x="35051" y="8889"/>
                </a:lnTo>
                <a:lnTo>
                  <a:pt x="10667" y="381"/>
                </a:lnTo>
                <a:lnTo>
                  <a:pt x="9397" y="0"/>
                </a:lnTo>
                <a:close/>
              </a:path>
              <a:path w="112775" h="32003">
                <a:moveTo>
                  <a:pt x="52577" y="2920"/>
                </a:moveTo>
                <a:lnTo>
                  <a:pt x="49529" y="4191"/>
                </a:lnTo>
                <a:lnTo>
                  <a:pt x="47625" y="7619"/>
                </a:lnTo>
                <a:lnTo>
                  <a:pt x="43814" y="8889"/>
                </a:lnTo>
                <a:lnTo>
                  <a:pt x="39496" y="9270"/>
                </a:lnTo>
                <a:lnTo>
                  <a:pt x="67349" y="9270"/>
                </a:lnTo>
                <a:lnTo>
                  <a:pt x="66420" y="8889"/>
                </a:lnTo>
                <a:lnTo>
                  <a:pt x="60197" y="5842"/>
                </a:lnTo>
                <a:lnTo>
                  <a:pt x="57657" y="4191"/>
                </a:lnTo>
                <a:lnTo>
                  <a:pt x="55117" y="3429"/>
                </a:lnTo>
                <a:lnTo>
                  <a:pt x="52577" y="2920"/>
                </a:lnTo>
                <a:close/>
              </a:path>
            </a:pathLst>
          </a:custGeom>
          <a:solidFill>
            <a:srgbClr val="4B1628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34" name="object 634"/>
          <p:cNvSpPr/>
          <p:nvPr/>
        </p:nvSpPr>
        <p:spPr>
          <a:xfrm>
            <a:off x="7331964" y="4062984"/>
            <a:ext cx="112775" cy="9143"/>
          </a:xfrm>
          <a:custGeom>
            <a:avLst/>
            <a:gdLst/>
            <a:ahLst/>
            <a:cxnLst/>
            <a:rect l="l" t="t" r="r" b="b"/>
            <a:pathLst>
              <a:path w="112775" h="9144">
                <a:moveTo>
                  <a:pt x="41503" y="3937"/>
                </a:moveTo>
                <a:lnTo>
                  <a:pt x="33400" y="3937"/>
                </a:lnTo>
                <a:lnTo>
                  <a:pt x="34670" y="4318"/>
                </a:lnTo>
                <a:lnTo>
                  <a:pt x="36575" y="4318"/>
                </a:lnTo>
                <a:lnTo>
                  <a:pt x="40258" y="4826"/>
                </a:lnTo>
                <a:lnTo>
                  <a:pt x="44068" y="6096"/>
                </a:lnTo>
                <a:lnTo>
                  <a:pt x="49149" y="6477"/>
                </a:lnTo>
                <a:lnTo>
                  <a:pt x="53593" y="6985"/>
                </a:lnTo>
                <a:lnTo>
                  <a:pt x="58546" y="7874"/>
                </a:lnTo>
                <a:lnTo>
                  <a:pt x="63626" y="8255"/>
                </a:lnTo>
                <a:lnTo>
                  <a:pt x="69341" y="9144"/>
                </a:lnTo>
                <a:lnTo>
                  <a:pt x="85089" y="9144"/>
                </a:lnTo>
                <a:lnTo>
                  <a:pt x="92582" y="8255"/>
                </a:lnTo>
                <a:lnTo>
                  <a:pt x="99567" y="7874"/>
                </a:lnTo>
                <a:lnTo>
                  <a:pt x="110235" y="6985"/>
                </a:lnTo>
                <a:lnTo>
                  <a:pt x="71246" y="6985"/>
                </a:lnTo>
                <a:lnTo>
                  <a:pt x="62991" y="6477"/>
                </a:lnTo>
                <a:lnTo>
                  <a:pt x="54228" y="6096"/>
                </a:lnTo>
                <a:lnTo>
                  <a:pt x="44703" y="4318"/>
                </a:lnTo>
                <a:lnTo>
                  <a:pt x="41503" y="3937"/>
                </a:lnTo>
                <a:close/>
              </a:path>
              <a:path w="112775" h="9144">
                <a:moveTo>
                  <a:pt x="1269" y="0"/>
                </a:moveTo>
                <a:lnTo>
                  <a:pt x="0" y="381"/>
                </a:lnTo>
                <a:lnTo>
                  <a:pt x="0" y="3429"/>
                </a:lnTo>
                <a:lnTo>
                  <a:pt x="634" y="4826"/>
                </a:lnTo>
                <a:lnTo>
                  <a:pt x="4444" y="6096"/>
                </a:lnTo>
                <a:lnTo>
                  <a:pt x="9397" y="6477"/>
                </a:lnTo>
                <a:lnTo>
                  <a:pt x="14477" y="6985"/>
                </a:lnTo>
                <a:lnTo>
                  <a:pt x="32765" y="6985"/>
                </a:lnTo>
                <a:lnTo>
                  <a:pt x="33400" y="6477"/>
                </a:lnTo>
                <a:lnTo>
                  <a:pt x="33400" y="3937"/>
                </a:lnTo>
                <a:lnTo>
                  <a:pt x="41503" y="3937"/>
                </a:lnTo>
                <a:lnTo>
                  <a:pt x="34035" y="3048"/>
                </a:lnTo>
                <a:lnTo>
                  <a:pt x="30225" y="2667"/>
                </a:lnTo>
                <a:lnTo>
                  <a:pt x="25780" y="1778"/>
                </a:lnTo>
                <a:lnTo>
                  <a:pt x="20827" y="1778"/>
                </a:lnTo>
                <a:lnTo>
                  <a:pt x="15747" y="1270"/>
                </a:lnTo>
                <a:lnTo>
                  <a:pt x="10667" y="889"/>
                </a:lnTo>
                <a:lnTo>
                  <a:pt x="6350" y="381"/>
                </a:lnTo>
                <a:lnTo>
                  <a:pt x="3809" y="381"/>
                </a:lnTo>
                <a:lnTo>
                  <a:pt x="1269" y="0"/>
                </a:lnTo>
                <a:close/>
              </a:path>
              <a:path w="112775" h="9144">
                <a:moveTo>
                  <a:pt x="112140" y="4318"/>
                </a:moveTo>
                <a:lnTo>
                  <a:pt x="110870" y="4318"/>
                </a:lnTo>
                <a:lnTo>
                  <a:pt x="108965" y="4826"/>
                </a:lnTo>
                <a:lnTo>
                  <a:pt x="106425" y="5207"/>
                </a:lnTo>
                <a:lnTo>
                  <a:pt x="102742" y="6096"/>
                </a:lnTo>
                <a:lnTo>
                  <a:pt x="100202" y="6096"/>
                </a:lnTo>
                <a:lnTo>
                  <a:pt x="92582" y="6477"/>
                </a:lnTo>
                <a:lnTo>
                  <a:pt x="85725" y="6985"/>
                </a:lnTo>
                <a:lnTo>
                  <a:pt x="110235" y="6985"/>
                </a:lnTo>
                <a:lnTo>
                  <a:pt x="112140" y="6477"/>
                </a:lnTo>
                <a:lnTo>
                  <a:pt x="112775" y="6096"/>
                </a:lnTo>
                <a:lnTo>
                  <a:pt x="112775" y="4826"/>
                </a:lnTo>
                <a:lnTo>
                  <a:pt x="112140" y="43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35" name="object 635"/>
          <p:cNvSpPr/>
          <p:nvPr/>
        </p:nvSpPr>
        <p:spPr>
          <a:xfrm>
            <a:off x="7173468" y="3843528"/>
            <a:ext cx="260603" cy="211836"/>
          </a:xfrm>
          <a:custGeom>
            <a:avLst/>
            <a:gdLst/>
            <a:ahLst/>
            <a:cxnLst/>
            <a:rect l="l" t="t" r="r" b="b"/>
            <a:pathLst>
              <a:path w="260603" h="211836">
                <a:moveTo>
                  <a:pt x="260603" y="72644"/>
                </a:moveTo>
                <a:lnTo>
                  <a:pt x="183896" y="72644"/>
                </a:lnTo>
                <a:lnTo>
                  <a:pt x="185165" y="74295"/>
                </a:lnTo>
                <a:lnTo>
                  <a:pt x="183896" y="76962"/>
                </a:lnTo>
                <a:lnTo>
                  <a:pt x="181990" y="78613"/>
                </a:lnTo>
                <a:lnTo>
                  <a:pt x="178942" y="79502"/>
                </a:lnTo>
                <a:lnTo>
                  <a:pt x="175767" y="81661"/>
                </a:lnTo>
                <a:lnTo>
                  <a:pt x="174625" y="83312"/>
                </a:lnTo>
                <a:lnTo>
                  <a:pt x="174625" y="85471"/>
                </a:lnTo>
                <a:lnTo>
                  <a:pt x="175132" y="87249"/>
                </a:lnTo>
                <a:lnTo>
                  <a:pt x="173989" y="89408"/>
                </a:lnTo>
                <a:lnTo>
                  <a:pt x="172720" y="91567"/>
                </a:lnTo>
                <a:lnTo>
                  <a:pt x="172720" y="93218"/>
                </a:lnTo>
                <a:lnTo>
                  <a:pt x="171450" y="98806"/>
                </a:lnTo>
                <a:lnTo>
                  <a:pt x="168275" y="109601"/>
                </a:lnTo>
                <a:lnTo>
                  <a:pt x="165226" y="123317"/>
                </a:lnTo>
                <a:lnTo>
                  <a:pt x="165226" y="154686"/>
                </a:lnTo>
                <a:lnTo>
                  <a:pt x="163322" y="173609"/>
                </a:lnTo>
                <a:lnTo>
                  <a:pt x="160274" y="192024"/>
                </a:lnTo>
                <a:lnTo>
                  <a:pt x="159003" y="207518"/>
                </a:lnTo>
                <a:lnTo>
                  <a:pt x="163322" y="208407"/>
                </a:lnTo>
                <a:lnTo>
                  <a:pt x="169545" y="210058"/>
                </a:lnTo>
                <a:lnTo>
                  <a:pt x="178307" y="210947"/>
                </a:lnTo>
                <a:lnTo>
                  <a:pt x="188849" y="211455"/>
                </a:lnTo>
                <a:lnTo>
                  <a:pt x="199516" y="211836"/>
                </a:lnTo>
                <a:lnTo>
                  <a:pt x="211327" y="211455"/>
                </a:lnTo>
                <a:lnTo>
                  <a:pt x="222630" y="210058"/>
                </a:lnTo>
                <a:lnTo>
                  <a:pt x="232536" y="207137"/>
                </a:lnTo>
                <a:lnTo>
                  <a:pt x="230631" y="196342"/>
                </a:lnTo>
                <a:lnTo>
                  <a:pt x="229488" y="181737"/>
                </a:lnTo>
                <a:lnTo>
                  <a:pt x="229488" y="168402"/>
                </a:lnTo>
                <a:lnTo>
                  <a:pt x="229997" y="159004"/>
                </a:lnTo>
                <a:lnTo>
                  <a:pt x="231266" y="153797"/>
                </a:lnTo>
                <a:lnTo>
                  <a:pt x="235076" y="144399"/>
                </a:lnTo>
                <a:lnTo>
                  <a:pt x="238759" y="131953"/>
                </a:lnTo>
                <a:lnTo>
                  <a:pt x="243204" y="118618"/>
                </a:lnTo>
                <a:lnTo>
                  <a:pt x="246252" y="105283"/>
                </a:lnTo>
                <a:lnTo>
                  <a:pt x="250571" y="93218"/>
                </a:lnTo>
                <a:lnTo>
                  <a:pt x="253746" y="83820"/>
                </a:lnTo>
                <a:lnTo>
                  <a:pt x="255650" y="79502"/>
                </a:lnTo>
                <a:lnTo>
                  <a:pt x="258063" y="76454"/>
                </a:lnTo>
                <a:lnTo>
                  <a:pt x="260603" y="72644"/>
                </a:lnTo>
                <a:close/>
              </a:path>
              <a:path w="260603" h="211836">
                <a:moveTo>
                  <a:pt x="173354" y="73533"/>
                </a:moveTo>
                <a:lnTo>
                  <a:pt x="148971" y="73533"/>
                </a:lnTo>
                <a:lnTo>
                  <a:pt x="158368" y="73914"/>
                </a:lnTo>
                <a:lnTo>
                  <a:pt x="166497" y="73914"/>
                </a:lnTo>
                <a:lnTo>
                  <a:pt x="173354" y="73533"/>
                </a:lnTo>
                <a:close/>
              </a:path>
              <a:path w="260603" h="211836">
                <a:moveTo>
                  <a:pt x="78612" y="0"/>
                </a:moveTo>
                <a:lnTo>
                  <a:pt x="69850" y="0"/>
                </a:lnTo>
                <a:lnTo>
                  <a:pt x="61086" y="381"/>
                </a:lnTo>
                <a:lnTo>
                  <a:pt x="13080" y="14605"/>
                </a:lnTo>
                <a:lnTo>
                  <a:pt x="0" y="36068"/>
                </a:lnTo>
                <a:lnTo>
                  <a:pt x="3175" y="46863"/>
                </a:lnTo>
                <a:lnTo>
                  <a:pt x="13080" y="56769"/>
                </a:lnTo>
                <a:lnTo>
                  <a:pt x="28701" y="64516"/>
                </a:lnTo>
                <a:lnTo>
                  <a:pt x="50546" y="69215"/>
                </a:lnTo>
                <a:lnTo>
                  <a:pt x="52958" y="69215"/>
                </a:lnTo>
                <a:lnTo>
                  <a:pt x="58038" y="69596"/>
                </a:lnTo>
                <a:lnTo>
                  <a:pt x="65404" y="69977"/>
                </a:lnTo>
                <a:lnTo>
                  <a:pt x="73532" y="70485"/>
                </a:lnTo>
                <a:lnTo>
                  <a:pt x="83565" y="70866"/>
                </a:lnTo>
                <a:lnTo>
                  <a:pt x="93472" y="71374"/>
                </a:lnTo>
                <a:lnTo>
                  <a:pt x="104775" y="72136"/>
                </a:lnTo>
                <a:lnTo>
                  <a:pt x="138429" y="73533"/>
                </a:lnTo>
                <a:lnTo>
                  <a:pt x="177673" y="73533"/>
                </a:lnTo>
                <a:lnTo>
                  <a:pt x="180212" y="73025"/>
                </a:lnTo>
                <a:lnTo>
                  <a:pt x="183896" y="72644"/>
                </a:lnTo>
                <a:lnTo>
                  <a:pt x="260603" y="72644"/>
                </a:lnTo>
                <a:lnTo>
                  <a:pt x="264286" y="67437"/>
                </a:lnTo>
                <a:lnTo>
                  <a:pt x="268097" y="61468"/>
                </a:lnTo>
                <a:lnTo>
                  <a:pt x="271779" y="55880"/>
                </a:lnTo>
                <a:lnTo>
                  <a:pt x="273684" y="50292"/>
                </a:lnTo>
                <a:lnTo>
                  <a:pt x="274320" y="45085"/>
                </a:lnTo>
                <a:lnTo>
                  <a:pt x="273684" y="41656"/>
                </a:lnTo>
                <a:lnTo>
                  <a:pt x="251205" y="30480"/>
                </a:lnTo>
                <a:lnTo>
                  <a:pt x="245617" y="28829"/>
                </a:lnTo>
                <a:lnTo>
                  <a:pt x="240029" y="27559"/>
                </a:lnTo>
                <a:lnTo>
                  <a:pt x="234441" y="26670"/>
                </a:lnTo>
                <a:lnTo>
                  <a:pt x="230631" y="26162"/>
                </a:lnTo>
                <a:lnTo>
                  <a:pt x="225043" y="24892"/>
                </a:lnTo>
                <a:lnTo>
                  <a:pt x="218185" y="23622"/>
                </a:lnTo>
                <a:lnTo>
                  <a:pt x="210692" y="22733"/>
                </a:lnTo>
                <a:lnTo>
                  <a:pt x="202056" y="20574"/>
                </a:lnTo>
                <a:lnTo>
                  <a:pt x="192024" y="18923"/>
                </a:lnTo>
                <a:lnTo>
                  <a:pt x="181990" y="17145"/>
                </a:lnTo>
                <a:lnTo>
                  <a:pt x="171450" y="14986"/>
                </a:lnTo>
                <a:lnTo>
                  <a:pt x="161416" y="13716"/>
                </a:lnTo>
                <a:lnTo>
                  <a:pt x="152146" y="11557"/>
                </a:lnTo>
                <a:lnTo>
                  <a:pt x="142748" y="10287"/>
                </a:lnTo>
                <a:lnTo>
                  <a:pt x="134620" y="8128"/>
                </a:lnTo>
                <a:lnTo>
                  <a:pt x="127126" y="7366"/>
                </a:lnTo>
                <a:lnTo>
                  <a:pt x="120903" y="5588"/>
                </a:lnTo>
                <a:lnTo>
                  <a:pt x="116585" y="4699"/>
                </a:lnTo>
                <a:lnTo>
                  <a:pt x="113410" y="4318"/>
                </a:lnTo>
                <a:lnTo>
                  <a:pt x="108457" y="3429"/>
                </a:lnTo>
                <a:lnTo>
                  <a:pt x="102234" y="2159"/>
                </a:lnTo>
                <a:lnTo>
                  <a:pt x="87249" y="381"/>
                </a:lnTo>
                <a:lnTo>
                  <a:pt x="78612" y="0"/>
                </a:lnTo>
                <a:close/>
              </a:path>
            </a:pathLst>
          </a:custGeom>
          <a:solidFill>
            <a:srgbClr val="000066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36" name="object 636"/>
          <p:cNvSpPr/>
          <p:nvPr/>
        </p:nvSpPr>
        <p:spPr>
          <a:xfrm>
            <a:off x="7179564" y="3849623"/>
            <a:ext cx="257555" cy="222503"/>
          </a:xfrm>
          <a:custGeom>
            <a:avLst/>
            <a:gdLst/>
            <a:ahLst/>
            <a:cxnLst/>
            <a:rect l="l" t="t" r="r" b="b"/>
            <a:pathLst>
              <a:path w="257555" h="222503">
                <a:moveTo>
                  <a:pt x="55371" y="0"/>
                </a:moveTo>
                <a:lnTo>
                  <a:pt x="45465" y="0"/>
                </a:lnTo>
                <a:lnTo>
                  <a:pt x="27431" y="3428"/>
                </a:lnTo>
                <a:lnTo>
                  <a:pt x="19303" y="7238"/>
                </a:lnTo>
                <a:lnTo>
                  <a:pt x="11810" y="11556"/>
                </a:lnTo>
                <a:lnTo>
                  <a:pt x="2539" y="21843"/>
                </a:lnTo>
                <a:lnTo>
                  <a:pt x="0" y="32638"/>
                </a:lnTo>
                <a:lnTo>
                  <a:pt x="4317" y="43814"/>
                </a:lnTo>
                <a:lnTo>
                  <a:pt x="14350" y="53212"/>
                </a:lnTo>
                <a:lnTo>
                  <a:pt x="25526" y="58038"/>
                </a:lnTo>
                <a:lnTo>
                  <a:pt x="31114" y="60198"/>
                </a:lnTo>
                <a:lnTo>
                  <a:pt x="37337" y="61468"/>
                </a:lnTo>
                <a:lnTo>
                  <a:pt x="44195" y="63118"/>
                </a:lnTo>
                <a:lnTo>
                  <a:pt x="50418" y="64388"/>
                </a:lnTo>
                <a:lnTo>
                  <a:pt x="55371" y="65277"/>
                </a:lnTo>
                <a:lnTo>
                  <a:pt x="59689" y="65658"/>
                </a:lnTo>
                <a:lnTo>
                  <a:pt x="63500" y="66548"/>
                </a:lnTo>
                <a:lnTo>
                  <a:pt x="68452" y="67437"/>
                </a:lnTo>
                <a:lnTo>
                  <a:pt x="74675" y="67818"/>
                </a:lnTo>
                <a:lnTo>
                  <a:pt x="81533" y="68706"/>
                </a:lnTo>
                <a:lnTo>
                  <a:pt x="88391" y="69976"/>
                </a:lnTo>
                <a:lnTo>
                  <a:pt x="94614" y="70865"/>
                </a:lnTo>
                <a:lnTo>
                  <a:pt x="100837" y="71246"/>
                </a:lnTo>
                <a:lnTo>
                  <a:pt x="105790" y="71755"/>
                </a:lnTo>
                <a:lnTo>
                  <a:pt x="110743" y="71755"/>
                </a:lnTo>
                <a:lnTo>
                  <a:pt x="118236" y="72136"/>
                </a:lnTo>
                <a:lnTo>
                  <a:pt x="126872" y="73025"/>
                </a:lnTo>
                <a:lnTo>
                  <a:pt x="136905" y="73406"/>
                </a:lnTo>
                <a:lnTo>
                  <a:pt x="146176" y="73913"/>
                </a:lnTo>
                <a:lnTo>
                  <a:pt x="155575" y="74802"/>
                </a:lnTo>
                <a:lnTo>
                  <a:pt x="162940" y="75183"/>
                </a:lnTo>
                <a:lnTo>
                  <a:pt x="168655" y="76453"/>
                </a:lnTo>
                <a:lnTo>
                  <a:pt x="173608" y="77343"/>
                </a:lnTo>
                <a:lnTo>
                  <a:pt x="179196" y="78612"/>
                </a:lnTo>
                <a:lnTo>
                  <a:pt x="182879" y="80263"/>
                </a:lnTo>
                <a:lnTo>
                  <a:pt x="182879" y="82931"/>
                </a:lnTo>
                <a:lnTo>
                  <a:pt x="181609" y="84200"/>
                </a:lnTo>
                <a:lnTo>
                  <a:pt x="179196" y="86359"/>
                </a:lnTo>
                <a:lnTo>
                  <a:pt x="176021" y="88011"/>
                </a:lnTo>
                <a:lnTo>
                  <a:pt x="172974" y="91058"/>
                </a:lnTo>
                <a:lnTo>
                  <a:pt x="149351" y="127634"/>
                </a:lnTo>
                <a:lnTo>
                  <a:pt x="139953" y="163702"/>
                </a:lnTo>
                <a:lnTo>
                  <a:pt x="136270" y="172719"/>
                </a:lnTo>
                <a:lnTo>
                  <a:pt x="131825" y="184657"/>
                </a:lnTo>
                <a:lnTo>
                  <a:pt x="127507" y="196342"/>
                </a:lnTo>
                <a:lnTo>
                  <a:pt x="125729" y="204850"/>
                </a:lnTo>
                <a:lnTo>
                  <a:pt x="125729" y="210946"/>
                </a:lnTo>
                <a:lnTo>
                  <a:pt x="126872" y="216915"/>
                </a:lnTo>
                <a:lnTo>
                  <a:pt x="128777" y="221233"/>
                </a:lnTo>
                <a:lnTo>
                  <a:pt x="131317" y="222503"/>
                </a:lnTo>
                <a:lnTo>
                  <a:pt x="136270" y="218186"/>
                </a:lnTo>
                <a:lnTo>
                  <a:pt x="146176" y="206120"/>
                </a:lnTo>
                <a:lnTo>
                  <a:pt x="176656" y="169671"/>
                </a:lnTo>
                <a:lnTo>
                  <a:pt x="192277" y="149859"/>
                </a:lnTo>
                <a:lnTo>
                  <a:pt x="206501" y="132714"/>
                </a:lnTo>
                <a:lnTo>
                  <a:pt x="216534" y="119380"/>
                </a:lnTo>
                <a:lnTo>
                  <a:pt x="221487" y="113030"/>
                </a:lnTo>
                <a:lnTo>
                  <a:pt x="223392" y="110362"/>
                </a:lnTo>
                <a:lnTo>
                  <a:pt x="225805" y="106933"/>
                </a:lnTo>
                <a:lnTo>
                  <a:pt x="228980" y="102615"/>
                </a:lnTo>
                <a:lnTo>
                  <a:pt x="232663" y="97917"/>
                </a:lnTo>
                <a:lnTo>
                  <a:pt x="235838" y="93599"/>
                </a:lnTo>
                <a:lnTo>
                  <a:pt x="239521" y="89407"/>
                </a:lnTo>
                <a:lnTo>
                  <a:pt x="243204" y="85851"/>
                </a:lnTo>
                <a:lnTo>
                  <a:pt x="246379" y="82931"/>
                </a:lnTo>
                <a:lnTo>
                  <a:pt x="251967" y="77343"/>
                </a:lnTo>
                <a:lnTo>
                  <a:pt x="256285" y="71246"/>
                </a:lnTo>
                <a:lnTo>
                  <a:pt x="257555" y="65277"/>
                </a:lnTo>
                <a:lnTo>
                  <a:pt x="255015" y="60578"/>
                </a:lnTo>
                <a:lnTo>
                  <a:pt x="253237" y="58419"/>
                </a:lnTo>
                <a:lnTo>
                  <a:pt x="250062" y="56642"/>
                </a:lnTo>
                <a:lnTo>
                  <a:pt x="247014" y="54101"/>
                </a:lnTo>
                <a:lnTo>
                  <a:pt x="243204" y="51943"/>
                </a:lnTo>
                <a:lnTo>
                  <a:pt x="239521" y="50292"/>
                </a:lnTo>
                <a:lnTo>
                  <a:pt x="235203" y="48513"/>
                </a:lnTo>
                <a:lnTo>
                  <a:pt x="230124" y="47243"/>
                </a:lnTo>
                <a:lnTo>
                  <a:pt x="225805" y="45974"/>
                </a:lnTo>
                <a:lnTo>
                  <a:pt x="221487" y="45084"/>
                </a:lnTo>
                <a:lnTo>
                  <a:pt x="216534" y="43814"/>
                </a:lnTo>
                <a:lnTo>
                  <a:pt x="205866" y="40386"/>
                </a:lnTo>
                <a:lnTo>
                  <a:pt x="200278" y="38226"/>
                </a:lnTo>
                <a:lnTo>
                  <a:pt x="195325" y="36956"/>
                </a:lnTo>
                <a:lnTo>
                  <a:pt x="190372" y="34798"/>
                </a:lnTo>
                <a:lnTo>
                  <a:pt x="185419" y="33527"/>
                </a:lnTo>
                <a:lnTo>
                  <a:pt x="159257" y="24892"/>
                </a:lnTo>
                <a:lnTo>
                  <a:pt x="146176" y="21081"/>
                </a:lnTo>
                <a:lnTo>
                  <a:pt x="134365" y="17144"/>
                </a:lnTo>
                <a:lnTo>
                  <a:pt x="121919" y="12826"/>
                </a:lnTo>
                <a:lnTo>
                  <a:pt x="110108" y="9398"/>
                </a:lnTo>
                <a:lnTo>
                  <a:pt x="98297" y="6476"/>
                </a:lnTo>
                <a:lnTo>
                  <a:pt x="75945" y="2158"/>
                </a:lnTo>
                <a:lnTo>
                  <a:pt x="65277" y="888"/>
                </a:lnTo>
                <a:lnTo>
                  <a:pt x="55371" y="0"/>
                </a:lnTo>
                <a:close/>
              </a:path>
            </a:pathLst>
          </a:custGeom>
          <a:solidFill>
            <a:srgbClr val="844633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37" name="object 637"/>
          <p:cNvSpPr/>
          <p:nvPr/>
        </p:nvSpPr>
        <p:spPr>
          <a:xfrm>
            <a:off x="7310628" y="4049267"/>
            <a:ext cx="12192" cy="7619"/>
          </a:xfrm>
          <a:custGeom>
            <a:avLst/>
            <a:gdLst/>
            <a:ahLst/>
            <a:cxnLst/>
            <a:rect l="l" t="t" r="r" b="b"/>
            <a:pathLst>
              <a:path w="12192" h="7620">
                <a:moveTo>
                  <a:pt x="6096" y="0"/>
                </a:moveTo>
                <a:lnTo>
                  <a:pt x="4064" y="380"/>
                </a:lnTo>
                <a:lnTo>
                  <a:pt x="1397" y="1523"/>
                </a:lnTo>
                <a:lnTo>
                  <a:pt x="0" y="2666"/>
                </a:lnTo>
                <a:lnTo>
                  <a:pt x="0" y="4952"/>
                </a:lnTo>
                <a:lnTo>
                  <a:pt x="1397" y="6095"/>
                </a:lnTo>
                <a:lnTo>
                  <a:pt x="4064" y="7238"/>
                </a:lnTo>
                <a:lnTo>
                  <a:pt x="6096" y="7619"/>
                </a:lnTo>
                <a:lnTo>
                  <a:pt x="8763" y="7619"/>
                </a:lnTo>
                <a:lnTo>
                  <a:pt x="10795" y="6857"/>
                </a:lnTo>
                <a:lnTo>
                  <a:pt x="12192" y="5333"/>
                </a:lnTo>
                <a:lnTo>
                  <a:pt x="12192" y="2666"/>
                </a:lnTo>
                <a:lnTo>
                  <a:pt x="10795" y="1523"/>
                </a:lnTo>
                <a:lnTo>
                  <a:pt x="8763" y="380"/>
                </a:lnTo>
                <a:lnTo>
                  <a:pt x="6096" y="0"/>
                </a:lnTo>
                <a:close/>
              </a:path>
            </a:pathLst>
          </a:custGeom>
          <a:solidFill>
            <a:srgbClr val="844633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38" name="object 638"/>
          <p:cNvSpPr/>
          <p:nvPr/>
        </p:nvSpPr>
        <p:spPr>
          <a:xfrm>
            <a:off x="7200900" y="3875532"/>
            <a:ext cx="12192" cy="7619"/>
          </a:xfrm>
          <a:custGeom>
            <a:avLst/>
            <a:gdLst/>
            <a:ahLst/>
            <a:cxnLst/>
            <a:rect l="l" t="t" r="r" b="b"/>
            <a:pathLst>
              <a:path w="12192" h="7620">
                <a:moveTo>
                  <a:pt x="8763" y="0"/>
                </a:moveTo>
                <a:lnTo>
                  <a:pt x="4064" y="0"/>
                </a:lnTo>
                <a:lnTo>
                  <a:pt x="1397" y="1143"/>
                </a:lnTo>
                <a:lnTo>
                  <a:pt x="0" y="2413"/>
                </a:lnTo>
                <a:lnTo>
                  <a:pt x="0" y="5207"/>
                </a:lnTo>
                <a:lnTo>
                  <a:pt x="1397" y="6858"/>
                </a:lnTo>
                <a:lnTo>
                  <a:pt x="4064" y="7620"/>
                </a:lnTo>
                <a:lnTo>
                  <a:pt x="8763" y="7620"/>
                </a:lnTo>
                <a:lnTo>
                  <a:pt x="10795" y="6858"/>
                </a:lnTo>
                <a:lnTo>
                  <a:pt x="12192" y="5207"/>
                </a:lnTo>
                <a:lnTo>
                  <a:pt x="12192" y="2413"/>
                </a:lnTo>
                <a:lnTo>
                  <a:pt x="10795" y="1143"/>
                </a:lnTo>
                <a:lnTo>
                  <a:pt x="8763" y="0"/>
                </a:lnTo>
                <a:close/>
              </a:path>
            </a:pathLst>
          </a:custGeom>
          <a:solidFill>
            <a:srgbClr val="844633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39" name="object 639"/>
          <p:cNvSpPr/>
          <p:nvPr/>
        </p:nvSpPr>
        <p:spPr>
          <a:xfrm>
            <a:off x="7290816" y="4043171"/>
            <a:ext cx="106679" cy="44195"/>
          </a:xfrm>
          <a:custGeom>
            <a:avLst/>
            <a:gdLst/>
            <a:ahLst/>
            <a:cxnLst/>
            <a:rect l="l" t="t" r="r" b="b"/>
            <a:pathLst>
              <a:path w="106679" h="44196">
                <a:moveTo>
                  <a:pt x="22225" y="0"/>
                </a:moveTo>
                <a:lnTo>
                  <a:pt x="0" y="25272"/>
                </a:lnTo>
                <a:lnTo>
                  <a:pt x="0" y="31750"/>
                </a:lnTo>
                <a:lnTo>
                  <a:pt x="634" y="33527"/>
                </a:lnTo>
                <a:lnTo>
                  <a:pt x="3682" y="33908"/>
                </a:lnTo>
                <a:lnTo>
                  <a:pt x="9905" y="33908"/>
                </a:lnTo>
                <a:lnTo>
                  <a:pt x="14858" y="34289"/>
                </a:lnTo>
                <a:lnTo>
                  <a:pt x="20954" y="36067"/>
                </a:lnTo>
                <a:lnTo>
                  <a:pt x="25273" y="36956"/>
                </a:lnTo>
                <a:lnTo>
                  <a:pt x="30225" y="37718"/>
                </a:lnTo>
                <a:lnTo>
                  <a:pt x="36956" y="39496"/>
                </a:lnTo>
                <a:lnTo>
                  <a:pt x="43814" y="40385"/>
                </a:lnTo>
                <a:lnTo>
                  <a:pt x="51180" y="41655"/>
                </a:lnTo>
                <a:lnTo>
                  <a:pt x="57911" y="42925"/>
                </a:lnTo>
                <a:lnTo>
                  <a:pt x="64769" y="43306"/>
                </a:lnTo>
                <a:lnTo>
                  <a:pt x="70865" y="43814"/>
                </a:lnTo>
                <a:lnTo>
                  <a:pt x="76453" y="43814"/>
                </a:lnTo>
                <a:lnTo>
                  <a:pt x="83184" y="44195"/>
                </a:lnTo>
                <a:lnTo>
                  <a:pt x="102997" y="44195"/>
                </a:lnTo>
                <a:lnTo>
                  <a:pt x="106044" y="43306"/>
                </a:lnTo>
                <a:lnTo>
                  <a:pt x="106679" y="42417"/>
                </a:lnTo>
                <a:lnTo>
                  <a:pt x="104775" y="40766"/>
                </a:lnTo>
                <a:lnTo>
                  <a:pt x="102361" y="38988"/>
                </a:lnTo>
                <a:lnTo>
                  <a:pt x="97408" y="36956"/>
                </a:lnTo>
                <a:lnTo>
                  <a:pt x="91820" y="34289"/>
                </a:lnTo>
                <a:lnTo>
                  <a:pt x="85725" y="32638"/>
                </a:lnTo>
                <a:lnTo>
                  <a:pt x="80136" y="30098"/>
                </a:lnTo>
                <a:lnTo>
                  <a:pt x="75183" y="28320"/>
                </a:lnTo>
                <a:lnTo>
                  <a:pt x="71500" y="27050"/>
                </a:lnTo>
                <a:lnTo>
                  <a:pt x="66039" y="23621"/>
                </a:lnTo>
                <a:lnTo>
                  <a:pt x="59816" y="18922"/>
                </a:lnTo>
                <a:lnTo>
                  <a:pt x="52450" y="14096"/>
                </a:lnTo>
                <a:lnTo>
                  <a:pt x="45592" y="9905"/>
                </a:lnTo>
                <a:lnTo>
                  <a:pt x="38226" y="5587"/>
                </a:lnTo>
                <a:lnTo>
                  <a:pt x="32003" y="2158"/>
                </a:lnTo>
                <a:lnTo>
                  <a:pt x="26542" y="380"/>
                </a:lnTo>
                <a:lnTo>
                  <a:pt x="22225" y="0"/>
                </a:lnTo>
                <a:close/>
              </a:path>
            </a:pathLst>
          </a:custGeom>
          <a:solidFill>
            <a:srgbClr val="844633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40" name="object 640"/>
          <p:cNvSpPr/>
          <p:nvPr/>
        </p:nvSpPr>
        <p:spPr>
          <a:xfrm>
            <a:off x="7309104" y="4049267"/>
            <a:ext cx="13716" cy="7619"/>
          </a:xfrm>
          <a:custGeom>
            <a:avLst/>
            <a:gdLst/>
            <a:ahLst/>
            <a:cxnLst/>
            <a:rect l="l" t="t" r="r" b="b"/>
            <a:pathLst>
              <a:path w="13716" h="7620">
                <a:moveTo>
                  <a:pt x="8000" y="0"/>
                </a:moveTo>
                <a:lnTo>
                  <a:pt x="5715" y="380"/>
                </a:lnTo>
                <a:lnTo>
                  <a:pt x="2921" y="1142"/>
                </a:lnTo>
                <a:lnTo>
                  <a:pt x="762" y="1904"/>
                </a:lnTo>
                <a:lnTo>
                  <a:pt x="0" y="3047"/>
                </a:lnTo>
                <a:lnTo>
                  <a:pt x="762" y="4952"/>
                </a:lnTo>
                <a:lnTo>
                  <a:pt x="1397" y="6095"/>
                </a:lnTo>
                <a:lnTo>
                  <a:pt x="4318" y="7238"/>
                </a:lnTo>
                <a:lnTo>
                  <a:pt x="5715" y="7619"/>
                </a:lnTo>
                <a:lnTo>
                  <a:pt x="9398" y="7619"/>
                </a:lnTo>
                <a:lnTo>
                  <a:pt x="11556" y="7238"/>
                </a:lnTo>
                <a:lnTo>
                  <a:pt x="12953" y="5714"/>
                </a:lnTo>
                <a:lnTo>
                  <a:pt x="13716" y="4571"/>
                </a:lnTo>
                <a:lnTo>
                  <a:pt x="13716" y="3047"/>
                </a:lnTo>
                <a:lnTo>
                  <a:pt x="12953" y="1904"/>
                </a:lnTo>
                <a:lnTo>
                  <a:pt x="10795" y="380"/>
                </a:lnTo>
                <a:lnTo>
                  <a:pt x="8000" y="0"/>
                </a:lnTo>
                <a:close/>
              </a:path>
            </a:pathLst>
          </a:custGeom>
          <a:solidFill>
            <a:srgbClr val="844633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41" name="object 641"/>
          <p:cNvSpPr/>
          <p:nvPr/>
        </p:nvSpPr>
        <p:spPr>
          <a:xfrm>
            <a:off x="7287768" y="4052315"/>
            <a:ext cx="111251" cy="36575"/>
          </a:xfrm>
          <a:custGeom>
            <a:avLst/>
            <a:gdLst/>
            <a:ahLst/>
            <a:cxnLst/>
            <a:rect l="l" t="t" r="r" b="b"/>
            <a:pathLst>
              <a:path w="111251" h="36575">
                <a:moveTo>
                  <a:pt x="12953" y="0"/>
                </a:moveTo>
                <a:lnTo>
                  <a:pt x="12318" y="0"/>
                </a:lnTo>
                <a:lnTo>
                  <a:pt x="11683" y="380"/>
                </a:lnTo>
                <a:lnTo>
                  <a:pt x="10540" y="761"/>
                </a:lnTo>
                <a:lnTo>
                  <a:pt x="10540" y="1269"/>
                </a:lnTo>
                <a:lnTo>
                  <a:pt x="9905" y="2031"/>
                </a:lnTo>
                <a:lnTo>
                  <a:pt x="8000" y="3682"/>
                </a:lnTo>
                <a:lnTo>
                  <a:pt x="5587" y="6984"/>
                </a:lnTo>
                <a:lnTo>
                  <a:pt x="3048" y="11556"/>
                </a:lnTo>
                <a:lnTo>
                  <a:pt x="634" y="15239"/>
                </a:lnTo>
                <a:lnTo>
                  <a:pt x="634" y="16890"/>
                </a:lnTo>
                <a:lnTo>
                  <a:pt x="0" y="19303"/>
                </a:lnTo>
                <a:lnTo>
                  <a:pt x="0" y="22224"/>
                </a:lnTo>
                <a:lnTo>
                  <a:pt x="1270" y="24256"/>
                </a:lnTo>
                <a:lnTo>
                  <a:pt x="3682" y="24637"/>
                </a:lnTo>
                <a:lnTo>
                  <a:pt x="6857" y="25018"/>
                </a:lnTo>
                <a:lnTo>
                  <a:pt x="16128" y="26288"/>
                </a:lnTo>
                <a:lnTo>
                  <a:pt x="20954" y="27177"/>
                </a:lnTo>
                <a:lnTo>
                  <a:pt x="25907" y="27558"/>
                </a:lnTo>
                <a:lnTo>
                  <a:pt x="30225" y="28320"/>
                </a:lnTo>
                <a:lnTo>
                  <a:pt x="32765" y="28828"/>
                </a:lnTo>
                <a:lnTo>
                  <a:pt x="43306" y="31241"/>
                </a:lnTo>
                <a:lnTo>
                  <a:pt x="52577" y="32511"/>
                </a:lnTo>
                <a:lnTo>
                  <a:pt x="61213" y="34162"/>
                </a:lnTo>
                <a:lnTo>
                  <a:pt x="69214" y="34924"/>
                </a:lnTo>
                <a:lnTo>
                  <a:pt x="76073" y="35305"/>
                </a:lnTo>
                <a:lnTo>
                  <a:pt x="83438" y="36194"/>
                </a:lnTo>
                <a:lnTo>
                  <a:pt x="90297" y="36575"/>
                </a:lnTo>
                <a:lnTo>
                  <a:pt x="103250" y="36575"/>
                </a:lnTo>
                <a:lnTo>
                  <a:pt x="107568" y="35305"/>
                </a:lnTo>
                <a:lnTo>
                  <a:pt x="110616" y="34543"/>
                </a:lnTo>
                <a:lnTo>
                  <a:pt x="111251" y="32003"/>
                </a:lnTo>
                <a:lnTo>
                  <a:pt x="109981" y="30352"/>
                </a:lnTo>
                <a:lnTo>
                  <a:pt x="105663" y="28320"/>
                </a:lnTo>
                <a:lnTo>
                  <a:pt x="100710" y="25907"/>
                </a:lnTo>
                <a:lnTo>
                  <a:pt x="88391" y="21843"/>
                </a:lnTo>
                <a:lnTo>
                  <a:pt x="82803" y="19303"/>
                </a:lnTo>
                <a:lnTo>
                  <a:pt x="78485" y="18033"/>
                </a:lnTo>
                <a:lnTo>
                  <a:pt x="76073" y="16890"/>
                </a:lnTo>
                <a:lnTo>
                  <a:pt x="72262" y="14731"/>
                </a:lnTo>
                <a:lnTo>
                  <a:pt x="66801" y="11937"/>
                </a:lnTo>
                <a:lnTo>
                  <a:pt x="65145" y="10667"/>
                </a:lnTo>
                <a:lnTo>
                  <a:pt x="41401" y="10667"/>
                </a:lnTo>
                <a:lnTo>
                  <a:pt x="37083" y="10286"/>
                </a:lnTo>
                <a:lnTo>
                  <a:pt x="14224" y="380"/>
                </a:lnTo>
                <a:lnTo>
                  <a:pt x="12953" y="0"/>
                </a:lnTo>
                <a:close/>
              </a:path>
              <a:path w="111251" h="36575">
                <a:moveTo>
                  <a:pt x="54990" y="5714"/>
                </a:moveTo>
                <a:lnTo>
                  <a:pt x="51942" y="6603"/>
                </a:lnTo>
                <a:lnTo>
                  <a:pt x="49402" y="9905"/>
                </a:lnTo>
                <a:lnTo>
                  <a:pt x="45720" y="10667"/>
                </a:lnTo>
                <a:lnTo>
                  <a:pt x="65145" y="10667"/>
                </a:lnTo>
                <a:lnTo>
                  <a:pt x="62991" y="9016"/>
                </a:lnTo>
                <a:lnTo>
                  <a:pt x="59943" y="6984"/>
                </a:lnTo>
                <a:lnTo>
                  <a:pt x="57530" y="6222"/>
                </a:lnTo>
                <a:lnTo>
                  <a:pt x="54990" y="5714"/>
                </a:lnTo>
                <a:close/>
              </a:path>
            </a:pathLst>
          </a:custGeom>
          <a:solidFill>
            <a:srgbClr val="4B1628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42" name="object 642"/>
          <p:cNvSpPr/>
          <p:nvPr/>
        </p:nvSpPr>
        <p:spPr>
          <a:xfrm>
            <a:off x="7287768" y="4076700"/>
            <a:ext cx="109727" cy="13716"/>
          </a:xfrm>
          <a:custGeom>
            <a:avLst/>
            <a:gdLst/>
            <a:ahLst/>
            <a:cxnLst/>
            <a:rect l="l" t="t" r="r" b="b"/>
            <a:pathLst>
              <a:path w="109727" h="13716">
                <a:moveTo>
                  <a:pt x="37718" y="5842"/>
                </a:moveTo>
                <a:lnTo>
                  <a:pt x="32511" y="5842"/>
                </a:lnTo>
                <a:lnTo>
                  <a:pt x="33654" y="6223"/>
                </a:lnTo>
                <a:lnTo>
                  <a:pt x="36195" y="6604"/>
                </a:lnTo>
                <a:lnTo>
                  <a:pt x="39242" y="7112"/>
                </a:lnTo>
                <a:lnTo>
                  <a:pt x="42290" y="7874"/>
                </a:lnTo>
                <a:lnTo>
                  <a:pt x="46608" y="9143"/>
                </a:lnTo>
                <a:lnTo>
                  <a:pt x="55752" y="10794"/>
                </a:lnTo>
                <a:lnTo>
                  <a:pt x="60705" y="12064"/>
                </a:lnTo>
                <a:lnTo>
                  <a:pt x="66166" y="12826"/>
                </a:lnTo>
                <a:lnTo>
                  <a:pt x="73532" y="13335"/>
                </a:lnTo>
                <a:lnTo>
                  <a:pt x="81533" y="13716"/>
                </a:lnTo>
                <a:lnTo>
                  <a:pt x="106679" y="13716"/>
                </a:lnTo>
                <a:lnTo>
                  <a:pt x="109092" y="13335"/>
                </a:lnTo>
                <a:lnTo>
                  <a:pt x="109727" y="12826"/>
                </a:lnTo>
                <a:lnTo>
                  <a:pt x="109727" y="12445"/>
                </a:lnTo>
                <a:lnTo>
                  <a:pt x="89534" y="12445"/>
                </a:lnTo>
                <a:lnTo>
                  <a:pt x="82803" y="12064"/>
                </a:lnTo>
                <a:lnTo>
                  <a:pt x="75437" y="11175"/>
                </a:lnTo>
                <a:lnTo>
                  <a:pt x="68706" y="10794"/>
                </a:lnTo>
                <a:lnTo>
                  <a:pt x="60705" y="10032"/>
                </a:lnTo>
                <a:lnTo>
                  <a:pt x="52070" y="8255"/>
                </a:lnTo>
                <a:lnTo>
                  <a:pt x="42925" y="7112"/>
                </a:lnTo>
                <a:lnTo>
                  <a:pt x="37718" y="5842"/>
                </a:lnTo>
                <a:close/>
              </a:path>
              <a:path w="109727" h="13716">
                <a:moveTo>
                  <a:pt x="109092" y="11175"/>
                </a:moveTo>
                <a:lnTo>
                  <a:pt x="107950" y="11175"/>
                </a:lnTo>
                <a:lnTo>
                  <a:pt x="106045" y="12064"/>
                </a:lnTo>
                <a:lnTo>
                  <a:pt x="102997" y="12445"/>
                </a:lnTo>
                <a:lnTo>
                  <a:pt x="109727" y="12445"/>
                </a:lnTo>
                <a:lnTo>
                  <a:pt x="109727" y="12064"/>
                </a:lnTo>
                <a:lnTo>
                  <a:pt x="109092" y="11175"/>
                </a:lnTo>
                <a:close/>
              </a:path>
              <a:path w="109727" h="13716">
                <a:moveTo>
                  <a:pt x="1270" y="0"/>
                </a:moveTo>
                <a:lnTo>
                  <a:pt x="0" y="0"/>
                </a:lnTo>
                <a:lnTo>
                  <a:pt x="0" y="4191"/>
                </a:lnTo>
                <a:lnTo>
                  <a:pt x="3682" y="4952"/>
                </a:lnTo>
                <a:lnTo>
                  <a:pt x="8000" y="6223"/>
                </a:lnTo>
                <a:lnTo>
                  <a:pt x="12826" y="7112"/>
                </a:lnTo>
                <a:lnTo>
                  <a:pt x="18414" y="7493"/>
                </a:lnTo>
                <a:lnTo>
                  <a:pt x="23240" y="7874"/>
                </a:lnTo>
                <a:lnTo>
                  <a:pt x="26924" y="8255"/>
                </a:lnTo>
                <a:lnTo>
                  <a:pt x="31241" y="8255"/>
                </a:lnTo>
                <a:lnTo>
                  <a:pt x="31876" y="7874"/>
                </a:lnTo>
                <a:lnTo>
                  <a:pt x="31876" y="6604"/>
                </a:lnTo>
                <a:lnTo>
                  <a:pt x="32511" y="5842"/>
                </a:lnTo>
                <a:lnTo>
                  <a:pt x="37718" y="5842"/>
                </a:lnTo>
                <a:lnTo>
                  <a:pt x="32511" y="4572"/>
                </a:lnTo>
                <a:lnTo>
                  <a:pt x="30099" y="4191"/>
                </a:lnTo>
                <a:lnTo>
                  <a:pt x="25780" y="3301"/>
                </a:lnTo>
                <a:lnTo>
                  <a:pt x="20827" y="2920"/>
                </a:lnTo>
                <a:lnTo>
                  <a:pt x="15875" y="2031"/>
                </a:lnTo>
                <a:lnTo>
                  <a:pt x="10413" y="1269"/>
                </a:lnTo>
                <a:lnTo>
                  <a:pt x="6730" y="888"/>
                </a:lnTo>
                <a:lnTo>
                  <a:pt x="127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43" name="object 643"/>
          <p:cNvSpPr/>
          <p:nvPr/>
        </p:nvSpPr>
        <p:spPr>
          <a:xfrm>
            <a:off x="7174992" y="3846576"/>
            <a:ext cx="255381" cy="220980"/>
          </a:xfrm>
          <a:custGeom>
            <a:avLst/>
            <a:gdLst/>
            <a:ahLst/>
            <a:cxnLst/>
            <a:rect l="l" t="t" r="r" b="b"/>
            <a:pathLst>
              <a:path w="255381" h="220979">
                <a:moveTo>
                  <a:pt x="255381" y="89662"/>
                </a:moveTo>
                <a:lnTo>
                  <a:pt x="169799" y="89662"/>
                </a:lnTo>
                <a:lnTo>
                  <a:pt x="175386" y="90169"/>
                </a:lnTo>
                <a:lnTo>
                  <a:pt x="177164" y="90931"/>
                </a:lnTo>
                <a:lnTo>
                  <a:pt x="175386" y="93091"/>
                </a:lnTo>
                <a:lnTo>
                  <a:pt x="172847" y="93980"/>
                </a:lnTo>
                <a:lnTo>
                  <a:pt x="171576" y="94868"/>
                </a:lnTo>
                <a:lnTo>
                  <a:pt x="170941" y="96519"/>
                </a:lnTo>
                <a:lnTo>
                  <a:pt x="169799" y="97409"/>
                </a:lnTo>
                <a:lnTo>
                  <a:pt x="169799" y="99060"/>
                </a:lnTo>
                <a:lnTo>
                  <a:pt x="169163" y="100456"/>
                </a:lnTo>
                <a:lnTo>
                  <a:pt x="167893" y="101726"/>
                </a:lnTo>
                <a:lnTo>
                  <a:pt x="162940" y="101726"/>
                </a:lnTo>
                <a:lnTo>
                  <a:pt x="161671" y="103378"/>
                </a:lnTo>
                <a:lnTo>
                  <a:pt x="159892" y="105537"/>
                </a:lnTo>
                <a:lnTo>
                  <a:pt x="159892" y="107696"/>
                </a:lnTo>
                <a:lnTo>
                  <a:pt x="154304" y="118872"/>
                </a:lnTo>
                <a:lnTo>
                  <a:pt x="149986" y="126111"/>
                </a:lnTo>
                <a:lnTo>
                  <a:pt x="146176" y="132587"/>
                </a:lnTo>
                <a:lnTo>
                  <a:pt x="139446" y="147193"/>
                </a:lnTo>
                <a:lnTo>
                  <a:pt x="133857" y="160019"/>
                </a:lnTo>
                <a:lnTo>
                  <a:pt x="127000" y="174244"/>
                </a:lnTo>
                <a:lnTo>
                  <a:pt x="121411" y="188341"/>
                </a:lnTo>
                <a:lnTo>
                  <a:pt x="116458" y="200406"/>
                </a:lnTo>
                <a:lnTo>
                  <a:pt x="112775" y="208915"/>
                </a:lnTo>
                <a:lnTo>
                  <a:pt x="111505" y="212851"/>
                </a:lnTo>
                <a:lnTo>
                  <a:pt x="112140" y="213741"/>
                </a:lnTo>
                <a:lnTo>
                  <a:pt x="112140" y="214503"/>
                </a:lnTo>
                <a:lnTo>
                  <a:pt x="112775" y="215011"/>
                </a:lnTo>
                <a:lnTo>
                  <a:pt x="150494" y="220980"/>
                </a:lnTo>
                <a:lnTo>
                  <a:pt x="162305" y="220599"/>
                </a:lnTo>
                <a:lnTo>
                  <a:pt x="175386" y="218821"/>
                </a:lnTo>
                <a:lnTo>
                  <a:pt x="187705" y="215392"/>
                </a:lnTo>
                <a:lnTo>
                  <a:pt x="185292" y="207263"/>
                </a:lnTo>
                <a:lnTo>
                  <a:pt x="181482" y="199517"/>
                </a:lnTo>
                <a:lnTo>
                  <a:pt x="179069" y="193040"/>
                </a:lnTo>
                <a:lnTo>
                  <a:pt x="179069" y="189611"/>
                </a:lnTo>
                <a:lnTo>
                  <a:pt x="180339" y="188341"/>
                </a:lnTo>
                <a:lnTo>
                  <a:pt x="182117" y="184912"/>
                </a:lnTo>
                <a:lnTo>
                  <a:pt x="185292" y="180212"/>
                </a:lnTo>
                <a:lnTo>
                  <a:pt x="188340" y="175513"/>
                </a:lnTo>
                <a:lnTo>
                  <a:pt x="192024" y="169925"/>
                </a:lnTo>
                <a:lnTo>
                  <a:pt x="195833" y="165226"/>
                </a:lnTo>
                <a:lnTo>
                  <a:pt x="198881" y="161290"/>
                </a:lnTo>
                <a:lnTo>
                  <a:pt x="201422" y="158369"/>
                </a:lnTo>
                <a:lnTo>
                  <a:pt x="205739" y="153162"/>
                </a:lnTo>
                <a:lnTo>
                  <a:pt x="213740" y="143256"/>
                </a:lnTo>
                <a:lnTo>
                  <a:pt x="224281" y="130429"/>
                </a:lnTo>
                <a:lnTo>
                  <a:pt x="235457" y="116331"/>
                </a:lnTo>
                <a:lnTo>
                  <a:pt x="247268" y="101218"/>
                </a:lnTo>
                <a:lnTo>
                  <a:pt x="255381" y="89662"/>
                </a:lnTo>
                <a:close/>
              </a:path>
              <a:path w="255381" h="220979">
                <a:moveTo>
                  <a:pt x="72516" y="0"/>
                </a:moveTo>
                <a:lnTo>
                  <a:pt x="50800" y="0"/>
                </a:lnTo>
                <a:lnTo>
                  <a:pt x="40258" y="1269"/>
                </a:lnTo>
                <a:lnTo>
                  <a:pt x="3682" y="23113"/>
                </a:lnTo>
                <a:lnTo>
                  <a:pt x="0" y="32131"/>
                </a:lnTo>
                <a:lnTo>
                  <a:pt x="0" y="41148"/>
                </a:lnTo>
                <a:lnTo>
                  <a:pt x="42163" y="69087"/>
                </a:lnTo>
                <a:lnTo>
                  <a:pt x="54482" y="72136"/>
                </a:lnTo>
                <a:lnTo>
                  <a:pt x="68833" y="75056"/>
                </a:lnTo>
                <a:lnTo>
                  <a:pt x="82423" y="78486"/>
                </a:lnTo>
                <a:lnTo>
                  <a:pt x="105282" y="83185"/>
                </a:lnTo>
                <a:lnTo>
                  <a:pt x="111505" y="84074"/>
                </a:lnTo>
                <a:lnTo>
                  <a:pt x="116458" y="84581"/>
                </a:lnTo>
                <a:lnTo>
                  <a:pt x="122681" y="84962"/>
                </a:lnTo>
                <a:lnTo>
                  <a:pt x="138810" y="87503"/>
                </a:lnTo>
                <a:lnTo>
                  <a:pt x="146176" y="88392"/>
                </a:lnTo>
                <a:lnTo>
                  <a:pt x="153669" y="89662"/>
                </a:lnTo>
                <a:lnTo>
                  <a:pt x="159892" y="90169"/>
                </a:lnTo>
                <a:lnTo>
                  <a:pt x="163575" y="90169"/>
                </a:lnTo>
                <a:lnTo>
                  <a:pt x="169799" y="89662"/>
                </a:lnTo>
                <a:lnTo>
                  <a:pt x="255381" y="89662"/>
                </a:lnTo>
                <a:lnTo>
                  <a:pt x="256539" y="88011"/>
                </a:lnTo>
                <a:lnTo>
                  <a:pt x="262635" y="77724"/>
                </a:lnTo>
                <a:lnTo>
                  <a:pt x="265175" y="71628"/>
                </a:lnTo>
                <a:lnTo>
                  <a:pt x="264540" y="68706"/>
                </a:lnTo>
                <a:lnTo>
                  <a:pt x="262635" y="65659"/>
                </a:lnTo>
                <a:lnTo>
                  <a:pt x="261492" y="63500"/>
                </a:lnTo>
                <a:lnTo>
                  <a:pt x="237871" y="48006"/>
                </a:lnTo>
                <a:lnTo>
                  <a:pt x="231775" y="45466"/>
                </a:lnTo>
                <a:lnTo>
                  <a:pt x="223647" y="42925"/>
                </a:lnTo>
                <a:lnTo>
                  <a:pt x="214375" y="39497"/>
                </a:lnTo>
                <a:lnTo>
                  <a:pt x="203834" y="36068"/>
                </a:lnTo>
                <a:lnTo>
                  <a:pt x="192024" y="32638"/>
                </a:lnTo>
                <a:lnTo>
                  <a:pt x="156717" y="21462"/>
                </a:lnTo>
                <a:lnTo>
                  <a:pt x="145033" y="18034"/>
                </a:lnTo>
                <a:lnTo>
                  <a:pt x="134492" y="14605"/>
                </a:lnTo>
                <a:lnTo>
                  <a:pt x="123951" y="11556"/>
                </a:lnTo>
                <a:lnTo>
                  <a:pt x="115188" y="8636"/>
                </a:lnTo>
                <a:lnTo>
                  <a:pt x="107187" y="6476"/>
                </a:lnTo>
                <a:lnTo>
                  <a:pt x="101600" y="4699"/>
                </a:lnTo>
                <a:lnTo>
                  <a:pt x="97916" y="3429"/>
                </a:lnTo>
                <a:lnTo>
                  <a:pt x="91058" y="2159"/>
                </a:lnTo>
                <a:lnTo>
                  <a:pt x="82423" y="1269"/>
                </a:lnTo>
                <a:lnTo>
                  <a:pt x="72516" y="0"/>
                </a:lnTo>
                <a:close/>
              </a:path>
            </a:pathLst>
          </a:custGeom>
          <a:solidFill>
            <a:srgbClr val="000066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44" name="object 644"/>
          <p:cNvSpPr/>
          <p:nvPr/>
        </p:nvSpPr>
        <p:spPr>
          <a:xfrm>
            <a:off x="7289292" y="3585971"/>
            <a:ext cx="121919" cy="102107"/>
          </a:xfrm>
          <a:custGeom>
            <a:avLst/>
            <a:gdLst/>
            <a:ahLst/>
            <a:cxnLst/>
            <a:rect l="l" t="t" r="r" b="b"/>
            <a:pathLst>
              <a:path w="121919" h="102107">
                <a:moveTo>
                  <a:pt x="73786" y="0"/>
                </a:moveTo>
                <a:lnTo>
                  <a:pt x="35051" y="16001"/>
                </a:lnTo>
                <a:lnTo>
                  <a:pt x="25653" y="44068"/>
                </a:lnTo>
                <a:lnTo>
                  <a:pt x="26288" y="50672"/>
                </a:lnTo>
                <a:lnTo>
                  <a:pt x="26288" y="53212"/>
                </a:lnTo>
                <a:lnTo>
                  <a:pt x="25018" y="56641"/>
                </a:lnTo>
                <a:lnTo>
                  <a:pt x="21843" y="60197"/>
                </a:lnTo>
                <a:lnTo>
                  <a:pt x="19430" y="63626"/>
                </a:lnTo>
                <a:lnTo>
                  <a:pt x="15621" y="67436"/>
                </a:lnTo>
                <a:lnTo>
                  <a:pt x="11937" y="70992"/>
                </a:lnTo>
                <a:lnTo>
                  <a:pt x="8127" y="74802"/>
                </a:lnTo>
                <a:lnTo>
                  <a:pt x="1904" y="83565"/>
                </a:lnTo>
                <a:lnTo>
                  <a:pt x="0" y="89153"/>
                </a:lnTo>
                <a:lnTo>
                  <a:pt x="1904" y="93852"/>
                </a:lnTo>
                <a:lnTo>
                  <a:pt x="6857" y="98678"/>
                </a:lnTo>
                <a:lnTo>
                  <a:pt x="13715" y="101218"/>
                </a:lnTo>
                <a:lnTo>
                  <a:pt x="20574" y="102107"/>
                </a:lnTo>
                <a:lnTo>
                  <a:pt x="28193" y="101726"/>
                </a:lnTo>
                <a:lnTo>
                  <a:pt x="34416" y="99948"/>
                </a:lnTo>
                <a:lnTo>
                  <a:pt x="40004" y="96900"/>
                </a:lnTo>
                <a:lnTo>
                  <a:pt x="46862" y="93852"/>
                </a:lnTo>
                <a:lnTo>
                  <a:pt x="51942" y="90423"/>
                </a:lnTo>
                <a:lnTo>
                  <a:pt x="55625" y="86994"/>
                </a:lnTo>
                <a:lnTo>
                  <a:pt x="57530" y="86486"/>
                </a:lnTo>
                <a:lnTo>
                  <a:pt x="58165" y="86105"/>
                </a:lnTo>
                <a:lnTo>
                  <a:pt x="81392" y="86105"/>
                </a:lnTo>
                <a:lnTo>
                  <a:pt x="81914" y="85216"/>
                </a:lnTo>
                <a:lnTo>
                  <a:pt x="81914" y="83565"/>
                </a:lnTo>
                <a:lnTo>
                  <a:pt x="83184" y="82676"/>
                </a:lnTo>
                <a:lnTo>
                  <a:pt x="85089" y="82168"/>
                </a:lnTo>
                <a:lnTo>
                  <a:pt x="86867" y="82168"/>
                </a:lnTo>
                <a:lnTo>
                  <a:pt x="88137" y="81787"/>
                </a:lnTo>
                <a:lnTo>
                  <a:pt x="88773" y="80517"/>
                </a:lnTo>
                <a:lnTo>
                  <a:pt x="88773" y="79120"/>
                </a:lnTo>
                <a:lnTo>
                  <a:pt x="88137" y="78358"/>
                </a:lnTo>
                <a:lnTo>
                  <a:pt x="86867" y="76961"/>
                </a:lnTo>
                <a:lnTo>
                  <a:pt x="85089" y="75310"/>
                </a:lnTo>
                <a:lnTo>
                  <a:pt x="81279" y="72643"/>
                </a:lnTo>
                <a:lnTo>
                  <a:pt x="81279" y="71881"/>
                </a:lnTo>
                <a:lnTo>
                  <a:pt x="82550" y="70992"/>
                </a:lnTo>
                <a:lnTo>
                  <a:pt x="108146" y="70992"/>
                </a:lnTo>
                <a:lnTo>
                  <a:pt x="108838" y="70484"/>
                </a:lnTo>
                <a:lnTo>
                  <a:pt x="109474" y="70103"/>
                </a:lnTo>
                <a:lnTo>
                  <a:pt x="109474" y="65277"/>
                </a:lnTo>
                <a:lnTo>
                  <a:pt x="108838" y="61848"/>
                </a:lnTo>
                <a:lnTo>
                  <a:pt x="108838" y="57150"/>
                </a:lnTo>
                <a:lnTo>
                  <a:pt x="109981" y="55752"/>
                </a:lnTo>
                <a:lnTo>
                  <a:pt x="111251" y="54101"/>
                </a:lnTo>
                <a:lnTo>
                  <a:pt x="112522" y="53212"/>
                </a:lnTo>
                <a:lnTo>
                  <a:pt x="116331" y="48894"/>
                </a:lnTo>
                <a:lnTo>
                  <a:pt x="118109" y="45465"/>
                </a:lnTo>
                <a:lnTo>
                  <a:pt x="119379" y="42798"/>
                </a:lnTo>
                <a:lnTo>
                  <a:pt x="121919" y="34162"/>
                </a:lnTo>
                <a:lnTo>
                  <a:pt x="121284" y="27304"/>
                </a:lnTo>
                <a:lnTo>
                  <a:pt x="85598" y="1269"/>
                </a:lnTo>
                <a:lnTo>
                  <a:pt x="79375" y="380"/>
                </a:lnTo>
                <a:lnTo>
                  <a:pt x="73786" y="0"/>
                </a:lnTo>
                <a:close/>
              </a:path>
              <a:path w="121919" h="102107">
                <a:moveTo>
                  <a:pt x="81392" y="86105"/>
                </a:moveTo>
                <a:lnTo>
                  <a:pt x="60071" y="86105"/>
                </a:lnTo>
                <a:lnTo>
                  <a:pt x="61213" y="86486"/>
                </a:lnTo>
                <a:lnTo>
                  <a:pt x="62483" y="86994"/>
                </a:lnTo>
                <a:lnTo>
                  <a:pt x="64388" y="88264"/>
                </a:lnTo>
                <a:lnTo>
                  <a:pt x="66928" y="89534"/>
                </a:lnTo>
                <a:lnTo>
                  <a:pt x="72516" y="91312"/>
                </a:lnTo>
                <a:lnTo>
                  <a:pt x="77469" y="90042"/>
                </a:lnTo>
                <a:lnTo>
                  <a:pt x="80644" y="87375"/>
                </a:lnTo>
                <a:lnTo>
                  <a:pt x="81392" y="86105"/>
                </a:lnTo>
                <a:close/>
              </a:path>
              <a:path w="121919" h="102107">
                <a:moveTo>
                  <a:pt x="108146" y="70992"/>
                </a:moveTo>
                <a:lnTo>
                  <a:pt x="83184" y="70992"/>
                </a:lnTo>
                <a:lnTo>
                  <a:pt x="85089" y="71881"/>
                </a:lnTo>
                <a:lnTo>
                  <a:pt x="86867" y="73151"/>
                </a:lnTo>
                <a:lnTo>
                  <a:pt x="90042" y="74040"/>
                </a:lnTo>
                <a:lnTo>
                  <a:pt x="92582" y="75310"/>
                </a:lnTo>
                <a:lnTo>
                  <a:pt x="93217" y="75691"/>
                </a:lnTo>
                <a:lnTo>
                  <a:pt x="94996" y="76200"/>
                </a:lnTo>
                <a:lnTo>
                  <a:pt x="96265" y="76200"/>
                </a:lnTo>
                <a:lnTo>
                  <a:pt x="96900" y="75691"/>
                </a:lnTo>
                <a:lnTo>
                  <a:pt x="97535" y="75310"/>
                </a:lnTo>
                <a:lnTo>
                  <a:pt x="97535" y="73151"/>
                </a:lnTo>
                <a:lnTo>
                  <a:pt x="98171" y="72262"/>
                </a:lnTo>
                <a:lnTo>
                  <a:pt x="100075" y="71881"/>
                </a:lnTo>
                <a:lnTo>
                  <a:pt x="106933" y="71881"/>
                </a:lnTo>
                <a:lnTo>
                  <a:pt x="108146" y="70992"/>
                </a:lnTo>
                <a:close/>
              </a:path>
              <a:path w="121919" h="102107">
                <a:moveTo>
                  <a:pt x="106933" y="71881"/>
                </a:moveTo>
                <a:lnTo>
                  <a:pt x="101853" y="71881"/>
                </a:lnTo>
                <a:lnTo>
                  <a:pt x="102488" y="72262"/>
                </a:lnTo>
                <a:lnTo>
                  <a:pt x="104393" y="72643"/>
                </a:lnTo>
                <a:lnTo>
                  <a:pt x="105028" y="72643"/>
                </a:lnTo>
                <a:lnTo>
                  <a:pt x="106299" y="72262"/>
                </a:lnTo>
                <a:lnTo>
                  <a:pt x="106933" y="71881"/>
                </a:lnTo>
                <a:close/>
              </a:path>
            </a:pathLst>
          </a:custGeom>
          <a:solidFill>
            <a:srgbClr val="844633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45" name="object 645"/>
          <p:cNvSpPr/>
          <p:nvPr/>
        </p:nvSpPr>
        <p:spPr>
          <a:xfrm>
            <a:off x="7304531" y="3669791"/>
            <a:ext cx="12192" cy="9143"/>
          </a:xfrm>
          <a:custGeom>
            <a:avLst/>
            <a:gdLst/>
            <a:ahLst/>
            <a:cxnLst/>
            <a:rect l="l" t="t" r="r" b="b"/>
            <a:pathLst>
              <a:path w="12192" h="9144">
                <a:moveTo>
                  <a:pt x="7112" y="0"/>
                </a:moveTo>
                <a:lnTo>
                  <a:pt x="5079" y="0"/>
                </a:lnTo>
                <a:lnTo>
                  <a:pt x="2540" y="1015"/>
                </a:lnTo>
                <a:lnTo>
                  <a:pt x="1270" y="1904"/>
                </a:lnTo>
                <a:lnTo>
                  <a:pt x="0" y="3809"/>
                </a:lnTo>
                <a:lnTo>
                  <a:pt x="126" y="5714"/>
                </a:lnTo>
                <a:lnTo>
                  <a:pt x="635" y="7238"/>
                </a:lnTo>
                <a:lnTo>
                  <a:pt x="1904" y="8127"/>
                </a:lnTo>
                <a:lnTo>
                  <a:pt x="4445" y="9143"/>
                </a:lnTo>
                <a:lnTo>
                  <a:pt x="6476" y="9143"/>
                </a:lnTo>
                <a:lnTo>
                  <a:pt x="9017" y="8635"/>
                </a:lnTo>
                <a:lnTo>
                  <a:pt x="10922" y="7746"/>
                </a:lnTo>
                <a:lnTo>
                  <a:pt x="12192" y="5714"/>
                </a:lnTo>
                <a:lnTo>
                  <a:pt x="12192" y="4317"/>
                </a:lnTo>
                <a:lnTo>
                  <a:pt x="10922" y="2412"/>
                </a:lnTo>
                <a:lnTo>
                  <a:pt x="9651" y="1015"/>
                </a:lnTo>
                <a:lnTo>
                  <a:pt x="7112" y="0"/>
                </a:lnTo>
                <a:close/>
              </a:path>
            </a:pathLst>
          </a:custGeom>
          <a:solidFill>
            <a:srgbClr val="844633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46" name="object 646"/>
          <p:cNvSpPr/>
          <p:nvPr/>
        </p:nvSpPr>
        <p:spPr>
          <a:xfrm>
            <a:off x="7335011" y="3605784"/>
            <a:ext cx="10668" cy="9143"/>
          </a:xfrm>
          <a:custGeom>
            <a:avLst/>
            <a:gdLst/>
            <a:ahLst/>
            <a:cxnLst/>
            <a:rect l="l" t="t" r="r" b="b"/>
            <a:pathLst>
              <a:path w="10668" h="9143">
                <a:moveTo>
                  <a:pt x="6985" y="0"/>
                </a:moveTo>
                <a:lnTo>
                  <a:pt x="4826" y="0"/>
                </a:lnTo>
                <a:lnTo>
                  <a:pt x="3175" y="888"/>
                </a:lnTo>
                <a:lnTo>
                  <a:pt x="1016" y="2285"/>
                </a:lnTo>
                <a:lnTo>
                  <a:pt x="0" y="3682"/>
                </a:lnTo>
                <a:lnTo>
                  <a:pt x="0" y="5079"/>
                </a:lnTo>
                <a:lnTo>
                  <a:pt x="1016" y="6857"/>
                </a:lnTo>
                <a:lnTo>
                  <a:pt x="2667" y="8254"/>
                </a:lnTo>
                <a:lnTo>
                  <a:pt x="4318" y="9143"/>
                </a:lnTo>
                <a:lnTo>
                  <a:pt x="6350" y="9143"/>
                </a:lnTo>
                <a:lnTo>
                  <a:pt x="8001" y="8254"/>
                </a:lnTo>
                <a:lnTo>
                  <a:pt x="9017" y="7365"/>
                </a:lnTo>
                <a:lnTo>
                  <a:pt x="10668" y="5968"/>
                </a:lnTo>
                <a:lnTo>
                  <a:pt x="10668" y="4063"/>
                </a:lnTo>
                <a:lnTo>
                  <a:pt x="9652" y="2793"/>
                </a:lnTo>
                <a:lnTo>
                  <a:pt x="8509" y="888"/>
                </a:lnTo>
                <a:lnTo>
                  <a:pt x="6985" y="0"/>
                </a:lnTo>
                <a:close/>
              </a:path>
            </a:pathLst>
          </a:custGeom>
          <a:solidFill>
            <a:srgbClr val="844633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47" name="object 647"/>
          <p:cNvSpPr/>
          <p:nvPr/>
        </p:nvSpPr>
        <p:spPr>
          <a:xfrm>
            <a:off x="7370064" y="3656076"/>
            <a:ext cx="12191" cy="7619"/>
          </a:xfrm>
          <a:custGeom>
            <a:avLst/>
            <a:gdLst/>
            <a:ahLst/>
            <a:cxnLst/>
            <a:rect l="l" t="t" r="r" b="b"/>
            <a:pathLst>
              <a:path w="12191" h="7620">
                <a:moveTo>
                  <a:pt x="2031" y="0"/>
                </a:moveTo>
                <a:lnTo>
                  <a:pt x="1396" y="0"/>
                </a:lnTo>
                <a:lnTo>
                  <a:pt x="0" y="888"/>
                </a:lnTo>
                <a:lnTo>
                  <a:pt x="0" y="1778"/>
                </a:lnTo>
                <a:lnTo>
                  <a:pt x="1396" y="2667"/>
                </a:lnTo>
                <a:lnTo>
                  <a:pt x="4063" y="4444"/>
                </a:lnTo>
                <a:lnTo>
                  <a:pt x="6095" y="6223"/>
                </a:lnTo>
                <a:lnTo>
                  <a:pt x="7492" y="7619"/>
                </a:lnTo>
                <a:lnTo>
                  <a:pt x="8127" y="6731"/>
                </a:lnTo>
                <a:lnTo>
                  <a:pt x="10159" y="6223"/>
                </a:lnTo>
                <a:lnTo>
                  <a:pt x="10794" y="5334"/>
                </a:lnTo>
                <a:lnTo>
                  <a:pt x="12191" y="4444"/>
                </a:lnTo>
                <a:lnTo>
                  <a:pt x="9525" y="3175"/>
                </a:lnTo>
                <a:lnTo>
                  <a:pt x="6095" y="2286"/>
                </a:lnTo>
                <a:lnTo>
                  <a:pt x="4063" y="888"/>
                </a:lnTo>
                <a:lnTo>
                  <a:pt x="203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48" name="object 648"/>
          <p:cNvSpPr/>
          <p:nvPr/>
        </p:nvSpPr>
        <p:spPr>
          <a:xfrm>
            <a:off x="7383780" y="3633215"/>
            <a:ext cx="18288" cy="4571"/>
          </a:xfrm>
          <a:custGeom>
            <a:avLst/>
            <a:gdLst/>
            <a:ahLst/>
            <a:cxnLst/>
            <a:rect l="l" t="t" r="r" b="b"/>
            <a:pathLst>
              <a:path w="18288" h="4572">
                <a:moveTo>
                  <a:pt x="10414" y="0"/>
                </a:moveTo>
                <a:lnTo>
                  <a:pt x="1270" y="0"/>
                </a:lnTo>
                <a:lnTo>
                  <a:pt x="0" y="380"/>
                </a:lnTo>
                <a:lnTo>
                  <a:pt x="0" y="761"/>
                </a:lnTo>
                <a:lnTo>
                  <a:pt x="6096" y="761"/>
                </a:lnTo>
                <a:lnTo>
                  <a:pt x="9144" y="1396"/>
                </a:lnTo>
                <a:lnTo>
                  <a:pt x="12192" y="2158"/>
                </a:lnTo>
                <a:lnTo>
                  <a:pt x="13970" y="2793"/>
                </a:lnTo>
                <a:lnTo>
                  <a:pt x="13970" y="3174"/>
                </a:lnTo>
                <a:lnTo>
                  <a:pt x="15240" y="3555"/>
                </a:lnTo>
                <a:lnTo>
                  <a:pt x="15240" y="4571"/>
                </a:lnTo>
                <a:lnTo>
                  <a:pt x="16510" y="4571"/>
                </a:lnTo>
                <a:lnTo>
                  <a:pt x="17018" y="4190"/>
                </a:lnTo>
                <a:lnTo>
                  <a:pt x="18288" y="3555"/>
                </a:lnTo>
                <a:lnTo>
                  <a:pt x="18288" y="3174"/>
                </a:lnTo>
                <a:lnTo>
                  <a:pt x="17652" y="2412"/>
                </a:lnTo>
                <a:lnTo>
                  <a:pt x="16510" y="1777"/>
                </a:lnTo>
                <a:lnTo>
                  <a:pt x="13462" y="380"/>
                </a:lnTo>
                <a:lnTo>
                  <a:pt x="1041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49" name="object 649"/>
          <p:cNvSpPr/>
          <p:nvPr/>
        </p:nvSpPr>
        <p:spPr>
          <a:xfrm>
            <a:off x="7382256" y="3637788"/>
            <a:ext cx="12192" cy="6095"/>
          </a:xfrm>
          <a:custGeom>
            <a:avLst/>
            <a:gdLst/>
            <a:ahLst/>
            <a:cxnLst/>
            <a:rect l="l" t="t" r="r" b="b"/>
            <a:pathLst>
              <a:path w="12192" h="6096">
                <a:moveTo>
                  <a:pt x="3683" y="1269"/>
                </a:moveTo>
                <a:lnTo>
                  <a:pt x="635" y="1269"/>
                </a:lnTo>
                <a:lnTo>
                  <a:pt x="1777" y="1778"/>
                </a:lnTo>
                <a:lnTo>
                  <a:pt x="2413" y="2667"/>
                </a:lnTo>
                <a:lnTo>
                  <a:pt x="3048" y="3048"/>
                </a:lnTo>
                <a:lnTo>
                  <a:pt x="4318" y="3937"/>
                </a:lnTo>
                <a:lnTo>
                  <a:pt x="5461" y="4825"/>
                </a:lnTo>
                <a:lnTo>
                  <a:pt x="6730" y="5206"/>
                </a:lnTo>
                <a:lnTo>
                  <a:pt x="7366" y="6095"/>
                </a:lnTo>
                <a:lnTo>
                  <a:pt x="7366" y="4825"/>
                </a:lnTo>
                <a:lnTo>
                  <a:pt x="7874" y="4318"/>
                </a:lnTo>
                <a:lnTo>
                  <a:pt x="8509" y="3937"/>
                </a:lnTo>
                <a:lnTo>
                  <a:pt x="11557" y="3937"/>
                </a:lnTo>
                <a:lnTo>
                  <a:pt x="12192" y="3429"/>
                </a:lnTo>
                <a:lnTo>
                  <a:pt x="12192" y="3048"/>
                </a:lnTo>
                <a:lnTo>
                  <a:pt x="11557" y="2667"/>
                </a:lnTo>
                <a:lnTo>
                  <a:pt x="8509" y="2667"/>
                </a:lnTo>
                <a:lnTo>
                  <a:pt x="7366" y="1778"/>
                </a:lnTo>
                <a:lnTo>
                  <a:pt x="4825" y="1778"/>
                </a:lnTo>
                <a:lnTo>
                  <a:pt x="3683" y="1269"/>
                </a:lnTo>
                <a:close/>
              </a:path>
              <a:path w="12192" h="6096">
                <a:moveTo>
                  <a:pt x="635" y="0"/>
                </a:moveTo>
                <a:lnTo>
                  <a:pt x="0" y="0"/>
                </a:lnTo>
                <a:lnTo>
                  <a:pt x="0" y="1269"/>
                </a:lnTo>
                <a:lnTo>
                  <a:pt x="3048" y="1269"/>
                </a:lnTo>
                <a:lnTo>
                  <a:pt x="2413" y="888"/>
                </a:lnTo>
                <a:lnTo>
                  <a:pt x="1777" y="381"/>
                </a:lnTo>
                <a:lnTo>
                  <a:pt x="63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50" name="object 650"/>
          <p:cNvSpPr/>
          <p:nvPr/>
        </p:nvSpPr>
        <p:spPr>
          <a:xfrm>
            <a:off x="7304531" y="3582923"/>
            <a:ext cx="120396" cy="62483"/>
          </a:xfrm>
          <a:custGeom>
            <a:avLst/>
            <a:gdLst/>
            <a:ahLst/>
            <a:cxnLst/>
            <a:rect l="l" t="t" r="r" b="b"/>
            <a:pathLst>
              <a:path w="120396" h="62483">
                <a:moveTo>
                  <a:pt x="63246" y="0"/>
                </a:moveTo>
                <a:lnTo>
                  <a:pt x="58293" y="0"/>
                </a:lnTo>
                <a:lnTo>
                  <a:pt x="56515" y="380"/>
                </a:lnTo>
                <a:lnTo>
                  <a:pt x="51562" y="1270"/>
                </a:lnTo>
                <a:lnTo>
                  <a:pt x="46482" y="2539"/>
                </a:lnTo>
                <a:lnTo>
                  <a:pt x="39750" y="3937"/>
                </a:lnTo>
                <a:lnTo>
                  <a:pt x="33527" y="6096"/>
                </a:lnTo>
                <a:lnTo>
                  <a:pt x="27940" y="7365"/>
                </a:lnTo>
                <a:lnTo>
                  <a:pt x="23622" y="9525"/>
                </a:lnTo>
                <a:lnTo>
                  <a:pt x="20447" y="10795"/>
                </a:lnTo>
                <a:lnTo>
                  <a:pt x="17399" y="15239"/>
                </a:lnTo>
                <a:lnTo>
                  <a:pt x="9271" y="25653"/>
                </a:lnTo>
                <a:lnTo>
                  <a:pt x="6223" y="30861"/>
                </a:lnTo>
                <a:lnTo>
                  <a:pt x="3048" y="36449"/>
                </a:lnTo>
                <a:lnTo>
                  <a:pt x="635" y="41656"/>
                </a:lnTo>
                <a:lnTo>
                  <a:pt x="0" y="45593"/>
                </a:lnTo>
                <a:lnTo>
                  <a:pt x="90" y="47751"/>
                </a:lnTo>
                <a:lnTo>
                  <a:pt x="635" y="50800"/>
                </a:lnTo>
                <a:lnTo>
                  <a:pt x="1904" y="54228"/>
                </a:lnTo>
                <a:lnTo>
                  <a:pt x="3048" y="58165"/>
                </a:lnTo>
                <a:lnTo>
                  <a:pt x="4318" y="59817"/>
                </a:lnTo>
                <a:lnTo>
                  <a:pt x="5588" y="60325"/>
                </a:lnTo>
                <a:lnTo>
                  <a:pt x="6858" y="60706"/>
                </a:lnTo>
                <a:lnTo>
                  <a:pt x="9906" y="62102"/>
                </a:lnTo>
                <a:lnTo>
                  <a:pt x="13081" y="62483"/>
                </a:lnTo>
                <a:lnTo>
                  <a:pt x="23622" y="62483"/>
                </a:lnTo>
                <a:lnTo>
                  <a:pt x="27940" y="62102"/>
                </a:lnTo>
                <a:lnTo>
                  <a:pt x="26670" y="58546"/>
                </a:lnTo>
                <a:lnTo>
                  <a:pt x="26670" y="53848"/>
                </a:lnTo>
                <a:lnTo>
                  <a:pt x="27940" y="49911"/>
                </a:lnTo>
                <a:lnTo>
                  <a:pt x="29845" y="46481"/>
                </a:lnTo>
                <a:lnTo>
                  <a:pt x="66421" y="46481"/>
                </a:lnTo>
                <a:lnTo>
                  <a:pt x="70739" y="44195"/>
                </a:lnTo>
                <a:lnTo>
                  <a:pt x="76326" y="42925"/>
                </a:lnTo>
                <a:lnTo>
                  <a:pt x="81915" y="42037"/>
                </a:lnTo>
                <a:lnTo>
                  <a:pt x="118820" y="42037"/>
                </a:lnTo>
                <a:lnTo>
                  <a:pt x="119125" y="40386"/>
                </a:lnTo>
                <a:lnTo>
                  <a:pt x="120396" y="36068"/>
                </a:lnTo>
                <a:lnTo>
                  <a:pt x="119125" y="31623"/>
                </a:lnTo>
                <a:lnTo>
                  <a:pt x="117856" y="27812"/>
                </a:lnTo>
                <a:lnTo>
                  <a:pt x="114173" y="25145"/>
                </a:lnTo>
                <a:lnTo>
                  <a:pt x="109854" y="22605"/>
                </a:lnTo>
                <a:lnTo>
                  <a:pt x="104267" y="19938"/>
                </a:lnTo>
                <a:lnTo>
                  <a:pt x="99949" y="17399"/>
                </a:lnTo>
                <a:lnTo>
                  <a:pt x="98044" y="16001"/>
                </a:lnTo>
                <a:lnTo>
                  <a:pt x="94361" y="13842"/>
                </a:lnTo>
                <a:lnTo>
                  <a:pt x="90550" y="11302"/>
                </a:lnTo>
                <a:lnTo>
                  <a:pt x="67056" y="888"/>
                </a:lnTo>
                <a:lnTo>
                  <a:pt x="63246" y="0"/>
                </a:lnTo>
                <a:close/>
              </a:path>
              <a:path w="120396" h="62483">
                <a:moveTo>
                  <a:pt x="66421" y="46481"/>
                </a:moveTo>
                <a:lnTo>
                  <a:pt x="29845" y="46481"/>
                </a:lnTo>
                <a:lnTo>
                  <a:pt x="34798" y="46862"/>
                </a:lnTo>
                <a:lnTo>
                  <a:pt x="38481" y="48640"/>
                </a:lnTo>
                <a:lnTo>
                  <a:pt x="41021" y="49402"/>
                </a:lnTo>
                <a:lnTo>
                  <a:pt x="42164" y="50800"/>
                </a:lnTo>
                <a:lnTo>
                  <a:pt x="45974" y="49911"/>
                </a:lnTo>
                <a:lnTo>
                  <a:pt x="49022" y="49402"/>
                </a:lnTo>
                <a:lnTo>
                  <a:pt x="52704" y="49021"/>
                </a:lnTo>
                <a:lnTo>
                  <a:pt x="55879" y="48640"/>
                </a:lnTo>
                <a:lnTo>
                  <a:pt x="57658" y="48640"/>
                </a:lnTo>
                <a:lnTo>
                  <a:pt x="60833" y="47751"/>
                </a:lnTo>
                <a:lnTo>
                  <a:pt x="63246" y="47243"/>
                </a:lnTo>
                <a:lnTo>
                  <a:pt x="66421" y="46481"/>
                </a:lnTo>
                <a:close/>
              </a:path>
              <a:path w="120396" h="62483">
                <a:moveTo>
                  <a:pt x="118820" y="42037"/>
                </a:moveTo>
                <a:lnTo>
                  <a:pt x="81915" y="42037"/>
                </a:lnTo>
                <a:lnTo>
                  <a:pt x="86233" y="42544"/>
                </a:lnTo>
                <a:lnTo>
                  <a:pt x="90550" y="44195"/>
                </a:lnTo>
                <a:lnTo>
                  <a:pt x="95631" y="46862"/>
                </a:lnTo>
                <a:lnTo>
                  <a:pt x="101726" y="49021"/>
                </a:lnTo>
                <a:lnTo>
                  <a:pt x="104901" y="49911"/>
                </a:lnTo>
                <a:lnTo>
                  <a:pt x="108585" y="49911"/>
                </a:lnTo>
                <a:lnTo>
                  <a:pt x="108585" y="50292"/>
                </a:lnTo>
                <a:lnTo>
                  <a:pt x="112902" y="50292"/>
                </a:lnTo>
                <a:lnTo>
                  <a:pt x="114808" y="48640"/>
                </a:lnTo>
                <a:lnTo>
                  <a:pt x="117348" y="46481"/>
                </a:lnTo>
                <a:lnTo>
                  <a:pt x="118491" y="43814"/>
                </a:lnTo>
                <a:lnTo>
                  <a:pt x="118820" y="42037"/>
                </a:lnTo>
                <a:close/>
              </a:path>
            </a:pathLst>
          </a:custGeom>
          <a:solidFill>
            <a:srgbClr val="0C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51" name="object 651"/>
          <p:cNvSpPr/>
          <p:nvPr/>
        </p:nvSpPr>
        <p:spPr>
          <a:xfrm>
            <a:off x="7335011" y="3605784"/>
            <a:ext cx="10668" cy="9143"/>
          </a:xfrm>
          <a:custGeom>
            <a:avLst/>
            <a:gdLst/>
            <a:ahLst/>
            <a:cxnLst/>
            <a:rect l="l" t="t" r="r" b="b"/>
            <a:pathLst>
              <a:path w="10668" h="9143">
                <a:moveTo>
                  <a:pt x="6985" y="0"/>
                </a:moveTo>
                <a:lnTo>
                  <a:pt x="4826" y="0"/>
                </a:lnTo>
                <a:lnTo>
                  <a:pt x="3175" y="507"/>
                </a:lnTo>
                <a:lnTo>
                  <a:pt x="1016" y="1396"/>
                </a:lnTo>
                <a:lnTo>
                  <a:pt x="0" y="3174"/>
                </a:lnTo>
                <a:lnTo>
                  <a:pt x="0" y="4571"/>
                </a:lnTo>
                <a:lnTo>
                  <a:pt x="508" y="6349"/>
                </a:lnTo>
                <a:lnTo>
                  <a:pt x="2159" y="7746"/>
                </a:lnTo>
                <a:lnTo>
                  <a:pt x="3683" y="9143"/>
                </a:lnTo>
                <a:lnTo>
                  <a:pt x="5334" y="9143"/>
                </a:lnTo>
                <a:lnTo>
                  <a:pt x="7493" y="8254"/>
                </a:lnTo>
                <a:lnTo>
                  <a:pt x="9017" y="7365"/>
                </a:lnTo>
                <a:lnTo>
                  <a:pt x="10668" y="5968"/>
                </a:lnTo>
                <a:lnTo>
                  <a:pt x="10668" y="4063"/>
                </a:lnTo>
                <a:lnTo>
                  <a:pt x="9652" y="2793"/>
                </a:lnTo>
                <a:lnTo>
                  <a:pt x="8509" y="888"/>
                </a:lnTo>
                <a:lnTo>
                  <a:pt x="6985" y="0"/>
                </a:lnTo>
                <a:close/>
              </a:path>
            </a:pathLst>
          </a:custGeom>
          <a:solidFill>
            <a:srgbClr val="0C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52" name="object 652"/>
          <p:cNvSpPr/>
          <p:nvPr/>
        </p:nvSpPr>
        <p:spPr>
          <a:xfrm>
            <a:off x="7149083" y="3666744"/>
            <a:ext cx="187451" cy="239268"/>
          </a:xfrm>
          <a:custGeom>
            <a:avLst/>
            <a:gdLst/>
            <a:ahLst/>
            <a:cxnLst/>
            <a:rect l="l" t="t" r="r" b="b"/>
            <a:pathLst>
              <a:path w="187451" h="239268">
                <a:moveTo>
                  <a:pt x="157099" y="0"/>
                </a:moveTo>
                <a:lnTo>
                  <a:pt x="108585" y="17017"/>
                </a:lnTo>
                <a:lnTo>
                  <a:pt x="77597" y="45592"/>
                </a:lnTo>
                <a:lnTo>
                  <a:pt x="69469" y="75310"/>
                </a:lnTo>
                <a:lnTo>
                  <a:pt x="69469" y="94106"/>
                </a:lnTo>
                <a:lnTo>
                  <a:pt x="67691" y="100456"/>
                </a:lnTo>
                <a:lnTo>
                  <a:pt x="65786" y="109473"/>
                </a:lnTo>
                <a:lnTo>
                  <a:pt x="62738" y="117474"/>
                </a:lnTo>
                <a:lnTo>
                  <a:pt x="61468" y="122554"/>
                </a:lnTo>
                <a:lnTo>
                  <a:pt x="60198" y="125602"/>
                </a:lnTo>
                <a:lnTo>
                  <a:pt x="57785" y="129412"/>
                </a:lnTo>
                <a:lnTo>
                  <a:pt x="53975" y="134492"/>
                </a:lnTo>
                <a:lnTo>
                  <a:pt x="49657" y="139191"/>
                </a:lnTo>
                <a:lnTo>
                  <a:pt x="46609" y="142620"/>
                </a:lnTo>
                <a:lnTo>
                  <a:pt x="41021" y="147319"/>
                </a:lnTo>
                <a:lnTo>
                  <a:pt x="34163" y="152399"/>
                </a:lnTo>
                <a:lnTo>
                  <a:pt x="27305" y="158749"/>
                </a:lnTo>
                <a:lnTo>
                  <a:pt x="19812" y="165607"/>
                </a:lnTo>
                <a:lnTo>
                  <a:pt x="6223" y="180974"/>
                </a:lnTo>
                <a:lnTo>
                  <a:pt x="1270" y="188213"/>
                </a:lnTo>
                <a:lnTo>
                  <a:pt x="0" y="192023"/>
                </a:lnTo>
                <a:lnTo>
                  <a:pt x="101" y="197992"/>
                </a:lnTo>
                <a:lnTo>
                  <a:pt x="27305" y="232409"/>
                </a:lnTo>
                <a:lnTo>
                  <a:pt x="60198" y="239267"/>
                </a:lnTo>
                <a:lnTo>
                  <a:pt x="67056" y="238886"/>
                </a:lnTo>
                <a:lnTo>
                  <a:pt x="104901" y="220979"/>
                </a:lnTo>
                <a:lnTo>
                  <a:pt x="124079" y="194944"/>
                </a:lnTo>
                <a:lnTo>
                  <a:pt x="127889" y="191134"/>
                </a:lnTo>
                <a:lnTo>
                  <a:pt x="142748" y="157098"/>
                </a:lnTo>
                <a:lnTo>
                  <a:pt x="146431" y="149478"/>
                </a:lnTo>
                <a:lnTo>
                  <a:pt x="149606" y="144271"/>
                </a:lnTo>
                <a:lnTo>
                  <a:pt x="153924" y="139699"/>
                </a:lnTo>
                <a:lnTo>
                  <a:pt x="157607" y="134492"/>
                </a:lnTo>
                <a:lnTo>
                  <a:pt x="162051" y="129031"/>
                </a:lnTo>
                <a:lnTo>
                  <a:pt x="164465" y="123951"/>
                </a:lnTo>
                <a:lnTo>
                  <a:pt x="165735" y="119633"/>
                </a:lnTo>
                <a:lnTo>
                  <a:pt x="167005" y="114934"/>
                </a:lnTo>
                <a:lnTo>
                  <a:pt x="169418" y="110235"/>
                </a:lnTo>
                <a:lnTo>
                  <a:pt x="171323" y="107314"/>
                </a:lnTo>
                <a:lnTo>
                  <a:pt x="175006" y="104266"/>
                </a:lnTo>
                <a:lnTo>
                  <a:pt x="179324" y="99186"/>
                </a:lnTo>
                <a:lnTo>
                  <a:pt x="183769" y="93217"/>
                </a:lnTo>
                <a:lnTo>
                  <a:pt x="185547" y="86867"/>
                </a:lnTo>
                <a:lnTo>
                  <a:pt x="186817" y="79247"/>
                </a:lnTo>
                <a:lnTo>
                  <a:pt x="187451" y="70230"/>
                </a:lnTo>
                <a:lnTo>
                  <a:pt x="186817" y="61340"/>
                </a:lnTo>
                <a:lnTo>
                  <a:pt x="184912" y="54101"/>
                </a:lnTo>
                <a:lnTo>
                  <a:pt x="182499" y="47243"/>
                </a:lnTo>
                <a:lnTo>
                  <a:pt x="179324" y="39115"/>
                </a:lnTo>
                <a:lnTo>
                  <a:pt x="178181" y="31876"/>
                </a:lnTo>
                <a:lnTo>
                  <a:pt x="177546" y="25526"/>
                </a:lnTo>
                <a:lnTo>
                  <a:pt x="177546" y="19176"/>
                </a:lnTo>
                <a:lnTo>
                  <a:pt x="175641" y="11937"/>
                </a:lnTo>
                <a:lnTo>
                  <a:pt x="171958" y="5079"/>
                </a:lnTo>
                <a:lnTo>
                  <a:pt x="165735" y="1269"/>
                </a:lnTo>
                <a:lnTo>
                  <a:pt x="157099" y="0"/>
                </a:lnTo>
                <a:close/>
              </a:path>
            </a:pathLst>
          </a:custGeom>
          <a:solidFill>
            <a:srgbClr val="844633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53" name="object 653"/>
          <p:cNvSpPr/>
          <p:nvPr/>
        </p:nvSpPr>
        <p:spPr>
          <a:xfrm>
            <a:off x="7304531" y="3669791"/>
            <a:ext cx="12192" cy="9143"/>
          </a:xfrm>
          <a:custGeom>
            <a:avLst/>
            <a:gdLst/>
            <a:ahLst/>
            <a:cxnLst/>
            <a:rect l="l" t="t" r="r" b="b"/>
            <a:pathLst>
              <a:path w="12192" h="9144">
                <a:moveTo>
                  <a:pt x="5715" y="0"/>
                </a:moveTo>
                <a:lnTo>
                  <a:pt x="3810" y="507"/>
                </a:lnTo>
                <a:lnTo>
                  <a:pt x="1270" y="1015"/>
                </a:lnTo>
                <a:lnTo>
                  <a:pt x="635" y="2412"/>
                </a:lnTo>
                <a:lnTo>
                  <a:pt x="0" y="4825"/>
                </a:lnTo>
                <a:lnTo>
                  <a:pt x="635" y="6730"/>
                </a:lnTo>
                <a:lnTo>
                  <a:pt x="1270" y="8127"/>
                </a:lnTo>
                <a:lnTo>
                  <a:pt x="3810" y="8635"/>
                </a:lnTo>
                <a:lnTo>
                  <a:pt x="5715" y="9143"/>
                </a:lnTo>
                <a:lnTo>
                  <a:pt x="7747" y="8635"/>
                </a:lnTo>
                <a:lnTo>
                  <a:pt x="10287" y="8127"/>
                </a:lnTo>
                <a:lnTo>
                  <a:pt x="11557" y="6730"/>
                </a:lnTo>
                <a:lnTo>
                  <a:pt x="12192" y="4825"/>
                </a:lnTo>
                <a:lnTo>
                  <a:pt x="11557" y="3428"/>
                </a:lnTo>
                <a:lnTo>
                  <a:pt x="10922" y="1396"/>
                </a:lnTo>
                <a:lnTo>
                  <a:pt x="9017" y="507"/>
                </a:lnTo>
                <a:lnTo>
                  <a:pt x="5715" y="0"/>
                </a:lnTo>
                <a:close/>
              </a:path>
            </a:pathLst>
          </a:custGeom>
          <a:solidFill>
            <a:srgbClr val="844633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54" name="object 654"/>
          <p:cNvSpPr/>
          <p:nvPr/>
        </p:nvSpPr>
        <p:spPr>
          <a:xfrm>
            <a:off x="7284719" y="3700271"/>
            <a:ext cx="12191" cy="7619"/>
          </a:xfrm>
          <a:custGeom>
            <a:avLst/>
            <a:gdLst/>
            <a:ahLst/>
            <a:cxnLst/>
            <a:rect l="l" t="t" r="r" b="b"/>
            <a:pathLst>
              <a:path w="12191" h="7620">
                <a:moveTo>
                  <a:pt x="6476" y="0"/>
                </a:moveTo>
                <a:lnTo>
                  <a:pt x="4445" y="761"/>
                </a:lnTo>
                <a:lnTo>
                  <a:pt x="1904" y="1523"/>
                </a:lnTo>
                <a:lnTo>
                  <a:pt x="634" y="2666"/>
                </a:lnTo>
                <a:lnTo>
                  <a:pt x="0" y="4190"/>
                </a:lnTo>
                <a:lnTo>
                  <a:pt x="634" y="5333"/>
                </a:lnTo>
                <a:lnTo>
                  <a:pt x="1270" y="6857"/>
                </a:lnTo>
                <a:lnTo>
                  <a:pt x="3175" y="7619"/>
                </a:lnTo>
                <a:lnTo>
                  <a:pt x="6476" y="7619"/>
                </a:lnTo>
                <a:lnTo>
                  <a:pt x="9016" y="7238"/>
                </a:lnTo>
                <a:lnTo>
                  <a:pt x="10922" y="6857"/>
                </a:lnTo>
                <a:lnTo>
                  <a:pt x="11556" y="5333"/>
                </a:lnTo>
                <a:lnTo>
                  <a:pt x="12191" y="4190"/>
                </a:lnTo>
                <a:lnTo>
                  <a:pt x="11556" y="2666"/>
                </a:lnTo>
                <a:lnTo>
                  <a:pt x="10922" y="1523"/>
                </a:lnTo>
                <a:lnTo>
                  <a:pt x="9016" y="761"/>
                </a:lnTo>
                <a:lnTo>
                  <a:pt x="6476" y="0"/>
                </a:lnTo>
                <a:close/>
              </a:path>
            </a:pathLst>
          </a:custGeom>
          <a:solidFill>
            <a:srgbClr val="844633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55" name="object 655"/>
          <p:cNvSpPr/>
          <p:nvPr/>
        </p:nvSpPr>
        <p:spPr>
          <a:xfrm>
            <a:off x="7200900" y="3875532"/>
            <a:ext cx="12192" cy="9143"/>
          </a:xfrm>
          <a:custGeom>
            <a:avLst/>
            <a:gdLst/>
            <a:ahLst/>
            <a:cxnLst/>
            <a:rect l="l" t="t" r="r" b="b"/>
            <a:pathLst>
              <a:path w="12192" h="9144">
                <a:moveTo>
                  <a:pt x="6476" y="0"/>
                </a:moveTo>
                <a:lnTo>
                  <a:pt x="4445" y="889"/>
                </a:lnTo>
                <a:lnTo>
                  <a:pt x="1904" y="1397"/>
                </a:lnTo>
                <a:lnTo>
                  <a:pt x="634" y="2794"/>
                </a:lnTo>
                <a:lnTo>
                  <a:pt x="0" y="4572"/>
                </a:lnTo>
                <a:lnTo>
                  <a:pt x="634" y="5969"/>
                </a:lnTo>
                <a:lnTo>
                  <a:pt x="1904" y="7747"/>
                </a:lnTo>
                <a:lnTo>
                  <a:pt x="4445" y="8636"/>
                </a:lnTo>
                <a:lnTo>
                  <a:pt x="6476" y="9144"/>
                </a:lnTo>
                <a:lnTo>
                  <a:pt x="10922" y="8255"/>
                </a:lnTo>
                <a:lnTo>
                  <a:pt x="12192" y="6350"/>
                </a:lnTo>
                <a:lnTo>
                  <a:pt x="12192" y="4572"/>
                </a:lnTo>
                <a:lnTo>
                  <a:pt x="11556" y="2794"/>
                </a:lnTo>
                <a:lnTo>
                  <a:pt x="10922" y="1397"/>
                </a:lnTo>
                <a:lnTo>
                  <a:pt x="9017" y="889"/>
                </a:lnTo>
                <a:lnTo>
                  <a:pt x="6476" y="0"/>
                </a:lnTo>
                <a:close/>
              </a:path>
            </a:pathLst>
          </a:custGeom>
          <a:solidFill>
            <a:srgbClr val="844633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56" name="object 656"/>
          <p:cNvSpPr/>
          <p:nvPr/>
        </p:nvSpPr>
        <p:spPr>
          <a:xfrm>
            <a:off x="7144511" y="3794759"/>
            <a:ext cx="153924" cy="117347"/>
          </a:xfrm>
          <a:custGeom>
            <a:avLst/>
            <a:gdLst/>
            <a:ahLst/>
            <a:cxnLst/>
            <a:rect l="l" t="t" r="r" b="b"/>
            <a:pathLst>
              <a:path w="153924" h="117348">
                <a:moveTo>
                  <a:pt x="64516" y="0"/>
                </a:moveTo>
                <a:lnTo>
                  <a:pt x="61468" y="0"/>
                </a:lnTo>
                <a:lnTo>
                  <a:pt x="59563" y="1269"/>
                </a:lnTo>
                <a:lnTo>
                  <a:pt x="59563" y="1650"/>
                </a:lnTo>
                <a:lnTo>
                  <a:pt x="60198" y="2539"/>
                </a:lnTo>
                <a:lnTo>
                  <a:pt x="60833" y="2920"/>
                </a:lnTo>
                <a:lnTo>
                  <a:pt x="60198" y="4190"/>
                </a:lnTo>
                <a:lnTo>
                  <a:pt x="59563" y="5079"/>
                </a:lnTo>
                <a:lnTo>
                  <a:pt x="58293" y="5968"/>
                </a:lnTo>
                <a:lnTo>
                  <a:pt x="57658" y="6731"/>
                </a:lnTo>
                <a:lnTo>
                  <a:pt x="55245" y="8000"/>
                </a:lnTo>
                <a:lnTo>
                  <a:pt x="52197" y="9270"/>
                </a:lnTo>
                <a:lnTo>
                  <a:pt x="50292" y="11048"/>
                </a:lnTo>
                <a:lnTo>
                  <a:pt x="49022" y="12700"/>
                </a:lnTo>
                <a:lnTo>
                  <a:pt x="48387" y="14858"/>
                </a:lnTo>
                <a:lnTo>
                  <a:pt x="47117" y="16128"/>
                </a:lnTo>
                <a:lnTo>
                  <a:pt x="45339" y="17779"/>
                </a:lnTo>
                <a:lnTo>
                  <a:pt x="42799" y="18668"/>
                </a:lnTo>
                <a:lnTo>
                  <a:pt x="41529" y="20319"/>
                </a:lnTo>
                <a:lnTo>
                  <a:pt x="38481" y="22478"/>
                </a:lnTo>
                <a:lnTo>
                  <a:pt x="34798" y="25781"/>
                </a:lnTo>
                <a:lnTo>
                  <a:pt x="30353" y="29209"/>
                </a:lnTo>
                <a:lnTo>
                  <a:pt x="26670" y="33527"/>
                </a:lnTo>
                <a:lnTo>
                  <a:pt x="22352" y="37337"/>
                </a:lnTo>
                <a:lnTo>
                  <a:pt x="18669" y="40258"/>
                </a:lnTo>
                <a:lnTo>
                  <a:pt x="16129" y="42417"/>
                </a:lnTo>
                <a:lnTo>
                  <a:pt x="11176" y="47497"/>
                </a:lnTo>
                <a:lnTo>
                  <a:pt x="6223" y="53847"/>
                </a:lnTo>
                <a:lnTo>
                  <a:pt x="1905" y="61467"/>
                </a:lnTo>
                <a:lnTo>
                  <a:pt x="0" y="70357"/>
                </a:lnTo>
                <a:lnTo>
                  <a:pt x="635" y="79247"/>
                </a:lnTo>
                <a:lnTo>
                  <a:pt x="38481" y="111378"/>
                </a:lnTo>
                <a:lnTo>
                  <a:pt x="60198" y="117347"/>
                </a:lnTo>
                <a:lnTo>
                  <a:pt x="69469" y="116458"/>
                </a:lnTo>
                <a:lnTo>
                  <a:pt x="80010" y="115696"/>
                </a:lnTo>
                <a:lnTo>
                  <a:pt x="116078" y="96138"/>
                </a:lnTo>
                <a:lnTo>
                  <a:pt x="119761" y="89026"/>
                </a:lnTo>
                <a:lnTo>
                  <a:pt x="125349" y="80517"/>
                </a:lnTo>
                <a:lnTo>
                  <a:pt x="130302" y="72897"/>
                </a:lnTo>
                <a:lnTo>
                  <a:pt x="135255" y="64769"/>
                </a:lnTo>
                <a:lnTo>
                  <a:pt x="139700" y="58038"/>
                </a:lnTo>
                <a:lnTo>
                  <a:pt x="142748" y="52958"/>
                </a:lnTo>
                <a:lnTo>
                  <a:pt x="145796" y="49529"/>
                </a:lnTo>
                <a:lnTo>
                  <a:pt x="148971" y="44068"/>
                </a:lnTo>
                <a:lnTo>
                  <a:pt x="150241" y="38100"/>
                </a:lnTo>
                <a:lnTo>
                  <a:pt x="150241" y="28828"/>
                </a:lnTo>
                <a:lnTo>
                  <a:pt x="150876" y="27558"/>
                </a:lnTo>
                <a:lnTo>
                  <a:pt x="151384" y="27050"/>
                </a:lnTo>
                <a:lnTo>
                  <a:pt x="151384" y="26288"/>
                </a:lnTo>
                <a:lnTo>
                  <a:pt x="152654" y="25781"/>
                </a:lnTo>
                <a:lnTo>
                  <a:pt x="153924" y="25400"/>
                </a:lnTo>
                <a:lnTo>
                  <a:pt x="153924" y="24510"/>
                </a:lnTo>
                <a:lnTo>
                  <a:pt x="152654" y="24129"/>
                </a:lnTo>
                <a:lnTo>
                  <a:pt x="151384" y="22859"/>
                </a:lnTo>
                <a:lnTo>
                  <a:pt x="148971" y="21970"/>
                </a:lnTo>
                <a:lnTo>
                  <a:pt x="145288" y="21208"/>
                </a:lnTo>
                <a:lnTo>
                  <a:pt x="142113" y="20700"/>
                </a:lnTo>
                <a:lnTo>
                  <a:pt x="137795" y="19050"/>
                </a:lnTo>
                <a:lnTo>
                  <a:pt x="132842" y="17779"/>
                </a:lnTo>
                <a:lnTo>
                  <a:pt x="127889" y="16128"/>
                </a:lnTo>
                <a:lnTo>
                  <a:pt x="122301" y="14350"/>
                </a:lnTo>
                <a:lnTo>
                  <a:pt x="117348" y="12700"/>
                </a:lnTo>
                <a:lnTo>
                  <a:pt x="112903" y="11810"/>
                </a:lnTo>
                <a:lnTo>
                  <a:pt x="110490" y="11048"/>
                </a:lnTo>
                <a:lnTo>
                  <a:pt x="107950" y="9778"/>
                </a:lnTo>
                <a:lnTo>
                  <a:pt x="101727" y="8508"/>
                </a:lnTo>
                <a:lnTo>
                  <a:pt x="94361" y="6350"/>
                </a:lnTo>
                <a:lnTo>
                  <a:pt x="85598" y="4698"/>
                </a:lnTo>
                <a:lnTo>
                  <a:pt x="76962" y="2539"/>
                </a:lnTo>
                <a:lnTo>
                  <a:pt x="70104" y="1269"/>
                </a:lnTo>
                <a:lnTo>
                  <a:pt x="64516" y="0"/>
                </a:lnTo>
                <a:close/>
              </a:path>
            </a:pathLst>
          </a:custGeom>
          <a:solidFill>
            <a:srgbClr val="000066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57" name="object 657"/>
          <p:cNvSpPr/>
          <p:nvPr/>
        </p:nvSpPr>
        <p:spPr>
          <a:xfrm>
            <a:off x="7194804" y="3646932"/>
            <a:ext cx="149351" cy="172212"/>
          </a:xfrm>
          <a:custGeom>
            <a:avLst/>
            <a:gdLst/>
            <a:ahLst/>
            <a:cxnLst/>
            <a:rect l="l" t="t" r="r" b="b"/>
            <a:pathLst>
              <a:path w="149351" h="172212">
                <a:moveTo>
                  <a:pt x="105028" y="0"/>
                </a:moveTo>
                <a:lnTo>
                  <a:pt x="101853" y="3048"/>
                </a:lnTo>
                <a:lnTo>
                  <a:pt x="96900" y="9398"/>
                </a:lnTo>
                <a:lnTo>
                  <a:pt x="91821" y="15367"/>
                </a:lnTo>
                <a:lnTo>
                  <a:pt x="90550" y="18796"/>
                </a:lnTo>
                <a:lnTo>
                  <a:pt x="90550" y="20955"/>
                </a:lnTo>
                <a:lnTo>
                  <a:pt x="89407" y="22225"/>
                </a:lnTo>
                <a:lnTo>
                  <a:pt x="86232" y="24003"/>
                </a:lnTo>
                <a:lnTo>
                  <a:pt x="74929" y="28321"/>
                </a:lnTo>
                <a:lnTo>
                  <a:pt x="63753" y="33401"/>
                </a:lnTo>
                <a:lnTo>
                  <a:pt x="31242" y="60833"/>
                </a:lnTo>
                <a:lnTo>
                  <a:pt x="21209" y="85725"/>
                </a:lnTo>
                <a:lnTo>
                  <a:pt x="18161" y="97663"/>
                </a:lnTo>
                <a:lnTo>
                  <a:pt x="14350" y="110109"/>
                </a:lnTo>
                <a:lnTo>
                  <a:pt x="10668" y="118237"/>
                </a:lnTo>
                <a:lnTo>
                  <a:pt x="6857" y="122936"/>
                </a:lnTo>
                <a:lnTo>
                  <a:pt x="3175" y="128905"/>
                </a:lnTo>
                <a:lnTo>
                  <a:pt x="635" y="134493"/>
                </a:lnTo>
                <a:lnTo>
                  <a:pt x="0" y="138430"/>
                </a:lnTo>
                <a:lnTo>
                  <a:pt x="635" y="140970"/>
                </a:lnTo>
                <a:lnTo>
                  <a:pt x="2540" y="143129"/>
                </a:lnTo>
                <a:lnTo>
                  <a:pt x="6223" y="145161"/>
                </a:lnTo>
                <a:lnTo>
                  <a:pt x="10668" y="146558"/>
                </a:lnTo>
                <a:lnTo>
                  <a:pt x="13716" y="146558"/>
                </a:lnTo>
                <a:lnTo>
                  <a:pt x="19430" y="147828"/>
                </a:lnTo>
                <a:lnTo>
                  <a:pt x="26289" y="149098"/>
                </a:lnTo>
                <a:lnTo>
                  <a:pt x="35051" y="151257"/>
                </a:lnTo>
                <a:lnTo>
                  <a:pt x="43688" y="152908"/>
                </a:lnTo>
                <a:lnTo>
                  <a:pt x="51180" y="155067"/>
                </a:lnTo>
                <a:lnTo>
                  <a:pt x="57530" y="156337"/>
                </a:lnTo>
                <a:lnTo>
                  <a:pt x="59944" y="157607"/>
                </a:lnTo>
                <a:lnTo>
                  <a:pt x="62484" y="158496"/>
                </a:lnTo>
                <a:lnTo>
                  <a:pt x="66801" y="159385"/>
                </a:lnTo>
                <a:lnTo>
                  <a:pt x="82550" y="164465"/>
                </a:lnTo>
                <a:lnTo>
                  <a:pt x="87502" y="165735"/>
                </a:lnTo>
                <a:lnTo>
                  <a:pt x="91821" y="167513"/>
                </a:lnTo>
                <a:lnTo>
                  <a:pt x="94996" y="167894"/>
                </a:lnTo>
                <a:lnTo>
                  <a:pt x="98678" y="168783"/>
                </a:lnTo>
                <a:lnTo>
                  <a:pt x="101219" y="169672"/>
                </a:lnTo>
                <a:lnTo>
                  <a:pt x="102489" y="170942"/>
                </a:lnTo>
                <a:lnTo>
                  <a:pt x="103759" y="171323"/>
                </a:lnTo>
                <a:lnTo>
                  <a:pt x="106172" y="172212"/>
                </a:lnTo>
                <a:lnTo>
                  <a:pt x="108712" y="171831"/>
                </a:lnTo>
                <a:lnTo>
                  <a:pt x="110617" y="170561"/>
                </a:lnTo>
                <a:lnTo>
                  <a:pt x="113156" y="167513"/>
                </a:lnTo>
                <a:lnTo>
                  <a:pt x="116204" y="161036"/>
                </a:lnTo>
                <a:lnTo>
                  <a:pt x="121285" y="150749"/>
                </a:lnTo>
                <a:lnTo>
                  <a:pt x="127507" y="140970"/>
                </a:lnTo>
                <a:lnTo>
                  <a:pt x="131825" y="133604"/>
                </a:lnTo>
                <a:lnTo>
                  <a:pt x="135000" y="128524"/>
                </a:lnTo>
                <a:lnTo>
                  <a:pt x="138684" y="119507"/>
                </a:lnTo>
                <a:lnTo>
                  <a:pt x="141859" y="110998"/>
                </a:lnTo>
                <a:lnTo>
                  <a:pt x="143128" y="105791"/>
                </a:lnTo>
                <a:lnTo>
                  <a:pt x="144399" y="101092"/>
                </a:lnTo>
                <a:lnTo>
                  <a:pt x="146812" y="96393"/>
                </a:lnTo>
                <a:lnTo>
                  <a:pt x="148717" y="91186"/>
                </a:lnTo>
                <a:lnTo>
                  <a:pt x="149351" y="87376"/>
                </a:lnTo>
                <a:lnTo>
                  <a:pt x="148081" y="82677"/>
                </a:lnTo>
                <a:lnTo>
                  <a:pt x="146812" y="76200"/>
                </a:lnTo>
                <a:lnTo>
                  <a:pt x="145034" y="70231"/>
                </a:lnTo>
                <a:lnTo>
                  <a:pt x="145034" y="65913"/>
                </a:lnTo>
                <a:lnTo>
                  <a:pt x="146176" y="61722"/>
                </a:lnTo>
                <a:lnTo>
                  <a:pt x="147447" y="56515"/>
                </a:lnTo>
                <a:lnTo>
                  <a:pt x="148717" y="52324"/>
                </a:lnTo>
                <a:lnTo>
                  <a:pt x="149351" y="50546"/>
                </a:lnTo>
                <a:lnTo>
                  <a:pt x="146176" y="48895"/>
                </a:lnTo>
                <a:lnTo>
                  <a:pt x="143128" y="47498"/>
                </a:lnTo>
                <a:lnTo>
                  <a:pt x="141224" y="46228"/>
                </a:lnTo>
                <a:lnTo>
                  <a:pt x="139953" y="44958"/>
                </a:lnTo>
                <a:lnTo>
                  <a:pt x="141859" y="44069"/>
                </a:lnTo>
                <a:lnTo>
                  <a:pt x="148717" y="42037"/>
                </a:lnTo>
                <a:lnTo>
                  <a:pt x="146812" y="33782"/>
                </a:lnTo>
                <a:lnTo>
                  <a:pt x="121285" y="10668"/>
                </a:lnTo>
                <a:lnTo>
                  <a:pt x="118110" y="8128"/>
                </a:lnTo>
                <a:lnTo>
                  <a:pt x="114300" y="5588"/>
                </a:lnTo>
                <a:lnTo>
                  <a:pt x="110617" y="3810"/>
                </a:lnTo>
                <a:lnTo>
                  <a:pt x="108076" y="1651"/>
                </a:lnTo>
                <a:lnTo>
                  <a:pt x="105664" y="889"/>
                </a:lnTo>
                <a:lnTo>
                  <a:pt x="105028" y="0"/>
                </a:lnTo>
                <a:close/>
              </a:path>
            </a:pathLst>
          </a:custGeom>
          <a:solidFill>
            <a:srgbClr val="FFDD7E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58" name="object 658"/>
          <p:cNvSpPr/>
          <p:nvPr/>
        </p:nvSpPr>
        <p:spPr>
          <a:xfrm>
            <a:off x="7202423" y="3796284"/>
            <a:ext cx="39624" cy="13716"/>
          </a:xfrm>
          <a:custGeom>
            <a:avLst/>
            <a:gdLst/>
            <a:ahLst/>
            <a:cxnLst/>
            <a:rect l="l" t="t" r="r" b="b"/>
            <a:pathLst>
              <a:path w="39624" h="13716">
                <a:moveTo>
                  <a:pt x="3048" y="0"/>
                </a:moveTo>
                <a:lnTo>
                  <a:pt x="2412" y="1397"/>
                </a:lnTo>
                <a:lnTo>
                  <a:pt x="1777" y="2286"/>
                </a:lnTo>
                <a:lnTo>
                  <a:pt x="634" y="3175"/>
                </a:lnTo>
                <a:lnTo>
                  <a:pt x="0" y="4064"/>
                </a:lnTo>
                <a:lnTo>
                  <a:pt x="9144" y="5969"/>
                </a:lnTo>
                <a:lnTo>
                  <a:pt x="13970" y="6858"/>
                </a:lnTo>
                <a:lnTo>
                  <a:pt x="23749" y="9652"/>
                </a:lnTo>
                <a:lnTo>
                  <a:pt x="28701" y="10922"/>
                </a:lnTo>
                <a:lnTo>
                  <a:pt x="37210" y="13716"/>
                </a:lnTo>
                <a:lnTo>
                  <a:pt x="39624" y="9144"/>
                </a:lnTo>
                <a:lnTo>
                  <a:pt x="34798" y="6858"/>
                </a:lnTo>
                <a:lnTo>
                  <a:pt x="28701" y="5461"/>
                </a:lnTo>
                <a:lnTo>
                  <a:pt x="23114" y="3683"/>
                </a:lnTo>
                <a:lnTo>
                  <a:pt x="18287" y="2794"/>
                </a:lnTo>
                <a:lnTo>
                  <a:pt x="13461" y="1778"/>
                </a:lnTo>
                <a:lnTo>
                  <a:pt x="9144" y="1397"/>
                </a:lnTo>
                <a:lnTo>
                  <a:pt x="5460" y="508"/>
                </a:lnTo>
                <a:lnTo>
                  <a:pt x="3048" y="0"/>
                </a:lnTo>
                <a:close/>
              </a:path>
            </a:pathLst>
          </a:custGeom>
          <a:solidFill>
            <a:srgbClr val="4B1628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59" name="object 659"/>
          <p:cNvSpPr/>
          <p:nvPr/>
        </p:nvSpPr>
        <p:spPr>
          <a:xfrm>
            <a:off x="7280147" y="3817620"/>
            <a:ext cx="16763" cy="6096"/>
          </a:xfrm>
          <a:custGeom>
            <a:avLst/>
            <a:gdLst/>
            <a:ahLst/>
            <a:cxnLst/>
            <a:rect l="l" t="t" r="r" b="b"/>
            <a:pathLst>
              <a:path w="16763" h="6096">
                <a:moveTo>
                  <a:pt x="1270" y="0"/>
                </a:moveTo>
                <a:lnTo>
                  <a:pt x="0" y="2920"/>
                </a:lnTo>
                <a:lnTo>
                  <a:pt x="1904" y="3555"/>
                </a:lnTo>
                <a:lnTo>
                  <a:pt x="6476" y="4317"/>
                </a:lnTo>
                <a:lnTo>
                  <a:pt x="15494" y="6095"/>
                </a:lnTo>
                <a:lnTo>
                  <a:pt x="15494" y="5079"/>
                </a:lnTo>
                <a:lnTo>
                  <a:pt x="16128" y="3936"/>
                </a:lnTo>
                <a:lnTo>
                  <a:pt x="16763" y="3555"/>
                </a:lnTo>
                <a:lnTo>
                  <a:pt x="16763" y="2920"/>
                </a:lnTo>
                <a:lnTo>
                  <a:pt x="7747" y="1396"/>
                </a:lnTo>
                <a:lnTo>
                  <a:pt x="3175" y="761"/>
                </a:lnTo>
                <a:lnTo>
                  <a:pt x="1270" y="0"/>
                </a:lnTo>
                <a:close/>
              </a:path>
            </a:pathLst>
          </a:custGeom>
          <a:solidFill>
            <a:srgbClr val="4B1628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60" name="object 660"/>
          <p:cNvSpPr/>
          <p:nvPr/>
        </p:nvSpPr>
        <p:spPr>
          <a:xfrm>
            <a:off x="7248143" y="3806952"/>
            <a:ext cx="27431" cy="12192"/>
          </a:xfrm>
          <a:custGeom>
            <a:avLst/>
            <a:gdLst/>
            <a:ahLst/>
            <a:cxnLst/>
            <a:rect l="l" t="t" r="r" b="b"/>
            <a:pathLst>
              <a:path w="27431" h="12192">
                <a:moveTo>
                  <a:pt x="1904" y="0"/>
                </a:moveTo>
                <a:lnTo>
                  <a:pt x="0" y="4825"/>
                </a:lnTo>
                <a:lnTo>
                  <a:pt x="2539" y="5206"/>
                </a:lnTo>
                <a:lnTo>
                  <a:pt x="5587" y="6096"/>
                </a:lnTo>
                <a:lnTo>
                  <a:pt x="10032" y="7874"/>
                </a:lnTo>
                <a:lnTo>
                  <a:pt x="13715" y="8762"/>
                </a:lnTo>
                <a:lnTo>
                  <a:pt x="18033" y="10033"/>
                </a:lnTo>
                <a:lnTo>
                  <a:pt x="20574" y="11303"/>
                </a:lnTo>
                <a:lnTo>
                  <a:pt x="23749" y="11811"/>
                </a:lnTo>
                <a:lnTo>
                  <a:pt x="25526" y="12192"/>
                </a:lnTo>
                <a:lnTo>
                  <a:pt x="27431" y="8255"/>
                </a:lnTo>
                <a:lnTo>
                  <a:pt x="24891" y="7874"/>
                </a:lnTo>
                <a:lnTo>
                  <a:pt x="22478" y="6477"/>
                </a:lnTo>
                <a:lnTo>
                  <a:pt x="18669" y="5715"/>
                </a:lnTo>
                <a:lnTo>
                  <a:pt x="14350" y="4318"/>
                </a:lnTo>
                <a:lnTo>
                  <a:pt x="10032" y="2667"/>
                </a:lnTo>
                <a:lnTo>
                  <a:pt x="6223" y="1778"/>
                </a:lnTo>
                <a:lnTo>
                  <a:pt x="3682" y="889"/>
                </a:lnTo>
                <a:lnTo>
                  <a:pt x="1904" y="0"/>
                </a:lnTo>
                <a:close/>
              </a:path>
            </a:pathLst>
          </a:custGeom>
          <a:solidFill>
            <a:srgbClr val="4B1628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61" name="object 661"/>
          <p:cNvSpPr/>
          <p:nvPr/>
        </p:nvSpPr>
        <p:spPr>
          <a:xfrm>
            <a:off x="7394447" y="3802379"/>
            <a:ext cx="91440" cy="22859"/>
          </a:xfrm>
          <a:custGeom>
            <a:avLst/>
            <a:gdLst/>
            <a:ahLst/>
            <a:cxnLst/>
            <a:rect l="l" t="t" r="r" b="b"/>
            <a:pathLst>
              <a:path w="91440" h="22859">
                <a:moveTo>
                  <a:pt x="46608" y="0"/>
                </a:moveTo>
                <a:lnTo>
                  <a:pt x="44830" y="381"/>
                </a:lnTo>
                <a:lnTo>
                  <a:pt x="42291" y="1778"/>
                </a:lnTo>
                <a:lnTo>
                  <a:pt x="39243" y="2540"/>
                </a:lnTo>
                <a:lnTo>
                  <a:pt x="34798" y="3937"/>
                </a:lnTo>
                <a:lnTo>
                  <a:pt x="31750" y="5588"/>
                </a:lnTo>
                <a:lnTo>
                  <a:pt x="27431" y="6858"/>
                </a:lnTo>
                <a:lnTo>
                  <a:pt x="24256" y="7747"/>
                </a:lnTo>
                <a:lnTo>
                  <a:pt x="22351" y="8636"/>
                </a:lnTo>
                <a:lnTo>
                  <a:pt x="16763" y="9525"/>
                </a:lnTo>
                <a:lnTo>
                  <a:pt x="9905" y="10414"/>
                </a:lnTo>
                <a:lnTo>
                  <a:pt x="2540" y="12954"/>
                </a:lnTo>
                <a:lnTo>
                  <a:pt x="634" y="14224"/>
                </a:lnTo>
                <a:lnTo>
                  <a:pt x="0" y="16383"/>
                </a:lnTo>
                <a:lnTo>
                  <a:pt x="634" y="18542"/>
                </a:lnTo>
                <a:lnTo>
                  <a:pt x="1270" y="19812"/>
                </a:lnTo>
                <a:lnTo>
                  <a:pt x="3682" y="20701"/>
                </a:lnTo>
                <a:lnTo>
                  <a:pt x="6857" y="21590"/>
                </a:lnTo>
                <a:lnTo>
                  <a:pt x="9271" y="21590"/>
                </a:lnTo>
                <a:lnTo>
                  <a:pt x="13080" y="21971"/>
                </a:lnTo>
                <a:lnTo>
                  <a:pt x="15494" y="22479"/>
                </a:lnTo>
                <a:lnTo>
                  <a:pt x="19938" y="22479"/>
                </a:lnTo>
                <a:lnTo>
                  <a:pt x="22986" y="22860"/>
                </a:lnTo>
                <a:lnTo>
                  <a:pt x="29845" y="22860"/>
                </a:lnTo>
                <a:lnTo>
                  <a:pt x="31750" y="21971"/>
                </a:lnTo>
                <a:lnTo>
                  <a:pt x="34162" y="20701"/>
                </a:lnTo>
                <a:lnTo>
                  <a:pt x="37973" y="19431"/>
                </a:lnTo>
                <a:lnTo>
                  <a:pt x="42291" y="17653"/>
                </a:lnTo>
                <a:lnTo>
                  <a:pt x="51053" y="15113"/>
                </a:lnTo>
                <a:lnTo>
                  <a:pt x="54101" y="13843"/>
                </a:lnTo>
                <a:lnTo>
                  <a:pt x="57276" y="13335"/>
                </a:lnTo>
                <a:lnTo>
                  <a:pt x="60325" y="13335"/>
                </a:lnTo>
                <a:lnTo>
                  <a:pt x="62865" y="12954"/>
                </a:lnTo>
                <a:lnTo>
                  <a:pt x="90170" y="12954"/>
                </a:lnTo>
                <a:lnTo>
                  <a:pt x="91440" y="12065"/>
                </a:lnTo>
                <a:lnTo>
                  <a:pt x="90170" y="9906"/>
                </a:lnTo>
                <a:lnTo>
                  <a:pt x="87122" y="8636"/>
                </a:lnTo>
                <a:lnTo>
                  <a:pt x="82169" y="6477"/>
                </a:lnTo>
                <a:lnTo>
                  <a:pt x="73405" y="3937"/>
                </a:lnTo>
                <a:lnTo>
                  <a:pt x="68452" y="3429"/>
                </a:lnTo>
                <a:lnTo>
                  <a:pt x="65277" y="3048"/>
                </a:lnTo>
                <a:lnTo>
                  <a:pt x="61595" y="2540"/>
                </a:lnTo>
                <a:lnTo>
                  <a:pt x="57911" y="2159"/>
                </a:lnTo>
                <a:lnTo>
                  <a:pt x="53467" y="889"/>
                </a:lnTo>
                <a:lnTo>
                  <a:pt x="49149" y="381"/>
                </a:lnTo>
                <a:lnTo>
                  <a:pt x="46608" y="0"/>
                </a:lnTo>
                <a:close/>
              </a:path>
              <a:path w="91440" h="22859">
                <a:moveTo>
                  <a:pt x="90170" y="12954"/>
                </a:moveTo>
                <a:lnTo>
                  <a:pt x="80899" y="12954"/>
                </a:lnTo>
                <a:lnTo>
                  <a:pt x="85217" y="13335"/>
                </a:lnTo>
                <a:lnTo>
                  <a:pt x="88392" y="13335"/>
                </a:lnTo>
                <a:lnTo>
                  <a:pt x="90170" y="12954"/>
                </a:lnTo>
                <a:close/>
              </a:path>
            </a:pathLst>
          </a:custGeom>
          <a:solidFill>
            <a:srgbClr val="844633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62" name="object 662"/>
          <p:cNvSpPr/>
          <p:nvPr/>
        </p:nvSpPr>
        <p:spPr>
          <a:xfrm>
            <a:off x="7397495" y="3814571"/>
            <a:ext cx="12192" cy="9143"/>
          </a:xfrm>
          <a:custGeom>
            <a:avLst/>
            <a:gdLst/>
            <a:ahLst/>
            <a:cxnLst/>
            <a:rect l="l" t="t" r="r" b="b"/>
            <a:pathLst>
              <a:path w="12192" h="9144">
                <a:moveTo>
                  <a:pt x="6730" y="0"/>
                </a:moveTo>
                <a:lnTo>
                  <a:pt x="4318" y="507"/>
                </a:lnTo>
                <a:lnTo>
                  <a:pt x="2412" y="1015"/>
                </a:lnTo>
                <a:lnTo>
                  <a:pt x="1270" y="2920"/>
                </a:lnTo>
                <a:lnTo>
                  <a:pt x="0" y="4317"/>
                </a:lnTo>
                <a:lnTo>
                  <a:pt x="1270" y="5714"/>
                </a:lnTo>
                <a:lnTo>
                  <a:pt x="1777" y="7746"/>
                </a:lnTo>
                <a:lnTo>
                  <a:pt x="3682" y="8635"/>
                </a:lnTo>
                <a:lnTo>
                  <a:pt x="6096" y="9143"/>
                </a:lnTo>
                <a:lnTo>
                  <a:pt x="7874" y="8635"/>
                </a:lnTo>
                <a:lnTo>
                  <a:pt x="10413" y="8127"/>
                </a:lnTo>
                <a:lnTo>
                  <a:pt x="11556" y="6730"/>
                </a:lnTo>
                <a:lnTo>
                  <a:pt x="12192" y="4825"/>
                </a:lnTo>
                <a:lnTo>
                  <a:pt x="11556" y="3428"/>
                </a:lnTo>
                <a:lnTo>
                  <a:pt x="10922" y="1396"/>
                </a:lnTo>
                <a:lnTo>
                  <a:pt x="8508" y="507"/>
                </a:lnTo>
                <a:lnTo>
                  <a:pt x="6730" y="0"/>
                </a:lnTo>
                <a:close/>
              </a:path>
            </a:pathLst>
          </a:custGeom>
          <a:solidFill>
            <a:srgbClr val="844633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63" name="object 663"/>
          <p:cNvSpPr/>
          <p:nvPr/>
        </p:nvSpPr>
        <p:spPr>
          <a:xfrm>
            <a:off x="7242130" y="3681984"/>
            <a:ext cx="169082" cy="141732"/>
          </a:xfrm>
          <a:custGeom>
            <a:avLst/>
            <a:gdLst/>
            <a:ahLst/>
            <a:cxnLst/>
            <a:rect l="l" t="t" r="r" b="b"/>
            <a:pathLst>
              <a:path w="169082" h="141732">
                <a:moveTo>
                  <a:pt x="55290" y="0"/>
                </a:moveTo>
                <a:lnTo>
                  <a:pt x="50210" y="0"/>
                </a:lnTo>
                <a:lnTo>
                  <a:pt x="45257" y="381"/>
                </a:lnTo>
                <a:lnTo>
                  <a:pt x="39542" y="1270"/>
                </a:lnTo>
                <a:lnTo>
                  <a:pt x="35097" y="3429"/>
                </a:lnTo>
                <a:lnTo>
                  <a:pt x="30779" y="5080"/>
                </a:lnTo>
                <a:lnTo>
                  <a:pt x="25699" y="9398"/>
                </a:lnTo>
                <a:lnTo>
                  <a:pt x="23794" y="11938"/>
                </a:lnTo>
                <a:lnTo>
                  <a:pt x="21889" y="13589"/>
                </a:lnTo>
                <a:lnTo>
                  <a:pt x="19984" y="20066"/>
                </a:lnTo>
                <a:lnTo>
                  <a:pt x="18841" y="25527"/>
                </a:lnTo>
                <a:lnTo>
                  <a:pt x="18206" y="31115"/>
                </a:lnTo>
                <a:lnTo>
                  <a:pt x="16301" y="34925"/>
                </a:lnTo>
                <a:lnTo>
                  <a:pt x="14396" y="42926"/>
                </a:lnTo>
                <a:lnTo>
                  <a:pt x="9951" y="57912"/>
                </a:lnTo>
                <a:lnTo>
                  <a:pt x="5633" y="73152"/>
                </a:lnTo>
                <a:lnTo>
                  <a:pt x="3728" y="82169"/>
                </a:lnTo>
                <a:lnTo>
                  <a:pt x="2458" y="87249"/>
                </a:lnTo>
                <a:lnTo>
                  <a:pt x="1188" y="91948"/>
                </a:lnTo>
                <a:lnTo>
                  <a:pt x="553" y="97028"/>
                </a:lnTo>
                <a:lnTo>
                  <a:pt x="82" y="99568"/>
                </a:lnTo>
                <a:lnTo>
                  <a:pt x="0" y="103886"/>
                </a:lnTo>
                <a:lnTo>
                  <a:pt x="553" y="107315"/>
                </a:lnTo>
                <a:lnTo>
                  <a:pt x="553" y="115316"/>
                </a:lnTo>
                <a:lnTo>
                  <a:pt x="1823" y="116586"/>
                </a:lnTo>
                <a:lnTo>
                  <a:pt x="4998" y="118745"/>
                </a:lnTo>
                <a:lnTo>
                  <a:pt x="9316" y="120015"/>
                </a:lnTo>
                <a:lnTo>
                  <a:pt x="13761" y="120904"/>
                </a:lnTo>
                <a:lnTo>
                  <a:pt x="20619" y="123063"/>
                </a:lnTo>
                <a:lnTo>
                  <a:pt x="36367" y="127254"/>
                </a:lnTo>
                <a:lnTo>
                  <a:pt x="45257" y="129794"/>
                </a:lnTo>
                <a:lnTo>
                  <a:pt x="53385" y="131953"/>
                </a:lnTo>
                <a:lnTo>
                  <a:pt x="77896" y="136144"/>
                </a:lnTo>
                <a:lnTo>
                  <a:pt x="120060" y="140081"/>
                </a:lnTo>
                <a:lnTo>
                  <a:pt x="133268" y="140462"/>
                </a:lnTo>
                <a:lnTo>
                  <a:pt x="143936" y="141351"/>
                </a:lnTo>
                <a:lnTo>
                  <a:pt x="152699" y="141732"/>
                </a:lnTo>
                <a:lnTo>
                  <a:pt x="158414" y="141732"/>
                </a:lnTo>
                <a:lnTo>
                  <a:pt x="162224" y="141351"/>
                </a:lnTo>
                <a:lnTo>
                  <a:pt x="164637" y="140462"/>
                </a:lnTo>
                <a:lnTo>
                  <a:pt x="167177" y="139573"/>
                </a:lnTo>
                <a:lnTo>
                  <a:pt x="168447" y="138303"/>
                </a:lnTo>
                <a:lnTo>
                  <a:pt x="169082" y="136652"/>
                </a:lnTo>
                <a:lnTo>
                  <a:pt x="168447" y="134874"/>
                </a:lnTo>
                <a:lnTo>
                  <a:pt x="167177" y="133223"/>
                </a:lnTo>
                <a:lnTo>
                  <a:pt x="164637" y="132334"/>
                </a:lnTo>
                <a:lnTo>
                  <a:pt x="156509" y="129794"/>
                </a:lnTo>
                <a:lnTo>
                  <a:pt x="149016" y="127254"/>
                </a:lnTo>
                <a:lnTo>
                  <a:pt x="140761" y="124333"/>
                </a:lnTo>
                <a:lnTo>
                  <a:pt x="131363" y="121666"/>
                </a:lnTo>
                <a:lnTo>
                  <a:pt x="123743" y="119126"/>
                </a:lnTo>
                <a:lnTo>
                  <a:pt x="116885" y="116586"/>
                </a:lnTo>
                <a:lnTo>
                  <a:pt x="111805" y="115316"/>
                </a:lnTo>
                <a:lnTo>
                  <a:pt x="108757" y="113665"/>
                </a:lnTo>
                <a:lnTo>
                  <a:pt x="104312" y="112395"/>
                </a:lnTo>
                <a:lnTo>
                  <a:pt x="99867" y="110617"/>
                </a:lnTo>
                <a:lnTo>
                  <a:pt x="95549" y="108966"/>
                </a:lnTo>
                <a:lnTo>
                  <a:pt x="91104" y="107315"/>
                </a:lnTo>
                <a:lnTo>
                  <a:pt x="86024" y="105918"/>
                </a:lnTo>
                <a:lnTo>
                  <a:pt x="82341" y="104648"/>
                </a:lnTo>
                <a:lnTo>
                  <a:pt x="77896" y="103886"/>
                </a:lnTo>
                <a:lnTo>
                  <a:pt x="74086" y="102997"/>
                </a:lnTo>
                <a:lnTo>
                  <a:pt x="71038" y="102616"/>
                </a:lnTo>
                <a:lnTo>
                  <a:pt x="67228" y="101346"/>
                </a:lnTo>
                <a:lnTo>
                  <a:pt x="63418" y="100457"/>
                </a:lnTo>
                <a:lnTo>
                  <a:pt x="60878" y="100076"/>
                </a:lnTo>
                <a:lnTo>
                  <a:pt x="57195" y="99568"/>
                </a:lnTo>
                <a:lnTo>
                  <a:pt x="48305" y="99568"/>
                </a:lnTo>
                <a:lnTo>
                  <a:pt x="47670" y="98298"/>
                </a:lnTo>
                <a:lnTo>
                  <a:pt x="47670" y="97028"/>
                </a:lnTo>
                <a:lnTo>
                  <a:pt x="48940" y="94869"/>
                </a:lnTo>
                <a:lnTo>
                  <a:pt x="51480" y="91948"/>
                </a:lnTo>
                <a:lnTo>
                  <a:pt x="54020" y="87249"/>
                </a:lnTo>
                <a:lnTo>
                  <a:pt x="66593" y="47625"/>
                </a:lnTo>
                <a:lnTo>
                  <a:pt x="67863" y="43434"/>
                </a:lnTo>
                <a:lnTo>
                  <a:pt x="73451" y="37465"/>
                </a:lnTo>
                <a:lnTo>
                  <a:pt x="77896" y="31496"/>
                </a:lnTo>
                <a:lnTo>
                  <a:pt x="79166" y="25146"/>
                </a:lnTo>
                <a:lnTo>
                  <a:pt x="77261" y="16129"/>
                </a:lnTo>
                <a:lnTo>
                  <a:pt x="60878" y="889"/>
                </a:lnTo>
                <a:lnTo>
                  <a:pt x="55290" y="0"/>
                </a:lnTo>
                <a:close/>
              </a:path>
            </a:pathLst>
          </a:custGeom>
          <a:solidFill>
            <a:srgbClr val="844633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64" name="object 664"/>
          <p:cNvSpPr/>
          <p:nvPr/>
        </p:nvSpPr>
        <p:spPr>
          <a:xfrm>
            <a:off x="7397495" y="3814571"/>
            <a:ext cx="12192" cy="9143"/>
          </a:xfrm>
          <a:custGeom>
            <a:avLst/>
            <a:gdLst/>
            <a:ahLst/>
            <a:cxnLst/>
            <a:rect l="l" t="t" r="r" b="b"/>
            <a:pathLst>
              <a:path w="12192" h="9144">
                <a:moveTo>
                  <a:pt x="7365" y="0"/>
                </a:moveTo>
                <a:lnTo>
                  <a:pt x="4318" y="0"/>
                </a:lnTo>
                <a:lnTo>
                  <a:pt x="2412" y="507"/>
                </a:lnTo>
                <a:lnTo>
                  <a:pt x="1270" y="1904"/>
                </a:lnTo>
                <a:lnTo>
                  <a:pt x="0" y="3809"/>
                </a:lnTo>
                <a:lnTo>
                  <a:pt x="0" y="5333"/>
                </a:lnTo>
                <a:lnTo>
                  <a:pt x="1270" y="7238"/>
                </a:lnTo>
                <a:lnTo>
                  <a:pt x="3048" y="8635"/>
                </a:lnTo>
                <a:lnTo>
                  <a:pt x="4825" y="9143"/>
                </a:lnTo>
                <a:lnTo>
                  <a:pt x="7365" y="9143"/>
                </a:lnTo>
                <a:lnTo>
                  <a:pt x="9144" y="8635"/>
                </a:lnTo>
                <a:lnTo>
                  <a:pt x="11556" y="7238"/>
                </a:lnTo>
                <a:lnTo>
                  <a:pt x="12192" y="5333"/>
                </a:lnTo>
                <a:lnTo>
                  <a:pt x="12192" y="3809"/>
                </a:lnTo>
                <a:lnTo>
                  <a:pt x="11556" y="1904"/>
                </a:lnTo>
                <a:lnTo>
                  <a:pt x="9144" y="507"/>
                </a:lnTo>
                <a:lnTo>
                  <a:pt x="7365" y="0"/>
                </a:lnTo>
                <a:close/>
              </a:path>
            </a:pathLst>
          </a:custGeom>
          <a:solidFill>
            <a:srgbClr val="844633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65" name="object 665"/>
          <p:cNvSpPr/>
          <p:nvPr/>
        </p:nvSpPr>
        <p:spPr>
          <a:xfrm>
            <a:off x="7284719" y="3700271"/>
            <a:ext cx="12191" cy="7619"/>
          </a:xfrm>
          <a:custGeom>
            <a:avLst/>
            <a:gdLst/>
            <a:ahLst/>
            <a:cxnLst/>
            <a:rect l="l" t="t" r="r" b="b"/>
            <a:pathLst>
              <a:path w="12191" h="7620">
                <a:moveTo>
                  <a:pt x="7111" y="0"/>
                </a:moveTo>
                <a:lnTo>
                  <a:pt x="5079" y="0"/>
                </a:lnTo>
                <a:lnTo>
                  <a:pt x="2539" y="380"/>
                </a:lnTo>
                <a:lnTo>
                  <a:pt x="634" y="1269"/>
                </a:lnTo>
                <a:lnTo>
                  <a:pt x="0" y="2920"/>
                </a:lnTo>
                <a:lnTo>
                  <a:pt x="0" y="4698"/>
                </a:lnTo>
                <a:lnTo>
                  <a:pt x="634" y="6350"/>
                </a:lnTo>
                <a:lnTo>
                  <a:pt x="2539" y="7238"/>
                </a:lnTo>
                <a:lnTo>
                  <a:pt x="5079" y="7619"/>
                </a:lnTo>
                <a:lnTo>
                  <a:pt x="7111" y="7619"/>
                </a:lnTo>
                <a:lnTo>
                  <a:pt x="9651" y="7238"/>
                </a:lnTo>
                <a:lnTo>
                  <a:pt x="11556" y="5460"/>
                </a:lnTo>
                <a:lnTo>
                  <a:pt x="12191" y="4190"/>
                </a:lnTo>
                <a:lnTo>
                  <a:pt x="12191" y="2920"/>
                </a:lnTo>
                <a:lnTo>
                  <a:pt x="11556" y="1269"/>
                </a:lnTo>
                <a:lnTo>
                  <a:pt x="9651" y="380"/>
                </a:lnTo>
                <a:lnTo>
                  <a:pt x="7111" y="0"/>
                </a:lnTo>
                <a:close/>
              </a:path>
            </a:pathLst>
          </a:custGeom>
          <a:solidFill>
            <a:srgbClr val="844633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66" name="object 666"/>
          <p:cNvSpPr/>
          <p:nvPr/>
        </p:nvSpPr>
        <p:spPr>
          <a:xfrm>
            <a:off x="7246619" y="3680459"/>
            <a:ext cx="80772" cy="86867"/>
          </a:xfrm>
          <a:custGeom>
            <a:avLst/>
            <a:gdLst/>
            <a:ahLst/>
            <a:cxnLst/>
            <a:rect l="l" t="t" r="r" b="b"/>
            <a:pathLst>
              <a:path w="80772" h="86867">
                <a:moveTo>
                  <a:pt x="55118" y="0"/>
                </a:moveTo>
                <a:lnTo>
                  <a:pt x="42163" y="0"/>
                </a:lnTo>
                <a:lnTo>
                  <a:pt x="30606" y="2539"/>
                </a:lnTo>
                <a:lnTo>
                  <a:pt x="20827" y="9016"/>
                </a:lnTo>
                <a:lnTo>
                  <a:pt x="14097" y="18541"/>
                </a:lnTo>
                <a:lnTo>
                  <a:pt x="11683" y="28575"/>
                </a:lnTo>
                <a:lnTo>
                  <a:pt x="7365" y="47116"/>
                </a:lnTo>
                <a:lnTo>
                  <a:pt x="2412" y="66166"/>
                </a:lnTo>
                <a:lnTo>
                  <a:pt x="41655" y="86487"/>
                </a:lnTo>
                <a:lnTo>
                  <a:pt x="49529" y="86867"/>
                </a:lnTo>
                <a:lnTo>
                  <a:pt x="55625" y="86867"/>
                </a:lnTo>
                <a:lnTo>
                  <a:pt x="59308" y="80009"/>
                </a:lnTo>
                <a:lnTo>
                  <a:pt x="63626" y="71246"/>
                </a:lnTo>
                <a:lnTo>
                  <a:pt x="67309" y="61848"/>
                </a:lnTo>
                <a:lnTo>
                  <a:pt x="70993" y="52704"/>
                </a:lnTo>
                <a:lnTo>
                  <a:pt x="74040" y="43687"/>
                </a:lnTo>
                <a:lnTo>
                  <a:pt x="77088" y="36321"/>
                </a:lnTo>
                <a:lnTo>
                  <a:pt x="78358" y="30225"/>
                </a:lnTo>
                <a:lnTo>
                  <a:pt x="80136" y="26796"/>
                </a:lnTo>
                <a:lnTo>
                  <a:pt x="80772" y="16382"/>
                </a:lnTo>
                <a:lnTo>
                  <a:pt x="75819" y="8254"/>
                </a:lnTo>
                <a:lnTo>
                  <a:pt x="66675" y="2539"/>
                </a:lnTo>
                <a:lnTo>
                  <a:pt x="55118" y="0"/>
                </a:lnTo>
                <a:close/>
              </a:path>
            </a:pathLst>
          </a:custGeom>
          <a:solidFill>
            <a:srgbClr val="FFDD7E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67" name="object 667"/>
          <p:cNvSpPr/>
          <p:nvPr/>
        </p:nvSpPr>
        <p:spPr>
          <a:xfrm>
            <a:off x="7402068" y="4104640"/>
            <a:ext cx="355091" cy="0"/>
          </a:xfrm>
          <a:custGeom>
            <a:avLst/>
            <a:gdLst/>
            <a:ahLst/>
            <a:cxnLst/>
            <a:rect l="l" t="t" r="r" b="b"/>
            <a:pathLst>
              <a:path w="355091" h="0">
                <a:moveTo>
                  <a:pt x="0" y="0"/>
                </a:moveTo>
                <a:lnTo>
                  <a:pt x="355091" y="0"/>
                </a:lnTo>
              </a:path>
            </a:pathLst>
          </a:custGeom>
          <a:ln w="11430">
            <a:solidFill>
              <a:srgbClr val="B1C1D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68" name="object 668"/>
          <p:cNvSpPr/>
          <p:nvPr/>
        </p:nvSpPr>
        <p:spPr>
          <a:xfrm>
            <a:off x="7402068" y="4087495"/>
            <a:ext cx="119252" cy="0"/>
          </a:xfrm>
          <a:custGeom>
            <a:avLst/>
            <a:gdLst/>
            <a:ahLst/>
            <a:cxnLst/>
            <a:rect l="l" t="t" r="r" b="b"/>
            <a:pathLst>
              <a:path w="119252" h="0">
                <a:moveTo>
                  <a:pt x="0" y="0"/>
                </a:moveTo>
                <a:lnTo>
                  <a:pt x="119252" y="0"/>
                </a:lnTo>
              </a:path>
            </a:pathLst>
          </a:custGeom>
          <a:ln w="25400">
            <a:solidFill>
              <a:srgbClr val="B1C1D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69" name="object 669"/>
          <p:cNvSpPr/>
          <p:nvPr/>
        </p:nvSpPr>
        <p:spPr>
          <a:xfrm>
            <a:off x="7637398" y="4087367"/>
            <a:ext cx="119760" cy="0"/>
          </a:xfrm>
          <a:custGeom>
            <a:avLst/>
            <a:gdLst/>
            <a:ahLst/>
            <a:cxnLst/>
            <a:rect l="l" t="t" r="r" b="b"/>
            <a:pathLst>
              <a:path w="119760" h="0">
                <a:moveTo>
                  <a:pt x="0" y="0"/>
                </a:moveTo>
                <a:lnTo>
                  <a:pt x="119760" y="0"/>
                </a:lnTo>
              </a:path>
            </a:pathLst>
          </a:custGeom>
          <a:ln w="25654">
            <a:solidFill>
              <a:srgbClr val="B1C1D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70" name="object 670"/>
          <p:cNvSpPr/>
          <p:nvPr/>
        </p:nvSpPr>
        <p:spPr>
          <a:xfrm>
            <a:off x="7411211" y="3848100"/>
            <a:ext cx="336803" cy="79248"/>
          </a:xfrm>
          <a:custGeom>
            <a:avLst/>
            <a:gdLst/>
            <a:ahLst/>
            <a:cxnLst/>
            <a:rect l="l" t="t" r="r" b="b"/>
            <a:pathLst>
              <a:path w="336803" h="79248">
                <a:moveTo>
                  <a:pt x="0" y="79248"/>
                </a:moveTo>
                <a:lnTo>
                  <a:pt x="336803" y="79248"/>
                </a:lnTo>
                <a:lnTo>
                  <a:pt x="336803" y="0"/>
                </a:lnTo>
                <a:lnTo>
                  <a:pt x="0" y="0"/>
                </a:lnTo>
                <a:lnTo>
                  <a:pt x="0" y="79248"/>
                </a:lnTo>
                <a:close/>
              </a:path>
            </a:pathLst>
          </a:custGeom>
          <a:solidFill>
            <a:srgbClr val="B1C1D1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71" name="object 671"/>
          <p:cNvSpPr/>
          <p:nvPr/>
        </p:nvSpPr>
        <p:spPr>
          <a:xfrm>
            <a:off x="7371588" y="3838955"/>
            <a:ext cx="396240" cy="0"/>
          </a:xfrm>
          <a:custGeom>
            <a:avLst/>
            <a:gdLst/>
            <a:ahLst/>
            <a:cxnLst/>
            <a:rect l="l" t="t" r="r" b="b"/>
            <a:pathLst>
              <a:path w="396240" h="0">
                <a:moveTo>
                  <a:pt x="0" y="0"/>
                </a:moveTo>
                <a:lnTo>
                  <a:pt x="396240" y="0"/>
                </a:lnTo>
              </a:path>
            </a:pathLst>
          </a:custGeom>
          <a:ln w="19557">
            <a:solidFill>
              <a:srgbClr val="7E99B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72" name="object 672"/>
          <p:cNvSpPr/>
          <p:nvPr/>
        </p:nvSpPr>
        <p:spPr>
          <a:xfrm>
            <a:off x="7519416" y="3927347"/>
            <a:ext cx="117348" cy="172212"/>
          </a:xfrm>
          <a:custGeom>
            <a:avLst/>
            <a:gdLst/>
            <a:ahLst/>
            <a:cxnLst/>
            <a:rect l="l" t="t" r="r" b="b"/>
            <a:pathLst>
              <a:path w="117348" h="172212">
                <a:moveTo>
                  <a:pt x="0" y="172212"/>
                </a:moveTo>
                <a:lnTo>
                  <a:pt x="117348" y="172212"/>
                </a:lnTo>
                <a:lnTo>
                  <a:pt x="117348" y="0"/>
                </a:lnTo>
                <a:lnTo>
                  <a:pt x="0" y="0"/>
                </a:lnTo>
                <a:lnTo>
                  <a:pt x="0" y="172212"/>
                </a:lnTo>
                <a:close/>
              </a:path>
            </a:pathLst>
          </a:custGeom>
          <a:solidFill>
            <a:srgbClr val="7E99B1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73" name="object 673"/>
          <p:cNvSpPr/>
          <p:nvPr/>
        </p:nvSpPr>
        <p:spPr>
          <a:xfrm>
            <a:off x="7568183" y="3896867"/>
            <a:ext cx="24384" cy="16763"/>
          </a:xfrm>
          <a:custGeom>
            <a:avLst/>
            <a:gdLst/>
            <a:ahLst/>
            <a:cxnLst/>
            <a:rect l="l" t="t" r="r" b="b"/>
            <a:pathLst>
              <a:path w="24384" h="16763">
                <a:moveTo>
                  <a:pt x="12192" y="0"/>
                </a:moveTo>
                <a:lnTo>
                  <a:pt x="7112" y="380"/>
                </a:lnTo>
                <a:lnTo>
                  <a:pt x="3810" y="2666"/>
                </a:lnTo>
                <a:lnTo>
                  <a:pt x="635" y="5714"/>
                </a:lnTo>
                <a:lnTo>
                  <a:pt x="0" y="8381"/>
                </a:lnTo>
                <a:lnTo>
                  <a:pt x="635" y="11429"/>
                </a:lnTo>
                <a:lnTo>
                  <a:pt x="3810" y="14096"/>
                </a:lnTo>
                <a:lnTo>
                  <a:pt x="7112" y="16382"/>
                </a:lnTo>
                <a:lnTo>
                  <a:pt x="12192" y="16763"/>
                </a:lnTo>
                <a:lnTo>
                  <a:pt x="16637" y="16382"/>
                </a:lnTo>
                <a:lnTo>
                  <a:pt x="20574" y="14096"/>
                </a:lnTo>
                <a:lnTo>
                  <a:pt x="23749" y="11429"/>
                </a:lnTo>
                <a:lnTo>
                  <a:pt x="24384" y="8381"/>
                </a:lnTo>
                <a:lnTo>
                  <a:pt x="23749" y="5714"/>
                </a:lnTo>
                <a:lnTo>
                  <a:pt x="20574" y="2666"/>
                </a:lnTo>
                <a:lnTo>
                  <a:pt x="16637" y="380"/>
                </a:lnTo>
                <a:lnTo>
                  <a:pt x="12192" y="0"/>
                </a:lnTo>
                <a:close/>
              </a:path>
            </a:pathLst>
          </a:custGeom>
          <a:solidFill>
            <a:srgbClr val="7E99B1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74" name="object 674"/>
          <p:cNvSpPr/>
          <p:nvPr/>
        </p:nvSpPr>
        <p:spPr>
          <a:xfrm>
            <a:off x="7562088" y="3810761"/>
            <a:ext cx="185927" cy="0"/>
          </a:xfrm>
          <a:custGeom>
            <a:avLst/>
            <a:gdLst/>
            <a:ahLst/>
            <a:cxnLst/>
            <a:rect l="l" t="t" r="r" b="b"/>
            <a:pathLst>
              <a:path w="185927" h="0">
                <a:moveTo>
                  <a:pt x="0" y="0"/>
                </a:moveTo>
                <a:lnTo>
                  <a:pt x="185927" y="0"/>
                </a:lnTo>
              </a:path>
            </a:pathLst>
          </a:custGeom>
          <a:ln w="39370">
            <a:solidFill>
              <a:srgbClr val="D5C5C8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75" name="object 675"/>
          <p:cNvSpPr/>
          <p:nvPr/>
        </p:nvSpPr>
        <p:spPr>
          <a:xfrm>
            <a:off x="7536180" y="3672840"/>
            <a:ext cx="187451" cy="118872"/>
          </a:xfrm>
          <a:custGeom>
            <a:avLst/>
            <a:gdLst/>
            <a:ahLst/>
            <a:cxnLst/>
            <a:rect l="l" t="t" r="r" b="b"/>
            <a:pathLst>
              <a:path w="187451" h="118872">
                <a:moveTo>
                  <a:pt x="91186" y="0"/>
                </a:moveTo>
                <a:lnTo>
                  <a:pt x="85090" y="0"/>
                </a:lnTo>
                <a:lnTo>
                  <a:pt x="81279" y="381"/>
                </a:lnTo>
                <a:lnTo>
                  <a:pt x="76962" y="1270"/>
                </a:lnTo>
                <a:lnTo>
                  <a:pt x="69469" y="2540"/>
                </a:lnTo>
                <a:lnTo>
                  <a:pt x="45974" y="6858"/>
                </a:lnTo>
                <a:lnTo>
                  <a:pt x="32893" y="9398"/>
                </a:lnTo>
                <a:lnTo>
                  <a:pt x="22351" y="11557"/>
                </a:lnTo>
                <a:lnTo>
                  <a:pt x="13716" y="12827"/>
                </a:lnTo>
                <a:lnTo>
                  <a:pt x="9905" y="13208"/>
                </a:lnTo>
                <a:lnTo>
                  <a:pt x="4318" y="14859"/>
                </a:lnTo>
                <a:lnTo>
                  <a:pt x="1270" y="16129"/>
                </a:lnTo>
                <a:lnTo>
                  <a:pt x="0" y="18796"/>
                </a:lnTo>
                <a:lnTo>
                  <a:pt x="0" y="105283"/>
                </a:lnTo>
                <a:lnTo>
                  <a:pt x="635" y="106553"/>
                </a:lnTo>
                <a:lnTo>
                  <a:pt x="1904" y="108204"/>
                </a:lnTo>
                <a:lnTo>
                  <a:pt x="3683" y="108585"/>
                </a:lnTo>
                <a:lnTo>
                  <a:pt x="5588" y="109093"/>
                </a:lnTo>
                <a:lnTo>
                  <a:pt x="8636" y="109982"/>
                </a:lnTo>
                <a:lnTo>
                  <a:pt x="11175" y="110362"/>
                </a:lnTo>
                <a:lnTo>
                  <a:pt x="11811" y="110362"/>
                </a:lnTo>
                <a:lnTo>
                  <a:pt x="14859" y="112903"/>
                </a:lnTo>
                <a:lnTo>
                  <a:pt x="27940" y="114554"/>
                </a:lnTo>
                <a:lnTo>
                  <a:pt x="34798" y="118872"/>
                </a:lnTo>
                <a:lnTo>
                  <a:pt x="163195" y="118872"/>
                </a:lnTo>
                <a:lnTo>
                  <a:pt x="163195" y="117221"/>
                </a:lnTo>
                <a:lnTo>
                  <a:pt x="163829" y="114554"/>
                </a:lnTo>
                <a:lnTo>
                  <a:pt x="164465" y="112014"/>
                </a:lnTo>
                <a:lnTo>
                  <a:pt x="164465" y="110362"/>
                </a:lnTo>
                <a:lnTo>
                  <a:pt x="170052" y="109474"/>
                </a:lnTo>
                <a:lnTo>
                  <a:pt x="172593" y="106553"/>
                </a:lnTo>
                <a:lnTo>
                  <a:pt x="183769" y="106553"/>
                </a:lnTo>
                <a:lnTo>
                  <a:pt x="185547" y="106045"/>
                </a:lnTo>
                <a:lnTo>
                  <a:pt x="186817" y="105283"/>
                </a:lnTo>
                <a:lnTo>
                  <a:pt x="187451" y="103124"/>
                </a:lnTo>
                <a:lnTo>
                  <a:pt x="187451" y="34925"/>
                </a:lnTo>
                <a:lnTo>
                  <a:pt x="186817" y="32385"/>
                </a:lnTo>
                <a:lnTo>
                  <a:pt x="184912" y="30734"/>
                </a:lnTo>
                <a:lnTo>
                  <a:pt x="183134" y="28956"/>
                </a:lnTo>
                <a:lnTo>
                  <a:pt x="179959" y="28067"/>
                </a:lnTo>
                <a:lnTo>
                  <a:pt x="177546" y="27686"/>
                </a:lnTo>
                <a:lnTo>
                  <a:pt x="173227" y="26035"/>
                </a:lnTo>
                <a:lnTo>
                  <a:pt x="161417" y="22606"/>
                </a:lnTo>
                <a:lnTo>
                  <a:pt x="155828" y="20828"/>
                </a:lnTo>
                <a:lnTo>
                  <a:pt x="150875" y="19177"/>
                </a:lnTo>
                <a:lnTo>
                  <a:pt x="147066" y="18287"/>
                </a:lnTo>
                <a:lnTo>
                  <a:pt x="145923" y="17907"/>
                </a:lnTo>
                <a:lnTo>
                  <a:pt x="145923" y="14097"/>
                </a:lnTo>
                <a:lnTo>
                  <a:pt x="144652" y="12827"/>
                </a:lnTo>
                <a:lnTo>
                  <a:pt x="142113" y="11557"/>
                </a:lnTo>
                <a:lnTo>
                  <a:pt x="139700" y="10287"/>
                </a:lnTo>
                <a:lnTo>
                  <a:pt x="136525" y="9398"/>
                </a:lnTo>
                <a:lnTo>
                  <a:pt x="130937" y="8509"/>
                </a:lnTo>
                <a:lnTo>
                  <a:pt x="124078" y="6858"/>
                </a:lnTo>
                <a:lnTo>
                  <a:pt x="117348" y="5587"/>
                </a:lnTo>
                <a:lnTo>
                  <a:pt x="109220" y="3429"/>
                </a:lnTo>
                <a:lnTo>
                  <a:pt x="102997" y="2540"/>
                </a:lnTo>
                <a:lnTo>
                  <a:pt x="98044" y="1270"/>
                </a:lnTo>
                <a:lnTo>
                  <a:pt x="94996" y="381"/>
                </a:lnTo>
                <a:lnTo>
                  <a:pt x="91186" y="0"/>
                </a:lnTo>
                <a:close/>
              </a:path>
            </a:pathLst>
          </a:custGeom>
          <a:solidFill>
            <a:srgbClr val="D5C5C8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76" name="object 676"/>
          <p:cNvSpPr/>
          <p:nvPr/>
        </p:nvSpPr>
        <p:spPr>
          <a:xfrm>
            <a:off x="7495031" y="3791711"/>
            <a:ext cx="67056" cy="38100"/>
          </a:xfrm>
          <a:custGeom>
            <a:avLst/>
            <a:gdLst/>
            <a:ahLst/>
            <a:cxnLst/>
            <a:rect l="l" t="t" r="r" b="b"/>
            <a:pathLst>
              <a:path w="67056" h="38100">
                <a:moveTo>
                  <a:pt x="67056" y="0"/>
                </a:moveTo>
                <a:lnTo>
                  <a:pt x="0" y="7493"/>
                </a:lnTo>
                <a:lnTo>
                  <a:pt x="0" y="38100"/>
                </a:lnTo>
                <a:lnTo>
                  <a:pt x="67056" y="38100"/>
                </a:lnTo>
                <a:lnTo>
                  <a:pt x="67056" y="0"/>
                </a:lnTo>
                <a:close/>
              </a:path>
            </a:pathLst>
          </a:custGeom>
          <a:solidFill>
            <a:srgbClr val="B79B9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77" name="object 677"/>
          <p:cNvSpPr/>
          <p:nvPr/>
        </p:nvSpPr>
        <p:spPr>
          <a:xfrm>
            <a:off x="7621523" y="3672840"/>
            <a:ext cx="60959" cy="105156"/>
          </a:xfrm>
          <a:custGeom>
            <a:avLst/>
            <a:gdLst/>
            <a:ahLst/>
            <a:cxnLst/>
            <a:rect l="l" t="t" r="r" b="b"/>
            <a:pathLst>
              <a:path w="60959" h="105155">
                <a:moveTo>
                  <a:pt x="3175" y="0"/>
                </a:moveTo>
                <a:lnTo>
                  <a:pt x="4445" y="381"/>
                </a:lnTo>
                <a:lnTo>
                  <a:pt x="5715" y="1778"/>
                </a:lnTo>
                <a:lnTo>
                  <a:pt x="6857" y="2540"/>
                </a:lnTo>
                <a:lnTo>
                  <a:pt x="7493" y="3429"/>
                </a:lnTo>
                <a:lnTo>
                  <a:pt x="7493" y="100457"/>
                </a:lnTo>
                <a:lnTo>
                  <a:pt x="6857" y="101727"/>
                </a:lnTo>
                <a:lnTo>
                  <a:pt x="5715" y="103378"/>
                </a:lnTo>
                <a:lnTo>
                  <a:pt x="3809" y="104267"/>
                </a:lnTo>
                <a:lnTo>
                  <a:pt x="0" y="105156"/>
                </a:lnTo>
                <a:lnTo>
                  <a:pt x="55879" y="105156"/>
                </a:lnTo>
                <a:lnTo>
                  <a:pt x="57784" y="104775"/>
                </a:lnTo>
                <a:lnTo>
                  <a:pt x="59690" y="103378"/>
                </a:lnTo>
                <a:lnTo>
                  <a:pt x="60325" y="101346"/>
                </a:lnTo>
                <a:lnTo>
                  <a:pt x="60959" y="99187"/>
                </a:lnTo>
                <a:lnTo>
                  <a:pt x="60959" y="14224"/>
                </a:lnTo>
                <a:lnTo>
                  <a:pt x="59690" y="12827"/>
                </a:lnTo>
                <a:lnTo>
                  <a:pt x="57150" y="11557"/>
                </a:lnTo>
                <a:lnTo>
                  <a:pt x="54736" y="10287"/>
                </a:lnTo>
                <a:lnTo>
                  <a:pt x="51561" y="9398"/>
                </a:lnTo>
                <a:lnTo>
                  <a:pt x="45847" y="8636"/>
                </a:lnTo>
                <a:lnTo>
                  <a:pt x="38989" y="6858"/>
                </a:lnTo>
                <a:lnTo>
                  <a:pt x="32003" y="5587"/>
                </a:lnTo>
                <a:lnTo>
                  <a:pt x="23875" y="3429"/>
                </a:lnTo>
                <a:lnTo>
                  <a:pt x="17652" y="2540"/>
                </a:lnTo>
                <a:lnTo>
                  <a:pt x="12573" y="1270"/>
                </a:lnTo>
                <a:lnTo>
                  <a:pt x="9398" y="381"/>
                </a:lnTo>
                <a:lnTo>
                  <a:pt x="5079" y="381"/>
                </a:lnTo>
                <a:lnTo>
                  <a:pt x="3175" y="0"/>
                </a:lnTo>
                <a:close/>
              </a:path>
            </a:pathLst>
          </a:custGeom>
          <a:solidFill>
            <a:srgbClr val="B79B9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78" name="object 678"/>
          <p:cNvSpPr/>
          <p:nvPr/>
        </p:nvSpPr>
        <p:spPr>
          <a:xfrm>
            <a:off x="7376159" y="3823715"/>
            <a:ext cx="27432" cy="6095"/>
          </a:xfrm>
          <a:custGeom>
            <a:avLst/>
            <a:gdLst/>
            <a:ahLst/>
            <a:cxnLst/>
            <a:rect l="l" t="t" r="r" b="b"/>
            <a:pathLst>
              <a:path w="27432" h="6096">
                <a:moveTo>
                  <a:pt x="27432" y="0"/>
                </a:moveTo>
                <a:lnTo>
                  <a:pt x="2540" y="2285"/>
                </a:lnTo>
                <a:lnTo>
                  <a:pt x="635" y="2285"/>
                </a:lnTo>
                <a:lnTo>
                  <a:pt x="0" y="2666"/>
                </a:lnTo>
                <a:lnTo>
                  <a:pt x="0" y="6095"/>
                </a:lnTo>
                <a:lnTo>
                  <a:pt x="27432" y="6095"/>
                </a:lnTo>
                <a:lnTo>
                  <a:pt x="27432" y="0"/>
                </a:lnTo>
                <a:close/>
              </a:path>
            </a:pathLst>
          </a:custGeom>
          <a:solidFill>
            <a:srgbClr val="C1AAAE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79" name="object 679"/>
          <p:cNvSpPr/>
          <p:nvPr/>
        </p:nvSpPr>
        <p:spPr>
          <a:xfrm>
            <a:off x="7403592" y="3811523"/>
            <a:ext cx="140207" cy="18287"/>
          </a:xfrm>
          <a:custGeom>
            <a:avLst/>
            <a:gdLst/>
            <a:ahLst/>
            <a:cxnLst/>
            <a:rect l="l" t="t" r="r" b="b"/>
            <a:pathLst>
              <a:path w="140207" h="18287">
                <a:moveTo>
                  <a:pt x="137794" y="0"/>
                </a:moveTo>
                <a:lnTo>
                  <a:pt x="133984" y="0"/>
                </a:lnTo>
                <a:lnTo>
                  <a:pt x="129031" y="507"/>
                </a:lnTo>
                <a:lnTo>
                  <a:pt x="125983" y="888"/>
                </a:lnTo>
                <a:lnTo>
                  <a:pt x="119887" y="1396"/>
                </a:lnTo>
                <a:lnTo>
                  <a:pt x="113029" y="2286"/>
                </a:lnTo>
                <a:lnTo>
                  <a:pt x="103758" y="3175"/>
                </a:lnTo>
                <a:lnTo>
                  <a:pt x="93852" y="3556"/>
                </a:lnTo>
                <a:lnTo>
                  <a:pt x="82803" y="4444"/>
                </a:lnTo>
                <a:lnTo>
                  <a:pt x="71627" y="5842"/>
                </a:lnTo>
                <a:lnTo>
                  <a:pt x="60578" y="6731"/>
                </a:lnTo>
                <a:lnTo>
                  <a:pt x="48767" y="7112"/>
                </a:lnTo>
                <a:lnTo>
                  <a:pt x="37718" y="8000"/>
                </a:lnTo>
                <a:lnTo>
                  <a:pt x="27812" y="9398"/>
                </a:lnTo>
                <a:lnTo>
                  <a:pt x="18541" y="9778"/>
                </a:lnTo>
                <a:lnTo>
                  <a:pt x="4952" y="10668"/>
                </a:lnTo>
                <a:lnTo>
                  <a:pt x="1269" y="11175"/>
                </a:lnTo>
                <a:lnTo>
                  <a:pt x="0" y="11175"/>
                </a:lnTo>
                <a:lnTo>
                  <a:pt x="0" y="18287"/>
                </a:lnTo>
                <a:lnTo>
                  <a:pt x="140207" y="18287"/>
                </a:lnTo>
                <a:lnTo>
                  <a:pt x="140207" y="2286"/>
                </a:lnTo>
                <a:lnTo>
                  <a:pt x="138937" y="507"/>
                </a:lnTo>
                <a:lnTo>
                  <a:pt x="137794" y="0"/>
                </a:lnTo>
                <a:close/>
              </a:path>
            </a:pathLst>
          </a:custGeom>
          <a:solidFill>
            <a:srgbClr val="D5C5C8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80" name="object 680"/>
          <p:cNvSpPr/>
          <p:nvPr/>
        </p:nvSpPr>
        <p:spPr>
          <a:xfrm>
            <a:off x="7548371" y="3784091"/>
            <a:ext cx="152400" cy="7619"/>
          </a:xfrm>
          <a:custGeom>
            <a:avLst/>
            <a:gdLst/>
            <a:ahLst/>
            <a:cxnLst/>
            <a:rect l="l" t="t" r="r" b="b"/>
            <a:pathLst>
              <a:path w="152400" h="7620">
                <a:moveTo>
                  <a:pt x="152400" y="0"/>
                </a:moveTo>
                <a:lnTo>
                  <a:pt x="0" y="0"/>
                </a:lnTo>
                <a:lnTo>
                  <a:pt x="3048" y="2285"/>
                </a:lnTo>
                <a:lnTo>
                  <a:pt x="16128" y="3809"/>
                </a:lnTo>
                <a:lnTo>
                  <a:pt x="22859" y="7619"/>
                </a:lnTo>
                <a:lnTo>
                  <a:pt x="151129" y="7619"/>
                </a:lnTo>
                <a:lnTo>
                  <a:pt x="151129" y="6095"/>
                </a:lnTo>
                <a:lnTo>
                  <a:pt x="152400" y="1523"/>
                </a:lnTo>
                <a:lnTo>
                  <a:pt x="152400" y="0"/>
                </a:lnTo>
                <a:close/>
              </a:path>
            </a:pathLst>
          </a:custGeom>
          <a:solidFill>
            <a:srgbClr val="997177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81" name="object 681"/>
          <p:cNvSpPr/>
          <p:nvPr/>
        </p:nvSpPr>
        <p:spPr>
          <a:xfrm>
            <a:off x="7546847" y="3683508"/>
            <a:ext cx="68579" cy="89916"/>
          </a:xfrm>
          <a:custGeom>
            <a:avLst/>
            <a:gdLst/>
            <a:ahLst/>
            <a:cxnLst/>
            <a:rect l="l" t="t" r="r" b="b"/>
            <a:pathLst>
              <a:path w="68579" h="89916">
                <a:moveTo>
                  <a:pt x="66675" y="0"/>
                </a:moveTo>
                <a:lnTo>
                  <a:pt x="64897" y="0"/>
                </a:lnTo>
                <a:lnTo>
                  <a:pt x="61213" y="381"/>
                </a:lnTo>
                <a:lnTo>
                  <a:pt x="54355" y="1778"/>
                </a:lnTo>
                <a:lnTo>
                  <a:pt x="45084" y="3429"/>
                </a:lnTo>
                <a:lnTo>
                  <a:pt x="34035" y="4699"/>
                </a:lnTo>
                <a:lnTo>
                  <a:pt x="22859" y="6858"/>
                </a:lnTo>
                <a:lnTo>
                  <a:pt x="13588" y="8128"/>
                </a:lnTo>
                <a:lnTo>
                  <a:pt x="6857" y="9906"/>
                </a:lnTo>
                <a:lnTo>
                  <a:pt x="3682" y="10287"/>
                </a:lnTo>
                <a:lnTo>
                  <a:pt x="2412" y="10287"/>
                </a:lnTo>
                <a:lnTo>
                  <a:pt x="634" y="10795"/>
                </a:lnTo>
                <a:lnTo>
                  <a:pt x="0" y="11557"/>
                </a:lnTo>
                <a:lnTo>
                  <a:pt x="0" y="89027"/>
                </a:lnTo>
                <a:lnTo>
                  <a:pt x="634" y="89535"/>
                </a:lnTo>
                <a:lnTo>
                  <a:pt x="2412" y="89916"/>
                </a:lnTo>
                <a:lnTo>
                  <a:pt x="3682" y="89916"/>
                </a:lnTo>
                <a:lnTo>
                  <a:pt x="4952" y="89535"/>
                </a:lnTo>
                <a:lnTo>
                  <a:pt x="4318" y="89027"/>
                </a:lnTo>
                <a:lnTo>
                  <a:pt x="4318" y="13335"/>
                </a:lnTo>
                <a:lnTo>
                  <a:pt x="4952" y="12954"/>
                </a:lnTo>
                <a:lnTo>
                  <a:pt x="6857" y="12065"/>
                </a:lnTo>
                <a:lnTo>
                  <a:pt x="7366" y="11557"/>
                </a:lnTo>
                <a:lnTo>
                  <a:pt x="12953" y="10287"/>
                </a:lnTo>
                <a:lnTo>
                  <a:pt x="19176" y="8636"/>
                </a:lnTo>
                <a:lnTo>
                  <a:pt x="27177" y="7366"/>
                </a:lnTo>
                <a:lnTo>
                  <a:pt x="35813" y="5588"/>
                </a:lnTo>
                <a:lnTo>
                  <a:pt x="44450" y="4699"/>
                </a:lnTo>
                <a:lnTo>
                  <a:pt x="60578" y="2159"/>
                </a:lnTo>
                <a:lnTo>
                  <a:pt x="68579" y="1270"/>
                </a:lnTo>
                <a:lnTo>
                  <a:pt x="68579" y="889"/>
                </a:lnTo>
                <a:lnTo>
                  <a:pt x="67945" y="381"/>
                </a:lnTo>
                <a:lnTo>
                  <a:pt x="66675" y="0"/>
                </a:lnTo>
                <a:close/>
              </a:path>
            </a:pathLst>
          </a:custGeom>
          <a:solidFill>
            <a:srgbClr val="997177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82" name="object 682"/>
          <p:cNvSpPr/>
          <p:nvPr/>
        </p:nvSpPr>
        <p:spPr>
          <a:xfrm>
            <a:off x="7551419" y="3685032"/>
            <a:ext cx="64007" cy="88392"/>
          </a:xfrm>
          <a:custGeom>
            <a:avLst/>
            <a:gdLst/>
            <a:ahLst/>
            <a:cxnLst/>
            <a:rect l="l" t="t" r="r" b="b"/>
            <a:pathLst>
              <a:path w="64007" h="88392">
                <a:moveTo>
                  <a:pt x="64007" y="0"/>
                </a:moveTo>
                <a:lnTo>
                  <a:pt x="56006" y="889"/>
                </a:lnTo>
                <a:lnTo>
                  <a:pt x="40004" y="3429"/>
                </a:lnTo>
                <a:lnTo>
                  <a:pt x="31369" y="4318"/>
                </a:lnTo>
                <a:lnTo>
                  <a:pt x="22732" y="6096"/>
                </a:lnTo>
                <a:lnTo>
                  <a:pt x="14731" y="7366"/>
                </a:lnTo>
                <a:lnTo>
                  <a:pt x="8635" y="9017"/>
                </a:lnTo>
                <a:lnTo>
                  <a:pt x="3048" y="10287"/>
                </a:lnTo>
                <a:lnTo>
                  <a:pt x="2412" y="10795"/>
                </a:lnTo>
                <a:lnTo>
                  <a:pt x="634" y="11684"/>
                </a:lnTo>
                <a:lnTo>
                  <a:pt x="0" y="12065"/>
                </a:lnTo>
                <a:lnTo>
                  <a:pt x="0" y="88011"/>
                </a:lnTo>
                <a:lnTo>
                  <a:pt x="634" y="88392"/>
                </a:lnTo>
                <a:lnTo>
                  <a:pt x="6096" y="88392"/>
                </a:lnTo>
                <a:lnTo>
                  <a:pt x="23368" y="87503"/>
                </a:lnTo>
                <a:lnTo>
                  <a:pt x="33274" y="87122"/>
                </a:lnTo>
                <a:lnTo>
                  <a:pt x="43052" y="87122"/>
                </a:lnTo>
                <a:lnTo>
                  <a:pt x="51688" y="86233"/>
                </a:lnTo>
                <a:lnTo>
                  <a:pt x="58420" y="85852"/>
                </a:lnTo>
                <a:lnTo>
                  <a:pt x="62102" y="85852"/>
                </a:lnTo>
                <a:lnTo>
                  <a:pt x="63373" y="85344"/>
                </a:lnTo>
                <a:lnTo>
                  <a:pt x="64007" y="84963"/>
                </a:lnTo>
                <a:lnTo>
                  <a:pt x="64007" y="0"/>
                </a:lnTo>
                <a:close/>
              </a:path>
            </a:pathLst>
          </a:custGeom>
          <a:solidFill>
            <a:srgbClr val="09335B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83" name="object 683"/>
          <p:cNvSpPr/>
          <p:nvPr/>
        </p:nvSpPr>
        <p:spPr>
          <a:xfrm>
            <a:off x="7246619" y="3368040"/>
            <a:ext cx="7619" cy="33527"/>
          </a:xfrm>
          <a:custGeom>
            <a:avLst/>
            <a:gdLst/>
            <a:ahLst/>
            <a:cxnLst/>
            <a:rect l="l" t="t" r="r" b="b"/>
            <a:pathLst>
              <a:path w="7619" h="33527">
                <a:moveTo>
                  <a:pt x="0" y="16763"/>
                </a:moveTo>
                <a:lnTo>
                  <a:pt x="7619" y="16763"/>
                </a:lnTo>
              </a:path>
            </a:pathLst>
          </a:custGeom>
          <a:ln w="34797">
            <a:solidFill>
              <a:srgbClr val="B1C1D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84" name="object 684"/>
          <p:cNvSpPr/>
          <p:nvPr/>
        </p:nvSpPr>
        <p:spPr>
          <a:xfrm>
            <a:off x="7106411" y="3186683"/>
            <a:ext cx="187452" cy="156971"/>
          </a:xfrm>
          <a:custGeom>
            <a:avLst/>
            <a:gdLst/>
            <a:ahLst/>
            <a:cxnLst/>
            <a:rect l="l" t="t" r="r" b="b"/>
            <a:pathLst>
              <a:path w="187452" h="156971">
                <a:moveTo>
                  <a:pt x="28702" y="0"/>
                </a:moveTo>
                <a:lnTo>
                  <a:pt x="11303" y="0"/>
                </a:lnTo>
                <a:lnTo>
                  <a:pt x="11303" y="37464"/>
                </a:lnTo>
                <a:lnTo>
                  <a:pt x="19939" y="37464"/>
                </a:lnTo>
                <a:lnTo>
                  <a:pt x="16891" y="50926"/>
                </a:lnTo>
                <a:lnTo>
                  <a:pt x="10033" y="74549"/>
                </a:lnTo>
                <a:lnTo>
                  <a:pt x="2540" y="100456"/>
                </a:lnTo>
                <a:lnTo>
                  <a:pt x="0" y="118617"/>
                </a:lnTo>
                <a:lnTo>
                  <a:pt x="635" y="125983"/>
                </a:lnTo>
                <a:lnTo>
                  <a:pt x="35052" y="149225"/>
                </a:lnTo>
                <a:lnTo>
                  <a:pt x="61214" y="149225"/>
                </a:lnTo>
                <a:lnTo>
                  <a:pt x="61214" y="153924"/>
                </a:lnTo>
                <a:lnTo>
                  <a:pt x="65659" y="156971"/>
                </a:lnTo>
                <a:lnTo>
                  <a:pt x="183134" y="156971"/>
                </a:lnTo>
                <a:lnTo>
                  <a:pt x="187452" y="153924"/>
                </a:lnTo>
                <a:lnTo>
                  <a:pt x="187452" y="143128"/>
                </a:lnTo>
                <a:lnTo>
                  <a:pt x="42545" y="143128"/>
                </a:lnTo>
                <a:lnTo>
                  <a:pt x="33147" y="142748"/>
                </a:lnTo>
                <a:lnTo>
                  <a:pt x="10033" y="124587"/>
                </a:lnTo>
                <a:lnTo>
                  <a:pt x="10033" y="118617"/>
                </a:lnTo>
                <a:lnTo>
                  <a:pt x="12446" y="100075"/>
                </a:lnTo>
                <a:lnTo>
                  <a:pt x="19431" y="75056"/>
                </a:lnTo>
                <a:lnTo>
                  <a:pt x="25654" y="51307"/>
                </a:lnTo>
                <a:lnTo>
                  <a:pt x="28702" y="37464"/>
                </a:lnTo>
                <a:lnTo>
                  <a:pt x="28702" y="0"/>
                </a:lnTo>
                <a:close/>
              </a:path>
            </a:pathLst>
          </a:custGeom>
          <a:solidFill>
            <a:srgbClr val="7E99B1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85" name="object 685"/>
          <p:cNvSpPr/>
          <p:nvPr/>
        </p:nvSpPr>
        <p:spPr>
          <a:xfrm>
            <a:off x="7146300" y="3327400"/>
            <a:ext cx="196066" cy="0"/>
          </a:xfrm>
          <a:custGeom>
            <a:avLst/>
            <a:gdLst/>
            <a:ahLst/>
            <a:cxnLst/>
            <a:rect l="l" t="t" r="r" b="b"/>
            <a:pathLst>
              <a:path w="196066" h="0">
                <a:moveTo>
                  <a:pt x="0" y="0"/>
                </a:moveTo>
                <a:lnTo>
                  <a:pt x="196066" y="0"/>
                </a:lnTo>
              </a:path>
            </a:pathLst>
          </a:custGeom>
          <a:ln w="6349">
            <a:solidFill>
              <a:srgbClr val="286F6F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86" name="object 686"/>
          <p:cNvSpPr/>
          <p:nvPr/>
        </p:nvSpPr>
        <p:spPr>
          <a:xfrm>
            <a:off x="7133843" y="3144011"/>
            <a:ext cx="25907" cy="96012"/>
          </a:xfrm>
          <a:custGeom>
            <a:avLst/>
            <a:gdLst/>
            <a:ahLst/>
            <a:cxnLst/>
            <a:rect l="l" t="t" r="r" b="b"/>
            <a:pathLst>
              <a:path w="25907" h="96012">
                <a:moveTo>
                  <a:pt x="7747" y="0"/>
                </a:moveTo>
                <a:lnTo>
                  <a:pt x="5206" y="0"/>
                </a:lnTo>
                <a:lnTo>
                  <a:pt x="1904" y="888"/>
                </a:lnTo>
                <a:lnTo>
                  <a:pt x="634" y="2921"/>
                </a:lnTo>
                <a:lnTo>
                  <a:pt x="0" y="5968"/>
                </a:lnTo>
                <a:lnTo>
                  <a:pt x="0" y="91312"/>
                </a:lnTo>
                <a:lnTo>
                  <a:pt x="634" y="94361"/>
                </a:lnTo>
                <a:lnTo>
                  <a:pt x="1904" y="96012"/>
                </a:lnTo>
                <a:lnTo>
                  <a:pt x="5206" y="96012"/>
                </a:lnTo>
                <a:lnTo>
                  <a:pt x="7747" y="94361"/>
                </a:lnTo>
                <a:lnTo>
                  <a:pt x="14858" y="90042"/>
                </a:lnTo>
                <a:lnTo>
                  <a:pt x="20700" y="84962"/>
                </a:lnTo>
                <a:lnTo>
                  <a:pt x="24637" y="79501"/>
                </a:lnTo>
                <a:lnTo>
                  <a:pt x="25907" y="73025"/>
                </a:lnTo>
                <a:lnTo>
                  <a:pt x="25907" y="18668"/>
                </a:lnTo>
                <a:lnTo>
                  <a:pt x="24002" y="12318"/>
                </a:lnTo>
                <a:lnTo>
                  <a:pt x="18796" y="6350"/>
                </a:lnTo>
                <a:lnTo>
                  <a:pt x="12319" y="2159"/>
                </a:lnTo>
                <a:lnTo>
                  <a:pt x="7747" y="0"/>
                </a:lnTo>
                <a:close/>
              </a:path>
            </a:pathLst>
          </a:custGeom>
          <a:solidFill>
            <a:srgbClr val="09A2A2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87" name="object 687"/>
          <p:cNvSpPr/>
          <p:nvPr/>
        </p:nvSpPr>
        <p:spPr>
          <a:xfrm>
            <a:off x="7138416" y="3299459"/>
            <a:ext cx="211835" cy="25907"/>
          </a:xfrm>
          <a:custGeom>
            <a:avLst/>
            <a:gdLst/>
            <a:ahLst/>
            <a:cxnLst/>
            <a:rect l="l" t="t" r="r" b="b"/>
            <a:pathLst>
              <a:path w="211835" h="25907">
                <a:moveTo>
                  <a:pt x="199389" y="0"/>
                </a:moveTo>
                <a:lnTo>
                  <a:pt x="25653" y="0"/>
                </a:lnTo>
                <a:lnTo>
                  <a:pt x="14350" y="1269"/>
                </a:lnTo>
                <a:lnTo>
                  <a:pt x="6223" y="2793"/>
                </a:lnTo>
                <a:lnTo>
                  <a:pt x="1904" y="5714"/>
                </a:lnTo>
                <a:lnTo>
                  <a:pt x="0" y="9270"/>
                </a:lnTo>
                <a:lnTo>
                  <a:pt x="0" y="13715"/>
                </a:lnTo>
                <a:lnTo>
                  <a:pt x="1904" y="17779"/>
                </a:lnTo>
                <a:lnTo>
                  <a:pt x="5587" y="21843"/>
                </a:lnTo>
                <a:lnTo>
                  <a:pt x="10032" y="25907"/>
                </a:lnTo>
                <a:lnTo>
                  <a:pt x="201802" y="25907"/>
                </a:lnTo>
                <a:lnTo>
                  <a:pt x="204977" y="23494"/>
                </a:lnTo>
                <a:lnTo>
                  <a:pt x="207517" y="20192"/>
                </a:lnTo>
                <a:lnTo>
                  <a:pt x="210565" y="15748"/>
                </a:lnTo>
                <a:lnTo>
                  <a:pt x="211835" y="11302"/>
                </a:lnTo>
                <a:lnTo>
                  <a:pt x="211835" y="7238"/>
                </a:lnTo>
                <a:lnTo>
                  <a:pt x="210565" y="3175"/>
                </a:lnTo>
                <a:lnTo>
                  <a:pt x="206248" y="1269"/>
                </a:lnTo>
                <a:lnTo>
                  <a:pt x="199389" y="0"/>
                </a:lnTo>
                <a:close/>
              </a:path>
            </a:pathLst>
          </a:custGeom>
          <a:solidFill>
            <a:srgbClr val="09A2A2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88" name="object 688"/>
          <p:cNvSpPr/>
          <p:nvPr/>
        </p:nvSpPr>
        <p:spPr>
          <a:xfrm>
            <a:off x="7107935" y="3396996"/>
            <a:ext cx="283464" cy="82295"/>
          </a:xfrm>
          <a:custGeom>
            <a:avLst/>
            <a:gdLst/>
            <a:ahLst/>
            <a:cxnLst/>
            <a:rect l="l" t="t" r="r" b="b"/>
            <a:pathLst>
              <a:path w="283464" h="82295">
                <a:moveTo>
                  <a:pt x="153543" y="43306"/>
                </a:moveTo>
                <a:lnTo>
                  <a:pt x="130556" y="43306"/>
                </a:lnTo>
                <a:lnTo>
                  <a:pt x="129286" y="47116"/>
                </a:lnTo>
                <a:lnTo>
                  <a:pt x="127381" y="51434"/>
                </a:lnTo>
                <a:lnTo>
                  <a:pt x="126914" y="55752"/>
                </a:lnTo>
                <a:lnTo>
                  <a:pt x="126873" y="66801"/>
                </a:lnTo>
                <a:lnTo>
                  <a:pt x="124968" y="68579"/>
                </a:lnTo>
                <a:lnTo>
                  <a:pt x="123698" y="69850"/>
                </a:lnTo>
                <a:lnTo>
                  <a:pt x="122428" y="72008"/>
                </a:lnTo>
                <a:lnTo>
                  <a:pt x="122428" y="73659"/>
                </a:lnTo>
                <a:lnTo>
                  <a:pt x="123063" y="76707"/>
                </a:lnTo>
                <a:lnTo>
                  <a:pt x="126238" y="79755"/>
                </a:lnTo>
                <a:lnTo>
                  <a:pt x="130556" y="81914"/>
                </a:lnTo>
                <a:lnTo>
                  <a:pt x="135509" y="82295"/>
                </a:lnTo>
                <a:lnTo>
                  <a:pt x="140462" y="81914"/>
                </a:lnTo>
                <a:lnTo>
                  <a:pt x="144780" y="79755"/>
                </a:lnTo>
                <a:lnTo>
                  <a:pt x="147320" y="76707"/>
                </a:lnTo>
                <a:lnTo>
                  <a:pt x="148590" y="73659"/>
                </a:lnTo>
                <a:lnTo>
                  <a:pt x="147320" y="72008"/>
                </a:lnTo>
                <a:lnTo>
                  <a:pt x="146685" y="69468"/>
                </a:lnTo>
                <a:lnTo>
                  <a:pt x="144780" y="67690"/>
                </a:lnTo>
                <a:lnTo>
                  <a:pt x="142367" y="66420"/>
                </a:lnTo>
                <a:lnTo>
                  <a:pt x="142367" y="59181"/>
                </a:lnTo>
                <a:lnTo>
                  <a:pt x="143637" y="56133"/>
                </a:lnTo>
                <a:lnTo>
                  <a:pt x="144780" y="51434"/>
                </a:lnTo>
                <a:lnTo>
                  <a:pt x="148590" y="47116"/>
                </a:lnTo>
                <a:lnTo>
                  <a:pt x="153543" y="43306"/>
                </a:lnTo>
                <a:close/>
              </a:path>
              <a:path w="283464" h="82295">
                <a:moveTo>
                  <a:pt x="37226" y="40010"/>
                </a:moveTo>
                <a:lnTo>
                  <a:pt x="8128" y="49656"/>
                </a:lnTo>
                <a:lnTo>
                  <a:pt x="8128" y="54482"/>
                </a:lnTo>
                <a:lnTo>
                  <a:pt x="4953" y="55752"/>
                </a:lnTo>
                <a:lnTo>
                  <a:pt x="2540" y="57403"/>
                </a:lnTo>
                <a:lnTo>
                  <a:pt x="635" y="59943"/>
                </a:lnTo>
                <a:lnTo>
                  <a:pt x="0" y="62611"/>
                </a:lnTo>
                <a:lnTo>
                  <a:pt x="635" y="66039"/>
                </a:lnTo>
                <a:lnTo>
                  <a:pt x="3683" y="68961"/>
                </a:lnTo>
                <a:lnTo>
                  <a:pt x="8128" y="70738"/>
                </a:lnTo>
                <a:lnTo>
                  <a:pt x="13081" y="71119"/>
                </a:lnTo>
                <a:lnTo>
                  <a:pt x="18034" y="70738"/>
                </a:lnTo>
                <a:lnTo>
                  <a:pt x="22352" y="68961"/>
                </a:lnTo>
                <a:lnTo>
                  <a:pt x="24892" y="66039"/>
                </a:lnTo>
                <a:lnTo>
                  <a:pt x="26162" y="62611"/>
                </a:lnTo>
                <a:lnTo>
                  <a:pt x="26162" y="60451"/>
                </a:lnTo>
                <a:lnTo>
                  <a:pt x="24892" y="59181"/>
                </a:lnTo>
                <a:lnTo>
                  <a:pt x="23622" y="57403"/>
                </a:lnTo>
                <a:lnTo>
                  <a:pt x="22352" y="56514"/>
                </a:lnTo>
                <a:lnTo>
                  <a:pt x="22352" y="54482"/>
                </a:lnTo>
                <a:lnTo>
                  <a:pt x="37338" y="49656"/>
                </a:lnTo>
                <a:lnTo>
                  <a:pt x="47244" y="48005"/>
                </a:lnTo>
                <a:lnTo>
                  <a:pt x="59690" y="46736"/>
                </a:lnTo>
                <a:lnTo>
                  <a:pt x="73914" y="45846"/>
                </a:lnTo>
                <a:lnTo>
                  <a:pt x="90805" y="44195"/>
                </a:lnTo>
                <a:lnTo>
                  <a:pt x="47879" y="44195"/>
                </a:lnTo>
                <a:lnTo>
                  <a:pt x="42925" y="43687"/>
                </a:lnTo>
                <a:lnTo>
                  <a:pt x="38481" y="41528"/>
                </a:lnTo>
                <a:lnTo>
                  <a:pt x="37226" y="40010"/>
                </a:lnTo>
                <a:close/>
              </a:path>
              <a:path w="283464" h="82295">
                <a:moveTo>
                  <a:pt x="230504" y="43306"/>
                </a:moveTo>
                <a:lnTo>
                  <a:pt x="153543" y="43306"/>
                </a:lnTo>
                <a:lnTo>
                  <a:pt x="192659" y="44195"/>
                </a:lnTo>
                <a:lnTo>
                  <a:pt x="210058" y="45846"/>
                </a:lnTo>
                <a:lnTo>
                  <a:pt x="224409" y="46736"/>
                </a:lnTo>
                <a:lnTo>
                  <a:pt x="236220" y="48005"/>
                </a:lnTo>
                <a:lnTo>
                  <a:pt x="246125" y="49656"/>
                </a:lnTo>
                <a:lnTo>
                  <a:pt x="252984" y="50545"/>
                </a:lnTo>
                <a:lnTo>
                  <a:pt x="255524" y="51053"/>
                </a:lnTo>
                <a:lnTo>
                  <a:pt x="258572" y="52324"/>
                </a:lnTo>
                <a:lnTo>
                  <a:pt x="259842" y="53086"/>
                </a:lnTo>
                <a:lnTo>
                  <a:pt x="261747" y="54482"/>
                </a:lnTo>
                <a:lnTo>
                  <a:pt x="261747" y="56514"/>
                </a:lnTo>
                <a:lnTo>
                  <a:pt x="259842" y="57403"/>
                </a:lnTo>
                <a:lnTo>
                  <a:pt x="259207" y="59181"/>
                </a:lnTo>
                <a:lnTo>
                  <a:pt x="258572" y="60451"/>
                </a:lnTo>
                <a:lnTo>
                  <a:pt x="258572" y="62611"/>
                </a:lnTo>
                <a:lnTo>
                  <a:pt x="259207" y="66039"/>
                </a:lnTo>
                <a:lnTo>
                  <a:pt x="262382" y="68961"/>
                </a:lnTo>
                <a:lnTo>
                  <a:pt x="266700" y="70738"/>
                </a:lnTo>
                <a:lnTo>
                  <a:pt x="271018" y="71119"/>
                </a:lnTo>
                <a:lnTo>
                  <a:pt x="275971" y="70738"/>
                </a:lnTo>
                <a:lnTo>
                  <a:pt x="280416" y="68961"/>
                </a:lnTo>
                <a:lnTo>
                  <a:pt x="282829" y="66039"/>
                </a:lnTo>
                <a:lnTo>
                  <a:pt x="283464" y="62611"/>
                </a:lnTo>
                <a:lnTo>
                  <a:pt x="282829" y="59943"/>
                </a:lnTo>
                <a:lnTo>
                  <a:pt x="281559" y="57403"/>
                </a:lnTo>
                <a:lnTo>
                  <a:pt x="279146" y="55752"/>
                </a:lnTo>
                <a:lnTo>
                  <a:pt x="275971" y="54482"/>
                </a:lnTo>
                <a:lnTo>
                  <a:pt x="275971" y="49656"/>
                </a:lnTo>
                <a:lnTo>
                  <a:pt x="274193" y="47625"/>
                </a:lnTo>
                <a:lnTo>
                  <a:pt x="271653" y="45846"/>
                </a:lnTo>
                <a:lnTo>
                  <a:pt x="267335" y="44195"/>
                </a:lnTo>
                <a:lnTo>
                  <a:pt x="235585" y="44195"/>
                </a:lnTo>
                <a:lnTo>
                  <a:pt x="231267" y="43687"/>
                </a:lnTo>
                <a:lnTo>
                  <a:pt x="230504" y="43306"/>
                </a:lnTo>
                <a:close/>
              </a:path>
              <a:path w="283464" h="82295">
                <a:moveTo>
                  <a:pt x="184658" y="31750"/>
                </a:moveTo>
                <a:lnTo>
                  <a:pt x="99441" y="31750"/>
                </a:lnTo>
                <a:lnTo>
                  <a:pt x="89535" y="32512"/>
                </a:lnTo>
                <a:lnTo>
                  <a:pt x="78359" y="33908"/>
                </a:lnTo>
                <a:lnTo>
                  <a:pt x="65278" y="35178"/>
                </a:lnTo>
                <a:lnTo>
                  <a:pt x="60955" y="35925"/>
                </a:lnTo>
                <a:lnTo>
                  <a:pt x="60325" y="38607"/>
                </a:lnTo>
                <a:lnTo>
                  <a:pt x="57150" y="41528"/>
                </a:lnTo>
                <a:lnTo>
                  <a:pt x="52832" y="43687"/>
                </a:lnTo>
                <a:lnTo>
                  <a:pt x="47879" y="44195"/>
                </a:lnTo>
                <a:lnTo>
                  <a:pt x="90805" y="44195"/>
                </a:lnTo>
                <a:lnTo>
                  <a:pt x="130556" y="43306"/>
                </a:lnTo>
                <a:lnTo>
                  <a:pt x="230504" y="43306"/>
                </a:lnTo>
                <a:lnTo>
                  <a:pt x="226949" y="41528"/>
                </a:lnTo>
                <a:lnTo>
                  <a:pt x="224409" y="38607"/>
                </a:lnTo>
                <a:lnTo>
                  <a:pt x="223797" y="36038"/>
                </a:lnTo>
                <a:lnTo>
                  <a:pt x="218821" y="35178"/>
                </a:lnTo>
                <a:lnTo>
                  <a:pt x="206375" y="33908"/>
                </a:lnTo>
                <a:lnTo>
                  <a:pt x="195199" y="32512"/>
                </a:lnTo>
                <a:lnTo>
                  <a:pt x="184658" y="31750"/>
                </a:lnTo>
                <a:close/>
              </a:path>
              <a:path w="283464" h="82295">
                <a:moveTo>
                  <a:pt x="246613" y="39966"/>
                </a:moveTo>
                <a:lnTo>
                  <a:pt x="244983" y="41528"/>
                </a:lnTo>
                <a:lnTo>
                  <a:pt x="240538" y="43687"/>
                </a:lnTo>
                <a:lnTo>
                  <a:pt x="235585" y="44195"/>
                </a:lnTo>
                <a:lnTo>
                  <a:pt x="267335" y="44195"/>
                </a:lnTo>
                <a:lnTo>
                  <a:pt x="262382" y="42799"/>
                </a:lnTo>
                <a:lnTo>
                  <a:pt x="253619" y="41148"/>
                </a:lnTo>
                <a:lnTo>
                  <a:pt x="246613" y="39966"/>
                </a:lnTo>
                <a:close/>
              </a:path>
              <a:path w="283464" h="82295">
                <a:moveTo>
                  <a:pt x="57150" y="18033"/>
                </a:moveTo>
                <a:lnTo>
                  <a:pt x="52197" y="18414"/>
                </a:lnTo>
                <a:lnTo>
                  <a:pt x="49149" y="20574"/>
                </a:lnTo>
                <a:lnTo>
                  <a:pt x="45974" y="24002"/>
                </a:lnTo>
                <a:lnTo>
                  <a:pt x="44704" y="27431"/>
                </a:lnTo>
                <a:lnTo>
                  <a:pt x="41021" y="28320"/>
                </a:lnTo>
                <a:lnTo>
                  <a:pt x="37973" y="30479"/>
                </a:lnTo>
                <a:lnTo>
                  <a:pt x="36068" y="33019"/>
                </a:lnTo>
                <a:lnTo>
                  <a:pt x="35436" y="35925"/>
                </a:lnTo>
                <a:lnTo>
                  <a:pt x="36068" y="38607"/>
                </a:lnTo>
                <a:lnTo>
                  <a:pt x="37226" y="40010"/>
                </a:lnTo>
                <a:lnTo>
                  <a:pt x="60955" y="35925"/>
                </a:lnTo>
                <a:lnTo>
                  <a:pt x="60325" y="33908"/>
                </a:lnTo>
                <a:lnTo>
                  <a:pt x="59690" y="31750"/>
                </a:lnTo>
                <a:lnTo>
                  <a:pt x="57785" y="30479"/>
                </a:lnTo>
                <a:lnTo>
                  <a:pt x="56515" y="29590"/>
                </a:lnTo>
                <a:lnTo>
                  <a:pt x="57150" y="27812"/>
                </a:lnTo>
                <a:lnTo>
                  <a:pt x="59055" y="27050"/>
                </a:lnTo>
                <a:lnTo>
                  <a:pt x="61595" y="26162"/>
                </a:lnTo>
                <a:lnTo>
                  <a:pt x="126873" y="26162"/>
                </a:lnTo>
                <a:lnTo>
                  <a:pt x="120015" y="24891"/>
                </a:lnTo>
                <a:lnTo>
                  <a:pt x="109347" y="24002"/>
                </a:lnTo>
                <a:lnTo>
                  <a:pt x="97536" y="21843"/>
                </a:lnTo>
                <a:lnTo>
                  <a:pt x="85217" y="20574"/>
                </a:lnTo>
                <a:lnTo>
                  <a:pt x="73406" y="19684"/>
                </a:lnTo>
                <a:lnTo>
                  <a:pt x="64008" y="18414"/>
                </a:lnTo>
                <a:lnTo>
                  <a:pt x="57150" y="18033"/>
                </a:lnTo>
                <a:close/>
              </a:path>
              <a:path w="283464" h="82295">
                <a:moveTo>
                  <a:pt x="239479" y="26162"/>
                </a:moveTo>
                <a:lnTo>
                  <a:pt x="222504" y="26162"/>
                </a:lnTo>
                <a:lnTo>
                  <a:pt x="225679" y="27050"/>
                </a:lnTo>
                <a:lnTo>
                  <a:pt x="226314" y="27812"/>
                </a:lnTo>
                <a:lnTo>
                  <a:pt x="226949" y="29590"/>
                </a:lnTo>
                <a:lnTo>
                  <a:pt x="225679" y="30479"/>
                </a:lnTo>
                <a:lnTo>
                  <a:pt x="224409" y="31750"/>
                </a:lnTo>
                <a:lnTo>
                  <a:pt x="223774" y="33908"/>
                </a:lnTo>
                <a:lnTo>
                  <a:pt x="223797" y="36038"/>
                </a:lnTo>
                <a:lnTo>
                  <a:pt x="246613" y="39966"/>
                </a:lnTo>
                <a:lnTo>
                  <a:pt x="248031" y="38607"/>
                </a:lnTo>
                <a:lnTo>
                  <a:pt x="248662" y="35925"/>
                </a:lnTo>
                <a:lnTo>
                  <a:pt x="248031" y="33019"/>
                </a:lnTo>
                <a:lnTo>
                  <a:pt x="246125" y="30479"/>
                </a:lnTo>
                <a:lnTo>
                  <a:pt x="243713" y="28320"/>
                </a:lnTo>
                <a:lnTo>
                  <a:pt x="239903" y="27431"/>
                </a:lnTo>
                <a:lnTo>
                  <a:pt x="239479" y="26162"/>
                </a:lnTo>
                <a:close/>
              </a:path>
              <a:path w="283464" h="82295">
                <a:moveTo>
                  <a:pt x="126873" y="26162"/>
                </a:moveTo>
                <a:lnTo>
                  <a:pt x="65278" y="26162"/>
                </a:lnTo>
                <a:lnTo>
                  <a:pt x="68325" y="26542"/>
                </a:lnTo>
                <a:lnTo>
                  <a:pt x="72771" y="27431"/>
                </a:lnTo>
                <a:lnTo>
                  <a:pt x="78359" y="28320"/>
                </a:lnTo>
                <a:lnTo>
                  <a:pt x="84582" y="29590"/>
                </a:lnTo>
                <a:lnTo>
                  <a:pt x="90170" y="30479"/>
                </a:lnTo>
                <a:lnTo>
                  <a:pt x="94488" y="30861"/>
                </a:lnTo>
                <a:lnTo>
                  <a:pt x="98171" y="31750"/>
                </a:lnTo>
                <a:lnTo>
                  <a:pt x="186436" y="31750"/>
                </a:lnTo>
                <a:lnTo>
                  <a:pt x="188975" y="30861"/>
                </a:lnTo>
                <a:lnTo>
                  <a:pt x="193929" y="30479"/>
                </a:lnTo>
                <a:lnTo>
                  <a:pt x="200152" y="29590"/>
                </a:lnTo>
                <a:lnTo>
                  <a:pt x="205740" y="28320"/>
                </a:lnTo>
                <a:lnTo>
                  <a:pt x="211328" y="27431"/>
                </a:lnTo>
                <a:lnTo>
                  <a:pt x="216281" y="26542"/>
                </a:lnTo>
                <a:lnTo>
                  <a:pt x="129921" y="26542"/>
                </a:lnTo>
                <a:lnTo>
                  <a:pt x="126873" y="26162"/>
                </a:lnTo>
                <a:close/>
              </a:path>
              <a:path w="283464" h="82295">
                <a:moveTo>
                  <a:pt x="149860" y="0"/>
                </a:moveTo>
                <a:lnTo>
                  <a:pt x="134874" y="0"/>
                </a:lnTo>
                <a:lnTo>
                  <a:pt x="132461" y="380"/>
                </a:lnTo>
                <a:lnTo>
                  <a:pt x="131191" y="1269"/>
                </a:lnTo>
                <a:lnTo>
                  <a:pt x="130556" y="2158"/>
                </a:lnTo>
                <a:lnTo>
                  <a:pt x="129921" y="3428"/>
                </a:lnTo>
                <a:lnTo>
                  <a:pt x="129921" y="26542"/>
                </a:lnTo>
                <a:lnTo>
                  <a:pt x="154178" y="26542"/>
                </a:lnTo>
                <a:lnTo>
                  <a:pt x="154178" y="3428"/>
                </a:lnTo>
                <a:lnTo>
                  <a:pt x="153543" y="2158"/>
                </a:lnTo>
                <a:lnTo>
                  <a:pt x="152908" y="1269"/>
                </a:lnTo>
                <a:lnTo>
                  <a:pt x="151003" y="380"/>
                </a:lnTo>
                <a:lnTo>
                  <a:pt x="149860" y="0"/>
                </a:lnTo>
                <a:close/>
              </a:path>
              <a:path w="283464" h="82295">
                <a:moveTo>
                  <a:pt x="226949" y="18033"/>
                </a:moveTo>
                <a:lnTo>
                  <a:pt x="220725" y="18414"/>
                </a:lnTo>
                <a:lnTo>
                  <a:pt x="210693" y="19684"/>
                </a:lnTo>
                <a:lnTo>
                  <a:pt x="198882" y="20574"/>
                </a:lnTo>
                <a:lnTo>
                  <a:pt x="186436" y="21843"/>
                </a:lnTo>
                <a:lnTo>
                  <a:pt x="174117" y="24002"/>
                </a:lnTo>
                <a:lnTo>
                  <a:pt x="164084" y="24891"/>
                </a:lnTo>
                <a:lnTo>
                  <a:pt x="156591" y="26162"/>
                </a:lnTo>
                <a:lnTo>
                  <a:pt x="154178" y="26542"/>
                </a:lnTo>
                <a:lnTo>
                  <a:pt x="216281" y="26542"/>
                </a:lnTo>
                <a:lnTo>
                  <a:pt x="219456" y="26162"/>
                </a:lnTo>
                <a:lnTo>
                  <a:pt x="239479" y="26162"/>
                </a:lnTo>
                <a:lnTo>
                  <a:pt x="238760" y="24002"/>
                </a:lnTo>
                <a:lnTo>
                  <a:pt x="235585" y="20574"/>
                </a:lnTo>
                <a:lnTo>
                  <a:pt x="231267" y="18414"/>
                </a:lnTo>
                <a:lnTo>
                  <a:pt x="226949" y="18033"/>
                </a:lnTo>
                <a:close/>
              </a:path>
            </a:pathLst>
          </a:custGeom>
          <a:solidFill>
            <a:srgbClr val="004646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89" name="object 689"/>
          <p:cNvSpPr/>
          <p:nvPr/>
        </p:nvSpPr>
        <p:spPr>
          <a:xfrm>
            <a:off x="7237476" y="3343655"/>
            <a:ext cx="24383" cy="32004"/>
          </a:xfrm>
          <a:custGeom>
            <a:avLst/>
            <a:gdLst/>
            <a:ahLst/>
            <a:cxnLst/>
            <a:rect l="l" t="t" r="r" b="b"/>
            <a:pathLst>
              <a:path w="24383" h="32004">
                <a:moveTo>
                  <a:pt x="24383" y="0"/>
                </a:moveTo>
                <a:lnTo>
                  <a:pt x="0" y="0"/>
                </a:lnTo>
                <a:lnTo>
                  <a:pt x="0" y="28575"/>
                </a:lnTo>
                <a:lnTo>
                  <a:pt x="634" y="29464"/>
                </a:lnTo>
                <a:lnTo>
                  <a:pt x="1270" y="30734"/>
                </a:lnTo>
                <a:lnTo>
                  <a:pt x="2540" y="31115"/>
                </a:lnTo>
                <a:lnTo>
                  <a:pt x="4952" y="31623"/>
                </a:lnTo>
                <a:lnTo>
                  <a:pt x="7493" y="32004"/>
                </a:lnTo>
                <a:lnTo>
                  <a:pt x="16255" y="32004"/>
                </a:lnTo>
                <a:lnTo>
                  <a:pt x="20066" y="31623"/>
                </a:lnTo>
                <a:lnTo>
                  <a:pt x="21208" y="31115"/>
                </a:lnTo>
                <a:lnTo>
                  <a:pt x="23114" y="30734"/>
                </a:lnTo>
                <a:lnTo>
                  <a:pt x="23749" y="29464"/>
                </a:lnTo>
                <a:lnTo>
                  <a:pt x="24383" y="28575"/>
                </a:lnTo>
                <a:lnTo>
                  <a:pt x="24383" y="0"/>
                </a:lnTo>
                <a:close/>
              </a:path>
            </a:pathLst>
          </a:custGeom>
          <a:solidFill>
            <a:srgbClr val="004646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90" name="object 690"/>
          <p:cNvSpPr/>
          <p:nvPr/>
        </p:nvSpPr>
        <p:spPr>
          <a:xfrm>
            <a:off x="7190231" y="3349752"/>
            <a:ext cx="51816" cy="28956"/>
          </a:xfrm>
          <a:custGeom>
            <a:avLst/>
            <a:gdLst/>
            <a:ahLst/>
            <a:cxnLst/>
            <a:rect l="l" t="t" r="r" b="b"/>
            <a:pathLst>
              <a:path w="51816" h="28956">
                <a:moveTo>
                  <a:pt x="49402" y="0"/>
                </a:moveTo>
                <a:lnTo>
                  <a:pt x="14604" y="18414"/>
                </a:lnTo>
                <a:lnTo>
                  <a:pt x="9778" y="18414"/>
                </a:lnTo>
                <a:lnTo>
                  <a:pt x="3683" y="20574"/>
                </a:lnTo>
                <a:lnTo>
                  <a:pt x="0" y="24130"/>
                </a:lnTo>
                <a:lnTo>
                  <a:pt x="635" y="28067"/>
                </a:lnTo>
                <a:lnTo>
                  <a:pt x="5461" y="28956"/>
                </a:lnTo>
                <a:lnTo>
                  <a:pt x="10922" y="27177"/>
                </a:lnTo>
                <a:lnTo>
                  <a:pt x="15875" y="24130"/>
                </a:lnTo>
                <a:lnTo>
                  <a:pt x="16510" y="20574"/>
                </a:lnTo>
                <a:lnTo>
                  <a:pt x="51816" y="2159"/>
                </a:lnTo>
                <a:lnTo>
                  <a:pt x="49402" y="0"/>
                </a:lnTo>
                <a:close/>
              </a:path>
            </a:pathLst>
          </a:custGeom>
          <a:solidFill>
            <a:srgbClr val="004646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91" name="object 691"/>
          <p:cNvSpPr/>
          <p:nvPr/>
        </p:nvSpPr>
        <p:spPr>
          <a:xfrm>
            <a:off x="7335011" y="3194304"/>
            <a:ext cx="91440" cy="19812"/>
          </a:xfrm>
          <a:custGeom>
            <a:avLst/>
            <a:gdLst/>
            <a:ahLst/>
            <a:cxnLst/>
            <a:rect l="l" t="t" r="r" b="b"/>
            <a:pathLst>
              <a:path w="91440" h="19812">
                <a:moveTo>
                  <a:pt x="50292" y="0"/>
                </a:moveTo>
                <a:lnTo>
                  <a:pt x="48514" y="0"/>
                </a:lnTo>
                <a:lnTo>
                  <a:pt x="41783" y="1650"/>
                </a:lnTo>
                <a:lnTo>
                  <a:pt x="37465" y="2412"/>
                </a:lnTo>
                <a:lnTo>
                  <a:pt x="33147" y="3683"/>
                </a:lnTo>
                <a:lnTo>
                  <a:pt x="28829" y="4825"/>
                </a:lnTo>
                <a:lnTo>
                  <a:pt x="25781" y="5207"/>
                </a:lnTo>
                <a:lnTo>
                  <a:pt x="23368" y="5715"/>
                </a:lnTo>
                <a:lnTo>
                  <a:pt x="14732" y="5715"/>
                </a:lnTo>
                <a:lnTo>
                  <a:pt x="11684" y="6096"/>
                </a:lnTo>
                <a:lnTo>
                  <a:pt x="0" y="12954"/>
                </a:lnTo>
                <a:lnTo>
                  <a:pt x="1778" y="14097"/>
                </a:lnTo>
                <a:lnTo>
                  <a:pt x="3683" y="14986"/>
                </a:lnTo>
                <a:lnTo>
                  <a:pt x="6731" y="16129"/>
                </a:lnTo>
                <a:lnTo>
                  <a:pt x="8636" y="16637"/>
                </a:lnTo>
                <a:lnTo>
                  <a:pt x="12319" y="17018"/>
                </a:lnTo>
                <a:lnTo>
                  <a:pt x="14732" y="17780"/>
                </a:lnTo>
                <a:lnTo>
                  <a:pt x="19050" y="18161"/>
                </a:lnTo>
                <a:lnTo>
                  <a:pt x="22098" y="19431"/>
                </a:lnTo>
                <a:lnTo>
                  <a:pt x="25781" y="19812"/>
                </a:lnTo>
                <a:lnTo>
                  <a:pt x="28829" y="19812"/>
                </a:lnTo>
                <a:lnTo>
                  <a:pt x="30734" y="19431"/>
                </a:lnTo>
                <a:lnTo>
                  <a:pt x="33782" y="18161"/>
                </a:lnTo>
                <a:lnTo>
                  <a:pt x="37465" y="17399"/>
                </a:lnTo>
                <a:lnTo>
                  <a:pt x="46609" y="14986"/>
                </a:lnTo>
                <a:lnTo>
                  <a:pt x="51562" y="14097"/>
                </a:lnTo>
                <a:lnTo>
                  <a:pt x="55245" y="13716"/>
                </a:lnTo>
                <a:lnTo>
                  <a:pt x="90805" y="13716"/>
                </a:lnTo>
                <a:lnTo>
                  <a:pt x="87757" y="11303"/>
                </a:lnTo>
                <a:lnTo>
                  <a:pt x="83439" y="9651"/>
                </a:lnTo>
                <a:lnTo>
                  <a:pt x="79121" y="7620"/>
                </a:lnTo>
                <a:lnTo>
                  <a:pt x="74930" y="6096"/>
                </a:lnTo>
                <a:lnTo>
                  <a:pt x="70612" y="5715"/>
                </a:lnTo>
                <a:lnTo>
                  <a:pt x="67564" y="4825"/>
                </a:lnTo>
                <a:lnTo>
                  <a:pt x="63881" y="4063"/>
                </a:lnTo>
                <a:lnTo>
                  <a:pt x="60198" y="2412"/>
                </a:lnTo>
                <a:lnTo>
                  <a:pt x="56515" y="1650"/>
                </a:lnTo>
                <a:lnTo>
                  <a:pt x="53340" y="762"/>
                </a:lnTo>
                <a:lnTo>
                  <a:pt x="50292" y="0"/>
                </a:lnTo>
                <a:close/>
              </a:path>
              <a:path w="91440" h="19812">
                <a:moveTo>
                  <a:pt x="90805" y="13716"/>
                </a:moveTo>
                <a:lnTo>
                  <a:pt x="63881" y="13716"/>
                </a:lnTo>
                <a:lnTo>
                  <a:pt x="66294" y="14097"/>
                </a:lnTo>
                <a:lnTo>
                  <a:pt x="69977" y="14097"/>
                </a:lnTo>
                <a:lnTo>
                  <a:pt x="73660" y="14605"/>
                </a:lnTo>
                <a:lnTo>
                  <a:pt x="76708" y="14605"/>
                </a:lnTo>
                <a:lnTo>
                  <a:pt x="79121" y="14986"/>
                </a:lnTo>
                <a:lnTo>
                  <a:pt x="81661" y="14986"/>
                </a:lnTo>
                <a:lnTo>
                  <a:pt x="84709" y="15367"/>
                </a:lnTo>
                <a:lnTo>
                  <a:pt x="87757" y="16129"/>
                </a:lnTo>
                <a:lnTo>
                  <a:pt x="90170" y="16129"/>
                </a:lnTo>
                <a:lnTo>
                  <a:pt x="91440" y="14986"/>
                </a:lnTo>
                <a:lnTo>
                  <a:pt x="90805" y="13716"/>
                </a:lnTo>
                <a:close/>
              </a:path>
            </a:pathLst>
          </a:custGeom>
          <a:solidFill>
            <a:srgbClr val="844633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92" name="object 692"/>
          <p:cNvSpPr/>
          <p:nvPr/>
        </p:nvSpPr>
        <p:spPr>
          <a:xfrm>
            <a:off x="7336535" y="3201923"/>
            <a:ext cx="13716" cy="9143"/>
          </a:xfrm>
          <a:custGeom>
            <a:avLst/>
            <a:gdLst/>
            <a:ahLst/>
            <a:cxnLst/>
            <a:rect l="l" t="t" r="r" b="b"/>
            <a:pathLst>
              <a:path w="13716" h="9143">
                <a:moveTo>
                  <a:pt x="8636" y="0"/>
                </a:moveTo>
                <a:lnTo>
                  <a:pt x="5715" y="0"/>
                </a:lnTo>
                <a:lnTo>
                  <a:pt x="4318" y="508"/>
                </a:lnTo>
                <a:lnTo>
                  <a:pt x="1397" y="2031"/>
                </a:lnTo>
                <a:lnTo>
                  <a:pt x="762" y="3555"/>
                </a:lnTo>
                <a:lnTo>
                  <a:pt x="0" y="6096"/>
                </a:lnTo>
                <a:lnTo>
                  <a:pt x="762" y="7112"/>
                </a:lnTo>
                <a:lnTo>
                  <a:pt x="2921" y="8636"/>
                </a:lnTo>
                <a:lnTo>
                  <a:pt x="5715" y="9143"/>
                </a:lnTo>
                <a:lnTo>
                  <a:pt x="8000" y="9143"/>
                </a:lnTo>
                <a:lnTo>
                  <a:pt x="10795" y="8636"/>
                </a:lnTo>
                <a:lnTo>
                  <a:pt x="12954" y="7620"/>
                </a:lnTo>
                <a:lnTo>
                  <a:pt x="13716" y="6096"/>
                </a:lnTo>
                <a:lnTo>
                  <a:pt x="13716" y="4063"/>
                </a:lnTo>
                <a:lnTo>
                  <a:pt x="12954" y="2539"/>
                </a:lnTo>
                <a:lnTo>
                  <a:pt x="11557" y="508"/>
                </a:lnTo>
                <a:lnTo>
                  <a:pt x="8636" y="0"/>
                </a:lnTo>
                <a:close/>
              </a:path>
            </a:pathLst>
          </a:custGeom>
          <a:solidFill>
            <a:srgbClr val="844633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93" name="object 693"/>
          <p:cNvSpPr/>
          <p:nvPr/>
        </p:nvSpPr>
        <p:spPr>
          <a:xfrm>
            <a:off x="7191756" y="3084576"/>
            <a:ext cx="160020" cy="126491"/>
          </a:xfrm>
          <a:custGeom>
            <a:avLst/>
            <a:gdLst/>
            <a:ahLst/>
            <a:cxnLst/>
            <a:rect l="l" t="t" r="r" b="b"/>
            <a:pathLst>
              <a:path w="160020" h="126491">
                <a:moveTo>
                  <a:pt x="105410" y="0"/>
                </a:moveTo>
                <a:lnTo>
                  <a:pt x="99822" y="0"/>
                </a:lnTo>
                <a:lnTo>
                  <a:pt x="94869" y="888"/>
                </a:lnTo>
                <a:lnTo>
                  <a:pt x="89916" y="2159"/>
                </a:lnTo>
                <a:lnTo>
                  <a:pt x="84963" y="3810"/>
                </a:lnTo>
                <a:lnTo>
                  <a:pt x="80645" y="5969"/>
                </a:lnTo>
                <a:lnTo>
                  <a:pt x="76326" y="8636"/>
                </a:lnTo>
                <a:lnTo>
                  <a:pt x="72517" y="10668"/>
                </a:lnTo>
                <a:lnTo>
                  <a:pt x="70103" y="13335"/>
                </a:lnTo>
                <a:lnTo>
                  <a:pt x="66421" y="17145"/>
                </a:lnTo>
                <a:lnTo>
                  <a:pt x="62611" y="20574"/>
                </a:lnTo>
                <a:lnTo>
                  <a:pt x="58927" y="24891"/>
                </a:lnTo>
                <a:lnTo>
                  <a:pt x="56388" y="28321"/>
                </a:lnTo>
                <a:lnTo>
                  <a:pt x="53340" y="31241"/>
                </a:lnTo>
                <a:lnTo>
                  <a:pt x="51435" y="33400"/>
                </a:lnTo>
                <a:lnTo>
                  <a:pt x="49022" y="35560"/>
                </a:lnTo>
                <a:lnTo>
                  <a:pt x="47751" y="36829"/>
                </a:lnTo>
                <a:lnTo>
                  <a:pt x="43434" y="39877"/>
                </a:lnTo>
                <a:lnTo>
                  <a:pt x="37846" y="44576"/>
                </a:lnTo>
                <a:lnTo>
                  <a:pt x="30988" y="49275"/>
                </a:lnTo>
                <a:lnTo>
                  <a:pt x="27304" y="53975"/>
                </a:lnTo>
                <a:lnTo>
                  <a:pt x="24129" y="57403"/>
                </a:lnTo>
                <a:lnTo>
                  <a:pt x="20447" y="61722"/>
                </a:lnTo>
                <a:lnTo>
                  <a:pt x="16128" y="65150"/>
                </a:lnTo>
                <a:lnTo>
                  <a:pt x="13589" y="68199"/>
                </a:lnTo>
                <a:lnTo>
                  <a:pt x="9271" y="72898"/>
                </a:lnTo>
                <a:lnTo>
                  <a:pt x="4318" y="81407"/>
                </a:lnTo>
                <a:lnTo>
                  <a:pt x="635" y="90043"/>
                </a:lnTo>
                <a:lnTo>
                  <a:pt x="0" y="94741"/>
                </a:lnTo>
                <a:lnTo>
                  <a:pt x="1904" y="96520"/>
                </a:lnTo>
                <a:lnTo>
                  <a:pt x="6858" y="98171"/>
                </a:lnTo>
                <a:lnTo>
                  <a:pt x="13080" y="100711"/>
                </a:lnTo>
                <a:lnTo>
                  <a:pt x="19812" y="103377"/>
                </a:lnTo>
                <a:lnTo>
                  <a:pt x="27940" y="105537"/>
                </a:lnTo>
                <a:lnTo>
                  <a:pt x="35305" y="107569"/>
                </a:lnTo>
                <a:lnTo>
                  <a:pt x="77470" y="117094"/>
                </a:lnTo>
                <a:lnTo>
                  <a:pt x="124714" y="123951"/>
                </a:lnTo>
                <a:lnTo>
                  <a:pt x="137033" y="125222"/>
                </a:lnTo>
                <a:lnTo>
                  <a:pt x="146939" y="126491"/>
                </a:lnTo>
                <a:lnTo>
                  <a:pt x="152019" y="126491"/>
                </a:lnTo>
                <a:lnTo>
                  <a:pt x="155067" y="126111"/>
                </a:lnTo>
                <a:lnTo>
                  <a:pt x="156972" y="124713"/>
                </a:lnTo>
                <a:lnTo>
                  <a:pt x="159385" y="123444"/>
                </a:lnTo>
                <a:lnTo>
                  <a:pt x="160020" y="121285"/>
                </a:lnTo>
                <a:lnTo>
                  <a:pt x="159385" y="119634"/>
                </a:lnTo>
                <a:lnTo>
                  <a:pt x="157479" y="117475"/>
                </a:lnTo>
                <a:lnTo>
                  <a:pt x="153162" y="115315"/>
                </a:lnTo>
                <a:lnTo>
                  <a:pt x="150749" y="114426"/>
                </a:lnTo>
                <a:lnTo>
                  <a:pt x="145161" y="112775"/>
                </a:lnTo>
                <a:lnTo>
                  <a:pt x="137033" y="109727"/>
                </a:lnTo>
                <a:lnTo>
                  <a:pt x="127762" y="106807"/>
                </a:lnTo>
                <a:lnTo>
                  <a:pt x="118491" y="103759"/>
                </a:lnTo>
                <a:lnTo>
                  <a:pt x="110363" y="100711"/>
                </a:lnTo>
                <a:lnTo>
                  <a:pt x="104140" y="98171"/>
                </a:lnTo>
                <a:lnTo>
                  <a:pt x="100457" y="96900"/>
                </a:lnTo>
                <a:lnTo>
                  <a:pt x="98044" y="95250"/>
                </a:lnTo>
                <a:lnTo>
                  <a:pt x="94234" y="93852"/>
                </a:lnTo>
                <a:lnTo>
                  <a:pt x="89916" y="91821"/>
                </a:lnTo>
                <a:lnTo>
                  <a:pt x="84963" y="89153"/>
                </a:lnTo>
                <a:lnTo>
                  <a:pt x="79375" y="87502"/>
                </a:lnTo>
                <a:lnTo>
                  <a:pt x="73151" y="85344"/>
                </a:lnTo>
                <a:lnTo>
                  <a:pt x="66928" y="84454"/>
                </a:lnTo>
                <a:lnTo>
                  <a:pt x="61341" y="83565"/>
                </a:lnTo>
                <a:lnTo>
                  <a:pt x="65150" y="77597"/>
                </a:lnTo>
                <a:lnTo>
                  <a:pt x="70103" y="72898"/>
                </a:lnTo>
                <a:lnTo>
                  <a:pt x="76326" y="69087"/>
                </a:lnTo>
                <a:lnTo>
                  <a:pt x="81915" y="64770"/>
                </a:lnTo>
                <a:lnTo>
                  <a:pt x="84963" y="61722"/>
                </a:lnTo>
                <a:lnTo>
                  <a:pt x="89280" y="58293"/>
                </a:lnTo>
                <a:lnTo>
                  <a:pt x="93599" y="54483"/>
                </a:lnTo>
                <a:lnTo>
                  <a:pt x="98678" y="50546"/>
                </a:lnTo>
                <a:lnTo>
                  <a:pt x="103632" y="46354"/>
                </a:lnTo>
                <a:lnTo>
                  <a:pt x="113538" y="39497"/>
                </a:lnTo>
                <a:lnTo>
                  <a:pt x="133985" y="16256"/>
                </a:lnTo>
                <a:lnTo>
                  <a:pt x="133350" y="13715"/>
                </a:lnTo>
                <a:lnTo>
                  <a:pt x="112902" y="381"/>
                </a:lnTo>
                <a:lnTo>
                  <a:pt x="105410" y="0"/>
                </a:lnTo>
                <a:close/>
              </a:path>
            </a:pathLst>
          </a:custGeom>
          <a:solidFill>
            <a:srgbClr val="844633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94" name="object 694"/>
          <p:cNvSpPr/>
          <p:nvPr/>
        </p:nvSpPr>
        <p:spPr>
          <a:xfrm>
            <a:off x="7338059" y="3201923"/>
            <a:ext cx="12192" cy="9143"/>
          </a:xfrm>
          <a:custGeom>
            <a:avLst/>
            <a:gdLst/>
            <a:ahLst/>
            <a:cxnLst/>
            <a:rect l="l" t="t" r="r" b="b"/>
            <a:pathLst>
              <a:path w="12192" h="9143">
                <a:moveTo>
                  <a:pt x="6096" y="0"/>
                </a:moveTo>
                <a:lnTo>
                  <a:pt x="4064" y="0"/>
                </a:lnTo>
                <a:lnTo>
                  <a:pt x="2032" y="1015"/>
                </a:lnTo>
                <a:lnTo>
                  <a:pt x="635" y="2539"/>
                </a:lnTo>
                <a:lnTo>
                  <a:pt x="0" y="4572"/>
                </a:lnTo>
                <a:lnTo>
                  <a:pt x="0" y="6603"/>
                </a:lnTo>
                <a:lnTo>
                  <a:pt x="1397" y="7620"/>
                </a:lnTo>
                <a:lnTo>
                  <a:pt x="4064" y="8636"/>
                </a:lnTo>
                <a:lnTo>
                  <a:pt x="6096" y="9143"/>
                </a:lnTo>
                <a:lnTo>
                  <a:pt x="8763" y="9143"/>
                </a:lnTo>
                <a:lnTo>
                  <a:pt x="10795" y="8127"/>
                </a:lnTo>
                <a:lnTo>
                  <a:pt x="11557" y="6603"/>
                </a:lnTo>
                <a:lnTo>
                  <a:pt x="12192" y="4572"/>
                </a:lnTo>
                <a:lnTo>
                  <a:pt x="12192" y="3048"/>
                </a:lnTo>
                <a:lnTo>
                  <a:pt x="10795" y="1015"/>
                </a:lnTo>
                <a:lnTo>
                  <a:pt x="9525" y="508"/>
                </a:lnTo>
                <a:lnTo>
                  <a:pt x="6096" y="0"/>
                </a:lnTo>
                <a:close/>
              </a:path>
            </a:pathLst>
          </a:custGeom>
          <a:solidFill>
            <a:srgbClr val="844633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95" name="object 695"/>
          <p:cNvSpPr/>
          <p:nvPr/>
        </p:nvSpPr>
        <p:spPr>
          <a:xfrm>
            <a:off x="7284719" y="3099816"/>
            <a:ext cx="12191" cy="9144"/>
          </a:xfrm>
          <a:custGeom>
            <a:avLst/>
            <a:gdLst/>
            <a:ahLst/>
            <a:cxnLst/>
            <a:rect l="l" t="t" r="r" b="b"/>
            <a:pathLst>
              <a:path w="12191" h="9144">
                <a:moveTo>
                  <a:pt x="6476" y="0"/>
                </a:moveTo>
                <a:lnTo>
                  <a:pt x="3175" y="888"/>
                </a:lnTo>
                <a:lnTo>
                  <a:pt x="1904" y="1397"/>
                </a:lnTo>
                <a:lnTo>
                  <a:pt x="634" y="2794"/>
                </a:lnTo>
                <a:lnTo>
                  <a:pt x="0" y="4572"/>
                </a:lnTo>
                <a:lnTo>
                  <a:pt x="634" y="6350"/>
                </a:lnTo>
                <a:lnTo>
                  <a:pt x="1904" y="7747"/>
                </a:lnTo>
                <a:lnTo>
                  <a:pt x="3175" y="8636"/>
                </a:lnTo>
                <a:lnTo>
                  <a:pt x="5714" y="9144"/>
                </a:lnTo>
                <a:lnTo>
                  <a:pt x="9016" y="8636"/>
                </a:lnTo>
                <a:lnTo>
                  <a:pt x="10286" y="8255"/>
                </a:lnTo>
                <a:lnTo>
                  <a:pt x="11556" y="6350"/>
                </a:lnTo>
                <a:lnTo>
                  <a:pt x="12191" y="5080"/>
                </a:lnTo>
                <a:lnTo>
                  <a:pt x="11556" y="3175"/>
                </a:lnTo>
                <a:lnTo>
                  <a:pt x="10922" y="1778"/>
                </a:lnTo>
                <a:lnTo>
                  <a:pt x="9016" y="888"/>
                </a:lnTo>
                <a:lnTo>
                  <a:pt x="6476" y="0"/>
                </a:lnTo>
                <a:close/>
              </a:path>
            </a:pathLst>
          </a:custGeom>
          <a:solidFill>
            <a:srgbClr val="844633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96" name="object 696"/>
          <p:cNvSpPr/>
          <p:nvPr/>
        </p:nvSpPr>
        <p:spPr>
          <a:xfrm>
            <a:off x="7206995" y="3083051"/>
            <a:ext cx="120396" cy="82296"/>
          </a:xfrm>
          <a:custGeom>
            <a:avLst/>
            <a:gdLst/>
            <a:ahLst/>
            <a:cxnLst/>
            <a:rect l="l" t="t" r="r" b="b"/>
            <a:pathLst>
              <a:path w="120396" h="82296">
                <a:moveTo>
                  <a:pt x="90804" y="0"/>
                </a:moveTo>
                <a:lnTo>
                  <a:pt x="83311" y="888"/>
                </a:lnTo>
                <a:lnTo>
                  <a:pt x="75946" y="1650"/>
                </a:lnTo>
                <a:lnTo>
                  <a:pt x="69723" y="3810"/>
                </a:lnTo>
                <a:lnTo>
                  <a:pt x="64261" y="5461"/>
                </a:lnTo>
                <a:lnTo>
                  <a:pt x="59308" y="8000"/>
                </a:lnTo>
                <a:lnTo>
                  <a:pt x="54990" y="11049"/>
                </a:lnTo>
                <a:lnTo>
                  <a:pt x="51307" y="13588"/>
                </a:lnTo>
                <a:lnTo>
                  <a:pt x="46862" y="17399"/>
                </a:lnTo>
                <a:lnTo>
                  <a:pt x="40767" y="24130"/>
                </a:lnTo>
                <a:lnTo>
                  <a:pt x="32130" y="31876"/>
                </a:lnTo>
                <a:lnTo>
                  <a:pt x="3048" y="62737"/>
                </a:lnTo>
                <a:lnTo>
                  <a:pt x="0" y="66548"/>
                </a:lnTo>
                <a:lnTo>
                  <a:pt x="3682" y="69087"/>
                </a:lnTo>
                <a:lnTo>
                  <a:pt x="9271" y="72136"/>
                </a:lnTo>
                <a:lnTo>
                  <a:pt x="15494" y="73787"/>
                </a:lnTo>
                <a:lnTo>
                  <a:pt x="23495" y="76326"/>
                </a:lnTo>
                <a:lnTo>
                  <a:pt x="31496" y="78486"/>
                </a:lnTo>
                <a:lnTo>
                  <a:pt x="38861" y="79756"/>
                </a:lnTo>
                <a:lnTo>
                  <a:pt x="46354" y="81407"/>
                </a:lnTo>
                <a:lnTo>
                  <a:pt x="51815" y="82296"/>
                </a:lnTo>
                <a:lnTo>
                  <a:pt x="59944" y="76835"/>
                </a:lnTo>
                <a:lnTo>
                  <a:pt x="69723" y="69596"/>
                </a:lnTo>
                <a:lnTo>
                  <a:pt x="80263" y="61975"/>
                </a:lnTo>
                <a:lnTo>
                  <a:pt x="90804" y="53467"/>
                </a:lnTo>
                <a:lnTo>
                  <a:pt x="101853" y="44958"/>
                </a:lnTo>
                <a:lnTo>
                  <a:pt x="110489" y="37337"/>
                </a:lnTo>
                <a:lnTo>
                  <a:pt x="116712" y="30987"/>
                </a:lnTo>
                <a:lnTo>
                  <a:pt x="119760" y="26288"/>
                </a:lnTo>
                <a:lnTo>
                  <a:pt x="120396" y="22098"/>
                </a:lnTo>
                <a:lnTo>
                  <a:pt x="120332" y="17399"/>
                </a:lnTo>
                <a:lnTo>
                  <a:pt x="98805" y="888"/>
                </a:lnTo>
                <a:lnTo>
                  <a:pt x="90804" y="0"/>
                </a:lnTo>
                <a:close/>
              </a:path>
            </a:pathLst>
          </a:custGeom>
          <a:solidFill>
            <a:srgbClr val="FFDD7E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97" name="object 697"/>
          <p:cNvSpPr/>
          <p:nvPr/>
        </p:nvSpPr>
        <p:spPr>
          <a:xfrm>
            <a:off x="7179564" y="3246120"/>
            <a:ext cx="252927" cy="211835"/>
          </a:xfrm>
          <a:custGeom>
            <a:avLst/>
            <a:gdLst/>
            <a:ahLst/>
            <a:cxnLst/>
            <a:rect l="l" t="t" r="r" b="b"/>
            <a:pathLst>
              <a:path w="252927" h="211835">
                <a:moveTo>
                  <a:pt x="252927" y="63118"/>
                </a:moveTo>
                <a:lnTo>
                  <a:pt x="172084" y="63118"/>
                </a:lnTo>
                <a:lnTo>
                  <a:pt x="177672" y="63626"/>
                </a:lnTo>
                <a:lnTo>
                  <a:pt x="183260" y="64007"/>
                </a:lnTo>
                <a:lnTo>
                  <a:pt x="188213" y="64515"/>
                </a:lnTo>
                <a:lnTo>
                  <a:pt x="191896" y="65277"/>
                </a:lnTo>
                <a:lnTo>
                  <a:pt x="192531" y="67944"/>
                </a:lnTo>
                <a:lnTo>
                  <a:pt x="190118" y="71374"/>
                </a:lnTo>
                <a:lnTo>
                  <a:pt x="185165" y="77342"/>
                </a:lnTo>
                <a:lnTo>
                  <a:pt x="178942" y="86740"/>
                </a:lnTo>
                <a:lnTo>
                  <a:pt x="173354" y="100075"/>
                </a:lnTo>
                <a:lnTo>
                  <a:pt x="170814" y="116077"/>
                </a:lnTo>
                <a:lnTo>
                  <a:pt x="169544" y="130682"/>
                </a:lnTo>
                <a:lnTo>
                  <a:pt x="169544" y="152526"/>
                </a:lnTo>
                <a:lnTo>
                  <a:pt x="168275" y="162051"/>
                </a:lnTo>
                <a:lnTo>
                  <a:pt x="167131" y="174497"/>
                </a:lnTo>
                <a:lnTo>
                  <a:pt x="165226" y="186435"/>
                </a:lnTo>
                <a:lnTo>
                  <a:pt x="166496" y="195071"/>
                </a:lnTo>
                <a:lnTo>
                  <a:pt x="167766" y="200659"/>
                </a:lnTo>
                <a:lnTo>
                  <a:pt x="169544" y="206247"/>
                </a:lnTo>
                <a:lnTo>
                  <a:pt x="172719" y="210565"/>
                </a:lnTo>
                <a:lnTo>
                  <a:pt x="175767" y="211835"/>
                </a:lnTo>
                <a:lnTo>
                  <a:pt x="178942" y="206628"/>
                </a:lnTo>
                <a:lnTo>
                  <a:pt x="186943" y="193420"/>
                </a:lnTo>
                <a:lnTo>
                  <a:pt x="196341" y="175259"/>
                </a:lnTo>
                <a:lnTo>
                  <a:pt x="207517" y="154304"/>
                </a:lnTo>
                <a:lnTo>
                  <a:pt x="218693" y="133222"/>
                </a:lnTo>
                <a:lnTo>
                  <a:pt x="227964" y="113918"/>
                </a:lnTo>
                <a:lnTo>
                  <a:pt x="234822" y="100075"/>
                </a:lnTo>
                <a:lnTo>
                  <a:pt x="238505" y="93217"/>
                </a:lnTo>
                <a:lnTo>
                  <a:pt x="241680" y="86740"/>
                </a:lnTo>
                <a:lnTo>
                  <a:pt x="244728" y="77342"/>
                </a:lnTo>
                <a:lnTo>
                  <a:pt x="249681" y="67944"/>
                </a:lnTo>
                <a:lnTo>
                  <a:pt x="252927" y="63118"/>
                </a:lnTo>
                <a:close/>
              </a:path>
              <a:path w="252927" h="211835">
                <a:moveTo>
                  <a:pt x="68325" y="0"/>
                </a:moveTo>
                <a:lnTo>
                  <a:pt x="57784" y="0"/>
                </a:lnTo>
                <a:lnTo>
                  <a:pt x="47243" y="380"/>
                </a:lnTo>
                <a:lnTo>
                  <a:pt x="7492" y="16763"/>
                </a:lnTo>
                <a:lnTo>
                  <a:pt x="0" y="28320"/>
                </a:lnTo>
                <a:lnTo>
                  <a:pt x="115" y="34416"/>
                </a:lnTo>
                <a:lnTo>
                  <a:pt x="31622" y="61467"/>
                </a:lnTo>
                <a:lnTo>
                  <a:pt x="37845" y="63118"/>
                </a:lnTo>
                <a:lnTo>
                  <a:pt x="45338" y="64007"/>
                </a:lnTo>
                <a:lnTo>
                  <a:pt x="51561" y="64515"/>
                </a:lnTo>
                <a:lnTo>
                  <a:pt x="63372" y="65277"/>
                </a:lnTo>
                <a:lnTo>
                  <a:pt x="76961" y="65277"/>
                </a:lnTo>
                <a:lnTo>
                  <a:pt x="82550" y="65785"/>
                </a:lnTo>
                <a:lnTo>
                  <a:pt x="114300" y="65785"/>
                </a:lnTo>
                <a:lnTo>
                  <a:pt x="119887" y="65277"/>
                </a:lnTo>
                <a:lnTo>
                  <a:pt x="126745" y="64896"/>
                </a:lnTo>
                <a:lnTo>
                  <a:pt x="136016" y="64515"/>
                </a:lnTo>
                <a:lnTo>
                  <a:pt x="145287" y="64007"/>
                </a:lnTo>
                <a:lnTo>
                  <a:pt x="155320" y="63626"/>
                </a:lnTo>
                <a:lnTo>
                  <a:pt x="163956" y="63118"/>
                </a:lnTo>
                <a:lnTo>
                  <a:pt x="252927" y="63118"/>
                </a:lnTo>
                <a:lnTo>
                  <a:pt x="254634" y="60578"/>
                </a:lnTo>
                <a:lnTo>
                  <a:pt x="259079" y="54609"/>
                </a:lnTo>
                <a:lnTo>
                  <a:pt x="262127" y="48132"/>
                </a:lnTo>
                <a:lnTo>
                  <a:pt x="262127" y="42163"/>
                </a:lnTo>
                <a:lnTo>
                  <a:pt x="259079" y="37845"/>
                </a:lnTo>
                <a:lnTo>
                  <a:pt x="256539" y="35687"/>
                </a:lnTo>
                <a:lnTo>
                  <a:pt x="253491" y="34416"/>
                </a:lnTo>
                <a:lnTo>
                  <a:pt x="249046" y="32257"/>
                </a:lnTo>
                <a:lnTo>
                  <a:pt x="245999" y="30987"/>
                </a:lnTo>
                <a:lnTo>
                  <a:pt x="240410" y="29209"/>
                </a:lnTo>
                <a:lnTo>
                  <a:pt x="236600" y="28320"/>
                </a:lnTo>
                <a:lnTo>
                  <a:pt x="231012" y="27558"/>
                </a:lnTo>
                <a:lnTo>
                  <a:pt x="227329" y="26669"/>
                </a:lnTo>
                <a:lnTo>
                  <a:pt x="221741" y="26162"/>
                </a:lnTo>
                <a:lnTo>
                  <a:pt x="211200" y="24510"/>
                </a:lnTo>
                <a:lnTo>
                  <a:pt x="205612" y="23240"/>
                </a:lnTo>
                <a:lnTo>
                  <a:pt x="200025" y="22351"/>
                </a:lnTo>
                <a:lnTo>
                  <a:pt x="194436" y="21081"/>
                </a:lnTo>
                <a:lnTo>
                  <a:pt x="188213" y="19812"/>
                </a:lnTo>
                <a:lnTo>
                  <a:pt x="169544" y="16382"/>
                </a:lnTo>
                <a:lnTo>
                  <a:pt x="155320" y="13334"/>
                </a:lnTo>
                <a:lnTo>
                  <a:pt x="142875" y="11175"/>
                </a:lnTo>
                <a:lnTo>
                  <a:pt x="129158" y="8635"/>
                </a:lnTo>
                <a:lnTo>
                  <a:pt x="116204" y="5968"/>
                </a:lnTo>
                <a:lnTo>
                  <a:pt x="103124" y="4317"/>
                </a:lnTo>
                <a:lnTo>
                  <a:pt x="91312" y="2158"/>
                </a:lnTo>
                <a:lnTo>
                  <a:pt x="79501" y="1269"/>
                </a:lnTo>
                <a:lnTo>
                  <a:pt x="68325" y="0"/>
                </a:lnTo>
                <a:close/>
              </a:path>
            </a:pathLst>
          </a:custGeom>
          <a:solidFill>
            <a:srgbClr val="844633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98" name="object 698"/>
          <p:cNvSpPr/>
          <p:nvPr/>
        </p:nvSpPr>
        <p:spPr>
          <a:xfrm>
            <a:off x="7350252" y="3433571"/>
            <a:ext cx="12192" cy="9143"/>
          </a:xfrm>
          <a:custGeom>
            <a:avLst/>
            <a:gdLst/>
            <a:ahLst/>
            <a:cxnLst/>
            <a:rect l="l" t="t" r="r" b="b"/>
            <a:pathLst>
              <a:path w="12192" h="9143">
                <a:moveTo>
                  <a:pt x="7874" y="0"/>
                </a:moveTo>
                <a:lnTo>
                  <a:pt x="6096" y="0"/>
                </a:lnTo>
                <a:lnTo>
                  <a:pt x="3682" y="1015"/>
                </a:lnTo>
                <a:lnTo>
                  <a:pt x="1777" y="1904"/>
                </a:lnTo>
                <a:lnTo>
                  <a:pt x="0" y="3810"/>
                </a:lnTo>
                <a:lnTo>
                  <a:pt x="0" y="5333"/>
                </a:lnTo>
                <a:lnTo>
                  <a:pt x="1777" y="7238"/>
                </a:lnTo>
                <a:lnTo>
                  <a:pt x="3048" y="8636"/>
                </a:lnTo>
                <a:lnTo>
                  <a:pt x="4825" y="9143"/>
                </a:lnTo>
                <a:lnTo>
                  <a:pt x="7366" y="9143"/>
                </a:lnTo>
                <a:lnTo>
                  <a:pt x="9144" y="8636"/>
                </a:lnTo>
                <a:lnTo>
                  <a:pt x="10922" y="7747"/>
                </a:lnTo>
                <a:lnTo>
                  <a:pt x="12192" y="5714"/>
                </a:lnTo>
                <a:lnTo>
                  <a:pt x="12192" y="4317"/>
                </a:lnTo>
                <a:lnTo>
                  <a:pt x="11556" y="2412"/>
                </a:lnTo>
                <a:lnTo>
                  <a:pt x="10414" y="1015"/>
                </a:lnTo>
                <a:lnTo>
                  <a:pt x="7874" y="0"/>
                </a:lnTo>
                <a:close/>
              </a:path>
            </a:pathLst>
          </a:custGeom>
          <a:solidFill>
            <a:srgbClr val="844633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99" name="object 699"/>
          <p:cNvSpPr/>
          <p:nvPr/>
        </p:nvSpPr>
        <p:spPr>
          <a:xfrm>
            <a:off x="7200900" y="3275076"/>
            <a:ext cx="12192" cy="9144"/>
          </a:xfrm>
          <a:custGeom>
            <a:avLst/>
            <a:gdLst/>
            <a:ahLst/>
            <a:cxnLst/>
            <a:rect l="l" t="t" r="r" b="b"/>
            <a:pathLst>
              <a:path w="12192" h="9144">
                <a:moveTo>
                  <a:pt x="7747" y="0"/>
                </a:moveTo>
                <a:lnTo>
                  <a:pt x="5715" y="0"/>
                </a:lnTo>
                <a:lnTo>
                  <a:pt x="3809" y="888"/>
                </a:lnTo>
                <a:lnTo>
                  <a:pt x="1270" y="1777"/>
                </a:lnTo>
                <a:lnTo>
                  <a:pt x="0" y="3175"/>
                </a:lnTo>
                <a:lnTo>
                  <a:pt x="0" y="5079"/>
                </a:lnTo>
                <a:lnTo>
                  <a:pt x="1270" y="6350"/>
                </a:lnTo>
                <a:lnTo>
                  <a:pt x="2540" y="8254"/>
                </a:lnTo>
                <a:lnTo>
                  <a:pt x="5079" y="9144"/>
                </a:lnTo>
                <a:lnTo>
                  <a:pt x="7111" y="9144"/>
                </a:lnTo>
                <a:lnTo>
                  <a:pt x="9651" y="8254"/>
                </a:lnTo>
                <a:lnTo>
                  <a:pt x="11556" y="6858"/>
                </a:lnTo>
                <a:lnTo>
                  <a:pt x="12192" y="5461"/>
                </a:lnTo>
                <a:lnTo>
                  <a:pt x="12192" y="3683"/>
                </a:lnTo>
                <a:lnTo>
                  <a:pt x="11556" y="2286"/>
                </a:lnTo>
                <a:lnTo>
                  <a:pt x="10286" y="888"/>
                </a:lnTo>
                <a:lnTo>
                  <a:pt x="7747" y="0"/>
                </a:lnTo>
                <a:close/>
              </a:path>
            </a:pathLst>
          </a:custGeom>
          <a:solidFill>
            <a:srgbClr val="844633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00" name="object 700"/>
          <p:cNvSpPr/>
          <p:nvPr/>
        </p:nvSpPr>
        <p:spPr>
          <a:xfrm>
            <a:off x="7335011" y="3429000"/>
            <a:ext cx="106680" cy="39624"/>
          </a:xfrm>
          <a:custGeom>
            <a:avLst/>
            <a:gdLst/>
            <a:ahLst/>
            <a:cxnLst/>
            <a:rect l="l" t="t" r="r" b="b"/>
            <a:pathLst>
              <a:path w="106680" h="39624">
                <a:moveTo>
                  <a:pt x="105410" y="34544"/>
                </a:moveTo>
                <a:lnTo>
                  <a:pt x="10414" y="34544"/>
                </a:lnTo>
                <a:lnTo>
                  <a:pt x="15367" y="34925"/>
                </a:lnTo>
                <a:lnTo>
                  <a:pt x="22098" y="35305"/>
                </a:lnTo>
                <a:lnTo>
                  <a:pt x="26416" y="35813"/>
                </a:lnTo>
                <a:lnTo>
                  <a:pt x="31877" y="37084"/>
                </a:lnTo>
                <a:lnTo>
                  <a:pt x="37973" y="37973"/>
                </a:lnTo>
                <a:lnTo>
                  <a:pt x="45339" y="38353"/>
                </a:lnTo>
                <a:lnTo>
                  <a:pt x="52070" y="39242"/>
                </a:lnTo>
                <a:lnTo>
                  <a:pt x="59436" y="39624"/>
                </a:lnTo>
                <a:lnTo>
                  <a:pt x="78486" y="39624"/>
                </a:lnTo>
                <a:lnTo>
                  <a:pt x="83947" y="39242"/>
                </a:lnTo>
                <a:lnTo>
                  <a:pt x="89535" y="39242"/>
                </a:lnTo>
                <a:lnTo>
                  <a:pt x="95631" y="38735"/>
                </a:lnTo>
                <a:lnTo>
                  <a:pt x="102997" y="37973"/>
                </a:lnTo>
                <a:lnTo>
                  <a:pt x="106045" y="37084"/>
                </a:lnTo>
                <a:lnTo>
                  <a:pt x="106680" y="35813"/>
                </a:lnTo>
                <a:lnTo>
                  <a:pt x="105410" y="34544"/>
                </a:lnTo>
                <a:close/>
              </a:path>
              <a:path w="106680" h="39624">
                <a:moveTo>
                  <a:pt x="22098" y="0"/>
                </a:moveTo>
                <a:lnTo>
                  <a:pt x="17780" y="0"/>
                </a:lnTo>
                <a:lnTo>
                  <a:pt x="15367" y="1270"/>
                </a:lnTo>
                <a:lnTo>
                  <a:pt x="12827" y="2921"/>
                </a:lnTo>
                <a:lnTo>
                  <a:pt x="9779" y="5969"/>
                </a:lnTo>
                <a:lnTo>
                  <a:pt x="8001" y="8889"/>
                </a:lnTo>
                <a:lnTo>
                  <a:pt x="4953" y="13208"/>
                </a:lnTo>
                <a:lnTo>
                  <a:pt x="2413" y="17525"/>
                </a:lnTo>
                <a:lnTo>
                  <a:pt x="0" y="22098"/>
                </a:lnTo>
                <a:lnTo>
                  <a:pt x="0" y="32765"/>
                </a:lnTo>
                <a:lnTo>
                  <a:pt x="635" y="34544"/>
                </a:lnTo>
                <a:lnTo>
                  <a:pt x="4318" y="34925"/>
                </a:lnTo>
                <a:lnTo>
                  <a:pt x="7366" y="34925"/>
                </a:lnTo>
                <a:lnTo>
                  <a:pt x="10414" y="34544"/>
                </a:lnTo>
                <a:lnTo>
                  <a:pt x="105410" y="34544"/>
                </a:lnTo>
                <a:lnTo>
                  <a:pt x="101727" y="32765"/>
                </a:lnTo>
                <a:lnTo>
                  <a:pt x="96901" y="31114"/>
                </a:lnTo>
                <a:lnTo>
                  <a:pt x="91313" y="28955"/>
                </a:lnTo>
                <a:lnTo>
                  <a:pt x="85217" y="27686"/>
                </a:lnTo>
                <a:lnTo>
                  <a:pt x="79121" y="25526"/>
                </a:lnTo>
                <a:lnTo>
                  <a:pt x="74803" y="24257"/>
                </a:lnTo>
                <a:lnTo>
                  <a:pt x="71120" y="22987"/>
                </a:lnTo>
                <a:lnTo>
                  <a:pt x="65024" y="20065"/>
                </a:lnTo>
                <a:lnTo>
                  <a:pt x="58293" y="16128"/>
                </a:lnTo>
                <a:lnTo>
                  <a:pt x="50292" y="11937"/>
                </a:lnTo>
                <a:lnTo>
                  <a:pt x="42291" y="8127"/>
                </a:lnTo>
                <a:lnTo>
                  <a:pt x="34290" y="4699"/>
                </a:lnTo>
                <a:lnTo>
                  <a:pt x="27559" y="2159"/>
                </a:lnTo>
                <a:lnTo>
                  <a:pt x="22098" y="0"/>
                </a:lnTo>
                <a:close/>
              </a:path>
            </a:pathLst>
          </a:custGeom>
          <a:solidFill>
            <a:srgbClr val="844633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01" name="object 701"/>
          <p:cNvSpPr/>
          <p:nvPr/>
        </p:nvSpPr>
        <p:spPr>
          <a:xfrm>
            <a:off x="7350252" y="3433571"/>
            <a:ext cx="12192" cy="9143"/>
          </a:xfrm>
          <a:custGeom>
            <a:avLst/>
            <a:gdLst/>
            <a:ahLst/>
            <a:cxnLst/>
            <a:rect l="l" t="t" r="r" b="b"/>
            <a:pathLst>
              <a:path w="12192" h="9143">
                <a:moveTo>
                  <a:pt x="6730" y="0"/>
                </a:moveTo>
                <a:lnTo>
                  <a:pt x="4318" y="507"/>
                </a:lnTo>
                <a:lnTo>
                  <a:pt x="2413" y="1015"/>
                </a:lnTo>
                <a:lnTo>
                  <a:pt x="1270" y="2412"/>
                </a:lnTo>
                <a:lnTo>
                  <a:pt x="0" y="4317"/>
                </a:lnTo>
                <a:lnTo>
                  <a:pt x="1270" y="6730"/>
                </a:lnTo>
                <a:lnTo>
                  <a:pt x="1777" y="8127"/>
                </a:lnTo>
                <a:lnTo>
                  <a:pt x="3682" y="8636"/>
                </a:lnTo>
                <a:lnTo>
                  <a:pt x="6096" y="9143"/>
                </a:lnTo>
                <a:lnTo>
                  <a:pt x="8508" y="9143"/>
                </a:lnTo>
                <a:lnTo>
                  <a:pt x="10922" y="8127"/>
                </a:lnTo>
                <a:lnTo>
                  <a:pt x="11556" y="6730"/>
                </a:lnTo>
                <a:lnTo>
                  <a:pt x="12192" y="4825"/>
                </a:lnTo>
                <a:lnTo>
                  <a:pt x="12192" y="3428"/>
                </a:lnTo>
                <a:lnTo>
                  <a:pt x="10922" y="1397"/>
                </a:lnTo>
                <a:lnTo>
                  <a:pt x="8508" y="507"/>
                </a:lnTo>
                <a:lnTo>
                  <a:pt x="6730" y="0"/>
                </a:lnTo>
                <a:close/>
              </a:path>
            </a:pathLst>
          </a:custGeom>
          <a:solidFill>
            <a:srgbClr val="844633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02" name="object 702"/>
          <p:cNvSpPr/>
          <p:nvPr/>
        </p:nvSpPr>
        <p:spPr>
          <a:xfrm>
            <a:off x="7331964" y="3438144"/>
            <a:ext cx="112775" cy="32003"/>
          </a:xfrm>
          <a:custGeom>
            <a:avLst/>
            <a:gdLst/>
            <a:ahLst/>
            <a:cxnLst/>
            <a:rect l="l" t="t" r="r" b="b"/>
            <a:pathLst>
              <a:path w="112775" h="32003">
                <a:moveTo>
                  <a:pt x="9397" y="0"/>
                </a:moveTo>
                <a:lnTo>
                  <a:pt x="8127" y="0"/>
                </a:lnTo>
                <a:lnTo>
                  <a:pt x="7492" y="888"/>
                </a:lnTo>
                <a:lnTo>
                  <a:pt x="7492" y="1269"/>
                </a:lnTo>
                <a:lnTo>
                  <a:pt x="6857" y="2158"/>
                </a:lnTo>
                <a:lnTo>
                  <a:pt x="5587" y="4190"/>
                </a:lnTo>
                <a:lnTo>
                  <a:pt x="2539" y="7619"/>
                </a:lnTo>
                <a:lnTo>
                  <a:pt x="634" y="12191"/>
                </a:lnTo>
                <a:lnTo>
                  <a:pt x="115" y="15620"/>
                </a:lnTo>
                <a:lnTo>
                  <a:pt x="0" y="20573"/>
                </a:lnTo>
                <a:lnTo>
                  <a:pt x="634" y="23621"/>
                </a:lnTo>
                <a:lnTo>
                  <a:pt x="1904" y="25272"/>
                </a:lnTo>
                <a:lnTo>
                  <a:pt x="4444" y="25653"/>
                </a:lnTo>
                <a:lnTo>
                  <a:pt x="6857" y="25653"/>
                </a:lnTo>
                <a:lnTo>
                  <a:pt x="11302" y="26161"/>
                </a:lnTo>
                <a:lnTo>
                  <a:pt x="21335" y="26923"/>
                </a:lnTo>
                <a:lnTo>
                  <a:pt x="26288" y="26923"/>
                </a:lnTo>
                <a:lnTo>
                  <a:pt x="30733" y="27812"/>
                </a:lnTo>
                <a:lnTo>
                  <a:pt x="34416" y="28193"/>
                </a:lnTo>
                <a:lnTo>
                  <a:pt x="45084" y="29463"/>
                </a:lnTo>
                <a:lnTo>
                  <a:pt x="54482" y="31114"/>
                </a:lnTo>
                <a:lnTo>
                  <a:pt x="63245" y="31622"/>
                </a:lnTo>
                <a:lnTo>
                  <a:pt x="71374" y="32003"/>
                </a:lnTo>
                <a:lnTo>
                  <a:pt x="85851" y="32003"/>
                </a:lnTo>
                <a:lnTo>
                  <a:pt x="92709" y="31622"/>
                </a:lnTo>
                <a:lnTo>
                  <a:pt x="100202" y="31114"/>
                </a:lnTo>
                <a:lnTo>
                  <a:pt x="105917" y="30352"/>
                </a:lnTo>
                <a:lnTo>
                  <a:pt x="110235" y="29844"/>
                </a:lnTo>
                <a:lnTo>
                  <a:pt x="112775" y="28575"/>
                </a:lnTo>
                <a:lnTo>
                  <a:pt x="112775" y="26161"/>
                </a:lnTo>
                <a:lnTo>
                  <a:pt x="82676" y="15620"/>
                </a:lnTo>
                <a:lnTo>
                  <a:pt x="78358" y="13842"/>
                </a:lnTo>
                <a:lnTo>
                  <a:pt x="75818" y="13080"/>
                </a:lnTo>
                <a:lnTo>
                  <a:pt x="71374" y="10921"/>
                </a:lnTo>
                <a:lnTo>
                  <a:pt x="67349" y="9270"/>
                </a:lnTo>
                <a:lnTo>
                  <a:pt x="39496" y="9270"/>
                </a:lnTo>
                <a:lnTo>
                  <a:pt x="35051" y="8889"/>
                </a:lnTo>
                <a:lnTo>
                  <a:pt x="10667" y="380"/>
                </a:lnTo>
                <a:lnTo>
                  <a:pt x="9397" y="0"/>
                </a:lnTo>
                <a:close/>
              </a:path>
              <a:path w="112775" h="32003">
                <a:moveTo>
                  <a:pt x="52577" y="2920"/>
                </a:moveTo>
                <a:lnTo>
                  <a:pt x="49529" y="4190"/>
                </a:lnTo>
                <a:lnTo>
                  <a:pt x="47625" y="7619"/>
                </a:lnTo>
                <a:lnTo>
                  <a:pt x="43814" y="8889"/>
                </a:lnTo>
                <a:lnTo>
                  <a:pt x="39496" y="9270"/>
                </a:lnTo>
                <a:lnTo>
                  <a:pt x="67349" y="9270"/>
                </a:lnTo>
                <a:lnTo>
                  <a:pt x="66420" y="8889"/>
                </a:lnTo>
                <a:lnTo>
                  <a:pt x="60197" y="5841"/>
                </a:lnTo>
                <a:lnTo>
                  <a:pt x="57657" y="4190"/>
                </a:lnTo>
                <a:lnTo>
                  <a:pt x="55117" y="3428"/>
                </a:lnTo>
                <a:lnTo>
                  <a:pt x="52577" y="2920"/>
                </a:lnTo>
                <a:close/>
              </a:path>
            </a:pathLst>
          </a:custGeom>
          <a:solidFill>
            <a:srgbClr val="4B1628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03" name="object 703"/>
          <p:cNvSpPr/>
          <p:nvPr/>
        </p:nvSpPr>
        <p:spPr>
          <a:xfrm>
            <a:off x="7331964" y="3464052"/>
            <a:ext cx="112775" cy="7620"/>
          </a:xfrm>
          <a:custGeom>
            <a:avLst/>
            <a:gdLst/>
            <a:ahLst/>
            <a:cxnLst/>
            <a:rect l="l" t="t" r="r" b="b"/>
            <a:pathLst>
              <a:path w="112775" h="7620">
                <a:moveTo>
                  <a:pt x="41147" y="3301"/>
                </a:moveTo>
                <a:lnTo>
                  <a:pt x="33400" y="3301"/>
                </a:lnTo>
                <a:lnTo>
                  <a:pt x="34670" y="3683"/>
                </a:lnTo>
                <a:lnTo>
                  <a:pt x="36575" y="3683"/>
                </a:lnTo>
                <a:lnTo>
                  <a:pt x="40258" y="3937"/>
                </a:lnTo>
                <a:lnTo>
                  <a:pt x="44068" y="5080"/>
                </a:lnTo>
                <a:lnTo>
                  <a:pt x="49149" y="5461"/>
                </a:lnTo>
                <a:lnTo>
                  <a:pt x="53593" y="5842"/>
                </a:lnTo>
                <a:lnTo>
                  <a:pt x="58546" y="6476"/>
                </a:lnTo>
                <a:lnTo>
                  <a:pt x="63626" y="6858"/>
                </a:lnTo>
                <a:lnTo>
                  <a:pt x="69341" y="7620"/>
                </a:lnTo>
                <a:lnTo>
                  <a:pt x="85089" y="7620"/>
                </a:lnTo>
                <a:lnTo>
                  <a:pt x="92582" y="6858"/>
                </a:lnTo>
                <a:lnTo>
                  <a:pt x="99567" y="6476"/>
                </a:lnTo>
                <a:lnTo>
                  <a:pt x="105790" y="6223"/>
                </a:lnTo>
                <a:lnTo>
                  <a:pt x="110235" y="5842"/>
                </a:lnTo>
                <a:lnTo>
                  <a:pt x="71246" y="5842"/>
                </a:lnTo>
                <a:lnTo>
                  <a:pt x="54228" y="5080"/>
                </a:lnTo>
                <a:lnTo>
                  <a:pt x="44703" y="3683"/>
                </a:lnTo>
                <a:lnTo>
                  <a:pt x="41147" y="3301"/>
                </a:lnTo>
                <a:close/>
              </a:path>
              <a:path w="112775" h="7620">
                <a:moveTo>
                  <a:pt x="1269" y="0"/>
                </a:moveTo>
                <a:lnTo>
                  <a:pt x="0" y="381"/>
                </a:lnTo>
                <a:lnTo>
                  <a:pt x="0" y="2921"/>
                </a:lnTo>
                <a:lnTo>
                  <a:pt x="634" y="3937"/>
                </a:lnTo>
                <a:lnTo>
                  <a:pt x="4444" y="5080"/>
                </a:lnTo>
                <a:lnTo>
                  <a:pt x="14477" y="5842"/>
                </a:lnTo>
                <a:lnTo>
                  <a:pt x="32765" y="5842"/>
                </a:lnTo>
                <a:lnTo>
                  <a:pt x="33400" y="5461"/>
                </a:lnTo>
                <a:lnTo>
                  <a:pt x="33400" y="3301"/>
                </a:lnTo>
                <a:lnTo>
                  <a:pt x="41147" y="3301"/>
                </a:lnTo>
                <a:lnTo>
                  <a:pt x="30225" y="2159"/>
                </a:lnTo>
                <a:lnTo>
                  <a:pt x="25780" y="1397"/>
                </a:lnTo>
                <a:lnTo>
                  <a:pt x="20827" y="1397"/>
                </a:lnTo>
                <a:lnTo>
                  <a:pt x="15747" y="1143"/>
                </a:lnTo>
                <a:lnTo>
                  <a:pt x="10667" y="762"/>
                </a:lnTo>
                <a:lnTo>
                  <a:pt x="6350" y="381"/>
                </a:lnTo>
                <a:lnTo>
                  <a:pt x="3809" y="381"/>
                </a:lnTo>
                <a:lnTo>
                  <a:pt x="1269" y="0"/>
                </a:lnTo>
                <a:close/>
              </a:path>
              <a:path w="112775" h="7620">
                <a:moveTo>
                  <a:pt x="112140" y="3683"/>
                </a:moveTo>
                <a:lnTo>
                  <a:pt x="110870" y="3683"/>
                </a:lnTo>
                <a:lnTo>
                  <a:pt x="108965" y="3937"/>
                </a:lnTo>
                <a:lnTo>
                  <a:pt x="106425" y="4318"/>
                </a:lnTo>
                <a:lnTo>
                  <a:pt x="102742" y="5080"/>
                </a:lnTo>
                <a:lnTo>
                  <a:pt x="100202" y="5080"/>
                </a:lnTo>
                <a:lnTo>
                  <a:pt x="85725" y="5842"/>
                </a:lnTo>
                <a:lnTo>
                  <a:pt x="110235" y="5842"/>
                </a:lnTo>
                <a:lnTo>
                  <a:pt x="112140" y="5461"/>
                </a:lnTo>
                <a:lnTo>
                  <a:pt x="112775" y="5080"/>
                </a:lnTo>
                <a:lnTo>
                  <a:pt x="112775" y="3937"/>
                </a:lnTo>
                <a:lnTo>
                  <a:pt x="112140" y="36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04" name="object 704"/>
          <p:cNvSpPr/>
          <p:nvPr/>
        </p:nvSpPr>
        <p:spPr>
          <a:xfrm>
            <a:off x="7173468" y="3244595"/>
            <a:ext cx="260603" cy="211836"/>
          </a:xfrm>
          <a:custGeom>
            <a:avLst/>
            <a:gdLst/>
            <a:ahLst/>
            <a:cxnLst/>
            <a:rect l="l" t="t" r="r" b="b"/>
            <a:pathLst>
              <a:path w="260603" h="211836">
                <a:moveTo>
                  <a:pt x="260603" y="72643"/>
                </a:moveTo>
                <a:lnTo>
                  <a:pt x="183896" y="72643"/>
                </a:lnTo>
                <a:lnTo>
                  <a:pt x="185165" y="74294"/>
                </a:lnTo>
                <a:lnTo>
                  <a:pt x="183896" y="76962"/>
                </a:lnTo>
                <a:lnTo>
                  <a:pt x="181990" y="78612"/>
                </a:lnTo>
                <a:lnTo>
                  <a:pt x="178942" y="79501"/>
                </a:lnTo>
                <a:lnTo>
                  <a:pt x="175767" y="81661"/>
                </a:lnTo>
                <a:lnTo>
                  <a:pt x="174625" y="83312"/>
                </a:lnTo>
                <a:lnTo>
                  <a:pt x="174625" y="85470"/>
                </a:lnTo>
                <a:lnTo>
                  <a:pt x="175132" y="87249"/>
                </a:lnTo>
                <a:lnTo>
                  <a:pt x="173989" y="89407"/>
                </a:lnTo>
                <a:lnTo>
                  <a:pt x="172720" y="91566"/>
                </a:lnTo>
                <a:lnTo>
                  <a:pt x="172720" y="93217"/>
                </a:lnTo>
                <a:lnTo>
                  <a:pt x="171450" y="98805"/>
                </a:lnTo>
                <a:lnTo>
                  <a:pt x="168275" y="109600"/>
                </a:lnTo>
                <a:lnTo>
                  <a:pt x="165226" y="123316"/>
                </a:lnTo>
                <a:lnTo>
                  <a:pt x="165226" y="154686"/>
                </a:lnTo>
                <a:lnTo>
                  <a:pt x="163322" y="173608"/>
                </a:lnTo>
                <a:lnTo>
                  <a:pt x="160274" y="192024"/>
                </a:lnTo>
                <a:lnTo>
                  <a:pt x="159003" y="207517"/>
                </a:lnTo>
                <a:lnTo>
                  <a:pt x="163322" y="208406"/>
                </a:lnTo>
                <a:lnTo>
                  <a:pt x="169545" y="210057"/>
                </a:lnTo>
                <a:lnTo>
                  <a:pt x="178307" y="210946"/>
                </a:lnTo>
                <a:lnTo>
                  <a:pt x="188849" y="211454"/>
                </a:lnTo>
                <a:lnTo>
                  <a:pt x="199516" y="211836"/>
                </a:lnTo>
                <a:lnTo>
                  <a:pt x="211327" y="211454"/>
                </a:lnTo>
                <a:lnTo>
                  <a:pt x="222630" y="210057"/>
                </a:lnTo>
                <a:lnTo>
                  <a:pt x="232536" y="207137"/>
                </a:lnTo>
                <a:lnTo>
                  <a:pt x="230631" y="196341"/>
                </a:lnTo>
                <a:lnTo>
                  <a:pt x="229488" y="181737"/>
                </a:lnTo>
                <a:lnTo>
                  <a:pt x="229488" y="168401"/>
                </a:lnTo>
                <a:lnTo>
                  <a:pt x="229997" y="159003"/>
                </a:lnTo>
                <a:lnTo>
                  <a:pt x="231266" y="153796"/>
                </a:lnTo>
                <a:lnTo>
                  <a:pt x="235076" y="144399"/>
                </a:lnTo>
                <a:lnTo>
                  <a:pt x="238759" y="131952"/>
                </a:lnTo>
                <a:lnTo>
                  <a:pt x="243204" y="118617"/>
                </a:lnTo>
                <a:lnTo>
                  <a:pt x="246252" y="105282"/>
                </a:lnTo>
                <a:lnTo>
                  <a:pt x="250571" y="93217"/>
                </a:lnTo>
                <a:lnTo>
                  <a:pt x="253746" y="83819"/>
                </a:lnTo>
                <a:lnTo>
                  <a:pt x="255650" y="79501"/>
                </a:lnTo>
                <a:lnTo>
                  <a:pt x="258063" y="76453"/>
                </a:lnTo>
                <a:lnTo>
                  <a:pt x="260603" y="72643"/>
                </a:lnTo>
                <a:close/>
              </a:path>
              <a:path w="260603" h="211836">
                <a:moveTo>
                  <a:pt x="173354" y="73532"/>
                </a:moveTo>
                <a:lnTo>
                  <a:pt x="148971" y="73532"/>
                </a:lnTo>
                <a:lnTo>
                  <a:pt x="158368" y="73913"/>
                </a:lnTo>
                <a:lnTo>
                  <a:pt x="166497" y="73913"/>
                </a:lnTo>
                <a:lnTo>
                  <a:pt x="173354" y="73532"/>
                </a:lnTo>
                <a:close/>
              </a:path>
              <a:path w="260603" h="211836">
                <a:moveTo>
                  <a:pt x="78612" y="0"/>
                </a:moveTo>
                <a:lnTo>
                  <a:pt x="69850" y="0"/>
                </a:lnTo>
                <a:lnTo>
                  <a:pt x="61086" y="380"/>
                </a:lnTo>
                <a:lnTo>
                  <a:pt x="13080" y="14604"/>
                </a:lnTo>
                <a:lnTo>
                  <a:pt x="0" y="36067"/>
                </a:lnTo>
                <a:lnTo>
                  <a:pt x="3175" y="46862"/>
                </a:lnTo>
                <a:lnTo>
                  <a:pt x="13080" y="56768"/>
                </a:lnTo>
                <a:lnTo>
                  <a:pt x="28701" y="64515"/>
                </a:lnTo>
                <a:lnTo>
                  <a:pt x="50546" y="69214"/>
                </a:lnTo>
                <a:lnTo>
                  <a:pt x="52958" y="69214"/>
                </a:lnTo>
                <a:lnTo>
                  <a:pt x="58038" y="69595"/>
                </a:lnTo>
                <a:lnTo>
                  <a:pt x="65404" y="69976"/>
                </a:lnTo>
                <a:lnTo>
                  <a:pt x="73532" y="70484"/>
                </a:lnTo>
                <a:lnTo>
                  <a:pt x="83565" y="70865"/>
                </a:lnTo>
                <a:lnTo>
                  <a:pt x="93472" y="71374"/>
                </a:lnTo>
                <a:lnTo>
                  <a:pt x="104775" y="72136"/>
                </a:lnTo>
                <a:lnTo>
                  <a:pt x="138429" y="73532"/>
                </a:lnTo>
                <a:lnTo>
                  <a:pt x="177673" y="73532"/>
                </a:lnTo>
                <a:lnTo>
                  <a:pt x="180212" y="73025"/>
                </a:lnTo>
                <a:lnTo>
                  <a:pt x="183896" y="72643"/>
                </a:lnTo>
                <a:lnTo>
                  <a:pt x="260603" y="72643"/>
                </a:lnTo>
                <a:lnTo>
                  <a:pt x="264286" y="67437"/>
                </a:lnTo>
                <a:lnTo>
                  <a:pt x="268097" y="61467"/>
                </a:lnTo>
                <a:lnTo>
                  <a:pt x="271779" y="55879"/>
                </a:lnTo>
                <a:lnTo>
                  <a:pt x="273684" y="50291"/>
                </a:lnTo>
                <a:lnTo>
                  <a:pt x="274320" y="45084"/>
                </a:lnTo>
                <a:lnTo>
                  <a:pt x="273684" y="41655"/>
                </a:lnTo>
                <a:lnTo>
                  <a:pt x="251205" y="30479"/>
                </a:lnTo>
                <a:lnTo>
                  <a:pt x="245617" y="28828"/>
                </a:lnTo>
                <a:lnTo>
                  <a:pt x="240029" y="27558"/>
                </a:lnTo>
                <a:lnTo>
                  <a:pt x="234441" y="26669"/>
                </a:lnTo>
                <a:lnTo>
                  <a:pt x="230631" y="26162"/>
                </a:lnTo>
                <a:lnTo>
                  <a:pt x="225043" y="24891"/>
                </a:lnTo>
                <a:lnTo>
                  <a:pt x="218185" y="23621"/>
                </a:lnTo>
                <a:lnTo>
                  <a:pt x="210692" y="22732"/>
                </a:lnTo>
                <a:lnTo>
                  <a:pt x="202056" y="20574"/>
                </a:lnTo>
                <a:lnTo>
                  <a:pt x="192024" y="18923"/>
                </a:lnTo>
                <a:lnTo>
                  <a:pt x="181990" y="17144"/>
                </a:lnTo>
                <a:lnTo>
                  <a:pt x="171450" y="14986"/>
                </a:lnTo>
                <a:lnTo>
                  <a:pt x="161416" y="13715"/>
                </a:lnTo>
                <a:lnTo>
                  <a:pt x="152146" y="11556"/>
                </a:lnTo>
                <a:lnTo>
                  <a:pt x="142748" y="10287"/>
                </a:lnTo>
                <a:lnTo>
                  <a:pt x="134620" y="8127"/>
                </a:lnTo>
                <a:lnTo>
                  <a:pt x="127126" y="7365"/>
                </a:lnTo>
                <a:lnTo>
                  <a:pt x="120903" y="5587"/>
                </a:lnTo>
                <a:lnTo>
                  <a:pt x="116585" y="4699"/>
                </a:lnTo>
                <a:lnTo>
                  <a:pt x="113410" y="4317"/>
                </a:lnTo>
                <a:lnTo>
                  <a:pt x="108457" y="3428"/>
                </a:lnTo>
                <a:lnTo>
                  <a:pt x="102234" y="2158"/>
                </a:lnTo>
                <a:lnTo>
                  <a:pt x="87249" y="380"/>
                </a:lnTo>
                <a:lnTo>
                  <a:pt x="78612" y="0"/>
                </a:lnTo>
                <a:close/>
              </a:path>
            </a:pathLst>
          </a:custGeom>
          <a:solidFill>
            <a:srgbClr val="000066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05" name="object 705"/>
          <p:cNvSpPr/>
          <p:nvPr/>
        </p:nvSpPr>
        <p:spPr>
          <a:xfrm>
            <a:off x="7179564" y="3249167"/>
            <a:ext cx="257555" cy="222504"/>
          </a:xfrm>
          <a:custGeom>
            <a:avLst/>
            <a:gdLst/>
            <a:ahLst/>
            <a:cxnLst/>
            <a:rect l="l" t="t" r="r" b="b"/>
            <a:pathLst>
              <a:path w="257555" h="222504">
                <a:moveTo>
                  <a:pt x="55371" y="0"/>
                </a:moveTo>
                <a:lnTo>
                  <a:pt x="45465" y="0"/>
                </a:lnTo>
                <a:lnTo>
                  <a:pt x="27431" y="3429"/>
                </a:lnTo>
                <a:lnTo>
                  <a:pt x="19303" y="7239"/>
                </a:lnTo>
                <a:lnTo>
                  <a:pt x="11810" y="11557"/>
                </a:lnTo>
                <a:lnTo>
                  <a:pt x="2539" y="21844"/>
                </a:lnTo>
                <a:lnTo>
                  <a:pt x="0" y="32639"/>
                </a:lnTo>
                <a:lnTo>
                  <a:pt x="4317" y="43815"/>
                </a:lnTo>
                <a:lnTo>
                  <a:pt x="14350" y="53212"/>
                </a:lnTo>
                <a:lnTo>
                  <a:pt x="25526" y="58039"/>
                </a:lnTo>
                <a:lnTo>
                  <a:pt x="31114" y="60198"/>
                </a:lnTo>
                <a:lnTo>
                  <a:pt x="37337" y="61468"/>
                </a:lnTo>
                <a:lnTo>
                  <a:pt x="44195" y="63119"/>
                </a:lnTo>
                <a:lnTo>
                  <a:pt x="50418" y="64389"/>
                </a:lnTo>
                <a:lnTo>
                  <a:pt x="55371" y="65278"/>
                </a:lnTo>
                <a:lnTo>
                  <a:pt x="59689" y="65659"/>
                </a:lnTo>
                <a:lnTo>
                  <a:pt x="63500" y="66548"/>
                </a:lnTo>
                <a:lnTo>
                  <a:pt x="68452" y="67437"/>
                </a:lnTo>
                <a:lnTo>
                  <a:pt x="74675" y="67818"/>
                </a:lnTo>
                <a:lnTo>
                  <a:pt x="81533" y="68707"/>
                </a:lnTo>
                <a:lnTo>
                  <a:pt x="88391" y="69977"/>
                </a:lnTo>
                <a:lnTo>
                  <a:pt x="94614" y="70866"/>
                </a:lnTo>
                <a:lnTo>
                  <a:pt x="100837" y="71247"/>
                </a:lnTo>
                <a:lnTo>
                  <a:pt x="105790" y="71755"/>
                </a:lnTo>
                <a:lnTo>
                  <a:pt x="110743" y="71755"/>
                </a:lnTo>
                <a:lnTo>
                  <a:pt x="118236" y="72136"/>
                </a:lnTo>
                <a:lnTo>
                  <a:pt x="126872" y="73025"/>
                </a:lnTo>
                <a:lnTo>
                  <a:pt x="136905" y="73406"/>
                </a:lnTo>
                <a:lnTo>
                  <a:pt x="146176" y="73914"/>
                </a:lnTo>
                <a:lnTo>
                  <a:pt x="155575" y="74803"/>
                </a:lnTo>
                <a:lnTo>
                  <a:pt x="162940" y="75184"/>
                </a:lnTo>
                <a:lnTo>
                  <a:pt x="168655" y="76454"/>
                </a:lnTo>
                <a:lnTo>
                  <a:pt x="173608" y="77343"/>
                </a:lnTo>
                <a:lnTo>
                  <a:pt x="179196" y="78612"/>
                </a:lnTo>
                <a:lnTo>
                  <a:pt x="182879" y="80264"/>
                </a:lnTo>
                <a:lnTo>
                  <a:pt x="182879" y="82931"/>
                </a:lnTo>
                <a:lnTo>
                  <a:pt x="181609" y="84201"/>
                </a:lnTo>
                <a:lnTo>
                  <a:pt x="179196" y="86360"/>
                </a:lnTo>
                <a:lnTo>
                  <a:pt x="176021" y="88011"/>
                </a:lnTo>
                <a:lnTo>
                  <a:pt x="172974" y="91059"/>
                </a:lnTo>
                <a:lnTo>
                  <a:pt x="149351" y="127635"/>
                </a:lnTo>
                <a:lnTo>
                  <a:pt x="139953" y="163703"/>
                </a:lnTo>
                <a:lnTo>
                  <a:pt x="136270" y="172720"/>
                </a:lnTo>
                <a:lnTo>
                  <a:pt x="131825" y="184658"/>
                </a:lnTo>
                <a:lnTo>
                  <a:pt x="127507" y="196342"/>
                </a:lnTo>
                <a:lnTo>
                  <a:pt x="125729" y="204851"/>
                </a:lnTo>
                <a:lnTo>
                  <a:pt x="125729" y="210947"/>
                </a:lnTo>
                <a:lnTo>
                  <a:pt x="126872" y="216916"/>
                </a:lnTo>
                <a:lnTo>
                  <a:pt x="128777" y="221234"/>
                </a:lnTo>
                <a:lnTo>
                  <a:pt x="131317" y="222504"/>
                </a:lnTo>
                <a:lnTo>
                  <a:pt x="136270" y="218186"/>
                </a:lnTo>
                <a:lnTo>
                  <a:pt x="146176" y="206121"/>
                </a:lnTo>
                <a:lnTo>
                  <a:pt x="176656" y="169672"/>
                </a:lnTo>
                <a:lnTo>
                  <a:pt x="192277" y="149860"/>
                </a:lnTo>
                <a:lnTo>
                  <a:pt x="206501" y="132715"/>
                </a:lnTo>
                <a:lnTo>
                  <a:pt x="216534" y="119380"/>
                </a:lnTo>
                <a:lnTo>
                  <a:pt x="221487" y="113030"/>
                </a:lnTo>
                <a:lnTo>
                  <a:pt x="223392" y="110362"/>
                </a:lnTo>
                <a:lnTo>
                  <a:pt x="225805" y="106934"/>
                </a:lnTo>
                <a:lnTo>
                  <a:pt x="228980" y="102616"/>
                </a:lnTo>
                <a:lnTo>
                  <a:pt x="232663" y="97917"/>
                </a:lnTo>
                <a:lnTo>
                  <a:pt x="235838" y="93599"/>
                </a:lnTo>
                <a:lnTo>
                  <a:pt x="239521" y="89408"/>
                </a:lnTo>
                <a:lnTo>
                  <a:pt x="243204" y="85852"/>
                </a:lnTo>
                <a:lnTo>
                  <a:pt x="246379" y="82931"/>
                </a:lnTo>
                <a:lnTo>
                  <a:pt x="251967" y="77343"/>
                </a:lnTo>
                <a:lnTo>
                  <a:pt x="256285" y="71247"/>
                </a:lnTo>
                <a:lnTo>
                  <a:pt x="257555" y="65278"/>
                </a:lnTo>
                <a:lnTo>
                  <a:pt x="255015" y="60579"/>
                </a:lnTo>
                <a:lnTo>
                  <a:pt x="253237" y="58420"/>
                </a:lnTo>
                <a:lnTo>
                  <a:pt x="250062" y="56642"/>
                </a:lnTo>
                <a:lnTo>
                  <a:pt x="247014" y="54102"/>
                </a:lnTo>
                <a:lnTo>
                  <a:pt x="243204" y="51943"/>
                </a:lnTo>
                <a:lnTo>
                  <a:pt x="239521" y="50292"/>
                </a:lnTo>
                <a:lnTo>
                  <a:pt x="235203" y="48514"/>
                </a:lnTo>
                <a:lnTo>
                  <a:pt x="230124" y="47244"/>
                </a:lnTo>
                <a:lnTo>
                  <a:pt x="225805" y="45974"/>
                </a:lnTo>
                <a:lnTo>
                  <a:pt x="221487" y="45085"/>
                </a:lnTo>
                <a:lnTo>
                  <a:pt x="216534" y="43815"/>
                </a:lnTo>
                <a:lnTo>
                  <a:pt x="205866" y="40386"/>
                </a:lnTo>
                <a:lnTo>
                  <a:pt x="200278" y="38227"/>
                </a:lnTo>
                <a:lnTo>
                  <a:pt x="195325" y="36957"/>
                </a:lnTo>
                <a:lnTo>
                  <a:pt x="190372" y="34798"/>
                </a:lnTo>
                <a:lnTo>
                  <a:pt x="185419" y="33528"/>
                </a:lnTo>
                <a:lnTo>
                  <a:pt x="159257" y="24892"/>
                </a:lnTo>
                <a:lnTo>
                  <a:pt x="146176" y="21082"/>
                </a:lnTo>
                <a:lnTo>
                  <a:pt x="134365" y="17145"/>
                </a:lnTo>
                <a:lnTo>
                  <a:pt x="121919" y="12827"/>
                </a:lnTo>
                <a:lnTo>
                  <a:pt x="110108" y="9398"/>
                </a:lnTo>
                <a:lnTo>
                  <a:pt x="98297" y="6477"/>
                </a:lnTo>
                <a:lnTo>
                  <a:pt x="75945" y="2159"/>
                </a:lnTo>
                <a:lnTo>
                  <a:pt x="65277" y="889"/>
                </a:lnTo>
                <a:lnTo>
                  <a:pt x="55371" y="0"/>
                </a:lnTo>
                <a:close/>
              </a:path>
            </a:pathLst>
          </a:custGeom>
          <a:solidFill>
            <a:srgbClr val="844633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06" name="object 706"/>
          <p:cNvSpPr/>
          <p:nvPr/>
        </p:nvSpPr>
        <p:spPr>
          <a:xfrm>
            <a:off x="7310628" y="3448811"/>
            <a:ext cx="12192" cy="7620"/>
          </a:xfrm>
          <a:custGeom>
            <a:avLst/>
            <a:gdLst/>
            <a:ahLst/>
            <a:cxnLst/>
            <a:rect l="l" t="t" r="r" b="b"/>
            <a:pathLst>
              <a:path w="12192" h="7620">
                <a:moveTo>
                  <a:pt x="6096" y="0"/>
                </a:moveTo>
                <a:lnTo>
                  <a:pt x="4064" y="380"/>
                </a:lnTo>
                <a:lnTo>
                  <a:pt x="1397" y="1524"/>
                </a:lnTo>
                <a:lnTo>
                  <a:pt x="0" y="2666"/>
                </a:lnTo>
                <a:lnTo>
                  <a:pt x="0" y="4952"/>
                </a:lnTo>
                <a:lnTo>
                  <a:pt x="1397" y="6096"/>
                </a:lnTo>
                <a:lnTo>
                  <a:pt x="4064" y="7238"/>
                </a:lnTo>
                <a:lnTo>
                  <a:pt x="6096" y="7620"/>
                </a:lnTo>
                <a:lnTo>
                  <a:pt x="8763" y="7620"/>
                </a:lnTo>
                <a:lnTo>
                  <a:pt x="10795" y="6858"/>
                </a:lnTo>
                <a:lnTo>
                  <a:pt x="12192" y="5334"/>
                </a:lnTo>
                <a:lnTo>
                  <a:pt x="12192" y="2666"/>
                </a:lnTo>
                <a:lnTo>
                  <a:pt x="10795" y="1524"/>
                </a:lnTo>
                <a:lnTo>
                  <a:pt x="8763" y="380"/>
                </a:lnTo>
                <a:lnTo>
                  <a:pt x="6096" y="0"/>
                </a:lnTo>
                <a:close/>
              </a:path>
            </a:pathLst>
          </a:custGeom>
          <a:solidFill>
            <a:srgbClr val="844633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07" name="object 707"/>
          <p:cNvSpPr/>
          <p:nvPr/>
        </p:nvSpPr>
        <p:spPr>
          <a:xfrm>
            <a:off x="7200900" y="3275076"/>
            <a:ext cx="12192" cy="7620"/>
          </a:xfrm>
          <a:custGeom>
            <a:avLst/>
            <a:gdLst/>
            <a:ahLst/>
            <a:cxnLst/>
            <a:rect l="l" t="t" r="r" b="b"/>
            <a:pathLst>
              <a:path w="12192" h="7620">
                <a:moveTo>
                  <a:pt x="8763" y="0"/>
                </a:moveTo>
                <a:lnTo>
                  <a:pt x="4064" y="0"/>
                </a:lnTo>
                <a:lnTo>
                  <a:pt x="1397" y="1143"/>
                </a:lnTo>
                <a:lnTo>
                  <a:pt x="0" y="2412"/>
                </a:lnTo>
                <a:lnTo>
                  <a:pt x="0" y="5207"/>
                </a:lnTo>
                <a:lnTo>
                  <a:pt x="1397" y="6858"/>
                </a:lnTo>
                <a:lnTo>
                  <a:pt x="4064" y="7620"/>
                </a:lnTo>
                <a:lnTo>
                  <a:pt x="8763" y="7620"/>
                </a:lnTo>
                <a:lnTo>
                  <a:pt x="10795" y="6858"/>
                </a:lnTo>
                <a:lnTo>
                  <a:pt x="12192" y="5207"/>
                </a:lnTo>
                <a:lnTo>
                  <a:pt x="12192" y="2412"/>
                </a:lnTo>
                <a:lnTo>
                  <a:pt x="10795" y="1143"/>
                </a:lnTo>
                <a:lnTo>
                  <a:pt x="8763" y="0"/>
                </a:lnTo>
                <a:close/>
              </a:path>
            </a:pathLst>
          </a:custGeom>
          <a:solidFill>
            <a:srgbClr val="844633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08" name="object 708"/>
          <p:cNvSpPr/>
          <p:nvPr/>
        </p:nvSpPr>
        <p:spPr>
          <a:xfrm>
            <a:off x="7290816" y="3442715"/>
            <a:ext cx="106679" cy="44196"/>
          </a:xfrm>
          <a:custGeom>
            <a:avLst/>
            <a:gdLst/>
            <a:ahLst/>
            <a:cxnLst/>
            <a:rect l="l" t="t" r="r" b="b"/>
            <a:pathLst>
              <a:path w="106679" h="44196">
                <a:moveTo>
                  <a:pt x="22225" y="0"/>
                </a:moveTo>
                <a:lnTo>
                  <a:pt x="0" y="25273"/>
                </a:lnTo>
                <a:lnTo>
                  <a:pt x="0" y="31750"/>
                </a:lnTo>
                <a:lnTo>
                  <a:pt x="634" y="33528"/>
                </a:lnTo>
                <a:lnTo>
                  <a:pt x="3682" y="33909"/>
                </a:lnTo>
                <a:lnTo>
                  <a:pt x="9905" y="33909"/>
                </a:lnTo>
                <a:lnTo>
                  <a:pt x="14858" y="34289"/>
                </a:lnTo>
                <a:lnTo>
                  <a:pt x="20954" y="36068"/>
                </a:lnTo>
                <a:lnTo>
                  <a:pt x="25273" y="36957"/>
                </a:lnTo>
                <a:lnTo>
                  <a:pt x="30225" y="37719"/>
                </a:lnTo>
                <a:lnTo>
                  <a:pt x="36956" y="39497"/>
                </a:lnTo>
                <a:lnTo>
                  <a:pt x="43814" y="40386"/>
                </a:lnTo>
                <a:lnTo>
                  <a:pt x="51180" y="41656"/>
                </a:lnTo>
                <a:lnTo>
                  <a:pt x="57911" y="42925"/>
                </a:lnTo>
                <a:lnTo>
                  <a:pt x="64769" y="43307"/>
                </a:lnTo>
                <a:lnTo>
                  <a:pt x="70865" y="43814"/>
                </a:lnTo>
                <a:lnTo>
                  <a:pt x="76453" y="43814"/>
                </a:lnTo>
                <a:lnTo>
                  <a:pt x="83184" y="44196"/>
                </a:lnTo>
                <a:lnTo>
                  <a:pt x="102997" y="44196"/>
                </a:lnTo>
                <a:lnTo>
                  <a:pt x="106044" y="43307"/>
                </a:lnTo>
                <a:lnTo>
                  <a:pt x="106679" y="42418"/>
                </a:lnTo>
                <a:lnTo>
                  <a:pt x="104775" y="40767"/>
                </a:lnTo>
                <a:lnTo>
                  <a:pt x="102361" y="38988"/>
                </a:lnTo>
                <a:lnTo>
                  <a:pt x="97408" y="36957"/>
                </a:lnTo>
                <a:lnTo>
                  <a:pt x="91820" y="34289"/>
                </a:lnTo>
                <a:lnTo>
                  <a:pt x="85725" y="32638"/>
                </a:lnTo>
                <a:lnTo>
                  <a:pt x="80136" y="30099"/>
                </a:lnTo>
                <a:lnTo>
                  <a:pt x="75183" y="28321"/>
                </a:lnTo>
                <a:lnTo>
                  <a:pt x="71500" y="27050"/>
                </a:lnTo>
                <a:lnTo>
                  <a:pt x="66039" y="23622"/>
                </a:lnTo>
                <a:lnTo>
                  <a:pt x="59816" y="18923"/>
                </a:lnTo>
                <a:lnTo>
                  <a:pt x="52450" y="14097"/>
                </a:lnTo>
                <a:lnTo>
                  <a:pt x="45592" y="9906"/>
                </a:lnTo>
                <a:lnTo>
                  <a:pt x="38226" y="5587"/>
                </a:lnTo>
                <a:lnTo>
                  <a:pt x="32003" y="2159"/>
                </a:lnTo>
                <a:lnTo>
                  <a:pt x="26542" y="381"/>
                </a:lnTo>
                <a:lnTo>
                  <a:pt x="22225" y="0"/>
                </a:lnTo>
                <a:close/>
              </a:path>
            </a:pathLst>
          </a:custGeom>
          <a:solidFill>
            <a:srgbClr val="844633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09" name="object 709"/>
          <p:cNvSpPr/>
          <p:nvPr/>
        </p:nvSpPr>
        <p:spPr>
          <a:xfrm>
            <a:off x="7309104" y="3448811"/>
            <a:ext cx="13716" cy="7620"/>
          </a:xfrm>
          <a:custGeom>
            <a:avLst/>
            <a:gdLst/>
            <a:ahLst/>
            <a:cxnLst/>
            <a:rect l="l" t="t" r="r" b="b"/>
            <a:pathLst>
              <a:path w="13716" h="7620">
                <a:moveTo>
                  <a:pt x="8000" y="0"/>
                </a:moveTo>
                <a:lnTo>
                  <a:pt x="5715" y="380"/>
                </a:lnTo>
                <a:lnTo>
                  <a:pt x="2921" y="1142"/>
                </a:lnTo>
                <a:lnTo>
                  <a:pt x="762" y="1904"/>
                </a:lnTo>
                <a:lnTo>
                  <a:pt x="0" y="3048"/>
                </a:lnTo>
                <a:lnTo>
                  <a:pt x="762" y="4952"/>
                </a:lnTo>
                <a:lnTo>
                  <a:pt x="1397" y="6096"/>
                </a:lnTo>
                <a:lnTo>
                  <a:pt x="4318" y="7238"/>
                </a:lnTo>
                <a:lnTo>
                  <a:pt x="5715" y="7620"/>
                </a:lnTo>
                <a:lnTo>
                  <a:pt x="9398" y="7620"/>
                </a:lnTo>
                <a:lnTo>
                  <a:pt x="11556" y="7238"/>
                </a:lnTo>
                <a:lnTo>
                  <a:pt x="12953" y="5714"/>
                </a:lnTo>
                <a:lnTo>
                  <a:pt x="13716" y="4572"/>
                </a:lnTo>
                <a:lnTo>
                  <a:pt x="13716" y="3048"/>
                </a:lnTo>
                <a:lnTo>
                  <a:pt x="12953" y="1904"/>
                </a:lnTo>
                <a:lnTo>
                  <a:pt x="10795" y="380"/>
                </a:lnTo>
                <a:lnTo>
                  <a:pt x="8000" y="0"/>
                </a:lnTo>
                <a:close/>
              </a:path>
            </a:pathLst>
          </a:custGeom>
          <a:solidFill>
            <a:srgbClr val="844633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10" name="object 710"/>
          <p:cNvSpPr/>
          <p:nvPr/>
        </p:nvSpPr>
        <p:spPr>
          <a:xfrm>
            <a:off x="7287768" y="3451859"/>
            <a:ext cx="111251" cy="38100"/>
          </a:xfrm>
          <a:custGeom>
            <a:avLst/>
            <a:gdLst/>
            <a:ahLst/>
            <a:cxnLst/>
            <a:rect l="l" t="t" r="r" b="b"/>
            <a:pathLst>
              <a:path w="111251" h="38100">
                <a:moveTo>
                  <a:pt x="12953" y="0"/>
                </a:moveTo>
                <a:lnTo>
                  <a:pt x="12318" y="0"/>
                </a:lnTo>
                <a:lnTo>
                  <a:pt x="11683" y="380"/>
                </a:lnTo>
                <a:lnTo>
                  <a:pt x="10540" y="888"/>
                </a:lnTo>
                <a:lnTo>
                  <a:pt x="10540" y="1269"/>
                </a:lnTo>
                <a:lnTo>
                  <a:pt x="9905" y="2159"/>
                </a:lnTo>
                <a:lnTo>
                  <a:pt x="8000" y="3810"/>
                </a:lnTo>
                <a:lnTo>
                  <a:pt x="5587" y="7238"/>
                </a:lnTo>
                <a:lnTo>
                  <a:pt x="3048" y="11937"/>
                </a:lnTo>
                <a:lnTo>
                  <a:pt x="634" y="15875"/>
                </a:lnTo>
                <a:lnTo>
                  <a:pt x="634" y="17525"/>
                </a:lnTo>
                <a:lnTo>
                  <a:pt x="0" y="20065"/>
                </a:lnTo>
                <a:lnTo>
                  <a:pt x="0" y="23113"/>
                </a:lnTo>
                <a:lnTo>
                  <a:pt x="1270" y="25273"/>
                </a:lnTo>
                <a:lnTo>
                  <a:pt x="6857" y="26162"/>
                </a:lnTo>
                <a:lnTo>
                  <a:pt x="10540" y="26542"/>
                </a:lnTo>
                <a:lnTo>
                  <a:pt x="20954" y="28193"/>
                </a:lnTo>
                <a:lnTo>
                  <a:pt x="25907" y="28701"/>
                </a:lnTo>
                <a:lnTo>
                  <a:pt x="30225" y="29590"/>
                </a:lnTo>
                <a:lnTo>
                  <a:pt x="32765" y="29972"/>
                </a:lnTo>
                <a:lnTo>
                  <a:pt x="43306" y="32512"/>
                </a:lnTo>
                <a:lnTo>
                  <a:pt x="52577" y="33781"/>
                </a:lnTo>
                <a:lnTo>
                  <a:pt x="61213" y="35560"/>
                </a:lnTo>
                <a:lnTo>
                  <a:pt x="69214" y="36449"/>
                </a:lnTo>
                <a:lnTo>
                  <a:pt x="76073" y="36829"/>
                </a:lnTo>
                <a:lnTo>
                  <a:pt x="83438" y="37718"/>
                </a:lnTo>
                <a:lnTo>
                  <a:pt x="90297" y="38100"/>
                </a:lnTo>
                <a:lnTo>
                  <a:pt x="103250" y="38100"/>
                </a:lnTo>
                <a:lnTo>
                  <a:pt x="110616" y="35940"/>
                </a:lnTo>
                <a:lnTo>
                  <a:pt x="111251" y="33400"/>
                </a:lnTo>
                <a:lnTo>
                  <a:pt x="109981" y="31623"/>
                </a:lnTo>
                <a:lnTo>
                  <a:pt x="105663" y="29590"/>
                </a:lnTo>
                <a:lnTo>
                  <a:pt x="100710" y="26924"/>
                </a:lnTo>
                <a:lnTo>
                  <a:pt x="94614" y="24891"/>
                </a:lnTo>
                <a:lnTo>
                  <a:pt x="88391" y="22732"/>
                </a:lnTo>
                <a:lnTo>
                  <a:pt x="82803" y="20065"/>
                </a:lnTo>
                <a:lnTo>
                  <a:pt x="78485" y="18795"/>
                </a:lnTo>
                <a:lnTo>
                  <a:pt x="76073" y="17525"/>
                </a:lnTo>
                <a:lnTo>
                  <a:pt x="72262" y="15366"/>
                </a:lnTo>
                <a:lnTo>
                  <a:pt x="66801" y="12445"/>
                </a:lnTo>
                <a:lnTo>
                  <a:pt x="65214" y="11175"/>
                </a:lnTo>
                <a:lnTo>
                  <a:pt x="41401" y="11175"/>
                </a:lnTo>
                <a:lnTo>
                  <a:pt x="37083" y="10667"/>
                </a:lnTo>
                <a:lnTo>
                  <a:pt x="14224" y="380"/>
                </a:lnTo>
                <a:lnTo>
                  <a:pt x="12953" y="0"/>
                </a:lnTo>
                <a:close/>
              </a:path>
              <a:path w="111251" h="38100">
                <a:moveTo>
                  <a:pt x="54990" y="5968"/>
                </a:moveTo>
                <a:lnTo>
                  <a:pt x="51942" y="6857"/>
                </a:lnTo>
                <a:lnTo>
                  <a:pt x="49402" y="10287"/>
                </a:lnTo>
                <a:lnTo>
                  <a:pt x="45720" y="11175"/>
                </a:lnTo>
                <a:lnTo>
                  <a:pt x="65214" y="11175"/>
                </a:lnTo>
                <a:lnTo>
                  <a:pt x="62991" y="9398"/>
                </a:lnTo>
                <a:lnTo>
                  <a:pt x="59943" y="7238"/>
                </a:lnTo>
                <a:lnTo>
                  <a:pt x="57530" y="6476"/>
                </a:lnTo>
                <a:lnTo>
                  <a:pt x="54990" y="5968"/>
                </a:lnTo>
                <a:close/>
              </a:path>
            </a:pathLst>
          </a:custGeom>
          <a:solidFill>
            <a:srgbClr val="4B1628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11" name="object 711"/>
          <p:cNvSpPr/>
          <p:nvPr/>
        </p:nvSpPr>
        <p:spPr>
          <a:xfrm>
            <a:off x="7287768" y="3476244"/>
            <a:ext cx="109727" cy="15239"/>
          </a:xfrm>
          <a:custGeom>
            <a:avLst/>
            <a:gdLst/>
            <a:ahLst/>
            <a:cxnLst/>
            <a:rect l="l" t="t" r="r" b="b"/>
            <a:pathLst>
              <a:path w="109727" h="15239">
                <a:moveTo>
                  <a:pt x="37719" y="6476"/>
                </a:moveTo>
                <a:lnTo>
                  <a:pt x="32511" y="6476"/>
                </a:lnTo>
                <a:lnTo>
                  <a:pt x="33654" y="6984"/>
                </a:lnTo>
                <a:lnTo>
                  <a:pt x="36195" y="7365"/>
                </a:lnTo>
                <a:lnTo>
                  <a:pt x="39242" y="7873"/>
                </a:lnTo>
                <a:lnTo>
                  <a:pt x="42290" y="8762"/>
                </a:lnTo>
                <a:lnTo>
                  <a:pt x="46608" y="10159"/>
                </a:lnTo>
                <a:lnTo>
                  <a:pt x="51434" y="11048"/>
                </a:lnTo>
                <a:lnTo>
                  <a:pt x="55752" y="12064"/>
                </a:lnTo>
                <a:lnTo>
                  <a:pt x="60705" y="13334"/>
                </a:lnTo>
                <a:lnTo>
                  <a:pt x="66166" y="14350"/>
                </a:lnTo>
                <a:lnTo>
                  <a:pt x="73532" y="14731"/>
                </a:lnTo>
                <a:lnTo>
                  <a:pt x="81533" y="15239"/>
                </a:lnTo>
                <a:lnTo>
                  <a:pt x="106679" y="15239"/>
                </a:lnTo>
                <a:lnTo>
                  <a:pt x="109092" y="14731"/>
                </a:lnTo>
                <a:lnTo>
                  <a:pt x="109727" y="14350"/>
                </a:lnTo>
                <a:lnTo>
                  <a:pt x="109727" y="13842"/>
                </a:lnTo>
                <a:lnTo>
                  <a:pt x="89534" y="13842"/>
                </a:lnTo>
                <a:lnTo>
                  <a:pt x="82803" y="13334"/>
                </a:lnTo>
                <a:lnTo>
                  <a:pt x="75437" y="12445"/>
                </a:lnTo>
                <a:lnTo>
                  <a:pt x="68706" y="12064"/>
                </a:lnTo>
                <a:lnTo>
                  <a:pt x="60705" y="11048"/>
                </a:lnTo>
                <a:lnTo>
                  <a:pt x="52070" y="9270"/>
                </a:lnTo>
                <a:lnTo>
                  <a:pt x="42925" y="7873"/>
                </a:lnTo>
                <a:lnTo>
                  <a:pt x="37719" y="6476"/>
                </a:lnTo>
                <a:close/>
              </a:path>
              <a:path w="109727" h="15239">
                <a:moveTo>
                  <a:pt x="109092" y="12445"/>
                </a:moveTo>
                <a:lnTo>
                  <a:pt x="107950" y="12445"/>
                </a:lnTo>
                <a:lnTo>
                  <a:pt x="106045" y="13334"/>
                </a:lnTo>
                <a:lnTo>
                  <a:pt x="102997" y="13842"/>
                </a:lnTo>
                <a:lnTo>
                  <a:pt x="109727" y="13842"/>
                </a:lnTo>
                <a:lnTo>
                  <a:pt x="109727" y="13334"/>
                </a:lnTo>
                <a:lnTo>
                  <a:pt x="109092" y="12445"/>
                </a:lnTo>
                <a:close/>
              </a:path>
              <a:path w="109727" h="15239">
                <a:moveTo>
                  <a:pt x="1270" y="0"/>
                </a:moveTo>
                <a:lnTo>
                  <a:pt x="0" y="0"/>
                </a:lnTo>
                <a:lnTo>
                  <a:pt x="0" y="4571"/>
                </a:lnTo>
                <a:lnTo>
                  <a:pt x="3682" y="5587"/>
                </a:lnTo>
                <a:lnTo>
                  <a:pt x="8000" y="6984"/>
                </a:lnTo>
                <a:lnTo>
                  <a:pt x="12826" y="7873"/>
                </a:lnTo>
                <a:lnTo>
                  <a:pt x="18414" y="8254"/>
                </a:lnTo>
                <a:lnTo>
                  <a:pt x="23240" y="8762"/>
                </a:lnTo>
                <a:lnTo>
                  <a:pt x="26924" y="9270"/>
                </a:lnTo>
                <a:lnTo>
                  <a:pt x="31241" y="9270"/>
                </a:lnTo>
                <a:lnTo>
                  <a:pt x="31876" y="8762"/>
                </a:lnTo>
                <a:lnTo>
                  <a:pt x="31876" y="7365"/>
                </a:lnTo>
                <a:lnTo>
                  <a:pt x="32511" y="6476"/>
                </a:lnTo>
                <a:lnTo>
                  <a:pt x="37719" y="6476"/>
                </a:lnTo>
                <a:lnTo>
                  <a:pt x="32511" y="5079"/>
                </a:lnTo>
                <a:lnTo>
                  <a:pt x="25780" y="3682"/>
                </a:lnTo>
                <a:lnTo>
                  <a:pt x="20827" y="3175"/>
                </a:lnTo>
                <a:lnTo>
                  <a:pt x="15875" y="2285"/>
                </a:lnTo>
                <a:lnTo>
                  <a:pt x="10413" y="1396"/>
                </a:lnTo>
                <a:lnTo>
                  <a:pt x="6730" y="888"/>
                </a:lnTo>
                <a:lnTo>
                  <a:pt x="3682" y="507"/>
                </a:lnTo>
                <a:lnTo>
                  <a:pt x="127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12" name="object 712"/>
          <p:cNvSpPr/>
          <p:nvPr/>
        </p:nvSpPr>
        <p:spPr>
          <a:xfrm>
            <a:off x="7174992" y="3246120"/>
            <a:ext cx="255381" cy="220979"/>
          </a:xfrm>
          <a:custGeom>
            <a:avLst/>
            <a:gdLst/>
            <a:ahLst/>
            <a:cxnLst/>
            <a:rect l="l" t="t" r="r" b="b"/>
            <a:pathLst>
              <a:path w="255381" h="220979">
                <a:moveTo>
                  <a:pt x="255381" y="89662"/>
                </a:moveTo>
                <a:lnTo>
                  <a:pt x="169799" y="89662"/>
                </a:lnTo>
                <a:lnTo>
                  <a:pt x="175386" y="90169"/>
                </a:lnTo>
                <a:lnTo>
                  <a:pt x="177164" y="90931"/>
                </a:lnTo>
                <a:lnTo>
                  <a:pt x="175386" y="93090"/>
                </a:lnTo>
                <a:lnTo>
                  <a:pt x="172847" y="93979"/>
                </a:lnTo>
                <a:lnTo>
                  <a:pt x="171576" y="94868"/>
                </a:lnTo>
                <a:lnTo>
                  <a:pt x="170941" y="96519"/>
                </a:lnTo>
                <a:lnTo>
                  <a:pt x="169799" y="97408"/>
                </a:lnTo>
                <a:lnTo>
                  <a:pt x="169799" y="99059"/>
                </a:lnTo>
                <a:lnTo>
                  <a:pt x="169163" y="100456"/>
                </a:lnTo>
                <a:lnTo>
                  <a:pt x="167893" y="101726"/>
                </a:lnTo>
                <a:lnTo>
                  <a:pt x="162940" y="101726"/>
                </a:lnTo>
                <a:lnTo>
                  <a:pt x="161671" y="103377"/>
                </a:lnTo>
                <a:lnTo>
                  <a:pt x="159892" y="105537"/>
                </a:lnTo>
                <a:lnTo>
                  <a:pt x="159892" y="107695"/>
                </a:lnTo>
                <a:lnTo>
                  <a:pt x="154304" y="118871"/>
                </a:lnTo>
                <a:lnTo>
                  <a:pt x="149986" y="126110"/>
                </a:lnTo>
                <a:lnTo>
                  <a:pt x="146176" y="132587"/>
                </a:lnTo>
                <a:lnTo>
                  <a:pt x="139446" y="147192"/>
                </a:lnTo>
                <a:lnTo>
                  <a:pt x="133857" y="160019"/>
                </a:lnTo>
                <a:lnTo>
                  <a:pt x="127000" y="174243"/>
                </a:lnTo>
                <a:lnTo>
                  <a:pt x="121411" y="188340"/>
                </a:lnTo>
                <a:lnTo>
                  <a:pt x="116458" y="200405"/>
                </a:lnTo>
                <a:lnTo>
                  <a:pt x="112775" y="208914"/>
                </a:lnTo>
                <a:lnTo>
                  <a:pt x="111505" y="212851"/>
                </a:lnTo>
                <a:lnTo>
                  <a:pt x="112140" y="213740"/>
                </a:lnTo>
                <a:lnTo>
                  <a:pt x="112140" y="214502"/>
                </a:lnTo>
                <a:lnTo>
                  <a:pt x="112775" y="215010"/>
                </a:lnTo>
                <a:lnTo>
                  <a:pt x="150494" y="220979"/>
                </a:lnTo>
                <a:lnTo>
                  <a:pt x="162305" y="220599"/>
                </a:lnTo>
                <a:lnTo>
                  <a:pt x="175386" y="218820"/>
                </a:lnTo>
                <a:lnTo>
                  <a:pt x="187705" y="215391"/>
                </a:lnTo>
                <a:lnTo>
                  <a:pt x="185292" y="207263"/>
                </a:lnTo>
                <a:lnTo>
                  <a:pt x="181482" y="199516"/>
                </a:lnTo>
                <a:lnTo>
                  <a:pt x="179069" y="193039"/>
                </a:lnTo>
                <a:lnTo>
                  <a:pt x="179069" y="189610"/>
                </a:lnTo>
                <a:lnTo>
                  <a:pt x="180339" y="188340"/>
                </a:lnTo>
                <a:lnTo>
                  <a:pt x="182117" y="184912"/>
                </a:lnTo>
                <a:lnTo>
                  <a:pt x="185292" y="180212"/>
                </a:lnTo>
                <a:lnTo>
                  <a:pt x="188340" y="175513"/>
                </a:lnTo>
                <a:lnTo>
                  <a:pt x="192024" y="169925"/>
                </a:lnTo>
                <a:lnTo>
                  <a:pt x="195833" y="165226"/>
                </a:lnTo>
                <a:lnTo>
                  <a:pt x="198881" y="161289"/>
                </a:lnTo>
                <a:lnTo>
                  <a:pt x="201422" y="158368"/>
                </a:lnTo>
                <a:lnTo>
                  <a:pt x="205739" y="153162"/>
                </a:lnTo>
                <a:lnTo>
                  <a:pt x="213740" y="143255"/>
                </a:lnTo>
                <a:lnTo>
                  <a:pt x="224281" y="130428"/>
                </a:lnTo>
                <a:lnTo>
                  <a:pt x="235457" y="116331"/>
                </a:lnTo>
                <a:lnTo>
                  <a:pt x="247268" y="101218"/>
                </a:lnTo>
                <a:lnTo>
                  <a:pt x="255381" y="89662"/>
                </a:lnTo>
                <a:close/>
              </a:path>
              <a:path w="255381" h="220979">
                <a:moveTo>
                  <a:pt x="72516" y="0"/>
                </a:moveTo>
                <a:lnTo>
                  <a:pt x="50800" y="0"/>
                </a:lnTo>
                <a:lnTo>
                  <a:pt x="40258" y="1269"/>
                </a:lnTo>
                <a:lnTo>
                  <a:pt x="3682" y="23113"/>
                </a:lnTo>
                <a:lnTo>
                  <a:pt x="0" y="32130"/>
                </a:lnTo>
                <a:lnTo>
                  <a:pt x="0" y="41147"/>
                </a:lnTo>
                <a:lnTo>
                  <a:pt x="42163" y="69087"/>
                </a:lnTo>
                <a:lnTo>
                  <a:pt x="54482" y="72135"/>
                </a:lnTo>
                <a:lnTo>
                  <a:pt x="68833" y="75056"/>
                </a:lnTo>
                <a:lnTo>
                  <a:pt x="82423" y="78485"/>
                </a:lnTo>
                <a:lnTo>
                  <a:pt x="105282" y="83184"/>
                </a:lnTo>
                <a:lnTo>
                  <a:pt x="111505" y="84074"/>
                </a:lnTo>
                <a:lnTo>
                  <a:pt x="116458" y="84581"/>
                </a:lnTo>
                <a:lnTo>
                  <a:pt x="122681" y="84962"/>
                </a:lnTo>
                <a:lnTo>
                  <a:pt x="138810" y="87502"/>
                </a:lnTo>
                <a:lnTo>
                  <a:pt x="146176" y="88391"/>
                </a:lnTo>
                <a:lnTo>
                  <a:pt x="153669" y="89662"/>
                </a:lnTo>
                <a:lnTo>
                  <a:pt x="159892" y="90169"/>
                </a:lnTo>
                <a:lnTo>
                  <a:pt x="163575" y="90169"/>
                </a:lnTo>
                <a:lnTo>
                  <a:pt x="169799" y="89662"/>
                </a:lnTo>
                <a:lnTo>
                  <a:pt x="255381" y="89662"/>
                </a:lnTo>
                <a:lnTo>
                  <a:pt x="256539" y="88010"/>
                </a:lnTo>
                <a:lnTo>
                  <a:pt x="262635" y="77724"/>
                </a:lnTo>
                <a:lnTo>
                  <a:pt x="265175" y="71627"/>
                </a:lnTo>
                <a:lnTo>
                  <a:pt x="264540" y="68706"/>
                </a:lnTo>
                <a:lnTo>
                  <a:pt x="262635" y="65658"/>
                </a:lnTo>
                <a:lnTo>
                  <a:pt x="261492" y="63500"/>
                </a:lnTo>
                <a:lnTo>
                  <a:pt x="237871" y="48005"/>
                </a:lnTo>
                <a:lnTo>
                  <a:pt x="231775" y="45465"/>
                </a:lnTo>
                <a:lnTo>
                  <a:pt x="223647" y="42925"/>
                </a:lnTo>
                <a:lnTo>
                  <a:pt x="214375" y="39496"/>
                </a:lnTo>
                <a:lnTo>
                  <a:pt x="203834" y="36067"/>
                </a:lnTo>
                <a:lnTo>
                  <a:pt x="192024" y="32638"/>
                </a:lnTo>
                <a:lnTo>
                  <a:pt x="156717" y="21462"/>
                </a:lnTo>
                <a:lnTo>
                  <a:pt x="145033" y="18033"/>
                </a:lnTo>
                <a:lnTo>
                  <a:pt x="134492" y="14604"/>
                </a:lnTo>
                <a:lnTo>
                  <a:pt x="123951" y="11556"/>
                </a:lnTo>
                <a:lnTo>
                  <a:pt x="115188" y="8635"/>
                </a:lnTo>
                <a:lnTo>
                  <a:pt x="107187" y="6476"/>
                </a:lnTo>
                <a:lnTo>
                  <a:pt x="101600" y="4699"/>
                </a:lnTo>
                <a:lnTo>
                  <a:pt x="97916" y="3428"/>
                </a:lnTo>
                <a:lnTo>
                  <a:pt x="91058" y="2158"/>
                </a:lnTo>
                <a:lnTo>
                  <a:pt x="82423" y="1269"/>
                </a:lnTo>
                <a:lnTo>
                  <a:pt x="72516" y="0"/>
                </a:lnTo>
                <a:close/>
              </a:path>
            </a:pathLst>
          </a:custGeom>
          <a:solidFill>
            <a:srgbClr val="000066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13" name="object 713"/>
          <p:cNvSpPr/>
          <p:nvPr/>
        </p:nvSpPr>
        <p:spPr>
          <a:xfrm>
            <a:off x="7289292" y="2987039"/>
            <a:ext cx="121919" cy="100584"/>
          </a:xfrm>
          <a:custGeom>
            <a:avLst/>
            <a:gdLst/>
            <a:ahLst/>
            <a:cxnLst/>
            <a:rect l="l" t="t" r="r" b="b"/>
            <a:pathLst>
              <a:path w="121919" h="100584">
                <a:moveTo>
                  <a:pt x="73786" y="0"/>
                </a:moveTo>
                <a:lnTo>
                  <a:pt x="35051" y="15748"/>
                </a:lnTo>
                <a:lnTo>
                  <a:pt x="25765" y="42163"/>
                </a:lnTo>
                <a:lnTo>
                  <a:pt x="25778" y="44704"/>
                </a:lnTo>
                <a:lnTo>
                  <a:pt x="26288" y="49911"/>
                </a:lnTo>
                <a:lnTo>
                  <a:pt x="26288" y="52450"/>
                </a:lnTo>
                <a:lnTo>
                  <a:pt x="25018" y="55880"/>
                </a:lnTo>
                <a:lnTo>
                  <a:pt x="21843" y="59182"/>
                </a:lnTo>
                <a:lnTo>
                  <a:pt x="19430" y="62611"/>
                </a:lnTo>
                <a:lnTo>
                  <a:pt x="15621" y="66548"/>
                </a:lnTo>
                <a:lnTo>
                  <a:pt x="11937" y="69850"/>
                </a:lnTo>
                <a:lnTo>
                  <a:pt x="8127" y="73787"/>
                </a:lnTo>
                <a:lnTo>
                  <a:pt x="5587" y="77088"/>
                </a:lnTo>
                <a:lnTo>
                  <a:pt x="1904" y="82296"/>
                </a:lnTo>
                <a:lnTo>
                  <a:pt x="0" y="87757"/>
                </a:lnTo>
                <a:lnTo>
                  <a:pt x="1904" y="92456"/>
                </a:lnTo>
                <a:lnTo>
                  <a:pt x="6857" y="97155"/>
                </a:lnTo>
                <a:lnTo>
                  <a:pt x="13715" y="99695"/>
                </a:lnTo>
                <a:lnTo>
                  <a:pt x="20574" y="100584"/>
                </a:lnTo>
                <a:lnTo>
                  <a:pt x="28193" y="100202"/>
                </a:lnTo>
                <a:lnTo>
                  <a:pt x="34416" y="98425"/>
                </a:lnTo>
                <a:lnTo>
                  <a:pt x="40004" y="95504"/>
                </a:lnTo>
                <a:lnTo>
                  <a:pt x="46862" y="92456"/>
                </a:lnTo>
                <a:lnTo>
                  <a:pt x="51942" y="89026"/>
                </a:lnTo>
                <a:lnTo>
                  <a:pt x="55625" y="85725"/>
                </a:lnTo>
                <a:lnTo>
                  <a:pt x="57530" y="85217"/>
                </a:lnTo>
                <a:lnTo>
                  <a:pt x="58165" y="84836"/>
                </a:lnTo>
                <a:lnTo>
                  <a:pt x="81392" y="84836"/>
                </a:lnTo>
                <a:lnTo>
                  <a:pt x="81914" y="83947"/>
                </a:lnTo>
                <a:lnTo>
                  <a:pt x="81914" y="82296"/>
                </a:lnTo>
                <a:lnTo>
                  <a:pt x="83184" y="81407"/>
                </a:lnTo>
                <a:lnTo>
                  <a:pt x="85089" y="81025"/>
                </a:lnTo>
                <a:lnTo>
                  <a:pt x="86867" y="81025"/>
                </a:lnTo>
                <a:lnTo>
                  <a:pt x="88137" y="80518"/>
                </a:lnTo>
                <a:lnTo>
                  <a:pt x="88773" y="79248"/>
                </a:lnTo>
                <a:lnTo>
                  <a:pt x="88773" y="77977"/>
                </a:lnTo>
                <a:lnTo>
                  <a:pt x="88137" y="77088"/>
                </a:lnTo>
                <a:lnTo>
                  <a:pt x="86867" y="75819"/>
                </a:lnTo>
                <a:lnTo>
                  <a:pt x="85089" y="74168"/>
                </a:lnTo>
                <a:lnTo>
                  <a:pt x="82550" y="72517"/>
                </a:lnTo>
                <a:lnTo>
                  <a:pt x="81279" y="71627"/>
                </a:lnTo>
                <a:lnTo>
                  <a:pt x="81279" y="70738"/>
                </a:lnTo>
                <a:lnTo>
                  <a:pt x="82550" y="69850"/>
                </a:lnTo>
                <a:lnTo>
                  <a:pt x="108267" y="69850"/>
                </a:lnTo>
                <a:lnTo>
                  <a:pt x="108838" y="69469"/>
                </a:lnTo>
                <a:lnTo>
                  <a:pt x="109474" y="69087"/>
                </a:lnTo>
                <a:lnTo>
                  <a:pt x="109474" y="64388"/>
                </a:lnTo>
                <a:lnTo>
                  <a:pt x="108838" y="60960"/>
                </a:lnTo>
                <a:lnTo>
                  <a:pt x="108838" y="56261"/>
                </a:lnTo>
                <a:lnTo>
                  <a:pt x="109981" y="54990"/>
                </a:lnTo>
                <a:lnTo>
                  <a:pt x="111251" y="53212"/>
                </a:lnTo>
                <a:lnTo>
                  <a:pt x="112522" y="52450"/>
                </a:lnTo>
                <a:lnTo>
                  <a:pt x="116331" y="48133"/>
                </a:lnTo>
                <a:lnTo>
                  <a:pt x="118109" y="44704"/>
                </a:lnTo>
                <a:lnTo>
                  <a:pt x="119379" y="42163"/>
                </a:lnTo>
                <a:lnTo>
                  <a:pt x="121919" y="33655"/>
                </a:lnTo>
                <a:lnTo>
                  <a:pt x="121284" y="26797"/>
                </a:lnTo>
                <a:lnTo>
                  <a:pt x="85598" y="1270"/>
                </a:lnTo>
                <a:lnTo>
                  <a:pt x="79375" y="381"/>
                </a:lnTo>
                <a:lnTo>
                  <a:pt x="73786" y="0"/>
                </a:lnTo>
                <a:close/>
              </a:path>
              <a:path w="121919" h="100584">
                <a:moveTo>
                  <a:pt x="81392" y="84836"/>
                </a:moveTo>
                <a:lnTo>
                  <a:pt x="60071" y="84836"/>
                </a:lnTo>
                <a:lnTo>
                  <a:pt x="61213" y="85217"/>
                </a:lnTo>
                <a:lnTo>
                  <a:pt x="62483" y="85725"/>
                </a:lnTo>
                <a:lnTo>
                  <a:pt x="64388" y="86995"/>
                </a:lnTo>
                <a:lnTo>
                  <a:pt x="66928" y="88264"/>
                </a:lnTo>
                <a:lnTo>
                  <a:pt x="72516" y="89915"/>
                </a:lnTo>
                <a:lnTo>
                  <a:pt x="77469" y="88646"/>
                </a:lnTo>
                <a:lnTo>
                  <a:pt x="80644" y="86106"/>
                </a:lnTo>
                <a:lnTo>
                  <a:pt x="81392" y="84836"/>
                </a:lnTo>
                <a:close/>
              </a:path>
              <a:path w="121919" h="100584">
                <a:moveTo>
                  <a:pt x="108267" y="69850"/>
                </a:moveTo>
                <a:lnTo>
                  <a:pt x="83184" y="69850"/>
                </a:lnTo>
                <a:lnTo>
                  <a:pt x="85089" y="70738"/>
                </a:lnTo>
                <a:lnTo>
                  <a:pt x="86867" y="72009"/>
                </a:lnTo>
                <a:lnTo>
                  <a:pt x="90042" y="72898"/>
                </a:lnTo>
                <a:lnTo>
                  <a:pt x="92582" y="74168"/>
                </a:lnTo>
                <a:lnTo>
                  <a:pt x="93217" y="74549"/>
                </a:lnTo>
                <a:lnTo>
                  <a:pt x="94996" y="75057"/>
                </a:lnTo>
                <a:lnTo>
                  <a:pt x="96265" y="75057"/>
                </a:lnTo>
                <a:lnTo>
                  <a:pt x="96900" y="74549"/>
                </a:lnTo>
                <a:lnTo>
                  <a:pt x="97535" y="74168"/>
                </a:lnTo>
                <a:lnTo>
                  <a:pt x="97535" y="72009"/>
                </a:lnTo>
                <a:lnTo>
                  <a:pt x="98171" y="71120"/>
                </a:lnTo>
                <a:lnTo>
                  <a:pt x="100075" y="70738"/>
                </a:lnTo>
                <a:lnTo>
                  <a:pt x="106933" y="70738"/>
                </a:lnTo>
                <a:lnTo>
                  <a:pt x="108267" y="69850"/>
                </a:lnTo>
                <a:close/>
              </a:path>
              <a:path w="121919" h="100584">
                <a:moveTo>
                  <a:pt x="106933" y="70738"/>
                </a:moveTo>
                <a:lnTo>
                  <a:pt x="101853" y="70738"/>
                </a:lnTo>
                <a:lnTo>
                  <a:pt x="102488" y="71120"/>
                </a:lnTo>
                <a:lnTo>
                  <a:pt x="104393" y="71627"/>
                </a:lnTo>
                <a:lnTo>
                  <a:pt x="105028" y="71627"/>
                </a:lnTo>
                <a:lnTo>
                  <a:pt x="106299" y="71120"/>
                </a:lnTo>
                <a:lnTo>
                  <a:pt x="106933" y="70738"/>
                </a:lnTo>
                <a:close/>
              </a:path>
            </a:pathLst>
          </a:custGeom>
          <a:solidFill>
            <a:srgbClr val="844633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14" name="object 714"/>
          <p:cNvSpPr/>
          <p:nvPr/>
        </p:nvSpPr>
        <p:spPr>
          <a:xfrm>
            <a:off x="7304531" y="3070860"/>
            <a:ext cx="12192" cy="7619"/>
          </a:xfrm>
          <a:custGeom>
            <a:avLst/>
            <a:gdLst/>
            <a:ahLst/>
            <a:cxnLst/>
            <a:rect l="l" t="t" r="r" b="b"/>
            <a:pathLst>
              <a:path w="12192" h="7619">
                <a:moveTo>
                  <a:pt x="7112" y="0"/>
                </a:moveTo>
                <a:lnTo>
                  <a:pt x="5079" y="0"/>
                </a:lnTo>
                <a:lnTo>
                  <a:pt x="2540" y="762"/>
                </a:lnTo>
                <a:lnTo>
                  <a:pt x="1270" y="1650"/>
                </a:lnTo>
                <a:lnTo>
                  <a:pt x="0" y="3175"/>
                </a:lnTo>
                <a:lnTo>
                  <a:pt x="0" y="4444"/>
                </a:lnTo>
                <a:lnTo>
                  <a:pt x="635" y="5968"/>
                </a:lnTo>
                <a:lnTo>
                  <a:pt x="1904" y="6857"/>
                </a:lnTo>
                <a:lnTo>
                  <a:pt x="4445" y="7619"/>
                </a:lnTo>
                <a:lnTo>
                  <a:pt x="6476" y="7619"/>
                </a:lnTo>
                <a:lnTo>
                  <a:pt x="9017" y="7238"/>
                </a:lnTo>
                <a:lnTo>
                  <a:pt x="10922" y="6476"/>
                </a:lnTo>
                <a:lnTo>
                  <a:pt x="12192" y="4825"/>
                </a:lnTo>
                <a:lnTo>
                  <a:pt x="12192" y="3555"/>
                </a:lnTo>
                <a:lnTo>
                  <a:pt x="10922" y="2031"/>
                </a:lnTo>
                <a:lnTo>
                  <a:pt x="9651" y="762"/>
                </a:lnTo>
                <a:lnTo>
                  <a:pt x="7112" y="0"/>
                </a:lnTo>
                <a:close/>
              </a:path>
            </a:pathLst>
          </a:custGeom>
          <a:solidFill>
            <a:srgbClr val="844633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15" name="object 715"/>
          <p:cNvSpPr/>
          <p:nvPr/>
        </p:nvSpPr>
        <p:spPr>
          <a:xfrm>
            <a:off x="7335011" y="3005327"/>
            <a:ext cx="10668" cy="9144"/>
          </a:xfrm>
          <a:custGeom>
            <a:avLst/>
            <a:gdLst/>
            <a:ahLst/>
            <a:cxnLst/>
            <a:rect l="l" t="t" r="r" b="b"/>
            <a:pathLst>
              <a:path w="10668" h="9144">
                <a:moveTo>
                  <a:pt x="6985" y="0"/>
                </a:moveTo>
                <a:lnTo>
                  <a:pt x="4826" y="0"/>
                </a:lnTo>
                <a:lnTo>
                  <a:pt x="3175" y="888"/>
                </a:lnTo>
                <a:lnTo>
                  <a:pt x="1016" y="2286"/>
                </a:lnTo>
                <a:lnTo>
                  <a:pt x="0" y="3683"/>
                </a:lnTo>
                <a:lnTo>
                  <a:pt x="0" y="5080"/>
                </a:lnTo>
                <a:lnTo>
                  <a:pt x="1016" y="6858"/>
                </a:lnTo>
                <a:lnTo>
                  <a:pt x="2667" y="8255"/>
                </a:lnTo>
                <a:lnTo>
                  <a:pt x="4318" y="9144"/>
                </a:lnTo>
                <a:lnTo>
                  <a:pt x="6350" y="9144"/>
                </a:lnTo>
                <a:lnTo>
                  <a:pt x="8001" y="8255"/>
                </a:lnTo>
                <a:lnTo>
                  <a:pt x="9017" y="7366"/>
                </a:lnTo>
                <a:lnTo>
                  <a:pt x="10668" y="5969"/>
                </a:lnTo>
                <a:lnTo>
                  <a:pt x="10668" y="4063"/>
                </a:lnTo>
                <a:lnTo>
                  <a:pt x="9652" y="2794"/>
                </a:lnTo>
                <a:lnTo>
                  <a:pt x="8509" y="888"/>
                </a:lnTo>
                <a:lnTo>
                  <a:pt x="6985" y="0"/>
                </a:lnTo>
                <a:close/>
              </a:path>
            </a:pathLst>
          </a:custGeom>
          <a:solidFill>
            <a:srgbClr val="844633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16" name="object 716"/>
          <p:cNvSpPr/>
          <p:nvPr/>
        </p:nvSpPr>
        <p:spPr>
          <a:xfrm>
            <a:off x="7370064" y="3057144"/>
            <a:ext cx="12191" cy="6095"/>
          </a:xfrm>
          <a:custGeom>
            <a:avLst/>
            <a:gdLst/>
            <a:ahLst/>
            <a:cxnLst/>
            <a:rect l="l" t="t" r="r" b="b"/>
            <a:pathLst>
              <a:path w="12191" h="6095">
                <a:moveTo>
                  <a:pt x="2031" y="0"/>
                </a:moveTo>
                <a:lnTo>
                  <a:pt x="1396" y="0"/>
                </a:lnTo>
                <a:lnTo>
                  <a:pt x="0" y="761"/>
                </a:lnTo>
                <a:lnTo>
                  <a:pt x="0" y="1396"/>
                </a:lnTo>
                <a:lnTo>
                  <a:pt x="1396" y="2158"/>
                </a:lnTo>
                <a:lnTo>
                  <a:pt x="4063" y="3555"/>
                </a:lnTo>
                <a:lnTo>
                  <a:pt x="6095" y="5079"/>
                </a:lnTo>
                <a:lnTo>
                  <a:pt x="7492" y="6095"/>
                </a:lnTo>
                <a:lnTo>
                  <a:pt x="8127" y="5333"/>
                </a:lnTo>
                <a:lnTo>
                  <a:pt x="10159" y="5079"/>
                </a:lnTo>
                <a:lnTo>
                  <a:pt x="10794" y="4317"/>
                </a:lnTo>
                <a:lnTo>
                  <a:pt x="12191" y="3555"/>
                </a:lnTo>
                <a:lnTo>
                  <a:pt x="9525" y="2539"/>
                </a:lnTo>
                <a:lnTo>
                  <a:pt x="6095" y="1777"/>
                </a:lnTo>
                <a:lnTo>
                  <a:pt x="4063" y="761"/>
                </a:lnTo>
                <a:lnTo>
                  <a:pt x="203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17" name="object 717"/>
          <p:cNvSpPr/>
          <p:nvPr/>
        </p:nvSpPr>
        <p:spPr>
          <a:xfrm>
            <a:off x="7383780" y="3032760"/>
            <a:ext cx="18288" cy="4572"/>
          </a:xfrm>
          <a:custGeom>
            <a:avLst/>
            <a:gdLst/>
            <a:ahLst/>
            <a:cxnLst/>
            <a:rect l="l" t="t" r="r" b="b"/>
            <a:pathLst>
              <a:path w="18288" h="4572">
                <a:moveTo>
                  <a:pt x="10414" y="0"/>
                </a:moveTo>
                <a:lnTo>
                  <a:pt x="1270" y="0"/>
                </a:lnTo>
                <a:lnTo>
                  <a:pt x="0" y="380"/>
                </a:lnTo>
                <a:lnTo>
                  <a:pt x="0" y="762"/>
                </a:lnTo>
                <a:lnTo>
                  <a:pt x="6096" y="762"/>
                </a:lnTo>
                <a:lnTo>
                  <a:pt x="9144" y="1397"/>
                </a:lnTo>
                <a:lnTo>
                  <a:pt x="12192" y="2159"/>
                </a:lnTo>
                <a:lnTo>
                  <a:pt x="13970" y="2793"/>
                </a:lnTo>
                <a:lnTo>
                  <a:pt x="13970" y="3175"/>
                </a:lnTo>
                <a:lnTo>
                  <a:pt x="15240" y="3555"/>
                </a:lnTo>
                <a:lnTo>
                  <a:pt x="15240" y="4572"/>
                </a:lnTo>
                <a:lnTo>
                  <a:pt x="16510" y="4572"/>
                </a:lnTo>
                <a:lnTo>
                  <a:pt x="17018" y="4190"/>
                </a:lnTo>
                <a:lnTo>
                  <a:pt x="18288" y="3555"/>
                </a:lnTo>
                <a:lnTo>
                  <a:pt x="18288" y="3175"/>
                </a:lnTo>
                <a:lnTo>
                  <a:pt x="17652" y="2412"/>
                </a:lnTo>
                <a:lnTo>
                  <a:pt x="16510" y="1777"/>
                </a:lnTo>
                <a:lnTo>
                  <a:pt x="13462" y="380"/>
                </a:lnTo>
                <a:lnTo>
                  <a:pt x="1041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18" name="object 718"/>
          <p:cNvSpPr/>
          <p:nvPr/>
        </p:nvSpPr>
        <p:spPr>
          <a:xfrm>
            <a:off x="7382256" y="3037332"/>
            <a:ext cx="12192" cy="6095"/>
          </a:xfrm>
          <a:custGeom>
            <a:avLst/>
            <a:gdLst/>
            <a:ahLst/>
            <a:cxnLst/>
            <a:rect l="l" t="t" r="r" b="b"/>
            <a:pathLst>
              <a:path w="12192" h="6095">
                <a:moveTo>
                  <a:pt x="3683" y="1269"/>
                </a:moveTo>
                <a:lnTo>
                  <a:pt x="635" y="1269"/>
                </a:lnTo>
                <a:lnTo>
                  <a:pt x="1777" y="1777"/>
                </a:lnTo>
                <a:lnTo>
                  <a:pt x="2413" y="2666"/>
                </a:lnTo>
                <a:lnTo>
                  <a:pt x="3048" y="3047"/>
                </a:lnTo>
                <a:lnTo>
                  <a:pt x="4318" y="3937"/>
                </a:lnTo>
                <a:lnTo>
                  <a:pt x="5461" y="4825"/>
                </a:lnTo>
                <a:lnTo>
                  <a:pt x="6730" y="5206"/>
                </a:lnTo>
                <a:lnTo>
                  <a:pt x="7366" y="6095"/>
                </a:lnTo>
                <a:lnTo>
                  <a:pt x="7366" y="4825"/>
                </a:lnTo>
                <a:lnTo>
                  <a:pt x="7874" y="4317"/>
                </a:lnTo>
                <a:lnTo>
                  <a:pt x="8509" y="3937"/>
                </a:lnTo>
                <a:lnTo>
                  <a:pt x="11557" y="3937"/>
                </a:lnTo>
                <a:lnTo>
                  <a:pt x="12192" y="3428"/>
                </a:lnTo>
                <a:lnTo>
                  <a:pt x="12192" y="3047"/>
                </a:lnTo>
                <a:lnTo>
                  <a:pt x="11557" y="2666"/>
                </a:lnTo>
                <a:lnTo>
                  <a:pt x="8509" y="2666"/>
                </a:lnTo>
                <a:lnTo>
                  <a:pt x="7366" y="1777"/>
                </a:lnTo>
                <a:lnTo>
                  <a:pt x="4825" y="1777"/>
                </a:lnTo>
                <a:lnTo>
                  <a:pt x="3683" y="1269"/>
                </a:lnTo>
                <a:close/>
              </a:path>
              <a:path w="12192" h="6095">
                <a:moveTo>
                  <a:pt x="635" y="0"/>
                </a:moveTo>
                <a:lnTo>
                  <a:pt x="0" y="0"/>
                </a:lnTo>
                <a:lnTo>
                  <a:pt x="0" y="1269"/>
                </a:lnTo>
                <a:lnTo>
                  <a:pt x="3048" y="1269"/>
                </a:lnTo>
                <a:lnTo>
                  <a:pt x="2413" y="888"/>
                </a:lnTo>
                <a:lnTo>
                  <a:pt x="1777" y="380"/>
                </a:lnTo>
                <a:lnTo>
                  <a:pt x="63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19" name="object 719"/>
          <p:cNvSpPr/>
          <p:nvPr/>
        </p:nvSpPr>
        <p:spPr>
          <a:xfrm>
            <a:off x="7304531" y="2982467"/>
            <a:ext cx="120396" cy="62484"/>
          </a:xfrm>
          <a:custGeom>
            <a:avLst/>
            <a:gdLst/>
            <a:ahLst/>
            <a:cxnLst/>
            <a:rect l="l" t="t" r="r" b="b"/>
            <a:pathLst>
              <a:path w="120396" h="62484">
                <a:moveTo>
                  <a:pt x="63246" y="0"/>
                </a:moveTo>
                <a:lnTo>
                  <a:pt x="58293" y="0"/>
                </a:lnTo>
                <a:lnTo>
                  <a:pt x="56515" y="381"/>
                </a:lnTo>
                <a:lnTo>
                  <a:pt x="51562" y="1270"/>
                </a:lnTo>
                <a:lnTo>
                  <a:pt x="46482" y="2540"/>
                </a:lnTo>
                <a:lnTo>
                  <a:pt x="39750" y="3937"/>
                </a:lnTo>
                <a:lnTo>
                  <a:pt x="33527" y="6096"/>
                </a:lnTo>
                <a:lnTo>
                  <a:pt x="27940" y="7366"/>
                </a:lnTo>
                <a:lnTo>
                  <a:pt x="23622" y="9525"/>
                </a:lnTo>
                <a:lnTo>
                  <a:pt x="20447" y="10795"/>
                </a:lnTo>
                <a:lnTo>
                  <a:pt x="17399" y="15240"/>
                </a:lnTo>
                <a:lnTo>
                  <a:pt x="9271" y="25654"/>
                </a:lnTo>
                <a:lnTo>
                  <a:pt x="6223" y="30861"/>
                </a:lnTo>
                <a:lnTo>
                  <a:pt x="3048" y="36449"/>
                </a:lnTo>
                <a:lnTo>
                  <a:pt x="635" y="41656"/>
                </a:lnTo>
                <a:lnTo>
                  <a:pt x="0" y="45593"/>
                </a:lnTo>
                <a:lnTo>
                  <a:pt x="90" y="47752"/>
                </a:lnTo>
                <a:lnTo>
                  <a:pt x="635" y="50800"/>
                </a:lnTo>
                <a:lnTo>
                  <a:pt x="1904" y="54229"/>
                </a:lnTo>
                <a:lnTo>
                  <a:pt x="3048" y="58166"/>
                </a:lnTo>
                <a:lnTo>
                  <a:pt x="4318" y="59817"/>
                </a:lnTo>
                <a:lnTo>
                  <a:pt x="5588" y="60325"/>
                </a:lnTo>
                <a:lnTo>
                  <a:pt x="6858" y="60706"/>
                </a:lnTo>
                <a:lnTo>
                  <a:pt x="9906" y="62103"/>
                </a:lnTo>
                <a:lnTo>
                  <a:pt x="13081" y="62484"/>
                </a:lnTo>
                <a:lnTo>
                  <a:pt x="23622" y="62484"/>
                </a:lnTo>
                <a:lnTo>
                  <a:pt x="27940" y="62103"/>
                </a:lnTo>
                <a:lnTo>
                  <a:pt x="26670" y="58547"/>
                </a:lnTo>
                <a:lnTo>
                  <a:pt x="26670" y="53848"/>
                </a:lnTo>
                <a:lnTo>
                  <a:pt x="27940" y="49911"/>
                </a:lnTo>
                <a:lnTo>
                  <a:pt x="29845" y="46482"/>
                </a:lnTo>
                <a:lnTo>
                  <a:pt x="66421" y="46482"/>
                </a:lnTo>
                <a:lnTo>
                  <a:pt x="70739" y="44196"/>
                </a:lnTo>
                <a:lnTo>
                  <a:pt x="76326" y="42926"/>
                </a:lnTo>
                <a:lnTo>
                  <a:pt x="81915" y="42037"/>
                </a:lnTo>
                <a:lnTo>
                  <a:pt x="118820" y="42037"/>
                </a:lnTo>
                <a:lnTo>
                  <a:pt x="119125" y="40386"/>
                </a:lnTo>
                <a:lnTo>
                  <a:pt x="120396" y="36068"/>
                </a:lnTo>
                <a:lnTo>
                  <a:pt x="119125" y="31623"/>
                </a:lnTo>
                <a:lnTo>
                  <a:pt x="117856" y="27812"/>
                </a:lnTo>
                <a:lnTo>
                  <a:pt x="114173" y="25146"/>
                </a:lnTo>
                <a:lnTo>
                  <a:pt x="109854" y="22606"/>
                </a:lnTo>
                <a:lnTo>
                  <a:pt x="104267" y="19939"/>
                </a:lnTo>
                <a:lnTo>
                  <a:pt x="99949" y="17399"/>
                </a:lnTo>
                <a:lnTo>
                  <a:pt x="98044" y="16002"/>
                </a:lnTo>
                <a:lnTo>
                  <a:pt x="94361" y="13843"/>
                </a:lnTo>
                <a:lnTo>
                  <a:pt x="90550" y="11303"/>
                </a:lnTo>
                <a:lnTo>
                  <a:pt x="67056" y="889"/>
                </a:lnTo>
                <a:lnTo>
                  <a:pt x="63246" y="0"/>
                </a:lnTo>
                <a:close/>
              </a:path>
              <a:path w="120396" h="62484">
                <a:moveTo>
                  <a:pt x="66421" y="46482"/>
                </a:moveTo>
                <a:lnTo>
                  <a:pt x="29845" y="46482"/>
                </a:lnTo>
                <a:lnTo>
                  <a:pt x="34798" y="46862"/>
                </a:lnTo>
                <a:lnTo>
                  <a:pt x="38481" y="48641"/>
                </a:lnTo>
                <a:lnTo>
                  <a:pt x="41021" y="49403"/>
                </a:lnTo>
                <a:lnTo>
                  <a:pt x="42164" y="50800"/>
                </a:lnTo>
                <a:lnTo>
                  <a:pt x="45974" y="49911"/>
                </a:lnTo>
                <a:lnTo>
                  <a:pt x="49022" y="49403"/>
                </a:lnTo>
                <a:lnTo>
                  <a:pt x="52704" y="49022"/>
                </a:lnTo>
                <a:lnTo>
                  <a:pt x="55879" y="48641"/>
                </a:lnTo>
                <a:lnTo>
                  <a:pt x="57658" y="48641"/>
                </a:lnTo>
                <a:lnTo>
                  <a:pt x="60833" y="47752"/>
                </a:lnTo>
                <a:lnTo>
                  <a:pt x="63246" y="47244"/>
                </a:lnTo>
                <a:lnTo>
                  <a:pt x="66421" y="46482"/>
                </a:lnTo>
                <a:close/>
              </a:path>
              <a:path w="120396" h="62484">
                <a:moveTo>
                  <a:pt x="118820" y="42037"/>
                </a:moveTo>
                <a:lnTo>
                  <a:pt x="81915" y="42037"/>
                </a:lnTo>
                <a:lnTo>
                  <a:pt x="86233" y="42545"/>
                </a:lnTo>
                <a:lnTo>
                  <a:pt x="90550" y="44196"/>
                </a:lnTo>
                <a:lnTo>
                  <a:pt x="95631" y="46862"/>
                </a:lnTo>
                <a:lnTo>
                  <a:pt x="101726" y="49022"/>
                </a:lnTo>
                <a:lnTo>
                  <a:pt x="104901" y="49911"/>
                </a:lnTo>
                <a:lnTo>
                  <a:pt x="108585" y="49911"/>
                </a:lnTo>
                <a:lnTo>
                  <a:pt x="108585" y="50292"/>
                </a:lnTo>
                <a:lnTo>
                  <a:pt x="112902" y="50292"/>
                </a:lnTo>
                <a:lnTo>
                  <a:pt x="114808" y="48641"/>
                </a:lnTo>
                <a:lnTo>
                  <a:pt x="117348" y="46482"/>
                </a:lnTo>
                <a:lnTo>
                  <a:pt x="118491" y="43815"/>
                </a:lnTo>
                <a:lnTo>
                  <a:pt x="118820" y="42037"/>
                </a:lnTo>
                <a:close/>
              </a:path>
            </a:pathLst>
          </a:custGeom>
          <a:solidFill>
            <a:srgbClr val="0C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20" name="object 720"/>
          <p:cNvSpPr/>
          <p:nvPr/>
        </p:nvSpPr>
        <p:spPr>
          <a:xfrm>
            <a:off x="7335011" y="3005327"/>
            <a:ext cx="10668" cy="9144"/>
          </a:xfrm>
          <a:custGeom>
            <a:avLst/>
            <a:gdLst/>
            <a:ahLst/>
            <a:cxnLst/>
            <a:rect l="l" t="t" r="r" b="b"/>
            <a:pathLst>
              <a:path w="10668" h="9144">
                <a:moveTo>
                  <a:pt x="6985" y="0"/>
                </a:moveTo>
                <a:lnTo>
                  <a:pt x="4826" y="0"/>
                </a:lnTo>
                <a:lnTo>
                  <a:pt x="3175" y="508"/>
                </a:lnTo>
                <a:lnTo>
                  <a:pt x="1016" y="1397"/>
                </a:lnTo>
                <a:lnTo>
                  <a:pt x="0" y="3175"/>
                </a:lnTo>
                <a:lnTo>
                  <a:pt x="0" y="4572"/>
                </a:lnTo>
                <a:lnTo>
                  <a:pt x="508" y="6350"/>
                </a:lnTo>
                <a:lnTo>
                  <a:pt x="2159" y="7747"/>
                </a:lnTo>
                <a:lnTo>
                  <a:pt x="3683" y="9144"/>
                </a:lnTo>
                <a:lnTo>
                  <a:pt x="5334" y="9144"/>
                </a:lnTo>
                <a:lnTo>
                  <a:pt x="7493" y="8255"/>
                </a:lnTo>
                <a:lnTo>
                  <a:pt x="9017" y="7366"/>
                </a:lnTo>
                <a:lnTo>
                  <a:pt x="10668" y="5969"/>
                </a:lnTo>
                <a:lnTo>
                  <a:pt x="10668" y="4063"/>
                </a:lnTo>
                <a:lnTo>
                  <a:pt x="9652" y="2794"/>
                </a:lnTo>
                <a:lnTo>
                  <a:pt x="8509" y="888"/>
                </a:lnTo>
                <a:lnTo>
                  <a:pt x="6985" y="0"/>
                </a:lnTo>
                <a:close/>
              </a:path>
            </a:pathLst>
          </a:custGeom>
          <a:solidFill>
            <a:srgbClr val="0C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21" name="object 721"/>
          <p:cNvSpPr/>
          <p:nvPr/>
        </p:nvSpPr>
        <p:spPr>
          <a:xfrm>
            <a:off x="7149083" y="3066288"/>
            <a:ext cx="187451" cy="240791"/>
          </a:xfrm>
          <a:custGeom>
            <a:avLst/>
            <a:gdLst/>
            <a:ahLst/>
            <a:cxnLst/>
            <a:rect l="l" t="t" r="r" b="b"/>
            <a:pathLst>
              <a:path w="187451" h="240791">
                <a:moveTo>
                  <a:pt x="157099" y="0"/>
                </a:moveTo>
                <a:lnTo>
                  <a:pt x="108585" y="17145"/>
                </a:lnTo>
                <a:lnTo>
                  <a:pt x="77597" y="45847"/>
                </a:lnTo>
                <a:lnTo>
                  <a:pt x="69469" y="75819"/>
                </a:lnTo>
                <a:lnTo>
                  <a:pt x="69469" y="94741"/>
                </a:lnTo>
                <a:lnTo>
                  <a:pt x="67691" y="101091"/>
                </a:lnTo>
                <a:lnTo>
                  <a:pt x="65786" y="110109"/>
                </a:lnTo>
                <a:lnTo>
                  <a:pt x="62738" y="118237"/>
                </a:lnTo>
                <a:lnTo>
                  <a:pt x="61468" y="123444"/>
                </a:lnTo>
                <a:lnTo>
                  <a:pt x="60198" y="126364"/>
                </a:lnTo>
                <a:lnTo>
                  <a:pt x="57785" y="130301"/>
                </a:lnTo>
                <a:lnTo>
                  <a:pt x="53975" y="135382"/>
                </a:lnTo>
                <a:lnTo>
                  <a:pt x="49657" y="140081"/>
                </a:lnTo>
                <a:lnTo>
                  <a:pt x="46609" y="143510"/>
                </a:lnTo>
                <a:lnTo>
                  <a:pt x="41021" y="148209"/>
                </a:lnTo>
                <a:lnTo>
                  <a:pt x="34163" y="153415"/>
                </a:lnTo>
                <a:lnTo>
                  <a:pt x="27305" y="159765"/>
                </a:lnTo>
                <a:lnTo>
                  <a:pt x="19812" y="166624"/>
                </a:lnTo>
                <a:lnTo>
                  <a:pt x="13081" y="174371"/>
                </a:lnTo>
                <a:lnTo>
                  <a:pt x="6223" y="182117"/>
                </a:lnTo>
                <a:lnTo>
                  <a:pt x="1270" y="189357"/>
                </a:lnTo>
                <a:lnTo>
                  <a:pt x="0" y="193294"/>
                </a:lnTo>
                <a:lnTo>
                  <a:pt x="101" y="199262"/>
                </a:lnTo>
                <a:lnTo>
                  <a:pt x="27305" y="233934"/>
                </a:lnTo>
                <a:lnTo>
                  <a:pt x="60198" y="240791"/>
                </a:lnTo>
                <a:lnTo>
                  <a:pt x="67056" y="240411"/>
                </a:lnTo>
                <a:lnTo>
                  <a:pt x="104901" y="222376"/>
                </a:lnTo>
                <a:lnTo>
                  <a:pt x="124079" y="196214"/>
                </a:lnTo>
                <a:lnTo>
                  <a:pt x="127889" y="192404"/>
                </a:lnTo>
                <a:lnTo>
                  <a:pt x="142748" y="158114"/>
                </a:lnTo>
                <a:lnTo>
                  <a:pt x="146431" y="150367"/>
                </a:lnTo>
                <a:lnTo>
                  <a:pt x="149606" y="145287"/>
                </a:lnTo>
                <a:lnTo>
                  <a:pt x="153924" y="140588"/>
                </a:lnTo>
                <a:lnTo>
                  <a:pt x="157607" y="135382"/>
                </a:lnTo>
                <a:lnTo>
                  <a:pt x="162051" y="129794"/>
                </a:lnTo>
                <a:lnTo>
                  <a:pt x="164465" y="124713"/>
                </a:lnTo>
                <a:lnTo>
                  <a:pt x="165735" y="120396"/>
                </a:lnTo>
                <a:lnTo>
                  <a:pt x="167005" y="115697"/>
                </a:lnTo>
                <a:lnTo>
                  <a:pt x="169418" y="110998"/>
                </a:lnTo>
                <a:lnTo>
                  <a:pt x="171323" y="107950"/>
                </a:lnTo>
                <a:lnTo>
                  <a:pt x="175006" y="105028"/>
                </a:lnTo>
                <a:lnTo>
                  <a:pt x="179324" y="99822"/>
                </a:lnTo>
                <a:lnTo>
                  <a:pt x="183769" y="93852"/>
                </a:lnTo>
                <a:lnTo>
                  <a:pt x="185547" y="87375"/>
                </a:lnTo>
                <a:lnTo>
                  <a:pt x="186817" y="79756"/>
                </a:lnTo>
                <a:lnTo>
                  <a:pt x="187451" y="70738"/>
                </a:lnTo>
                <a:lnTo>
                  <a:pt x="186817" y="61722"/>
                </a:lnTo>
                <a:lnTo>
                  <a:pt x="184912" y="54356"/>
                </a:lnTo>
                <a:lnTo>
                  <a:pt x="182499" y="47498"/>
                </a:lnTo>
                <a:lnTo>
                  <a:pt x="179324" y="39370"/>
                </a:lnTo>
                <a:lnTo>
                  <a:pt x="178181" y="32131"/>
                </a:lnTo>
                <a:lnTo>
                  <a:pt x="177546" y="25653"/>
                </a:lnTo>
                <a:lnTo>
                  <a:pt x="177546" y="19303"/>
                </a:lnTo>
                <a:lnTo>
                  <a:pt x="175641" y="11937"/>
                </a:lnTo>
                <a:lnTo>
                  <a:pt x="171958" y="5079"/>
                </a:lnTo>
                <a:lnTo>
                  <a:pt x="165735" y="1270"/>
                </a:lnTo>
                <a:lnTo>
                  <a:pt x="157099" y="0"/>
                </a:lnTo>
                <a:close/>
              </a:path>
            </a:pathLst>
          </a:custGeom>
          <a:solidFill>
            <a:srgbClr val="844633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22" name="object 722"/>
          <p:cNvSpPr/>
          <p:nvPr/>
        </p:nvSpPr>
        <p:spPr>
          <a:xfrm>
            <a:off x="7304531" y="3070860"/>
            <a:ext cx="12192" cy="7619"/>
          </a:xfrm>
          <a:custGeom>
            <a:avLst/>
            <a:gdLst/>
            <a:ahLst/>
            <a:cxnLst/>
            <a:rect l="l" t="t" r="r" b="b"/>
            <a:pathLst>
              <a:path w="12192" h="7619">
                <a:moveTo>
                  <a:pt x="5715" y="0"/>
                </a:moveTo>
                <a:lnTo>
                  <a:pt x="3810" y="380"/>
                </a:lnTo>
                <a:lnTo>
                  <a:pt x="1270" y="762"/>
                </a:lnTo>
                <a:lnTo>
                  <a:pt x="635" y="2031"/>
                </a:lnTo>
                <a:lnTo>
                  <a:pt x="0" y="4063"/>
                </a:lnTo>
                <a:lnTo>
                  <a:pt x="635" y="5587"/>
                </a:lnTo>
                <a:lnTo>
                  <a:pt x="1270" y="6857"/>
                </a:lnTo>
                <a:lnTo>
                  <a:pt x="3810" y="7238"/>
                </a:lnTo>
                <a:lnTo>
                  <a:pt x="5715" y="7619"/>
                </a:lnTo>
                <a:lnTo>
                  <a:pt x="7747" y="7238"/>
                </a:lnTo>
                <a:lnTo>
                  <a:pt x="10287" y="6857"/>
                </a:lnTo>
                <a:lnTo>
                  <a:pt x="11557" y="5587"/>
                </a:lnTo>
                <a:lnTo>
                  <a:pt x="12192" y="4063"/>
                </a:lnTo>
                <a:lnTo>
                  <a:pt x="11557" y="2793"/>
                </a:lnTo>
                <a:lnTo>
                  <a:pt x="10922" y="1142"/>
                </a:lnTo>
                <a:lnTo>
                  <a:pt x="9017" y="380"/>
                </a:lnTo>
                <a:lnTo>
                  <a:pt x="5715" y="0"/>
                </a:lnTo>
                <a:close/>
              </a:path>
            </a:pathLst>
          </a:custGeom>
          <a:solidFill>
            <a:srgbClr val="844633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23" name="object 723"/>
          <p:cNvSpPr/>
          <p:nvPr/>
        </p:nvSpPr>
        <p:spPr>
          <a:xfrm>
            <a:off x="7284719" y="3099816"/>
            <a:ext cx="12191" cy="9144"/>
          </a:xfrm>
          <a:custGeom>
            <a:avLst/>
            <a:gdLst/>
            <a:ahLst/>
            <a:cxnLst/>
            <a:rect l="l" t="t" r="r" b="b"/>
            <a:pathLst>
              <a:path w="12191" h="9144">
                <a:moveTo>
                  <a:pt x="6476" y="0"/>
                </a:moveTo>
                <a:lnTo>
                  <a:pt x="4445" y="888"/>
                </a:lnTo>
                <a:lnTo>
                  <a:pt x="1904" y="1778"/>
                </a:lnTo>
                <a:lnTo>
                  <a:pt x="634" y="3175"/>
                </a:lnTo>
                <a:lnTo>
                  <a:pt x="0" y="5080"/>
                </a:lnTo>
                <a:lnTo>
                  <a:pt x="634" y="6350"/>
                </a:lnTo>
                <a:lnTo>
                  <a:pt x="1270" y="8255"/>
                </a:lnTo>
                <a:lnTo>
                  <a:pt x="3175" y="9144"/>
                </a:lnTo>
                <a:lnTo>
                  <a:pt x="6476" y="9144"/>
                </a:lnTo>
                <a:lnTo>
                  <a:pt x="10922" y="8255"/>
                </a:lnTo>
                <a:lnTo>
                  <a:pt x="11556" y="6350"/>
                </a:lnTo>
                <a:lnTo>
                  <a:pt x="12191" y="5080"/>
                </a:lnTo>
                <a:lnTo>
                  <a:pt x="11556" y="3175"/>
                </a:lnTo>
                <a:lnTo>
                  <a:pt x="10922" y="1778"/>
                </a:lnTo>
                <a:lnTo>
                  <a:pt x="9016" y="888"/>
                </a:lnTo>
                <a:lnTo>
                  <a:pt x="6476" y="0"/>
                </a:lnTo>
                <a:close/>
              </a:path>
            </a:pathLst>
          </a:custGeom>
          <a:solidFill>
            <a:srgbClr val="844633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24" name="object 724"/>
          <p:cNvSpPr/>
          <p:nvPr/>
        </p:nvSpPr>
        <p:spPr>
          <a:xfrm>
            <a:off x="7200900" y="3275076"/>
            <a:ext cx="12192" cy="9144"/>
          </a:xfrm>
          <a:custGeom>
            <a:avLst/>
            <a:gdLst/>
            <a:ahLst/>
            <a:cxnLst/>
            <a:rect l="l" t="t" r="r" b="b"/>
            <a:pathLst>
              <a:path w="12192" h="9144">
                <a:moveTo>
                  <a:pt x="6476" y="0"/>
                </a:moveTo>
                <a:lnTo>
                  <a:pt x="4445" y="888"/>
                </a:lnTo>
                <a:lnTo>
                  <a:pt x="1904" y="1397"/>
                </a:lnTo>
                <a:lnTo>
                  <a:pt x="634" y="2794"/>
                </a:lnTo>
                <a:lnTo>
                  <a:pt x="0" y="4572"/>
                </a:lnTo>
                <a:lnTo>
                  <a:pt x="634" y="5969"/>
                </a:lnTo>
                <a:lnTo>
                  <a:pt x="1904" y="7747"/>
                </a:lnTo>
                <a:lnTo>
                  <a:pt x="4445" y="8636"/>
                </a:lnTo>
                <a:lnTo>
                  <a:pt x="6476" y="9144"/>
                </a:lnTo>
                <a:lnTo>
                  <a:pt x="10922" y="8254"/>
                </a:lnTo>
                <a:lnTo>
                  <a:pt x="12192" y="6350"/>
                </a:lnTo>
                <a:lnTo>
                  <a:pt x="12192" y="4572"/>
                </a:lnTo>
                <a:lnTo>
                  <a:pt x="11556" y="2794"/>
                </a:lnTo>
                <a:lnTo>
                  <a:pt x="10922" y="1397"/>
                </a:lnTo>
                <a:lnTo>
                  <a:pt x="9017" y="888"/>
                </a:lnTo>
                <a:lnTo>
                  <a:pt x="6476" y="0"/>
                </a:lnTo>
                <a:close/>
              </a:path>
            </a:pathLst>
          </a:custGeom>
          <a:solidFill>
            <a:srgbClr val="844633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25" name="object 725"/>
          <p:cNvSpPr/>
          <p:nvPr/>
        </p:nvSpPr>
        <p:spPr>
          <a:xfrm>
            <a:off x="7144511" y="3194304"/>
            <a:ext cx="153924" cy="118872"/>
          </a:xfrm>
          <a:custGeom>
            <a:avLst/>
            <a:gdLst/>
            <a:ahLst/>
            <a:cxnLst/>
            <a:rect l="l" t="t" r="r" b="b"/>
            <a:pathLst>
              <a:path w="153924" h="118872">
                <a:moveTo>
                  <a:pt x="64516" y="0"/>
                </a:moveTo>
                <a:lnTo>
                  <a:pt x="61468" y="0"/>
                </a:lnTo>
                <a:lnTo>
                  <a:pt x="59563" y="1270"/>
                </a:lnTo>
                <a:lnTo>
                  <a:pt x="59563" y="1778"/>
                </a:lnTo>
                <a:lnTo>
                  <a:pt x="60198" y="2540"/>
                </a:lnTo>
                <a:lnTo>
                  <a:pt x="60833" y="3048"/>
                </a:lnTo>
                <a:lnTo>
                  <a:pt x="60198" y="4318"/>
                </a:lnTo>
                <a:lnTo>
                  <a:pt x="59563" y="5207"/>
                </a:lnTo>
                <a:lnTo>
                  <a:pt x="58293" y="5969"/>
                </a:lnTo>
                <a:lnTo>
                  <a:pt x="57658" y="6858"/>
                </a:lnTo>
                <a:lnTo>
                  <a:pt x="55245" y="8128"/>
                </a:lnTo>
                <a:lnTo>
                  <a:pt x="52197" y="9398"/>
                </a:lnTo>
                <a:lnTo>
                  <a:pt x="50292" y="11175"/>
                </a:lnTo>
                <a:lnTo>
                  <a:pt x="49022" y="12826"/>
                </a:lnTo>
                <a:lnTo>
                  <a:pt x="48387" y="14986"/>
                </a:lnTo>
                <a:lnTo>
                  <a:pt x="45339" y="18034"/>
                </a:lnTo>
                <a:lnTo>
                  <a:pt x="42799" y="18923"/>
                </a:lnTo>
                <a:lnTo>
                  <a:pt x="41529" y="20574"/>
                </a:lnTo>
                <a:lnTo>
                  <a:pt x="38481" y="22733"/>
                </a:lnTo>
                <a:lnTo>
                  <a:pt x="34798" y="26162"/>
                </a:lnTo>
                <a:lnTo>
                  <a:pt x="30353" y="29591"/>
                </a:lnTo>
                <a:lnTo>
                  <a:pt x="26670" y="33909"/>
                </a:lnTo>
                <a:lnTo>
                  <a:pt x="22352" y="37719"/>
                </a:lnTo>
                <a:lnTo>
                  <a:pt x="18669" y="40767"/>
                </a:lnTo>
                <a:lnTo>
                  <a:pt x="16129" y="42925"/>
                </a:lnTo>
                <a:lnTo>
                  <a:pt x="11176" y="48006"/>
                </a:lnTo>
                <a:lnTo>
                  <a:pt x="6223" y="54483"/>
                </a:lnTo>
                <a:lnTo>
                  <a:pt x="1905" y="62230"/>
                </a:lnTo>
                <a:lnTo>
                  <a:pt x="0" y="71247"/>
                </a:lnTo>
                <a:lnTo>
                  <a:pt x="635" y="80263"/>
                </a:lnTo>
                <a:lnTo>
                  <a:pt x="29210" y="108204"/>
                </a:lnTo>
                <a:lnTo>
                  <a:pt x="38481" y="112903"/>
                </a:lnTo>
                <a:lnTo>
                  <a:pt x="48387" y="117094"/>
                </a:lnTo>
                <a:lnTo>
                  <a:pt x="52705" y="117983"/>
                </a:lnTo>
                <a:lnTo>
                  <a:pt x="60198" y="118872"/>
                </a:lnTo>
                <a:lnTo>
                  <a:pt x="69469" y="117983"/>
                </a:lnTo>
                <a:lnTo>
                  <a:pt x="80010" y="117094"/>
                </a:lnTo>
                <a:lnTo>
                  <a:pt x="116078" y="97409"/>
                </a:lnTo>
                <a:lnTo>
                  <a:pt x="119761" y="90170"/>
                </a:lnTo>
                <a:lnTo>
                  <a:pt x="125349" y="81534"/>
                </a:lnTo>
                <a:lnTo>
                  <a:pt x="130302" y="73787"/>
                </a:lnTo>
                <a:lnTo>
                  <a:pt x="135255" y="65659"/>
                </a:lnTo>
                <a:lnTo>
                  <a:pt x="139700" y="58800"/>
                </a:lnTo>
                <a:lnTo>
                  <a:pt x="142748" y="53594"/>
                </a:lnTo>
                <a:lnTo>
                  <a:pt x="145796" y="50165"/>
                </a:lnTo>
                <a:lnTo>
                  <a:pt x="148971" y="44576"/>
                </a:lnTo>
                <a:lnTo>
                  <a:pt x="150241" y="38608"/>
                </a:lnTo>
                <a:lnTo>
                  <a:pt x="150241" y="29210"/>
                </a:lnTo>
                <a:lnTo>
                  <a:pt x="150876" y="27940"/>
                </a:lnTo>
                <a:lnTo>
                  <a:pt x="151384" y="27432"/>
                </a:lnTo>
                <a:lnTo>
                  <a:pt x="151384" y="26543"/>
                </a:lnTo>
                <a:lnTo>
                  <a:pt x="153924" y="25781"/>
                </a:lnTo>
                <a:lnTo>
                  <a:pt x="153924" y="24892"/>
                </a:lnTo>
                <a:lnTo>
                  <a:pt x="152654" y="24511"/>
                </a:lnTo>
                <a:lnTo>
                  <a:pt x="151384" y="23113"/>
                </a:lnTo>
                <a:lnTo>
                  <a:pt x="148971" y="22351"/>
                </a:lnTo>
                <a:lnTo>
                  <a:pt x="145288" y="21462"/>
                </a:lnTo>
                <a:lnTo>
                  <a:pt x="142113" y="21082"/>
                </a:lnTo>
                <a:lnTo>
                  <a:pt x="137795" y="19304"/>
                </a:lnTo>
                <a:lnTo>
                  <a:pt x="132842" y="18034"/>
                </a:lnTo>
                <a:lnTo>
                  <a:pt x="127889" y="16256"/>
                </a:lnTo>
                <a:lnTo>
                  <a:pt x="122301" y="14605"/>
                </a:lnTo>
                <a:lnTo>
                  <a:pt x="117348" y="12826"/>
                </a:lnTo>
                <a:lnTo>
                  <a:pt x="112903" y="12065"/>
                </a:lnTo>
                <a:lnTo>
                  <a:pt x="110490" y="11175"/>
                </a:lnTo>
                <a:lnTo>
                  <a:pt x="107950" y="9906"/>
                </a:lnTo>
                <a:lnTo>
                  <a:pt x="101727" y="8636"/>
                </a:lnTo>
                <a:lnTo>
                  <a:pt x="94361" y="6476"/>
                </a:lnTo>
                <a:lnTo>
                  <a:pt x="85598" y="4699"/>
                </a:lnTo>
                <a:lnTo>
                  <a:pt x="76962" y="2540"/>
                </a:lnTo>
                <a:lnTo>
                  <a:pt x="70104" y="1270"/>
                </a:lnTo>
                <a:lnTo>
                  <a:pt x="64516" y="0"/>
                </a:lnTo>
                <a:close/>
              </a:path>
            </a:pathLst>
          </a:custGeom>
          <a:solidFill>
            <a:srgbClr val="000066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26" name="object 726"/>
          <p:cNvSpPr/>
          <p:nvPr/>
        </p:nvSpPr>
        <p:spPr>
          <a:xfrm>
            <a:off x="7194804" y="3048000"/>
            <a:ext cx="149351" cy="172212"/>
          </a:xfrm>
          <a:custGeom>
            <a:avLst/>
            <a:gdLst/>
            <a:ahLst/>
            <a:cxnLst/>
            <a:rect l="l" t="t" r="r" b="b"/>
            <a:pathLst>
              <a:path w="149351" h="172212">
                <a:moveTo>
                  <a:pt x="105028" y="0"/>
                </a:moveTo>
                <a:lnTo>
                  <a:pt x="101853" y="3048"/>
                </a:lnTo>
                <a:lnTo>
                  <a:pt x="96900" y="9398"/>
                </a:lnTo>
                <a:lnTo>
                  <a:pt x="91821" y="15366"/>
                </a:lnTo>
                <a:lnTo>
                  <a:pt x="90550" y="18796"/>
                </a:lnTo>
                <a:lnTo>
                  <a:pt x="90550" y="20954"/>
                </a:lnTo>
                <a:lnTo>
                  <a:pt x="89407" y="22225"/>
                </a:lnTo>
                <a:lnTo>
                  <a:pt x="86232" y="24002"/>
                </a:lnTo>
                <a:lnTo>
                  <a:pt x="74929" y="28321"/>
                </a:lnTo>
                <a:lnTo>
                  <a:pt x="63753" y="33400"/>
                </a:lnTo>
                <a:lnTo>
                  <a:pt x="31242" y="60833"/>
                </a:lnTo>
                <a:lnTo>
                  <a:pt x="21209" y="85725"/>
                </a:lnTo>
                <a:lnTo>
                  <a:pt x="18161" y="97662"/>
                </a:lnTo>
                <a:lnTo>
                  <a:pt x="14350" y="110109"/>
                </a:lnTo>
                <a:lnTo>
                  <a:pt x="10668" y="118237"/>
                </a:lnTo>
                <a:lnTo>
                  <a:pt x="6857" y="122936"/>
                </a:lnTo>
                <a:lnTo>
                  <a:pt x="3175" y="128904"/>
                </a:lnTo>
                <a:lnTo>
                  <a:pt x="635" y="134492"/>
                </a:lnTo>
                <a:lnTo>
                  <a:pt x="0" y="138429"/>
                </a:lnTo>
                <a:lnTo>
                  <a:pt x="635" y="140970"/>
                </a:lnTo>
                <a:lnTo>
                  <a:pt x="2540" y="143128"/>
                </a:lnTo>
                <a:lnTo>
                  <a:pt x="6223" y="145161"/>
                </a:lnTo>
                <a:lnTo>
                  <a:pt x="10668" y="146558"/>
                </a:lnTo>
                <a:lnTo>
                  <a:pt x="13716" y="146558"/>
                </a:lnTo>
                <a:lnTo>
                  <a:pt x="19430" y="147827"/>
                </a:lnTo>
                <a:lnTo>
                  <a:pt x="26289" y="149098"/>
                </a:lnTo>
                <a:lnTo>
                  <a:pt x="35051" y="151257"/>
                </a:lnTo>
                <a:lnTo>
                  <a:pt x="43688" y="152908"/>
                </a:lnTo>
                <a:lnTo>
                  <a:pt x="51180" y="155066"/>
                </a:lnTo>
                <a:lnTo>
                  <a:pt x="57530" y="156337"/>
                </a:lnTo>
                <a:lnTo>
                  <a:pt x="59944" y="157607"/>
                </a:lnTo>
                <a:lnTo>
                  <a:pt x="62484" y="158496"/>
                </a:lnTo>
                <a:lnTo>
                  <a:pt x="66801" y="159385"/>
                </a:lnTo>
                <a:lnTo>
                  <a:pt x="82550" y="164464"/>
                </a:lnTo>
                <a:lnTo>
                  <a:pt x="87502" y="165735"/>
                </a:lnTo>
                <a:lnTo>
                  <a:pt x="91821" y="167512"/>
                </a:lnTo>
                <a:lnTo>
                  <a:pt x="94996" y="167894"/>
                </a:lnTo>
                <a:lnTo>
                  <a:pt x="98678" y="168783"/>
                </a:lnTo>
                <a:lnTo>
                  <a:pt x="101219" y="169672"/>
                </a:lnTo>
                <a:lnTo>
                  <a:pt x="102489" y="170941"/>
                </a:lnTo>
                <a:lnTo>
                  <a:pt x="103759" y="171323"/>
                </a:lnTo>
                <a:lnTo>
                  <a:pt x="106172" y="172212"/>
                </a:lnTo>
                <a:lnTo>
                  <a:pt x="108712" y="171830"/>
                </a:lnTo>
                <a:lnTo>
                  <a:pt x="110617" y="170561"/>
                </a:lnTo>
                <a:lnTo>
                  <a:pt x="113156" y="167512"/>
                </a:lnTo>
                <a:lnTo>
                  <a:pt x="116204" y="161036"/>
                </a:lnTo>
                <a:lnTo>
                  <a:pt x="121285" y="150749"/>
                </a:lnTo>
                <a:lnTo>
                  <a:pt x="127507" y="140970"/>
                </a:lnTo>
                <a:lnTo>
                  <a:pt x="131825" y="133603"/>
                </a:lnTo>
                <a:lnTo>
                  <a:pt x="135000" y="128524"/>
                </a:lnTo>
                <a:lnTo>
                  <a:pt x="138684" y="119507"/>
                </a:lnTo>
                <a:lnTo>
                  <a:pt x="141859" y="110998"/>
                </a:lnTo>
                <a:lnTo>
                  <a:pt x="143128" y="105790"/>
                </a:lnTo>
                <a:lnTo>
                  <a:pt x="144399" y="101091"/>
                </a:lnTo>
                <a:lnTo>
                  <a:pt x="146812" y="96392"/>
                </a:lnTo>
                <a:lnTo>
                  <a:pt x="148717" y="91186"/>
                </a:lnTo>
                <a:lnTo>
                  <a:pt x="149351" y="87375"/>
                </a:lnTo>
                <a:lnTo>
                  <a:pt x="148081" y="82676"/>
                </a:lnTo>
                <a:lnTo>
                  <a:pt x="146812" y="76200"/>
                </a:lnTo>
                <a:lnTo>
                  <a:pt x="145034" y="70230"/>
                </a:lnTo>
                <a:lnTo>
                  <a:pt x="145034" y="65912"/>
                </a:lnTo>
                <a:lnTo>
                  <a:pt x="146176" y="61722"/>
                </a:lnTo>
                <a:lnTo>
                  <a:pt x="147447" y="56514"/>
                </a:lnTo>
                <a:lnTo>
                  <a:pt x="148717" y="52324"/>
                </a:lnTo>
                <a:lnTo>
                  <a:pt x="149351" y="50546"/>
                </a:lnTo>
                <a:lnTo>
                  <a:pt x="146176" y="48895"/>
                </a:lnTo>
                <a:lnTo>
                  <a:pt x="143128" y="47498"/>
                </a:lnTo>
                <a:lnTo>
                  <a:pt x="141224" y="46227"/>
                </a:lnTo>
                <a:lnTo>
                  <a:pt x="139953" y="44958"/>
                </a:lnTo>
                <a:lnTo>
                  <a:pt x="141859" y="44069"/>
                </a:lnTo>
                <a:lnTo>
                  <a:pt x="148717" y="42037"/>
                </a:lnTo>
                <a:lnTo>
                  <a:pt x="146812" y="33782"/>
                </a:lnTo>
                <a:lnTo>
                  <a:pt x="121285" y="10667"/>
                </a:lnTo>
                <a:lnTo>
                  <a:pt x="118110" y="8127"/>
                </a:lnTo>
                <a:lnTo>
                  <a:pt x="114300" y="5587"/>
                </a:lnTo>
                <a:lnTo>
                  <a:pt x="110617" y="3810"/>
                </a:lnTo>
                <a:lnTo>
                  <a:pt x="108076" y="1650"/>
                </a:lnTo>
                <a:lnTo>
                  <a:pt x="105664" y="888"/>
                </a:lnTo>
                <a:lnTo>
                  <a:pt x="105028" y="0"/>
                </a:lnTo>
                <a:close/>
              </a:path>
            </a:pathLst>
          </a:custGeom>
          <a:solidFill>
            <a:srgbClr val="FFDD7E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27" name="object 727"/>
          <p:cNvSpPr/>
          <p:nvPr/>
        </p:nvSpPr>
        <p:spPr>
          <a:xfrm>
            <a:off x="7202423" y="3197351"/>
            <a:ext cx="39624" cy="12192"/>
          </a:xfrm>
          <a:custGeom>
            <a:avLst/>
            <a:gdLst/>
            <a:ahLst/>
            <a:cxnLst/>
            <a:rect l="l" t="t" r="r" b="b"/>
            <a:pathLst>
              <a:path w="39624" h="12192">
                <a:moveTo>
                  <a:pt x="3048" y="0"/>
                </a:moveTo>
                <a:lnTo>
                  <a:pt x="2412" y="1270"/>
                </a:lnTo>
                <a:lnTo>
                  <a:pt x="1777" y="2032"/>
                </a:lnTo>
                <a:lnTo>
                  <a:pt x="634" y="2794"/>
                </a:lnTo>
                <a:lnTo>
                  <a:pt x="0" y="3683"/>
                </a:lnTo>
                <a:lnTo>
                  <a:pt x="4825" y="4445"/>
                </a:lnTo>
                <a:lnTo>
                  <a:pt x="9144" y="5334"/>
                </a:lnTo>
                <a:lnTo>
                  <a:pt x="13970" y="6096"/>
                </a:lnTo>
                <a:lnTo>
                  <a:pt x="18923" y="7365"/>
                </a:lnTo>
                <a:lnTo>
                  <a:pt x="23749" y="8509"/>
                </a:lnTo>
                <a:lnTo>
                  <a:pt x="28701" y="9778"/>
                </a:lnTo>
                <a:lnTo>
                  <a:pt x="32893" y="10922"/>
                </a:lnTo>
                <a:lnTo>
                  <a:pt x="37210" y="12192"/>
                </a:lnTo>
                <a:lnTo>
                  <a:pt x="39624" y="8127"/>
                </a:lnTo>
                <a:lnTo>
                  <a:pt x="34798" y="6096"/>
                </a:lnTo>
                <a:lnTo>
                  <a:pt x="28701" y="4825"/>
                </a:lnTo>
                <a:lnTo>
                  <a:pt x="23114" y="3301"/>
                </a:lnTo>
                <a:lnTo>
                  <a:pt x="18287" y="2412"/>
                </a:lnTo>
                <a:lnTo>
                  <a:pt x="13461" y="1650"/>
                </a:lnTo>
                <a:lnTo>
                  <a:pt x="9144" y="1270"/>
                </a:lnTo>
                <a:lnTo>
                  <a:pt x="5460" y="381"/>
                </a:lnTo>
                <a:lnTo>
                  <a:pt x="3048" y="0"/>
                </a:lnTo>
                <a:close/>
              </a:path>
            </a:pathLst>
          </a:custGeom>
          <a:solidFill>
            <a:srgbClr val="4B1628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28" name="object 728"/>
          <p:cNvSpPr/>
          <p:nvPr/>
        </p:nvSpPr>
        <p:spPr>
          <a:xfrm>
            <a:off x="7280147" y="3217164"/>
            <a:ext cx="16763" cy="7620"/>
          </a:xfrm>
          <a:custGeom>
            <a:avLst/>
            <a:gdLst/>
            <a:ahLst/>
            <a:cxnLst/>
            <a:rect l="l" t="t" r="r" b="b"/>
            <a:pathLst>
              <a:path w="16763" h="7620">
                <a:moveTo>
                  <a:pt x="1270" y="0"/>
                </a:moveTo>
                <a:lnTo>
                  <a:pt x="0" y="3556"/>
                </a:lnTo>
                <a:lnTo>
                  <a:pt x="1904" y="4445"/>
                </a:lnTo>
                <a:lnTo>
                  <a:pt x="6476" y="5334"/>
                </a:lnTo>
                <a:lnTo>
                  <a:pt x="11556" y="6731"/>
                </a:lnTo>
                <a:lnTo>
                  <a:pt x="15494" y="7620"/>
                </a:lnTo>
                <a:lnTo>
                  <a:pt x="15494" y="6223"/>
                </a:lnTo>
                <a:lnTo>
                  <a:pt x="16128" y="4952"/>
                </a:lnTo>
                <a:lnTo>
                  <a:pt x="16763" y="4445"/>
                </a:lnTo>
                <a:lnTo>
                  <a:pt x="16763" y="3556"/>
                </a:lnTo>
                <a:lnTo>
                  <a:pt x="3175" y="888"/>
                </a:lnTo>
                <a:lnTo>
                  <a:pt x="1270" y="0"/>
                </a:lnTo>
                <a:close/>
              </a:path>
            </a:pathLst>
          </a:custGeom>
          <a:solidFill>
            <a:srgbClr val="4B1628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29" name="object 729"/>
          <p:cNvSpPr/>
          <p:nvPr/>
        </p:nvSpPr>
        <p:spPr>
          <a:xfrm>
            <a:off x="7248143" y="3206495"/>
            <a:ext cx="27431" cy="12191"/>
          </a:xfrm>
          <a:custGeom>
            <a:avLst/>
            <a:gdLst/>
            <a:ahLst/>
            <a:cxnLst/>
            <a:rect l="l" t="t" r="r" b="b"/>
            <a:pathLst>
              <a:path w="27431" h="12191">
                <a:moveTo>
                  <a:pt x="1904" y="0"/>
                </a:moveTo>
                <a:lnTo>
                  <a:pt x="0" y="4825"/>
                </a:lnTo>
                <a:lnTo>
                  <a:pt x="2539" y="5206"/>
                </a:lnTo>
                <a:lnTo>
                  <a:pt x="5587" y="6095"/>
                </a:lnTo>
                <a:lnTo>
                  <a:pt x="10032" y="7874"/>
                </a:lnTo>
                <a:lnTo>
                  <a:pt x="13715" y="8762"/>
                </a:lnTo>
                <a:lnTo>
                  <a:pt x="18033" y="10032"/>
                </a:lnTo>
                <a:lnTo>
                  <a:pt x="20574" y="11302"/>
                </a:lnTo>
                <a:lnTo>
                  <a:pt x="23749" y="11811"/>
                </a:lnTo>
                <a:lnTo>
                  <a:pt x="25526" y="12191"/>
                </a:lnTo>
                <a:lnTo>
                  <a:pt x="27431" y="8254"/>
                </a:lnTo>
                <a:lnTo>
                  <a:pt x="24891" y="7874"/>
                </a:lnTo>
                <a:lnTo>
                  <a:pt x="22478" y="6476"/>
                </a:lnTo>
                <a:lnTo>
                  <a:pt x="18669" y="5714"/>
                </a:lnTo>
                <a:lnTo>
                  <a:pt x="14350" y="4317"/>
                </a:lnTo>
                <a:lnTo>
                  <a:pt x="10032" y="2666"/>
                </a:lnTo>
                <a:lnTo>
                  <a:pt x="6223" y="1777"/>
                </a:lnTo>
                <a:lnTo>
                  <a:pt x="3682" y="888"/>
                </a:lnTo>
                <a:lnTo>
                  <a:pt x="1904" y="0"/>
                </a:lnTo>
                <a:close/>
              </a:path>
            </a:pathLst>
          </a:custGeom>
          <a:solidFill>
            <a:srgbClr val="4B1628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30" name="object 730"/>
          <p:cNvSpPr/>
          <p:nvPr/>
        </p:nvSpPr>
        <p:spPr>
          <a:xfrm>
            <a:off x="7394447" y="3201923"/>
            <a:ext cx="91440" cy="22860"/>
          </a:xfrm>
          <a:custGeom>
            <a:avLst/>
            <a:gdLst/>
            <a:ahLst/>
            <a:cxnLst/>
            <a:rect l="l" t="t" r="r" b="b"/>
            <a:pathLst>
              <a:path w="91440" h="22860">
                <a:moveTo>
                  <a:pt x="46608" y="0"/>
                </a:moveTo>
                <a:lnTo>
                  <a:pt x="44830" y="380"/>
                </a:lnTo>
                <a:lnTo>
                  <a:pt x="42291" y="1777"/>
                </a:lnTo>
                <a:lnTo>
                  <a:pt x="39243" y="2539"/>
                </a:lnTo>
                <a:lnTo>
                  <a:pt x="34798" y="3937"/>
                </a:lnTo>
                <a:lnTo>
                  <a:pt x="31750" y="5587"/>
                </a:lnTo>
                <a:lnTo>
                  <a:pt x="27431" y="6858"/>
                </a:lnTo>
                <a:lnTo>
                  <a:pt x="24256" y="7747"/>
                </a:lnTo>
                <a:lnTo>
                  <a:pt x="22351" y="8636"/>
                </a:lnTo>
                <a:lnTo>
                  <a:pt x="16763" y="9525"/>
                </a:lnTo>
                <a:lnTo>
                  <a:pt x="9905" y="10413"/>
                </a:lnTo>
                <a:lnTo>
                  <a:pt x="2540" y="12953"/>
                </a:lnTo>
                <a:lnTo>
                  <a:pt x="634" y="14224"/>
                </a:lnTo>
                <a:lnTo>
                  <a:pt x="0" y="16383"/>
                </a:lnTo>
                <a:lnTo>
                  <a:pt x="634" y="18541"/>
                </a:lnTo>
                <a:lnTo>
                  <a:pt x="1270" y="19812"/>
                </a:lnTo>
                <a:lnTo>
                  <a:pt x="3682" y="20700"/>
                </a:lnTo>
                <a:lnTo>
                  <a:pt x="6857" y="21589"/>
                </a:lnTo>
                <a:lnTo>
                  <a:pt x="9271" y="21589"/>
                </a:lnTo>
                <a:lnTo>
                  <a:pt x="13080" y="21971"/>
                </a:lnTo>
                <a:lnTo>
                  <a:pt x="15494" y="22478"/>
                </a:lnTo>
                <a:lnTo>
                  <a:pt x="19938" y="22478"/>
                </a:lnTo>
                <a:lnTo>
                  <a:pt x="22986" y="22860"/>
                </a:lnTo>
                <a:lnTo>
                  <a:pt x="29845" y="22860"/>
                </a:lnTo>
                <a:lnTo>
                  <a:pt x="31750" y="21971"/>
                </a:lnTo>
                <a:lnTo>
                  <a:pt x="34162" y="20700"/>
                </a:lnTo>
                <a:lnTo>
                  <a:pt x="37973" y="19430"/>
                </a:lnTo>
                <a:lnTo>
                  <a:pt x="42291" y="17652"/>
                </a:lnTo>
                <a:lnTo>
                  <a:pt x="51053" y="15112"/>
                </a:lnTo>
                <a:lnTo>
                  <a:pt x="54101" y="13842"/>
                </a:lnTo>
                <a:lnTo>
                  <a:pt x="57276" y="13335"/>
                </a:lnTo>
                <a:lnTo>
                  <a:pt x="60325" y="13335"/>
                </a:lnTo>
                <a:lnTo>
                  <a:pt x="62865" y="12953"/>
                </a:lnTo>
                <a:lnTo>
                  <a:pt x="90170" y="12953"/>
                </a:lnTo>
                <a:lnTo>
                  <a:pt x="91440" y="12064"/>
                </a:lnTo>
                <a:lnTo>
                  <a:pt x="90170" y="9905"/>
                </a:lnTo>
                <a:lnTo>
                  <a:pt x="87122" y="8636"/>
                </a:lnTo>
                <a:lnTo>
                  <a:pt x="82169" y="6476"/>
                </a:lnTo>
                <a:lnTo>
                  <a:pt x="73405" y="3937"/>
                </a:lnTo>
                <a:lnTo>
                  <a:pt x="68452" y="3428"/>
                </a:lnTo>
                <a:lnTo>
                  <a:pt x="65277" y="3048"/>
                </a:lnTo>
                <a:lnTo>
                  <a:pt x="61595" y="2539"/>
                </a:lnTo>
                <a:lnTo>
                  <a:pt x="57911" y="2159"/>
                </a:lnTo>
                <a:lnTo>
                  <a:pt x="53467" y="888"/>
                </a:lnTo>
                <a:lnTo>
                  <a:pt x="49149" y="380"/>
                </a:lnTo>
                <a:lnTo>
                  <a:pt x="46608" y="0"/>
                </a:lnTo>
                <a:close/>
              </a:path>
              <a:path w="91440" h="22860">
                <a:moveTo>
                  <a:pt x="90170" y="12953"/>
                </a:moveTo>
                <a:lnTo>
                  <a:pt x="80899" y="12953"/>
                </a:lnTo>
                <a:lnTo>
                  <a:pt x="85217" y="13335"/>
                </a:lnTo>
                <a:lnTo>
                  <a:pt x="88392" y="13335"/>
                </a:lnTo>
                <a:lnTo>
                  <a:pt x="90170" y="12953"/>
                </a:lnTo>
                <a:close/>
              </a:path>
            </a:pathLst>
          </a:custGeom>
          <a:solidFill>
            <a:srgbClr val="844633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31" name="object 731"/>
          <p:cNvSpPr/>
          <p:nvPr/>
        </p:nvSpPr>
        <p:spPr>
          <a:xfrm>
            <a:off x="7397495" y="3214116"/>
            <a:ext cx="12192" cy="9144"/>
          </a:xfrm>
          <a:custGeom>
            <a:avLst/>
            <a:gdLst/>
            <a:ahLst/>
            <a:cxnLst/>
            <a:rect l="l" t="t" r="r" b="b"/>
            <a:pathLst>
              <a:path w="12192" h="9144">
                <a:moveTo>
                  <a:pt x="6730" y="0"/>
                </a:moveTo>
                <a:lnTo>
                  <a:pt x="4318" y="508"/>
                </a:lnTo>
                <a:lnTo>
                  <a:pt x="2412" y="1016"/>
                </a:lnTo>
                <a:lnTo>
                  <a:pt x="1270" y="2921"/>
                </a:lnTo>
                <a:lnTo>
                  <a:pt x="0" y="4318"/>
                </a:lnTo>
                <a:lnTo>
                  <a:pt x="1270" y="5714"/>
                </a:lnTo>
                <a:lnTo>
                  <a:pt x="1777" y="7747"/>
                </a:lnTo>
                <a:lnTo>
                  <a:pt x="3682" y="8636"/>
                </a:lnTo>
                <a:lnTo>
                  <a:pt x="6096" y="9144"/>
                </a:lnTo>
                <a:lnTo>
                  <a:pt x="7874" y="8636"/>
                </a:lnTo>
                <a:lnTo>
                  <a:pt x="10413" y="8128"/>
                </a:lnTo>
                <a:lnTo>
                  <a:pt x="11556" y="6731"/>
                </a:lnTo>
                <a:lnTo>
                  <a:pt x="12192" y="4825"/>
                </a:lnTo>
                <a:lnTo>
                  <a:pt x="11556" y="3429"/>
                </a:lnTo>
                <a:lnTo>
                  <a:pt x="10922" y="1397"/>
                </a:lnTo>
                <a:lnTo>
                  <a:pt x="8508" y="508"/>
                </a:lnTo>
                <a:lnTo>
                  <a:pt x="6730" y="0"/>
                </a:lnTo>
                <a:close/>
              </a:path>
            </a:pathLst>
          </a:custGeom>
          <a:solidFill>
            <a:srgbClr val="844633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32" name="object 732"/>
          <p:cNvSpPr/>
          <p:nvPr/>
        </p:nvSpPr>
        <p:spPr>
          <a:xfrm>
            <a:off x="7242130" y="3081527"/>
            <a:ext cx="169082" cy="143256"/>
          </a:xfrm>
          <a:custGeom>
            <a:avLst/>
            <a:gdLst/>
            <a:ahLst/>
            <a:cxnLst/>
            <a:rect l="l" t="t" r="r" b="b"/>
            <a:pathLst>
              <a:path w="169082" h="143256">
                <a:moveTo>
                  <a:pt x="55290" y="0"/>
                </a:moveTo>
                <a:lnTo>
                  <a:pt x="50210" y="0"/>
                </a:lnTo>
                <a:lnTo>
                  <a:pt x="45257" y="381"/>
                </a:lnTo>
                <a:lnTo>
                  <a:pt x="39542" y="1270"/>
                </a:lnTo>
                <a:lnTo>
                  <a:pt x="35097" y="3429"/>
                </a:lnTo>
                <a:lnTo>
                  <a:pt x="30779" y="5207"/>
                </a:lnTo>
                <a:lnTo>
                  <a:pt x="25699" y="9525"/>
                </a:lnTo>
                <a:lnTo>
                  <a:pt x="23794" y="12064"/>
                </a:lnTo>
                <a:lnTo>
                  <a:pt x="21889" y="13716"/>
                </a:lnTo>
                <a:lnTo>
                  <a:pt x="19984" y="20193"/>
                </a:lnTo>
                <a:lnTo>
                  <a:pt x="18841" y="25781"/>
                </a:lnTo>
                <a:lnTo>
                  <a:pt x="18206" y="31369"/>
                </a:lnTo>
                <a:lnTo>
                  <a:pt x="16301" y="35306"/>
                </a:lnTo>
                <a:lnTo>
                  <a:pt x="14396" y="43434"/>
                </a:lnTo>
                <a:lnTo>
                  <a:pt x="9951" y="58547"/>
                </a:lnTo>
                <a:lnTo>
                  <a:pt x="5633" y="74041"/>
                </a:lnTo>
                <a:lnTo>
                  <a:pt x="3728" y="83058"/>
                </a:lnTo>
                <a:lnTo>
                  <a:pt x="2458" y="88137"/>
                </a:lnTo>
                <a:lnTo>
                  <a:pt x="1188" y="92963"/>
                </a:lnTo>
                <a:lnTo>
                  <a:pt x="553" y="98044"/>
                </a:lnTo>
                <a:lnTo>
                  <a:pt x="59" y="100711"/>
                </a:lnTo>
                <a:lnTo>
                  <a:pt x="0" y="105029"/>
                </a:lnTo>
                <a:lnTo>
                  <a:pt x="553" y="108458"/>
                </a:lnTo>
                <a:lnTo>
                  <a:pt x="553" y="116586"/>
                </a:lnTo>
                <a:lnTo>
                  <a:pt x="1823" y="117856"/>
                </a:lnTo>
                <a:lnTo>
                  <a:pt x="4998" y="120014"/>
                </a:lnTo>
                <a:lnTo>
                  <a:pt x="9316" y="121285"/>
                </a:lnTo>
                <a:lnTo>
                  <a:pt x="13761" y="122174"/>
                </a:lnTo>
                <a:lnTo>
                  <a:pt x="20619" y="124333"/>
                </a:lnTo>
                <a:lnTo>
                  <a:pt x="28239" y="126492"/>
                </a:lnTo>
                <a:lnTo>
                  <a:pt x="36367" y="128650"/>
                </a:lnTo>
                <a:lnTo>
                  <a:pt x="45257" y="131191"/>
                </a:lnTo>
                <a:lnTo>
                  <a:pt x="53385" y="133350"/>
                </a:lnTo>
                <a:lnTo>
                  <a:pt x="77896" y="137668"/>
                </a:lnTo>
                <a:lnTo>
                  <a:pt x="120060" y="141477"/>
                </a:lnTo>
                <a:lnTo>
                  <a:pt x="133268" y="141986"/>
                </a:lnTo>
                <a:lnTo>
                  <a:pt x="143936" y="142875"/>
                </a:lnTo>
                <a:lnTo>
                  <a:pt x="152699" y="143256"/>
                </a:lnTo>
                <a:lnTo>
                  <a:pt x="158414" y="143256"/>
                </a:lnTo>
                <a:lnTo>
                  <a:pt x="162224" y="142875"/>
                </a:lnTo>
                <a:lnTo>
                  <a:pt x="164637" y="141986"/>
                </a:lnTo>
                <a:lnTo>
                  <a:pt x="167177" y="141097"/>
                </a:lnTo>
                <a:lnTo>
                  <a:pt x="168447" y="139826"/>
                </a:lnTo>
                <a:lnTo>
                  <a:pt x="169082" y="138049"/>
                </a:lnTo>
                <a:lnTo>
                  <a:pt x="168447" y="136398"/>
                </a:lnTo>
                <a:lnTo>
                  <a:pt x="167177" y="134620"/>
                </a:lnTo>
                <a:lnTo>
                  <a:pt x="164637" y="133731"/>
                </a:lnTo>
                <a:lnTo>
                  <a:pt x="156509" y="131191"/>
                </a:lnTo>
                <a:lnTo>
                  <a:pt x="149016" y="128650"/>
                </a:lnTo>
                <a:lnTo>
                  <a:pt x="140761" y="125602"/>
                </a:lnTo>
                <a:lnTo>
                  <a:pt x="131363" y="123062"/>
                </a:lnTo>
                <a:lnTo>
                  <a:pt x="123743" y="120396"/>
                </a:lnTo>
                <a:lnTo>
                  <a:pt x="116885" y="117856"/>
                </a:lnTo>
                <a:lnTo>
                  <a:pt x="111805" y="116586"/>
                </a:lnTo>
                <a:lnTo>
                  <a:pt x="108757" y="114808"/>
                </a:lnTo>
                <a:lnTo>
                  <a:pt x="104312" y="113537"/>
                </a:lnTo>
                <a:lnTo>
                  <a:pt x="99867" y="111887"/>
                </a:lnTo>
                <a:lnTo>
                  <a:pt x="95549" y="110109"/>
                </a:lnTo>
                <a:lnTo>
                  <a:pt x="91104" y="108458"/>
                </a:lnTo>
                <a:lnTo>
                  <a:pt x="86024" y="107061"/>
                </a:lnTo>
                <a:lnTo>
                  <a:pt x="82341" y="105791"/>
                </a:lnTo>
                <a:lnTo>
                  <a:pt x="77896" y="105029"/>
                </a:lnTo>
                <a:lnTo>
                  <a:pt x="74086" y="104139"/>
                </a:lnTo>
                <a:lnTo>
                  <a:pt x="71038" y="103632"/>
                </a:lnTo>
                <a:lnTo>
                  <a:pt x="67228" y="102362"/>
                </a:lnTo>
                <a:lnTo>
                  <a:pt x="63418" y="101473"/>
                </a:lnTo>
                <a:lnTo>
                  <a:pt x="60878" y="101092"/>
                </a:lnTo>
                <a:lnTo>
                  <a:pt x="57195" y="100711"/>
                </a:lnTo>
                <a:lnTo>
                  <a:pt x="48305" y="100711"/>
                </a:lnTo>
                <a:lnTo>
                  <a:pt x="47670" y="99313"/>
                </a:lnTo>
                <a:lnTo>
                  <a:pt x="47670" y="98044"/>
                </a:lnTo>
                <a:lnTo>
                  <a:pt x="48940" y="95885"/>
                </a:lnTo>
                <a:lnTo>
                  <a:pt x="51480" y="92963"/>
                </a:lnTo>
                <a:lnTo>
                  <a:pt x="54020" y="88137"/>
                </a:lnTo>
                <a:lnTo>
                  <a:pt x="66593" y="48133"/>
                </a:lnTo>
                <a:lnTo>
                  <a:pt x="67863" y="43942"/>
                </a:lnTo>
                <a:lnTo>
                  <a:pt x="73451" y="37846"/>
                </a:lnTo>
                <a:lnTo>
                  <a:pt x="77896" y="31876"/>
                </a:lnTo>
                <a:lnTo>
                  <a:pt x="79166" y="25400"/>
                </a:lnTo>
                <a:lnTo>
                  <a:pt x="77261" y="16383"/>
                </a:lnTo>
                <a:lnTo>
                  <a:pt x="60878" y="888"/>
                </a:lnTo>
                <a:lnTo>
                  <a:pt x="55290" y="0"/>
                </a:lnTo>
                <a:close/>
              </a:path>
            </a:pathLst>
          </a:custGeom>
          <a:solidFill>
            <a:srgbClr val="844633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33" name="object 733"/>
          <p:cNvSpPr/>
          <p:nvPr/>
        </p:nvSpPr>
        <p:spPr>
          <a:xfrm>
            <a:off x="7397495" y="3214116"/>
            <a:ext cx="12192" cy="9144"/>
          </a:xfrm>
          <a:custGeom>
            <a:avLst/>
            <a:gdLst/>
            <a:ahLst/>
            <a:cxnLst/>
            <a:rect l="l" t="t" r="r" b="b"/>
            <a:pathLst>
              <a:path w="12192" h="9144">
                <a:moveTo>
                  <a:pt x="7365" y="0"/>
                </a:moveTo>
                <a:lnTo>
                  <a:pt x="4318" y="0"/>
                </a:lnTo>
                <a:lnTo>
                  <a:pt x="2412" y="508"/>
                </a:lnTo>
                <a:lnTo>
                  <a:pt x="1270" y="1905"/>
                </a:lnTo>
                <a:lnTo>
                  <a:pt x="0" y="3810"/>
                </a:lnTo>
                <a:lnTo>
                  <a:pt x="0" y="5334"/>
                </a:lnTo>
                <a:lnTo>
                  <a:pt x="1270" y="7238"/>
                </a:lnTo>
                <a:lnTo>
                  <a:pt x="3048" y="8636"/>
                </a:lnTo>
                <a:lnTo>
                  <a:pt x="4825" y="9144"/>
                </a:lnTo>
                <a:lnTo>
                  <a:pt x="7365" y="9144"/>
                </a:lnTo>
                <a:lnTo>
                  <a:pt x="9144" y="8636"/>
                </a:lnTo>
                <a:lnTo>
                  <a:pt x="11556" y="7238"/>
                </a:lnTo>
                <a:lnTo>
                  <a:pt x="12192" y="5334"/>
                </a:lnTo>
                <a:lnTo>
                  <a:pt x="12192" y="3810"/>
                </a:lnTo>
                <a:lnTo>
                  <a:pt x="11556" y="1905"/>
                </a:lnTo>
                <a:lnTo>
                  <a:pt x="9144" y="508"/>
                </a:lnTo>
                <a:lnTo>
                  <a:pt x="7365" y="0"/>
                </a:lnTo>
                <a:close/>
              </a:path>
            </a:pathLst>
          </a:custGeom>
          <a:solidFill>
            <a:srgbClr val="844633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34" name="object 734"/>
          <p:cNvSpPr/>
          <p:nvPr/>
        </p:nvSpPr>
        <p:spPr>
          <a:xfrm>
            <a:off x="7284719" y="3099816"/>
            <a:ext cx="12191" cy="9144"/>
          </a:xfrm>
          <a:custGeom>
            <a:avLst/>
            <a:gdLst/>
            <a:ahLst/>
            <a:cxnLst/>
            <a:rect l="l" t="t" r="r" b="b"/>
            <a:pathLst>
              <a:path w="12191" h="9144">
                <a:moveTo>
                  <a:pt x="7111" y="0"/>
                </a:moveTo>
                <a:lnTo>
                  <a:pt x="5079" y="0"/>
                </a:lnTo>
                <a:lnTo>
                  <a:pt x="2539" y="508"/>
                </a:lnTo>
                <a:lnTo>
                  <a:pt x="634" y="1524"/>
                </a:lnTo>
                <a:lnTo>
                  <a:pt x="0" y="3556"/>
                </a:lnTo>
                <a:lnTo>
                  <a:pt x="0" y="5587"/>
                </a:lnTo>
                <a:lnTo>
                  <a:pt x="634" y="7620"/>
                </a:lnTo>
                <a:lnTo>
                  <a:pt x="2539" y="8636"/>
                </a:lnTo>
                <a:lnTo>
                  <a:pt x="5079" y="9144"/>
                </a:lnTo>
                <a:lnTo>
                  <a:pt x="7111" y="9144"/>
                </a:lnTo>
                <a:lnTo>
                  <a:pt x="9651" y="8636"/>
                </a:lnTo>
                <a:lnTo>
                  <a:pt x="11556" y="6604"/>
                </a:lnTo>
                <a:lnTo>
                  <a:pt x="12191" y="5080"/>
                </a:lnTo>
                <a:lnTo>
                  <a:pt x="12191" y="3556"/>
                </a:lnTo>
                <a:lnTo>
                  <a:pt x="11556" y="1524"/>
                </a:lnTo>
                <a:lnTo>
                  <a:pt x="9651" y="508"/>
                </a:lnTo>
                <a:lnTo>
                  <a:pt x="7111" y="0"/>
                </a:lnTo>
                <a:close/>
              </a:path>
            </a:pathLst>
          </a:custGeom>
          <a:solidFill>
            <a:srgbClr val="844633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35" name="object 735"/>
          <p:cNvSpPr/>
          <p:nvPr/>
        </p:nvSpPr>
        <p:spPr>
          <a:xfrm>
            <a:off x="7246619" y="3080004"/>
            <a:ext cx="80772" cy="86868"/>
          </a:xfrm>
          <a:custGeom>
            <a:avLst/>
            <a:gdLst/>
            <a:ahLst/>
            <a:cxnLst/>
            <a:rect l="l" t="t" r="r" b="b"/>
            <a:pathLst>
              <a:path w="80772" h="86868">
                <a:moveTo>
                  <a:pt x="55118" y="0"/>
                </a:moveTo>
                <a:lnTo>
                  <a:pt x="42163" y="0"/>
                </a:lnTo>
                <a:lnTo>
                  <a:pt x="30606" y="2540"/>
                </a:lnTo>
                <a:lnTo>
                  <a:pt x="20827" y="9017"/>
                </a:lnTo>
                <a:lnTo>
                  <a:pt x="14097" y="18542"/>
                </a:lnTo>
                <a:lnTo>
                  <a:pt x="11683" y="28575"/>
                </a:lnTo>
                <a:lnTo>
                  <a:pt x="7365" y="47117"/>
                </a:lnTo>
                <a:lnTo>
                  <a:pt x="2412" y="66167"/>
                </a:lnTo>
                <a:lnTo>
                  <a:pt x="41655" y="86487"/>
                </a:lnTo>
                <a:lnTo>
                  <a:pt x="49529" y="86868"/>
                </a:lnTo>
                <a:lnTo>
                  <a:pt x="55625" y="86868"/>
                </a:lnTo>
                <a:lnTo>
                  <a:pt x="59308" y="80010"/>
                </a:lnTo>
                <a:lnTo>
                  <a:pt x="63626" y="71247"/>
                </a:lnTo>
                <a:lnTo>
                  <a:pt x="67309" y="61849"/>
                </a:lnTo>
                <a:lnTo>
                  <a:pt x="70993" y="52705"/>
                </a:lnTo>
                <a:lnTo>
                  <a:pt x="74040" y="43687"/>
                </a:lnTo>
                <a:lnTo>
                  <a:pt x="77088" y="36322"/>
                </a:lnTo>
                <a:lnTo>
                  <a:pt x="78358" y="30225"/>
                </a:lnTo>
                <a:lnTo>
                  <a:pt x="80136" y="26797"/>
                </a:lnTo>
                <a:lnTo>
                  <a:pt x="80772" y="16383"/>
                </a:lnTo>
                <a:lnTo>
                  <a:pt x="75819" y="8255"/>
                </a:lnTo>
                <a:lnTo>
                  <a:pt x="66675" y="2540"/>
                </a:lnTo>
                <a:lnTo>
                  <a:pt x="55118" y="0"/>
                </a:lnTo>
                <a:close/>
              </a:path>
            </a:pathLst>
          </a:custGeom>
          <a:solidFill>
            <a:srgbClr val="FFDD7E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36" name="object 736"/>
          <p:cNvSpPr/>
          <p:nvPr/>
        </p:nvSpPr>
        <p:spPr>
          <a:xfrm>
            <a:off x="7402068" y="3504565"/>
            <a:ext cx="355091" cy="0"/>
          </a:xfrm>
          <a:custGeom>
            <a:avLst/>
            <a:gdLst/>
            <a:ahLst/>
            <a:cxnLst/>
            <a:rect l="l" t="t" r="r" b="b"/>
            <a:pathLst>
              <a:path w="355091" h="0">
                <a:moveTo>
                  <a:pt x="0" y="0"/>
                </a:moveTo>
                <a:lnTo>
                  <a:pt x="355091" y="0"/>
                </a:lnTo>
              </a:path>
            </a:pathLst>
          </a:custGeom>
          <a:ln w="12699">
            <a:solidFill>
              <a:srgbClr val="B1C1D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37" name="object 737"/>
          <p:cNvSpPr/>
          <p:nvPr/>
        </p:nvSpPr>
        <p:spPr>
          <a:xfrm>
            <a:off x="7402068" y="3486784"/>
            <a:ext cx="119252" cy="0"/>
          </a:xfrm>
          <a:custGeom>
            <a:avLst/>
            <a:gdLst/>
            <a:ahLst/>
            <a:cxnLst/>
            <a:rect l="l" t="t" r="r" b="b"/>
            <a:pathLst>
              <a:path w="119252" h="0">
                <a:moveTo>
                  <a:pt x="0" y="0"/>
                </a:moveTo>
                <a:lnTo>
                  <a:pt x="119252" y="0"/>
                </a:lnTo>
              </a:path>
            </a:pathLst>
          </a:custGeom>
          <a:ln w="25400">
            <a:solidFill>
              <a:srgbClr val="B1C1D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38" name="object 738"/>
          <p:cNvSpPr/>
          <p:nvPr/>
        </p:nvSpPr>
        <p:spPr>
          <a:xfrm>
            <a:off x="7637398" y="3486911"/>
            <a:ext cx="119760" cy="0"/>
          </a:xfrm>
          <a:custGeom>
            <a:avLst/>
            <a:gdLst/>
            <a:ahLst/>
            <a:cxnLst/>
            <a:rect l="l" t="t" r="r" b="b"/>
            <a:pathLst>
              <a:path w="119760" h="0">
                <a:moveTo>
                  <a:pt x="0" y="0"/>
                </a:moveTo>
                <a:lnTo>
                  <a:pt x="119760" y="0"/>
                </a:lnTo>
              </a:path>
            </a:pathLst>
          </a:custGeom>
          <a:ln w="25653">
            <a:solidFill>
              <a:srgbClr val="B1C1D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39" name="object 739"/>
          <p:cNvSpPr/>
          <p:nvPr/>
        </p:nvSpPr>
        <p:spPr>
          <a:xfrm>
            <a:off x="7411211" y="3247644"/>
            <a:ext cx="336803" cy="80772"/>
          </a:xfrm>
          <a:custGeom>
            <a:avLst/>
            <a:gdLst/>
            <a:ahLst/>
            <a:cxnLst/>
            <a:rect l="l" t="t" r="r" b="b"/>
            <a:pathLst>
              <a:path w="336803" h="80772">
                <a:moveTo>
                  <a:pt x="0" y="80772"/>
                </a:moveTo>
                <a:lnTo>
                  <a:pt x="336803" y="80772"/>
                </a:lnTo>
                <a:lnTo>
                  <a:pt x="336803" y="0"/>
                </a:lnTo>
                <a:lnTo>
                  <a:pt x="0" y="0"/>
                </a:lnTo>
                <a:lnTo>
                  <a:pt x="0" y="80772"/>
                </a:lnTo>
                <a:close/>
              </a:path>
            </a:pathLst>
          </a:custGeom>
          <a:solidFill>
            <a:srgbClr val="B1C1D1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40" name="object 740"/>
          <p:cNvSpPr/>
          <p:nvPr/>
        </p:nvSpPr>
        <p:spPr>
          <a:xfrm>
            <a:off x="7371588" y="3239261"/>
            <a:ext cx="396240" cy="0"/>
          </a:xfrm>
          <a:custGeom>
            <a:avLst/>
            <a:gdLst/>
            <a:ahLst/>
            <a:cxnLst/>
            <a:rect l="l" t="t" r="r" b="b"/>
            <a:pathLst>
              <a:path w="396240" h="0">
                <a:moveTo>
                  <a:pt x="0" y="0"/>
                </a:moveTo>
                <a:lnTo>
                  <a:pt x="396240" y="0"/>
                </a:lnTo>
              </a:path>
            </a:pathLst>
          </a:custGeom>
          <a:ln w="18033">
            <a:solidFill>
              <a:srgbClr val="7E99B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41" name="object 741"/>
          <p:cNvSpPr/>
          <p:nvPr/>
        </p:nvSpPr>
        <p:spPr>
          <a:xfrm>
            <a:off x="7519416" y="3328415"/>
            <a:ext cx="117348" cy="170687"/>
          </a:xfrm>
          <a:custGeom>
            <a:avLst/>
            <a:gdLst/>
            <a:ahLst/>
            <a:cxnLst/>
            <a:rect l="l" t="t" r="r" b="b"/>
            <a:pathLst>
              <a:path w="117348" h="170687">
                <a:moveTo>
                  <a:pt x="0" y="170687"/>
                </a:moveTo>
                <a:lnTo>
                  <a:pt x="117348" y="170687"/>
                </a:lnTo>
                <a:lnTo>
                  <a:pt x="117348" y="0"/>
                </a:lnTo>
                <a:lnTo>
                  <a:pt x="0" y="0"/>
                </a:lnTo>
                <a:lnTo>
                  <a:pt x="0" y="170687"/>
                </a:lnTo>
                <a:close/>
              </a:path>
            </a:pathLst>
          </a:custGeom>
          <a:solidFill>
            <a:srgbClr val="7E99B1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42" name="object 742"/>
          <p:cNvSpPr/>
          <p:nvPr/>
        </p:nvSpPr>
        <p:spPr>
          <a:xfrm>
            <a:off x="7568183" y="3296411"/>
            <a:ext cx="24384" cy="16763"/>
          </a:xfrm>
          <a:custGeom>
            <a:avLst/>
            <a:gdLst/>
            <a:ahLst/>
            <a:cxnLst/>
            <a:rect l="l" t="t" r="r" b="b"/>
            <a:pathLst>
              <a:path w="24384" h="16763">
                <a:moveTo>
                  <a:pt x="12192" y="0"/>
                </a:moveTo>
                <a:lnTo>
                  <a:pt x="7112" y="380"/>
                </a:lnTo>
                <a:lnTo>
                  <a:pt x="3810" y="2666"/>
                </a:lnTo>
                <a:lnTo>
                  <a:pt x="635" y="5714"/>
                </a:lnTo>
                <a:lnTo>
                  <a:pt x="0" y="8382"/>
                </a:lnTo>
                <a:lnTo>
                  <a:pt x="635" y="11429"/>
                </a:lnTo>
                <a:lnTo>
                  <a:pt x="3810" y="14097"/>
                </a:lnTo>
                <a:lnTo>
                  <a:pt x="7112" y="16383"/>
                </a:lnTo>
                <a:lnTo>
                  <a:pt x="12192" y="16763"/>
                </a:lnTo>
                <a:lnTo>
                  <a:pt x="16637" y="16383"/>
                </a:lnTo>
                <a:lnTo>
                  <a:pt x="20574" y="14097"/>
                </a:lnTo>
                <a:lnTo>
                  <a:pt x="23749" y="11429"/>
                </a:lnTo>
                <a:lnTo>
                  <a:pt x="24384" y="8382"/>
                </a:lnTo>
                <a:lnTo>
                  <a:pt x="23749" y="5714"/>
                </a:lnTo>
                <a:lnTo>
                  <a:pt x="20574" y="2666"/>
                </a:lnTo>
                <a:lnTo>
                  <a:pt x="16637" y="380"/>
                </a:lnTo>
                <a:lnTo>
                  <a:pt x="12192" y="0"/>
                </a:lnTo>
                <a:close/>
              </a:path>
            </a:pathLst>
          </a:custGeom>
          <a:solidFill>
            <a:srgbClr val="7E99B1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43" name="object 743"/>
          <p:cNvSpPr/>
          <p:nvPr/>
        </p:nvSpPr>
        <p:spPr>
          <a:xfrm>
            <a:off x="7562088" y="3211829"/>
            <a:ext cx="185927" cy="0"/>
          </a:xfrm>
          <a:custGeom>
            <a:avLst/>
            <a:gdLst/>
            <a:ahLst/>
            <a:cxnLst/>
            <a:rect l="l" t="t" r="r" b="b"/>
            <a:pathLst>
              <a:path w="185927" h="0">
                <a:moveTo>
                  <a:pt x="0" y="0"/>
                </a:moveTo>
                <a:lnTo>
                  <a:pt x="185927" y="0"/>
                </a:lnTo>
              </a:path>
            </a:pathLst>
          </a:custGeom>
          <a:ln w="39370">
            <a:solidFill>
              <a:srgbClr val="D5C5C8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44" name="object 744"/>
          <p:cNvSpPr/>
          <p:nvPr/>
        </p:nvSpPr>
        <p:spPr>
          <a:xfrm>
            <a:off x="7536180" y="3072383"/>
            <a:ext cx="187451" cy="120395"/>
          </a:xfrm>
          <a:custGeom>
            <a:avLst/>
            <a:gdLst/>
            <a:ahLst/>
            <a:cxnLst/>
            <a:rect l="l" t="t" r="r" b="b"/>
            <a:pathLst>
              <a:path w="187451" h="120395">
                <a:moveTo>
                  <a:pt x="91186" y="0"/>
                </a:moveTo>
                <a:lnTo>
                  <a:pt x="85090" y="0"/>
                </a:lnTo>
                <a:lnTo>
                  <a:pt x="81279" y="380"/>
                </a:lnTo>
                <a:lnTo>
                  <a:pt x="76962" y="1269"/>
                </a:lnTo>
                <a:lnTo>
                  <a:pt x="69469" y="2539"/>
                </a:lnTo>
                <a:lnTo>
                  <a:pt x="45974" y="6857"/>
                </a:lnTo>
                <a:lnTo>
                  <a:pt x="22351" y="11683"/>
                </a:lnTo>
                <a:lnTo>
                  <a:pt x="13716" y="12953"/>
                </a:lnTo>
                <a:lnTo>
                  <a:pt x="9905" y="13335"/>
                </a:lnTo>
                <a:lnTo>
                  <a:pt x="4318" y="15112"/>
                </a:lnTo>
                <a:lnTo>
                  <a:pt x="1270" y="16382"/>
                </a:lnTo>
                <a:lnTo>
                  <a:pt x="0" y="19050"/>
                </a:lnTo>
                <a:lnTo>
                  <a:pt x="0" y="106552"/>
                </a:lnTo>
                <a:lnTo>
                  <a:pt x="635" y="107823"/>
                </a:lnTo>
                <a:lnTo>
                  <a:pt x="1904" y="109600"/>
                </a:lnTo>
                <a:lnTo>
                  <a:pt x="3683" y="109981"/>
                </a:lnTo>
                <a:lnTo>
                  <a:pt x="5588" y="110489"/>
                </a:lnTo>
                <a:lnTo>
                  <a:pt x="8636" y="111378"/>
                </a:lnTo>
                <a:lnTo>
                  <a:pt x="11175" y="111760"/>
                </a:lnTo>
                <a:lnTo>
                  <a:pt x="11811" y="111760"/>
                </a:lnTo>
                <a:lnTo>
                  <a:pt x="14859" y="114300"/>
                </a:lnTo>
                <a:lnTo>
                  <a:pt x="27940" y="116077"/>
                </a:lnTo>
                <a:lnTo>
                  <a:pt x="34798" y="120395"/>
                </a:lnTo>
                <a:lnTo>
                  <a:pt x="163195" y="120395"/>
                </a:lnTo>
                <a:lnTo>
                  <a:pt x="163195" y="118617"/>
                </a:lnTo>
                <a:lnTo>
                  <a:pt x="164465" y="113537"/>
                </a:lnTo>
                <a:lnTo>
                  <a:pt x="164465" y="111760"/>
                </a:lnTo>
                <a:lnTo>
                  <a:pt x="170052" y="110870"/>
                </a:lnTo>
                <a:lnTo>
                  <a:pt x="172593" y="107823"/>
                </a:lnTo>
                <a:lnTo>
                  <a:pt x="183769" y="107823"/>
                </a:lnTo>
                <a:lnTo>
                  <a:pt x="185547" y="107441"/>
                </a:lnTo>
                <a:lnTo>
                  <a:pt x="186817" y="106552"/>
                </a:lnTo>
                <a:lnTo>
                  <a:pt x="187451" y="104393"/>
                </a:lnTo>
                <a:lnTo>
                  <a:pt x="187451" y="35432"/>
                </a:lnTo>
                <a:lnTo>
                  <a:pt x="186817" y="32765"/>
                </a:lnTo>
                <a:lnTo>
                  <a:pt x="184912" y="31114"/>
                </a:lnTo>
                <a:lnTo>
                  <a:pt x="183134" y="29337"/>
                </a:lnTo>
                <a:lnTo>
                  <a:pt x="179959" y="28448"/>
                </a:lnTo>
                <a:lnTo>
                  <a:pt x="177546" y="28066"/>
                </a:lnTo>
                <a:lnTo>
                  <a:pt x="173227" y="26288"/>
                </a:lnTo>
                <a:lnTo>
                  <a:pt x="167004" y="24637"/>
                </a:lnTo>
                <a:lnTo>
                  <a:pt x="155828" y="21081"/>
                </a:lnTo>
                <a:lnTo>
                  <a:pt x="150875" y="19430"/>
                </a:lnTo>
                <a:lnTo>
                  <a:pt x="147066" y="18541"/>
                </a:lnTo>
                <a:lnTo>
                  <a:pt x="145923" y="18161"/>
                </a:lnTo>
                <a:lnTo>
                  <a:pt x="145923" y="14224"/>
                </a:lnTo>
                <a:lnTo>
                  <a:pt x="144652" y="12953"/>
                </a:lnTo>
                <a:lnTo>
                  <a:pt x="142113" y="11683"/>
                </a:lnTo>
                <a:lnTo>
                  <a:pt x="139700" y="10413"/>
                </a:lnTo>
                <a:lnTo>
                  <a:pt x="136525" y="9525"/>
                </a:lnTo>
                <a:lnTo>
                  <a:pt x="130937" y="8636"/>
                </a:lnTo>
                <a:lnTo>
                  <a:pt x="124078" y="6857"/>
                </a:lnTo>
                <a:lnTo>
                  <a:pt x="117348" y="5587"/>
                </a:lnTo>
                <a:lnTo>
                  <a:pt x="109220" y="3428"/>
                </a:lnTo>
                <a:lnTo>
                  <a:pt x="102997" y="2539"/>
                </a:lnTo>
                <a:lnTo>
                  <a:pt x="98044" y="1269"/>
                </a:lnTo>
                <a:lnTo>
                  <a:pt x="94996" y="380"/>
                </a:lnTo>
                <a:lnTo>
                  <a:pt x="91186" y="0"/>
                </a:lnTo>
                <a:close/>
              </a:path>
            </a:pathLst>
          </a:custGeom>
          <a:solidFill>
            <a:srgbClr val="D5C5C8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45" name="object 745"/>
          <p:cNvSpPr/>
          <p:nvPr/>
        </p:nvSpPr>
        <p:spPr>
          <a:xfrm>
            <a:off x="7495031" y="3192779"/>
            <a:ext cx="67056" cy="38100"/>
          </a:xfrm>
          <a:custGeom>
            <a:avLst/>
            <a:gdLst/>
            <a:ahLst/>
            <a:cxnLst/>
            <a:rect l="l" t="t" r="r" b="b"/>
            <a:pathLst>
              <a:path w="67056" h="38100">
                <a:moveTo>
                  <a:pt x="67056" y="0"/>
                </a:moveTo>
                <a:lnTo>
                  <a:pt x="0" y="7493"/>
                </a:lnTo>
                <a:lnTo>
                  <a:pt x="0" y="38100"/>
                </a:lnTo>
                <a:lnTo>
                  <a:pt x="67056" y="38100"/>
                </a:lnTo>
                <a:lnTo>
                  <a:pt x="67056" y="0"/>
                </a:lnTo>
                <a:close/>
              </a:path>
            </a:pathLst>
          </a:custGeom>
          <a:solidFill>
            <a:srgbClr val="B79B9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46" name="object 746"/>
          <p:cNvSpPr/>
          <p:nvPr/>
        </p:nvSpPr>
        <p:spPr>
          <a:xfrm>
            <a:off x="7621523" y="3072383"/>
            <a:ext cx="60959" cy="105155"/>
          </a:xfrm>
          <a:custGeom>
            <a:avLst/>
            <a:gdLst/>
            <a:ahLst/>
            <a:cxnLst/>
            <a:rect l="l" t="t" r="r" b="b"/>
            <a:pathLst>
              <a:path w="60959" h="105155">
                <a:moveTo>
                  <a:pt x="3175" y="0"/>
                </a:moveTo>
                <a:lnTo>
                  <a:pt x="4445" y="380"/>
                </a:lnTo>
                <a:lnTo>
                  <a:pt x="5715" y="1777"/>
                </a:lnTo>
                <a:lnTo>
                  <a:pt x="6857" y="2539"/>
                </a:lnTo>
                <a:lnTo>
                  <a:pt x="7493" y="3428"/>
                </a:lnTo>
                <a:lnTo>
                  <a:pt x="7493" y="100456"/>
                </a:lnTo>
                <a:lnTo>
                  <a:pt x="6857" y="101726"/>
                </a:lnTo>
                <a:lnTo>
                  <a:pt x="5715" y="103377"/>
                </a:lnTo>
                <a:lnTo>
                  <a:pt x="3809" y="104266"/>
                </a:lnTo>
                <a:lnTo>
                  <a:pt x="0" y="105155"/>
                </a:lnTo>
                <a:lnTo>
                  <a:pt x="55879" y="105155"/>
                </a:lnTo>
                <a:lnTo>
                  <a:pt x="57784" y="104775"/>
                </a:lnTo>
                <a:lnTo>
                  <a:pt x="59690" y="103377"/>
                </a:lnTo>
                <a:lnTo>
                  <a:pt x="60325" y="101345"/>
                </a:lnTo>
                <a:lnTo>
                  <a:pt x="60959" y="99187"/>
                </a:lnTo>
                <a:lnTo>
                  <a:pt x="60959" y="14224"/>
                </a:lnTo>
                <a:lnTo>
                  <a:pt x="59690" y="12826"/>
                </a:lnTo>
                <a:lnTo>
                  <a:pt x="57150" y="11556"/>
                </a:lnTo>
                <a:lnTo>
                  <a:pt x="54736" y="10287"/>
                </a:lnTo>
                <a:lnTo>
                  <a:pt x="51561" y="9398"/>
                </a:lnTo>
                <a:lnTo>
                  <a:pt x="45847" y="8636"/>
                </a:lnTo>
                <a:lnTo>
                  <a:pt x="38989" y="6857"/>
                </a:lnTo>
                <a:lnTo>
                  <a:pt x="32003" y="5587"/>
                </a:lnTo>
                <a:lnTo>
                  <a:pt x="23875" y="3428"/>
                </a:lnTo>
                <a:lnTo>
                  <a:pt x="17652" y="2539"/>
                </a:lnTo>
                <a:lnTo>
                  <a:pt x="12573" y="1269"/>
                </a:lnTo>
                <a:lnTo>
                  <a:pt x="9398" y="380"/>
                </a:lnTo>
                <a:lnTo>
                  <a:pt x="5079" y="380"/>
                </a:lnTo>
                <a:lnTo>
                  <a:pt x="3175" y="0"/>
                </a:lnTo>
                <a:close/>
              </a:path>
            </a:pathLst>
          </a:custGeom>
          <a:solidFill>
            <a:srgbClr val="B79B9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47" name="object 747"/>
          <p:cNvSpPr/>
          <p:nvPr/>
        </p:nvSpPr>
        <p:spPr>
          <a:xfrm>
            <a:off x="7376159" y="3223260"/>
            <a:ext cx="27432" cy="7619"/>
          </a:xfrm>
          <a:custGeom>
            <a:avLst/>
            <a:gdLst/>
            <a:ahLst/>
            <a:cxnLst/>
            <a:rect l="l" t="t" r="r" b="b"/>
            <a:pathLst>
              <a:path w="27432" h="7619">
                <a:moveTo>
                  <a:pt x="27432" y="0"/>
                </a:moveTo>
                <a:lnTo>
                  <a:pt x="2540" y="2793"/>
                </a:lnTo>
                <a:lnTo>
                  <a:pt x="635" y="2793"/>
                </a:lnTo>
                <a:lnTo>
                  <a:pt x="0" y="3301"/>
                </a:lnTo>
                <a:lnTo>
                  <a:pt x="0" y="7619"/>
                </a:lnTo>
                <a:lnTo>
                  <a:pt x="27432" y="7619"/>
                </a:lnTo>
                <a:lnTo>
                  <a:pt x="27432" y="0"/>
                </a:lnTo>
                <a:close/>
              </a:path>
            </a:pathLst>
          </a:custGeom>
          <a:solidFill>
            <a:srgbClr val="C1AAAE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48" name="object 748"/>
          <p:cNvSpPr/>
          <p:nvPr/>
        </p:nvSpPr>
        <p:spPr>
          <a:xfrm>
            <a:off x="7403592" y="3212592"/>
            <a:ext cx="140207" cy="18287"/>
          </a:xfrm>
          <a:custGeom>
            <a:avLst/>
            <a:gdLst/>
            <a:ahLst/>
            <a:cxnLst/>
            <a:rect l="l" t="t" r="r" b="b"/>
            <a:pathLst>
              <a:path w="140207" h="18287">
                <a:moveTo>
                  <a:pt x="137794" y="0"/>
                </a:moveTo>
                <a:lnTo>
                  <a:pt x="133984" y="0"/>
                </a:lnTo>
                <a:lnTo>
                  <a:pt x="129031" y="508"/>
                </a:lnTo>
                <a:lnTo>
                  <a:pt x="125983" y="888"/>
                </a:lnTo>
                <a:lnTo>
                  <a:pt x="119887" y="1397"/>
                </a:lnTo>
                <a:lnTo>
                  <a:pt x="113029" y="2286"/>
                </a:lnTo>
                <a:lnTo>
                  <a:pt x="103758" y="3175"/>
                </a:lnTo>
                <a:lnTo>
                  <a:pt x="93852" y="3556"/>
                </a:lnTo>
                <a:lnTo>
                  <a:pt x="82803" y="4445"/>
                </a:lnTo>
                <a:lnTo>
                  <a:pt x="71627" y="5842"/>
                </a:lnTo>
                <a:lnTo>
                  <a:pt x="60578" y="6731"/>
                </a:lnTo>
                <a:lnTo>
                  <a:pt x="48767" y="7112"/>
                </a:lnTo>
                <a:lnTo>
                  <a:pt x="37718" y="8000"/>
                </a:lnTo>
                <a:lnTo>
                  <a:pt x="27812" y="9398"/>
                </a:lnTo>
                <a:lnTo>
                  <a:pt x="18541" y="9779"/>
                </a:lnTo>
                <a:lnTo>
                  <a:pt x="4952" y="10668"/>
                </a:lnTo>
                <a:lnTo>
                  <a:pt x="1269" y="11175"/>
                </a:lnTo>
                <a:lnTo>
                  <a:pt x="0" y="11175"/>
                </a:lnTo>
                <a:lnTo>
                  <a:pt x="0" y="18287"/>
                </a:lnTo>
                <a:lnTo>
                  <a:pt x="140207" y="18287"/>
                </a:lnTo>
                <a:lnTo>
                  <a:pt x="140207" y="2286"/>
                </a:lnTo>
                <a:lnTo>
                  <a:pt x="138937" y="508"/>
                </a:lnTo>
                <a:lnTo>
                  <a:pt x="137794" y="0"/>
                </a:lnTo>
                <a:close/>
              </a:path>
            </a:pathLst>
          </a:custGeom>
          <a:solidFill>
            <a:srgbClr val="D5C5C8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49" name="object 749"/>
          <p:cNvSpPr/>
          <p:nvPr/>
        </p:nvSpPr>
        <p:spPr>
          <a:xfrm>
            <a:off x="7548371" y="3183635"/>
            <a:ext cx="152400" cy="9143"/>
          </a:xfrm>
          <a:custGeom>
            <a:avLst/>
            <a:gdLst/>
            <a:ahLst/>
            <a:cxnLst/>
            <a:rect l="l" t="t" r="r" b="b"/>
            <a:pathLst>
              <a:path w="152400" h="9143">
                <a:moveTo>
                  <a:pt x="152400" y="0"/>
                </a:moveTo>
                <a:lnTo>
                  <a:pt x="0" y="0"/>
                </a:lnTo>
                <a:lnTo>
                  <a:pt x="3048" y="2793"/>
                </a:lnTo>
                <a:lnTo>
                  <a:pt x="16128" y="4572"/>
                </a:lnTo>
                <a:lnTo>
                  <a:pt x="22859" y="9143"/>
                </a:lnTo>
                <a:lnTo>
                  <a:pt x="151129" y="9143"/>
                </a:lnTo>
                <a:lnTo>
                  <a:pt x="151129" y="7365"/>
                </a:lnTo>
                <a:lnTo>
                  <a:pt x="152400" y="1777"/>
                </a:lnTo>
                <a:lnTo>
                  <a:pt x="152400" y="0"/>
                </a:lnTo>
                <a:close/>
              </a:path>
            </a:pathLst>
          </a:custGeom>
          <a:solidFill>
            <a:srgbClr val="997177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50" name="object 750"/>
          <p:cNvSpPr/>
          <p:nvPr/>
        </p:nvSpPr>
        <p:spPr>
          <a:xfrm>
            <a:off x="7546847" y="3083051"/>
            <a:ext cx="68579" cy="89915"/>
          </a:xfrm>
          <a:custGeom>
            <a:avLst/>
            <a:gdLst/>
            <a:ahLst/>
            <a:cxnLst/>
            <a:rect l="l" t="t" r="r" b="b"/>
            <a:pathLst>
              <a:path w="68579" h="89915">
                <a:moveTo>
                  <a:pt x="66675" y="0"/>
                </a:moveTo>
                <a:lnTo>
                  <a:pt x="64897" y="0"/>
                </a:lnTo>
                <a:lnTo>
                  <a:pt x="61213" y="381"/>
                </a:lnTo>
                <a:lnTo>
                  <a:pt x="54355" y="1777"/>
                </a:lnTo>
                <a:lnTo>
                  <a:pt x="45084" y="3428"/>
                </a:lnTo>
                <a:lnTo>
                  <a:pt x="34035" y="4699"/>
                </a:lnTo>
                <a:lnTo>
                  <a:pt x="22859" y="6858"/>
                </a:lnTo>
                <a:lnTo>
                  <a:pt x="13588" y="8127"/>
                </a:lnTo>
                <a:lnTo>
                  <a:pt x="6857" y="9906"/>
                </a:lnTo>
                <a:lnTo>
                  <a:pt x="3682" y="10287"/>
                </a:lnTo>
                <a:lnTo>
                  <a:pt x="2412" y="10287"/>
                </a:lnTo>
                <a:lnTo>
                  <a:pt x="634" y="10795"/>
                </a:lnTo>
                <a:lnTo>
                  <a:pt x="0" y="11557"/>
                </a:lnTo>
                <a:lnTo>
                  <a:pt x="0" y="89026"/>
                </a:lnTo>
                <a:lnTo>
                  <a:pt x="634" y="89535"/>
                </a:lnTo>
                <a:lnTo>
                  <a:pt x="2412" y="89915"/>
                </a:lnTo>
                <a:lnTo>
                  <a:pt x="3682" y="89915"/>
                </a:lnTo>
                <a:lnTo>
                  <a:pt x="4952" y="89535"/>
                </a:lnTo>
                <a:lnTo>
                  <a:pt x="4318" y="89026"/>
                </a:lnTo>
                <a:lnTo>
                  <a:pt x="4318" y="13335"/>
                </a:lnTo>
                <a:lnTo>
                  <a:pt x="4952" y="12953"/>
                </a:lnTo>
                <a:lnTo>
                  <a:pt x="6857" y="12064"/>
                </a:lnTo>
                <a:lnTo>
                  <a:pt x="7366" y="11557"/>
                </a:lnTo>
                <a:lnTo>
                  <a:pt x="12953" y="10287"/>
                </a:lnTo>
                <a:lnTo>
                  <a:pt x="19176" y="8636"/>
                </a:lnTo>
                <a:lnTo>
                  <a:pt x="27177" y="7365"/>
                </a:lnTo>
                <a:lnTo>
                  <a:pt x="35813" y="5587"/>
                </a:lnTo>
                <a:lnTo>
                  <a:pt x="44450" y="4699"/>
                </a:lnTo>
                <a:lnTo>
                  <a:pt x="60578" y="2159"/>
                </a:lnTo>
                <a:lnTo>
                  <a:pt x="68579" y="1270"/>
                </a:lnTo>
                <a:lnTo>
                  <a:pt x="68579" y="888"/>
                </a:lnTo>
                <a:lnTo>
                  <a:pt x="67945" y="381"/>
                </a:lnTo>
                <a:lnTo>
                  <a:pt x="66675" y="0"/>
                </a:lnTo>
                <a:close/>
              </a:path>
            </a:pathLst>
          </a:custGeom>
          <a:solidFill>
            <a:srgbClr val="997177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51" name="object 751"/>
          <p:cNvSpPr/>
          <p:nvPr/>
        </p:nvSpPr>
        <p:spPr>
          <a:xfrm>
            <a:off x="7551419" y="3084576"/>
            <a:ext cx="64007" cy="88391"/>
          </a:xfrm>
          <a:custGeom>
            <a:avLst/>
            <a:gdLst/>
            <a:ahLst/>
            <a:cxnLst/>
            <a:rect l="l" t="t" r="r" b="b"/>
            <a:pathLst>
              <a:path w="64007" h="88391">
                <a:moveTo>
                  <a:pt x="64007" y="0"/>
                </a:moveTo>
                <a:lnTo>
                  <a:pt x="56006" y="888"/>
                </a:lnTo>
                <a:lnTo>
                  <a:pt x="40004" y="3428"/>
                </a:lnTo>
                <a:lnTo>
                  <a:pt x="31369" y="4318"/>
                </a:lnTo>
                <a:lnTo>
                  <a:pt x="22732" y="6096"/>
                </a:lnTo>
                <a:lnTo>
                  <a:pt x="14731" y="7365"/>
                </a:lnTo>
                <a:lnTo>
                  <a:pt x="8635" y="9016"/>
                </a:lnTo>
                <a:lnTo>
                  <a:pt x="3048" y="10287"/>
                </a:lnTo>
                <a:lnTo>
                  <a:pt x="2412" y="10795"/>
                </a:lnTo>
                <a:lnTo>
                  <a:pt x="634" y="11684"/>
                </a:lnTo>
                <a:lnTo>
                  <a:pt x="0" y="12064"/>
                </a:lnTo>
                <a:lnTo>
                  <a:pt x="0" y="88011"/>
                </a:lnTo>
                <a:lnTo>
                  <a:pt x="634" y="88391"/>
                </a:lnTo>
                <a:lnTo>
                  <a:pt x="6096" y="88391"/>
                </a:lnTo>
                <a:lnTo>
                  <a:pt x="23368" y="87502"/>
                </a:lnTo>
                <a:lnTo>
                  <a:pt x="33274" y="87122"/>
                </a:lnTo>
                <a:lnTo>
                  <a:pt x="43052" y="87122"/>
                </a:lnTo>
                <a:lnTo>
                  <a:pt x="51688" y="86233"/>
                </a:lnTo>
                <a:lnTo>
                  <a:pt x="58420" y="85851"/>
                </a:lnTo>
                <a:lnTo>
                  <a:pt x="62102" y="85851"/>
                </a:lnTo>
                <a:lnTo>
                  <a:pt x="63373" y="85344"/>
                </a:lnTo>
                <a:lnTo>
                  <a:pt x="64007" y="84962"/>
                </a:lnTo>
                <a:lnTo>
                  <a:pt x="64007" y="0"/>
                </a:lnTo>
                <a:close/>
              </a:path>
            </a:pathLst>
          </a:custGeom>
          <a:solidFill>
            <a:srgbClr val="09335B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52" name="object 752"/>
          <p:cNvSpPr/>
          <p:nvPr/>
        </p:nvSpPr>
        <p:spPr>
          <a:xfrm>
            <a:off x="7246619" y="4617720"/>
            <a:ext cx="7619" cy="33527"/>
          </a:xfrm>
          <a:custGeom>
            <a:avLst/>
            <a:gdLst/>
            <a:ahLst/>
            <a:cxnLst/>
            <a:rect l="l" t="t" r="r" b="b"/>
            <a:pathLst>
              <a:path w="7619" h="33527">
                <a:moveTo>
                  <a:pt x="0" y="16763"/>
                </a:moveTo>
                <a:lnTo>
                  <a:pt x="7619" y="16763"/>
                </a:lnTo>
              </a:path>
            </a:pathLst>
          </a:custGeom>
          <a:ln w="34797">
            <a:solidFill>
              <a:srgbClr val="B1C1D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53" name="object 753"/>
          <p:cNvSpPr/>
          <p:nvPr/>
        </p:nvSpPr>
        <p:spPr>
          <a:xfrm>
            <a:off x="7106411" y="4436364"/>
            <a:ext cx="187452" cy="156972"/>
          </a:xfrm>
          <a:custGeom>
            <a:avLst/>
            <a:gdLst/>
            <a:ahLst/>
            <a:cxnLst/>
            <a:rect l="l" t="t" r="r" b="b"/>
            <a:pathLst>
              <a:path w="187452" h="156972">
                <a:moveTo>
                  <a:pt x="28702" y="0"/>
                </a:moveTo>
                <a:lnTo>
                  <a:pt x="11303" y="0"/>
                </a:lnTo>
                <a:lnTo>
                  <a:pt x="11303" y="37465"/>
                </a:lnTo>
                <a:lnTo>
                  <a:pt x="19939" y="37465"/>
                </a:lnTo>
                <a:lnTo>
                  <a:pt x="16891" y="50927"/>
                </a:lnTo>
                <a:lnTo>
                  <a:pt x="10033" y="74549"/>
                </a:lnTo>
                <a:lnTo>
                  <a:pt x="2540" y="100456"/>
                </a:lnTo>
                <a:lnTo>
                  <a:pt x="0" y="118618"/>
                </a:lnTo>
                <a:lnTo>
                  <a:pt x="635" y="125984"/>
                </a:lnTo>
                <a:lnTo>
                  <a:pt x="35052" y="149225"/>
                </a:lnTo>
                <a:lnTo>
                  <a:pt x="61214" y="149225"/>
                </a:lnTo>
                <a:lnTo>
                  <a:pt x="61214" y="153924"/>
                </a:lnTo>
                <a:lnTo>
                  <a:pt x="65659" y="156972"/>
                </a:lnTo>
                <a:lnTo>
                  <a:pt x="183134" y="156972"/>
                </a:lnTo>
                <a:lnTo>
                  <a:pt x="187452" y="153924"/>
                </a:lnTo>
                <a:lnTo>
                  <a:pt x="187452" y="143129"/>
                </a:lnTo>
                <a:lnTo>
                  <a:pt x="42545" y="143129"/>
                </a:lnTo>
                <a:lnTo>
                  <a:pt x="33147" y="142748"/>
                </a:lnTo>
                <a:lnTo>
                  <a:pt x="10033" y="124587"/>
                </a:lnTo>
                <a:lnTo>
                  <a:pt x="10033" y="118618"/>
                </a:lnTo>
                <a:lnTo>
                  <a:pt x="12446" y="100075"/>
                </a:lnTo>
                <a:lnTo>
                  <a:pt x="19431" y="75056"/>
                </a:lnTo>
                <a:lnTo>
                  <a:pt x="25654" y="51308"/>
                </a:lnTo>
                <a:lnTo>
                  <a:pt x="28702" y="37465"/>
                </a:lnTo>
                <a:lnTo>
                  <a:pt x="28702" y="0"/>
                </a:lnTo>
                <a:close/>
              </a:path>
            </a:pathLst>
          </a:custGeom>
          <a:solidFill>
            <a:srgbClr val="7E99B1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54" name="object 754"/>
          <p:cNvSpPr/>
          <p:nvPr/>
        </p:nvSpPr>
        <p:spPr>
          <a:xfrm>
            <a:off x="7146300" y="4577079"/>
            <a:ext cx="196066" cy="0"/>
          </a:xfrm>
          <a:custGeom>
            <a:avLst/>
            <a:gdLst/>
            <a:ahLst/>
            <a:cxnLst/>
            <a:rect l="l" t="t" r="r" b="b"/>
            <a:pathLst>
              <a:path w="196066" h="0">
                <a:moveTo>
                  <a:pt x="0" y="0"/>
                </a:moveTo>
                <a:lnTo>
                  <a:pt x="196066" y="0"/>
                </a:lnTo>
              </a:path>
            </a:pathLst>
          </a:custGeom>
          <a:ln w="6350">
            <a:solidFill>
              <a:srgbClr val="286F6F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55" name="object 755"/>
          <p:cNvSpPr/>
          <p:nvPr/>
        </p:nvSpPr>
        <p:spPr>
          <a:xfrm>
            <a:off x="7133843" y="4393691"/>
            <a:ext cx="25907" cy="96012"/>
          </a:xfrm>
          <a:custGeom>
            <a:avLst/>
            <a:gdLst/>
            <a:ahLst/>
            <a:cxnLst/>
            <a:rect l="l" t="t" r="r" b="b"/>
            <a:pathLst>
              <a:path w="25907" h="96012">
                <a:moveTo>
                  <a:pt x="7747" y="0"/>
                </a:moveTo>
                <a:lnTo>
                  <a:pt x="5206" y="0"/>
                </a:lnTo>
                <a:lnTo>
                  <a:pt x="1904" y="888"/>
                </a:lnTo>
                <a:lnTo>
                  <a:pt x="634" y="2920"/>
                </a:lnTo>
                <a:lnTo>
                  <a:pt x="0" y="5968"/>
                </a:lnTo>
                <a:lnTo>
                  <a:pt x="0" y="91312"/>
                </a:lnTo>
                <a:lnTo>
                  <a:pt x="634" y="94360"/>
                </a:lnTo>
                <a:lnTo>
                  <a:pt x="1904" y="96011"/>
                </a:lnTo>
                <a:lnTo>
                  <a:pt x="5206" y="96011"/>
                </a:lnTo>
                <a:lnTo>
                  <a:pt x="7747" y="94360"/>
                </a:lnTo>
                <a:lnTo>
                  <a:pt x="14858" y="90042"/>
                </a:lnTo>
                <a:lnTo>
                  <a:pt x="20700" y="84962"/>
                </a:lnTo>
                <a:lnTo>
                  <a:pt x="24637" y="79501"/>
                </a:lnTo>
                <a:lnTo>
                  <a:pt x="25907" y="73024"/>
                </a:lnTo>
                <a:lnTo>
                  <a:pt x="25907" y="18668"/>
                </a:lnTo>
                <a:lnTo>
                  <a:pt x="24002" y="12318"/>
                </a:lnTo>
                <a:lnTo>
                  <a:pt x="18796" y="6349"/>
                </a:lnTo>
                <a:lnTo>
                  <a:pt x="12319" y="2158"/>
                </a:lnTo>
                <a:lnTo>
                  <a:pt x="7747" y="0"/>
                </a:lnTo>
                <a:close/>
              </a:path>
            </a:pathLst>
          </a:custGeom>
          <a:solidFill>
            <a:srgbClr val="09A2A2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56" name="object 756"/>
          <p:cNvSpPr/>
          <p:nvPr/>
        </p:nvSpPr>
        <p:spPr>
          <a:xfrm>
            <a:off x="7138416" y="4547615"/>
            <a:ext cx="211835" cy="27431"/>
          </a:xfrm>
          <a:custGeom>
            <a:avLst/>
            <a:gdLst/>
            <a:ahLst/>
            <a:cxnLst/>
            <a:rect l="l" t="t" r="r" b="b"/>
            <a:pathLst>
              <a:path w="211835" h="27431">
                <a:moveTo>
                  <a:pt x="199389" y="0"/>
                </a:moveTo>
                <a:lnTo>
                  <a:pt x="25653" y="0"/>
                </a:lnTo>
                <a:lnTo>
                  <a:pt x="14350" y="1269"/>
                </a:lnTo>
                <a:lnTo>
                  <a:pt x="6223" y="3047"/>
                </a:lnTo>
                <a:lnTo>
                  <a:pt x="1904" y="5968"/>
                </a:lnTo>
                <a:lnTo>
                  <a:pt x="0" y="9905"/>
                </a:lnTo>
                <a:lnTo>
                  <a:pt x="0" y="14604"/>
                </a:lnTo>
                <a:lnTo>
                  <a:pt x="1904" y="18795"/>
                </a:lnTo>
                <a:lnTo>
                  <a:pt x="5587" y="23113"/>
                </a:lnTo>
                <a:lnTo>
                  <a:pt x="10032" y="27431"/>
                </a:lnTo>
                <a:lnTo>
                  <a:pt x="201802" y="27431"/>
                </a:lnTo>
                <a:lnTo>
                  <a:pt x="204977" y="24891"/>
                </a:lnTo>
                <a:lnTo>
                  <a:pt x="207517" y="21462"/>
                </a:lnTo>
                <a:lnTo>
                  <a:pt x="210565" y="16763"/>
                </a:lnTo>
                <a:lnTo>
                  <a:pt x="211835" y="11937"/>
                </a:lnTo>
                <a:lnTo>
                  <a:pt x="211835" y="7746"/>
                </a:lnTo>
                <a:lnTo>
                  <a:pt x="210565" y="3428"/>
                </a:lnTo>
                <a:lnTo>
                  <a:pt x="206248" y="1269"/>
                </a:lnTo>
                <a:lnTo>
                  <a:pt x="199389" y="0"/>
                </a:lnTo>
                <a:close/>
              </a:path>
            </a:pathLst>
          </a:custGeom>
          <a:solidFill>
            <a:srgbClr val="09A2A2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57" name="object 757"/>
          <p:cNvSpPr/>
          <p:nvPr/>
        </p:nvSpPr>
        <p:spPr>
          <a:xfrm>
            <a:off x="7107935" y="4646676"/>
            <a:ext cx="283464" cy="82296"/>
          </a:xfrm>
          <a:custGeom>
            <a:avLst/>
            <a:gdLst/>
            <a:ahLst/>
            <a:cxnLst/>
            <a:rect l="l" t="t" r="r" b="b"/>
            <a:pathLst>
              <a:path w="283464" h="82296">
                <a:moveTo>
                  <a:pt x="153543" y="43306"/>
                </a:moveTo>
                <a:lnTo>
                  <a:pt x="130556" y="43306"/>
                </a:lnTo>
                <a:lnTo>
                  <a:pt x="129286" y="47117"/>
                </a:lnTo>
                <a:lnTo>
                  <a:pt x="127381" y="51435"/>
                </a:lnTo>
                <a:lnTo>
                  <a:pt x="126914" y="55753"/>
                </a:lnTo>
                <a:lnTo>
                  <a:pt x="126873" y="66801"/>
                </a:lnTo>
                <a:lnTo>
                  <a:pt x="124968" y="68580"/>
                </a:lnTo>
                <a:lnTo>
                  <a:pt x="123698" y="69850"/>
                </a:lnTo>
                <a:lnTo>
                  <a:pt x="122428" y="72009"/>
                </a:lnTo>
                <a:lnTo>
                  <a:pt x="122428" y="73660"/>
                </a:lnTo>
                <a:lnTo>
                  <a:pt x="123063" y="76707"/>
                </a:lnTo>
                <a:lnTo>
                  <a:pt x="126238" y="79756"/>
                </a:lnTo>
                <a:lnTo>
                  <a:pt x="130556" y="81915"/>
                </a:lnTo>
                <a:lnTo>
                  <a:pt x="135509" y="82296"/>
                </a:lnTo>
                <a:lnTo>
                  <a:pt x="140462" y="81915"/>
                </a:lnTo>
                <a:lnTo>
                  <a:pt x="144780" y="79756"/>
                </a:lnTo>
                <a:lnTo>
                  <a:pt x="147320" y="76707"/>
                </a:lnTo>
                <a:lnTo>
                  <a:pt x="148590" y="73660"/>
                </a:lnTo>
                <a:lnTo>
                  <a:pt x="147320" y="72009"/>
                </a:lnTo>
                <a:lnTo>
                  <a:pt x="146685" y="69468"/>
                </a:lnTo>
                <a:lnTo>
                  <a:pt x="144780" y="67691"/>
                </a:lnTo>
                <a:lnTo>
                  <a:pt x="142367" y="66421"/>
                </a:lnTo>
                <a:lnTo>
                  <a:pt x="142367" y="59181"/>
                </a:lnTo>
                <a:lnTo>
                  <a:pt x="143637" y="56134"/>
                </a:lnTo>
                <a:lnTo>
                  <a:pt x="144780" y="51435"/>
                </a:lnTo>
                <a:lnTo>
                  <a:pt x="148590" y="47117"/>
                </a:lnTo>
                <a:lnTo>
                  <a:pt x="153543" y="43306"/>
                </a:lnTo>
                <a:close/>
              </a:path>
              <a:path w="283464" h="82296">
                <a:moveTo>
                  <a:pt x="37226" y="40010"/>
                </a:moveTo>
                <a:lnTo>
                  <a:pt x="8128" y="49656"/>
                </a:lnTo>
                <a:lnTo>
                  <a:pt x="8128" y="54482"/>
                </a:lnTo>
                <a:lnTo>
                  <a:pt x="4953" y="55753"/>
                </a:lnTo>
                <a:lnTo>
                  <a:pt x="2540" y="57404"/>
                </a:lnTo>
                <a:lnTo>
                  <a:pt x="635" y="59943"/>
                </a:lnTo>
                <a:lnTo>
                  <a:pt x="0" y="62611"/>
                </a:lnTo>
                <a:lnTo>
                  <a:pt x="635" y="66040"/>
                </a:lnTo>
                <a:lnTo>
                  <a:pt x="3683" y="68961"/>
                </a:lnTo>
                <a:lnTo>
                  <a:pt x="8128" y="70738"/>
                </a:lnTo>
                <a:lnTo>
                  <a:pt x="13081" y="71119"/>
                </a:lnTo>
                <a:lnTo>
                  <a:pt x="18034" y="70738"/>
                </a:lnTo>
                <a:lnTo>
                  <a:pt x="22352" y="68961"/>
                </a:lnTo>
                <a:lnTo>
                  <a:pt x="24892" y="66040"/>
                </a:lnTo>
                <a:lnTo>
                  <a:pt x="26162" y="62611"/>
                </a:lnTo>
                <a:lnTo>
                  <a:pt x="26162" y="60451"/>
                </a:lnTo>
                <a:lnTo>
                  <a:pt x="24892" y="59181"/>
                </a:lnTo>
                <a:lnTo>
                  <a:pt x="23622" y="57404"/>
                </a:lnTo>
                <a:lnTo>
                  <a:pt x="22352" y="56515"/>
                </a:lnTo>
                <a:lnTo>
                  <a:pt x="22352" y="54482"/>
                </a:lnTo>
                <a:lnTo>
                  <a:pt x="37338" y="49656"/>
                </a:lnTo>
                <a:lnTo>
                  <a:pt x="47244" y="48006"/>
                </a:lnTo>
                <a:lnTo>
                  <a:pt x="59690" y="46736"/>
                </a:lnTo>
                <a:lnTo>
                  <a:pt x="73914" y="45847"/>
                </a:lnTo>
                <a:lnTo>
                  <a:pt x="90805" y="44196"/>
                </a:lnTo>
                <a:lnTo>
                  <a:pt x="47879" y="44196"/>
                </a:lnTo>
                <a:lnTo>
                  <a:pt x="42925" y="43687"/>
                </a:lnTo>
                <a:lnTo>
                  <a:pt x="38481" y="41529"/>
                </a:lnTo>
                <a:lnTo>
                  <a:pt x="37226" y="40010"/>
                </a:lnTo>
                <a:close/>
              </a:path>
              <a:path w="283464" h="82296">
                <a:moveTo>
                  <a:pt x="230504" y="43306"/>
                </a:moveTo>
                <a:lnTo>
                  <a:pt x="153543" y="43306"/>
                </a:lnTo>
                <a:lnTo>
                  <a:pt x="192659" y="44196"/>
                </a:lnTo>
                <a:lnTo>
                  <a:pt x="210058" y="45847"/>
                </a:lnTo>
                <a:lnTo>
                  <a:pt x="224409" y="46736"/>
                </a:lnTo>
                <a:lnTo>
                  <a:pt x="236220" y="48006"/>
                </a:lnTo>
                <a:lnTo>
                  <a:pt x="246125" y="49656"/>
                </a:lnTo>
                <a:lnTo>
                  <a:pt x="252984" y="50546"/>
                </a:lnTo>
                <a:lnTo>
                  <a:pt x="255524" y="51054"/>
                </a:lnTo>
                <a:lnTo>
                  <a:pt x="258572" y="52324"/>
                </a:lnTo>
                <a:lnTo>
                  <a:pt x="259842" y="53086"/>
                </a:lnTo>
                <a:lnTo>
                  <a:pt x="261747" y="54482"/>
                </a:lnTo>
                <a:lnTo>
                  <a:pt x="261747" y="56515"/>
                </a:lnTo>
                <a:lnTo>
                  <a:pt x="259842" y="57404"/>
                </a:lnTo>
                <a:lnTo>
                  <a:pt x="259207" y="59181"/>
                </a:lnTo>
                <a:lnTo>
                  <a:pt x="258572" y="60451"/>
                </a:lnTo>
                <a:lnTo>
                  <a:pt x="258572" y="62611"/>
                </a:lnTo>
                <a:lnTo>
                  <a:pt x="259207" y="66040"/>
                </a:lnTo>
                <a:lnTo>
                  <a:pt x="262382" y="68961"/>
                </a:lnTo>
                <a:lnTo>
                  <a:pt x="266700" y="70738"/>
                </a:lnTo>
                <a:lnTo>
                  <a:pt x="271018" y="71119"/>
                </a:lnTo>
                <a:lnTo>
                  <a:pt x="275971" y="70738"/>
                </a:lnTo>
                <a:lnTo>
                  <a:pt x="280416" y="68961"/>
                </a:lnTo>
                <a:lnTo>
                  <a:pt x="282829" y="66040"/>
                </a:lnTo>
                <a:lnTo>
                  <a:pt x="283464" y="62611"/>
                </a:lnTo>
                <a:lnTo>
                  <a:pt x="282829" y="59943"/>
                </a:lnTo>
                <a:lnTo>
                  <a:pt x="281559" y="57404"/>
                </a:lnTo>
                <a:lnTo>
                  <a:pt x="279146" y="55753"/>
                </a:lnTo>
                <a:lnTo>
                  <a:pt x="275971" y="54482"/>
                </a:lnTo>
                <a:lnTo>
                  <a:pt x="275971" y="49656"/>
                </a:lnTo>
                <a:lnTo>
                  <a:pt x="274193" y="47625"/>
                </a:lnTo>
                <a:lnTo>
                  <a:pt x="271653" y="45847"/>
                </a:lnTo>
                <a:lnTo>
                  <a:pt x="267335" y="44196"/>
                </a:lnTo>
                <a:lnTo>
                  <a:pt x="235585" y="44196"/>
                </a:lnTo>
                <a:lnTo>
                  <a:pt x="231267" y="43687"/>
                </a:lnTo>
                <a:lnTo>
                  <a:pt x="230504" y="43306"/>
                </a:lnTo>
                <a:close/>
              </a:path>
              <a:path w="283464" h="82296">
                <a:moveTo>
                  <a:pt x="184658" y="31750"/>
                </a:moveTo>
                <a:lnTo>
                  <a:pt x="99441" y="31750"/>
                </a:lnTo>
                <a:lnTo>
                  <a:pt x="89535" y="32512"/>
                </a:lnTo>
                <a:lnTo>
                  <a:pt x="78359" y="33909"/>
                </a:lnTo>
                <a:lnTo>
                  <a:pt x="65278" y="35179"/>
                </a:lnTo>
                <a:lnTo>
                  <a:pt x="60955" y="35925"/>
                </a:lnTo>
                <a:lnTo>
                  <a:pt x="60325" y="38607"/>
                </a:lnTo>
                <a:lnTo>
                  <a:pt x="57150" y="41529"/>
                </a:lnTo>
                <a:lnTo>
                  <a:pt x="52832" y="43687"/>
                </a:lnTo>
                <a:lnTo>
                  <a:pt x="47879" y="44196"/>
                </a:lnTo>
                <a:lnTo>
                  <a:pt x="90805" y="44196"/>
                </a:lnTo>
                <a:lnTo>
                  <a:pt x="130556" y="43306"/>
                </a:lnTo>
                <a:lnTo>
                  <a:pt x="230504" y="43306"/>
                </a:lnTo>
                <a:lnTo>
                  <a:pt x="226949" y="41529"/>
                </a:lnTo>
                <a:lnTo>
                  <a:pt x="224409" y="38607"/>
                </a:lnTo>
                <a:lnTo>
                  <a:pt x="223797" y="36038"/>
                </a:lnTo>
                <a:lnTo>
                  <a:pt x="218821" y="35179"/>
                </a:lnTo>
                <a:lnTo>
                  <a:pt x="206375" y="33909"/>
                </a:lnTo>
                <a:lnTo>
                  <a:pt x="195199" y="32512"/>
                </a:lnTo>
                <a:lnTo>
                  <a:pt x="184658" y="31750"/>
                </a:lnTo>
                <a:close/>
              </a:path>
              <a:path w="283464" h="82296">
                <a:moveTo>
                  <a:pt x="246613" y="39966"/>
                </a:moveTo>
                <a:lnTo>
                  <a:pt x="244983" y="41529"/>
                </a:lnTo>
                <a:lnTo>
                  <a:pt x="240538" y="43687"/>
                </a:lnTo>
                <a:lnTo>
                  <a:pt x="235585" y="44196"/>
                </a:lnTo>
                <a:lnTo>
                  <a:pt x="267335" y="44196"/>
                </a:lnTo>
                <a:lnTo>
                  <a:pt x="262382" y="42799"/>
                </a:lnTo>
                <a:lnTo>
                  <a:pt x="253619" y="41148"/>
                </a:lnTo>
                <a:lnTo>
                  <a:pt x="246613" y="39966"/>
                </a:lnTo>
                <a:close/>
              </a:path>
              <a:path w="283464" h="82296">
                <a:moveTo>
                  <a:pt x="57150" y="18034"/>
                </a:moveTo>
                <a:lnTo>
                  <a:pt x="52197" y="18415"/>
                </a:lnTo>
                <a:lnTo>
                  <a:pt x="49149" y="20574"/>
                </a:lnTo>
                <a:lnTo>
                  <a:pt x="45974" y="24003"/>
                </a:lnTo>
                <a:lnTo>
                  <a:pt x="44704" y="27431"/>
                </a:lnTo>
                <a:lnTo>
                  <a:pt x="41021" y="28321"/>
                </a:lnTo>
                <a:lnTo>
                  <a:pt x="37973" y="30480"/>
                </a:lnTo>
                <a:lnTo>
                  <a:pt x="36068" y="33019"/>
                </a:lnTo>
                <a:lnTo>
                  <a:pt x="35436" y="35925"/>
                </a:lnTo>
                <a:lnTo>
                  <a:pt x="36068" y="38607"/>
                </a:lnTo>
                <a:lnTo>
                  <a:pt x="37226" y="40010"/>
                </a:lnTo>
                <a:lnTo>
                  <a:pt x="60955" y="35925"/>
                </a:lnTo>
                <a:lnTo>
                  <a:pt x="60325" y="33909"/>
                </a:lnTo>
                <a:lnTo>
                  <a:pt x="59690" y="31750"/>
                </a:lnTo>
                <a:lnTo>
                  <a:pt x="57785" y="30480"/>
                </a:lnTo>
                <a:lnTo>
                  <a:pt x="56515" y="29591"/>
                </a:lnTo>
                <a:lnTo>
                  <a:pt x="57150" y="27812"/>
                </a:lnTo>
                <a:lnTo>
                  <a:pt x="59055" y="27050"/>
                </a:lnTo>
                <a:lnTo>
                  <a:pt x="61595" y="26162"/>
                </a:lnTo>
                <a:lnTo>
                  <a:pt x="126873" y="26162"/>
                </a:lnTo>
                <a:lnTo>
                  <a:pt x="120015" y="24892"/>
                </a:lnTo>
                <a:lnTo>
                  <a:pt x="109347" y="24003"/>
                </a:lnTo>
                <a:lnTo>
                  <a:pt x="97536" y="21843"/>
                </a:lnTo>
                <a:lnTo>
                  <a:pt x="85217" y="20574"/>
                </a:lnTo>
                <a:lnTo>
                  <a:pt x="73406" y="19685"/>
                </a:lnTo>
                <a:lnTo>
                  <a:pt x="64008" y="18415"/>
                </a:lnTo>
                <a:lnTo>
                  <a:pt x="57150" y="18034"/>
                </a:lnTo>
                <a:close/>
              </a:path>
              <a:path w="283464" h="82296">
                <a:moveTo>
                  <a:pt x="239479" y="26162"/>
                </a:moveTo>
                <a:lnTo>
                  <a:pt x="222504" y="26162"/>
                </a:lnTo>
                <a:lnTo>
                  <a:pt x="225679" y="27050"/>
                </a:lnTo>
                <a:lnTo>
                  <a:pt x="226314" y="27812"/>
                </a:lnTo>
                <a:lnTo>
                  <a:pt x="226949" y="29591"/>
                </a:lnTo>
                <a:lnTo>
                  <a:pt x="225679" y="30480"/>
                </a:lnTo>
                <a:lnTo>
                  <a:pt x="224409" y="31750"/>
                </a:lnTo>
                <a:lnTo>
                  <a:pt x="223774" y="33909"/>
                </a:lnTo>
                <a:lnTo>
                  <a:pt x="223797" y="36038"/>
                </a:lnTo>
                <a:lnTo>
                  <a:pt x="246613" y="39966"/>
                </a:lnTo>
                <a:lnTo>
                  <a:pt x="248031" y="38607"/>
                </a:lnTo>
                <a:lnTo>
                  <a:pt x="248662" y="35925"/>
                </a:lnTo>
                <a:lnTo>
                  <a:pt x="248031" y="33019"/>
                </a:lnTo>
                <a:lnTo>
                  <a:pt x="246125" y="30480"/>
                </a:lnTo>
                <a:lnTo>
                  <a:pt x="243713" y="28321"/>
                </a:lnTo>
                <a:lnTo>
                  <a:pt x="239903" y="27431"/>
                </a:lnTo>
                <a:lnTo>
                  <a:pt x="239479" y="26162"/>
                </a:lnTo>
                <a:close/>
              </a:path>
              <a:path w="283464" h="82296">
                <a:moveTo>
                  <a:pt x="126873" y="26162"/>
                </a:moveTo>
                <a:lnTo>
                  <a:pt x="65278" y="26162"/>
                </a:lnTo>
                <a:lnTo>
                  <a:pt x="68325" y="26543"/>
                </a:lnTo>
                <a:lnTo>
                  <a:pt x="72771" y="27431"/>
                </a:lnTo>
                <a:lnTo>
                  <a:pt x="78359" y="28321"/>
                </a:lnTo>
                <a:lnTo>
                  <a:pt x="84582" y="29591"/>
                </a:lnTo>
                <a:lnTo>
                  <a:pt x="90170" y="30480"/>
                </a:lnTo>
                <a:lnTo>
                  <a:pt x="94488" y="30861"/>
                </a:lnTo>
                <a:lnTo>
                  <a:pt x="98171" y="31750"/>
                </a:lnTo>
                <a:lnTo>
                  <a:pt x="186436" y="31750"/>
                </a:lnTo>
                <a:lnTo>
                  <a:pt x="188975" y="30861"/>
                </a:lnTo>
                <a:lnTo>
                  <a:pt x="193929" y="30480"/>
                </a:lnTo>
                <a:lnTo>
                  <a:pt x="200152" y="29591"/>
                </a:lnTo>
                <a:lnTo>
                  <a:pt x="205740" y="28321"/>
                </a:lnTo>
                <a:lnTo>
                  <a:pt x="211328" y="27431"/>
                </a:lnTo>
                <a:lnTo>
                  <a:pt x="216281" y="26543"/>
                </a:lnTo>
                <a:lnTo>
                  <a:pt x="129921" y="26543"/>
                </a:lnTo>
                <a:lnTo>
                  <a:pt x="126873" y="26162"/>
                </a:lnTo>
                <a:close/>
              </a:path>
              <a:path w="283464" h="82296">
                <a:moveTo>
                  <a:pt x="149860" y="0"/>
                </a:moveTo>
                <a:lnTo>
                  <a:pt x="134874" y="0"/>
                </a:lnTo>
                <a:lnTo>
                  <a:pt x="132461" y="381"/>
                </a:lnTo>
                <a:lnTo>
                  <a:pt x="131191" y="1269"/>
                </a:lnTo>
                <a:lnTo>
                  <a:pt x="130556" y="2159"/>
                </a:lnTo>
                <a:lnTo>
                  <a:pt x="129921" y="3429"/>
                </a:lnTo>
                <a:lnTo>
                  <a:pt x="129921" y="26543"/>
                </a:lnTo>
                <a:lnTo>
                  <a:pt x="154178" y="26543"/>
                </a:lnTo>
                <a:lnTo>
                  <a:pt x="154178" y="3429"/>
                </a:lnTo>
                <a:lnTo>
                  <a:pt x="153543" y="2159"/>
                </a:lnTo>
                <a:lnTo>
                  <a:pt x="152908" y="1269"/>
                </a:lnTo>
                <a:lnTo>
                  <a:pt x="151003" y="381"/>
                </a:lnTo>
                <a:lnTo>
                  <a:pt x="149860" y="0"/>
                </a:lnTo>
                <a:close/>
              </a:path>
              <a:path w="283464" h="82296">
                <a:moveTo>
                  <a:pt x="226949" y="18034"/>
                </a:moveTo>
                <a:lnTo>
                  <a:pt x="220725" y="18415"/>
                </a:lnTo>
                <a:lnTo>
                  <a:pt x="210693" y="19685"/>
                </a:lnTo>
                <a:lnTo>
                  <a:pt x="198882" y="20574"/>
                </a:lnTo>
                <a:lnTo>
                  <a:pt x="186436" y="21843"/>
                </a:lnTo>
                <a:lnTo>
                  <a:pt x="174117" y="24003"/>
                </a:lnTo>
                <a:lnTo>
                  <a:pt x="164084" y="24892"/>
                </a:lnTo>
                <a:lnTo>
                  <a:pt x="156591" y="26162"/>
                </a:lnTo>
                <a:lnTo>
                  <a:pt x="154178" y="26543"/>
                </a:lnTo>
                <a:lnTo>
                  <a:pt x="216281" y="26543"/>
                </a:lnTo>
                <a:lnTo>
                  <a:pt x="219456" y="26162"/>
                </a:lnTo>
                <a:lnTo>
                  <a:pt x="239479" y="26162"/>
                </a:lnTo>
                <a:lnTo>
                  <a:pt x="238760" y="24003"/>
                </a:lnTo>
                <a:lnTo>
                  <a:pt x="235585" y="20574"/>
                </a:lnTo>
                <a:lnTo>
                  <a:pt x="231267" y="18415"/>
                </a:lnTo>
                <a:lnTo>
                  <a:pt x="226949" y="18034"/>
                </a:lnTo>
                <a:close/>
              </a:path>
            </a:pathLst>
          </a:custGeom>
          <a:solidFill>
            <a:srgbClr val="004646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58" name="object 758"/>
          <p:cNvSpPr/>
          <p:nvPr/>
        </p:nvSpPr>
        <p:spPr>
          <a:xfrm>
            <a:off x="7237476" y="4593335"/>
            <a:ext cx="24383" cy="32003"/>
          </a:xfrm>
          <a:custGeom>
            <a:avLst/>
            <a:gdLst/>
            <a:ahLst/>
            <a:cxnLst/>
            <a:rect l="l" t="t" r="r" b="b"/>
            <a:pathLst>
              <a:path w="24383" h="32003">
                <a:moveTo>
                  <a:pt x="24383" y="0"/>
                </a:moveTo>
                <a:lnTo>
                  <a:pt x="0" y="0"/>
                </a:lnTo>
                <a:lnTo>
                  <a:pt x="0" y="28575"/>
                </a:lnTo>
                <a:lnTo>
                  <a:pt x="634" y="29463"/>
                </a:lnTo>
                <a:lnTo>
                  <a:pt x="1270" y="30733"/>
                </a:lnTo>
                <a:lnTo>
                  <a:pt x="2540" y="31114"/>
                </a:lnTo>
                <a:lnTo>
                  <a:pt x="4952" y="31622"/>
                </a:lnTo>
                <a:lnTo>
                  <a:pt x="7493" y="32003"/>
                </a:lnTo>
                <a:lnTo>
                  <a:pt x="16255" y="32003"/>
                </a:lnTo>
                <a:lnTo>
                  <a:pt x="20066" y="31622"/>
                </a:lnTo>
                <a:lnTo>
                  <a:pt x="21208" y="31114"/>
                </a:lnTo>
                <a:lnTo>
                  <a:pt x="23114" y="30733"/>
                </a:lnTo>
                <a:lnTo>
                  <a:pt x="23749" y="29463"/>
                </a:lnTo>
                <a:lnTo>
                  <a:pt x="24383" y="28575"/>
                </a:lnTo>
                <a:lnTo>
                  <a:pt x="24383" y="0"/>
                </a:lnTo>
                <a:close/>
              </a:path>
            </a:pathLst>
          </a:custGeom>
          <a:solidFill>
            <a:srgbClr val="004646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59" name="object 759"/>
          <p:cNvSpPr/>
          <p:nvPr/>
        </p:nvSpPr>
        <p:spPr>
          <a:xfrm>
            <a:off x="7190231" y="4599432"/>
            <a:ext cx="51816" cy="28956"/>
          </a:xfrm>
          <a:custGeom>
            <a:avLst/>
            <a:gdLst/>
            <a:ahLst/>
            <a:cxnLst/>
            <a:rect l="l" t="t" r="r" b="b"/>
            <a:pathLst>
              <a:path w="51816" h="28955">
                <a:moveTo>
                  <a:pt x="49402" y="0"/>
                </a:moveTo>
                <a:lnTo>
                  <a:pt x="14604" y="18415"/>
                </a:lnTo>
                <a:lnTo>
                  <a:pt x="9778" y="18415"/>
                </a:lnTo>
                <a:lnTo>
                  <a:pt x="3683" y="20574"/>
                </a:lnTo>
                <a:lnTo>
                  <a:pt x="0" y="24130"/>
                </a:lnTo>
                <a:lnTo>
                  <a:pt x="635" y="28067"/>
                </a:lnTo>
                <a:lnTo>
                  <a:pt x="5461" y="28956"/>
                </a:lnTo>
                <a:lnTo>
                  <a:pt x="10922" y="27178"/>
                </a:lnTo>
                <a:lnTo>
                  <a:pt x="15875" y="24130"/>
                </a:lnTo>
                <a:lnTo>
                  <a:pt x="16510" y="20574"/>
                </a:lnTo>
                <a:lnTo>
                  <a:pt x="51816" y="2159"/>
                </a:lnTo>
                <a:lnTo>
                  <a:pt x="49402" y="0"/>
                </a:lnTo>
                <a:close/>
              </a:path>
            </a:pathLst>
          </a:custGeom>
          <a:solidFill>
            <a:srgbClr val="004646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60" name="object 760"/>
          <p:cNvSpPr/>
          <p:nvPr/>
        </p:nvSpPr>
        <p:spPr>
          <a:xfrm>
            <a:off x="7335011" y="4443984"/>
            <a:ext cx="91440" cy="19812"/>
          </a:xfrm>
          <a:custGeom>
            <a:avLst/>
            <a:gdLst/>
            <a:ahLst/>
            <a:cxnLst/>
            <a:rect l="l" t="t" r="r" b="b"/>
            <a:pathLst>
              <a:path w="91440" h="19812">
                <a:moveTo>
                  <a:pt x="50292" y="0"/>
                </a:moveTo>
                <a:lnTo>
                  <a:pt x="48514" y="0"/>
                </a:lnTo>
                <a:lnTo>
                  <a:pt x="41783" y="1651"/>
                </a:lnTo>
                <a:lnTo>
                  <a:pt x="37465" y="2413"/>
                </a:lnTo>
                <a:lnTo>
                  <a:pt x="33147" y="3683"/>
                </a:lnTo>
                <a:lnTo>
                  <a:pt x="28829" y="4826"/>
                </a:lnTo>
                <a:lnTo>
                  <a:pt x="25781" y="5207"/>
                </a:lnTo>
                <a:lnTo>
                  <a:pt x="23368" y="5715"/>
                </a:lnTo>
                <a:lnTo>
                  <a:pt x="14732" y="5715"/>
                </a:lnTo>
                <a:lnTo>
                  <a:pt x="11684" y="6096"/>
                </a:lnTo>
                <a:lnTo>
                  <a:pt x="0" y="12954"/>
                </a:lnTo>
                <a:lnTo>
                  <a:pt x="1778" y="14097"/>
                </a:lnTo>
                <a:lnTo>
                  <a:pt x="3683" y="14986"/>
                </a:lnTo>
                <a:lnTo>
                  <a:pt x="6731" y="16129"/>
                </a:lnTo>
                <a:lnTo>
                  <a:pt x="8636" y="16637"/>
                </a:lnTo>
                <a:lnTo>
                  <a:pt x="12319" y="17018"/>
                </a:lnTo>
                <a:lnTo>
                  <a:pt x="14732" y="17780"/>
                </a:lnTo>
                <a:lnTo>
                  <a:pt x="19050" y="18161"/>
                </a:lnTo>
                <a:lnTo>
                  <a:pt x="22098" y="19431"/>
                </a:lnTo>
                <a:lnTo>
                  <a:pt x="25781" y="19812"/>
                </a:lnTo>
                <a:lnTo>
                  <a:pt x="28829" y="19812"/>
                </a:lnTo>
                <a:lnTo>
                  <a:pt x="30734" y="19431"/>
                </a:lnTo>
                <a:lnTo>
                  <a:pt x="33782" y="18161"/>
                </a:lnTo>
                <a:lnTo>
                  <a:pt x="37465" y="17399"/>
                </a:lnTo>
                <a:lnTo>
                  <a:pt x="46609" y="14986"/>
                </a:lnTo>
                <a:lnTo>
                  <a:pt x="51562" y="14097"/>
                </a:lnTo>
                <a:lnTo>
                  <a:pt x="55245" y="13716"/>
                </a:lnTo>
                <a:lnTo>
                  <a:pt x="90805" y="13716"/>
                </a:lnTo>
                <a:lnTo>
                  <a:pt x="87757" y="11303"/>
                </a:lnTo>
                <a:lnTo>
                  <a:pt x="83439" y="9652"/>
                </a:lnTo>
                <a:lnTo>
                  <a:pt x="79121" y="7620"/>
                </a:lnTo>
                <a:lnTo>
                  <a:pt x="74930" y="6096"/>
                </a:lnTo>
                <a:lnTo>
                  <a:pt x="70612" y="5715"/>
                </a:lnTo>
                <a:lnTo>
                  <a:pt x="67564" y="4826"/>
                </a:lnTo>
                <a:lnTo>
                  <a:pt x="63881" y="4064"/>
                </a:lnTo>
                <a:lnTo>
                  <a:pt x="60198" y="2413"/>
                </a:lnTo>
                <a:lnTo>
                  <a:pt x="56515" y="1651"/>
                </a:lnTo>
                <a:lnTo>
                  <a:pt x="53340" y="762"/>
                </a:lnTo>
                <a:lnTo>
                  <a:pt x="50292" y="0"/>
                </a:lnTo>
                <a:close/>
              </a:path>
              <a:path w="91440" h="19812">
                <a:moveTo>
                  <a:pt x="90805" y="13716"/>
                </a:moveTo>
                <a:lnTo>
                  <a:pt x="63881" y="13716"/>
                </a:lnTo>
                <a:lnTo>
                  <a:pt x="66294" y="14097"/>
                </a:lnTo>
                <a:lnTo>
                  <a:pt x="69977" y="14097"/>
                </a:lnTo>
                <a:lnTo>
                  <a:pt x="73660" y="14605"/>
                </a:lnTo>
                <a:lnTo>
                  <a:pt x="76708" y="14605"/>
                </a:lnTo>
                <a:lnTo>
                  <a:pt x="79121" y="14986"/>
                </a:lnTo>
                <a:lnTo>
                  <a:pt x="81661" y="14986"/>
                </a:lnTo>
                <a:lnTo>
                  <a:pt x="84709" y="15367"/>
                </a:lnTo>
                <a:lnTo>
                  <a:pt x="87757" y="16129"/>
                </a:lnTo>
                <a:lnTo>
                  <a:pt x="90170" y="16129"/>
                </a:lnTo>
                <a:lnTo>
                  <a:pt x="91440" y="14986"/>
                </a:lnTo>
                <a:lnTo>
                  <a:pt x="90805" y="13716"/>
                </a:lnTo>
                <a:close/>
              </a:path>
            </a:pathLst>
          </a:custGeom>
          <a:solidFill>
            <a:srgbClr val="844633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61" name="object 761"/>
          <p:cNvSpPr/>
          <p:nvPr/>
        </p:nvSpPr>
        <p:spPr>
          <a:xfrm>
            <a:off x="7336535" y="4451603"/>
            <a:ext cx="13716" cy="7619"/>
          </a:xfrm>
          <a:custGeom>
            <a:avLst/>
            <a:gdLst/>
            <a:ahLst/>
            <a:cxnLst/>
            <a:rect l="l" t="t" r="r" b="b"/>
            <a:pathLst>
              <a:path w="13716" h="7620">
                <a:moveTo>
                  <a:pt x="8636" y="0"/>
                </a:moveTo>
                <a:lnTo>
                  <a:pt x="5715" y="0"/>
                </a:lnTo>
                <a:lnTo>
                  <a:pt x="4318" y="381"/>
                </a:lnTo>
                <a:lnTo>
                  <a:pt x="1397" y="1651"/>
                </a:lnTo>
                <a:lnTo>
                  <a:pt x="762" y="2921"/>
                </a:lnTo>
                <a:lnTo>
                  <a:pt x="0" y="5080"/>
                </a:lnTo>
                <a:lnTo>
                  <a:pt x="762" y="5969"/>
                </a:lnTo>
                <a:lnTo>
                  <a:pt x="2921" y="7239"/>
                </a:lnTo>
                <a:lnTo>
                  <a:pt x="5715" y="7620"/>
                </a:lnTo>
                <a:lnTo>
                  <a:pt x="8000" y="7620"/>
                </a:lnTo>
                <a:lnTo>
                  <a:pt x="10795" y="7239"/>
                </a:lnTo>
                <a:lnTo>
                  <a:pt x="12954" y="6350"/>
                </a:lnTo>
                <a:lnTo>
                  <a:pt x="13716" y="5080"/>
                </a:lnTo>
                <a:lnTo>
                  <a:pt x="13716" y="3429"/>
                </a:lnTo>
                <a:lnTo>
                  <a:pt x="12954" y="2159"/>
                </a:lnTo>
                <a:lnTo>
                  <a:pt x="11557" y="381"/>
                </a:lnTo>
                <a:lnTo>
                  <a:pt x="8636" y="0"/>
                </a:lnTo>
                <a:close/>
              </a:path>
            </a:pathLst>
          </a:custGeom>
          <a:solidFill>
            <a:srgbClr val="844633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62" name="object 762"/>
          <p:cNvSpPr/>
          <p:nvPr/>
        </p:nvSpPr>
        <p:spPr>
          <a:xfrm>
            <a:off x="7191756" y="4334255"/>
            <a:ext cx="160020" cy="126492"/>
          </a:xfrm>
          <a:custGeom>
            <a:avLst/>
            <a:gdLst/>
            <a:ahLst/>
            <a:cxnLst/>
            <a:rect l="l" t="t" r="r" b="b"/>
            <a:pathLst>
              <a:path w="160020" h="126492">
                <a:moveTo>
                  <a:pt x="105410" y="0"/>
                </a:moveTo>
                <a:lnTo>
                  <a:pt x="99822" y="0"/>
                </a:lnTo>
                <a:lnTo>
                  <a:pt x="94869" y="889"/>
                </a:lnTo>
                <a:lnTo>
                  <a:pt x="89916" y="2159"/>
                </a:lnTo>
                <a:lnTo>
                  <a:pt x="84963" y="3810"/>
                </a:lnTo>
                <a:lnTo>
                  <a:pt x="80645" y="5969"/>
                </a:lnTo>
                <a:lnTo>
                  <a:pt x="76326" y="8636"/>
                </a:lnTo>
                <a:lnTo>
                  <a:pt x="72517" y="10668"/>
                </a:lnTo>
                <a:lnTo>
                  <a:pt x="70103" y="13335"/>
                </a:lnTo>
                <a:lnTo>
                  <a:pt x="66421" y="17145"/>
                </a:lnTo>
                <a:lnTo>
                  <a:pt x="62611" y="20574"/>
                </a:lnTo>
                <a:lnTo>
                  <a:pt x="58927" y="24892"/>
                </a:lnTo>
                <a:lnTo>
                  <a:pt x="56388" y="28321"/>
                </a:lnTo>
                <a:lnTo>
                  <a:pt x="53340" y="31242"/>
                </a:lnTo>
                <a:lnTo>
                  <a:pt x="51435" y="33401"/>
                </a:lnTo>
                <a:lnTo>
                  <a:pt x="49022" y="35560"/>
                </a:lnTo>
                <a:lnTo>
                  <a:pt x="47751" y="36830"/>
                </a:lnTo>
                <a:lnTo>
                  <a:pt x="43434" y="39878"/>
                </a:lnTo>
                <a:lnTo>
                  <a:pt x="37846" y="44577"/>
                </a:lnTo>
                <a:lnTo>
                  <a:pt x="30988" y="49276"/>
                </a:lnTo>
                <a:lnTo>
                  <a:pt x="27304" y="53975"/>
                </a:lnTo>
                <a:lnTo>
                  <a:pt x="24129" y="57404"/>
                </a:lnTo>
                <a:lnTo>
                  <a:pt x="20447" y="61722"/>
                </a:lnTo>
                <a:lnTo>
                  <a:pt x="16128" y="65151"/>
                </a:lnTo>
                <a:lnTo>
                  <a:pt x="13589" y="68199"/>
                </a:lnTo>
                <a:lnTo>
                  <a:pt x="9271" y="72898"/>
                </a:lnTo>
                <a:lnTo>
                  <a:pt x="4318" y="81407"/>
                </a:lnTo>
                <a:lnTo>
                  <a:pt x="635" y="90043"/>
                </a:lnTo>
                <a:lnTo>
                  <a:pt x="0" y="94742"/>
                </a:lnTo>
                <a:lnTo>
                  <a:pt x="1904" y="96520"/>
                </a:lnTo>
                <a:lnTo>
                  <a:pt x="6858" y="98171"/>
                </a:lnTo>
                <a:lnTo>
                  <a:pt x="13080" y="100711"/>
                </a:lnTo>
                <a:lnTo>
                  <a:pt x="19812" y="103378"/>
                </a:lnTo>
                <a:lnTo>
                  <a:pt x="27940" y="105537"/>
                </a:lnTo>
                <a:lnTo>
                  <a:pt x="35305" y="107569"/>
                </a:lnTo>
                <a:lnTo>
                  <a:pt x="77470" y="117094"/>
                </a:lnTo>
                <a:lnTo>
                  <a:pt x="124714" y="123952"/>
                </a:lnTo>
                <a:lnTo>
                  <a:pt x="137033" y="125222"/>
                </a:lnTo>
                <a:lnTo>
                  <a:pt x="146939" y="126492"/>
                </a:lnTo>
                <a:lnTo>
                  <a:pt x="152019" y="126492"/>
                </a:lnTo>
                <a:lnTo>
                  <a:pt x="155067" y="126111"/>
                </a:lnTo>
                <a:lnTo>
                  <a:pt x="156972" y="124714"/>
                </a:lnTo>
                <a:lnTo>
                  <a:pt x="159385" y="123444"/>
                </a:lnTo>
                <a:lnTo>
                  <a:pt x="160020" y="121285"/>
                </a:lnTo>
                <a:lnTo>
                  <a:pt x="159385" y="119634"/>
                </a:lnTo>
                <a:lnTo>
                  <a:pt x="157479" y="117475"/>
                </a:lnTo>
                <a:lnTo>
                  <a:pt x="153162" y="115316"/>
                </a:lnTo>
                <a:lnTo>
                  <a:pt x="150749" y="114427"/>
                </a:lnTo>
                <a:lnTo>
                  <a:pt x="145161" y="112776"/>
                </a:lnTo>
                <a:lnTo>
                  <a:pt x="137033" y="109728"/>
                </a:lnTo>
                <a:lnTo>
                  <a:pt x="127762" y="106807"/>
                </a:lnTo>
                <a:lnTo>
                  <a:pt x="118491" y="103759"/>
                </a:lnTo>
                <a:lnTo>
                  <a:pt x="110363" y="100711"/>
                </a:lnTo>
                <a:lnTo>
                  <a:pt x="104140" y="98171"/>
                </a:lnTo>
                <a:lnTo>
                  <a:pt x="100457" y="96901"/>
                </a:lnTo>
                <a:lnTo>
                  <a:pt x="98044" y="95250"/>
                </a:lnTo>
                <a:lnTo>
                  <a:pt x="94234" y="93853"/>
                </a:lnTo>
                <a:lnTo>
                  <a:pt x="89916" y="91821"/>
                </a:lnTo>
                <a:lnTo>
                  <a:pt x="84963" y="89154"/>
                </a:lnTo>
                <a:lnTo>
                  <a:pt x="79375" y="87503"/>
                </a:lnTo>
                <a:lnTo>
                  <a:pt x="73151" y="85344"/>
                </a:lnTo>
                <a:lnTo>
                  <a:pt x="66928" y="84455"/>
                </a:lnTo>
                <a:lnTo>
                  <a:pt x="61341" y="83566"/>
                </a:lnTo>
                <a:lnTo>
                  <a:pt x="65150" y="77597"/>
                </a:lnTo>
                <a:lnTo>
                  <a:pt x="70103" y="72898"/>
                </a:lnTo>
                <a:lnTo>
                  <a:pt x="76326" y="69088"/>
                </a:lnTo>
                <a:lnTo>
                  <a:pt x="81915" y="64770"/>
                </a:lnTo>
                <a:lnTo>
                  <a:pt x="84963" y="61722"/>
                </a:lnTo>
                <a:lnTo>
                  <a:pt x="89280" y="58293"/>
                </a:lnTo>
                <a:lnTo>
                  <a:pt x="93599" y="54483"/>
                </a:lnTo>
                <a:lnTo>
                  <a:pt x="98678" y="50546"/>
                </a:lnTo>
                <a:lnTo>
                  <a:pt x="103632" y="46355"/>
                </a:lnTo>
                <a:lnTo>
                  <a:pt x="113538" y="39497"/>
                </a:lnTo>
                <a:lnTo>
                  <a:pt x="133985" y="16256"/>
                </a:lnTo>
                <a:lnTo>
                  <a:pt x="133350" y="13716"/>
                </a:lnTo>
                <a:lnTo>
                  <a:pt x="112902" y="381"/>
                </a:lnTo>
                <a:lnTo>
                  <a:pt x="105410" y="0"/>
                </a:lnTo>
                <a:close/>
              </a:path>
            </a:pathLst>
          </a:custGeom>
          <a:solidFill>
            <a:srgbClr val="844633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63" name="object 763"/>
          <p:cNvSpPr/>
          <p:nvPr/>
        </p:nvSpPr>
        <p:spPr>
          <a:xfrm>
            <a:off x="7338059" y="4451603"/>
            <a:ext cx="12192" cy="7619"/>
          </a:xfrm>
          <a:custGeom>
            <a:avLst/>
            <a:gdLst/>
            <a:ahLst/>
            <a:cxnLst/>
            <a:rect l="l" t="t" r="r" b="b"/>
            <a:pathLst>
              <a:path w="12192" h="7620">
                <a:moveTo>
                  <a:pt x="6096" y="0"/>
                </a:moveTo>
                <a:lnTo>
                  <a:pt x="4064" y="0"/>
                </a:lnTo>
                <a:lnTo>
                  <a:pt x="2032" y="889"/>
                </a:lnTo>
                <a:lnTo>
                  <a:pt x="635" y="2159"/>
                </a:lnTo>
                <a:lnTo>
                  <a:pt x="0" y="3810"/>
                </a:lnTo>
                <a:lnTo>
                  <a:pt x="0" y="5461"/>
                </a:lnTo>
                <a:lnTo>
                  <a:pt x="1397" y="6350"/>
                </a:lnTo>
                <a:lnTo>
                  <a:pt x="4064" y="7239"/>
                </a:lnTo>
                <a:lnTo>
                  <a:pt x="6096" y="7620"/>
                </a:lnTo>
                <a:lnTo>
                  <a:pt x="8763" y="7620"/>
                </a:lnTo>
                <a:lnTo>
                  <a:pt x="10795" y="6731"/>
                </a:lnTo>
                <a:lnTo>
                  <a:pt x="11557" y="5461"/>
                </a:lnTo>
                <a:lnTo>
                  <a:pt x="12192" y="3810"/>
                </a:lnTo>
                <a:lnTo>
                  <a:pt x="12192" y="2540"/>
                </a:lnTo>
                <a:lnTo>
                  <a:pt x="10795" y="889"/>
                </a:lnTo>
                <a:lnTo>
                  <a:pt x="9525" y="381"/>
                </a:lnTo>
                <a:lnTo>
                  <a:pt x="6096" y="0"/>
                </a:lnTo>
                <a:close/>
              </a:path>
            </a:pathLst>
          </a:custGeom>
          <a:solidFill>
            <a:srgbClr val="844633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64" name="object 764"/>
          <p:cNvSpPr/>
          <p:nvPr/>
        </p:nvSpPr>
        <p:spPr>
          <a:xfrm>
            <a:off x="7284719" y="4349496"/>
            <a:ext cx="12191" cy="7620"/>
          </a:xfrm>
          <a:custGeom>
            <a:avLst/>
            <a:gdLst/>
            <a:ahLst/>
            <a:cxnLst/>
            <a:rect l="l" t="t" r="r" b="b"/>
            <a:pathLst>
              <a:path w="12191" h="7620">
                <a:moveTo>
                  <a:pt x="6476" y="0"/>
                </a:moveTo>
                <a:lnTo>
                  <a:pt x="3175" y="761"/>
                </a:lnTo>
                <a:lnTo>
                  <a:pt x="1904" y="1142"/>
                </a:lnTo>
                <a:lnTo>
                  <a:pt x="634" y="2285"/>
                </a:lnTo>
                <a:lnTo>
                  <a:pt x="0" y="3809"/>
                </a:lnTo>
                <a:lnTo>
                  <a:pt x="634" y="5333"/>
                </a:lnTo>
                <a:lnTo>
                  <a:pt x="1904" y="6476"/>
                </a:lnTo>
                <a:lnTo>
                  <a:pt x="3175" y="7238"/>
                </a:lnTo>
                <a:lnTo>
                  <a:pt x="5714" y="7619"/>
                </a:lnTo>
                <a:lnTo>
                  <a:pt x="9016" y="7238"/>
                </a:lnTo>
                <a:lnTo>
                  <a:pt x="10286" y="6857"/>
                </a:lnTo>
                <a:lnTo>
                  <a:pt x="11556" y="5333"/>
                </a:lnTo>
                <a:lnTo>
                  <a:pt x="12191" y="4190"/>
                </a:lnTo>
                <a:lnTo>
                  <a:pt x="11556" y="2666"/>
                </a:lnTo>
                <a:lnTo>
                  <a:pt x="10922" y="1523"/>
                </a:lnTo>
                <a:lnTo>
                  <a:pt x="9016" y="761"/>
                </a:lnTo>
                <a:lnTo>
                  <a:pt x="6476" y="0"/>
                </a:lnTo>
                <a:close/>
              </a:path>
            </a:pathLst>
          </a:custGeom>
          <a:solidFill>
            <a:srgbClr val="844633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65" name="object 765"/>
          <p:cNvSpPr/>
          <p:nvPr/>
        </p:nvSpPr>
        <p:spPr>
          <a:xfrm>
            <a:off x="7206995" y="4332732"/>
            <a:ext cx="120396" cy="82295"/>
          </a:xfrm>
          <a:custGeom>
            <a:avLst/>
            <a:gdLst/>
            <a:ahLst/>
            <a:cxnLst/>
            <a:rect l="l" t="t" r="r" b="b"/>
            <a:pathLst>
              <a:path w="120396" h="82296">
                <a:moveTo>
                  <a:pt x="90804" y="0"/>
                </a:moveTo>
                <a:lnTo>
                  <a:pt x="83311" y="889"/>
                </a:lnTo>
                <a:lnTo>
                  <a:pt x="75946" y="1651"/>
                </a:lnTo>
                <a:lnTo>
                  <a:pt x="69723" y="3810"/>
                </a:lnTo>
                <a:lnTo>
                  <a:pt x="64261" y="5461"/>
                </a:lnTo>
                <a:lnTo>
                  <a:pt x="59308" y="8001"/>
                </a:lnTo>
                <a:lnTo>
                  <a:pt x="54990" y="11049"/>
                </a:lnTo>
                <a:lnTo>
                  <a:pt x="51307" y="13589"/>
                </a:lnTo>
                <a:lnTo>
                  <a:pt x="46862" y="17399"/>
                </a:lnTo>
                <a:lnTo>
                  <a:pt x="40767" y="24130"/>
                </a:lnTo>
                <a:lnTo>
                  <a:pt x="32130" y="31877"/>
                </a:lnTo>
                <a:lnTo>
                  <a:pt x="3048" y="62738"/>
                </a:lnTo>
                <a:lnTo>
                  <a:pt x="0" y="66548"/>
                </a:lnTo>
                <a:lnTo>
                  <a:pt x="3682" y="69088"/>
                </a:lnTo>
                <a:lnTo>
                  <a:pt x="9271" y="72136"/>
                </a:lnTo>
                <a:lnTo>
                  <a:pt x="15494" y="73787"/>
                </a:lnTo>
                <a:lnTo>
                  <a:pt x="23495" y="76327"/>
                </a:lnTo>
                <a:lnTo>
                  <a:pt x="31496" y="78486"/>
                </a:lnTo>
                <a:lnTo>
                  <a:pt x="38861" y="79756"/>
                </a:lnTo>
                <a:lnTo>
                  <a:pt x="46354" y="81407"/>
                </a:lnTo>
                <a:lnTo>
                  <a:pt x="51815" y="82296"/>
                </a:lnTo>
                <a:lnTo>
                  <a:pt x="59944" y="76835"/>
                </a:lnTo>
                <a:lnTo>
                  <a:pt x="69723" y="69596"/>
                </a:lnTo>
                <a:lnTo>
                  <a:pt x="80263" y="61976"/>
                </a:lnTo>
                <a:lnTo>
                  <a:pt x="90804" y="53467"/>
                </a:lnTo>
                <a:lnTo>
                  <a:pt x="101853" y="44958"/>
                </a:lnTo>
                <a:lnTo>
                  <a:pt x="110489" y="37338"/>
                </a:lnTo>
                <a:lnTo>
                  <a:pt x="116712" y="30988"/>
                </a:lnTo>
                <a:lnTo>
                  <a:pt x="119760" y="26289"/>
                </a:lnTo>
                <a:lnTo>
                  <a:pt x="120396" y="22098"/>
                </a:lnTo>
                <a:lnTo>
                  <a:pt x="120332" y="17399"/>
                </a:lnTo>
                <a:lnTo>
                  <a:pt x="98805" y="889"/>
                </a:lnTo>
                <a:lnTo>
                  <a:pt x="90804" y="0"/>
                </a:lnTo>
                <a:close/>
              </a:path>
            </a:pathLst>
          </a:custGeom>
          <a:solidFill>
            <a:srgbClr val="FFDD7E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66" name="object 766"/>
          <p:cNvSpPr/>
          <p:nvPr/>
        </p:nvSpPr>
        <p:spPr>
          <a:xfrm>
            <a:off x="7179564" y="4495800"/>
            <a:ext cx="252927" cy="211836"/>
          </a:xfrm>
          <a:custGeom>
            <a:avLst/>
            <a:gdLst/>
            <a:ahLst/>
            <a:cxnLst/>
            <a:rect l="l" t="t" r="r" b="b"/>
            <a:pathLst>
              <a:path w="252927" h="211836">
                <a:moveTo>
                  <a:pt x="252927" y="63118"/>
                </a:moveTo>
                <a:lnTo>
                  <a:pt x="172084" y="63118"/>
                </a:lnTo>
                <a:lnTo>
                  <a:pt x="177672" y="63626"/>
                </a:lnTo>
                <a:lnTo>
                  <a:pt x="183260" y="64007"/>
                </a:lnTo>
                <a:lnTo>
                  <a:pt x="188213" y="64516"/>
                </a:lnTo>
                <a:lnTo>
                  <a:pt x="191896" y="65277"/>
                </a:lnTo>
                <a:lnTo>
                  <a:pt x="192531" y="67944"/>
                </a:lnTo>
                <a:lnTo>
                  <a:pt x="190118" y="71374"/>
                </a:lnTo>
                <a:lnTo>
                  <a:pt x="185165" y="77343"/>
                </a:lnTo>
                <a:lnTo>
                  <a:pt x="178942" y="86741"/>
                </a:lnTo>
                <a:lnTo>
                  <a:pt x="173354" y="100075"/>
                </a:lnTo>
                <a:lnTo>
                  <a:pt x="170814" y="116077"/>
                </a:lnTo>
                <a:lnTo>
                  <a:pt x="169544" y="130682"/>
                </a:lnTo>
                <a:lnTo>
                  <a:pt x="169544" y="152526"/>
                </a:lnTo>
                <a:lnTo>
                  <a:pt x="168275" y="162051"/>
                </a:lnTo>
                <a:lnTo>
                  <a:pt x="167131" y="174498"/>
                </a:lnTo>
                <a:lnTo>
                  <a:pt x="165226" y="186436"/>
                </a:lnTo>
                <a:lnTo>
                  <a:pt x="166496" y="195072"/>
                </a:lnTo>
                <a:lnTo>
                  <a:pt x="167766" y="200660"/>
                </a:lnTo>
                <a:lnTo>
                  <a:pt x="169544" y="206248"/>
                </a:lnTo>
                <a:lnTo>
                  <a:pt x="172719" y="210566"/>
                </a:lnTo>
                <a:lnTo>
                  <a:pt x="175767" y="211836"/>
                </a:lnTo>
                <a:lnTo>
                  <a:pt x="178942" y="206629"/>
                </a:lnTo>
                <a:lnTo>
                  <a:pt x="186943" y="193420"/>
                </a:lnTo>
                <a:lnTo>
                  <a:pt x="196341" y="175260"/>
                </a:lnTo>
                <a:lnTo>
                  <a:pt x="207517" y="154305"/>
                </a:lnTo>
                <a:lnTo>
                  <a:pt x="218693" y="133223"/>
                </a:lnTo>
                <a:lnTo>
                  <a:pt x="227964" y="113918"/>
                </a:lnTo>
                <a:lnTo>
                  <a:pt x="234822" y="100075"/>
                </a:lnTo>
                <a:lnTo>
                  <a:pt x="238505" y="93218"/>
                </a:lnTo>
                <a:lnTo>
                  <a:pt x="241680" y="86741"/>
                </a:lnTo>
                <a:lnTo>
                  <a:pt x="244728" y="77343"/>
                </a:lnTo>
                <a:lnTo>
                  <a:pt x="249681" y="67944"/>
                </a:lnTo>
                <a:lnTo>
                  <a:pt x="252927" y="63118"/>
                </a:lnTo>
                <a:close/>
              </a:path>
              <a:path w="252927" h="211836">
                <a:moveTo>
                  <a:pt x="68325" y="0"/>
                </a:moveTo>
                <a:lnTo>
                  <a:pt x="57784" y="0"/>
                </a:lnTo>
                <a:lnTo>
                  <a:pt x="47243" y="381"/>
                </a:lnTo>
                <a:lnTo>
                  <a:pt x="7492" y="16763"/>
                </a:lnTo>
                <a:lnTo>
                  <a:pt x="0" y="28320"/>
                </a:lnTo>
                <a:lnTo>
                  <a:pt x="115" y="34417"/>
                </a:lnTo>
                <a:lnTo>
                  <a:pt x="31622" y="61468"/>
                </a:lnTo>
                <a:lnTo>
                  <a:pt x="37845" y="63118"/>
                </a:lnTo>
                <a:lnTo>
                  <a:pt x="45338" y="64007"/>
                </a:lnTo>
                <a:lnTo>
                  <a:pt x="51561" y="64516"/>
                </a:lnTo>
                <a:lnTo>
                  <a:pt x="63372" y="65277"/>
                </a:lnTo>
                <a:lnTo>
                  <a:pt x="76961" y="65277"/>
                </a:lnTo>
                <a:lnTo>
                  <a:pt x="82550" y="65786"/>
                </a:lnTo>
                <a:lnTo>
                  <a:pt x="114300" y="65786"/>
                </a:lnTo>
                <a:lnTo>
                  <a:pt x="119887" y="65277"/>
                </a:lnTo>
                <a:lnTo>
                  <a:pt x="126745" y="64897"/>
                </a:lnTo>
                <a:lnTo>
                  <a:pt x="136016" y="64516"/>
                </a:lnTo>
                <a:lnTo>
                  <a:pt x="145287" y="64007"/>
                </a:lnTo>
                <a:lnTo>
                  <a:pt x="155320" y="63626"/>
                </a:lnTo>
                <a:lnTo>
                  <a:pt x="163956" y="63118"/>
                </a:lnTo>
                <a:lnTo>
                  <a:pt x="252927" y="63118"/>
                </a:lnTo>
                <a:lnTo>
                  <a:pt x="254634" y="60579"/>
                </a:lnTo>
                <a:lnTo>
                  <a:pt x="259079" y="54610"/>
                </a:lnTo>
                <a:lnTo>
                  <a:pt x="262127" y="48132"/>
                </a:lnTo>
                <a:lnTo>
                  <a:pt x="262127" y="42163"/>
                </a:lnTo>
                <a:lnTo>
                  <a:pt x="259079" y="37845"/>
                </a:lnTo>
                <a:lnTo>
                  <a:pt x="256539" y="35687"/>
                </a:lnTo>
                <a:lnTo>
                  <a:pt x="253491" y="34417"/>
                </a:lnTo>
                <a:lnTo>
                  <a:pt x="249046" y="32257"/>
                </a:lnTo>
                <a:lnTo>
                  <a:pt x="245999" y="30987"/>
                </a:lnTo>
                <a:lnTo>
                  <a:pt x="240410" y="29210"/>
                </a:lnTo>
                <a:lnTo>
                  <a:pt x="236600" y="28320"/>
                </a:lnTo>
                <a:lnTo>
                  <a:pt x="231012" y="27558"/>
                </a:lnTo>
                <a:lnTo>
                  <a:pt x="227329" y="26669"/>
                </a:lnTo>
                <a:lnTo>
                  <a:pt x="221741" y="26162"/>
                </a:lnTo>
                <a:lnTo>
                  <a:pt x="211200" y="24511"/>
                </a:lnTo>
                <a:lnTo>
                  <a:pt x="205612" y="23241"/>
                </a:lnTo>
                <a:lnTo>
                  <a:pt x="200025" y="22351"/>
                </a:lnTo>
                <a:lnTo>
                  <a:pt x="194436" y="21081"/>
                </a:lnTo>
                <a:lnTo>
                  <a:pt x="188213" y="19812"/>
                </a:lnTo>
                <a:lnTo>
                  <a:pt x="169544" y="16382"/>
                </a:lnTo>
                <a:lnTo>
                  <a:pt x="155320" y="13335"/>
                </a:lnTo>
                <a:lnTo>
                  <a:pt x="142875" y="11175"/>
                </a:lnTo>
                <a:lnTo>
                  <a:pt x="129158" y="8636"/>
                </a:lnTo>
                <a:lnTo>
                  <a:pt x="116204" y="5968"/>
                </a:lnTo>
                <a:lnTo>
                  <a:pt x="103124" y="4318"/>
                </a:lnTo>
                <a:lnTo>
                  <a:pt x="91312" y="2158"/>
                </a:lnTo>
                <a:lnTo>
                  <a:pt x="79501" y="1269"/>
                </a:lnTo>
                <a:lnTo>
                  <a:pt x="68325" y="0"/>
                </a:lnTo>
                <a:close/>
              </a:path>
            </a:pathLst>
          </a:custGeom>
          <a:solidFill>
            <a:srgbClr val="844633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67" name="object 767"/>
          <p:cNvSpPr/>
          <p:nvPr/>
        </p:nvSpPr>
        <p:spPr>
          <a:xfrm>
            <a:off x="7350252" y="4683252"/>
            <a:ext cx="12192" cy="7620"/>
          </a:xfrm>
          <a:custGeom>
            <a:avLst/>
            <a:gdLst/>
            <a:ahLst/>
            <a:cxnLst/>
            <a:rect l="l" t="t" r="r" b="b"/>
            <a:pathLst>
              <a:path w="12192" h="7620">
                <a:moveTo>
                  <a:pt x="7874" y="0"/>
                </a:moveTo>
                <a:lnTo>
                  <a:pt x="6096" y="0"/>
                </a:lnTo>
                <a:lnTo>
                  <a:pt x="3682" y="762"/>
                </a:lnTo>
                <a:lnTo>
                  <a:pt x="1777" y="1650"/>
                </a:lnTo>
                <a:lnTo>
                  <a:pt x="0" y="3175"/>
                </a:lnTo>
                <a:lnTo>
                  <a:pt x="0" y="4445"/>
                </a:lnTo>
                <a:lnTo>
                  <a:pt x="1777" y="5968"/>
                </a:lnTo>
                <a:lnTo>
                  <a:pt x="3048" y="7239"/>
                </a:lnTo>
                <a:lnTo>
                  <a:pt x="4825" y="7620"/>
                </a:lnTo>
                <a:lnTo>
                  <a:pt x="7366" y="7620"/>
                </a:lnTo>
                <a:lnTo>
                  <a:pt x="9144" y="7239"/>
                </a:lnTo>
                <a:lnTo>
                  <a:pt x="10922" y="6477"/>
                </a:lnTo>
                <a:lnTo>
                  <a:pt x="12192" y="4825"/>
                </a:lnTo>
                <a:lnTo>
                  <a:pt x="12192" y="3556"/>
                </a:lnTo>
                <a:lnTo>
                  <a:pt x="11556" y="2031"/>
                </a:lnTo>
                <a:lnTo>
                  <a:pt x="10414" y="762"/>
                </a:lnTo>
                <a:lnTo>
                  <a:pt x="7874" y="0"/>
                </a:lnTo>
                <a:close/>
              </a:path>
            </a:pathLst>
          </a:custGeom>
          <a:solidFill>
            <a:srgbClr val="844633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68" name="object 768"/>
          <p:cNvSpPr/>
          <p:nvPr/>
        </p:nvSpPr>
        <p:spPr>
          <a:xfrm>
            <a:off x="7200900" y="4524755"/>
            <a:ext cx="12192" cy="9143"/>
          </a:xfrm>
          <a:custGeom>
            <a:avLst/>
            <a:gdLst/>
            <a:ahLst/>
            <a:cxnLst/>
            <a:rect l="l" t="t" r="r" b="b"/>
            <a:pathLst>
              <a:path w="12192" h="9144">
                <a:moveTo>
                  <a:pt x="7747" y="0"/>
                </a:moveTo>
                <a:lnTo>
                  <a:pt x="5715" y="0"/>
                </a:lnTo>
                <a:lnTo>
                  <a:pt x="3809" y="889"/>
                </a:lnTo>
                <a:lnTo>
                  <a:pt x="1270" y="1778"/>
                </a:lnTo>
                <a:lnTo>
                  <a:pt x="0" y="3175"/>
                </a:lnTo>
                <a:lnTo>
                  <a:pt x="0" y="5080"/>
                </a:lnTo>
                <a:lnTo>
                  <a:pt x="1270" y="6350"/>
                </a:lnTo>
                <a:lnTo>
                  <a:pt x="2540" y="8255"/>
                </a:lnTo>
                <a:lnTo>
                  <a:pt x="5079" y="9144"/>
                </a:lnTo>
                <a:lnTo>
                  <a:pt x="7111" y="9144"/>
                </a:lnTo>
                <a:lnTo>
                  <a:pt x="9651" y="8255"/>
                </a:lnTo>
                <a:lnTo>
                  <a:pt x="11556" y="6858"/>
                </a:lnTo>
                <a:lnTo>
                  <a:pt x="12192" y="5461"/>
                </a:lnTo>
                <a:lnTo>
                  <a:pt x="12192" y="3683"/>
                </a:lnTo>
                <a:lnTo>
                  <a:pt x="11556" y="2286"/>
                </a:lnTo>
                <a:lnTo>
                  <a:pt x="10286" y="889"/>
                </a:lnTo>
                <a:lnTo>
                  <a:pt x="7747" y="0"/>
                </a:lnTo>
                <a:close/>
              </a:path>
            </a:pathLst>
          </a:custGeom>
          <a:solidFill>
            <a:srgbClr val="844633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69" name="object 769"/>
          <p:cNvSpPr/>
          <p:nvPr/>
        </p:nvSpPr>
        <p:spPr>
          <a:xfrm>
            <a:off x="7335011" y="4678679"/>
            <a:ext cx="106680" cy="39624"/>
          </a:xfrm>
          <a:custGeom>
            <a:avLst/>
            <a:gdLst/>
            <a:ahLst/>
            <a:cxnLst/>
            <a:rect l="l" t="t" r="r" b="b"/>
            <a:pathLst>
              <a:path w="106680" h="39624">
                <a:moveTo>
                  <a:pt x="105410" y="34544"/>
                </a:moveTo>
                <a:lnTo>
                  <a:pt x="10414" y="34544"/>
                </a:lnTo>
                <a:lnTo>
                  <a:pt x="15367" y="34925"/>
                </a:lnTo>
                <a:lnTo>
                  <a:pt x="22098" y="35306"/>
                </a:lnTo>
                <a:lnTo>
                  <a:pt x="26416" y="35814"/>
                </a:lnTo>
                <a:lnTo>
                  <a:pt x="31877" y="37084"/>
                </a:lnTo>
                <a:lnTo>
                  <a:pt x="37973" y="37973"/>
                </a:lnTo>
                <a:lnTo>
                  <a:pt x="45339" y="38354"/>
                </a:lnTo>
                <a:lnTo>
                  <a:pt x="52070" y="39243"/>
                </a:lnTo>
                <a:lnTo>
                  <a:pt x="59436" y="39624"/>
                </a:lnTo>
                <a:lnTo>
                  <a:pt x="78486" y="39624"/>
                </a:lnTo>
                <a:lnTo>
                  <a:pt x="83947" y="39243"/>
                </a:lnTo>
                <a:lnTo>
                  <a:pt x="89535" y="39243"/>
                </a:lnTo>
                <a:lnTo>
                  <a:pt x="95631" y="38735"/>
                </a:lnTo>
                <a:lnTo>
                  <a:pt x="102997" y="37973"/>
                </a:lnTo>
                <a:lnTo>
                  <a:pt x="106045" y="37084"/>
                </a:lnTo>
                <a:lnTo>
                  <a:pt x="106680" y="35814"/>
                </a:lnTo>
                <a:lnTo>
                  <a:pt x="105410" y="34544"/>
                </a:lnTo>
                <a:close/>
              </a:path>
              <a:path w="106680" h="39624">
                <a:moveTo>
                  <a:pt x="22098" y="0"/>
                </a:moveTo>
                <a:lnTo>
                  <a:pt x="17780" y="0"/>
                </a:lnTo>
                <a:lnTo>
                  <a:pt x="15367" y="1270"/>
                </a:lnTo>
                <a:lnTo>
                  <a:pt x="12827" y="2921"/>
                </a:lnTo>
                <a:lnTo>
                  <a:pt x="9779" y="5969"/>
                </a:lnTo>
                <a:lnTo>
                  <a:pt x="8001" y="8890"/>
                </a:lnTo>
                <a:lnTo>
                  <a:pt x="4953" y="13208"/>
                </a:lnTo>
                <a:lnTo>
                  <a:pt x="2413" y="17526"/>
                </a:lnTo>
                <a:lnTo>
                  <a:pt x="0" y="22098"/>
                </a:lnTo>
                <a:lnTo>
                  <a:pt x="0" y="32766"/>
                </a:lnTo>
                <a:lnTo>
                  <a:pt x="635" y="34544"/>
                </a:lnTo>
                <a:lnTo>
                  <a:pt x="4318" y="34925"/>
                </a:lnTo>
                <a:lnTo>
                  <a:pt x="7366" y="34925"/>
                </a:lnTo>
                <a:lnTo>
                  <a:pt x="10414" y="34544"/>
                </a:lnTo>
                <a:lnTo>
                  <a:pt x="105410" y="34544"/>
                </a:lnTo>
                <a:lnTo>
                  <a:pt x="101727" y="32766"/>
                </a:lnTo>
                <a:lnTo>
                  <a:pt x="96901" y="31115"/>
                </a:lnTo>
                <a:lnTo>
                  <a:pt x="91313" y="28956"/>
                </a:lnTo>
                <a:lnTo>
                  <a:pt x="85217" y="27686"/>
                </a:lnTo>
                <a:lnTo>
                  <a:pt x="79121" y="25527"/>
                </a:lnTo>
                <a:lnTo>
                  <a:pt x="74803" y="24257"/>
                </a:lnTo>
                <a:lnTo>
                  <a:pt x="71120" y="22987"/>
                </a:lnTo>
                <a:lnTo>
                  <a:pt x="65024" y="20066"/>
                </a:lnTo>
                <a:lnTo>
                  <a:pt x="58293" y="16129"/>
                </a:lnTo>
                <a:lnTo>
                  <a:pt x="50292" y="11938"/>
                </a:lnTo>
                <a:lnTo>
                  <a:pt x="42291" y="8128"/>
                </a:lnTo>
                <a:lnTo>
                  <a:pt x="34290" y="4699"/>
                </a:lnTo>
                <a:lnTo>
                  <a:pt x="27559" y="2159"/>
                </a:lnTo>
                <a:lnTo>
                  <a:pt x="22098" y="0"/>
                </a:lnTo>
                <a:close/>
              </a:path>
            </a:pathLst>
          </a:custGeom>
          <a:solidFill>
            <a:srgbClr val="844633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70" name="object 770"/>
          <p:cNvSpPr/>
          <p:nvPr/>
        </p:nvSpPr>
        <p:spPr>
          <a:xfrm>
            <a:off x="7350252" y="4683252"/>
            <a:ext cx="12192" cy="7620"/>
          </a:xfrm>
          <a:custGeom>
            <a:avLst/>
            <a:gdLst/>
            <a:ahLst/>
            <a:cxnLst/>
            <a:rect l="l" t="t" r="r" b="b"/>
            <a:pathLst>
              <a:path w="12192" h="7620">
                <a:moveTo>
                  <a:pt x="6730" y="0"/>
                </a:moveTo>
                <a:lnTo>
                  <a:pt x="4318" y="381"/>
                </a:lnTo>
                <a:lnTo>
                  <a:pt x="2413" y="762"/>
                </a:lnTo>
                <a:lnTo>
                  <a:pt x="1270" y="2031"/>
                </a:lnTo>
                <a:lnTo>
                  <a:pt x="0" y="3556"/>
                </a:lnTo>
                <a:lnTo>
                  <a:pt x="1270" y="5587"/>
                </a:lnTo>
                <a:lnTo>
                  <a:pt x="1777" y="6858"/>
                </a:lnTo>
                <a:lnTo>
                  <a:pt x="3682" y="7239"/>
                </a:lnTo>
                <a:lnTo>
                  <a:pt x="6096" y="7620"/>
                </a:lnTo>
                <a:lnTo>
                  <a:pt x="8508" y="7620"/>
                </a:lnTo>
                <a:lnTo>
                  <a:pt x="10922" y="6858"/>
                </a:lnTo>
                <a:lnTo>
                  <a:pt x="11556" y="5587"/>
                </a:lnTo>
                <a:lnTo>
                  <a:pt x="12192" y="4064"/>
                </a:lnTo>
                <a:lnTo>
                  <a:pt x="12192" y="2793"/>
                </a:lnTo>
                <a:lnTo>
                  <a:pt x="10922" y="1143"/>
                </a:lnTo>
                <a:lnTo>
                  <a:pt x="8508" y="381"/>
                </a:lnTo>
                <a:lnTo>
                  <a:pt x="6730" y="0"/>
                </a:lnTo>
                <a:close/>
              </a:path>
            </a:pathLst>
          </a:custGeom>
          <a:solidFill>
            <a:srgbClr val="844633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71" name="object 771"/>
          <p:cNvSpPr/>
          <p:nvPr/>
        </p:nvSpPr>
        <p:spPr>
          <a:xfrm>
            <a:off x="7331964" y="4687823"/>
            <a:ext cx="112775" cy="32003"/>
          </a:xfrm>
          <a:custGeom>
            <a:avLst/>
            <a:gdLst/>
            <a:ahLst/>
            <a:cxnLst/>
            <a:rect l="l" t="t" r="r" b="b"/>
            <a:pathLst>
              <a:path w="112775" h="32003">
                <a:moveTo>
                  <a:pt x="9397" y="0"/>
                </a:moveTo>
                <a:lnTo>
                  <a:pt x="8127" y="0"/>
                </a:lnTo>
                <a:lnTo>
                  <a:pt x="7492" y="888"/>
                </a:lnTo>
                <a:lnTo>
                  <a:pt x="7492" y="1269"/>
                </a:lnTo>
                <a:lnTo>
                  <a:pt x="6857" y="2158"/>
                </a:lnTo>
                <a:lnTo>
                  <a:pt x="5587" y="4190"/>
                </a:lnTo>
                <a:lnTo>
                  <a:pt x="2539" y="7619"/>
                </a:lnTo>
                <a:lnTo>
                  <a:pt x="634" y="12192"/>
                </a:lnTo>
                <a:lnTo>
                  <a:pt x="115" y="15620"/>
                </a:lnTo>
                <a:lnTo>
                  <a:pt x="0" y="20574"/>
                </a:lnTo>
                <a:lnTo>
                  <a:pt x="634" y="23621"/>
                </a:lnTo>
                <a:lnTo>
                  <a:pt x="1904" y="25273"/>
                </a:lnTo>
                <a:lnTo>
                  <a:pt x="4444" y="25653"/>
                </a:lnTo>
                <a:lnTo>
                  <a:pt x="6857" y="25653"/>
                </a:lnTo>
                <a:lnTo>
                  <a:pt x="11302" y="26162"/>
                </a:lnTo>
                <a:lnTo>
                  <a:pt x="21335" y="26924"/>
                </a:lnTo>
                <a:lnTo>
                  <a:pt x="26288" y="26924"/>
                </a:lnTo>
                <a:lnTo>
                  <a:pt x="30733" y="27812"/>
                </a:lnTo>
                <a:lnTo>
                  <a:pt x="34416" y="28193"/>
                </a:lnTo>
                <a:lnTo>
                  <a:pt x="45084" y="29463"/>
                </a:lnTo>
                <a:lnTo>
                  <a:pt x="54482" y="31114"/>
                </a:lnTo>
                <a:lnTo>
                  <a:pt x="63245" y="31623"/>
                </a:lnTo>
                <a:lnTo>
                  <a:pt x="71374" y="32003"/>
                </a:lnTo>
                <a:lnTo>
                  <a:pt x="85851" y="32003"/>
                </a:lnTo>
                <a:lnTo>
                  <a:pt x="92709" y="31623"/>
                </a:lnTo>
                <a:lnTo>
                  <a:pt x="100202" y="31114"/>
                </a:lnTo>
                <a:lnTo>
                  <a:pt x="105917" y="30352"/>
                </a:lnTo>
                <a:lnTo>
                  <a:pt x="110235" y="29844"/>
                </a:lnTo>
                <a:lnTo>
                  <a:pt x="112775" y="28575"/>
                </a:lnTo>
                <a:lnTo>
                  <a:pt x="112775" y="26162"/>
                </a:lnTo>
                <a:lnTo>
                  <a:pt x="82676" y="15620"/>
                </a:lnTo>
                <a:lnTo>
                  <a:pt x="78358" y="13843"/>
                </a:lnTo>
                <a:lnTo>
                  <a:pt x="75818" y="13081"/>
                </a:lnTo>
                <a:lnTo>
                  <a:pt x="71374" y="10921"/>
                </a:lnTo>
                <a:lnTo>
                  <a:pt x="67349" y="9270"/>
                </a:lnTo>
                <a:lnTo>
                  <a:pt x="39496" y="9270"/>
                </a:lnTo>
                <a:lnTo>
                  <a:pt x="35051" y="8889"/>
                </a:lnTo>
                <a:lnTo>
                  <a:pt x="10667" y="381"/>
                </a:lnTo>
                <a:lnTo>
                  <a:pt x="9397" y="0"/>
                </a:lnTo>
                <a:close/>
              </a:path>
              <a:path w="112775" h="32003">
                <a:moveTo>
                  <a:pt x="52577" y="2920"/>
                </a:moveTo>
                <a:lnTo>
                  <a:pt x="49529" y="4190"/>
                </a:lnTo>
                <a:lnTo>
                  <a:pt x="47625" y="7619"/>
                </a:lnTo>
                <a:lnTo>
                  <a:pt x="43814" y="8889"/>
                </a:lnTo>
                <a:lnTo>
                  <a:pt x="39496" y="9270"/>
                </a:lnTo>
                <a:lnTo>
                  <a:pt x="67349" y="9270"/>
                </a:lnTo>
                <a:lnTo>
                  <a:pt x="66420" y="8889"/>
                </a:lnTo>
                <a:lnTo>
                  <a:pt x="60197" y="5842"/>
                </a:lnTo>
                <a:lnTo>
                  <a:pt x="57657" y="4190"/>
                </a:lnTo>
                <a:lnTo>
                  <a:pt x="55117" y="3428"/>
                </a:lnTo>
                <a:lnTo>
                  <a:pt x="52577" y="2920"/>
                </a:lnTo>
                <a:close/>
              </a:path>
            </a:pathLst>
          </a:custGeom>
          <a:solidFill>
            <a:srgbClr val="4B1628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72" name="object 772"/>
          <p:cNvSpPr/>
          <p:nvPr/>
        </p:nvSpPr>
        <p:spPr>
          <a:xfrm>
            <a:off x="7331964" y="4713732"/>
            <a:ext cx="112775" cy="7619"/>
          </a:xfrm>
          <a:custGeom>
            <a:avLst/>
            <a:gdLst/>
            <a:ahLst/>
            <a:cxnLst/>
            <a:rect l="l" t="t" r="r" b="b"/>
            <a:pathLst>
              <a:path w="112775" h="7620">
                <a:moveTo>
                  <a:pt x="41147" y="3302"/>
                </a:moveTo>
                <a:lnTo>
                  <a:pt x="33400" y="3302"/>
                </a:lnTo>
                <a:lnTo>
                  <a:pt x="34670" y="3683"/>
                </a:lnTo>
                <a:lnTo>
                  <a:pt x="36575" y="3683"/>
                </a:lnTo>
                <a:lnTo>
                  <a:pt x="40258" y="3937"/>
                </a:lnTo>
                <a:lnTo>
                  <a:pt x="44068" y="5080"/>
                </a:lnTo>
                <a:lnTo>
                  <a:pt x="49149" y="5461"/>
                </a:lnTo>
                <a:lnTo>
                  <a:pt x="53593" y="5842"/>
                </a:lnTo>
                <a:lnTo>
                  <a:pt x="58546" y="6477"/>
                </a:lnTo>
                <a:lnTo>
                  <a:pt x="63626" y="6858"/>
                </a:lnTo>
                <a:lnTo>
                  <a:pt x="69341" y="7620"/>
                </a:lnTo>
                <a:lnTo>
                  <a:pt x="85089" y="7620"/>
                </a:lnTo>
                <a:lnTo>
                  <a:pt x="92582" y="6858"/>
                </a:lnTo>
                <a:lnTo>
                  <a:pt x="99567" y="6477"/>
                </a:lnTo>
                <a:lnTo>
                  <a:pt x="105790" y="6223"/>
                </a:lnTo>
                <a:lnTo>
                  <a:pt x="110235" y="5842"/>
                </a:lnTo>
                <a:lnTo>
                  <a:pt x="71246" y="5842"/>
                </a:lnTo>
                <a:lnTo>
                  <a:pt x="54228" y="5080"/>
                </a:lnTo>
                <a:lnTo>
                  <a:pt x="44703" y="3683"/>
                </a:lnTo>
                <a:lnTo>
                  <a:pt x="41147" y="3302"/>
                </a:lnTo>
                <a:close/>
              </a:path>
              <a:path w="112775" h="7620">
                <a:moveTo>
                  <a:pt x="1269" y="0"/>
                </a:moveTo>
                <a:lnTo>
                  <a:pt x="0" y="381"/>
                </a:lnTo>
                <a:lnTo>
                  <a:pt x="0" y="2921"/>
                </a:lnTo>
                <a:lnTo>
                  <a:pt x="634" y="3937"/>
                </a:lnTo>
                <a:lnTo>
                  <a:pt x="4444" y="5080"/>
                </a:lnTo>
                <a:lnTo>
                  <a:pt x="14477" y="5842"/>
                </a:lnTo>
                <a:lnTo>
                  <a:pt x="32765" y="5842"/>
                </a:lnTo>
                <a:lnTo>
                  <a:pt x="33400" y="5461"/>
                </a:lnTo>
                <a:lnTo>
                  <a:pt x="33400" y="3302"/>
                </a:lnTo>
                <a:lnTo>
                  <a:pt x="41147" y="3302"/>
                </a:lnTo>
                <a:lnTo>
                  <a:pt x="30225" y="2159"/>
                </a:lnTo>
                <a:lnTo>
                  <a:pt x="25780" y="1397"/>
                </a:lnTo>
                <a:lnTo>
                  <a:pt x="20827" y="1397"/>
                </a:lnTo>
                <a:lnTo>
                  <a:pt x="15747" y="1143"/>
                </a:lnTo>
                <a:lnTo>
                  <a:pt x="10667" y="762"/>
                </a:lnTo>
                <a:lnTo>
                  <a:pt x="6350" y="381"/>
                </a:lnTo>
                <a:lnTo>
                  <a:pt x="3809" y="381"/>
                </a:lnTo>
                <a:lnTo>
                  <a:pt x="1269" y="0"/>
                </a:lnTo>
                <a:close/>
              </a:path>
              <a:path w="112775" h="7620">
                <a:moveTo>
                  <a:pt x="112140" y="3683"/>
                </a:moveTo>
                <a:lnTo>
                  <a:pt x="110870" y="3683"/>
                </a:lnTo>
                <a:lnTo>
                  <a:pt x="108965" y="3937"/>
                </a:lnTo>
                <a:lnTo>
                  <a:pt x="106425" y="4318"/>
                </a:lnTo>
                <a:lnTo>
                  <a:pt x="102742" y="5080"/>
                </a:lnTo>
                <a:lnTo>
                  <a:pt x="100202" y="5080"/>
                </a:lnTo>
                <a:lnTo>
                  <a:pt x="85725" y="5842"/>
                </a:lnTo>
                <a:lnTo>
                  <a:pt x="110235" y="5842"/>
                </a:lnTo>
                <a:lnTo>
                  <a:pt x="112140" y="5461"/>
                </a:lnTo>
                <a:lnTo>
                  <a:pt x="112775" y="5080"/>
                </a:lnTo>
                <a:lnTo>
                  <a:pt x="112775" y="3937"/>
                </a:lnTo>
                <a:lnTo>
                  <a:pt x="112140" y="36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73" name="object 773"/>
          <p:cNvSpPr/>
          <p:nvPr/>
        </p:nvSpPr>
        <p:spPr>
          <a:xfrm>
            <a:off x="7173468" y="4492752"/>
            <a:ext cx="260603" cy="211836"/>
          </a:xfrm>
          <a:custGeom>
            <a:avLst/>
            <a:gdLst/>
            <a:ahLst/>
            <a:cxnLst/>
            <a:rect l="l" t="t" r="r" b="b"/>
            <a:pathLst>
              <a:path w="260603" h="211836">
                <a:moveTo>
                  <a:pt x="260603" y="72643"/>
                </a:moveTo>
                <a:lnTo>
                  <a:pt x="183896" y="72643"/>
                </a:lnTo>
                <a:lnTo>
                  <a:pt x="185165" y="74295"/>
                </a:lnTo>
                <a:lnTo>
                  <a:pt x="183896" y="76962"/>
                </a:lnTo>
                <a:lnTo>
                  <a:pt x="181990" y="78612"/>
                </a:lnTo>
                <a:lnTo>
                  <a:pt x="178942" y="79502"/>
                </a:lnTo>
                <a:lnTo>
                  <a:pt x="175767" y="81661"/>
                </a:lnTo>
                <a:lnTo>
                  <a:pt x="174625" y="83312"/>
                </a:lnTo>
                <a:lnTo>
                  <a:pt x="174625" y="85471"/>
                </a:lnTo>
                <a:lnTo>
                  <a:pt x="175132" y="87249"/>
                </a:lnTo>
                <a:lnTo>
                  <a:pt x="173989" y="89408"/>
                </a:lnTo>
                <a:lnTo>
                  <a:pt x="172720" y="91567"/>
                </a:lnTo>
                <a:lnTo>
                  <a:pt x="172720" y="93218"/>
                </a:lnTo>
                <a:lnTo>
                  <a:pt x="171450" y="98806"/>
                </a:lnTo>
                <a:lnTo>
                  <a:pt x="168275" y="109600"/>
                </a:lnTo>
                <a:lnTo>
                  <a:pt x="165226" y="123317"/>
                </a:lnTo>
                <a:lnTo>
                  <a:pt x="165226" y="154686"/>
                </a:lnTo>
                <a:lnTo>
                  <a:pt x="163322" y="173609"/>
                </a:lnTo>
                <a:lnTo>
                  <a:pt x="160274" y="192024"/>
                </a:lnTo>
                <a:lnTo>
                  <a:pt x="159003" y="207518"/>
                </a:lnTo>
                <a:lnTo>
                  <a:pt x="163322" y="208406"/>
                </a:lnTo>
                <a:lnTo>
                  <a:pt x="169545" y="210058"/>
                </a:lnTo>
                <a:lnTo>
                  <a:pt x="178307" y="210947"/>
                </a:lnTo>
                <a:lnTo>
                  <a:pt x="188849" y="211455"/>
                </a:lnTo>
                <a:lnTo>
                  <a:pt x="199516" y="211836"/>
                </a:lnTo>
                <a:lnTo>
                  <a:pt x="211327" y="211455"/>
                </a:lnTo>
                <a:lnTo>
                  <a:pt x="222630" y="210058"/>
                </a:lnTo>
                <a:lnTo>
                  <a:pt x="232536" y="207137"/>
                </a:lnTo>
                <a:lnTo>
                  <a:pt x="230631" y="196342"/>
                </a:lnTo>
                <a:lnTo>
                  <a:pt x="229488" y="181737"/>
                </a:lnTo>
                <a:lnTo>
                  <a:pt x="229488" y="168402"/>
                </a:lnTo>
                <a:lnTo>
                  <a:pt x="229997" y="159004"/>
                </a:lnTo>
                <a:lnTo>
                  <a:pt x="231266" y="153797"/>
                </a:lnTo>
                <a:lnTo>
                  <a:pt x="235076" y="144399"/>
                </a:lnTo>
                <a:lnTo>
                  <a:pt x="238759" y="131953"/>
                </a:lnTo>
                <a:lnTo>
                  <a:pt x="243204" y="118618"/>
                </a:lnTo>
                <a:lnTo>
                  <a:pt x="246252" y="105283"/>
                </a:lnTo>
                <a:lnTo>
                  <a:pt x="250571" y="93218"/>
                </a:lnTo>
                <a:lnTo>
                  <a:pt x="253746" y="83820"/>
                </a:lnTo>
                <a:lnTo>
                  <a:pt x="255650" y="79502"/>
                </a:lnTo>
                <a:lnTo>
                  <a:pt x="258063" y="76454"/>
                </a:lnTo>
                <a:lnTo>
                  <a:pt x="260603" y="72643"/>
                </a:lnTo>
                <a:close/>
              </a:path>
              <a:path w="260603" h="211836">
                <a:moveTo>
                  <a:pt x="173354" y="73533"/>
                </a:moveTo>
                <a:lnTo>
                  <a:pt x="148971" y="73533"/>
                </a:lnTo>
                <a:lnTo>
                  <a:pt x="158368" y="73914"/>
                </a:lnTo>
                <a:lnTo>
                  <a:pt x="166497" y="73914"/>
                </a:lnTo>
                <a:lnTo>
                  <a:pt x="173354" y="73533"/>
                </a:lnTo>
                <a:close/>
              </a:path>
              <a:path w="260603" h="211836">
                <a:moveTo>
                  <a:pt x="78612" y="0"/>
                </a:moveTo>
                <a:lnTo>
                  <a:pt x="69850" y="0"/>
                </a:lnTo>
                <a:lnTo>
                  <a:pt x="61086" y="381"/>
                </a:lnTo>
                <a:lnTo>
                  <a:pt x="13080" y="14605"/>
                </a:lnTo>
                <a:lnTo>
                  <a:pt x="0" y="36068"/>
                </a:lnTo>
                <a:lnTo>
                  <a:pt x="3175" y="46862"/>
                </a:lnTo>
                <a:lnTo>
                  <a:pt x="13080" y="56768"/>
                </a:lnTo>
                <a:lnTo>
                  <a:pt x="28701" y="64516"/>
                </a:lnTo>
                <a:lnTo>
                  <a:pt x="50546" y="69215"/>
                </a:lnTo>
                <a:lnTo>
                  <a:pt x="52958" y="69215"/>
                </a:lnTo>
                <a:lnTo>
                  <a:pt x="58038" y="69596"/>
                </a:lnTo>
                <a:lnTo>
                  <a:pt x="65404" y="69977"/>
                </a:lnTo>
                <a:lnTo>
                  <a:pt x="73532" y="70485"/>
                </a:lnTo>
                <a:lnTo>
                  <a:pt x="83565" y="70866"/>
                </a:lnTo>
                <a:lnTo>
                  <a:pt x="93472" y="71374"/>
                </a:lnTo>
                <a:lnTo>
                  <a:pt x="104775" y="72136"/>
                </a:lnTo>
                <a:lnTo>
                  <a:pt x="138429" y="73533"/>
                </a:lnTo>
                <a:lnTo>
                  <a:pt x="177673" y="73533"/>
                </a:lnTo>
                <a:lnTo>
                  <a:pt x="180212" y="73025"/>
                </a:lnTo>
                <a:lnTo>
                  <a:pt x="183896" y="72643"/>
                </a:lnTo>
                <a:lnTo>
                  <a:pt x="260603" y="72643"/>
                </a:lnTo>
                <a:lnTo>
                  <a:pt x="264286" y="67437"/>
                </a:lnTo>
                <a:lnTo>
                  <a:pt x="268097" y="61468"/>
                </a:lnTo>
                <a:lnTo>
                  <a:pt x="271779" y="55880"/>
                </a:lnTo>
                <a:lnTo>
                  <a:pt x="273684" y="50292"/>
                </a:lnTo>
                <a:lnTo>
                  <a:pt x="274320" y="45085"/>
                </a:lnTo>
                <a:lnTo>
                  <a:pt x="273684" y="41656"/>
                </a:lnTo>
                <a:lnTo>
                  <a:pt x="251205" y="30480"/>
                </a:lnTo>
                <a:lnTo>
                  <a:pt x="245617" y="28829"/>
                </a:lnTo>
                <a:lnTo>
                  <a:pt x="240029" y="27559"/>
                </a:lnTo>
                <a:lnTo>
                  <a:pt x="234441" y="26670"/>
                </a:lnTo>
                <a:lnTo>
                  <a:pt x="230631" y="26162"/>
                </a:lnTo>
                <a:lnTo>
                  <a:pt x="225043" y="24892"/>
                </a:lnTo>
                <a:lnTo>
                  <a:pt x="218185" y="23622"/>
                </a:lnTo>
                <a:lnTo>
                  <a:pt x="210692" y="22733"/>
                </a:lnTo>
                <a:lnTo>
                  <a:pt x="202056" y="20574"/>
                </a:lnTo>
                <a:lnTo>
                  <a:pt x="192024" y="18923"/>
                </a:lnTo>
                <a:lnTo>
                  <a:pt x="181990" y="17145"/>
                </a:lnTo>
                <a:lnTo>
                  <a:pt x="171450" y="14986"/>
                </a:lnTo>
                <a:lnTo>
                  <a:pt x="161416" y="13716"/>
                </a:lnTo>
                <a:lnTo>
                  <a:pt x="152146" y="11556"/>
                </a:lnTo>
                <a:lnTo>
                  <a:pt x="142748" y="10287"/>
                </a:lnTo>
                <a:lnTo>
                  <a:pt x="134620" y="8128"/>
                </a:lnTo>
                <a:lnTo>
                  <a:pt x="127126" y="7366"/>
                </a:lnTo>
                <a:lnTo>
                  <a:pt x="120903" y="5587"/>
                </a:lnTo>
                <a:lnTo>
                  <a:pt x="116585" y="4699"/>
                </a:lnTo>
                <a:lnTo>
                  <a:pt x="113410" y="4318"/>
                </a:lnTo>
                <a:lnTo>
                  <a:pt x="108457" y="3429"/>
                </a:lnTo>
                <a:lnTo>
                  <a:pt x="102234" y="2159"/>
                </a:lnTo>
                <a:lnTo>
                  <a:pt x="87249" y="381"/>
                </a:lnTo>
                <a:lnTo>
                  <a:pt x="78612" y="0"/>
                </a:lnTo>
                <a:close/>
              </a:path>
            </a:pathLst>
          </a:custGeom>
          <a:solidFill>
            <a:srgbClr val="000066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74" name="object 774"/>
          <p:cNvSpPr/>
          <p:nvPr/>
        </p:nvSpPr>
        <p:spPr>
          <a:xfrm>
            <a:off x="7179564" y="4498847"/>
            <a:ext cx="257555" cy="222503"/>
          </a:xfrm>
          <a:custGeom>
            <a:avLst/>
            <a:gdLst/>
            <a:ahLst/>
            <a:cxnLst/>
            <a:rect l="l" t="t" r="r" b="b"/>
            <a:pathLst>
              <a:path w="257555" h="222503">
                <a:moveTo>
                  <a:pt x="55371" y="0"/>
                </a:moveTo>
                <a:lnTo>
                  <a:pt x="45465" y="0"/>
                </a:lnTo>
                <a:lnTo>
                  <a:pt x="27431" y="3428"/>
                </a:lnTo>
                <a:lnTo>
                  <a:pt x="19303" y="7238"/>
                </a:lnTo>
                <a:lnTo>
                  <a:pt x="11810" y="11556"/>
                </a:lnTo>
                <a:lnTo>
                  <a:pt x="2539" y="21843"/>
                </a:lnTo>
                <a:lnTo>
                  <a:pt x="0" y="32638"/>
                </a:lnTo>
                <a:lnTo>
                  <a:pt x="4317" y="43814"/>
                </a:lnTo>
                <a:lnTo>
                  <a:pt x="14350" y="53212"/>
                </a:lnTo>
                <a:lnTo>
                  <a:pt x="25526" y="58038"/>
                </a:lnTo>
                <a:lnTo>
                  <a:pt x="31114" y="60197"/>
                </a:lnTo>
                <a:lnTo>
                  <a:pt x="37337" y="61468"/>
                </a:lnTo>
                <a:lnTo>
                  <a:pt x="44195" y="63118"/>
                </a:lnTo>
                <a:lnTo>
                  <a:pt x="50418" y="64388"/>
                </a:lnTo>
                <a:lnTo>
                  <a:pt x="55371" y="65277"/>
                </a:lnTo>
                <a:lnTo>
                  <a:pt x="59689" y="65658"/>
                </a:lnTo>
                <a:lnTo>
                  <a:pt x="63500" y="66547"/>
                </a:lnTo>
                <a:lnTo>
                  <a:pt x="68452" y="67437"/>
                </a:lnTo>
                <a:lnTo>
                  <a:pt x="74675" y="67818"/>
                </a:lnTo>
                <a:lnTo>
                  <a:pt x="81533" y="68706"/>
                </a:lnTo>
                <a:lnTo>
                  <a:pt x="88391" y="69976"/>
                </a:lnTo>
                <a:lnTo>
                  <a:pt x="94614" y="70865"/>
                </a:lnTo>
                <a:lnTo>
                  <a:pt x="100837" y="71246"/>
                </a:lnTo>
                <a:lnTo>
                  <a:pt x="105790" y="71754"/>
                </a:lnTo>
                <a:lnTo>
                  <a:pt x="110743" y="71754"/>
                </a:lnTo>
                <a:lnTo>
                  <a:pt x="118236" y="72135"/>
                </a:lnTo>
                <a:lnTo>
                  <a:pt x="126872" y="73025"/>
                </a:lnTo>
                <a:lnTo>
                  <a:pt x="136905" y="73406"/>
                </a:lnTo>
                <a:lnTo>
                  <a:pt x="146176" y="73913"/>
                </a:lnTo>
                <a:lnTo>
                  <a:pt x="155575" y="74802"/>
                </a:lnTo>
                <a:lnTo>
                  <a:pt x="162940" y="75183"/>
                </a:lnTo>
                <a:lnTo>
                  <a:pt x="168655" y="76453"/>
                </a:lnTo>
                <a:lnTo>
                  <a:pt x="173608" y="77343"/>
                </a:lnTo>
                <a:lnTo>
                  <a:pt x="179196" y="78612"/>
                </a:lnTo>
                <a:lnTo>
                  <a:pt x="182879" y="80263"/>
                </a:lnTo>
                <a:lnTo>
                  <a:pt x="182879" y="82931"/>
                </a:lnTo>
                <a:lnTo>
                  <a:pt x="181609" y="84200"/>
                </a:lnTo>
                <a:lnTo>
                  <a:pt x="179196" y="86359"/>
                </a:lnTo>
                <a:lnTo>
                  <a:pt x="176021" y="88010"/>
                </a:lnTo>
                <a:lnTo>
                  <a:pt x="172974" y="91058"/>
                </a:lnTo>
                <a:lnTo>
                  <a:pt x="149351" y="127634"/>
                </a:lnTo>
                <a:lnTo>
                  <a:pt x="139953" y="163702"/>
                </a:lnTo>
                <a:lnTo>
                  <a:pt x="136270" y="172719"/>
                </a:lnTo>
                <a:lnTo>
                  <a:pt x="131825" y="184657"/>
                </a:lnTo>
                <a:lnTo>
                  <a:pt x="127507" y="196341"/>
                </a:lnTo>
                <a:lnTo>
                  <a:pt x="125729" y="204850"/>
                </a:lnTo>
                <a:lnTo>
                  <a:pt x="125729" y="210946"/>
                </a:lnTo>
                <a:lnTo>
                  <a:pt x="126872" y="216915"/>
                </a:lnTo>
                <a:lnTo>
                  <a:pt x="128777" y="221233"/>
                </a:lnTo>
                <a:lnTo>
                  <a:pt x="131317" y="222503"/>
                </a:lnTo>
                <a:lnTo>
                  <a:pt x="136270" y="218185"/>
                </a:lnTo>
                <a:lnTo>
                  <a:pt x="146176" y="206120"/>
                </a:lnTo>
                <a:lnTo>
                  <a:pt x="176656" y="169671"/>
                </a:lnTo>
                <a:lnTo>
                  <a:pt x="192277" y="149859"/>
                </a:lnTo>
                <a:lnTo>
                  <a:pt x="206501" y="132714"/>
                </a:lnTo>
                <a:lnTo>
                  <a:pt x="216534" y="119379"/>
                </a:lnTo>
                <a:lnTo>
                  <a:pt x="221487" y="113029"/>
                </a:lnTo>
                <a:lnTo>
                  <a:pt x="223392" y="110362"/>
                </a:lnTo>
                <a:lnTo>
                  <a:pt x="225805" y="106933"/>
                </a:lnTo>
                <a:lnTo>
                  <a:pt x="228980" y="102615"/>
                </a:lnTo>
                <a:lnTo>
                  <a:pt x="232663" y="97916"/>
                </a:lnTo>
                <a:lnTo>
                  <a:pt x="235838" y="93599"/>
                </a:lnTo>
                <a:lnTo>
                  <a:pt x="239521" y="89407"/>
                </a:lnTo>
                <a:lnTo>
                  <a:pt x="243204" y="85851"/>
                </a:lnTo>
                <a:lnTo>
                  <a:pt x="246379" y="82931"/>
                </a:lnTo>
                <a:lnTo>
                  <a:pt x="251967" y="77343"/>
                </a:lnTo>
                <a:lnTo>
                  <a:pt x="256285" y="71246"/>
                </a:lnTo>
                <a:lnTo>
                  <a:pt x="257555" y="65277"/>
                </a:lnTo>
                <a:lnTo>
                  <a:pt x="255015" y="60578"/>
                </a:lnTo>
                <a:lnTo>
                  <a:pt x="253237" y="58419"/>
                </a:lnTo>
                <a:lnTo>
                  <a:pt x="250062" y="56641"/>
                </a:lnTo>
                <a:lnTo>
                  <a:pt x="247014" y="54101"/>
                </a:lnTo>
                <a:lnTo>
                  <a:pt x="243204" y="51943"/>
                </a:lnTo>
                <a:lnTo>
                  <a:pt x="239521" y="50291"/>
                </a:lnTo>
                <a:lnTo>
                  <a:pt x="235203" y="48513"/>
                </a:lnTo>
                <a:lnTo>
                  <a:pt x="230124" y="47243"/>
                </a:lnTo>
                <a:lnTo>
                  <a:pt x="225805" y="45974"/>
                </a:lnTo>
                <a:lnTo>
                  <a:pt x="221487" y="45084"/>
                </a:lnTo>
                <a:lnTo>
                  <a:pt x="216534" y="43814"/>
                </a:lnTo>
                <a:lnTo>
                  <a:pt x="205866" y="40385"/>
                </a:lnTo>
                <a:lnTo>
                  <a:pt x="200278" y="38226"/>
                </a:lnTo>
                <a:lnTo>
                  <a:pt x="195325" y="36956"/>
                </a:lnTo>
                <a:lnTo>
                  <a:pt x="190372" y="34797"/>
                </a:lnTo>
                <a:lnTo>
                  <a:pt x="185419" y="33527"/>
                </a:lnTo>
                <a:lnTo>
                  <a:pt x="159257" y="24891"/>
                </a:lnTo>
                <a:lnTo>
                  <a:pt x="146176" y="21081"/>
                </a:lnTo>
                <a:lnTo>
                  <a:pt x="134365" y="17144"/>
                </a:lnTo>
                <a:lnTo>
                  <a:pt x="121919" y="12826"/>
                </a:lnTo>
                <a:lnTo>
                  <a:pt x="110108" y="9397"/>
                </a:lnTo>
                <a:lnTo>
                  <a:pt x="98297" y="6476"/>
                </a:lnTo>
                <a:lnTo>
                  <a:pt x="75945" y="2158"/>
                </a:lnTo>
                <a:lnTo>
                  <a:pt x="65277" y="888"/>
                </a:lnTo>
                <a:lnTo>
                  <a:pt x="55371" y="0"/>
                </a:lnTo>
                <a:close/>
              </a:path>
            </a:pathLst>
          </a:custGeom>
          <a:solidFill>
            <a:srgbClr val="844633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75" name="object 775"/>
          <p:cNvSpPr/>
          <p:nvPr/>
        </p:nvSpPr>
        <p:spPr>
          <a:xfrm>
            <a:off x="7310628" y="4698491"/>
            <a:ext cx="12192" cy="7619"/>
          </a:xfrm>
          <a:custGeom>
            <a:avLst/>
            <a:gdLst/>
            <a:ahLst/>
            <a:cxnLst/>
            <a:rect l="l" t="t" r="r" b="b"/>
            <a:pathLst>
              <a:path w="12192" h="7620">
                <a:moveTo>
                  <a:pt x="6096" y="0"/>
                </a:moveTo>
                <a:lnTo>
                  <a:pt x="4064" y="380"/>
                </a:lnTo>
                <a:lnTo>
                  <a:pt x="1397" y="1523"/>
                </a:lnTo>
                <a:lnTo>
                  <a:pt x="0" y="2666"/>
                </a:lnTo>
                <a:lnTo>
                  <a:pt x="0" y="4952"/>
                </a:lnTo>
                <a:lnTo>
                  <a:pt x="1397" y="6095"/>
                </a:lnTo>
                <a:lnTo>
                  <a:pt x="4064" y="7238"/>
                </a:lnTo>
                <a:lnTo>
                  <a:pt x="6096" y="7619"/>
                </a:lnTo>
                <a:lnTo>
                  <a:pt x="8763" y="7619"/>
                </a:lnTo>
                <a:lnTo>
                  <a:pt x="10795" y="6857"/>
                </a:lnTo>
                <a:lnTo>
                  <a:pt x="12192" y="5333"/>
                </a:lnTo>
                <a:lnTo>
                  <a:pt x="12192" y="2666"/>
                </a:lnTo>
                <a:lnTo>
                  <a:pt x="10795" y="1523"/>
                </a:lnTo>
                <a:lnTo>
                  <a:pt x="8763" y="380"/>
                </a:lnTo>
                <a:lnTo>
                  <a:pt x="6096" y="0"/>
                </a:lnTo>
                <a:close/>
              </a:path>
            </a:pathLst>
          </a:custGeom>
          <a:solidFill>
            <a:srgbClr val="844633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76" name="object 776"/>
          <p:cNvSpPr/>
          <p:nvPr/>
        </p:nvSpPr>
        <p:spPr>
          <a:xfrm>
            <a:off x="7200900" y="4524755"/>
            <a:ext cx="12192" cy="7619"/>
          </a:xfrm>
          <a:custGeom>
            <a:avLst/>
            <a:gdLst/>
            <a:ahLst/>
            <a:cxnLst/>
            <a:rect l="l" t="t" r="r" b="b"/>
            <a:pathLst>
              <a:path w="12192" h="7620">
                <a:moveTo>
                  <a:pt x="8763" y="0"/>
                </a:moveTo>
                <a:lnTo>
                  <a:pt x="4064" y="0"/>
                </a:lnTo>
                <a:lnTo>
                  <a:pt x="1397" y="1143"/>
                </a:lnTo>
                <a:lnTo>
                  <a:pt x="0" y="2413"/>
                </a:lnTo>
                <a:lnTo>
                  <a:pt x="0" y="5207"/>
                </a:lnTo>
                <a:lnTo>
                  <a:pt x="1397" y="6858"/>
                </a:lnTo>
                <a:lnTo>
                  <a:pt x="4064" y="7620"/>
                </a:lnTo>
                <a:lnTo>
                  <a:pt x="8763" y="7620"/>
                </a:lnTo>
                <a:lnTo>
                  <a:pt x="10795" y="6858"/>
                </a:lnTo>
                <a:lnTo>
                  <a:pt x="12192" y="5207"/>
                </a:lnTo>
                <a:lnTo>
                  <a:pt x="12192" y="2413"/>
                </a:lnTo>
                <a:lnTo>
                  <a:pt x="10795" y="1143"/>
                </a:lnTo>
                <a:lnTo>
                  <a:pt x="8763" y="0"/>
                </a:lnTo>
                <a:close/>
              </a:path>
            </a:pathLst>
          </a:custGeom>
          <a:solidFill>
            <a:srgbClr val="844633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77" name="object 777"/>
          <p:cNvSpPr/>
          <p:nvPr/>
        </p:nvSpPr>
        <p:spPr>
          <a:xfrm>
            <a:off x="7290816" y="4692396"/>
            <a:ext cx="106679" cy="44196"/>
          </a:xfrm>
          <a:custGeom>
            <a:avLst/>
            <a:gdLst/>
            <a:ahLst/>
            <a:cxnLst/>
            <a:rect l="l" t="t" r="r" b="b"/>
            <a:pathLst>
              <a:path w="106679" h="44196">
                <a:moveTo>
                  <a:pt x="22225" y="0"/>
                </a:moveTo>
                <a:lnTo>
                  <a:pt x="0" y="25272"/>
                </a:lnTo>
                <a:lnTo>
                  <a:pt x="0" y="31749"/>
                </a:lnTo>
                <a:lnTo>
                  <a:pt x="634" y="33527"/>
                </a:lnTo>
                <a:lnTo>
                  <a:pt x="3682" y="33908"/>
                </a:lnTo>
                <a:lnTo>
                  <a:pt x="9905" y="33908"/>
                </a:lnTo>
                <a:lnTo>
                  <a:pt x="14858" y="34289"/>
                </a:lnTo>
                <a:lnTo>
                  <a:pt x="20954" y="36067"/>
                </a:lnTo>
                <a:lnTo>
                  <a:pt x="25273" y="36956"/>
                </a:lnTo>
                <a:lnTo>
                  <a:pt x="30225" y="37718"/>
                </a:lnTo>
                <a:lnTo>
                  <a:pt x="36956" y="39496"/>
                </a:lnTo>
                <a:lnTo>
                  <a:pt x="43814" y="40385"/>
                </a:lnTo>
                <a:lnTo>
                  <a:pt x="51180" y="41655"/>
                </a:lnTo>
                <a:lnTo>
                  <a:pt x="57911" y="42925"/>
                </a:lnTo>
                <a:lnTo>
                  <a:pt x="64769" y="43306"/>
                </a:lnTo>
                <a:lnTo>
                  <a:pt x="70865" y="43814"/>
                </a:lnTo>
                <a:lnTo>
                  <a:pt x="76453" y="43814"/>
                </a:lnTo>
                <a:lnTo>
                  <a:pt x="83184" y="44195"/>
                </a:lnTo>
                <a:lnTo>
                  <a:pt x="102997" y="44195"/>
                </a:lnTo>
                <a:lnTo>
                  <a:pt x="106044" y="43306"/>
                </a:lnTo>
                <a:lnTo>
                  <a:pt x="106679" y="42417"/>
                </a:lnTo>
                <a:lnTo>
                  <a:pt x="104775" y="40766"/>
                </a:lnTo>
                <a:lnTo>
                  <a:pt x="102361" y="38988"/>
                </a:lnTo>
                <a:lnTo>
                  <a:pt x="97408" y="36956"/>
                </a:lnTo>
                <a:lnTo>
                  <a:pt x="91820" y="34289"/>
                </a:lnTo>
                <a:lnTo>
                  <a:pt x="85725" y="32638"/>
                </a:lnTo>
                <a:lnTo>
                  <a:pt x="80136" y="30098"/>
                </a:lnTo>
                <a:lnTo>
                  <a:pt x="75183" y="28320"/>
                </a:lnTo>
                <a:lnTo>
                  <a:pt x="71500" y="27050"/>
                </a:lnTo>
                <a:lnTo>
                  <a:pt x="66039" y="23621"/>
                </a:lnTo>
                <a:lnTo>
                  <a:pt x="59816" y="18922"/>
                </a:lnTo>
                <a:lnTo>
                  <a:pt x="52450" y="14096"/>
                </a:lnTo>
                <a:lnTo>
                  <a:pt x="45592" y="9905"/>
                </a:lnTo>
                <a:lnTo>
                  <a:pt x="38226" y="5587"/>
                </a:lnTo>
                <a:lnTo>
                  <a:pt x="32003" y="2158"/>
                </a:lnTo>
                <a:lnTo>
                  <a:pt x="26542" y="380"/>
                </a:lnTo>
                <a:lnTo>
                  <a:pt x="22225" y="0"/>
                </a:lnTo>
                <a:close/>
              </a:path>
            </a:pathLst>
          </a:custGeom>
          <a:solidFill>
            <a:srgbClr val="844633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78" name="object 778"/>
          <p:cNvSpPr/>
          <p:nvPr/>
        </p:nvSpPr>
        <p:spPr>
          <a:xfrm>
            <a:off x="7309104" y="4698491"/>
            <a:ext cx="13716" cy="7619"/>
          </a:xfrm>
          <a:custGeom>
            <a:avLst/>
            <a:gdLst/>
            <a:ahLst/>
            <a:cxnLst/>
            <a:rect l="l" t="t" r="r" b="b"/>
            <a:pathLst>
              <a:path w="13716" h="7620">
                <a:moveTo>
                  <a:pt x="8000" y="0"/>
                </a:moveTo>
                <a:lnTo>
                  <a:pt x="5715" y="380"/>
                </a:lnTo>
                <a:lnTo>
                  <a:pt x="2921" y="1142"/>
                </a:lnTo>
                <a:lnTo>
                  <a:pt x="762" y="1904"/>
                </a:lnTo>
                <a:lnTo>
                  <a:pt x="0" y="3047"/>
                </a:lnTo>
                <a:lnTo>
                  <a:pt x="762" y="4952"/>
                </a:lnTo>
                <a:lnTo>
                  <a:pt x="1397" y="6095"/>
                </a:lnTo>
                <a:lnTo>
                  <a:pt x="4318" y="7238"/>
                </a:lnTo>
                <a:lnTo>
                  <a:pt x="5715" y="7619"/>
                </a:lnTo>
                <a:lnTo>
                  <a:pt x="9398" y="7619"/>
                </a:lnTo>
                <a:lnTo>
                  <a:pt x="11556" y="7238"/>
                </a:lnTo>
                <a:lnTo>
                  <a:pt x="12953" y="5714"/>
                </a:lnTo>
                <a:lnTo>
                  <a:pt x="13716" y="4571"/>
                </a:lnTo>
                <a:lnTo>
                  <a:pt x="13716" y="3047"/>
                </a:lnTo>
                <a:lnTo>
                  <a:pt x="12953" y="1904"/>
                </a:lnTo>
                <a:lnTo>
                  <a:pt x="10795" y="380"/>
                </a:lnTo>
                <a:lnTo>
                  <a:pt x="8000" y="0"/>
                </a:lnTo>
                <a:close/>
              </a:path>
            </a:pathLst>
          </a:custGeom>
          <a:solidFill>
            <a:srgbClr val="844633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79" name="object 779"/>
          <p:cNvSpPr/>
          <p:nvPr/>
        </p:nvSpPr>
        <p:spPr>
          <a:xfrm>
            <a:off x="7287768" y="4701540"/>
            <a:ext cx="111251" cy="36576"/>
          </a:xfrm>
          <a:custGeom>
            <a:avLst/>
            <a:gdLst/>
            <a:ahLst/>
            <a:cxnLst/>
            <a:rect l="l" t="t" r="r" b="b"/>
            <a:pathLst>
              <a:path w="111251" h="36575">
                <a:moveTo>
                  <a:pt x="12953" y="0"/>
                </a:moveTo>
                <a:lnTo>
                  <a:pt x="12318" y="0"/>
                </a:lnTo>
                <a:lnTo>
                  <a:pt x="11683" y="381"/>
                </a:lnTo>
                <a:lnTo>
                  <a:pt x="10540" y="762"/>
                </a:lnTo>
                <a:lnTo>
                  <a:pt x="10540" y="1270"/>
                </a:lnTo>
                <a:lnTo>
                  <a:pt x="9905" y="2032"/>
                </a:lnTo>
                <a:lnTo>
                  <a:pt x="8000" y="3683"/>
                </a:lnTo>
                <a:lnTo>
                  <a:pt x="5587" y="6985"/>
                </a:lnTo>
                <a:lnTo>
                  <a:pt x="3048" y="11557"/>
                </a:lnTo>
                <a:lnTo>
                  <a:pt x="634" y="15240"/>
                </a:lnTo>
                <a:lnTo>
                  <a:pt x="634" y="16891"/>
                </a:lnTo>
                <a:lnTo>
                  <a:pt x="0" y="19304"/>
                </a:lnTo>
                <a:lnTo>
                  <a:pt x="0" y="22225"/>
                </a:lnTo>
                <a:lnTo>
                  <a:pt x="1270" y="24257"/>
                </a:lnTo>
                <a:lnTo>
                  <a:pt x="3682" y="24637"/>
                </a:lnTo>
                <a:lnTo>
                  <a:pt x="6857" y="25018"/>
                </a:lnTo>
                <a:lnTo>
                  <a:pt x="16128" y="26289"/>
                </a:lnTo>
                <a:lnTo>
                  <a:pt x="20954" y="27178"/>
                </a:lnTo>
                <a:lnTo>
                  <a:pt x="25907" y="27559"/>
                </a:lnTo>
                <a:lnTo>
                  <a:pt x="30225" y="28321"/>
                </a:lnTo>
                <a:lnTo>
                  <a:pt x="32765" y="28829"/>
                </a:lnTo>
                <a:lnTo>
                  <a:pt x="43306" y="31242"/>
                </a:lnTo>
                <a:lnTo>
                  <a:pt x="52577" y="32512"/>
                </a:lnTo>
                <a:lnTo>
                  <a:pt x="61213" y="34162"/>
                </a:lnTo>
                <a:lnTo>
                  <a:pt x="69214" y="34925"/>
                </a:lnTo>
                <a:lnTo>
                  <a:pt x="76073" y="35306"/>
                </a:lnTo>
                <a:lnTo>
                  <a:pt x="83438" y="36195"/>
                </a:lnTo>
                <a:lnTo>
                  <a:pt x="90297" y="36576"/>
                </a:lnTo>
                <a:lnTo>
                  <a:pt x="103250" y="36576"/>
                </a:lnTo>
                <a:lnTo>
                  <a:pt x="107568" y="35306"/>
                </a:lnTo>
                <a:lnTo>
                  <a:pt x="110616" y="34543"/>
                </a:lnTo>
                <a:lnTo>
                  <a:pt x="111251" y="32004"/>
                </a:lnTo>
                <a:lnTo>
                  <a:pt x="109981" y="30353"/>
                </a:lnTo>
                <a:lnTo>
                  <a:pt x="105663" y="28321"/>
                </a:lnTo>
                <a:lnTo>
                  <a:pt x="100710" y="25908"/>
                </a:lnTo>
                <a:lnTo>
                  <a:pt x="88391" y="21843"/>
                </a:lnTo>
                <a:lnTo>
                  <a:pt x="82803" y="19304"/>
                </a:lnTo>
                <a:lnTo>
                  <a:pt x="78485" y="18034"/>
                </a:lnTo>
                <a:lnTo>
                  <a:pt x="76073" y="16891"/>
                </a:lnTo>
                <a:lnTo>
                  <a:pt x="72262" y="14732"/>
                </a:lnTo>
                <a:lnTo>
                  <a:pt x="66801" y="11937"/>
                </a:lnTo>
                <a:lnTo>
                  <a:pt x="65145" y="10668"/>
                </a:lnTo>
                <a:lnTo>
                  <a:pt x="41401" y="10668"/>
                </a:lnTo>
                <a:lnTo>
                  <a:pt x="37083" y="10287"/>
                </a:lnTo>
                <a:lnTo>
                  <a:pt x="14224" y="381"/>
                </a:lnTo>
                <a:lnTo>
                  <a:pt x="12953" y="0"/>
                </a:lnTo>
                <a:close/>
              </a:path>
              <a:path w="111251" h="36575">
                <a:moveTo>
                  <a:pt x="54990" y="5715"/>
                </a:moveTo>
                <a:lnTo>
                  <a:pt x="51942" y="6604"/>
                </a:lnTo>
                <a:lnTo>
                  <a:pt x="49402" y="9906"/>
                </a:lnTo>
                <a:lnTo>
                  <a:pt x="45720" y="10668"/>
                </a:lnTo>
                <a:lnTo>
                  <a:pt x="65145" y="10668"/>
                </a:lnTo>
                <a:lnTo>
                  <a:pt x="62991" y="9017"/>
                </a:lnTo>
                <a:lnTo>
                  <a:pt x="59943" y="6985"/>
                </a:lnTo>
                <a:lnTo>
                  <a:pt x="57530" y="6223"/>
                </a:lnTo>
                <a:lnTo>
                  <a:pt x="54990" y="5715"/>
                </a:lnTo>
                <a:close/>
              </a:path>
            </a:pathLst>
          </a:custGeom>
          <a:solidFill>
            <a:srgbClr val="4B1628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80" name="object 780"/>
          <p:cNvSpPr/>
          <p:nvPr/>
        </p:nvSpPr>
        <p:spPr>
          <a:xfrm>
            <a:off x="7287768" y="4725923"/>
            <a:ext cx="109727" cy="15239"/>
          </a:xfrm>
          <a:custGeom>
            <a:avLst/>
            <a:gdLst/>
            <a:ahLst/>
            <a:cxnLst/>
            <a:rect l="l" t="t" r="r" b="b"/>
            <a:pathLst>
              <a:path w="109727" h="15239">
                <a:moveTo>
                  <a:pt x="37718" y="6476"/>
                </a:moveTo>
                <a:lnTo>
                  <a:pt x="32511" y="6476"/>
                </a:lnTo>
                <a:lnTo>
                  <a:pt x="33654" y="6984"/>
                </a:lnTo>
                <a:lnTo>
                  <a:pt x="36195" y="7365"/>
                </a:lnTo>
                <a:lnTo>
                  <a:pt x="39242" y="7874"/>
                </a:lnTo>
                <a:lnTo>
                  <a:pt x="42290" y="8762"/>
                </a:lnTo>
                <a:lnTo>
                  <a:pt x="46608" y="10159"/>
                </a:lnTo>
                <a:lnTo>
                  <a:pt x="51434" y="11049"/>
                </a:lnTo>
                <a:lnTo>
                  <a:pt x="55752" y="12064"/>
                </a:lnTo>
                <a:lnTo>
                  <a:pt x="60705" y="13334"/>
                </a:lnTo>
                <a:lnTo>
                  <a:pt x="66166" y="14350"/>
                </a:lnTo>
                <a:lnTo>
                  <a:pt x="73532" y="14731"/>
                </a:lnTo>
                <a:lnTo>
                  <a:pt x="81533" y="15239"/>
                </a:lnTo>
                <a:lnTo>
                  <a:pt x="106679" y="15239"/>
                </a:lnTo>
                <a:lnTo>
                  <a:pt x="109092" y="14731"/>
                </a:lnTo>
                <a:lnTo>
                  <a:pt x="109727" y="14350"/>
                </a:lnTo>
                <a:lnTo>
                  <a:pt x="109727" y="13843"/>
                </a:lnTo>
                <a:lnTo>
                  <a:pt x="89534" y="13843"/>
                </a:lnTo>
                <a:lnTo>
                  <a:pt x="82803" y="13334"/>
                </a:lnTo>
                <a:lnTo>
                  <a:pt x="75437" y="12445"/>
                </a:lnTo>
                <a:lnTo>
                  <a:pt x="68706" y="12064"/>
                </a:lnTo>
                <a:lnTo>
                  <a:pt x="60705" y="11049"/>
                </a:lnTo>
                <a:lnTo>
                  <a:pt x="52070" y="9270"/>
                </a:lnTo>
                <a:lnTo>
                  <a:pt x="42925" y="7874"/>
                </a:lnTo>
                <a:lnTo>
                  <a:pt x="37718" y="6476"/>
                </a:lnTo>
                <a:close/>
              </a:path>
              <a:path w="109727" h="15239">
                <a:moveTo>
                  <a:pt x="109092" y="12445"/>
                </a:moveTo>
                <a:lnTo>
                  <a:pt x="107950" y="12445"/>
                </a:lnTo>
                <a:lnTo>
                  <a:pt x="106045" y="13334"/>
                </a:lnTo>
                <a:lnTo>
                  <a:pt x="102997" y="13843"/>
                </a:lnTo>
                <a:lnTo>
                  <a:pt x="109727" y="13843"/>
                </a:lnTo>
                <a:lnTo>
                  <a:pt x="109727" y="13334"/>
                </a:lnTo>
                <a:lnTo>
                  <a:pt x="109092" y="12445"/>
                </a:lnTo>
                <a:close/>
              </a:path>
              <a:path w="109727" h="15239">
                <a:moveTo>
                  <a:pt x="1270" y="0"/>
                </a:moveTo>
                <a:lnTo>
                  <a:pt x="0" y="0"/>
                </a:lnTo>
                <a:lnTo>
                  <a:pt x="0" y="4571"/>
                </a:lnTo>
                <a:lnTo>
                  <a:pt x="3682" y="5587"/>
                </a:lnTo>
                <a:lnTo>
                  <a:pt x="8000" y="6984"/>
                </a:lnTo>
                <a:lnTo>
                  <a:pt x="12826" y="7874"/>
                </a:lnTo>
                <a:lnTo>
                  <a:pt x="18414" y="8255"/>
                </a:lnTo>
                <a:lnTo>
                  <a:pt x="23240" y="8762"/>
                </a:lnTo>
                <a:lnTo>
                  <a:pt x="26924" y="9270"/>
                </a:lnTo>
                <a:lnTo>
                  <a:pt x="31241" y="9270"/>
                </a:lnTo>
                <a:lnTo>
                  <a:pt x="31876" y="8762"/>
                </a:lnTo>
                <a:lnTo>
                  <a:pt x="31876" y="7365"/>
                </a:lnTo>
                <a:lnTo>
                  <a:pt x="32511" y="6476"/>
                </a:lnTo>
                <a:lnTo>
                  <a:pt x="37718" y="6476"/>
                </a:lnTo>
                <a:lnTo>
                  <a:pt x="32511" y="5080"/>
                </a:lnTo>
                <a:lnTo>
                  <a:pt x="25780" y="3682"/>
                </a:lnTo>
                <a:lnTo>
                  <a:pt x="20827" y="3175"/>
                </a:lnTo>
                <a:lnTo>
                  <a:pt x="15875" y="2286"/>
                </a:lnTo>
                <a:lnTo>
                  <a:pt x="10413" y="1396"/>
                </a:lnTo>
                <a:lnTo>
                  <a:pt x="6730" y="888"/>
                </a:lnTo>
                <a:lnTo>
                  <a:pt x="3682" y="507"/>
                </a:lnTo>
                <a:lnTo>
                  <a:pt x="127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81" name="object 781"/>
          <p:cNvSpPr/>
          <p:nvPr/>
        </p:nvSpPr>
        <p:spPr>
          <a:xfrm>
            <a:off x="7174992" y="4495800"/>
            <a:ext cx="255381" cy="220980"/>
          </a:xfrm>
          <a:custGeom>
            <a:avLst/>
            <a:gdLst/>
            <a:ahLst/>
            <a:cxnLst/>
            <a:rect l="l" t="t" r="r" b="b"/>
            <a:pathLst>
              <a:path w="255381" h="220979">
                <a:moveTo>
                  <a:pt x="255381" y="89662"/>
                </a:moveTo>
                <a:lnTo>
                  <a:pt x="169799" y="89662"/>
                </a:lnTo>
                <a:lnTo>
                  <a:pt x="175386" y="90169"/>
                </a:lnTo>
                <a:lnTo>
                  <a:pt x="177164" y="90931"/>
                </a:lnTo>
                <a:lnTo>
                  <a:pt x="175386" y="93091"/>
                </a:lnTo>
                <a:lnTo>
                  <a:pt x="172847" y="93980"/>
                </a:lnTo>
                <a:lnTo>
                  <a:pt x="171576" y="94868"/>
                </a:lnTo>
                <a:lnTo>
                  <a:pt x="170941" y="96519"/>
                </a:lnTo>
                <a:lnTo>
                  <a:pt x="169799" y="97408"/>
                </a:lnTo>
                <a:lnTo>
                  <a:pt x="169799" y="99060"/>
                </a:lnTo>
                <a:lnTo>
                  <a:pt x="169163" y="100456"/>
                </a:lnTo>
                <a:lnTo>
                  <a:pt x="167893" y="101726"/>
                </a:lnTo>
                <a:lnTo>
                  <a:pt x="162940" y="101726"/>
                </a:lnTo>
                <a:lnTo>
                  <a:pt x="161671" y="103377"/>
                </a:lnTo>
                <a:lnTo>
                  <a:pt x="159892" y="105537"/>
                </a:lnTo>
                <a:lnTo>
                  <a:pt x="159892" y="107695"/>
                </a:lnTo>
                <a:lnTo>
                  <a:pt x="154304" y="118872"/>
                </a:lnTo>
                <a:lnTo>
                  <a:pt x="149986" y="126111"/>
                </a:lnTo>
                <a:lnTo>
                  <a:pt x="146176" y="132587"/>
                </a:lnTo>
                <a:lnTo>
                  <a:pt x="139446" y="147193"/>
                </a:lnTo>
                <a:lnTo>
                  <a:pt x="133857" y="160019"/>
                </a:lnTo>
                <a:lnTo>
                  <a:pt x="127000" y="174244"/>
                </a:lnTo>
                <a:lnTo>
                  <a:pt x="121411" y="188341"/>
                </a:lnTo>
                <a:lnTo>
                  <a:pt x="116458" y="200406"/>
                </a:lnTo>
                <a:lnTo>
                  <a:pt x="112775" y="208914"/>
                </a:lnTo>
                <a:lnTo>
                  <a:pt x="111505" y="212851"/>
                </a:lnTo>
                <a:lnTo>
                  <a:pt x="112140" y="213741"/>
                </a:lnTo>
                <a:lnTo>
                  <a:pt x="112140" y="214502"/>
                </a:lnTo>
                <a:lnTo>
                  <a:pt x="112775" y="215011"/>
                </a:lnTo>
                <a:lnTo>
                  <a:pt x="150494" y="220980"/>
                </a:lnTo>
                <a:lnTo>
                  <a:pt x="162305" y="220599"/>
                </a:lnTo>
                <a:lnTo>
                  <a:pt x="175386" y="218820"/>
                </a:lnTo>
                <a:lnTo>
                  <a:pt x="187705" y="215392"/>
                </a:lnTo>
                <a:lnTo>
                  <a:pt x="185292" y="207263"/>
                </a:lnTo>
                <a:lnTo>
                  <a:pt x="181482" y="199517"/>
                </a:lnTo>
                <a:lnTo>
                  <a:pt x="179069" y="193039"/>
                </a:lnTo>
                <a:lnTo>
                  <a:pt x="179069" y="189611"/>
                </a:lnTo>
                <a:lnTo>
                  <a:pt x="180339" y="188341"/>
                </a:lnTo>
                <a:lnTo>
                  <a:pt x="182117" y="184912"/>
                </a:lnTo>
                <a:lnTo>
                  <a:pt x="185292" y="180212"/>
                </a:lnTo>
                <a:lnTo>
                  <a:pt x="188340" y="175513"/>
                </a:lnTo>
                <a:lnTo>
                  <a:pt x="192024" y="169925"/>
                </a:lnTo>
                <a:lnTo>
                  <a:pt x="195833" y="165226"/>
                </a:lnTo>
                <a:lnTo>
                  <a:pt x="198881" y="161289"/>
                </a:lnTo>
                <a:lnTo>
                  <a:pt x="201422" y="158369"/>
                </a:lnTo>
                <a:lnTo>
                  <a:pt x="205739" y="153162"/>
                </a:lnTo>
                <a:lnTo>
                  <a:pt x="213740" y="143256"/>
                </a:lnTo>
                <a:lnTo>
                  <a:pt x="224281" y="130429"/>
                </a:lnTo>
                <a:lnTo>
                  <a:pt x="235457" y="116331"/>
                </a:lnTo>
                <a:lnTo>
                  <a:pt x="247268" y="101218"/>
                </a:lnTo>
                <a:lnTo>
                  <a:pt x="255381" y="89662"/>
                </a:lnTo>
                <a:close/>
              </a:path>
              <a:path w="255381" h="220979">
                <a:moveTo>
                  <a:pt x="72516" y="0"/>
                </a:moveTo>
                <a:lnTo>
                  <a:pt x="50800" y="0"/>
                </a:lnTo>
                <a:lnTo>
                  <a:pt x="40258" y="1269"/>
                </a:lnTo>
                <a:lnTo>
                  <a:pt x="3682" y="23113"/>
                </a:lnTo>
                <a:lnTo>
                  <a:pt x="0" y="32131"/>
                </a:lnTo>
                <a:lnTo>
                  <a:pt x="0" y="41148"/>
                </a:lnTo>
                <a:lnTo>
                  <a:pt x="42163" y="69087"/>
                </a:lnTo>
                <a:lnTo>
                  <a:pt x="54482" y="72136"/>
                </a:lnTo>
                <a:lnTo>
                  <a:pt x="68833" y="75056"/>
                </a:lnTo>
                <a:lnTo>
                  <a:pt x="82423" y="78486"/>
                </a:lnTo>
                <a:lnTo>
                  <a:pt x="105282" y="83185"/>
                </a:lnTo>
                <a:lnTo>
                  <a:pt x="111505" y="84074"/>
                </a:lnTo>
                <a:lnTo>
                  <a:pt x="116458" y="84581"/>
                </a:lnTo>
                <a:lnTo>
                  <a:pt x="122681" y="84962"/>
                </a:lnTo>
                <a:lnTo>
                  <a:pt x="138810" y="87502"/>
                </a:lnTo>
                <a:lnTo>
                  <a:pt x="146176" y="88392"/>
                </a:lnTo>
                <a:lnTo>
                  <a:pt x="153669" y="89662"/>
                </a:lnTo>
                <a:lnTo>
                  <a:pt x="159892" y="90169"/>
                </a:lnTo>
                <a:lnTo>
                  <a:pt x="163575" y="90169"/>
                </a:lnTo>
                <a:lnTo>
                  <a:pt x="169799" y="89662"/>
                </a:lnTo>
                <a:lnTo>
                  <a:pt x="255381" y="89662"/>
                </a:lnTo>
                <a:lnTo>
                  <a:pt x="256539" y="88011"/>
                </a:lnTo>
                <a:lnTo>
                  <a:pt x="262635" y="77724"/>
                </a:lnTo>
                <a:lnTo>
                  <a:pt x="265175" y="71627"/>
                </a:lnTo>
                <a:lnTo>
                  <a:pt x="264540" y="68706"/>
                </a:lnTo>
                <a:lnTo>
                  <a:pt x="262635" y="65658"/>
                </a:lnTo>
                <a:lnTo>
                  <a:pt x="261492" y="63500"/>
                </a:lnTo>
                <a:lnTo>
                  <a:pt x="237871" y="48006"/>
                </a:lnTo>
                <a:lnTo>
                  <a:pt x="231775" y="45466"/>
                </a:lnTo>
                <a:lnTo>
                  <a:pt x="223647" y="42925"/>
                </a:lnTo>
                <a:lnTo>
                  <a:pt x="214375" y="39497"/>
                </a:lnTo>
                <a:lnTo>
                  <a:pt x="203834" y="36068"/>
                </a:lnTo>
                <a:lnTo>
                  <a:pt x="192024" y="32638"/>
                </a:lnTo>
                <a:lnTo>
                  <a:pt x="156717" y="21462"/>
                </a:lnTo>
                <a:lnTo>
                  <a:pt x="145033" y="18033"/>
                </a:lnTo>
                <a:lnTo>
                  <a:pt x="134492" y="14605"/>
                </a:lnTo>
                <a:lnTo>
                  <a:pt x="123951" y="11556"/>
                </a:lnTo>
                <a:lnTo>
                  <a:pt x="115188" y="8636"/>
                </a:lnTo>
                <a:lnTo>
                  <a:pt x="107187" y="6476"/>
                </a:lnTo>
                <a:lnTo>
                  <a:pt x="101600" y="4699"/>
                </a:lnTo>
                <a:lnTo>
                  <a:pt x="97916" y="3429"/>
                </a:lnTo>
                <a:lnTo>
                  <a:pt x="91058" y="2158"/>
                </a:lnTo>
                <a:lnTo>
                  <a:pt x="82423" y="1269"/>
                </a:lnTo>
                <a:lnTo>
                  <a:pt x="72516" y="0"/>
                </a:lnTo>
                <a:close/>
              </a:path>
            </a:pathLst>
          </a:custGeom>
          <a:solidFill>
            <a:srgbClr val="000066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82" name="object 782"/>
          <p:cNvSpPr/>
          <p:nvPr/>
        </p:nvSpPr>
        <p:spPr>
          <a:xfrm>
            <a:off x="7289292" y="4235196"/>
            <a:ext cx="121919" cy="102108"/>
          </a:xfrm>
          <a:custGeom>
            <a:avLst/>
            <a:gdLst/>
            <a:ahLst/>
            <a:cxnLst/>
            <a:rect l="l" t="t" r="r" b="b"/>
            <a:pathLst>
              <a:path w="121919" h="102108">
                <a:moveTo>
                  <a:pt x="73786" y="0"/>
                </a:moveTo>
                <a:lnTo>
                  <a:pt x="35051" y="16001"/>
                </a:lnTo>
                <a:lnTo>
                  <a:pt x="25653" y="44068"/>
                </a:lnTo>
                <a:lnTo>
                  <a:pt x="26288" y="50672"/>
                </a:lnTo>
                <a:lnTo>
                  <a:pt x="26288" y="53212"/>
                </a:lnTo>
                <a:lnTo>
                  <a:pt x="25018" y="56641"/>
                </a:lnTo>
                <a:lnTo>
                  <a:pt x="21843" y="60197"/>
                </a:lnTo>
                <a:lnTo>
                  <a:pt x="19430" y="63626"/>
                </a:lnTo>
                <a:lnTo>
                  <a:pt x="15621" y="67436"/>
                </a:lnTo>
                <a:lnTo>
                  <a:pt x="11937" y="70992"/>
                </a:lnTo>
                <a:lnTo>
                  <a:pt x="8127" y="74802"/>
                </a:lnTo>
                <a:lnTo>
                  <a:pt x="1904" y="83565"/>
                </a:lnTo>
                <a:lnTo>
                  <a:pt x="0" y="89153"/>
                </a:lnTo>
                <a:lnTo>
                  <a:pt x="1904" y="93852"/>
                </a:lnTo>
                <a:lnTo>
                  <a:pt x="6857" y="98678"/>
                </a:lnTo>
                <a:lnTo>
                  <a:pt x="13715" y="101218"/>
                </a:lnTo>
                <a:lnTo>
                  <a:pt x="20574" y="102107"/>
                </a:lnTo>
                <a:lnTo>
                  <a:pt x="28193" y="101726"/>
                </a:lnTo>
                <a:lnTo>
                  <a:pt x="34416" y="99948"/>
                </a:lnTo>
                <a:lnTo>
                  <a:pt x="40004" y="96900"/>
                </a:lnTo>
                <a:lnTo>
                  <a:pt x="46862" y="93852"/>
                </a:lnTo>
                <a:lnTo>
                  <a:pt x="51942" y="90423"/>
                </a:lnTo>
                <a:lnTo>
                  <a:pt x="55625" y="86994"/>
                </a:lnTo>
                <a:lnTo>
                  <a:pt x="57530" y="86486"/>
                </a:lnTo>
                <a:lnTo>
                  <a:pt x="58165" y="86105"/>
                </a:lnTo>
                <a:lnTo>
                  <a:pt x="81392" y="86105"/>
                </a:lnTo>
                <a:lnTo>
                  <a:pt x="81914" y="85216"/>
                </a:lnTo>
                <a:lnTo>
                  <a:pt x="81914" y="83565"/>
                </a:lnTo>
                <a:lnTo>
                  <a:pt x="83184" y="82676"/>
                </a:lnTo>
                <a:lnTo>
                  <a:pt x="85089" y="82168"/>
                </a:lnTo>
                <a:lnTo>
                  <a:pt x="86867" y="82168"/>
                </a:lnTo>
                <a:lnTo>
                  <a:pt x="88137" y="81787"/>
                </a:lnTo>
                <a:lnTo>
                  <a:pt x="88773" y="80517"/>
                </a:lnTo>
                <a:lnTo>
                  <a:pt x="88773" y="79120"/>
                </a:lnTo>
                <a:lnTo>
                  <a:pt x="88137" y="78358"/>
                </a:lnTo>
                <a:lnTo>
                  <a:pt x="86867" y="76961"/>
                </a:lnTo>
                <a:lnTo>
                  <a:pt x="85089" y="75310"/>
                </a:lnTo>
                <a:lnTo>
                  <a:pt x="81279" y="72643"/>
                </a:lnTo>
                <a:lnTo>
                  <a:pt x="81279" y="71881"/>
                </a:lnTo>
                <a:lnTo>
                  <a:pt x="82550" y="70992"/>
                </a:lnTo>
                <a:lnTo>
                  <a:pt x="108146" y="70992"/>
                </a:lnTo>
                <a:lnTo>
                  <a:pt x="108838" y="70484"/>
                </a:lnTo>
                <a:lnTo>
                  <a:pt x="109474" y="70103"/>
                </a:lnTo>
                <a:lnTo>
                  <a:pt x="109474" y="65277"/>
                </a:lnTo>
                <a:lnTo>
                  <a:pt x="108838" y="61848"/>
                </a:lnTo>
                <a:lnTo>
                  <a:pt x="108838" y="57149"/>
                </a:lnTo>
                <a:lnTo>
                  <a:pt x="109981" y="55752"/>
                </a:lnTo>
                <a:lnTo>
                  <a:pt x="111251" y="54101"/>
                </a:lnTo>
                <a:lnTo>
                  <a:pt x="112522" y="53212"/>
                </a:lnTo>
                <a:lnTo>
                  <a:pt x="116331" y="48894"/>
                </a:lnTo>
                <a:lnTo>
                  <a:pt x="118109" y="45465"/>
                </a:lnTo>
                <a:lnTo>
                  <a:pt x="119379" y="42798"/>
                </a:lnTo>
                <a:lnTo>
                  <a:pt x="121919" y="34162"/>
                </a:lnTo>
                <a:lnTo>
                  <a:pt x="121284" y="27304"/>
                </a:lnTo>
                <a:lnTo>
                  <a:pt x="85598" y="1269"/>
                </a:lnTo>
                <a:lnTo>
                  <a:pt x="79375" y="380"/>
                </a:lnTo>
                <a:lnTo>
                  <a:pt x="73786" y="0"/>
                </a:lnTo>
                <a:close/>
              </a:path>
              <a:path w="121919" h="102108">
                <a:moveTo>
                  <a:pt x="81392" y="86105"/>
                </a:moveTo>
                <a:lnTo>
                  <a:pt x="60071" y="86105"/>
                </a:lnTo>
                <a:lnTo>
                  <a:pt x="61213" y="86486"/>
                </a:lnTo>
                <a:lnTo>
                  <a:pt x="62483" y="86994"/>
                </a:lnTo>
                <a:lnTo>
                  <a:pt x="64388" y="88264"/>
                </a:lnTo>
                <a:lnTo>
                  <a:pt x="66928" y="89534"/>
                </a:lnTo>
                <a:lnTo>
                  <a:pt x="72516" y="91312"/>
                </a:lnTo>
                <a:lnTo>
                  <a:pt x="77469" y="90042"/>
                </a:lnTo>
                <a:lnTo>
                  <a:pt x="80644" y="87375"/>
                </a:lnTo>
                <a:lnTo>
                  <a:pt x="81392" y="86105"/>
                </a:lnTo>
                <a:close/>
              </a:path>
              <a:path w="121919" h="102108">
                <a:moveTo>
                  <a:pt x="108146" y="70992"/>
                </a:moveTo>
                <a:lnTo>
                  <a:pt x="83184" y="70992"/>
                </a:lnTo>
                <a:lnTo>
                  <a:pt x="85089" y="71881"/>
                </a:lnTo>
                <a:lnTo>
                  <a:pt x="86867" y="73151"/>
                </a:lnTo>
                <a:lnTo>
                  <a:pt x="90042" y="74040"/>
                </a:lnTo>
                <a:lnTo>
                  <a:pt x="92582" y="75310"/>
                </a:lnTo>
                <a:lnTo>
                  <a:pt x="93217" y="75691"/>
                </a:lnTo>
                <a:lnTo>
                  <a:pt x="94996" y="76199"/>
                </a:lnTo>
                <a:lnTo>
                  <a:pt x="96265" y="76199"/>
                </a:lnTo>
                <a:lnTo>
                  <a:pt x="96900" y="75691"/>
                </a:lnTo>
                <a:lnTo>
                  <a:pt x="97535" y="75310"/>
                </a:lnTo>
                <a:lnTo>
                  <a:pt x="97535" y="73151"/>
                </a:lnTo>
                <a:lnTo>
                  <a:pt x="98171" y="72262"/>
                </a:lnTo>
                <a:lnTo>
                  <a:pt x="100075" y="71881"/>
                </a:lnTo>
                <a:lnTo>
                  <a:pt x="106933" y="71881"/>
                </a:lnTo>
                <a:lnTo>
                  <a:pt x="108146" y="70992"/>
                </a:lnTo>
                <a:close/>
              </a:path>
              <a:path w="121919" h="102108">
                <a:moveTo>
                  <a:pt x="106933" y="71881"/>
                </a:moveTo>
                <a:lnTo>
                  <a:pt x="101853" y="71881"/>
                </a:lnTo>
                <a:lnTo>
                  <a:pt x="102488" y="72262"/>
                </a:lnTo>
                <a:lnTo>
                  <a:pt x="104393" y="72643"/>
                </a:lnTo>
                <a:lnTo>
                  <a:pt x="105028" y="72643"/>
                </a:lnTo>
                <a:lnTo>
                  <a:pt x="106299" y="72262"/>
                </a:lnTo>
                <a:lnTo>
                  <a:pt x="106933" y="71881"/>
                </a:lnTo>
                <a:close/>
              </a:path>
            </a:pathLst>
          </a:custGeom>
          <a:solidFill>
            <a:srgbClr val="844633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83" name="object 783"/>
          <p:cNvSpPr/>
          <p:nvPr/>
        </p:nvSpPr>
        <p:spPr>
          <a:xfrm>
            <a:off x="7304531" y="4320540"/>
            <a:ext cx="12192" cy="7620"/>
          </a:xfrm>
          <a:custGeom>
            <a:avLst/>
            <a:gdLst/>
            <a:ahLst/>
            <a:cxnLst/>
            <a:rect l="l" t="t" r="r" b="b"/>
            <a:pathLst>
              <a:path w="12192" h="7620">
                <a:moveTo>
                  <a:pt x="7112" y="0"/>
                </a:moveTo>
                <a:lnTo>
                  <a:pt x="5079" y="0"/>
                </a:lnTo>
                <a:lnTo>
                  <a:pt x="2540" y="762"/>
                </a:lnTo>
                <a:lnTo>
                  <a:pt x="1270" y="1651"/>
                </a:lnTo>
                <a:lnTo>
                  <a:pt x="0" y="3175"/>
                </a:lnTo>
                <a:lnTo>
                  <a:pt x="0" y="4445"/>
                </a:lnTo>
                <a:lnTo>
                  <a:pt x="635" y="5968"/>
                </a:lnTo>
                <a:lnTo>
                  <a:pt x="1904" y="6858"/>
                </a:lnTo>
                <a:lnTo>
                  <a:pt x="4445" y="7620"/>
                </a:lnTo>
                <a:lnTo>
                  <a:pt x="6476" y="7620"/>
                </a:lnTo>
                <a:lnTo>
                  <a:pt x="9017" y="7239"/>
                </a:lnTo>
                <a:lnTo>
                  <a:pt x="10922" y="6477"/>
                </a:lnTo>
                <a:lnTo>
                  <a:pt x="12192" y="4826"/>
                </a:lnTo>
                <a:lnTo>
                  <a:pt x="12192" y="3556"/>
                </a:lnTo>
                <a:lnTo>
                  <a:pt x="10922" y="2032"/>
                </a:lnTo>
                <a:lnTo>
                  <a:pt x="9651" y="762"/>
                </a:lnTo>
                <a:lnTo>
                  <a:pt x="7112" y="0"/>
                </a:lnTo>
                <a:close/>
              </a:path>
            </a:pathLst>
          </a:custGeom>
          <a:solidFill>
            <a:srgbClr val="844633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84" name="object 784"/>
          <p:cNvSpPr/>
          <p:nvPr/>
        </p:nvSpPr>
        <p:spPr>
          <a:xfrm>
            <a:off x="7335011" y="4255008"/>
            <a:ext cx="10668" cy="9143"/>
          </a:xfrm>
          <a:custGeom>
            <a:avLst/>
            <a:gdLst/>
            <a:ahLst/>
            <a:cxnLst/>
            <a:rect l="l" t="t" r="r" b="b"/>
            <a:pathLst>
              <a:path w="10668" h="9144">
                <a:moveTo>
                  <a:pt x="6985" y="0"/>
                </a:moveTo>
                <a:lnTo>
                  <a:pt x="4826" y="0"/>
                </a:lnTo>
                <a:lnTo>
                  <a:pt x="3175" y="889"/>
                </a:lnTo>
                <a:lnTo>
                  <a:pt x="1016" y="2286"/>
                </a:lnTo>
                <a:lnTo>
                  <a:pt x="0" y="3683"/>
                </a:lnTo>
                <a:lnTo>
                  <a:pt x="0" y="5080"/>
                </a:lnTo>
                <a:lnTo>
                  <a:pt x="1016" y="6858"/>
                </a:lnTo>
                <a:lnTo>
                  <a:pt x="2667" y="8255"/>
                </a:lnTo>
                <a:lnTo>
                  <a:pt x="4318" y="9144"/>
                </a:lnTo>
                <a:lnTo>
                  <a:pt x="6350" y="9144"/>
                </a:lnTo>
                <a:lnTo>
                  <a:pt x="8001" y="8255"/>
                </a:lnTo>
                <a:lnTo>
                  <a:pt x="9017" y="7366"/>
                </a:lnTo>
                <a:lnTo>
                  <a:pt x="10668" y="5969"/>
                </a:lnTo>
                <a:lnTo>
                  <a:pt x="10668" y="4064"/>
                </a:lnTo>
                <a:lnTo>
                  <a:pt x="9652" y="2794"/>
                </a:lnTo>
                <a:lnTo>
                  <a:pt x="8509" y="889"/>
                </a:lnTo>
                <a:lnTo>
                  <a:pt x="6985" y="0"/>
                </a:lnTo>
                <a:close/>
              </a:path>
            </a:pathLst>
          </a:custGeom>
          <a:solidFill>
            <a:srgbClr val="844633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85" name="object 785"/>
          <p:cNvSpPr/>
          <p:nvPr/>
        </p:nvSpPr>
        <p:spPr>
          <a:xfrm>
            <a:off x="7370064" y="4306823"/>
            <a:ext cx="12191" cy="6095"/>
          </a:xfrm>
          <a:custGeom>
            <a:avLst/>
            <a:gdLst/>
            <a:ahLst/>
            <a:cxnLst/>
            <a:rect l="l" t="t" r="r" b="b"/>
            <a:pathLst>
              <a:path w="12191" h="6096">
                <a:moveTo>
                  <a:pt x="2031" y="0"/>
                </a:moveTo>
                <a:lnTo>
                  <a:pt x="1396" y="0"/>
                </a:lnTo>
                <a:lnTo>
                  <a:pt x="0" y="762"/>
                </a:lnTo>
                <a:lnTo>
                  <a:pt x="0" y="1396"/>
                </a:lnTo>
                <a:lnTo>
                  <a:pt x="1396" y="2158"/>
                </a:lnTo>
                <a:lnTo>
                  <a:pt x="4063" y="3556"/>
                </a:lnTo>
                <a:lnTo>
                  <a:pt x="6095" y="5080"/>
                </a:lnTo>
                <a:lnTo>
                  <a:pt x="7492" y="6095"/>
                </a:lnTo>
                <a:lnTo>
                  <a:pt x="8127" y="5333"/>
                </a:lnTo>
                <a:lnTo>
                  <a:pt x="10159" y="5080"/>
                </a:lnTo>
                <a:lnTo>
                  <a:pt x="10794" y="4318"/>
                </a:lnTo>
                <a:lnTo>
                  <a:pt x="12191" y="3556"/>
                </a:lnTo>
                <a:lnTo>
                  <a:pt x="9525" y="2539"/>
                </a:lnTo>
                <a:lnTo>
                  <a:pt x="6095" y="1777"/>
                </a:lnTo>
                <a:lnTo>
                  <a:pt x="4063" y="762"/>
                </a:lnTo>
                <a:lnTo>
                  <a:pt x="203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86" name="object 786"/>
          <p:cNvSpPr/>
          <p:nvPr/>
        </p:nvSpPr>
        <p:spPr>
          <a:xfrm>
            <a:off x="7383780" y="4282440"/>
            <a:ext cx="18288" cy="4572"/>
          </a:xfrm>
          <a:custGeom>
            <a:avLst/>
            <a:gdLst/>
            <a:ahLst/>
            <a:cxnLst/>
            <a:rect l="l" t="t" r="r" b="b"/>
            <a:pathLst>
              <a:path w="18288" h="4572">
                <a:moveTo>
                  <a:pt x="10414" y="0"/>
                </a:moveTo>
                <a:lnTo>
                  <a:pt x="1270" y="0"/>
                </a:lnTo>
                <a:lnTo>
                  <a:pt x="0" y="381"/>
                </a:lnTo>
                <a:lnTo>
                  <a:pt x="0" y="762"/>
                </a:lnTo>
                <a:lnTo>
                  <a:pt x="6096" y="762"/>
                </a:lnTo>
                <a:lnTo>
                  <a:pt x="9144" y="1397"/>
                </a:lnTo>
                <a:lnTo>
                  <a:pt x="12192" y="2159"/>
                </a:lnTo>
                <a:lnTo>
                  <a:pt x="13970" y="2793"/>
                </a:lnTo>
                <a:lnTo>
                  <a:pt x="13970" y="3175"/>
                </a:lnTo>
                <a:lnTo>
                  <a:pt x="15240" y="3556"/>
                </a:lnTo>
                <a:lnTo>
                  <a:pt x="15240" y="4572"/>
                </a:lnTo>
                <a:lnTo>
                  <a:pt x="16510" y="4572"/>
                </a:lnTo>
                <a:lnTo>
                  <a:pt x="17018" y="4191"/>
                </a:lnTo>
                <a:lnTo>
                  <a:pt x="18288" y="3556"/>
                </a:lnTo>
                <a:lnTo>
                  <a:pt x="18288" y="3175"/>
                </a:lnTo>
                <a:lnTo>
                  <a:pt x="17652" y="2412"/>
                </a:lnTo>
                <a:lnTo>
                  <a:pt x="16510" y="1778"/>
                </a:lnTo>
                <a:lnTo>
                  <a:pt x="13462" y="381"/>
                </a:lnTo>
                <a:lnTo>
                  <a:pt x="1041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87" name="object 787"/>
          <p:cNvSpPr/>
          <p:nvPr/>
        </p:nvSpPr>
        <p:spPr>
          <a:xfrm>
            <a:off x="7382256" y="4287011"/>
            <a:ext cx="12192" cy="6095"/>
          </a:xfrm>
          <a:custGeom>
            <a:avLst/>
            <a:gdLst/>
            <a:ahLst/>
            <a:cxnLst/>
            <a:rect l="l" t="t" r="r" b="b"/>
            <a:pathLst>
              <a:path w="12192" h="6096">
                <a:moveTo>
                  <a:pt x="3683" y="1269"/>
                </a:moveTo>
                <a:lnTo>
                  <a:pt x="635" y="1269"/>
                </a:lnTo>
                <a:lnTo>
                  <a:pt x="1777" y="1777"/>
                </a:lnTo>
                <a:lnTo>
                  <a:pt x="2413" y="2667"/>
                </a:lnTo>
                <a:lnTo>
                  <a:pt x="3048" y="3048"/>
                </a:lnTo>
                <a:lnTo>
                  <a:pt x="4318" y="3937"/>
                </a:lnTo>
                <a:lnTo>
                  <a:pt x="5461" y="4825"/>
                </a:lnTo>
                <a:lnTo>
                  <a:pt x="6730" y="5206"/>
                </a:lnTo>
                <a:lnTo>
                  <a:pt x="7366" y="6095"/>
                </a:lnTo>
                <a:lnTo>
                  <a:pt x="7366" y="4825"/>
                </a:lnTo>
                <a:lnTo>
                  <a:pt x="7874" y="4318"/>
                </a:lnTo>
                <a:lnTo>
                  <a:pt x="8509" y="3937"/>
                </a:lnTo>
                <a:lnTo>
                  <a:pt x="11557" y="3937"/>
                </a:lnTo>
                <a:lnTo>
                  <a:pt x="12192" y="3429"/>
                </a:lnTo>
                <a:lnTo>
                  <a:pt x="12192" y="3048"/>
                </a:lnTo>
                <a:lnTo>
                  <a:pt x="11557" y="2667"/>
                </a:lnTo>
                <a:lnTo>
                  <a:pt x="8509" y="2667"/>
                </a:lnTo>
                <a:lnTo>
                  <a:pt x="7366" y="1777"/>
                </a:lnTo>
                <a:lnTo>
                  <a:pt x="4825" y="1777"/>
                </a:lnTo>
                <a:lnTo>
                  <a:pt x="3683" y="1269"/>
                </a:lnTo>
                <a:close/>
              </a:path>
              <a:path w="12192" h="6096">
                <a:moveTo>
                  <a:pt x="635" y="0"/>
                </a:moveTo>
                <a:lnTo>
                  <a:pt x="0" y="0"/>
                </a:lnTo>
                <a:lnTo>
                  <a:pt x="0" y="1269"/>
                </a:lnTo>
                <a:lnTo>
                  <a:pt x="3048" y="1269"/>
                </a:lnTo>
                <a:lnTo>
                  <a:pt x="2413" y="888"/>
                </a:lnTo>
                <a:lnTo>
                  <a:pt x="1777" y="381"/>
                </a:lnTo>
                <a:lnTo>
                  <a:pt x="63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88" name="object 788"/>
          <p:cNvSpPr/>
          <p:nvPr/>
        </p:nvSpPr>
        <p:spPr>
          <a:xfrm>
            <a:off x="7304531" y="4232147"/>
            <a:ext cx="120396" cy="62483"/>
          </a:xfrm>
          <a:custGeom>
            <a:avLst/>
            <a:gdLst/>
            <a:ahLst/>
            <a:cxnLst/>
            <a:rect l="l" t="t" r="r" b="b"/>
            <a:pathLst>
              <a:path w="120396" h="62483">
                <a:moveTo>
                  <a:pt x="63246" y="0"/>
                </a:moveTo>
                <a:lnTo>
                  <a:pt x="58293" y="0"/>
                </a:lnTo>
                <a:lnTo>
                  <a:pt x="56515" y="381"/>
                </a:lnTo>
                <a:lnTo>
                  <a:pt x="51562" y="1269"/>
                </a:lnTo>
                <a:lnTo>
                  <a:pt x="46482" y="2539"/>
                </a:lnTo>
                <a:lnTo>
                  <a:pt x="39750" y="3937"/>
                </a:lnTo>
                <a:lnTo>
                  <a:pt x="33527" y="6095"/>
                </a:lnTo>
                <a:lnTo>
                  <a:pt x="27940" y="7365"/>
                </a:lnTo>
                <a:lnTo>
                  <a:pt x="23622" y="9525"/>
                </a:lnTo>
                <a:lnTo>
                  <a:pt x="20447" y="10794"/>
                </a:lnTo>
                <a:lnTo>
                  <a:pt x="17399" y="15239"/>
                </a:lnTo>
                <a:lnTo>
                  <a:pt x="9271" y="25653"/>
                </a:lnTo>
                <a:lnTo>
                  <a:pt x="6223" y="30860"/>
                </a:lnTo>
                <a:lnTo>
                  <a:pt x="3048" y="36449"/>
                </a:lnTo>
                <a:lnTo>
                  <a:pt x="635" y="41656"/>
                </a:lnTo>
                <a:lnTo>
                  <a:pt x="0" y="45593"/>
                </a:lnTo>
                <a:lnTo>
                  <a:pt x="90" y="47751"/>
                </a:lnTo>
                <a:lnTo>
                  <a:pt x="635" y="50800"/>
                </a:lnTo>
                <a:lnTo>
                  <a:pt x="1904" y="54228"/>
                </a:lnTo>
                <a:lnTo>
                  <a:pt x="3048" y="58165"/>
                </a:lnTo>
                <a:lnTo>
                  <a:pt x="4318" y="59816"/>
                </a:lnTo>
                <a:lnTo>
                  <a:pt x="5588" y="60325"/>
                </a:lnTo>
                <a:lnTo>
                  <a:pt x="6858" y="60706"/>
                </a:lnTo>
                <a:lnTo>
                  <a:pt x="9906" y="62102"/>
                </a:lnTo>
                <a:lnTo>
                  <a:pt x="13081" y="62483"/>
                </a:lnTo>
                <a:lnTo>
                  <a:pt x="23622" y="62483"/>
                </a:lnTo>
                <a:lnTo>
                  <a:pt x="27940" y="62102"/>
                </a:lnTo>
                <a:lnTo>
                  <a:pt x="26670" y="58546"/>
                </a:lnTo>
                <a:lnTo>
                  <a:pt x="26670" y="53847"/>
                </a:lnTo>
                <a:lnTo>
                  <a:pt x="27940" y="49910"/>
                </a:lnTo>
                <a:lnTo>
                  <a:pt x="29845" y="46481"/>
                </a:lnTo>
                <a:lnTo>
                  <a:pt x="66421" y="46481"/>
                </a:lnTo>
                <a:lnTo>
                  <a:pt x="70739" y="44195"/>
                </a:lnTo>
                <a:lnTo>
                  <a:pt x="76326" y="42925"/>
                </a:lnTo>
                <a:lnTo>
                  <a:pt x="81915" y="42037"/>
                </a:lnTo>
                <a:lnTo>
                  <a:pt x="118820" y="42037"/>
                </a:lnTo>
                <a:lnTo>
                  <a:pt x="119125" y="40385"/>
                </a:lnTo>
                <a:lnTo>
                  <a:pt x="120396" y="36068"/>
                </a:lnTo>
                <a:lnTo>
                  <a:pt x="119125" y="31622"/>
                </a:lnTo>
                <a:lnTo>
                  <a:pt x="117856" y="27812"/>
                </a:lnTo>
                <a:lnTo>
                  <a:pt x="114173" y="25145"/>
                </a:lnTo>
                <a:lnTo>
                  <a:pt x="109854" y="22606"/>
                </a:lnTo>
                <a:lnTo>
                  <a:pt x="104267" y="19938"/>
                </a:lnTo>
                <a:lnTo>
                  <a:pt x="99949" y="17399"/>
                </a:lnTo>
                <a:lnTo>
                  <a:pt x="98044" y="16001"/>
                </a:lnTo>
                <a:lnTo>
                  <a:pt x="94361" y="13843"/>
                </a:lnTo>
                <a:lnTo>
                  <a:pt x="90550" y="11302"/>
                </a:lnTo>
                <a:lnTo>
                  <a:pt x="67056" y="888"/>
                </a:lnTo>
                <a:lnTo>
                  <a:pt x="63246" y="0"/>
                </a:lnTo>
                <a:close/>
              </a:path>
              <a:path w="120396" h="62483">
                <a:moveTo>
                  <a:pt x="66421" y="46481"/>
                </a:moveTo>
                <a:lnTo>
                  <a:pt x="29845" y="46481"/>
                </a:lnTo>
                <a:lnTo>
                  <a:pt x="34798" y="46862"/>
                </a:lnTo>
                <a:lnTo>
                  <a:pt x="38481" y="48640"/>
                </a:lnTo>
                <a:lnTo>
                  <a:pt x="41021" y="49402"/>
                </a:lnTo>
                <a:lnTo>
                  <a:pt x="42164" y="50800"/>
                </a:lnTo>
                <a:lnTo>
                  <a:pt x="45974" y="49910"/>
                </a:lnTo>
                <a:lnTo>
                  <a:pt x="49022" y="49402"/>
                </a:lnTo>
                <a:lnTo>
                  <a:pt x="52704" y="49021"/>
                </a:lnTo>
                <a:lnTo>
                  <a:pt x="55879" y="48640"/>
                </a:lnTo>
                <a:lnTo>
                  <a:pt x="57658" y="48640"/>
                </a:lnTo>
                <a:lnTo>
                  <a:pt x="60833" y="47751"/>
                </a:lnTo>
                <a:lnTo>
                  <a:pt x="63246" y="47243"/>
                </a:lnTo>
                <a:lnTo>
                  <a:pt x="66421" y="46481"/>
                </a:lnTo>
                <a:close/>
              </a:path>
              <a:path w="120396" h="62483">
                <a:moveTo>
                  <a:pt x="118820" y="42037"/>
                </a:moveTo>
                <a:lnTo>
                  <a:pt x="81915" y="42037"/>
                </a:lnTo>
                <a:lnTo>
                  <a:pt x="86233" y="42544"/>
                </a:lnTo>
                <a:lnTo>
                  <a:pt x="90550" y="44195"/>
                </a:lnTo>
                <a:lnTo>
                  <a:pt x="95631" y="46862"/>
                </a:lnTo>
                <a:lnTo>
                  <a:pt x="101726" y="49021"/>
                </a:lnTo>
                <a:lnTo>
                  <a:pt x="104901" y="49910"/>
                </a:lnTo>
                <a:lnTo>
                  <a:pt x="108585" y="49910"/>
                </a:lnTo>
                <a:lnTo>
                  <a:pt x="108585" y="50291"/>
                </a:lnTo>
                <a:lnTo>
                  <a:pt x="112902" y="50291"/>
                </a:lnTo>
                <a:lnTo>
                  <a:pt x="114808" y="48640"/>
                </a:lnTo>
                <a:lnTo>
                  <a:pt x="117348" y="46481"/>
                </a:lnTo>
                <a:lnTo>
                  <a:pt x="118491" y="43814"/>
                </a:lnTo>
                <a:lnTo>
                  <a:pt x="118820" y="42037"/>
                </a:lnTo>
                <a:close/>
              </a:path>
            </a:pathLst>
          </a:custGeom>
          <a:solidFill>
            <a:srgbClr val="0C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89" name="object 789"/>
          <p:cNvSpPr/>
          <p:nvPr/>
        </p:nvSpPr>
        <p:spPr>
          <a:xfrm>
            <a:off x="7335011" y="4255008"/>
            <a:ext cx="10668" cy="9143"/>
          </a:xfrm>
          <a:custGeom>
            <a:avLst/>
            <a:gdLst/>
            <a:ahLst/>
            <a:cxnLst/>
            <a:rect l="l" t="t" r="r" b="b"/>
            <a:pathLst>
              <a:path w="10668" h="9144">
                <a:moveTo>
                  <a:pt x="6985" y="0"/>
                </a:moveTo>
                <a:lnTo>
                  <a:pt x="4826" y="0"/>
                </a:lnTo>
                <a:lnTo>
                  <a:pt x="3175" y="508"/>
                </a:lnTo>
                <a:lnTo>
                  <a:pt x="1016" y="1397"/>
                </a:lnTo>
                <a:lnTo>
                  <a:pt x="0" y="3175"/>
                </a:lnTo>
                <a:lnTo>
                  <a:pt x="0" y="4572"/>
                </a:lnTo>
                <a:lnTo>
                  <a:pt x="508" y="6350"/>
                </a:lnTo>
                <a:lnTo>
                  <a:pt x="2159" y="7747"/>
                </a:lnTo>
                <a:lnTo>
                  <a:pt x="3683" y="9144"/>
                </a:lnTo>
                <a:lnTo>
                  <a:pt x="5334" y="9144"/>
                </a:lnTo>
                <a:lnTo>
                  <a:pt x="7493" y="8255"/>
                </a:lnTo>
                <a:lnTo>
                  <a:pt x="9017" y="7366"/>
                </a:lnTo>
                <a:lnTo>
                  <a:pt x="10668" y="5969"/>
                </a:lnTo>
                <a:lnTo>
                  <a:pt x="10668" y="4064"/>
                </a:lnTo>
                <a:lnTo>
                  <a:pt x="9652" y="2794"/>
                </a:lnTo>
                <a:lnTo>
                  <a:pt x="8509" y="889"/>
                </a:lnTo>
                <a:lnTo>
                  <a:pt x="6985" y="0"/>
                </a:lnTo>
                <a:close/>
              </a:path>
            </a:pathLst>
          </a:custGeom>
          <a:solidFill>
            <a:srgbClr val="0C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90" name="object 790"/>
          <p:cNvSpPr/>
          <p:nvPr/>
        </p:nvSpPr>
        <p:spPr>
          <a:xfrm>
            <a:off x="7149083" y="4315967"/>
            <a:ext cx="187451" cy="239268"/>
          </a:xfrm>
          <a:custGeom>
            <a:avLst/>
            <a:gdLst/>
            <a:ahLst/>
            <a:cxnLst/>
            <a:rect l="l" t="t" r="r" b="b"/>
            <a:pathLst>
              <a:path w="187451" h="239268">
                <a:moveTo>
                  <a:pt x="157099" y="0"/>
                </a:moveTo>
                <a:lnTo>
                  <a:pt x="108585" y="17017"/>
                </a:lnTo>
                <a:lnTo>
                  <a:pt x="77597" y="45592"/>
                </a:lnTo>
                <a:lnTo>
                  <a:pt x="69469" y="75310"/>
                </a:lnTo>
                <a:lnTo>
                  <a:pt x="69469" y="94106"/>
                </a:lnTo>
                <a:lnTo>
                  <a:pt x="67691" y="100456"/>
                </a:lnTo>
                <a:lnTo>
                  <a:pt x="65786" y="109473"/>
                </a:lnTo>
                <a:lnTo>
                  <a:pt x="62738" y="117474"/>
                </a:lnTo>
                <a:lnTo>
                  <a:pt x="61468" y="122554"/>
                </a:lnTo>
                <a:lnTo>
                  <a:pt x="60198" y="125602"/>
                </a:lnTo>
                <a:lnTo>
                  <a:pt x="57785" y="129412"/>
                </a:lnTo>
                <a:lnTo>
                  <a:pt x="53975" y="134492"/>
                </a:lnTo>
                <a:lnTo>
                  <a:pt x="49657" y="139191"/>
                </a:lnTo>
                <a:lnTo>
                  <a:pt x="46609" y="142620"/>
                </a:lnTo>
                <a:lnTo>
                  <a:pt x="41021" y="147319"/>
                </a:lnTo>
                <a:lnTo>
                  <a:pt x="34163" y="152399"/>
                </a:lnTo>
                <a:lnTo>
                  <a:pt x="27305" y="158749"/>
                </a:lnTo>
                <a:lnTo>
                  <a:pt x="19812" y="165607"/>
                </a:lnTo>
                <a:lnTo>
                  <a:pt x="6223" y="180974"/>
                </a:lnTo>
                <a:lnTo>
                  <a:pt x="1270" y="188213"/>
                </a:lnTo>
                <a:lnTo>
                  <a:pt x="0" y="192023"/>
                </a:lnTo>
                <a:lnTo>
                  <a:pt x="101" y="197992"/>
                </a:lnTo>
                <a:lnTo>
                  <a:pt x="27305" y="232409"/>
                </a:lnTo>
                <a:lnTo>
                  <a:pt x="60198" y="239267"/>
                </a:lnTo>
                <a:lnTo>
                  <a:pt x="67056" y="238886"/>
                </a:lnTo>
                <a:lnTo>
                  <a:pt x="104901" y="220979"/>
                </a:lnTo>
                <a:lnTo>
                  <a:pt x="124079" y="194944"/>
                </a:lnTo>
                <a:lnTo>
                  <a:pt x="127889" y="191134"/>
                </a:lnTo>
                <a:lnTo>
                  <a:pt x="142748" y="157098"/>
                </a:lnTo>
                <a:lnTo>
                  <a:pt x="146431" y="149478"/>
                </a:lnTo>
                <a:lnTo>
                  <a:pt x="149606" y="144271"/>
                </a:lnTo>
                <a:lnTo>
                  <a:pt x="153924" y="139699"/>
                </a:lnTo>
                <a:lnTo>
                  <a:pt x="157607" y="134492"/>
                </a:lnTo>
                <a:lnTo>
                  <a:pt x="162051" y="129031"/>
                </a:lnTo>
                <a:lnTo>
                  <a:pt x="164465" y="123951"/>
                </a:lnTo>
                <a:lnTo>
                  <a:pt x="165735" y="119633"/>
                </a:lnTo>
                <a:lnTo>
                  <a:pt x="167005" y="114934"/>
                </a:lnTo>
                <a:lnTo>
                  <a:pt x="169418" y="110235"/>
                </a:lnTo>
                <a:lnTo>
                  <a:pt x="171323" y="107314"/>
                </a:lnTo>
                <a:lnTo>
                  <a:pt x="175006" y="104266"/>
                </a:lnTo>
                <a:lnTo>
                  <a:pt x="179324" y="99186"/>
                </a:lnTo>
                <a:lnTo>
                  <a:pt x="183769" y="93217"/>
                </a:lnTo>
                <a:lnTo>
                  <a:pt x="185547" y="86867"/>
                </a:lnTo>
                <a:lnTo>
                  <a:pt x="186817" y="79247"/>
                </a:lnTo>
                <a:lnTo>
                  <a:pt x="187451" y="70230"/>
                </a:lnTo>
                <a:lnTo>
                  <a:pt x="186817" y="61340"/>
                </a:lnTo>
                <a:lnTo>
                  <a:pt x="184912" y="54101"/>
                </a:lnTo>
                <a:lnTo>
                  <a:pt x="182499" y="47243"/>
                </a:lnTo>
                <a:lnTo>
                  <a:pt x="179324" y="39115"/>
                </a:lnTo>
                <a:lnTo>
                  <a:pt x="178181" y="31876"/>
                </a:lnTo>
                <a:lnTo>
                  <a:pt x="177546" y="25526"/>
                </a:lnTo>
                <a:lnTo>
                  <a:pt x="177546" y="19176"/>
                </a:lnTo>
                <a:lnTo>
                  <a:pt x="175641" y="11937"/>
                </a:lnTo>
                <a:lnTo>
                  <a:pt x="171958" y="5079"/>
                </a:lnTo>
                <a:lnTo>
                  <a:pt x="165735" y="1269"/>
                </a:lnTo>
                <a:lnTo>
                  <a:pt x="157099" y="0"/>
                </a:lnTo>
                <a:close/>
              </a:path>
            </a:pathLst>
          </a:custGeom>
          <a:solidFill>
            <a:srgbClr val="844633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91" name="object 791"/>
          <p:cNvSpPr/>
          <p:nvPr/>
        </p:nvSpPr>
        <p:spPr>
          <a:xfrm>
            <a:off x="7304531" y="4320540"/>
            <a:ext cx="12192" cy="7620"/>
          </a:xfrm>
          <a:custGeom>
            <a:avLst/>
            <a:gdLst/>
            <a:ahLst/>
            <a:cxnLst/>
            <a:rect l="l" t="t" r="r" b="b"/>
            <a:pathLst>
              <a:path w="12192" h="7620">
                <a:moveTo>
                  <a:pt x="5715" y="0"/>
                </a:moveTo>
                <a:lnTo>
                  <a:pt x="3810" y="381"/>
                </a:lnTo>
                <a:lnTo>
                  <a:pt x="1270" y="762"/>
                </a:lnTo>
                <a:lnTo>
                  <a:pt x="635" y="2032"/>
                </a:lnTo>
                <a:lnTo>
                  <a:pt x="0" y="4064"/>
                </a:lnTo>
                <a:lnTo>
                  <a:pt x="635" y="5587"/>
                </a:lnTo>
                <a:lnTo>
                  <a:pt x="1270" y="6858"/>
                </a:lnTo>
                <a:lnTo>
                  <a:pt x="3810" y="7239"/>
                </a:lnTo>
                <a:lnTo>
                  <a:pt x="5715" y="7620"/>
                </a:lnTo>
                <a:lnTo>
                  <a:pt x="7747" y="7239"/>
                </a:lnTo>
                <a:lnTo>
                  <a:pt x="10287" y="6858"/>
                </a:lnTo>
                <a:lnTo>
                  <a:pt x="11557" y="5587"/>
                </a:lnTo>
                <a:lnTo>
                  <a:pt x="12192" y="4064"/>
                </a:lnTo>
                <a:lnTo>
                  <a:pt x="11557" y="2793"/>
                </a:lnTo>
                <a:lnTo>
                  <a:pt x="10922" y="1143"/>
                </a:lnTo>
                <a:lnTo>
                  <a:pt x="9017" y="381"/>
                </a:lnTo>
                <a:lnTo>
                  <a:pt x="5715" y="0"/>
                </a:lnTo>
                <a:close/>
              </a:path>
            </a:pathLst>
          </a:custGeom>
          <a:solidFill>
            <a:srgbClr val="844633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92" name="object 792"/>
          <p:cNvSpPr/>
          <p:nvPr/>
        </p:nvSpPr>
        <p:spPr>
          <a:xfrm>
            <a:off x="7284719" y="4349496"/>
            <a:ext cx="12191" cy="7620"/>
          </a:xfrm>
          <a:custGeom>
            <a:avLst/>
            <a:gdLst/>
            <a:ahLst/>
            <a:cxnLst/>
            <a:rect l="l" t="t" r="r" b="b"/>
            <a:pathLst>
              <a:path w="12191" h="7620">
                <a:moveTo>
                  <a:pt x="6476" y="0"/>
                </a:moveTo>
                <a:lnTo>
                  <a:pt x="4445" y="761"/>
                </a:lnTo>
                <a:lnTo>
                  <a:pt x="1904" y="1523"/>
                </a:lnTo>
                <a:lnTo>
                  <a:pt x="634" y="2666"/>
                </a:lnTo>
                <a:lnTo>
                  <a:pt x="0" y="4190"/>
                </a:lnTo>
                <a:lnTo>
                  <a:pt x="634" y="5333"/>
                </a:lnTo>
                <a:lnTo>
                  <a:pt x="1270" y="6857"/>
                </a:lnTo>
                <a:lnTo>
                  <a:pt x="3175" y="7619"/>
                </a:lnTo>
                <a:lnTo>
                  <a:pt x="6476" y="7619"/>
                </a:lnTo>
                <a:lnTo>
                  <a:pt x="9016" y="7238"/>
                </a:lnTo>
                <a:lnTo>
                  <a:pt x="10922" y="6857"/>
                </a:lnTo>
                <a:lnTo>
                  <a:pt x="11556" y="5333"/>
                </a:lnTo>
                <a:lnTo>
                  <a:pt x="12191" y="4190"/>
                </a:lnTo>
                <a:lnTo>
                  <a:pt x="11556" y="2666"/>
                </a:lnTo>
                <a:lnTo>
                  <a:pt x="10922" y="1523"/>
                </a:lnTo>
                <a:lnTo>
                  <a:pt x="9016" y="761"/>
                </a:lnTo>
                <a:lnTo>
                  <a:pt x="6476" y="0"/>
                </a:lnTo>
                <a:close/>
              </a:path>
            </a:pathLst>
          </a:custGeom>
          <a:solidFill>
            <a:srgbClr val="844633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93" name="object 793"/>
          <p:cNvSpPr/>
          <p:nvPr/>
        </p:nvSpPr>
        <p:spPr>
          <a:xfrm>
            <a:off x="7200900" y="4524755"/>
            <a:ext cx="12192" cy="9143"/>
          </a:xfrm>
          <a:custGeom>
            <a:avLst/>
            <a:gdLst/>
            <a:ahLst/>
            <a:cxnLst/>
            <a:rect l="l" t="t" r="r" b="b"/>
            <a:pathLst>
              <a:path w="12192" h="9144">
                <a:moveTo>
                  <a:pt x="6476" y="0"/>
                </a:moveTo>
                <a:lnTo>
                  <a:pt x="4445" y="889"/>
                </a:lnTo>
                <a:lnTo>
                  <a:pt x="1904" y="1397"/>
                </a:lnTo>
                <a:lnTo>
                  <a:pt x="634" y="2794"/>
                </a:lnTo>
                <a:lnTo>
                  <a:pt x="0" y="4572"/>
                </a:lnTo>
                <a:lnTo>
                  <a:pt x="634" y="5969"/>
                </a:lnTo>
                <a:lnTo>
                  <a:pt x="1904" y="7747"/>
                </a:lnTo>
                <a:lnTo>
                  <a:pt x="4445" y="8636"/>
                </a:lnTo>
                <a:lnTo>
                  <a:pt x="6476" y="9144"/>
                </a:lnTo>
                <a:lnTo>
                  <a:pt x="10922" y="8255"/>
                </a:lnTo>
                <a:lnTo>
                  <a:pt x="12192" y="6350"/>
                </a:lnTo>
                <a:lnTo>
                  <a:pt x="12192" y="4572"/>
                </a:lnTo>
                <a:lnTo>
                  <a:pt x="11556" y="2794"/>
                </a:lnTo>
                <a:lnTo>
                  <a:pt x="10922" y="1397"/>
                </a:lnTo>
                <a:lnTo>
                  <a:pt x="9017" y="889"/>
                </a:lnTo>
                <a:lnTo>
                  <a:pt x="6476" y="0"/>
                </a:lnTo>
                <a:close/>
              </a:path>
            </a:pathLst>
          </a:custGeom>
          <a:solidFill>
            <a:srgbClr val="844633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94" name="object 794"/>
          <p:cNvSpPr/>
          <p:nvPr/>
        </p:nvSpPr>
        <p:spPr>
          <a:xfrm>
            <a:off x="7144511" y="4443984"/>
            <a:ext cx="153924" cy="117348"/>
          </a:xfrm>
          <a:custGeom>
            <a:avLst/>
            <a:gdLst/>
            <a:ahLst/>
            <a:cxnLst/>
            <a:rect l="l" t="t" r="r" b="b"/>
            <a:pathLst>
              <a:path w="153924" h="117348">
                <a:moveTo>
                  <a:pt x="64516" y="0"/>
                </a:moveTo>
                <a:lnTo>
                  <a:pt x="61468" y="0"/>
                </a:lnTo>
                <a:lnTo>
                  <a:pt x="59563" y="1270"/>
                </a:lnTo>
                <a:lnTo>
                  <a:pt x="59563" y="1651"/>
                </a:lnTo>
                <a:lnTo>
                  <a:pt x="60198" y="2540"/>
                </a:lnTo>
                <a:lnTo>
                  <a:pt x="60833" y="2921"/>
                </a:lnTo>
                <a:lnTo>
                  <a:pt x="60198" y="4191"/>
                </a:lnTo>
                <a:lnTo>
                  <a:pt x="59563" y="5080"/>
                </a:lnTo>
                <a:lnTo>
                  <a:pt x="58293" y="5969"/>
                </a:lnTo>
                <a:lnTo>
                  <a:pt x="57658" y="6731"/>
                </a:lnTo>
                <a:lnTo>
                  <a:pt x="55245" y="8001"/>
                </a:lnTo>
                <a:lnTo>
                  <a:pt x="52197" y="9271"/>
                </a:lnTo>
                <a:lnTo>
                  <a:pt x="50292" y="11049"/>
                </a:lnTo>
                <a:lnTo>
                  <a:pt x="49022" y="12700"/>
                </a:lnTo>
                <a:lnTo>
                  <a:pt x="48387" y="14859"/>
                </a:lnTo>
                <a:lnTo>
                  <a:pt x="47117" y="16129"/>
                </a:lnTo>
                <a:lnTo>
                  <a:pt x="45339" y="17780"/>
                </a:lnTo>
                <a:lnTo>
                  <a:pt x="42799" y="18669"/>
                </a:lnTo>
                <a:lnTo>
                  <a:pt x="41529" y="20320"/>
                </a:lnTo>
                <a:lnTo>
                  <a:pt x="38481" y="22479"/>
                </a:lnTo>
                <a:lnTo>
                  <a:pt x="34798" y="25781"/>
                </a:lnTo>
                <a:lnTo>
                  <a:pt x="30353" y="29210"/>
                </a:lnTo>
                <a:lnTo>
                  <a:pt x="26670" y="33528"/>
                </a:lnTo>
                <a:lnTo>
                  <a:pt x="22352" y="37338"/>
                </a:lnTo>
                <a:lnTo>
                  <a:pt x="18669" y="40259"/>
                </a:lnTo>
                <a:lnTo>
                  <a:pt x="16129" y="42418"/>
                </a:lnTo>
                <a:lnTo>
                  <a:pt x="11176" y="47498"/>
                </a:lnTo>
                <a:lnTo>
                  <a:pt x="6223" y="53848"/>
                </a:lnTo>
                <a:lnTo>
                  <a:pt x="1905" y="61468"/>
                </a:lnTo>
                <a:lnTo>
                  <a:pt x="0" y="70358"/>
                </a:lnTo>
                <a:lnTo>
                  <a:pt x="635" y="79248"/>
                </a:lnTo>
                <a:lnTo>
                  <a:pt x="38481" y="111379"/>
                </a:lnTo>
                <a:lnTo>
                  <a:pt x="60198" y="117348"/>
                </a:lnTo>
                <a:lnTo>
                  <a:pt x="69469" y="116459"/>
                </a:lnTo>
                <a:lnTo>
                  <a:pt x="80010" y="115697"/>
                </a:lnTo>
                <a:lnTo>
                  <a:pt x="116078" y="96139"/>
                </a:lnTo>
                <a:lnTo>
                  <a:pt x="119761" y="89027"/>
                </a:lnTo>
                <a:lnTo>
                  <a:pt x="125349" y="80518"/>
                </a:lnTo>
                <a:lnTo>
                  <a:pt x="130302" y="72898"/>
                </a:lnTo>
                <a:lnTo>
                  <a:pt x="135255" y="64770"/>
                </a:lnTo>
                <a:lnTo>
                  <a:pt x="139700" y="58039"/>
                </a:lnTo>
                <a:lnTo>
                  <a:pt x="142748" y="52959"/>
                </a:lnTo>
                <a:lnTo>
                  <a:pt x="145796" y="49530"/>
                </a:lnTo>
                <a:lnTo>
                  <a:pt x="148971" y="44069"/>
                </a:lnTo>
                <a:lnTo>
                  <a:pt x="150241" y="38100"/>
                </a:lnTo>
                <a:lnTo>
                  <a:pt x="150241" y="28829"/>
                </a:lnTo>
                <a:lnTo>
                  <a:pt x="150876" y="27559"/>
                </a:lnTo>
                <a:lnTo>
                  <a:pt x="151384" y="27051"/>
                </a:lnTo>
                <a:lnTo>
                  <a:pt x="151384" y="26289"/>
                </a:lnTo>
                <a:lnTo>
                  <a:pt x="152654" y="25781"/>
                </a:lnTo>
                <a:lnTo>
                  <a:pt x="153924" y="25400"/>
                </a:lnTo>
                <a:lnTo>
                  <a:pt x="153924" y="24511"/>
                </a:lnTo>
                <a:lnTo>
                  <a:pt x="152654" y="24130"/>
                </a:lnTo>
                <a:lnTo>
                  <a:pt x="151384" y="22860"/>
                </a:lnTo>
                <a:lnTo>
                  <a:pt x="148971" y="21971"/>
                </a:lnTo>
                <a:lnTo>
                  <a:pt x="145288" y="21209"/>
                </a:lnTo>
                <a:lnTo>
                  <a:pt x="142113" y="20701"/>
                </a:lnTo>
                <a:lnTo>
                  <a:pt x="137795" y="19050"/>
                </a:lnTo>
                <a:lnTo>
                  <a:pt x="132842" y="17780"/>
                </a:lnTo>
                <a:lnTo>
                  <a:pt x="127889" y="16129"/>
                </a:lnTo>
                <a:lnTo>
                  <a:pt x="122301" y="14351"/>
                </a:lnTo>
                <a:lnTo>
                  <a:pt x="117348" y="12700"/>
                </a:lnTo>
                <a:lnTo>
                  <a:pt x="112903" y="11811"/>
                </a:lnTo>
                <a:lnTo>
                  <a:pt x="110490" y="11049"/>
                </a:lnTo>
                <a:lnTo>
                  <a:pt x="107950" y="9779"/>
                </a:lnTo>
                <a:lnTo>
                  <a:pt x="101727" y="8509"/>
                </a:lnTo>
                <a:lnTo>
                  <a:pt x="94361" y="6350"/>
                </a:lnTo>
                <a:lnTo>
                  <a:pt x="85598" y="4699"/>
                </a:lnTo>
                <a:lnTo>
                  <a:pt x="76962" y="2540"/>
                </a:lnTo>
                <a:lnTo>
                  <a:pt x="70104" y="1270"/>
                </a:lnTo>
                <a:lnTo>
                  <a:pt x="64516" y="0"/>
                </a:lnTo>
                <a:close/>
              </a:path>
            </a:pathLst>
          </a:custGeom>
          <a:solidFill>
            <a:srgbClr val="000066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95" name="object 795"/>
          <p:cNvSpPr/>
          <p:nvPr/>
        </p:nvSpPr>
        <p:spPr>
          <a:xfrm>
            <a:off x="7194804" y="4296155"/>
            <a:ext cx="149351" cy="173736"/>
          </a:xfrm>
          <a:custGeom>
            <a:avLst/>
            <a:gdLst/>
            <a:ahLst/>
            <a:cxnLst/>
            <a:rect l="l" t="t" r="r" b="b"/>
            <a:pathLst>
              <a:path w="149351" h="173736">
                <a:moveTo>
                  <a:pt x="105028" y="0"/>
                </a:moveTo>
                <a:lnTo>
                  <a:pt x="101853" y="3048"/>
                </a:lnTo>
                <a:lnTo>
                  <a:pt x="96900" y="9525"/>
                </a:lnTo>
                <a:lnTo>
                  <a:pt x="91821" y="15621"/>
                </a:lnTo>
                <a:lnTo>
                  <a:pt x="90550" y="19050"/>
                </a:lnTo>
                <a:lnTo>
                  <a:pt x="90550" y="21209"/>
                </a:lnTo>
                <a:lnTo>
                  <a:pt x="89407" y="22479"/>
                </a:lnTo>
                <a:lnTo>
                  <a:pt x="86232" y="24257"/>
                </a:lnTo>
                <a:lnTo>
                  <a:pt x="74929" y="28575"/>
                </a:lnTo>
                <a:lnTo>
                  <a:pt x="63753" y="33655"/>
                </a:lnTo>
                <a:lnTo>
                  <a:pt x="31242" y="61341"/>
                </a:lnTo>
                <a:lnTo>
                  <a:pt x="21209" y="86487"/>
                </a:lnTo>
                <a:lnTo>
                  <a:pt x="18161" y="98552"/>
                </a:lnTo>
                <a:lnTo>
                  <a:pt x="14350" y="111125"/>
                </a:lnTo>
                <a:lnTo>
                  <a:pt x="10668" y="119253"/>
                </a:lnTo>
                <a:lnTo>
                  <a:pt x="6857" y="124079"/>
                </a:lnTo>
                <a:lnTo>
                  <a:pt x="3175" y="130048"/>
                </a:lnTo>
                <a:lnTo>
                  <a:pt x="635" y="135763"/>
                </a:lnTo>
                <a:lnTo>
                  <a:pt x="0" y="139573"/>
                </a:lnTo>
                <a:lnTo>
                  <a:pt x="635" y="142240"/>
                </a:lnTo>
                <a:lnTo>
                  <a:pt x="2540" y="144399"/>
                </a:lnTo>
                <a:lnTo>
                  <a:pt x="6223" y="146558"/>
                </a:lnTo>
                <a:lnTo>
                  <a:pt x="10668" y="147828"/>
                </a:lnTo>
                <a:lnTo>
                  <a:pt x="13716" y="147828"/>
                </a:lnTo>
                <a:lnTo>
                  <a:pt x="19430" y="149098"/>
                </a:lnTo>
                <a:lnTo>
                  <a:pt x="26289" y="150368"/>
                </a:lnTo>
                <a:lnTo>
                  <a:pt x="35051" y="152527"/>
                </a:lnTo>
                <a:lnTo>
                  <a:pt x="43688" y="154305"/>
                </a:lnTo>
                <a:lnTo>
                  <a:pt x="51180" y="156464"/>
                </a:lnTo>
                <a:lnTo>
                  <a:pt x="57530" y="157734"/>
                </a:lnTo>
                <a:lnTo>
                  <a:pt x="59944" y="159004"/>
                </a:lnTo>
                <a:lnTo>
                  <a:pt x="62484" y="159893"/>
                </a:lnTo>
                <a:lnTo>
                  <a:pt x="66801" y="160782"/>
                </a:lnTo>
                <a:lnTo>
                  <a:pt x="71881" y="162560"/>
                </a:lnTo>
                <a:lnTo>
                  <a:pt x="77470" y="164211"/>
                </a:lnTo>
                <a:lnTo>
                  <a:pt x="82550" y="165989"/>
                </a:lnTo>
                <a:lnTo>
                  <a:pt x="87502" y="167259"/>
                </a:lnTo>
                <a:lnTo>
                  <a:pt x="91821" y="169037"/>
                </a:lnTo>
                <a:lnTo>
                  <a:pt x="94996" y="169418"/>
                </a:lnTo>
                <a:lnTo>
                  <a:pt x="98678" y="170307"/>
                </a:lnTo>
                <a:lnTo>
                  <a:pt x="101219" y="171196"/>
                </a:lnTo>
                <a:lnTo>
                  <a:pt x="102489" y="172466"/>
                </a:lnTo>
                <a:lnTo>
                  <a:pt x="103759" y="172847"/>
                </a:lnTo>
                <a:lnTo>
                  <a:pt x="106172" y="173736"/>
                </a:lnTo>
                <a:lnTo>
                  <a:pt x="108712" y="173355"/>
                </a:lnTo>
                <a:lnTo>
                  <a:pt x="110617" y="171958"/>
                </a:lnTo>
                <a:lnTo>
                  <a:pt x="113156" y="169037"/>
                </a:lnTo>
                <a:lnTo>
                  <a:pt x="116204" y="162560"/>
                </a:lnTo>
                <a:lnTo>
                  <a:pt x="121285" y="152146"/>
                </a:lnTo>
                <a:lnTo>
                  <a:pt x="127507" y="142240"/>
                </a:lnTo>
                <a:lnTo>
                  <a:pt x="131825" y="134874"/>
                </a:lnTo>
                <a:lnTo>
                  <a:pt x="135000" y="129667"/>
                </a:lnTo>
                <a:lnTo>
                  <a:pt x="138684" y="120523"/>
                </a:lnTo>
                <a:lnTo>
                  <a:pt x="141859" y="111887"/>
                </a:lnTo>
                <a:lnTo>
                  <a:pt x="143128" y="106807"/>
                </a:lnTo>
                <a:lnTo>
                  <a:pt x="144399" y="101981"/>
                </a:lnTo>
                <a:lnTo>
                  <a:pt x="146812" y="97282"/>
                </a:lnTo>
                <a:lnTo>
                  <a:pt x="148717" y="92075"/>
                </a:lnTo>
                <a:lnTo>
                  <a:pt x="149351" y="88138"/>
                </a:lnTo>
                <a:lnTo>
                  <a:pt x="148081" y="83439"/>
                </a:lnTo>
                <a:lnTo>
                  <a:pt x="146812" y="76962"/>
                </a:lnTo>
                <a:lnTo>
                  <a:pt x="145034" y="70866"/>
                </a:lnTo>
                <a:lnTo>
                  <a:pt x="145034" y="66548"/>
                </a:lnTo>
                <a:lnTo>
                  <a:pt x="146176" y="62230"/>
                </a:lnTo>
                <a:lnTo>
                  <a:pt x="147447" y="57023"/>
                </a:lnTo>
                <a:lnTo>
                  <a:pt x="148717" y="52705"/>
                </a:lnTo>
                <a:lnTo>
                  <a:pt x="149351" y="51054"/>
                </a:lnTo>
                <a:lnTo>
                  <a:pt x="146176" y="49276"/>
                </a:lnTo>
                <a:lnTo>
                  <a:pt x="143128" y="48006"/>
                </a:lnTo>
                <a:lnTo>
                  <a:pt x="141224" y="46736"/>
                </a:lnTo>
                <a:lnTo>
                  <a:pt x="139953" y="45339"/>
                </a:lnTo>
                <a:lnTo>
                  <a:pt x="141859" y="44577"/>
                </a:lnTo>
                <a:lnTo>
                  <a:pt x="144399" y="43688"/>
                </a:lnTo>
                <a:lnTo>
                  <a:pt x="147447" y="42799"/>
                </a:lnTo>
                <a:lnTo>
                  <a:pt x="148717" y="42291"/>
                </a:lnTo>
                <a:lnTo>
                  <a:pt x="121285" y="10795"/>
                </a:lnTo>
                <a:lnTo>
                  <a:pt x="118110" y="8255"/>
                </a:lnTo>
                <a:lnTo>
                  <a:pt x="114300" y="5588"/>
                </a:lnTo>
                <a:lnTo>
                  <a:pt x="110617" y="3937"/>
                </a:lnTo>
                <a:lnTo>
                  <a:pt x="108076" y="1778"/>
                </a:lnTo>
                <a:lnTo>
                  <a:pt x="105664" y="889"/>
                </a:lnTo>
                <a:lnTo>
                  <a:pt x="105028" y="0"/>
                </a:lnTo>
                <a:close/>
              </a:path>
            </a:pathLst>
          </a:custGeom>
          <a:solidFill>
            <a:srgbClr val="FFDD7E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96" name="object 796"/>
          <p:cNvSpPr/>
          <p:nvPr/>
        </p:nvSpPr>
        <p:spPr>
          <a:xfrm>
            <a:off x="7202423" y="4445508"/>
            <a:ext cx="39624" cy="13716"/>
          </a:xfrm>
          <a:custGeom>
            <a:avLst/>
            <a:gdLst/>
            <a:ahLst/>
            <a:cxnLst/>
            <a:rect l="l" t="t" r="r" b="b"/>
            <a:pathLst>
              <a:path w="39624" h="13716">
                <a:moveTo>
                  <a:pt x="3048" y="0"/>
                </a:moveTo>
                <a:lnTo>
                  <a:pt x="2412" y="1397"/>
                </a:lnTo>
                <a:lnTo>
                  <a:pt x="1777" y="2286"/>
                </a:lnTo>
                <a:lnTo>
                  <a:pt x="634" y="3175"/>
                </a:lnTo>
                <a:lnTo>
                  <a:pt x="0" y="4064"/>
                </a:lnTo>
                <a:lnTo>
                  <a:pt x="9144" y="5969"/>
                </a:lnTo>
                <a:lnTo>
                  <a:pt x="13970" y="6858"/>
                </a:lnTo>
                <a:lnTo>
                  <a:pt x="23749" y="9652"/>
                </a:lnTo>
                <a:lnTo>
                  <a:pt x="28701" y="10922"/>
                </a:lnTo>
                <a:lnTo>
                  <a:pt x="37210" y="13716"/>
                </a:lnTo>
                <a:lnTo>
                  <a:pt x="39624" y="9144"/>
                </a:lnTo>
                <a:lnTo>
                  <a:pt x="34798" y="6858"/>
                </a:lnTo>
                <a:lnTo>
                  <a:pt x="28701" y="5461"/>
                </a:lnTo>
                <a:lnTo>
                  <a:pt x="23114" y="3683"/>
                </a:lnTo>
                <a:lnTo>
                  <a:pt x="18287" y="2794"/>
                </a:lnTo>
                <a:lnTo>
                  <a:pt x="13461" y="1778"/>
                </a:lnTo>
                <a:lnTo>
                  <a:pt x="9144" y="1397"/>
                </a:lnTo>
                <a:lnTo>
                  <a:pt x="5460" y="508"/>
                </a:lnTo>
                <a:lnTo>
                  <a:pt x="3048" y="0"/>
                </a:lnTo>
                <a:close/>
              </a:path>
            </a:pathLst>
          </a:custGeom>
          <a:solidFill>
            <a:srgbClr val="4B1628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97" name="object 797"/>
          <p:cNvSpPr/>
          <p:nvPr/>
        </p:nvSpPr>
        <p:spPr>
          <a:xfrm>
            <a:off x="7280147" y="4466844"/>
            <a:ext cx="16763" cy="6095"/>
          </a:xfrm>
          <a:custGeom>
            <a:avLst/>
            <a:gdLst/>
            <a:ahLst/>
            <a:cxnLst/>
            <a:rect l="l" t="t" r="r" b="b"/>
            <a:pathLst>
              <a:path w="16763" h="6096">
                <a:moveTo>
                  <a:pt x="1270" y="0"/>
                </a:moveTo>
                <a:lnTo>
                  <a:pt x="0" y="2920"/>
                </a:lnTo>
                <a:lnTo>
                  <a:pt x="1904" y="3555"/>
                </a:lnTo>
                <a:lnTo>
                  <a:pt x="6476" y="4317"/>
                </a:lnTo>
                <a:lnTo>
                  <a:pt x="15494" y="6095"/>
                </a:lnTo>
                <a:lnTo>
                  <a:pt x="15494" y="5079"/>
                </a:lnTo>
                <a:lnTo>
                  <a:pt x="16128" y="3936"/>
                </a:lnTo>
                <a:lnTo>
                  <a:pt x="16763" y="3555"/>
                </a:lnTo>
                <a:lnTo>
                  <a:pt x="16763" y="2920"/>
                </a:lnTo>
                <a:lnTo>
                  <a:pt x="7747" y="1396"/>
                </a:lnTo>
                <a:lnTo>
                  <a:pt x="3175" y="761"/>
                </a:lnTo>
                <a:lnTo>
                  <a:pt x="1270" y="0"/>
                </a:lnTo>
                <a:close/>
              </a:path>
            </a:pathLst>
          </a:custGeom>
          <a:solidFill>
            <a:srgbClr val="4B1628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98" name="object 798"/>
          <p:cNvSpPr/>
          <p:nvPr/>
        </p:nvSpPr>
        <p:spPr>
          <a:xfrm>
            <a:off x="7248143" y="4456176"/>
            <a:ext cx="27431" cy="12192"/>
          </a:xfrm>
          <a:custGeom>
            <a:avLst/>
            <a:gdLst/>
            <a:ahLst/>
            <a:cxnLst/>
            <a:rect l="l" t="t" r="r" b="b"/>
            <a:pathLst>
              <a:path w="27431" h="12192">
                <a:moveTo>
                  <a:pt x="1904" y="0"/>
                </a:moveTo>
                <a:lnTo>
                  <a:pt x="0" y="4825"/>
                </a:lnTo>
                <a:lnTo>
                  <a:pt x="2539" y="5206"/>
                </a:lnTo>
                <a:lnTo>
                  <a:pt x="5587" y="6096"/>
                </a:lnTo>
                <a:lnTo>
                  <a:pt x="10032" y="7874"/>
                </a:lnTo>
                <a:lnTo>
                  <a:pt x="13715" y="8762"/>
                </a:lnTo>
                <a:lnTo>
                  <a:pt x="18033" y="10032"/>
                </a:lnTo>
                <a:lnTo>
                  <a:pt x="20574" y="11303"/>
                </a:lnTo>
                <a:lnTo>
                  <a:pt x="23749" y="11811"/>
                </a:lnTo>
                <a:lnTo>
                  <a:pt x="25526" y="12192"/>
                </a:lnTo>
                <a:lnTo>
                  <a:pt x="27431" y="8255"/>
                </a:lnTo>
                <a:lnTo>
                  <a:pt x="24891" y="7874"/>
                </a:lnTo>
                <a:lnTo>
                  <a:pt x="22478" y="6476"/>
                </a:lnTo>
                <a:lnTo>
                  <a:pt x="18669" y="5715"/>
                </a:lnTo>
                <a:lnTo>
                  <a:pt x="14350" y="4318"/>
                </a:lnTo>
                <a:lnTo>
                  <a:pt x="10032" y="2667"/>
                </a:lnTo>
                <a:lnTo>
                  <a:pt x="6223" y="1778"/>
                </a:lnTo>
                <a:lnTo>
                  <a:pt x="3682" y="888"/>
                </a:lnTo>
                <a:lnTo>
                  <a:pt x="1904" y="0"/>
                </a:lnTo>
                <a:close/>
              </a:path>
            </a:pathLst>
          </a:custGeom>
          <a:solidFill>
            <a:srgbClr val="4B1628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99" name="object 799"/>
          <p:cNvSpPr/>
          <p:nvPr/>
        </p:nvSpPr>
        <p:spPr>
          <a:xfrm>
            <a:off x="7394447" y="4451603"/>
            <a:ext cx="91440" cy="22859"/>
          </a:xfrm>
          <a:custGeom>
            <a:avLst/>
            <a:gdLst/>
            <a:ahLst/>
            <a:cxnLst/>
            <a:rect l="l" t="t" r="r" b="b"/>
            <a:pathLst>
              <a:path w="91440" h="22859">
                <a:moveTo>
                  <a:pt x="46608" y="0"/>
                </a:moveTo>
                <a:lnTo>
                  <a:pt x="44830" y="381"/>
                </a:lnTo>
                <a:lnTo>
                  <a:pt x="42291" y="1778"/>
                </a:lnTo>
                <a:lnTo>
                  <a:pt x="39243" y="2540"/>
                </a:lnTo>
                <a:lnTo>
                  <a:pt x="34798" y="3937"/>
                </a:lnTo>
                <a:lnTo>
                  <a:pt x="31750" y="5588"/>
                </a:lnTo>
                <a:lnTo>
                  <a:pt x="27431" y="6858"/>
                </a:lnTo>
                <a:lnTo>
                  <a:pt x="24256" y="7747"/>
                </a:lnTo>
                <a:lnTo>
                  <a:pt x="22351" y="8636"/>
                </a:lnTo>
                <a:lnTo>
                  <a:pt x="16763" y="9525"/>
                </a:lnTo>
                <a:lnTo>
                  <a:pt x="9905" y="10414"/>
                </a:lnTo>
                <a:lnTo>
                  <a:pt x="2540" y="12954"/>
                </a:lnTo>
                <a:lnTo>
                  <a:pt x="634" y="14224"/>
                </a:lnTo>
                <a:lnTo>
                  <a:pt x="0" y="16383"/>
                </a:lnTo>
                <a:lnTo>
                  <a:pt x="634" y="18542"/>
                </a:lnTo>
                <a:lnTo>
                  <a:pt x="1270" y="19812"/>
                </a:lnTo>
                <a:lnTo>
                  <a:pt x="3682" y="20701"/>
                </a:lnTo>
                <a:lnTo>
                  <a:pt x="6857" y="21590"/>
                </a:lnTo>
                <a:lnTo>
                  <a:pt x="9271" y="21590"/>
                </a:lnTo>
                <a:lnTo>
                  <a:pt x="13080" y="21971"/>
                </a:lnTo>
                <a:lnTo>
                  <a:pt x="15494" y="22479"/>
                </a:lnTo>
                <a:lnTo>
                  <a:pt x="19938" y="22479"/>
                </a:lnTo>
                <a:lnTo>
                  <a:pt x="22986" y="22860"/>
                </a:lnTo>
                <a:lnTo>
                  <a:pt x="29845" y="22860"/>
                </a:lnTo>
                <a:lnTo>
                  <a:pt x="31750" y="21971"/>
                </a:lnTo>
                <a:lnTo>
                  <a:pt x="34162" y="20701"/>
                </a:lnTo>
                <a:lnTo>
                  <a:pt x="37973" y="19431"/>
                </a:lnTo>
                <a:lnTo>
                  <a:pt x="42291" y="17653"/>
                </a:lnTo>
                <a:lnTo>
                  <a:pt x="51053" y="15113"/>
                </a:lnTo>
                <a:lnTo>
                  <a:pt x="54101" y="13843"/>
                </a:lnTo>
                <a:lnTo>
                  <a:pt x="57276" y="13335"/>
                </a:lnTo>
                <a:lnTo>
                  <a:pt x="60325" y="13335"/>
                </a:lnTo>
                <a:lnTo>
                  <a:pt x="62865" y="12954"/>
                </a:lnTo>
                <a:lnTo>
                  <a:pt x="90170" y="12954"/>
                </a:lnTo>
                <a:lnTo>
                  <a:pt x="91440" y="12065"/>
                </a:lnTo>
                <a:lnTo>
                  <a:pt x="90170" y="9906"/>
                </a:lnTo>
                <a:lnTo>
                  <a:pt x="87122" y="8636"/>
                </a:lnTo>
                <a:lnTo>
                  <a:pt x="82169" y="6477"/>
                </a:lnTo>
                <a:lnTo>
                  <a:pt x="73405" y="3937"/>
                </a:lnTo>
                <a:lnTo>
                  <a:pt x="68452" y="3429"/>
                </a:lnTo>
                <a:lnTo>
                  <a:pt x="65277" y="3048"/>
                </a:lnTo>
                <a:lnTo>
                  <a:pt x="61595" y="2540"/>
                </a:lnTo>
                <a:lnTo>
                  <a:pt x="57911" y="2159"/>
                </a:lnTo>
                <a:lnTo>
                  <a:pt x="53467" y="889"/>
                </a:lnTo>
                <a:lnTo>
                  <a:pt x="49149" y="381"/>
                </a:lnTo>
                <a:lnTo>
                  <a:pt x="46608" y="0"/>
                </a:lnTo>
                <a:close/>
              </a:path>
              <a:path w="91440" h="22859">
                <a:moveTo>
                  <a:pt x="90170" y="12954"/>
                </a:moveTo>
                <a:lnTo>
                  <a:pt x="80899" y="12954"/>
                </a:lnTo>
                <a:lnTo>
                  <a:pt x="85217" y="13335"/>
                </a:lnTo>
                <a:lnTo>
                  <a:pt x="88392" y="13335"/>
                </a:lnTo>
                <a:lnTo>
                  <a:pt x="90170" y="12954"/>
                </a:lnTo>
                <a:close/>
              </a:path>
            </a:pathLst>
          </a:custGeom>
          <a:solidFill>
            <a:srgbClr val="844633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00" name="object 800"/>
          <p:cNvSpPr/>
          <p:nvPr/>
        </p:nvSpPr>
        <p:spPr>
          <a:xfrm>
            <a:off x="7397495" y="4463796"/>
            <a:ext cx="12192" cy="9143"/>
          </a:xfrm>
          <a:custGeom>
            <a:avLst/>
            <a:gdLst/>
            <a:ahLst/>
            <a:cxnLst/>
            <a:rect l="l" t="t" r="r" b="b"/>
            <a:pathLst>
              <a:path w="12192" h="9144">
                <a:moveTo>
                  <a:pt x="6730" y="0"/>
                </a:moveTo>
                <a:lnTo>
                  <a:pt x="4318" y="507"/>
                </a:lnTo>
                <a:lnTo>
                  <a:pt x="2412" y="1015"/>
                </a:lnTo>
                <a:lnTo>
                  <a:pt x="1270" y="2920"/>
                </a:lnTo>
                <a:lnTo>
                  <a:pt x="0" y="4317"/>
                </a:lnTo>
                <a:lnTo>
                  <a:pt x="1270" y="5714"/>
                </a:lnTo>
                <a:lnTo>
                  <a:pt x="1777" y="7746"/>
                </a:lnTo>
                <a:lnTo>
                  <a:pt x="3682" y="8635"/>
                </a:lnTo>
                <a:lnTo>
                  <a:pt x="6096" y="9143"/>
                </a:lnTo>
                <a:lnTo>
                  <a:pt x="7874" y="8635"/>
                </a:lnTo>
                <a:lnTo>
                  <a:pt x="10413" y="8127"/>
                </a:lnTo>
                <a:lnTo>
                  <a:pt x="11556" y="6730"/>
                </a:lnTo>
                <a:lnTo>
                  <a:pt x="12192" y="4825"/>
                </a:lnTo>
                <a:lnTo>
                  <a:pt x="11556" y="3428"/>
                </a:lnTo>
                <a:lnTo>
                  <a:pt x="10922" y="1396"/>
                </a:lnTo>
                <a:lnTo>
                  <a:pt x="8508" y="507"/>
                </a:lnTo>
                <a:lnTo>
                  <a:pt x="6730" y="0"/>
                </a:lnTo>
                <a:close/>
              </a:path>
            </a:pathLst>
          </a:custGeom>
          <a:solidFill>
            <a:srgbClr val="844633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01" name="object 801"/>
          <p:cNvSpPr/>
          <p:nvPr/>
        </p:nvSpPr>
        <p:spPr>
          <a:xfrm>
            <a:off x="7242130" y="4331208"/>
            <a:ext cx="169082" cy="141731"/>
          </a:xfrm>
          <a:custGeom>
            <a:avLst/>
            <a:gdLst/>
            <a:ahLst/>
            <a:cxnLst/>
            <a:rect l="l" t="t" r="r" b="b"/>
            <a:pathLst>
              <a:path w="169082" h="141731">
                <a:moveTo>
                  <a:pt x="55290" y="0"/>
                </a:moveTo>
                <a:lnTo>
                  <a:pt x="50210" y="0"/>
                </a:lnTo>
                <a:lnTo>
                  <a:pt x="45257" y="381"/>
                </a:lnTo>
                <a:lnTo>
                  <a:pt x="39542" y="1270"/>
                </a:lnTo>
                <a:lnTo>
                  <a:pt x="35097" y="3429"/>
                </a:lnTo>
                <a:lnTo>
                  <a:pt x="30779" y="5080"/>
                </a:lnTo>
                <a:lnTo>
                  <a:pt x="25699" y="9398"/>
                </a:lnTo>
                <a:lnTo>
                  <a:pt x="23794" y="11938"/>
                </a:lnTo>
                <a:lnTo>
                  <a:pt x="21889" y="13589"/>
                </a:lnTo>
                <a:lnTo>
                  <a:pt x="19984" y="20066"/>
                </a:lnTo>
                <a:lnTo>
                  <a:pt x="18841" y="25527"/>
                </a:lnTo>
                <a:lnTo>
                  <a:pt x="18206" y="31115"/>
                </a:lnTo>
                <a:lnTo>
                  <a:pt x="16301" y="34925"/>
                </a:lnTo>
                <a:lnTo>
                  <a:pt x="14396" y="42926"/>
                </a:lnTo>
                <a:lnTo>
                  <a:pt x="9951" y="57912"/>
                </a:lnTo>
                <a:lnTo>
                  <a:pt x="5633" y="73152"/>
                </a:lnTo>
                <a:lnTo>
                  <a:pt x="3728" y="82169"/>
                </a:lnTo>
                <a:lnTo>
                  <a:pt x="2458" y="87249"/>
                </a:lnTo>
                <a:lnTo>
                  <a:pt x="1188" y="91948"/>
                </a:lnTo>
                <a:lnTo>
                  <a:pt x="553" y="97028"/>
                </a:lnTo>
                <a:lnTo>
                  <a:pt x="82" y="99568"/>
                </a:lnTo>
                <a:lnTo>
                  <a:pt x="0" y="103886"/>
                </a:lnTo>
                <a:lnTo>
                  <a:pt x="553" y="107315"/>
                </a:lnTo>
                <a:lnTo>
                  <a:pt x="553" y="115316"/>
                </a:lnTo>
                <a:lnTo>
                  <a:pt x="1823" y="116586"/>
                </a:lnTo>
                <a:lnTo>
                  <a:pt x="4998" y="118745"/>
                </a:lnTo>
                <a:lnTo>
                  <a:pt x="9316" y="120015"/>
                </a:lnTo>
                <a:lnTo>
                  <a:pt x="13761" y="120904"/>
                </a:lnTo>
                <a:lnTo>
                  <a:pt x="20619" y="123063"/>
                </a:lnTo>
                <a:lnTo>
                  <a:pt x="36367" y="127254"/>
                </a:lnTo>
                <a:lnTo>
                  <a:pt x="45257" y="129794"/>
                </a:lnTo>
                <a:lnTo>
                  <a:pt x="53385" y="131953"/>
                </a:lnTo>
                <a:lnTo>
                  <a:pt x="77896" y="136144"/>
                </a:lnTo>
                <a:lnTo>
                  <a:pt x="120060" y="140081"/>
                </a:lnTo>
                <a:lnTo>
                  <a:pt x="133268" y="140462"/>
                </a:lnTo>
                <a:lnTo>
                  <a:pt x="143936" y="141351"/>
                </a:lnTo>
                <a:lnTo>
                  <a:pt x="152699" y="141732"/>
                </a:lnTo>
                <a:lnTo>
                  <a:pt x="158414" y="141732"/>
                </a:lnTo>
                <a:lnTo>
                  <a:pt x="162224" y="141351"/>
                </a:lnTo>
                <a:lnTo>
                  <a:pt x="164637" y="140462"/>
                </a:lnTo>
                <a:lnTo>
                  <a:pt x="167177" y="139573"/>
                </a:lnTo>
                <a:lnTo>
                  <a:pt x="168447" y="138303"/>
                </a:lnTo>
                <a:lnTo>
                  <a:pt x="169082" y="136652"/>
                </a:lnTo>
                <a:lnTo>
                  <a:pt x="168447" y="134874"/>
                </a:lnTo>
                <a:lnTo>
                  <a:pt x="167177" y="133223"/>
                </a:lnTo>
                <a:lnTo>
                  <a:pt x="164637" y="132334"/>
                </a:lnTo>
                <a:lnTo>
                  <a:pt x="156509" y="129794"/>
                </a:lnTo>
                <a:lnTo>
                  <a:pt x="149016" y="127254"/>
                </a:lnTo>
                <a:lnTo>
                  <a:pt x="140761" y="124333"/>
                </a:lnTo>
                <a:lnTo>
                  <a:pt x="131363" y="121666"/>
                </a:lnTo>
                <a:lnTo>
                  <a:pt x="123743" y="119126"/>
                </a:lnTo>
                <a:lnTo>
                  <a:pt x="116885" y="116586"/>
                </a:lnTo>
                <a:lnTo>
                  <a:pt x="111805" y="115316"/>
                </a:lnTo>
                <a:lnTo>
                  <a:pt x="108757" y="113665"/>
                </a:lnTo>
                <a:lnTo>
                  <a:pt x="104312" y="112395"/>
                </a:lnTo>
                <a:lnTo>
                  <a:pt x="99867" y="110617"/>
                </a:lnTo>
                <a:lnTo>
                  <a:pt x="95549" y="108966"/>
                </a:lnTo>
                <a:lnTo>
                  <a:pt x="91104" y="107315"/>
                </a:lnTo>
                <a:lnTo>
                  <a:pt x="86024" y="105918"/>
                </a:lnTo>
                <a:lnTo>
                  <a:pt x="82341" y="104648"/>
                </a:lnTo>
                <a:lnTo>
                  <a:pt x="77896" y="103886"/>
                </a:lnTo>
                <a:lnTo>
                  <a:pt x="74086" y="102997"/>
                </a:lnTo>
                <a:lnTo>
                  <a:pt x="71038" y="102616"/>
                </a:lnTo>
                <a:lnTo>
                  <a:pt x="67228" y="101346"/>
                </a:lnTo>
                <a:lnTo>
                  <a:pt x="63418" y="100457"/>
                </a:lnTo>
                <a:lnTo>
                  <a:pt x="60878" y="100076"/>
                </a:lnTo>
                <a:lnTo>
                  <a:pt x="57195" y="99568"/>
                </a:lnTo>
                <a:lnTo>
                  <a:pt x="48305" y="99568"/>
                </a:lnTo>
                <a:lnTo>
                  <a:pt x="47670" y="98298"/>
                </a:lnTo>
                <a:lnTo>
                  <a:pt x="47670" y="97028"/>
                </a:lnTo>
                <a:lnTo>
                  <a:pt x="48940" y="94869"/>
                </a:lnTo>
                <a:lnTo>
                  <a:pt x="51480" y="91948"/>
                </a:lnTo>
                <a:lnTo>
                  <a:pt x="54020" y="87249"/>
                </a:lnTo>
                <a:lnTo>
                  <a:pt x="66593" y="47625"/>
                </a:lnTo>
                <a:lnTo>
                  <a:pt x="67863" y="43434"/>
                </a:lnTo>
                <a:lnTo>
                  <a:pt x="73451" y="37465"/>
                </a:lnTo>
                <a:lnTo>
                  <a:pt x="77896" y="31496"/>
                </a:lnTo>
                <a:lnTo>
                  <a:pt x="79166" y="25146"/>
                </a:lnTo>
                <a:lnTo>
                  <a:pt x="77261" y="16129"/>
                </a:lnTo>
                <a:lnTo>
                  <a:pt x="60878" y="889"/>
                </a:lnTo>
                <a:lnTo>
                  <a:pt x="55290" y="0"/>
                </a:lnTo>
                <a:close/>
              </a:path>
            </a:pathLst>
          </a:custGeom>
          <a:solidFill>
            <a:srgbClr val="844633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02" name="object 802"/>
          <p:cNvSpPr/>
          <p:nvPr/>
        </p:nvSpPr>
        <p:spPr>
          <a:xfrm>
            <a:off x="7397495" y="4463796"/>
            <a:ext cx="12192" cy="9143"/>
          </a:xfrm>
          <a:custGeom>
            <a:avLst/>
            <a:gdLst/>
            <a:ahLst/>
            <a:cxnLst/>
            <a:rect l="l" t="t" r="r" b="b"/>
            <a:pathLst>
              <a:path w="12192" h="9144">
                <a:moveTo>
                  <a:pt x="7365" y="0"/>
                </a:moveTo>
                <a:lnTo>
                  <a:pt x="4318" y="0"/>
                </a:lnTo>
                <a:lnTo>
                  <a:pt x="2412" y="507"/>
                </a:lnTo>
                <a:lnTo>
                  <a:pt x="1270" y="1904"/>
                </a:lnTo>
                <a:lnTo>
                  <a:pt x="0" y="3809"/>
                </a:lnTo>
                <a:lnTo>
                  <a:pt x="0" y="5333"/>
                </a:lnTo>
                <a:lnTo>
                  <a:pt x="1270" y="7238"/>
                </a:lnTo>
                <a:lnTo>
                  <a:pt x="3048" y="8635"/>
                </a:lnTo>
                <a:lnTo>
                  <a:pt x="4825" y="9143"/>
                </a:lnTo>
                <a:lnTo>
                  <a:pt x="7365" y="9143"/>
                </a:lnTo>
                <a:lnTo>
                  <a:pt x="9144" y="8635"/>
                </a:lnTo>
                <a:lnTo>
                  <a:pt x="11556" y="7238"/>
                </a:lnTo>
                <a:lnTo>
                  <a:pt x="12192" y="5333"/>
                </a:lnTo>
                <a:lnTo>
                  <a:pt x="12192" y="3809"/>
                </a:lnTo>
                <a:lnTo>
                  <a:pt x="11556" y="1904"/>
                </a:lnTo>
                <a:lnTo>
                  <a:pt x="9144" y="507"/>
                </a:lnTo>
                <a:lnTo>
                  <a:pt x="7365" y="0"/>
                </a:lnTo>
                <a:close/>
              </a:path>
            </a:pathLst>
          </a:custGeom>
          <a:solidFill>
            <a:srgbClr val="844633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03" name="object 803"/>
          <p:cNvSpPr/>
          <p:nvPr/>
        </p:nvSpPr>
        <p:spPr>
          <a:xfrm>
            <a:off x="7284719" y="4349496"/>
            <a:ext cx="12191" cy="7620"/>
          </a:xfrm>
          <a:custGeom>
            <a:avLst/>
            <a:gdLst/>
            <a:ahLst/>
            <a:cxnLst/>
            <a:rect l="l" t="t" r="r" b="b"/>
            <a:pathLst>
              <a:path w="12191" h="7620">
                <a:moveTo>
                  <a:pt x="7111" y="0"/>
                </a:moveTo>
                <a:lnTo>
                  <a:pt x="5079" y="0"/>
                </a:lnTo>
                <a:lnTo>
                  <a:pt x="2539" y="380"/>
                </a:lnTo>
                <a:lnTo>
                  <a:pt x="634" y="1269"/>
                </a:lnTo>
                <a:lnTo>
                  <a:pt x="0" y="2920"/>
                </a:lnTo>
                <a:lnTo>
                  <a:pt x="0" y="4698"/>
                </a:lnTo>
                <a:lnTo>
                  <a:pt x="634" y="6349"/>
                </a:lnTo>
                <a:lnTo>
                  <a:pt x="2539" y="7238"/>
                </a:lnTo>
                <a:lnTo>
                  <a:pt x="5079" y="7619"/>
                </a:lnTo>
                <a:lnTo>
                  <a:pt x="7111" y="7619"/>
                </a:lnTo>
                <a:lnTo>
                  <a:pt x="9651" y="7238"/>
                </a:lnTo>
                <a:lnTo>
                  <a:pt x="11556" y="5460"/>
                </a:lnTo>
                <a:lnTo>
                  <a:pt x="12191" y="4190"/>
                </a:lnTo>
                <a:lnTo>
                  <a:pt x="12191" y="2920"/>
                </a:lnTo>
                <a:lnTo>
                  <a:pt x="11556" y="1269"/>
                </a:lnTo>
                <a:lnTo>
                  <a:pt x="9651" y="380"/>
                </a:lnTo>
                <a:lnTo>
                  <a:pt x="7111" y="0"/>
                </a:lnTo>
                <a:close/>
              </a:path>
            </a:pathLst>
          </a:custGeom>
          <a:solidFill>
            <a:srgbClr val="844633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04" name="object 804"/>
          <p:cNvSpPr/>
          <p:nvPr/>
        </p:nvSpPr>
        <p:spPr>
          <a:xfrm>
            <a:off x="7246619" y="4329684"/>
            <a:ext cx="80772" cy="86868"/>
          </a:xfrm>
          <a:custGeom>
            <a:avLst/>
            <a:gdLst/>
            <a:ahLst/>
            <a:cxnLst/>
            <a:rect l="l" t="t" r="r" b="b"/>
            <a:pathLst>
              <a:path w="80772" h="86868">
                <a:moveTo>
                  <a:pt x="55118" y="0"/>
                </a:moveTo>
                <a:lnTo>
                  <a:pt x="42163" y="0"/>
                </a:lnTo>
                <a:lnTo>
                  <a:pt x="30606" y="2540"/>
                </a:lnTo>
                <a:lnTo>
                  <a:pt x="20827" y="9017"/>
                </a:lnTo>
                <a:lnTo>
                  <a:pt x="14097" y="18542"/>
                </a:lnTo>
                <a:lnTo>
                  <a:pt x="11683" y="28575"/>
                </a:lnTo>
                <a:lnTo>
                  <a:pt x="7365" y="47117"/>
                </a:lnTo>
                <a:lnTo>
                  <a:pt x="2412" y="66167"/>
                </a:lnTo>
                <a:lnTo>
                  <a:pt x="41655" y="86487"/>
                </a:lnTo>
                <a:lnTo>
                  <a:pt x="49529" y="86868"/>
                </a:lnTo>
                <a:lnTo>
                  <a:pt x="55625" y="86868"/>
                </a:lnTo>
                <a:lnTo>
                  <a:pt x="59308" y="80010"/>
                </a:lnTo>
                <a:lnTo>
                  <a:pt x="63626" y="71247"/>
                </a:lnTo>
                <a:lnTo>
                  <a:pt x="67309" y="61849"/>
                </a:lnTo>
                <a:lnTo>
                  <a:pt x="70993" y="52705"/>
                </a:lnTo>
                <a:lnTo>
                  <a:pt x="74040" y="43688"/>
                </a:lnTo>
                <a:lnTo>
                  <a:pt x="77088" y="36322"/>
                </a:lnTo>
                <a:lnTo>
                  <a:pt x="78358" y="30226"/>
                </a:lnTo>
                <a:lnTo>
                  <a:pt x="80136" y="26797"/>
                </a:lnTo>
                <a:lnTo>
                  <a:pt x="80772" y="16383"/>
                </a:lnTo>
                <a:lnTo>
                  <a:pt x="75819" y="8255"/>
                </a:lnTo>
                <a:lnTo>
                  <a:pt x="66675" y="2540"/>
                </a:lnTo>
                <a:lnTo>
                  <a:pt x="55118" y="0"/>
                </a:lnTo>
                <a:close/>
              </a:path>
            </a:pathLst>
          </a:custGeom>
          <a:solidFill>
            <a:srgbClr val="FFDD7E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05" name="object 805"/>
          <p:cNvSpPr/>
          <p:nvPr/>
        </p:nvSpPr>
        <p:spPr>
          <a:xfrm>
            <a:off x="7402068" y="4754245"/>
            <a:ext cx="355091" cy="0"/>
          </a:xfrm>
          <a:custGeom>
            <a:avLst/>
            <a:gdLst/>
            <a:ahLst/>
            <a:cxnLst/>
            <a:rect l="l" t="t" r="r" b="b"/>
            <a:pathLst>
              <a:path w="355091" h="0">
                <a:moveTo>
                  <a:pt x="0" y="0"/>
                </a:moveTo>
                <a:lnTo>
                  <a:pt x="355091" y="0"/>
                </a:lnTo>
              </a:path>
            </a:pathLst>
          </a:custGeom>
          <a:ln w="12700">
            <a:solidFill>
              <a:srgbClr val="B1C1D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06" name="object 806"/>
          <p:cNvSpPr/>
          <p:nvPr/>
        </p:nvSpPr>
        <p:spPr>
          <a:xfrm>
            <a:off x="7402068" y="4736465"/>
            <a:ext cx="119252" cy="0"/>
          </a:xfrm>
          <a:custGeom>
            <a:avLst/>
            <a:gdLst/>
            <a:ahLst/>
            <a:cxnLst/>
            <a:rect l="l" t="t" r="r" b="b"/>
            <a:pathLst>
              <a:path w="119252" h="0">
                <a:moveTo>
                  <a:pt x="0" y="0"/>
                </a:moveTo>
                <a:lnTo>
                  <a:pt x="119252" y="0"/>
                </a:lnTo>
              </a:path>
            </a:pathLst>
          </a:custGeom>
          <a:ln w="25399">
            <a:solidFill>
              <a:srgbClr val="B1C1D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07" name="object 807"/>
          <p:cNvSpPr/>
          <p:nvPr/>
        </p:nvSpPr>
        <p:spPr>
          <a:xfrm>
            <a:off x="7637398" y="4736591"/>
            <a:ext cx="119760" cy="0"/>
          </a:xfrm>
          <a:custGeom>
            <a:avLst/>
            <a:gdLst/>
            <a:ahLst/>
            <a:cxnLst/>
            <a:rect l="l" t="t" r="r" b="b"/>
            <a:pathLst>
              <a:path w="119760" h="0">
                <a:moveTo>
                  <a:pt x="0" y="0"/>
                </a:moveTo>
                <a:lnTo>
                  <a:pt x="119760" y="0"/>
                </a:lnTo>
              </a:path>
            </a:pathLst>
          </a:custGeom>
          <a:ln w="25653">
            <a:solidFill>
              <a:srgbClr val="B1C1D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08" name="object 808"/>
          <p:cNvSpPr/>
          <p:nvPr/>
        </p:nvSpPr>
        <p:spPr>
          <a:xfrm>
            <a:off x="7411211" y="4497323"/>
            <a:ext cx="336803" cy="80772"/>
          </a:xfrm>
          <a:custGeom>
            <a:avLst/>
            <a:gdLst/>
            <a:ahLst/>
            <a:cxnLst/>
            <a:rect l="l" t="t" r="r" b="b"/>
            <a:pathLst>
              <a:path w="336803" h="80772">
                <a:moveTo>
                  <a:pt x="0" y="80771"/>
                </a:moveTo>
                <a:lnTo>
                  <a:pt x="336803" y="80771"/>
                </a:lnTo>
                <a:lnTo>
                  <a:pt x="336803" y="0"/>
                </a:lnTo>
                <a:lnTo>
                  <a:pt x="0" y="0"/>
                </a:lnTo>
                <a:lnTo>
                  <a:pt x="0" y="80771"/>
                </a:lnTo>
                <a:close/>
              </a:path>
            </a:pathLst>
          </a:custGeom>
          <a:solidFill>
            <a:srgbClr val="B1C1D1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09" name="object 809"/>
          <p:cNvSpPr/>
          <p:nvPr/>
        </p:nvSpPr>
        <p:spPr>
          <a:xfrm>
            <a:off x="7371588" y="4488179"/>
            <a:ext cx="396240" cy="0"/>
          </a:xfrm>
          <a:custGeom>
            <a:avLst/>
            <a:gdLst/>
            <a:ahLst/>
            <a:cxnLst/>
            <a:rect l="l" t="t" r="r" b="b"/>
            <a:pathLst>
              <a:path w="396240" h="0">
                <a:moveTo>
                  <a:pt x="0" y="0"/>
                </a:moveTo>
                <a:lnTo>
                  <a:pt x="396240" y="0"/>
                </a:lnTo>
              </a:path>
            </a:pathLst>
          </a:custGeom>
          <a:ln w="19557">
            <a:solidFill>
              <a:srgbClr val="7E99B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10" name="object 810"/>
          <p:cNvSpPr/>
          <p:nvPr/>
        </p:nvSpPr>
        <p:spPr>
          <a:xfrm>
            <a:off x="7519416" y="4578096"/>
            <a:ext cx="117348" cy="170687"/>
          </a:xfrm>
          <a:custGeom>
            <a:avLst/>
            <a:gdLst/>
            <a:ahLst/>
            <a:cxnLst/>
            <a:rect l="l" t="t" r="r" b="b"/>
            <a:pathLst>
              <a:path w="117348" h="170687">
                <a:moveTo>
                  <a:pt x="0" y="170687"/>
                </a:moveTo>
                <a:lnTo>
                  <a:pt x="117348" y="170687"/>
                </a:lnTo>
                <a:lnTo>
                  <a:pt x="117348" y="0"/>
                </a:lnTo>
                <a:lnTo>
                  <a:pt x="0" y="0"/>
                </a:lnTo>
                <a:lnTo>
                  <a:pt x="0" y="170687"/>
                </a:lnTo>
                <a:close/>
              </a:path>
            </a:pathLst>
          </a:custGeom>
          <a:solidFill>
            <a:srgbClr val="7E99B1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11" name="object 811"/>
          <p:cNvSpPr/>
          <p:nvPr/>
        </p:nvSpPr>
        <p:spPr>
          <a:xfrm>
            <a:off x="7568183" y="4546091"/>
            <a:ext cx="24384" cy="16763"/>
          </a:xfrm>
          <a:custGeom>
            <a:avLst/>
            <a:gdLst/>
            <a:ahLst/>
            <a:cxnLst/>
            <a:rect l="l" t="t" r="r" b="b"/>
            <a:pathLst>
              <a:path w="24384" h="16763">
                <a:moveTo>
                  <a:pt x="12192" y="0"/>
                </a:moveTo>
                <a:lnTo>
                  <a:pt x="7112" y="380"/>
                </a:lnTo>
                <a:lnTo>
                  <a:pt x="3810" y="2666"/>
                </a:lnTo>
                <a:lnTo>
                  <a:pt x="635" y="5714"/>
                </a:lnTo>
                <a:lnTo>
                  <a:pt x="0" y="8381"/>
                </a:lnTo>
                <a:lnTo>
                  <a:pt x="635" y="11429"/>
                </a:lnTo>
                <a:lnTo>
                  <a:pt x="3810" y="14096"/>
                </a:lnTo>
                <a:lnTo>
                  <a:pt x="7112" y="16382"/>
                </a:lnTo>
                <a:lnTo>
                  <a:pt x="12192" y="16763"/>
                </a:lnTo>
                <a:lnTo>
                  <a:pt x="16637" y="16382"/>
                </a:lnTo>
                <a:lnTo>
                  <a:pt x="20574" y="14096"/>
                </a:lnTo>
                <a:lnTo>
                  <a:pt x="23749" y="11429"/>
                </a:lnTo>
                <a:lnTo>
                  <a:pt x="24384" y="8381"/>
                </a:lnTo>
                <a:lnTo>
                  <a:pt x="23749" y="5714"/>
                </a:lnTo>
                <a:lnTo>
                  <a:pt x="20574" y="2666"/>
                </a:lnTo>
                <a:lnTo>
                  <a:pt x="16637" y="380"/>
                </a:lnTo>
                <a:lnTo>
                  <a:pt x="12192" y="0"/>
                </a:lnTo>
                <a:close/>
              </a:path>
            </a:pathLst>
          </a:custGeom>
          <a:solidFill>
            <a:srgbClr val="7E99B1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12" name="object 812"/>
          <p:cNvSpPr/>
          <p:nvPr/>
        </p:nvSpPr>
        <p:spPr>
          <a:xfrm>
            <a:off x="7562088" y="4460747"/>
            <a:ext cx="185927" cy="0"/>
          </a:xfrm>
          <a:custGeom>
            <a:avLst/>
            <a:gdLst/>
            <a:ahLst/>
            <a:cxnLst/>
            <a:rect l="l" t="t" r="r" b="b"/>
            <a:pathLst>
              <a:path w="185927" h="0">
                <a:moveTo>
                  <a:pt x="0" y="0"/>
                </a:moveTo>
                <a:lnTo>
                  <a:pt x="185927" y="0"/>
                </a:lnTo>
              </a:path>
            </a:pathLst>
          </a:custGeom>
          <a:ln w="37845">
            <a:solidFill>
              <a:srgbClr val="D5C5C8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13" name="object 813"/>
          <p:cNvSpPr/>
          <p:nvPr/>
        </p:nvSpPr>
        <p:spPr>
          <a:xfrm>
            <a:off x="7536180" y="4322064"/>
            <a:ext cx="187451" cy="120396"/>
          </a:xfrm>
          <a:custGeom>
            <a:avLst/>
            <a:gdLst/>
            <a:ahLst/>
            <a:cxnLst/>
            <a:rect l="l" t="t" r="r" b="b"/>
            <a:pathLst>
              <a:path w="187451" h="120396">
                <a:moveTo>
                  <a:pt x="91186" y="0"/>
                </a:moveTo>
                <a:lnTo>
                  <a:pt x="85090" y="0"/>
                </a:lnTo>
                <a:lnTo>
                  <a:pt x="81279" y="381"/>
                </a:lnTo>
                <a:lnTo>
                  <a:pt x="76962" y="1269"/>
                </a:lnTo>
                <a:lnTo>
                  <a:pt x="69469" y="2540"/>
                </a:lnTo>
                <a:lnTo>
                  <a:pt x="45974" y="6858"/>
                </a:lnTo>
                <a:lnTo>
                  <a:pt x="22351" y="11684"/>
                </a:lnTo>
                <a:lnTo>
                  <a:pt x="13716" y="12954"/>
                </a:lnTo>
                <a:lnTo>
                  <a:pt x="9905" y="13335"/>
                </a:lnTo>
                <a:lnTo>
                  <a:pt x="4318" y="15112"/>
                </a:lnTo>
                <a:lnTo>
                  <a:pt x="1270" y="16383"/>
                </a:lnTo>
                <a:lnTo>
                  <a:pt x="0" y="19050"/>
                </a:lnTo>
                <a:lnTo>
                  <a:pt x="0" y="106553"/>
                </a:lnTo>
                <a:lnTo>
                  <a:pt x="635" y="107823"/>
                </a:lnTo>
                <a:lnTo>
                  <a:pt x="1904" y="109600"/>
                </a:lnTo>
                <a:lnTo>
                  <a:pt x="3683" y="109981"/>
                </a:lnTo>
                <a:lnTo>
                  <a:pt x="5588" y="110490"/>
                </a:lnTo>
                <a:lnTo>
                  <a:pt x="8636" y="111379"/>
                </a:lnTo>
                <a:lnTo>
                  <a:pt x="11175" y="111760"/>
                </a:lnTo>
                <a:lnTo>
                  <a:pt x="11811" y="111760"/>
                </a:lnTo>
                <a:lnTo>
                  <a:pt x="14859" y="114300"/>
                </a:lnTo>
                <a:lnTo>
                  <a:pt x="27940" y="116078"/>
                </a:lnTo>
                <a:lnTo>
                  <a:pt x="34798" y="120396"/>
                </a:lnTo>
                <a:lnTo>
                  <a:pt x="163195" y="120396"/>
                </a:lnTo>
                <a:lnTo>
                  <a:pt x="163195" y="118618"/>
                </a:lnTo>
                <a:lnTo>
                  <a:pt x="164465" y="113537"/>
                </a:lnTo>
                <a:lnTo>
                  <a:pt x="164465" y="111760"/>
                </a:lnTo>
                <a:lnTo>
                  <a:pt x="170052" y="110871"/>
                </a:lnTo>
                <a:lnTo>
                  <a:pt x="172593" y="107823"/>
                </a:lnTo>
                <a:lnTo>
                  <a:pt x="183769" y="107823"/>
                </a:lnTo>
                <a:lnTo>
                  <a:pt x="185547" y="107442"/>
                </a:lnTo>
                <a:lnTo>
                  <a:pt x="186817" y="106553"/>
                </a:lnTo>
                <a:lnTo>
                  <a:pt x="187451" y="104393"/>
                </a:lnTo>
                <a:lnTo>
                  <a:pt x="187451" y="35433"/>
                </a:lnTo>
                <a:lnTo>
                  <a:pt x="186817" y="32766"/>
                </a:lnTo>
                <a:lnTo>
                  <a:pt x="184912" y="31115"/>
                </a:lnTo>
                <a:lnTo>
                  <a:pt x="183134" y="29337"/>
                </a:lnTo>
                <a:lnTo>
                  <a:pt x="179959" y="28448"/>
                </a:lnTo>
                <a:lnTo>
                  <a:pt x="177546" y="28067"/>
                </a:lnTo>
                <a:lnTo>
                  <a:pt x="173227" y="26288"/>
                </a:lnTo>
                <a:lnTo>
                  <a:pt x="167004" y="24637"/>
                </a:lnTo>
                <a:lnTo>
                  <a:pt x="155828" y="21081"/>
                </a:lnTo>
                <a:lnTo>
                  <a:pt x="150875" y="19431"/>
                </a:lnTo>
                <a:lnTo>
                  <a:pt x="147066" y="18542"/>
                </a:lnTo>
                <a:lnTo>
                  <a:pt x="145923" y="18161"/>
                </a:lnTo>
                <a:lnTo>
                  <a:pt x="145923" y="14224"/>
                </a:lnTo>
                <a:lnTo>
                  <a:pt x="144652" y="12954"/>
                </a:lnTo>
                <a:lnTo>
                  <a:pt x="142113" y="11684"/>
                </a:lnTo>
                <a:lnTo>
                  <a:pt x="139700" y="10413"/>
                </a:lnTo>
                <a:lnTo>
                  <a:pt x="136525" y="9525"/>
                </a:lnTo>
                <a:lnTo>
                  <a:pt x="130937" y="8636"/>
                </a:lnTo>
                <a:lnTo>
                  <a:pt x="124078" y="6858"/>
                </a:lnTo>
                <a:lnTo>
                  <a:pt x="117348" y="5587"/>
                </a:lnTo>
                <a:lnTo>
                  <a:pt x="109220" y="3429"/>
                </a:lnTo>
                <a:lnTo>
                  <a:pt x="102997" y="2540"/>
                </a:lnTo>
                <a:lnTo>
                  <a:pt x="98044" y="1269"/>
                </a:lnTo>
                <a:lnTo>
                  <a:pt x="94996" y="381"/>
                </a:lnTo>
                <a:lnTo>
                  <a:pt x="91186" y="0"/>
                </a:lnTo>
                <a:close/>
              </a:path>
            </a:pathLst>
          </a:custGeom>
          <a:solidFill>
            <a:srgbClr val="D5C5C8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14" name="object 814"/>
          <p:cNvSpPr/>
          <p:nvPr/>
        </p:nvSpPr>
        <p:spPr>
          <a:xfrm>
            <a:off x="7495031" y="4442459"/>
            <a:ext cx="67056" cy="36575"/>
          </a:xfrm>
          <a:custGeom>
            <a:avLst/>
            <a:gdLst/>
            <a:ahLst/>
            <a:cxnLst/>
            <a:rect l="l" t="t" r="r" b="b"/>
            <a:pathLst>
              <a:path w="67056" h="36575">
                <a:moveTo>
                  <a:pt x="67056" y="0"/>
                </a:moveTo>
                <a:lnTo>
                  <a:pt x="0" y="7112"/>
                </a:lnTo>
                <a:lnTo>
                  <a:pt x="0" y="36575"/>
                </a:lnTo>
                <a:lnTo>
                  <a:pt x="67056" y="36575"/>
                </a:lnTo>
                <a:lnTo>
                  <a:pt x="67056" y="0"/>
                </a:lnTo>
                <a:close/>
              </a:path>
            </a:pathLst>
          </a:custGeom>
          <a:solidFill>
            <a:srgbClr val="B79B9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15" name="object 815"/>
          <p:cNvSpPr/>
          <p:nvPr/>
        </p:nvSpPr>
        <p:spPr>
          <a:xfrm>
            <a:off x="7621523" y="4322064"/>
            <a:ext cx="60959" cy="105156"/>
          </a:xfrm>
          <a:custGeom>
            <a:avLst/>
            <a:gdLst/>
            <a:ahLst/>
            <a:cxnLst/>
            <a:rect l="l" t="t" r="r" b="b"/>
            <a:pathLst>
              <a:path w="60959" h="105155">
                <a:moveTo>
                  <a:pt x="3175" y="0"/>
                </a:moveTo>
                <a:lnTo>
                  <a:pt x="4445" y="381"/>
                </a:lnTo>
                <a:lnTo>
                  <a:pt x="5715" y="1778"/>
                </a:lnTo>
                <a:lnTo>
                  <a:pt x="6857" y="2540"/>
                </a:lnTo>
                <a:lnTo>
                  <a:pt x="7493" y="3429"/>
                </a:lnTo>
                <a:lnTo>
                  <a:pt x="7493" y="100456"/>
                </a:lnTo>
                <a:lnTo>
                  <a:pt x="6857" y="101727"/>
                </a:lnTo>
                <a:lnTo>
                  <a:pt x="5715" y="103378"/>
                </a:lnTo>
                <a:lnTo>
                  <a:pt x="3809" y="104267"/>
                </a:lnTo>
                <a:lnTo>
                  <a:pt x="0" y="105156"/>
                </a:lnTo>
                <a:lnTo>
                  <a:pt x="55879" y="105156"/>
                </a:lnTo>
                <a:lnTo>
                  <a:pt x="57784" y="104775"/>
                </a:lnTo>
                <a:lnTo>
                  <a:pt x="59690" y="103378"/>
                </a:lnTo>
                <a:lnTo>
                  <a:pt x="60325" y="101346"/>
                </a:lnTo>
                <a:lnTo>
                  <a:pt x="60959" y="99187"/>
                </a:lnTo>
                <a:lnTo>
                  <a:pt x="60959" y="14224"/>
                </a:lnTo>
                <a:lnTo>
                  <a:pt x="59690" y="12827"/>
                </a:lnTo>
                <a:lnTo>
                  <a:pt x="57150" y="11556"/>
                </a:lnTo>
                <a:lnTo>
                  <a:pt x="54736" y="10287"/>
                </a:lnTo>
                <a:lnTo>
                  <a:pt x="51561" y="9398"/>
                </a:lnTo>
                <a:lnTo>
                  <a:pt x="45847" y="8636"/>
                </a:lnTo>
                <a:lnTo>
                  <a:pt x="38989" y="6858"/>
                </a:lnTo>
                <a:lnTo>
                  <a:pt x="32003" y="5587"/>
                </a:lnTo>
                <a:lnTo>
                  <a:pt x="23875" y="3429"/>
                </a:lnTo>
                <a:lnTo>
                  <a:pt x="17652" y="2540"/>
                </a:lnTo>
                <a:lnTo>
                  <a:pt x="12573" y="1269"/>
                </a:lnTo>
                <a:lnTo>
                  <a:pt x="9398" y="381"/>
                </a:lnTo>
                <a:lnTo>
                  <a:pt x="5079" y="381"/>
                </a:lnTo>
                <a:lnTo>
                  <a:pt x="3175" y="0"/>
                </a:lnTo>
                <a:close/>
              </a:path>
            </a:pathLst>
          </a:custGeom>
          <a:solidFill>
            <a:srgbClr val="B79B9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16" name="object 816"/>
          <p:cNvSpPr/>
          <p:nvPr/>
        </p:nvSpPr>
        <p:spPr>
          <a:xfrm>
            <a:off x="7376159" y="4472940"/>
            <a:ext cx="27432" cy="6096"/>
          </a:xfrm>
          <a:custGeom>
            <a:avLst/>
            <a:gdLst/>
            <a:ahLst/>
            <a:cxnLst/>
            <a:rect l="l" t="t" r="r" b="b"/>
            <a:pathLst>
              <a:path w="27432" h="6096">
                <a:moveTo>
                  <a:pt x="27432" y="0"/>
                </a:moveTo>
                <a:lnTo>
                  <a:pt x="2540" y="2286"/>
                </a:lnTo>
                <a:lnTo>
                  <a:pt x="635" y="2286"/>
                </a:lnTo>
                <a:lnTo>
                  <a:pt x="0" y="2667"/>
                </a:lnTo>
                <a:lnTo>
                  <a:pt x="0" y="6096"/>
                </a:lnTo>
                <a:lnTo>
                  <a:pt x="27432" y="6096"/>
                </a:lnTo>
                <a:lnTo>
                  <a:pt x="27432" y="0"/>
                </a:lnTo>
                <a:close/>
              </a:path>
            </a:pathLst>
          </a:custGeom>
          <a:solidFill>
            <a:srgbClr val="C1AAAE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17" name="object 817"/>
          <p:cNvSpPr/>
          <p:nvPr/>
        </p:nvSpPr>
        <p:spPr>
          <a:xfrm>
            <a:off x="7403592" y="4460747"/>
            <a:ext cx="140207" cy="18287"/>
          </a:xfrm>
          <a:custGeom>
            <a:avLst/>
            <a:gdLst/>
            <a:ahLst/>
            <a:cxnLst/>
            <a:rect l="l" t="t" r="r" b="b"/>
            <a:pathLst>
              <a:path w="140207" h="18287">
                <a:moveTo>
                  <a:pt x="137794" y="0"/>
                </a:moveTo>
                <a:lnTo>
                  <a:pt x="133984" y="0"/>
                </a:lnTo>
                <a:lnTo>
                  <a:pt x="129031" y="507"/>
                </a:lnTo>
                <a:lnTo>
                  <a:pt x="125983" y="888"/>
                </a:lnTo>
                <a:lnTo>
                  <a:pt x="119887" y="1396"/>
                </a:lnTo>
                <a:lnTo>
                  <a:pt x="113029" y="2285"/>
                </a:lnTo>
                <a:lnTo>
                  <a:pt x="103758" y="3175"/>
                </a:lnTo>
                <a:lnTo>
                  <a:pt x="93852" y="3556"/>
                </a:lnTo>
                <a:lnTo>
                  <a:pt x="82803" y="4444"/>
                </a:lnTo>
                <a:lnTo>
                  <a:pt x="71627" y="5841"/>
                </a:lnTo>
                <a:lnTo>
                  <a:pt x="60578" y="6731"/>
                </a:lnTo>
                <a:lnTo>
                  <a:pt x="48767" y="7112"/>
                </a:lnTo>
                <a:lnTo>
                  <a:pt x="37718" y="8000"/>
                </a:lnTo>
                <a:lnTo>
                  <a:pt x="27812" y="9397"/>
                </a:lnTo>
                <a:lnTo>
                  <a:pt x="18541" y="9778"/>
                </a:lnTo>
                <a:lnTo>
                  <a:pt x="4952" y="10668"/>
                </a:lnTo>
                <a:lnTo>
                  <a:pt x="1269" y="11175"/>
                </a:lnTo>
                <a:lnTo>
                  <a:pt x="0" y="11175"/>
                </a:lnTo>
                <a:lnTo>
                  <a:pt x="0" y="18287"/>
                </a:lnTo>
                <a:lnTo>
                  <a:pt x="140207" y="18287"/>
                </a:lnTo>
                <a:lnTo>
                  <a:pt x="140207" y="2285"/>
                </a:lnTo>
                <a:lnTo>
                  <a:pt x="138937" y="507"/>
                </a:lnTo>
                <a:lnTo>
                  <a:pt x="137794" y="0"/>
                </a:lnTo>
                <a:close/>
              </a:path>
            </a:pathLst>
          </a:custGeom>
          <a:solidFill>
            <a:srgbClr val="D5C5C8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18" name="object 818"/>
          <p:cNvSpPr/>
          <p:nvPr/>
        </p:nvSpPr>
        <p:spPr>
          <a:xfrm>
            <a:off x="7548371" y="4433315"/>
            <a:ext cx="152400" cy="9143"/>
          </a:xfrm>
          <a:custGeom>
            <a:avLst/>
            <a:gdLst/>
            <a:ahLst/>
            <a:cxnLst/>
            <a:rect l="l" t="t" r="r" b="b"/>
            <a:pathLst>
              <a:path w="152400" h="9144">
                <a:moveTo>
                  <a:pt x="152400" y="0"/>
                </a:moveTo>
                <a:lnTo>
                  <a:pt x="0" y="0"/>
                </a:lnTo>
                <a:lnTo>
                  <a:pt x="3048" y="2793"/>
                </a:lnTo>
                <a:lnTo>
                  <a:pt x="16128" y="4571"/>
                </a:lnTo>
                <a:lnTo>
                  <a:pt x="22859" y="9143"/>
                </a:lnTo>
                <a:lnTo>
                  <a:pt x="151129" y="9143"/>
                </a:lnTo>
                <a:lnTo>
                  <a:pt x="151129" y="7365"/>
                </a:lnTo>
                <a:lnTo>
                  <a:pt x="152400" y="1777"/>
                </a:lnTo>
                <a:lnTo>
                  <a:pt x="152400" y="0"/>
                </a:lnTo>
                <a:close/>
              </a:path>
            </a:pathLst>
          </a:custGeom>
          <a:solidFill>
            <a:srgbClr val="997177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19" name="object 819"/>
          <p:cNvSpPr/>
          <p:nvPr/>
        </p:nvSpPr>
        <p:spPr>
          <a:xfrm>
            <a:off x="7546847" y="4332732"/>
            <a:ext cx="68579" cy="89916"/>
          </a:xfrm>
          <a:custGeom>
            <a:avLst/>
            <a:gdLst/>
            <a:ahLst/>
            <a:cxnLst/>
            <a:rect l="l" t="t" r="r" b="b"/>
            <a:pathLst>
              <a:path w="68579" h="89916">
                <a:moveTo>
                  <a:pt x="66675" y="0"/>
                </a:moveTo>
                <a:lnTo>
                  <a:pt x="64897" y="0"/>
                </a:lnTo>
                <a:lnTo>
                  <a:pt x="61213" y="381"/>
                </a:lnTo>
                <a:lnTo>
                  <a:pt x="54355" y="1778"/>
                </a:lnTo>
                <a:lnTo>
                  <a:pt x="45084" y="3429"/>
                </a:lnTo>
                <a:lnTo>
                  <a:pt x="34035" y="4699"/>
                </a:lnTo>
                <a:lnTo>
                  <a:pt x="22859" y="6858"/>
                </a:lnTo>
                <a:lnTo>
                  <a:pt x="13588" y="8128"/>
                </a:lnTo>
                <a:lnTo>
                  <a:pt x="6857" y="9906"/>
                </a:lnTo>
                <a:lnTo>
                  <a:pt x="3682" y="10287"/>
                </a:lnTo>
                <a:lnTo>
                  <a:pt x="2412" y="10287"/>
                </a:lnTo>
                <a:lnTo>
                  <a:pt x="634" y="10795"/>
                </a:lnTo>
                <a:lnTo>
                  <a:pt x="0" y="11557"/>
                </a:lnTo>
                <a:lnTo>
                  <a:pt x="0" y="89027"/>
                </a:lnTo>
                <a:lnTo>
                  <a:pt x="634" y="89535"/>
                </a:lnTo>
                <a:lnTo>
                  <a:pt x="2412" y="89916"/>
                </a:lnTo>
                <a:lnTo>
                  <a:pt x="3682" y="89916"/>
                </a:lnTo>
                <a:lnTo>
                  <a:pt x="4952" y="89535"/>
                </a:lnTo>
                <a:lnTo>
                  <a:pt x="4318" y="89027"/>
                </a:lnTo>
                <a:lnTo>
                  <a:pt x="4318" y="13335"/>
                </a:lnTo>
                <a:lnTo>
                  <a:pt x="4952" y="12954"/>
                </a:lnTo>
                <a:lnTo>
                  <a:pt x="6857" y="12065"/>
                </a:lnTo>
                <a:lnTo>
                  <a:pt x="7366" y="11557"/>
                </a:lnTo>
                <a:lnTo>
                  <a:pt x="12953" y="10287"/>
                </a:lnTo>
                <a:lnTo>
                  <a:pt x="19176" y="8636"/>
                </a:lnTo>
                <a:lnTo>
                  <a:pt x="27177" y="7366"/>
                </a:lnTo>
                <a:lnTo>
                  <a:pt x="35813" y="5588"/>
                </a:lnTo>
                <a:lnTo>
                  <a:pt x="44450" y="4699"/>
                </a:lnTo>
                <a:lnTo>
                  <a:pt x="60578" y="2159"/>
                </a:lnTo>
                <a:lnTo>
                  <a:pt x="68579" y="1270"/>
                </a:lnTo>
                <a:lnTo>
                  <a:pt x="68579" y="889"/>
                </a:lnTo>
                <a:lnTo>
                  <a:pt x="67945" y="381"/>
                </a:lnTo>
                <a:lnTo>
                  <a:pt x="66675" y="0"/>
                </a:lnTo>
                <a:close/>
              </a:path>
            </a:pathLst>
          </a:custGeom>
          <a:solidFill>
            <a:srgbClr val="997177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20" name="object 820"/>
          <p:cNvSpPr/>
          <p:nvPr/>
        </p:nvSpPr>
        <p:spPr>
          <a:xfrm>
            <a:off x="7551419" y="4334255"/>
            <a:ext cx="64007" cy="88392"/>
          </a:xfrm>
          <a:custGeom>
            <a:avLst/>
            <a:gdLst/>
            <a:ahLst/>
            <a:cxnLst/>
            <a:rect l="l" t="t" r="r" b="b"/>
            <a:pathLst>
              <a:path w="64007" h="88392">
                <a:moveTo>
                  <a:pt x="64007" y="0"/>
                </a:moveTo>
                <a:lnTo>
                  <a:pt x="56006" y="889"/>
                </a:lnTo>
                <a:lnTo>
                  <a:pt x="40004" y="3429"/>
                </a:lnTo>
                <a:lnTo>
                  <a:pt x="31369" y="4318"/>
                </a:lnTo>
                <a:lnTo>
                  <a:pt x="22732" y="6096"/>
                </a:lnTo>
                <a:lnTo>
                  <a:pt x="14731" y="7366"/>
                </a:lnTo>
                <a:lnTo>
                  <a:pt x="8635" y="9017"/>
                </a:lnTo>
                <a:lnTo>
                  <a:pt x="3048" y="10287"/>
                </a:lnTo>
                <a:lnTo>
                  <a:pt x="2412" y="10795"/>
                </a:lnTo>
                <a:lnTo>
                  <a:pt x="634" y="11684"/>
                </a:lnTo>
                <a:lnTo>
                  <a:pt x="0" y="12065"/>
                </a:lnTo>
                <a:lnTo>
                  <a:pt x="0" y="88011"/>
                </a:lnTo>
                <a:lnTo>
                  <a:pt x="634" y="88392"/>
                </a:lnTo>
                <a:lnTo>
                  <a:pt x="6096" y="88392"/>
                </a:lnTo>
                <a:lnTo>
                  <a:pt x="23368" y="87503"/>
                </a:lnTo>
                <a:lnTo>
                  <a:pt x="33274" y="87122"/>
                </a:lnTo>
                <a:lnTo>
                  <a:pt x="43052" y="87122"/>
                </a:lnTo>
                <a:lnTo>
                  <a:pt x="51688" y="86233"/>
                </a:lnTo>
                <a:lnTo>
                  <a:pt x="58420" y="85852"/>
                </a:lnTo>
                <a:lnTo>
                  <a:pt x="62102" y="85852"/>
                </a:lnTo>
                <a:lnTo>
                  <a:pt x="63373" y="85344"/>
                </a:lnTo>
                <a:lnTo>
                  <a:pt x="64007" y="84963"/>
                </a:lnTo>
                <a:lnTo>
                  <a:pt x="64007" y="0"/>
                </a:lnTo>
                <a:close/>
              </a:path>
            </a:pathLst>
          </a:custGeom>
          <a:solidFill>
            <a:srgbClr val="09335B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21" name="object 821"/>
          <p:cNvSpPr/>
          <p:nvPr/>
        </p:nvSpPr>
        <p:spPr>
          <a:xfrm>
            <a:off x="2323338" y="2979801"/>
            <a:ext cx="716280" cy="80010"/>
          </a:xfrm>
          <a:custGeom>
            <a:avLst/>
            <a:gdLst/>
            <a:ahLst/>
            <a:cxnLst/>
            <a:rect l="l" t="t" r="r" b="b"/>
            <a:pathLst>
              <a:path w="716280" h="80010">
                <a:moveTo>
                  <a:pt x="77597" y="2286"/>
                </a:moveTo>
                <a:lnTo>
                  <a:pt x="0" y="41528"/>
                </a:lnTo>
                <a:lnTo>
                  <a:pt x="77850" y="80010"/>
                </a:lnTo>
                <a:lnTo>
                  <a:pt x="77766" y="54228"/>
                </a:lnTo>
                <a:lnTo>
                  <a:pt x="64769" y="54228"/>
                </a:lnTo>
                <a:lnTo>
                  <a:pt x="64769" y="28321"/>
                </a:lnTo>
                <a:lnTo>
                  <a:pt x="77681" y="28265"/>
                </a:lnTo>
                <a:lnTo>
                  <a:pt x="77597" y="2286"/>
                </a:lnTo>
                <a:close/>
              </a:path>
              <a:path w="716280" h="80010">
                <a:moveTo>
                  <a:pt x="690586" y="25781"/>
                </a:moveTo>
                <a:lnTo>
                  <a:pt x="651510" y="25781"/>
                </a:lnTo>
                <a:lnTo>
                  <a:pt x="651510" y="51688"/>
                </a:lnTo>
                <a:lnTo>
                  <a:pt x="638598" y="51744"/>
                </a:lnTo>
                <a:lnTo>
                  <a:pt x="638682" y="77724"/>
                </a:lnTo>
                <a:lnTo>
                  <a:pt x="716280" y="38481"/>
                </a:lnTo>
                <a:lnTo>
                  <a:pt x="690586" y="25781"/>
                </a:lnTo>
                <a:close/>
              </a:path>
              <a:path w="716280" h="80010">
                <a:moveTo>
                  <a:pt x="77681" y="28265"/>
                </a:moveTo>
                <a:lnTo>
                  <a:pt x="64769" y="28321"/>
                </a:lnTo>
                <a:lnTo>
                  <a:pt x="64769" y="54228"/>
                </a:lnTo>
                <a:lnTo>
                  <a:pt x="77766" y="54172"/>
                </a:lnTo>
                <a:lnTo>
                  <a:pt x="77681" y="28265"/>
                </a:lnTo>
                <a:close/>
              </a:path>
              <a:path w="716280" h="80010">
                <a:moveTo>
                  <a:pt x="77766" y="54172"/>
                </a:moveTo>
                <a:lnTo>
                  <a:pt x="64769" y="54228"/>
                </a:lnTo>
                <a:lnTo>
                  <a:pt x="77766" y="54228"/>
                </a:lnTo>
                <a:close/>
              </a:path>
              <a:path w="716280" h="80010">
                <a:moveTo>
                  <a:pt x="638513" y="25837"/>
                </a:moveTo>
                <a:lnTo>
                  <a:pt x="77681" y="28265"/>
                </a:lnTo>
                <a:lnTo>
                  <a:pt x="77766" y="54172"/>
                </a:lnTo>
                <a:lnTo>
                  <a:pt x="638598" y="51744"/>
                </a:lnTo>
                <a:lnTo>
                  <a:pt x="638513" y="25837"/>
                </a:lnTo>
                <a:close/>
              </a:path>
              <a:path w="716280" h="80010">
                <a:moveTo>
                  <a:pt x="651510" y="25781"/>
                </a:moveTo>
                <a:lnTo>
                  <a:pt x="638513" y="25837"/>
                </a:lnTo>
                <a:lnTo>
                  <a:pt x="638598" y="51744"/>
                </a:lnTo>
                <a:lnTo>
                  <a:pt x="651510" y="51688"/>
                </a:lnTo>
                <a:lnTo>
                  <a:pt x="651510" y="25781"/>
                </a:lnTo>
                <a:close/>
              </a:path>
              <a:path w="716280" h="80010">
                <a:moveTo>
                  <a:pt x="638429" y="0"/>
                </a:moveTo>
                <a:lnTo>
                  <a:pt x="638513" y="25837"/>
                </a:lnTo>
                <a:lnTo>
                  <a:pt x="690586" y="25781"/>
                </a:lnTo>
                <a:lnTo>
                  <a:pt x="638429" y="0"/>
                </a:lnTo>
                <a:close/>
              </a:path>
            </a:pathLst>
          </a:custGeom>
          <a:solidFill>
            <a:srgbClr val="6666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22" name="object 822"/>
          <p:cNvSpPr/>
          <p:nvPr/>
        </p:nvSpPr>
        <p:spPr>
          <a:xfrm>
            <a:off x="2323338" y="3214497"/>
            <a:ext cx="716280" cy="80010"/>
          </a:xfrm>
          <a:custGeom>
            <a:avLst/>
            <a:gdLst/>
            <a:ahLst/>
            <a:cxnLst/>
            <a:rect l="l" t="t" r="r" b="b"/>
            <a:pathLst>
              <a:path w="716280" h="80010">
                <a:moveTo>
                  <a:pt x="77597" y="2286"/>
                </a:moveTo>
                <a:lnTo>
                  <a:pt x="0" y="41528"/>
                </a:lnTo>
                <a:lnTo>
                  <a:pt x="77850" y="80010"/>
                </a:lnTo>
                <a:lnTo>
                  <a:pt x="77766" y="54228"/>
                </a:lnTo>
                <a:lnTo>
                  <a:pt x="64769" y="54228"/>
                </a:lnTo>
                <a:lnTo>
                  <a:pt x="64769" y="28320"/>
                </a:lnTo>
                <a:lnTo>
                  <a:pt x="77681" y="28265"/>
                </a:lnTo>
                <a:lnTo>
                  <a:pt x="77597" y="2286"/>
                </a:lnTo>
                <a:close/>
              </a:path>
              <a:path w="716280" h="80010">
                <a:moveTo>
                  <a:pt x="690586" y="25780"/>
                </a:moveTo>
                <a:lnTo>
                  <a:pt x="651510" y="25780"/>
                </a:lnTo>
                <a:lnTo>
                  <a:pt x="651510" y="51688"/>
                </a:lnTo>
                <a:lnTo>
                  <a:pt x="638598" y="51744"/>
                </a:lnTo>
                <a:lnTo>
                  <a:pt x="638682" y="77724"/>
                </a:lnTo>
                <a:lnTo>
                  <a:pt x="716280" y="38480"/>
                </a:lnTo>
                <a:lnTo>
                  <a:pt x="690586" y="25780"/>
                </a:lnTo>
                <a:close/>
              </a:path>
              <a:path w="716280" h="80010">
                <a:moveTo>
                  <a:pt x="77681" y="28265"/>
                </a:moveTo>
                <a:lnTo>
                  <a:pt x="64769" y="28320"/>
                </a:lnTo>
                <a:lnTo>
                  <a:pt x="64769" y="54228"/>
                </a:lnTo>
                <a:lnTo>
                  <a:pt x="77766" y="54172"/>
                </a:lnTo>
                <a:lnTo>
                  <a:pt x="77681" y="28265"/>
                </a:lnTo>
                <a:close/>
              </a:path>
              <a:path w="716280" h="80010">
                <a:moveTo>
                  <a:pt x="77766" y="54172"/>
                </a:moveTo>
                <a:lnTo>
                  <a:pt x="64769" y="54228"/>
                </a:lnTo>
                <a:lnTo>
                  <a:pt x="77766" y="54228"/>
                </a:lnTo>
                <a:close/>
              </a:path>
              <a:path w="716280" h="80010">
                <a:moveTo>
                  <a:pt x="638513" y="25837"/>
                </a:moveTo>
                <a:lnTo>
                  <a:pt x="77681" y="28265"/>
                </a:lnTo>
                <a:lnTo>
                  <a:pt x="77766" y="54172"/>
                </a:lnTo>
                <a:lnTo>
                  <a:pt x="638598" y="51744"/>
                </a:lnTo>
                <a:lnTo>
                  <a:pt x="638513" y="25837"/>
                </a:lnTo>
                <a:close/>
              </a:path>
              <a:path w="716280" h="80010">
                <a:moveTo>
                  <a:pt x="651510" y="25780"/>
                </a:moveTo>
                <a:lnTo>
                  <a:pt x="638513" y="25837"/>
                </a:lnTo>
                <a:lnTo>
                  <a:pt x="638598" y="51744"/>
                </a:lnTo>
                <a:lnTo>
                  <a:pt x="651510" y="51688"/>
                </a:lnTo>
                <a:lnTo>
                  <a:pt x="651510" y="25780"/>
                </a:lnTo>
                <a:close/>
              </a:path>
              <a:path w="716280" h="80010">
                <a:moveTo>
                  <a:pt x="638429" y="0"/>
                </a:moveTo>
                <a:lnTo>
                  <a:pt x="638513" y="25837"/>
                </a:lnTo>
                <a:lnTo>
                  <a:pt x="690586" y="25780"/>
                </a:lnTo>
                <a:lnTo>
                  <a:pt x="638429" y="0"/>
                </a:lnTo>
                <a:close/>
              </a:path>
            </a:pathLst>
          </a:custGeom>
          <a:solidFill>
            <a:srgbClr val="6666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23" name="object 823"/>
          <p:cNvSpPr/>
          <p:nvPr/>
        </p:nvSpPr>
        <p:spPr>
          <a:xfrm>
            <a:off x="2323338" y="3452240"/>
            <a:ext cx="716280" cy="80010"/>
          </a:xfrm>
          <a:custGeom>
            <a:avLst/>
            <a:gdLst/>
            <a:ahLst/>
            <a:cxnLst/>
            <a:rect l="l" t="t" r="r" b="b"/>
            <a:pathLst>
              <a:path w="716280" h="80010">
                <a:moveTo>
                  <a:pt x="77597" y="2286"/>
                </a:moveTo>
                <a:lnTo>
                  <a:pt x="0" y="41529"/>
                </a:lnTo>
                <a:lnTo>
                  <a:pt x="77850" y="80010"/>
                </a:lnTo>
                <a:lnTo>
                  <a:pt x="77766" y="54229"/>
                </a:lnTo>
                <a:lnTo>
                  <a:pt x="64769" y="54229"/>
                </a:lnTo>
                <a:lnTo>
                  <a:pt x="64769" y="28321"/>
                </a:lnTo>
                <a:lnTo>
                  <a:pt x="77681" y="28265"/>
                </a:lnTo>
                <a:lnTo>
                  <a:pt x="77597" y="2286"/>
                </a:lnTo>
                <a:close/>
              </a:path>
              <a:path w="716280" h="80010">
                <a:moveTo>
                  <a:pt x="690586" y="25781"/>
                </a:moveTo>
                <a:lnTo>
                  <a:pt x="651510" y="25781"/>
                </a:lnTo>
                <a:lnTo>
                  <a:pt x="651510" y="51688"/>
                </a:lnTo>
                <a:lnTo>
                  <a:pt x="638598" y="51744"/>
                </a:lnTo>
                <a:lnTo>
                  <a:pt x="638682" y="77724"/>
                </a:lnTo>
                <a:lnTo>
                  <a:pt x="716280" y="38481"/>
                </a:lnTo>
                <a:lnTo>
                  <a:pt x="690586" y="25781"/>
                </a:lnTo>
                <a:close/>
              </a:path>
              <a:path w="716280" h="80010">
                <a:moveTo>
                  <a:pt x="77681" y="28265"/>
                </a:moveTo>
                <a:lnTo>
                  <a:pt x="64769" y="28321"/>
                </a:lnTo>
                <a:lnTo>
                  <a:pt x="64769" y="54229"/>
                </a:lnTo>
                <a:lnTo>
                  <a:pt x="77766" y="54172"/>
                </a:lnTo>
                <a:lnTo>
                  <a:pt x="77681" y="28265"/>
                </a:lnTo>
                <a:close/>
              </a:path>
              <a:path w="716280" h="80010">
                <a:moveTo>
                  <a:pt x="77766" y="54172"/>
                </a:moveTo>
                <a:lnTo>
                  <a:pt x="64769" y="54229"/>
                </a:lnTo>
                <a:lnTo>
                  <a:pt x="77766" y="54229"/>
                </a:lnTo>
                <a:close/>
              </a:path>
              <a:path w="716280" h="80010">
                <a:moveTo>
                  <a:pt x="638513" y="25837"/>
                </a:moveTo>
                <a:lnTo>
                  <a:pt x="77681" y="28265"/>
                </a:lnTo>
                <a:lnTo>
                  <a:pt x="77766" y="54172"/>
                </a:lnTo>
                <a:lnTo>
                  <a:pt x="638598" y="51744"/>
                </a:lnTo>
                <a:lnTo>
                  <a:pt x="638513" y="25837"/>
                </a:lnTo>
                <a:close/>
              </a:path>
              <a:path w="716280" h="80010">
                <a:moveTo>
                  <a:pt x="651510" y="25781"/>
                </a:moveTo>
                <a:lnTo>
                  <a:pt x="638513" y="25837"/>
                </a:lnTo>
                <a:lnTo>
                  <a:pt x="638598" y="51744"/>
                </a:lnTo>
                <a:lnTo>
                  <a:pt x="651510" y="51688"/>
                </a:lnTo>
                <a:lnTo>
                  <a:pt x="651510" y="25781"/>
                </a:lnTo>
                <a:close/>
              </a:path>
              <a:path w="716280" h="80010">
                <a:moveTo>
                  <a:pt x="638429" y="0"/>
                </a:moveTo>
                <a:lnTo>
                  <a:pt x="638513" y="25837"/>
                </a:lnTo>
                <a:lnTo>
                  <a:pt x="690586" y="25781"/>
                </a:lnTo>
                <a:lnTo>
                  <a:pt x="638429" y="0"/>
                </a:lnTo>
                <a:close/>
              </a:path>
            </a:pathLst>
          </a:custGeom>
          <a:solidFill>
            <a:srgbClr val="6666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24" name="object 824"/>
          <p:cNvSpPr/>
          <p:nvPr/>
        </p:nvSpPr>
        <p:spPr>
          <a:xfrm>
            <a:off x="2323338" y="3686936"/>
            <a:ext cx="716280" cy="80010"/>
          </a:xfrm>
          <a:custGeom>
            <a:avLst/>
            <a:gdLst/>
            <a:ahLst/>
            <a:cxnLst/>
            <a:rect l="l" t="t" r="r" b="b"/>
            <a:pathLst>
              <a:path w="716280" h="80010">
                <a:moveTo>
                  <a:pt x="77597" y="2286"/>
                </a:moveTo>
                <a:lnTo>
                  <a:pt x="0" y="41529"/>
                </a:lnTo>
                <a:lnTo>
                  <a:pt x="77850" y="80010"/>
                </a:lnTo>
                <a:lnTo>
                  <a:pt x="77766" y="54229"/>
                </a:lnTo>
                <a:lnTo>
                  <a:pt x="64769" y="54229"/>
                </a:lnTo>
                <a:lnTo>
                  <a:pt x="64769" y="28320"/>
                </a:lnTo>
                <a:lnTo>
                  <a:pt x="77681" y="28265"/>
                </a:lnTo>
                <a:lnTo>
                  <a:pt x="77597" y="2286"/>
                </a:lnTo>
                <a:close/>
              </a:path>
              <a:path w="716280" h="80010">
                <a:moveTo>
                  <a:pt x="690586" y="25781"/>
                </a:moveTo>
                <a:lnTo>
                  <a:pt x="651510" y="25781"/>
                </a:lnTo>
                <a:lnTo>
                  <a:pt x="651510" y="51688"/>
                </a:lnTo>
                <a:lnTo>
                  <a:pt x="638598" y="51744"/>
                </a:lnTo>
                <a:lnTo>
                  <a:pt x="638682" y="77724"/>
                </a:lnTo>
                <a:lnTo>
                  <a:pt x="716280" y="38481"/>
                </a:lnTo>
                <a:lnTo>
                  <a:pt x="690586" y="25781"/>
                </a:lnTo>
                <a:close/>
              </a:path>
              <a:path w="716280" h="80010">
                <a:moveTo>
                  <a:pt x="77681" y="28265"/>
                </a:moveTo>
                <a:lnTo>
                  <a:pt x="64769" y="28320"/>
                </a:lnTo>
                <a:lnTo>
                  <a:pt x="64769" y="54229"/>
                </a:lnTo>
                <a:lnTo>
                  <a:pt x="77766" y="54172"/>
                </a:lnTo>
                <a:lnTo>
                  <a:pt x="77681" y="28265"/>
                </a:lnTo>
                <a:close/>
              </a:path>
              <a:path w="716280" h="80010">
                <a:moveTo>
                  <a:pt x="77766" y="54172"/>
                </a:moveTo>
                <a:lnTo>
                  <a:pt x="64769" y="54229"/>
                </a:lnTo>
                <a:lnTo>
                  <a:pt x="77766" y="54229"/>
                </a:lnTo>
                <a:close/>
              </a:path>
              <a:path w="716280" h="80010">
                <a:moveTo>
                  <a:pt x="638513" y="25837"/>
                </a:moveTo>
                <a:lnTo>
                  <a:pt x="77681" y="28265"/>
                </a:lnTo>
                <a:lnTo>
                  <a:pt x="77766" y="54172"/>
                </a:lnTo>
                <a:lnTo>
                  <a:pt x="638598" y="51744"/>
                </a:lnTo>
                <a:lnTo>
                  <a:pt x="638513" y="25837"/>
                </a:lnTo>
                <a:close/>
              </a:path>
              <a:path w="716280" h="80010">
                <a:moveTo>
                  <a:pt x="651510" y="25781"/>
                </a:moveTo>
                <a:lnTo>
                  <a:pt x="638513" y="25837"/>
                </a:lnTo>
                <a:lnTo>
                  <a:pt x="638598" y="51744"/>
                </a:lnTo>
                <a:lnTo>
                  <a:pt x="651510" y="51688"/>
                </a:lnTo>
                <a:lnTo>
                  <a:pt x="651510" y="25781"/>
                </a:lnTo>
                <a:close/>
              </a:path>
              <a:path w="716280" h="80010">
                <a:moveTo>
                  <a:pt x="638429" y="0"/>
                </a:moveTo>
                <a:lnTo>
                  <a:pt x="638513" y="25837"/>
                </a:lnTo>
                <a:lnTo>
                  <a:pt x="690586" y="25781"/>
                </a:lnTo>
                <a:lnTo>
                  <a:pt x="638429" y="0"/>
                </a:lnTo>
                <a:close/>
              </a:path>
            </a:pathLst>
          </a:custGeom>
          <a:solidFill>
            <a:srgbClr val="6666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25" name="object 825"/>
          <p:cNvSpPr/>
          <p:nvPr/>
        </p:nvSpPr>
        <p:spPr>
          <a:xfrm>
            <a:off x="2323338" y="3923157"/>
            <a:ext cx="716280" cy="80010"/>
          </a:xfrm>
          <a:custGeom>
            <a:avLst/>
            <a:gdLst/>
            <a:ahLst/>
            <a:cxnLst/>
            <a:rect l="l" t="t" r="r" b="b"/>
            <a:pathLst>
              <a:path w="716280" h="80010">
                <a:moveTo>
                  <a:pt x="77597" y="2286"/>
                </a:moveTo>
                <a:lnTo>
                  <a:pt x="0" y="41529"/>
                </a:lnTo>
                <a:lnTo>
                  <a:pt x="77850" y="80010"/>
                </a:lnTo>
                <a:lnTo>
                  <a:pt x="77766" y="54229"/>
                </a:lnTo>
                <a:lnTo>
                  <a:pt x="64769" y="54229"/>
                </a:lnTo>
                <a:lnTo>
                  <a:pt x="64769" y="28321"/>
                </a:lnTo>
                <a:lnTo>
                  <a:pt x="77681" y="28265"/>
                </a:lnTo>
                <a:lnTo>
                  <a:pt x="77597" y="2286"/>
                </a:lnTo>
                <a:close/>
              </a:path>
              <a:path w="716280" h="80010">
                <a:moveTo>
                  <a:pt x="690586" y="25781"/>
                </a:moveTo>
                <a:lnTo>
                  <a:pt x="651510" y="25781"/>
                </a:lnTo>
                <a:lnTo>
                  <a:pt x="651510" y="51689"/>
                </a:lnTo>
                <a:lnTo>
                  <a:pt x="638598" y="51744"/>
                </a:lnTo>
                <a:lnTo>
                  <a:pt x="638682" y="77724"/>
                </a:lnTo>
                <a:lnTo>
                  <a:pt x="716280" y="38481"/>
                </a:lnTo>
                <a:lnTo>
                  <a:pt x="690586" y="25781"/>
                </a:lnTo>
                <a:close/>
              </a:path>
              <a:path w="716280" h="80010">
                <a:moveTo>
                  <a:pt x="77681" y="28265"/>
                </a:moveTo>
                <a:lnTo>
                  <a:pt x="64769" y="28321"/>
                </a:lnTo>
                <a:lnTo>
                  <a:pt x="64769" y="54229"/>
                </a:lnTo>
                <a:lnTo>
                  <a:pt x="77766" y="54172"/>
                </a:lnTo>
                <a:lnTo>
                  <a:pt x="77681" y="28265"/>
                </a:lnTo>
                <a:close/>
              </a:path>
              <a:path w="716280" h="80010">
                <a:moveTo>
                  <a:pt x="77766" y="54172"/>
                </a:moveTo>
                <a:lnTo>
                  <a:pt x="64769" y="54229"/>
                </a:lnTo>
                <a:lnTo>
                  <a:pt x="77766" y="54229"/>
                </a:lnTo>
                <a:close/>
              </a:path>
              <a:path w="716280" h="80010">
                <a:moveTo>
                  <a:pt x="638513" y="25837"/>
                </a:moveTo>
                <a:lnTo>
                  <a:pt x="77681" y="28265"/>
                </a:lnTo>
                <a:lnTo>
                  <a:pt x="77766" y="54172"/>
                </a:lnTo>
                <a:lnTo>
                  <a:pt x="638598" y="51744"/>
                </a:lnTo>
                <a:lnTo>
                  <a:pt x="638513" y="25837"/>
                </a:lnTo>
                <a:close/>
              </a:path>
              <a:path w="716280" h="80010">
                <a:moveTo>
                  <a:pt x="651510" y="25781"/>
                </a:moveTo>
                <a:lnTo>
                  <a:pt x="638513" y="25837"/>
                </a:lnTo>
                <a:lnTo>
                  <a:pt x="638598" y="51744"/>
                </a:lnTo>
                <a:lnTo>
                  <a:pt x="651510" y="51689"/>
                </a:lnTo>
                <a:lnTo>
                  <a:pt x="651510" y="25781"/>
                </a:lnTo>
                <a:close/>
              </a:path>
              <a:path w="716280" h="80010">
                <a:moveTo>
                  <a:pt x="638429" y="0"/>
                </a:moveTo>
                <a:lnTo>
                  <a:pt x="638513" y="25837"/>
                </a:lnTo>
                <a:lnTo>
                  <a:pt x="690586" y="25781"/>
                </a:lnTo>
                <a:lnTo>
                  <a:pt x="638429" y="0"/>
                </a:lnTo>
                <a:close/>
              </a:path>
            </a:pathLst>
          </a:custGeom>
          <a:solidFill>
            <a:srgbClr val="6666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26" name="object 826"/>
          <p:cNvSpPr/>
          <p:nvPr/>
        </p:nvSpPr>
        <p:spPr>
          <a:xfrm>
            <a:off x="6031229" y="2169414"/>
            <a:ext cx="1050036" cy="566927"/>
          </a:xfrm>
          <a:custGeom>
            <a:avLst/>
            <a:gdLst/>
            <a:ahLst/>
            <a:cxnLst/>
            <a:rect l="l" t="t" r="r" b="b"/>
            <a:pathLst>
              <a:path w="1050036" h="566927">
                <a:moveTo>
                  <a:pt x="49911" y="495808"/>
                </a:moveTo>
                <a:lnTo>
                  <a:pt x="0" y="566927"/>
                </a:lnTo>
                <a:lnTo>
                  <a:pt x="86868" y="564261"/>
                </a:lnTo>
                <a:lnTo>
                  <a:pt x="77817" y="547497"/>
                </a:lnTo>
                <a:lnTo>
                  <a:pt x="63119" y="547497"/>
                </a:lnTo>
                <a:lnTo>
                  <a:pt x="50800" y="524763"/>
                </a:lnTo>
                <a:lnTo>
                  <a:pt x="62216" y="518601"/>
                </a:lnTo>
                <a:lnTo>
                  <a:pt x="49911" y="495808"/>
                </a:lnTo>
                <a:close/>
              </a:path>
              <a:path w="1050036" h="566927">
                <a:moveTo>
                  <a:pt x="62216" y="518601"/>
                </a:moveTo>
                <a:lnTo>
                  <a:pt x="50800" y="524763"/>
                </a:lnTo>
                <a:lnTo>
                  <a:pt x="63119" y="547497"/>
                </a:lnTo>
                <a:lnTo>
                  <a:pt x="74500" y="541353"/>
                </a:lnTo>
                <a:lnTo>
                  <a:pt x="62216" y="518601"/>
                </a:lnTo>
                <a:close/>
              </a:path>
              <a:path w="1050036" h="566927">
                <a:moveTo>
                  <a:pt x="74500" y="541353"/>
                </a:moveTo>
                <a:lnTo>
                  <a:pt x="63119" y="547497"/>
                </a:lnTo>
                <a:lnTo>
                  <a:pt x="77817" y="547497"/>
                </a:lnTo>
                <a:lnTo>
                  <a:pt x="74500" y="541353"/>
                </a:lnTo>
                <a:close/>
              </a:path>
              <a:path w="1050036" h="566927">
                <a:moveTo>
                  <a:pt x="975535" y="25574"/>
                </a:moveTo>
                <a:lnTo>
                  <a:pt x="62216" y="518601"/>
                </a:lnTo>
                <a:lnTo>
                  <a:pt x="74500" y="541353"/>
                </a:lnTo>
                <a:lnTo>
                  <a:pt x="987819" y="48326"/>
                </a:lnTo>
                <a:lnTo>
                  <a:pt x="975535" y="25574"/>
                </a:lnTo>
                <a:close/>
              </a:path>
              <a:path w="1050036" h="566927">
                <a:moveTo>
                  <a:pt x="1036399" y="19431"/>
                </a:moveTo>
                <a:lnTo>
                  <a:pt x="986917" y="19431"/>
                </a:lnTo>
                <a:lnTo>
                  <a:pt x="999236" y="42163"/>
                </a:lnTo>
                <a:lnTo>
                  <a:pt x="987819" y="48326"/>
                </a:lnTo>
                <a:lnTo>
                  <a:pt x="1000125" y="71120"/>
                </a:lnTo>
                <a:lnTo>
                  <a:pt x="1036399" y="19431"/>
                </a:lnTo>
                <a:close/>
              </a:path>
              <a:path w="1050036" h="566927">
                <a:moveTo>
                  <a:pt x="986917" y="19431"/>
                </a:moveTo>
                <a:lnTo>
                  <a:pt x="975535" y="25574"/>
                </a:lnTo>
                <a:lnTo>
                  <a:pt x="987819" y="48326"/>
                </a:lnTo>
                <a:lnTo>
                  <a:pt x="999236" y="42163"/>
                </a:lnTo>
                <a:lnTo>
                  <a:pt x="986917" y="19431"/>
                </a:lnTo>
                <a:close/>
              </a:path>
              <a:path w="1050036" h="566927">
                <a:moveTo>
                  <a:pt x="1050036" y="0"/>
                </a:moveTo>
                <a:lnTo>
                  <a:pt x="963168" y="2666"/>
                </a:lnTo>
                <a:lnTo>
                  <a:pt x="975535" y="25574"/>
                </a:lnTo>
                <a:lnTo>
                  <a:pt x="986917" y="19431"/>
                </a:lnTo>
                <a:lnTo>
                  <a:pt x="1036399" y="19431"/>
                </a:lnTo>
                <a:lnTo>
                  <a:pt x="1050036" y="0"/>
                </a:lnTo>
                <a:close/>
              </a:path>
            </a:pathLst>
          </a:custGeom>
          <a:solidFill>
            <a:srgbClr val="6666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27" name="object 827"/>
          <p:cNvSpPr/>
          <p:nvPr/>
        </p:nvSpPr>
        <p:spPr>
          <a:xfrm>
            <a:off x="6031229" y="2647569"/>
            <a:ext cx="1050036" cy="444245"/>
          </a:xfrm>
          <a:custGeom>
            <a:avLst/>
            <a:gdLst/>
            <a:ahLst/>
            <a:cxnLst/>
            <a:rect l="l" t="t" r="r" b="b"/>
            <a:pathLst>
              <a:path w="1050036" h="444245">
                <a:moveTo>
                  <a:pt x="57150" y="372236"/>
                </a:moveTo>
                <a:lnTo>
                  <a:pt x="0" y="437768"/>
                </a:lnTo>
                <a:lnTo>
                  <a:pt x="86614" y="444245"/>
                </a:lnTo>
                <a:lnTo>
                  <a:pt x="78819" y="425195"/>
                </a:lnTo>
                <a:lnTo>
                  <a:pt x="64770" y="425195"/>
                </a:lnTo>
                <a:lnTo>
                  <a:pt x="54991" y="401192"/>
                </a:lnTo>
                <a:lnTo>
                  <a:pt x="66982" y="396266"/>
                </a:lnTo>
                <a:lnTo>
                  <a:pt x="57150" y="372236"/>
                </a:lnTo>
                <a:close/>
              </a:path>
              <a:path w="1050036" h="444245">
                <a:moveTo>
                  <a:pt x="66982" y="396266"/>
                </a:moveTo>
                <a:lnTo>
                  <a:pt x="54991" y="401192"/>
                </a:lnTo>
                <a:lnTo>
                  <a:pt x="64770" y="425195"/>
                </a:lnTo>
                <a:lnTo>
                  <a:pt x="76797" y="420255"/>
                </a:lnTo>
                <a:lnTo>
                  <a:pt x="66982" y="396266"/>
                </a:lnTo>
                <a:close/>
              </a:path>
              <a:path w="1050036" h="444245">
                <a:moveTo>
                  <a:pt x="76797" y="420255"/>
                </a:moveTo>
                <a:lnTo>
                  <a:pt x="64770" y="425195"/>
                </a:lnTo>
                <a:lnTo>
                  <a:pt x="78819" y="425195"/>
                </a:lnTo>
                <a:lnTo>
                  <a:pt x="76797" y="420255"/>
                </a:lnTo>
                <a:close/>
              </a:path>
              <a:path w="1050036" h="444245">
                <a:moveTo>
                  <a:pt x="973220" y="23946"/>
                </a:moveTo>
                <a:lnTo>
                  <a:pt x="66982" y="396266"/>
                </a:lnTo>
                <a:lnTo>
                  <a:pt x="76797" y="420255"/>
                </a:lnTo>
                <a:lnTo>
                  <a:pt x="983053" y="47978"/>
                </a:lnTo>
                <a:lnTo>
                  <a:pt x="973220" y="23946"/>
                </a:lnTo>
                <a:close/>
              </a:path>
              <a:path w="1050036" h="444245">
                <a:moveTo>
                  <a:pt x="1039071" y="19050"/>
                </a:moveTo>
                <a:lnTo>
                  <a:pt x="985139" y="19050"/>
                </a:lnTo>
                <a:lnTo>
                  <a:pt x="995045" y="43052"/>
                </a:lnTo>
                <a:lnTo>
                  <a:pt x="983053" y="47978"/>
                </a:lnTo>
                <a:lnTo>
                  <a:pt x="992886" y="72008"/>
                </a:lnTo>
                <a:lnTo>
                  <a:pt x="1039071" y="19050"/>
                </a:lnTo>
                <a:close/>
              </a:path>
              <a:path w="1050036" h="444245">
                <a:moveTo>
                  <a:pt x="985139" y="19050"/>
                </a:moveTo>
                <a:lnTo>
                  <a:pt x="973220" y="23946"/>
                </a:lnTo>
                <a:lnTo>
                  <a:pt x="983053" y="47978"/>
                </a:lnTo>
                <a:lnTo>
                  <a:pt x="995045" y="43052"/>
                </a:lnTo>
                <a:lnTo>
                  <a:pt x="985139" y="19050"/>
                </a:lnTo>
                <a:close/>
              </a:path>
              <a:path w="1050036" h="444245">
                <a:moveTo>
                  <a:pt x="963422" y="0"/>
                </a:moveTo>
                <a:lnTo>
                  <a:pt x="973220" y="23946"/>
                </a:lnTo>
                <a:lnTo>
                  <a:pt x="985139" y="19050"/>
                </a:lnTo>
                <a:lnTo>
                  <a:pt x="1039071" y="19050"/>
                </a:lnTo>
                <a:lnTo>
                  <a:pt x="1050036" y="6476"/>
                </a:lnTo>
                <a:lnTo>
                  <a:pt x="963422" y="0"/>
                </a:lnTo>
                <a:close/>
              </a:path>
            </a:pathLst>
          </a:custGeom>
          <a:solidFill>
            <a:srgbClr val="6666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28" name="object 828"/>
          <p:cNvSpPr/>
          <p:nvPr/>
        </p:nvSpPr>
        <p:spPr>
          <a:xfrm>
            <a:off x="6006846" y="3246247"/>
            <a:ext cx="1048511" cy="181101"/>
          </a:xfrm>
          <a:custGeom>
            <a:avLst/>
            <a:gdLst/>
            <a:ahLst/>
            <a:cxnLst/>
            <a:rect l="l" t="t" r="r" b="b"/>
            <a:pathLst>
              <a:path w="1048511" h="181101">
                <a:moveTo>
                  <a:pt x="72770" y="103886"/>
                </a:moveTo>
                <a:lnTo>
                  <a:pt x="0" y="151511"/>
                </a:lnTo>
                <a:lnTo>
                  <a:pt x="81661" y="181101"/>
                </a:lnTo>
                <a:lnTo>
                  <a:pt x="78868" y="156844"/>
                </a:lnTo>
                <a:lnTo>
                  <a:pt x="65786" y="156844"/>
                </a:lnTo>
                <a:lnTo>
                  <a:pt x="62864" y="131190"/>
                </a:lnTo>
                <a:lnTo>
                  <a:pt x="75742" y="129694"/>
                </a:lnTo>
                <a:lnTo>
                  <a:pt x="72770" y="103886"/>
                </a:lnTo>
                <a:close/>
              </a:path>
              <a:path w="1048511" h="181101">
                <a:moveTo>
                  <a:pt x="75742" y="129694"/>
                </a:moveTo>
                <a:lnTo>
                  <a:pt x="62864" y="131190"/>
                </a:lnTo>
                <a:lnTo>
                  <a:pt x="65786" y="156844"/>
                </a:lnTo>
                <a:lnTo>
                  <a:pt x="78695" y="155344"/>
                </a:lnTo>
                <a:lnTo>
                  <a:pt x="75742" y="129694"/>
                </a:lnTo>
                <a:close/>
              </a:path>
              <a:path w="1048511" h="181101">
                <a:moveTo>
                  <a:pt x="78695" y="155344"/>
                </a:moveTo>
                <a:lnTo>
                  <a:pt x="65786" y="156844"/>
                </a:lnTo>
                <a:lnTo>
                  <a:pt x="78868" y="156844"/>
                </a:lnTo>
                <a:lnTo>
                  <a:pt x="78695" y="155344"/>
                </a:lnTo>
                <a:close/>
              </a:path>
              <a:path w="1048511" h="181101">
                <a:moveTo>
                  <a:pt x="969816" y="25757"/>
                </a:moveTo>
                <a:lnTo>
                  <a:pt x="75742" y="129694"/>
                </a:lnTo>
                <a:lnTo>
                  <a:pt x="78695" y="155344"/>
                </a:lnTo>
                <a:lnTo>
                  <a:pt x="972769" y="51407"/>
                </a:lnTo>
                <a:lnTo>
                  <a:pt x="969816" y="25757"/>
                </a:lnTo>
                <a:close/>
              </a:path>
              <a:path w="1048511" h="181101">
                <a:moveTo>
                  <a:pt x="1033791" y="24256"/>
                </a:moveTo>
                <a:lnTo>
                  <a:pt x="982726" y="24256"/>
                </a:lnTo>
                <a:lnTo>
                  <a:pt x="985647" y="49911"/>
                </a:lnTo>
                <a:lnTo>
                  <a:pt x="972769" y="51407"/>
                </a:lnTo>
                <a:lnTo>
                  <a:pt x="975740" y="77215"/>
                </a:lnTo>
                <a:lnTo>
                  <a:pt x="1048511" y="29590"/>
                </a:lnTo>
                <a:lnTo>
                  <a:pt x="1033791" y="24256"/>
                </a:lnTo>
                <a:close/>
              </a:path>
              <a:path w="1048511" h="181101">
                <a:moveTo>
                  <a:pt x="982726" y="24256"/>
                </a:moveTo>
                <a:lnTo>
                  <a:pt x="969816" y="25757"/>
                </a:lnTo>
                <a:lnTo>
                  <a:pt x="972769" y="51407"/>
                </a:lnTo>
                <a:lnTo>
                  <a:pt x="985647" y="49911"/>
                </a:lnTo>
                <a:lnTo>
                  <a:pt x="982726" y="24256"/>
                </a:lnTo>
                <a:close/>
              </a:path>
              <a:path w="1048511" h="181101">
                <a:moveTo>
                  <a:pt x="966851" y="0"/>
                </a:moveTo>
                <a:lnTo>
                  <a:pt x="969816" y="25757"/>
                </a:lnTo>
                <a:lnTo>
                  <a:pt x="982726" y="24256"/>
                </a:lnTo>
                <a:lnTo>
                  <a:pt x="1033791" y="24256"/>
                </a:lnTo>
                <a:lnTo>
                  <a:pt x="966851" y="0"/>
                </a:lnTo>
                <a:close/>
              </a:path>
            </a:pathLst>
          </a:custGeom>
          <a:solidFill>
            <a:srgbClr val="6666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29" name="object 829"/>
          <p:cNvSpPr/>
          <p:nvPr/>
        </p:nvSpPr>
        <p:spPr>
          <a:xfrm>
            <a:off x="6031229" y="3639820"/>
            <a:ext cx="1075944" cy="223012"/>
          </a:xfrm>
          <a:custGeom>
            <a:avLst/>
            <a:gdLst/>
            <a:ahLst/>
            <a:cxnLst/>
            <a:rect l="l" t="t" r="r" b="b"/>
            <a:pathLst>
              <a:path w="1075944" h="223012">
                <a:moveTo>
                  <a:pt x="997153" y="197494"/>
                </a:moveTo>
                <a:lnTo>
                  <a:pt x="993140" y="223011"/>
                </a:lnTo>
                <a:lnTo>
                  <a:pt x="1067502" y="199516"/>
                </a:lnTo>
                <a:lnTo>
                  <a:pt x="1009903" y="199516"/>
                </a:lnTo>
                <a:lnTo>
                  <a:pt x="997153" y="197494"/>
                </a:lnTo>
                <a:close/>
              </a:path>
              <a:path w="1075944" h="223012">
                <a:moveTo>
                  <a:pt x="1001189" y="171835"/>
                </a:moveTo>
                <a:lnTo>
                  <a:pt x="997153" y="197494"/>
                </a:lnTo>
                <a:lnTo>
                  <a:pt x="1009903" y="199516"/>
                </a:lnTo>
                <a:lnTo>
                  <a:pt x="1013968" y="173862"/>
                </a:lnTo>
                <a:lnTo>
                  <a:pt x="1001189" y="171835"/>
                </a:lnTo>
                <a:close/>
              </a:path>
              <a:path w="1075944" h="223012">
                <a:moveTo>
                  <a:pt x="1005204" y="146303"/>
                </a:moveTo>
                <a:lnTo>
                  <a:pt x="1001189" y="171835"/>
                </a:lnTo>
                <a:lnTo>
                  <a:pt x="1013968" y="173862"/>
                </a:lnTo>
                <a:lnTo>
                  <a:pt x="1009903" y="199516"/>
                </a:lnTo>
                <a:lnTo>
                  <a:pt x="1067502" y="199516"/>
                </a:lnTo>
                <a:lnTo>
                  <a:pt x="1075944" y="196849"/>
                </a:lnTo>
                <a:lnTo>
                  <a:pt x="1005204" y="146303"/>
                </a:lnTo>
                <a:close/>
              </a:path>
              <a:path w="1075944" h="223012">
                <a:moveTo>
                  <a:pt x="78749" y="25511"/>
                </a:moveTo>
                <a:lnTo>
                  <a:pt x="74672" y="51162"/>
                </a:lnTo>
                <a:lnTo>
                  <a:pt x="997153" y="197494"/>
                </a:lnTo>
                <a:lnTo>
                  <a:pt x="1001189" y="171835"/>
                </a:lnTo>
                <a:lnTo>
                  <a:pt x="78749" y="25511"/>
                </a:lnTo>
                <a:close/>
              </a:path>
              <a:path w="1075944" h="223012">
                <a:moveTo>
                  <a:pt x="82804" y="0"/>
                </a:moveTo>
                <a:lnTo>
                  <a:pt x="0" y="26161"/>
                </a:lnTo>
                <a:lnTo>
                  <a:pt x="70612" y="76707"/>
                </a:lnTo>
                <a:lnTo>
                  <a:pt x="74672" y="51162"/>
                </a:lnTo>
                <a:lnTo>
                  <a:pt x="61975" y="49148"/>
                </a:lnTo>
                <a:lnTo>
                  <a:pt x="66040" y="23494"/>
                </a:lnTo>
                <a:lnTo>
                  <a:pt x="79069" y="23494"/>
                </a:lnTo>
                <a:lnTo>
                  <a:pt x="82804" y="0"/>
                </a:lnTo>
                <a:close/>
              </a:path>
              <a:path w="1075944" h="223012">
                <a:moveTo>
                  <a:pt x="66040" y="23494"/>
                </a:moveTo>
                <a:lnTo>
                  <a:pt x="61975" y="49148"/>
                </a:lnTo>
                <a:lnTo>
                  <a:pt x="74672" y="51162"/>
                </a:lnTo>
                <a:lnTo>
                  <a:pt x="78749" y="25511"/>
                </a:lnTo>
                <a:lnTo>
                  <a:pt x="66040" y="23494"/>
                </a:lnTo>
                <a:close/>
              </a:path>
              <a:path w="1075944" h="223012">
                <a:moveTo>
                  <a:pt x="79069" y="23494"/>
                </a:moveTo>
                <a:lnTo>
                  <a:pt x="66040" y="23494"/>
                </a:lnTo>
                <a:lnTo>
                  <a:pt x="78749" y="25511"/>
                </a:lnTo>
                <a:lnTo>
                  <a:pt x="79069" y="23494"/>
                </a:lnTo>
                <a:close/>
              </a:path>
            </a:pathLst>
          </a:custGeom>
          <a:solidFill>
            <a:srgbClr val="6666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30" name="object 830"/>
          <p:cNvSpPr/>
          <p:nvPr/>
        </p:nvSpPr>
        <p:spPr>
          <a:xfrm>
            <a:off x="6031229" y="3959352"/>
            <a:ext cx="1088136" cy="513588"/>
          </a:xfrm>
          <a:custGeom>
            <a:avLst/>
            <a:gdLst/>
            <a:ahLst/>
            <a:cxnLst/>
            <a:rect l="l" t="t" r="r" b="b"/>
            <a:pathLst>
              <a:path w="1088136" h="513588">
                <a:moveTo>
                  <a:pt x="1012249" y="490056"/>
                </a:moveTo>
                <a:lnTo>
                  <a:pt x="1001268" y="513588"/>
                </a:lnTo>
                <a:lnTo>
                  <a:pt x="1088136" y="511302"/>
                </a:lnTo>
                <a:lnTo>
                  <a:pt x="1075672" y="495554"/>
                </a:lnTo>
                <a:lnTo>
                  <a:pt x="1024001" y="495554"/>
                </a:lnTo>
                <a:lnTo>
                  <a:pt x="1012249" y="490056"/>
                </a:lnTo>
                <a:close/>
              </a:path>
              <a:path w="1088136" h="513588">
                <a:moveTo>
                  <a:pt x="1023205" y="466578"/>
                </a:moveTo>
                <a:lnTo>
                  <a:pt x="1012249" y="490056"/>
                </a:lnTo>
                <a:lnTo>
                  <a:pt x="1024001" y="495554"/>
                </a:lnTo>
                <a:lnTo>
                  <a:pt x="1034923" y="472059"/>
                </a:lnTo>
                <a:lnTo>
                  <a:pt x="1023205" y="466578"/>
                </a:lnTo>
                <a:close/>
              </a:path>
              <a:path w="1088136" h="513588">
                <a:moveTo>
                  <a:pt x="1034161" y="443103"/>
                </a:moveTo>
                <a:lnTo>
                  <a:pt x="1023205" y="466578"/>
                </a:lnTo>
                <a:lnTo>
                  <a:pt x="1034923" y="472059"/>
                </a:lnTo>
                <a:lnTo>
                  <a:pt x="1024001" y="495554"/>
                </a:lnTo>
                <a:lnTo>
                  <a:pt x="1075672" y="495554"/>
                </a:lnTo>
                <a:lnTo>
                  <a:pt x="1034161" y="443103"/>
                </a:lnTo>
                <a:close/>
              </a:path>
              <a:path w="1088136" h="513588">
                <a:moveTo>
                  <a:pt x="75870" y="23522"/>
                </a:moveTo>
                <a:lnTo>
                  <a:pt x="64946" y="46890"/>
                </a:lnTo>
                <a:lnTo>
                  <a:pt x="1012249" y="490056"/>
                </a:lnTo>
                <a:lnTo>
                  <a:pt x="1023205" y="466578"/>
                </a:lnTo>
                <a:lnTo>
                  <a:pt x="75870" y="23522"/>
                </a:lnTo>
                <a:close/>
              </a:path>
              <a:path w="1088136" h="513588">
                <a:moveTo>
                  <a:pt x="86868" y="0"/>
                </a:moveTo>
                <a:lnTo>
                  <a:pt x="0" y="2286"/>
                </a:lnTo>
                <a:lnTo>
                  <a:pt x="53975" y="70358"/>
                </a:lnTo>
                <a:lnTo>
                  <a:pt x="64946" y="46890"/>
                </a:lnTo>
                <a:lnTo>
                  <a:pt x="53212" y="41402"/>
                </a:lnTo>
                <a:lnTo>
                  <a:pt x="64135" y="18034"/>
                </a:lnTo>
                <a:lnTo>
                  <a:pt x="78436" y="18034"/>
                </a:lnTo>
                <a:lnTo>
                  <a:pt x="86868" y="0"/>
                </a:lnTo>
                <a:close/>
              </a:path>
              <a:path w="1088136" h="513588">
                <a:moveTo>
                  <a:pt x="64135" y="18034"/>
                </a:moveTo>
                <a:lnTo>
                  <a:pt x="53212" y="41402"/>
                </a:lnTo>
                <a:lnTo>
                  <a:pt x="64946" y="46890"/>
                </a:lnTo>
                <a:lnTo>
                  <a:pt x="75870" y="23522"/>
                </a:lnTo>
                <a:lnTo>
                  <a:pt x="64135" y="18034"/>
                </a:lnTo>
                <a:close/>
              </a:path>
              <a:path w="1088136" h="513588">
                <a:moveTo>
                  <a:pt x="78436" y="18034"/>
                </a:moveTo>
                <a:lnTo>
                  <a:pt x="64135" y="18034"/>
                </a:lnTo>
                <a:lnTo>
                  <a:pt x="75870" y="23522"/>
                </a:lnTo>
                <a:lnTo>
                  <a:pt x="78436" y="18034"/>
                </a:lnTo>
                <a:close/>
              </a:path>
            </a:pathLst>
          </a:custGeom>
          <a:solidFill>
            <a:srgbClr val="6666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31" name="object 831"/>
          <p:cNvSpPr/>
          <p:nvPr/>
        </p:nvSpPr>
        <p:spPr>
          <a:xfrm>
            <a:off x="6031229" y="4281678"/>
            <a:ext cx="1050036" cy="673608"/>
          </a:xfrm>
          <a:custGeom>
            <a:avLst/>
            <a:gdLst/>
            <a:ahLst/>
            <a:cxnLst/>
            <a:rect l="l" t="t" r="r" b="b"/>
            <a:pathLst>
              <a:path w="1050036" h="673608">
                <a:moveTo>
                  <a:pt x="977674" y="642490"/>
                </a:moveTo>
                <a:lnTo>
                  <a:pt x="963676" y="664337"/>
                </a:lnTo>
                <a:lnTo>
                  <a:pt x="1050036" y="673608"/>
                </a:lnTo>
                <a:lnTo>
                  <a:pt x="1035672" y="649478"/>
                </a:lnTo>
                <a:lnTo>
                  <a:pt x="988568" y="649478"/>
                </a:lnTo>
                <a:lnTo>
                  <a:pt x="977674" y="642490"/>
                </a:lnTo>
                <a:close/>
              </a:path>
              <a:path w="1050036" h="673608">
                <a:moveTo>
                  <a:pt x="991606" y="620748"/>
                </a:moveTo>
                <a:lnTo>
                  <a:pt x="977674" y="642490"/>
                </a:lnTo>
                <a:lnTo>
                  <a:pt x="988568" y="649478"/>
                </a:lnTo>
                <a:lnTo>
                  <a:pt x="1002538" y="627761"/>
                </a:lnTo>
                <a:lnTo>
                  <a:pt x="991606" y="620748"/>
                </a:lnTo>
                <a:close/>
              </a:path>
              <a:path w="1050036" h="673608">
                <a:moveTo>
                  <a:pt x="1005586" y="598932"/>
                </a:moveTo>
                <a:lnTo>
                  <a:pt x="991606" y="620748"/>
                </a:lnTo>
                <a:lnTo>
                  <a:pt x="1002538" y="627761"/>
                </a:lnTo>
                <a:lnTo>
                  <a:pt x="988568" y="649478"/>
                </a:lnTo>
                <a:lnTo>
                  <a:pt x="1035672" y="649478"/>
                </a:lnTo>
                <a:lnTo>
                  <a:pt x="1005586" y="598932"/>
                </a:lnTo>
                <a:close/>
              </a:path>
              <a:path w="1050036" h="673608">
                <a:moveTo>
                  <a:pt x="72361" y="31117"/>
                </a:moveTo>
                <a:lnTo>
                  <a:pt x="58429" y="52859"/>
                </a:lnTo>
                <a:lnTo>
                  <a:pt x="977674" y="642490"/>
                </a:lnTo>
                <a:lnTo>
                  <a:pt x="991606" y="620748"/>
                </a:lnTo>
                <a:lnTo>
                  <a:pt x="72361" y="31117"/>
                </a:lnTo>
                <a:close/>
              </a:path>
              <a:path w="1050036" h="673608">
                <a:moveTo>
                  <a:pt x="0" y="0"/>
                </a:moveTo>
                <a:lnTo>
                  <a:pt x="44450" y="74676"/>
                </a:lnTo>
                <a:lnTo>
                  <a:pt x="58429" y="52859"/>
                </a:lnTo>
                <a:lnTo>
                  <a:pt x="47498" y="45847"/>
                </a:lnTo>
                <a:lnTo>
                  <a:pt x="61468" y="24130"/>
                </a:lnTo>
                <a:lnTo>
                  <a:pt x="76838" y="24130"/>
                </a:lnTo>
                <a:lnTo>
                  <a:pt x="86360" y="9271"/>
                </a:lnTo>
                <a:lnTo>
                  <a:pt x="0" y="0"/>
                </a:lnTo>
                <a:close/>
              </a:path>
              <a:path w="1050036" h="673608">
                <a:moveTo>
                  <a:pt x="61468" y="24130"/>
                </a:moveTo>
                <a:lnTo>
                  <a:pt x="47498" y="45847"/>
                </a:lnTo>
                <a:lnTo>
                  <a:pt x="58429" y="52859"/>
                </a:lnTo>
                <a:lnTo>
                  <a:pt x="72361" y="31117"/>
                </a:lnTo>
                <a:lnTo>
                  <a:pt x="61468" y="24130"/>
                </a:lnTo>
                <a:close/>
              </a:path>
              <a:path w="1050036" h="673608">
                <a:moveTo>
                  <a:pt x="76838" y="24130"/>
                </a:moveTo>
                <a:lnTo>
                  <a:pt x="61468" y="24130"/>
                </a:lnTo>
                <a:lnTo>
                  <a:pt x="72361" y="31117"/>
                </a:lnTo>
                <a:lnTo>
                  <a:pt x="76838" y="24130"/>
                </a:lnTo>
                <a:close/>
              </a:path>
            </a:pathLst>
          </a:custGeom>
          <a:solidFill>
            <a:srgbClr val="6666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32" name="object 832"/>
          <p:cNvSpPr txBox="1"/>
          <p:nvPr/>
        </p:nvSpPr>
        <p:spPr>
          <a:xfrm>
            <a:off x="618540" y="142335"/>
            <a:ext cx="2603723" cy="30459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400"/>
              </a:lnSpc>
              <a:spcBef>
                <a:spcPts val="120"/>
              </a:spcBef>
            </a:pPr>
            <a:r>
              <a:rPr dirty="0" smtClean="0" sz="2200" spc="9">
                <a:latin typeface="΢"/>
                <a:cs typeface="΢"/>
              </a:rPr>
              <a:t>协同的人力资源管理</a:t>
            </a:r>
            <a:endParaRPr sz="2200">
              <a:latin typeface="微软雅黑"/>
              <a:cs typeface="微软雅黑"/>
            </a:endParaRPr>
          </a:p>
        </p:txBody>
      </p:sp>
      <p:sp>
        <p:nvSpPr>
          <p:cNvPr id="833" name="object 833"/>
          <p:cNvSpPr txBox="1"/>
          <p:nvPr/>
        </p:nvSpPr>
        <p:spPr>
          <a:xfrm>
            <a:off x="754176" y="4467368"/>
            <a:ext cx="1896237" cy="63804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673176" marR="690422" algn="ctr">
              <a:lnSpc>
                <a:spcPts val="2120"/>
              </a:lnSpc>
              <a:spcBef>
                <a:spcPts val="106"/>
              </a:spcBef>
            </a:pPr>
            <a:r>
              <a:rPr dirty="0" smtClean="0" baseline="1085" sz="2700" spc="9">
                <a:latin typeface="΢"/>
                <a:cs typeface="΢"/>
              </a:rPr>
              <a:t>员工</a:t>
            </a:r>
            <a:endParaRPr sz="1800">
              <a:latin typeface="微软雅黑"/>
              <a:cs typeface="微软雅黑"/>
            </a:endParaRPr>
          </a:p>
          <a:p>
            <a:pPr algn="ctr">
              <a:lnSpc>
                <a:spcPts val="2905"/>
              </a:lnSpc>
              <a:spcBef>
                <a:spcPts val="39"/>
              </a:spcBef>
            </a:pPr>
            <a:r>
              <a:rPr dirty="0" smtClean="0" baseline="-5425" sz="2700" spc="9">
                <a:latin typeface="΢"/>
                <a:cs typeface="΢"/>
              </a:rPr>
              <a:t>（员工自助服务）</a:t>
            </a:r>
            <a:endParaRPr sz="1800">
              <a:latin typeface="微软雅黑"/>
              <a:cs typeface="微软雅黑"/>
            </a:endParaRPr>
          </a:p>
        </p:txBody>
      </p:sp>
      <p:sp>
        <p:nvSpPr>
          <p:cNvPr id="834" name="object 834"/>
          <p:cNvSpPr txBox="1"/>
          <p:nvPr/>
        </p:nvSpPr>
        <p:spPr>
          <a:xfrm>
            <a:off x="4109720" y="4619768"/>
            <a:ext cx="980351" cy="27203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40"/>
              </a:lnSpc>
              <a:spcBef>
                <a:spcPts val="107"/>
              </a:spcBef>
            </a:pPr>
            <a:r>
              <a:rPr dirty="0" smtClean="0" baseline="1313" sz="2700" spc="0" b="1">
                <a:latin typeface="Arial Black"/>
                <a:cs typeface="Arial Black"/>
              </a:rPr>
              <a:t>HR</a:t>
            </a:r>
            <a:r>
              <a:rPr dirty="0" smtClean="0" baseline="1313" sz="2700" spc="-28" b="1">
                <a:latin typeface="Arial Black"/>
                <a:cs typeface="Arial Black"/>
              </a:rPr>
              <a:t> </a:t>
            </a:r>
            <a:r>
              <a:rPr dirty="0" smtClean="0" baseline="1085" sz="2700" spc="9">
                <a:latin typeface="΢"/>
                <a:cs typeface="΢"/>
              </a:rPr>
              <a:t>部门</a:t>
            </a:r>
            <a:endParaRPr sz="1800">
              <a:latin typeface="微软雅黑"/>
              <a:cs typeface="微软雅黑"/>
            </a:endParaRPr>
          </a:p>
        </p:txBody>
      </p:sp>
      <p:sp>
        <p:nvSpPr>
          <p:cNvPr id="835" name="object 835"/>
          <p:cNvSpPr txBox="1"/>
          <p:nvPr/>
        </p:nvSpPr>
        <p:spPr>
          <a:xfrm>
            <a:off x="6593205" y="5586357"/>
            <a:ext cx="1666113" cy="63861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327256" marR="345544" algn="ctr">
              <a:lnSpc>
                <a:spcPts val="2120"/>
              </a:lnSpc>
              <a:spcBef>
                <a:spcPts val="106"/>
              </a:spcBef>
            </a:pPr>
            <a:r>
              <a:rPr dirty="0" smtClean="0" baseline="1085" sz="2700" spc="9">
                <a:latin typeface="΢"/>
                <a:cs typeface="΢"/>
              </a:rPr>
              <a:t>直线经理</a:t>
            </a:r>
            <a:endParaRPr sz="1800">
              <a:latin typeface="微软雅黑"/>
              <a:cs typeface="微软雅黑"/>
            </a:endParaRPr>
          </a:p>
          <a:p>
            <a:pPr algn="ctr">
              <a:lnSpc>
                <a:spcPts val="2910"/>
              </a:lnSpc>
              <a:spcBef>
                <a:spcPts val="39"/>
              </a:spcBef>
            </a:pPr>
            <a:r>
              <a:rPr dirty="0" smtClean="0" baseline="-5425" sz="2700" spc="9">
                <a:latin typeface="΢"/>
                <a:cs typeface="΢"/>
              </a:rPr>
              <a:t>（管理者桌面）</a:t>
            </a:r>
            <a:endParaRPr sz="1800">
              <a:latin typeface="微软雅黑"/>
              <a:cs typeface="微软雅黑"/>
            </a:endParaRPr>
          </a:p>
        </p:txBody>
      </p:sp>
      <p:sp>
        <p:nvSpPr>
          <p:cNvPr id="836" name="object 836"/>
          <p:cNvSpPr txBox="1"/>
          <p:nvPr/>
        </p:nvSpPr>
        <p:spPr>
          <a:xfrm>
            <a:off x="109524" y="6633699"/>
            <a:ext cx="2386151" cy="13208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975"/>
              </a:lnSpc>
              <a:spcBef>
                <a:spcPts val="48"/>
              </a:spcBef>
            </a:pPr>
            <a:r>
              <a:rPr dirty="0" smtClean="0" sz="850" spc="0">
                <a:solidFill>
                  <a:srgbClr val="B1B1B1"/>
                </a:solidFill>
                <a:latin typeface="Symbol"/>
                <a:cs typeface="Symbol"/>
              </a:rPr>
              <a:t></a:t>
            </a:r>
            <a:r>
              <a:rPr dirty="0" smtClean="0" sz="850" spc="0">
                <a:solidFill>
                  <a:srgbClr val="B1B1B1"/>
                </a:solidFill>
                <a:latin typeface="Times New Roman"/>
                <a:cs typeface="Times New Roman"/>
              </a:rPr>
              <a:t> </a:t>
            </a:r>
            <a:r>
              <a:rPr dirty="0" smtClean="0" sz="850" spc="51">
                <a:solidFill>
                  <a:srgbClr val="B1B1B1"/>
                </a:solidFill>
                <a:latin typeface="Times New Roman"/>
                <a:cs typeface="Times New Roman"/>
              </a:rPr>
              <a:t> 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S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A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P</a:t>
            </a:r>
            <a:r>
              <a:rPr dirty="0" smtClean="0" sz="700" spc="-23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A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G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2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0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0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2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,</a:t>
            </a:r>
            <a:r>
              <a:rPr dirty="0" smtClean="0" sz="700" spc="12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T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itle</a:t>
            </a:r>
            <a:r>
              <a:rPr dirty="0" smtClean="0" sz="700" spc="-18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o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f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P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r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e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s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e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n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t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a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ti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o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n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,</a:t>
            </a:r>
            <a:r>
              <a:rPr dirty="0" smtClean="0" sz="700" spc="13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S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p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e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a</a:t>
            </a:r>
            <a:r>
              <a:rPr dirty="0" smtClean="0" sz="700" spc="9">
                <a:solidFill>
                  <a:srgbClr val="B1B1B1"/>
                </a:solidFill>
                <a:latin typeface="Arial"/>
                <a:cs typeface="Arial"/>
              </a:rPr>
              <a:t>k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e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r</a:t>
            </a:r>
            <a:r>
              <a:rPr dirty="0" smtClean="0" sz="700" spc="-20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Na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m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e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1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64</a:t>
            </a:r>
            <a:endParaRPr sz="700">
              <a:latin typeface="Arial"/>
              <a:cs typeface="Arial"/>
            </a:endParaRPr>
          </a:p>
        </p:txBody>
      </p:sp>
      <p:sp>
        <p:nvSpPr>
          <p:cNvPr id="837" name="object 837"/>
          <p:cNvSpPr txBox="1"/>
          <p:nvPr/>
        </p:nvSpPr>
        <p:spPr>
          <a:xfrm>
            <a:off x="7347204" y="5029961"/>
            <a:ext cx="39624" cy="8915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700"/>
              </a:lnSpc>
              <a:spcBef>
                <a:spcPts val="2"/>
              </a:spcBef>
            </a:pPr>
            <a:endParaRPr sz="700"/>
          </a:p>
        </p:txBody>
      </p:sp>
      <p:sp>
        <p:nvSpPr>
          <p:cNvPr id="838" name="object 838"/>
          <p:cNvSpPr txBox="1"/>
          <p:nvPr/>
        </p:nvSpPr>
        <p:spPr>
          <a:xfrm>
            <a:off x="7386828" y="5029961"/>
            <a:ext cx="335279" cy="8915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700"/>
              </a:lnSpc>
              <a:spcBef>
                <a:spcPts val="2"/>
              </a:spcBef>
            </a:pPr>
            <a:endParaRPr sz="700"/>
          </a:p>
        </p:txBody>
      </p:sp>
      <p:sp>
        <p:nvSpPr>
          <p:cNvPr id="839" name="object 839"/>
          <p:cNvSpPr txBox="1"/>
          <p:nvPr/>
        </p:nvSpPr>
        <p:spPr>
          <a:xfrm>
            <a:off x="7347204" y="5119115"/>
            <a:ext cx="147827" cy="17614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840" name="object 840"/>
          <p:cNvSpPr txBox="1"/>
          <p:nvPr/>
        </p:nvSpPr>
        <p:spPr>
          <a:xfrm>
            <a:off x="7495031" y="5119115"/>
            <a:ext cx="115824" cy="17614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841" name="object 841"/>
          <p:cNvSpPr txBox="1"/>
          <p:nvPr/>
        </p:nvSpPr>
        <p:spPr>
          <a:xfrm>
            <a:off x="7610856" y="5119115"/>
            <a:ext cx="131064" cy="17614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842" name="object 842"/>
          <p:cNvSpPr txBox="1"/>
          <p:nvPr/>
        </p:nvSpPr>
        <p:spPr>
          <a:xfrm>
            <a:off x="7371588" y="4488179"/>
            <a:ext cx="39623" cy="8991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700"/>
              </a:lnSpc>
              <a:spcBef>
                <a:spcPts val="7"/>
              </a:spcBef>
            </a:pPr>
            <a:endParaRPr sz="700"/>
          </a:p>
        </p:txBody>
      </p:sp>
      <p:sp>
        <p:nvSpPr>
          <p:cNvPr id="843" name="object 843"/>
          <p:cNvSpPr txBox="1"/>
          <p:nvPr/>
        </p:nvSpPr>
        <p:spPr>
          <a:xfrm>
            <a:off x="7411211" y="4488179"/>
            <a:ext cx="336803" cy="8991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700"/>
              </a:lnSpc>
              <a:spcBef>
                <a:spcPts val="7"/>
              </a:spcBef>
            </a:pPr>
            <a:endParaRPr sz="700"/>
          </a:p>
        </p:txBody>
      </p:sp>
      <p:sp>
        <p:nvSpPr>
          <p:cNvPr id="844" name="object 844"/>
          <p:cNvSpPr txBox="1"/>
          <p:nvPr/>
        </p:nvSpPr>
        <p:spPr>
          <a:xfrm>
            <a:off x="7371588" y="4578096"/>
            <a:ext cx="147827" cy="17614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845" name="object 845"/>
          <p:cNvSpPr txBox="1"/>
          <p:nvPr/>
        </p:nvSpPr>
        <p:spPr>
          <a:xfrm>
            <a:off x="7519416" y="4578096"/>
            <a:ext cx="117348" cy="17614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846" name="object 846"/>
          <p:cNvSpPr txBox="1"/>
          <p:nvPr/>
        </p:nvSpPr>
        <p:spPr>
          <a:xfrm>
            <a:off x="7636764" y="4578096"/>
            <a:ext cx="131064" cy="17614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847" name="object 847"/>
          <p:cNvSpPr txBox="1"/>
          <p:nvPr/>
        </p:nvSpPr>
        <p:spPr>
          <a:xfrm>
            <a:off x="4767239" y="4086697"/>
            <a:ext cx="142912" cy="5767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48" name="object 848"/>
          <p:cNvSpPr txBox="1"/>
          <p:nvPr/>
        </p:nvSpPr>
        <p:spPr>
          <a:xfrm>
            <a:off x="4767239" y="4144367"/>
            <a:ext cx="142912" cy="4265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49" name="object 849"/>
          <p:cNvSpPr txBox="1"/>
          <p:nvPr/>
        </p:nvSpPr>
        <p:spPr>
          <a:xfrm>
            <a:off x="4767239" y="4187021"/>
            <a:ext cx="142912" cy="4266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50" name="object 850"/>
          <p:cNvSpPr txBox="1"/>
          <p:nvPr/>
        </p:nvSpPr>
        <p:spPr>
          <a:xfrm>
            <a:off x="4767239" y="4229684"/>
            <a:ext cx="142912" cy="4266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51" name="object 851"/>
          <p:cNvSpPr txBox="1"/>
          <p:nvPr/>
        </p:nvSpPr>
        <p:spPr>
          <a:xfrm>
            <a:off x="4767239" y="4272344"/>
            <a:ext cx="142912" cy="8927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700"/>
              </a:lnSpc>
              <a:spcBef>
                <a:spcPts val="2"/>
              </a:spcBef>
            </a:pPr>
            <a:endParaRPr sz="700"/>
          </a:p>
        </p:txBody>
      </p:sp>
      <p:sp>
        <p:nvSpPr>
          <p:cNvPr id="852" name="object 852"/>
          <p:cNvSpPr txBox="1"/>
          <p:nvPr/>
        </p:nvSpPr>
        <p:spPr>
          <a:xfrm>
            <a:off x="5692445" y="3853628"/>
            <a:ext cx="19168" cy="19519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853" name="object 853"/>
          <p:cNvSpPr txBox="1"/>
          <p:nvPr/>
        </p:nvSpPr>
        <p:spPr>
          <a:xfrm>
            <a:off x="7371588" y="3838955"/>
            <a:ext cx="39623" cy="883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650"/>
              </a:lnSpc>
              <a:spcBef>
                <a:spcPts val="45"/>
              </a:spcBef>
            </a:pPr>
            <a:endParaRPr sz="650"/>
          </a:p>
        </p:txBody>
      </p:sp>
      <p:sp>
        <p:nvSpPr>
          <p:cNvPr id="854" name="object 854"/>
          <p:cNvSpPr txBox="1"/>
          <p:nvPr/>
        </p:nvSpPr>
        <p:spPr>
          <a:xfrm>
            <a:off x="7411211" y="3838955"/>
            <a:ext cx="336803" cy="883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650"/>
              </a:lnSpc>
              <a:spcBef>
                <a:spcPts val="45"/>
              </a:spcBef>
            </a:pPr>
            <a:endParaRPr sz="650"/>
          </a:p>
        </p:txBody>
      </p:sp>
      <p:sp>
        <p:nvSpPr>
          <p:cNvPr id="855" name="object 855"/>
          <p:cNvSpPr txBox="1"/>
          <p:nvPr/>
        </p:nvSpPr>
        <p:spPr>
          <a:xfrm>
            <a:off x="7371588" y="3927347"/>
            <a:ext cx="147827" cy="16522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856" name="object 856"/>
          <p:cNvSpPr txBox="1"/>
          <p:nvPr/>
        </p:nvSpPr>
        <p:spPr>
          <a:xfrm>
            <a:off x="7519416" y="3927347"/>
            <a:ext cx="117348" cy="16522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857" name="object 857"/>
          <p:cNvSpPr txBox="1"/>
          <p:nvPr/>
        </p:nvSpPr>
        <p:spPr>
          <a:xfrm>
            <a:off x="7636764" y="3927347"/>
            <a:ext cx="131064" cy="16522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858" name="object 858"/>
          <p:cNvSpPr txBox="1"/>
          <p:nvPr/>
        </p:nvSpPr>
        <p:spPr>
          <a:xfrm>
            <a:off x="3726941" y="3614203"/>
            <a:ext cx="117086" cy="10054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750"/>
              </a:lnSpc>
              <a:spcBef>
                <a:spcPts val="41"/>
              </a:spcBef>
            </a:pPr>
            <a:endParaRPr sz="750"/>
          </a:p>
        </p:txBody>
      </p:sp>
      <p:sp>
        <p:nvSpPr>
          <p:cNvPr id="859" name="object 859"/>
          <p:cNvSpPr txBox="1"/>
          <p:nvPr/>
        </p:nvSpPr>
        <p:spPr>
          <a:xfrm>
            <a:off x="3844028" y="3614203"/>
            <a:ext cx="128799" cy="16587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860" name="object 860"/>
          <p:cNvSpPr txBox="1"/>
          <p:nvPr/>
        </p:nvSpPr>
        <p:spPr>
          <a:xfrm>
            <a:off x="3726941" y="3714750"/>
            <a:ext cx="117086" cy="8229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600"/>
              </a:lnSpc>
              <a:spcBef>
                <a:spcPts val="47"/>
              </a:spcBef>
            </a:pPr>
            <a:endParaRPr sz="600"/>
          </a:p>
        </p:txBody>
      </p:sp>
      <p:sp>
        <p:nvSpPr>
          <p:cNvPr id="861" name="object 861"/>
          <p:cNvSpPr txBox="1"/>
          <p:nvPr/>
        </p:nvSpPr>
        <p:spPr>
          <a:xfrm>
            <a:off x="4044384" y="3492467"/>
            <a:ext cx="71236" cy="5938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62" name="object 862"/>
          <p:cNvSpPr txBox="1"/>
          <p:nvPr/>
        </p:nvSpPr>
        <p:spPr>
          <a:xfrm>
            <a:off x="4044384" y="3551848"/>
            <a:ext cx="71236" cy="6995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550"/>
              </a:lnSpc>
              <a:spcBef>
                <a:spcPts val="0"/>
              </a:spcBef>
            </a:pPr>
            <a:endParaRPr sz="550"/>
          </a:p>
        </p:txBody>
      </p:sp>
      <p:sp>
        <p:nvSpPr>
          <p:cNvPr id="863" name="object 863"/>
          <p:cNvSpPr txBox="1"/>
          <p:nvPr/>
        </p:nvSpPr>
        <p:spPr>
          <a:xfrm>
            <a:off x="4044384" y="3621802"/>
            <a:ext cx="71236" cy="23933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864" name="object 864"/>
          <p:cNvSpPr txBox="1"/>
          <p:nvPr/>
        </p:nvSpPr>
        <p:spPr>
          <a:xfrm>
            <a:off x="7371588" y="3239261"/>
            <a:ext cx="39623" cy="8915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700"/>
              </a:lnSpc>
              <a:spcBef>
                <a:spcPts val="1"/>
              </a:spcBef>
            </a:pPr>
            <a:endParaRPr sz="700"/>
          </a:p>
        </p:txBody>
      </p:sp>
      <p:sp>
        <p:nvSpPr>
          <p:cNvPr id="865" name="object 865"/>
          <p:cNvSpPr txBox="1"/>
          <p:nvPr/>
        </p:nvSpPr>
        <p:spPr>
          <a:xfrm>
            <a:off x="7411211" y="3239261"/>
            <a:ext cx="336803" cy="8915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700"/>
              </a:lnSpc>
              <a:spcBef>
                <a:spcPts val="1"/>
              </a:spcBef>
            </a:pPr>
            <a:endParaRPr sz="700"/>
          </a:p>
        </p:txBody>
      </p:sp>
      <p:sp>
        <p:nvSpPr>
          <p:cNvPr id="866" name="object 866"/>
          <p:cNvSpPr txBox="1"/>
          <p:nvPr/>
        </p:nvSpPr>
        <p:spPr>
          <a:xfrm>
            <a:off x="7371588" y="3328415"/>
            <a:ext cx="147827" cy="17614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867" name="object 867"/>
          <p:cNvSpPr txBox="1"/>
          <p:nvPr/>
        </p:nvSpPr>
        <p:spPr>
          <a:xfrm>
            <a:off x="7519416" y="3328415"/>
            <a:ext cx="117348" cy="17614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868" name="object 868"/>
          <p:cNvSpPr txBox="1"/>
          <p:nvPr/>
        </p:nvSpPr>
        <p:spPr>
          <a:xfrm>
            <a:off x="7636764" y="3328415"/>
            <a:ext cx="131064" cy="17614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869" name="object 869"/>
          <p:cNvSpPr txBox="1"/>
          <p:nvPr/>
        </p:nvSpPr>
        <p:spPr>
          <a:xfrm>
            <a:off x="5687238" y="2876015"/>
            <a:ext cx="141982" cy="5748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70" name="object 870"/>
          <p:cNvSpPr txBox="1"/>
          <p:nvPr/>
        </p:nvSpPr>
        <p:spPr>
          <a:xfrm>
            <a:off x="5687238" y="2933500"/>
            <a:ext cx="141982" cy="4251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71" name="object 871"/>
          <p:cNvSpPr txBox="1"/>
          <p:nvPr/>
        </p:nvSpPr>
        <p:spPr>
          <a:xfrm>
            <a:off x="5687238" y="2976017"/>
            <a:ext cx="141982" cy="4252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72" name="object 872"/>
          <p:cNvSpPr txBox="1"/>
          <p:nvPr/>
        </p:nvSpPr>
        <p:spPr>
          <a:xfrm>
            <a:off x="5687238" y="3018542"/>
            <a:ext cx="141982" cy="4252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73" name="object 873"/>
          <p:cNvSpPr txBox="1"/>
          <p:nvPr/>
        </p:nvSpPr>
        <p:spPr>
          <a:xfrm>
            <a:off x="5687238" y="3061066"/>
            <a:ext cx="141982" cy="8898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700"/>
              </a:lnSpc>
              <a:spcBef>
                <a:spcPts val="0"/>
              </a:spcBef>
            </a:pPr>
            <a:endParaRPr sz="700"/>
          </a:p>
        </p:txBody>
      </p:sp>
      <p:sp>
        <p:nvSpPr>
          <p:cNvPr id="874" name="object 874"/>
          <p:cNvSpPr txBox="1"/>
          <p:nvPr/>
        </p:nvSpPr>
        <p:spPr>
          <a:xfrm>
            <a:off x="3784853" y="2710848"/>
            <a:ext cx="105734" cy="10474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800"/>
              </a:lnSpc>
              <a:spcBef>
                <a:spcPts val="24"/>
              </a:spcBef>
            </a:pPr>
            <a:endParaRPr sz="800"/>
          </a:p>
        </p:txBody>
      </p:sp>
      <p:sp>
        <p:nvSpPr>
          <p:cNvPr id="875" name="object 875"/>
          <p:cNvSpPr txBox="1"/>
          <p:nvPr/>
        </p:nvSpPr>
        <p:spPr>
          <a:xfrm>
            <a:off x="3890588" y="2710848"/>
            <a:ext cx="137445" cy="16893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876" name="object 876"/>
          <p:cNvSpPr txBox="1"/>
          <p:nvPr/>
        </p:nvSpPr>
        <p:spPr>
          <a:xfrm>
            <a:off x="4028034" y="2710848"/>
            <a:ext cx="43715" cy="16893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877" name="object 877"/>
          <p:cNvSpPr txBox="1"/>
          <p:nvPr/>
        </p:nvSpPr>
        <p:spPr>
          <a:xfrm>
            <a:off x="3784853" y="2815589"/>
            <a:ext cx="105734" cy="6419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500"/>
              </a:lnSpc>
              <a:spcBef>
                <a:spcPts val="5"/>
              </a:spcBef>
            </a:pPr>
            <a:endParaRPr sz="500"/>
          </a:p>
        </p:txBody>
      </p:sp>
      <p:sp>
        <p:nvSpPr>
          <p:cNvPr id="878" name="object 878"/>
          <p:cNvSpPr txBox="1"/>
          <p:nvPr/>
        </p:nvSpPr>
        <p:spPr>
          <a:xfrm>
            <a:off x="3784853" y="2879785"/>
            <a:ext cx="105734" cy="10111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750"/>
              </a:lnSpc>
              <a:spcBef>
                <a:spcPts val="46"/>
              </a:spcBef>
            </a:pPr>
            <a:endParaRPr sz="750"/>
          </a:p>
        </p:txBody>
      </p:sp>
      <p:sp>
        <p:nvSpPr>
          <p:cNvPr id="879" name="object 879"/>
          <p:cNvSpPr txBox="1"/>
          <p:nvPr/>
        </p:nvSpPr>
        <p:spPr>
          <a:xfrm>
            <a:off x="3890588" y="2879785"/>
            <a:ext cx="86790" cy="10111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750"/>
              </a:lnSpc>
              <a:spcBef>
                <a:spcPts val="46"/>
              </a:spcBef>
            </a:pPr>
            <a:endParaRPr sz="750"/>
          </a:p>
        </p:txBody>
      </p:sp>
      <p:sp>
        <p:nvSpPr>
          <p:cNvPr id="880" name="object 880"/>
          <p:cNvSpPr txBox="1"/>
          <p:nvPr/>
        </p:nvSpPr>
        <p:spPr>
          <a:xfrm>
            <a:off x="3977378" y="2879785"/>
            <a:ext cx="94370" cy="4480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81" name="object 881"/>
          <p:cNvSpPr txBox="1"/>
          <p:nvPr/>
        </p:nvSpPr>
        <p:spPr>
          <a:xfrm>
            <a:off x="3977378" y="2924591"/>
            <a:ext cx="94370" cy="563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82" name="object 882"/>
          <p:cNvSpPr txBox="1"/>
          <p:nvPr/>
        </p:nvSpPr>
        <p:spPr>
          <a:xfrm>
            <a:off x="7371588" y="2647950"/>
            <a:ext cx="39623" cy="8915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700"/>
              </a:lnSpc>
              <a:spcBef>
                <a:spcPts val="1"/>
              </a:spcBef>
            </a:pPr>
            <a:endParaRPr sz="700"/>
          </a:p>
        </p:txBody>
      </p:sp>
      <p:sp>
        <p:nvSpPr>
          <p:cNvPr id="883" name="object 883"/>
          <p:cNvSpPr txBox="1"/>
          <p:nvPr/>
        </p:nvSpPr>
        <p:spPr>
          <a:xfrm>
            <a:off x="7411211" y="2647950"/>
            <a:ext cx="336803" cy="8915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700"/>
              </a:lnSpc>
              <a:spcBef>
                <a:spcPts val="1"/>
              </a:spcBef>
            </a:pPr>
            <a:endParaRPr sz="700"/>
          </a:p>
        </p:txBody>
      </p:sp>
      <p:sp>
        <p:nvSpPr>
          <p:cNvPr id="884" name="object 884"/>
          <p:cNvSpPr txBox="1"/>
          <p:nvPr/>
        </p:nvSpPr>
        <p:spPr>
          <a:xfrm>
            <a:off x="7371588" y="2737104"/>
            <a:ext cx="147827" cy="17754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885" name="object 885"/>
          <p:cNvSpPr txBox="1"/>
          <p:nvPr/>
        </p:nvSpPr>
        <p:spPr>
          <a:xfrm>
            <a:off x="7519416" y="2737104"/>
            <a:ext cx="117348" cy="17754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886" name="object 886"/>
          <p:cNvSpPr txBox="1"/>
          <p:nvPr/>
        </p:nvSpPr>
        <p:spPr>
          <a:xfrm>
            <a:off x="7636764" y="2737104"/>
            <a:ext cx="131064" cy="17754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887" name="object 887"/>
          <p:cNvSpPr txBox="1"/>
          <p:nvPr/>
        </p:nvSpPr>
        <p:spPr>
          <a:xfrm>
            <a:off x="7347204" y="2077973"/>
            <a:ext cx="39624" cy="8915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700"/>
              </a:lnSpc>
              <a:spcBef>
                <a:spcPts val="1"/>
              </a:spcBef>
            </a:pPr>
            <a:endParaRPr sz="700"/>
          </a:p>
        </p:txBody>
      </p:sp>
      <p:sp>
        <p:nvSpPr>
          <p:cNvPr id="888" name="object 888"/>
          <p:cNvSpPr txBox="1"/>
          <p:nvPr/>
        </p:nvSpPr>
        <p:spPr>
          <a:xfrm>
            <a:off x="7386828" y="2077973"/>
            <a:ext cx="335279" cy="8915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700"/>
              </a:lnSpc>
              <a:spcBef>
                <a:spcPts val="1"/>
              </a:spcBef>
            </a:pPr>
            <a:endParaRPr sz="700"/>
          </a:p>
        </p:txBody>
      </p:sp>
      <p:sp>
        <p:nvSpPr>
          <p:cNvPr id="889" name="object 889"/>
          <p:cNvSpPr txBox="1"/>
          <p:nvPr/>
        </p:nvSpPr>
        <p:spPr>
          <a:xfrm>
            <a:off x="7347204" y="2167127"/>
            <a:ext cx="147827" cy="1772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890" name="object 890"/>
          <p:cNvSpPr txBox="1"/>
          <p:nvPr/>
        </p:nvSpPr>
        <p:spPr>
          <a:xfrm>
            <a:off x="7495031" y="2167127"/>
            <a:ext cx="115824" cy="1772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891" name="object 891"/>
          <p:cNvSpPr txBox="1"/>
          <p:nvPr/>
        </p:nvSpPr>
        <p:spPr>
          <a:xfrm>
            <a:off x="7610856" y="2167127"/>
            <a:ext cx="131064" cy="1772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7998"/>
          </a:xfrm>
          <a:custGeom>
            <a:avLst/>
            <a:gdLst/>
            <a:ahLst/>
            <a:cxnLst/>
            <a:rect l="l" t="t" r="r" b="b"/>
            <a:pathLst>
              <a:path w="9144000" h="6857998">
                <a:moveTo>
                  <a:pt x="9144000" y="6857998"/>
                </a:moveTo>
                <a:lnTo>
                  <a:pt x="9144000" y="0"/>
                </a:lnTo>
                <a:lnTo>
                  <a:pt x="0" y="0"/>
                </a:lnTo>
                <a:lnTo>
                  <a:pt x="0" y="6857998"/>
                </a:lnTo>
                <a:lnTo>
                  <a:pt x="9144000" y="6857998"/>
                </a:lnTo>
                <a:close/>
              </a:path>
            </a:pathLst>
          </a:custGeom>
          <a:solidFill>
            <a:srgbClr val="959595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/>
          <p:nvPr/>
        </p:nvSpPr>
        <p:spPr>
          <a:xfrm>
            <a:off x="0" y="0"/>
            <a:ext cx="9144000" cy="68579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4660391" y="691895"/>
            <a:ext cx="4258056" cy="5946648"/>
          </a:xfrm>
          <a:custGeom>
            <a:avLst/>
            <a:gdLst/>
            <a:ahLst/>
            <a:cxnLst/>
            <a:rect l="l" t="t" r="r" b="b"/>
            <a:pathLst>
              <a:path w="4258056" h="5946648">
                <a:moveTo>
                  <a:pt x="0" y="5946648"/>
                </a:moveTo>
                <a:lnTo>
                  <a:pt x="4258056" y="5946648"/>
                </a:lnTo>
                <a:lnTo>
                  <a:pt x="4258056" y="0"/>
                </a:lnTo>
                <a:lnTo>
                  <a:pt x="0" y="0"/>
                </a:lnTo>
                <a:lnTo>
                  <a:pt x="0" y="5946648"/>
                </a:lnTo>
                <a:close/>
              </a:path>
            </a:pathLst>
          </a:custGeom>
          <a:solidFill>
            <a:srgbClr val="B1B1B1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615695" y="5772911"/>
            <a:ext cx="2674620" cy="396239"/>
          </a:xfrm>
          <a:custGeom>
            <a:avLst/>
            <a:gdLst/>
            <a:ahLst/>
            <a:cxnLst/>
            <a:rect l="l" t="t" r="r" b="b"/>
            <a:pathLst>
              <a:path w="2674620" h="396239">
                <a:moveTo>
                  <a:pt x="0" y="396239"/>
                </a:moveTo>
                <a:lnTo>
                  <a:pt x="2674620" y="396239"/>
                </a:lnTo>
                <a:lnTo>
                  <a:pt x="2674620" y="0"/>
                </a:lnTo>
                <a:lnTo>
                  <a:pt x="0" y="0"/>
                </a:lnTo>
                <a:lnTo>
                  <a:pt x="0" y="396239"/>
                </a:lnTo>
                <a:close/>
              </a:path>
            </a:pathLst>
          </a:custGeom>
          <a:solidFill>
            <a:srgbClr val="4D4D4D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381000" y="3549396"/>
            <a:ext cx="2471928" cy="336803"/>
          </a:xfrm>
          <a:custGeom>
            <a:avLst/>
            <a:gdLst/>
            <a:ahLst/>
            <a:cxnLst/>
            <a:rect l="l" t="t" r="r" b="b"/>
            <a:pathLst>
              <a:path w="2471928" h="336803">
                <a:moveTo>
                  <a:pt x="0" y="336803"/>
                </a:moveTo>
                <a:lnTo>
                  <a:pt x="2471928" y="336803"/>
                </a:lnTo>
                <a:lnTo>
                  <a:pt x="2471928" y="0"/>
                </a:lnTo>
                <a:lnTo>
                  <a:pt x="0" y="0"/>
                </a:lnTo>
                <a:lnTo>
                  <a:pt x="0" y="336803"/>
                </a:lnTo>
                <a:close/>
              </a:path>
            </a:pathLst>
          </a:custGeom>
          <a:solidFill>
            <a:srgbClr val="4D4D4D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5346191" y="1205483"/>
            <a:ext cx="3346704" cy="35554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" name="object 8"/>
          <p:cNvSpPr/>
          <p:nvPr/>
        </p:nvSpPr>
        <p:spPr>
          <a:xfrm>
            <a:off x="6324600" y="5867400"/>
            <a:ext cx="2590800" cy="701040"/>
          </a:xfrm>
          <a:custGeom>
            <a:avLst/>
            <a:gdLst/>
            <a:ahLst/>
            <a:cxnLst/>
            <a:rect l="l" t="t" r="r" b="b"/>
            <a:pathLst>
              <a:path w="2590800" h="701040">
                <a:moveTo>
                  <a:pt x="0" y="701040"/>
                </a:moveTo>
                <a:lnTo>
                  <a:pt x="2590800" y="701040"/>
                </a:lnTo>
                <a:lnTo>
                  <a:pt x="2590800" y="0"/>
                </a:lnTo>
                <a:lnTo>
                  <a:pt x="0" y="0"/>
                </a:lnTo>
                <a:lnTo>
                  <a:pt x="0" y="701040"/>
                </a:lnTo>
                <a:close/>
              </a:path>
            </a:pathLst>
          </a:custGeom>
          <a:solidFill>
            <a:srgbClr val="4D4D4D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" name="object 9"/>
          <p:cNvSpPr/>
          <p:nvPr/>
        </p:nvSpPr>
        <p:spPr>
          <a:xfrm>
            <a:off x="2425319" y="2756026"/>
            <a:ext cx="4127246" cy="2569718"/>
          </a:xfrm>
          <a:custGeom>
            <a:avLst/>
            <a:gdLst/>
            <a:ahLst/>
            <a:cxnLst/>
            <a:rect l="l" t="t" r="r" b="b"/>
            <a:pathLst>
              <a:path w="4127246" h="2569718">
                <a:moveTo>
                  <a:pt x="115316" y="0"/>
                </a:moveTo>
                <a:lnTo>
                  <a:pt x="0" y="67183"/>
                </a:lnTo>
                <a:lnTo>
                  <a:pt x="115316" y="134365"/>
                </a:lnTo>
                <a:lnTo>
                  <a:pt x="124079" y="132080"/>
                </a:lnTo>
                <a:lnTo>
                  <a:pt x="128143" y="125095"/>
                </a:lnTo>
                <a:lnTo>
                  <a:pt x="132206" y="118237"/>
                </a:lnTo>
                <a:lnTo>
                  <a:pt x="129920" y="109347"/>
                </a:lnTo>
                <a:lnTo>
                  <a:pt x="122936" y="105410"/>
                </a:lnTo>
                <a:lnTo>
                  <a:pt x="82223" y="81661"/>
                </a:lnTo>
                <a:lnTo>
                  <a:pt x="28829" y="81661"/>
                </a:lnTo>
                <a:lnTo>
                  <a:pt x="28829" y="52705"/>
                </a:lnTo>
                <a:lnTo>
                  <a:pt x="82223" y="52705"/>
                </a:lnTo>
                <a:lnTo>
                  <a:pt x="122936" y="28956"/>
                </a:lnTo>
                <a:lnTo>
                  <a:pt x="129920" y="25019"/>
                </a:lnTo>
                <a:lnTo>
                  <a:pt x="132206" y="16128"/>
                </a:lnTo>
                <a:lnTo>
                  <a:pt x="128143" y="9271"/>
                </a:lnTo>
                <a:lnTo>
                  <a:pt x="124079" y="2286"/>
                </a:lnTo>
                <a:lnTo>
                  <a:pt x="115316" y="0"/>
                </a:lnTo>
                <a:close/>
              </a:path>
              <a:path w="4127246" h="2569718">
                <a:moveTo>
                  <a:pt x="57785" y="52705"/>
                </a:moveTo>
                <a:lnTo>
                  <a:pt x="28829" y="52705"/>
                </a:lnTo>
                <a:lnTo>
                  <a:pt x="28829" y="81661"/>
                </a:lnTo>
                <a:lnTo>
                  <a:pt x="57785" y="81661"/>
                </a:lnTo>
                <a:lnTo>
                  <a:pt x="57785" y="79628"/>
                </a:lnTo>
                <a:lnTo>
                  <a:pt x="36068" y="79628"/>
                </a:lnTo>
                <a:lnTo>
                  <a:pt x="36068" y="54737"/>
                </a:lnTo>
                <a:lnTo>
                  <a:pt x="57785" y="54737"/>
                </a:lnTo>
                <a:lnTo>
                  <a:pt x="57785" y="52705"/>
                </a:lnTo>
                <a:close/>
              </a:path>
              <a:path w="4127246" h="2569718">
                <a:moveTo>
                  <a:pt x="57785" y="67405"/>
                </a:moveTo>
                <a:lnTo>
                  <a:pt x="57785" y="81661"/>
                </a:lnTo>
                <a:lnTo>
                  <a:pt x="82223" y="81661"/>
                </a:lnTo>
                <a:lnTo>
                  <a:pt x="57785" y="67405"/>
                </a:lnTo>
                <a:close/>
              </a:path>
              <a:path w="4127246" h="2569718">
                <a:moveTo>
                  <a:pt x="115697" y="52705"/>
                </a:moveTo>
                <a:lnTo>
                  <a:pt x="86741" y="52705"/>
                </a:lnTo>
                <a:lnTo>
                  <a:pt x="86741" y="81661"/>
                </a:lnTo>
                <a:lnTo>
                  <a:pt x="115697" y="81661"/>
                </a:lnTo>
                <a:lnTo>
                  <a:pt x="115697" y="52705"/>
                </a:lnTo>
                <a:close/>
              </a:path>
              <a:path w="4127246" h="2569718">
                <a:moveTo>
                  <a:pt x="36068" y="54737"/>
                </a:moveTo>
                <a:lnTo>
                  <a:pt x="36068" y="79628"/>
                </a:lnTo>
                <a:lnTo>
                  <a:pt x="57403" y="67183"/>
                </a:lnTo>
                <a:lnTo>
                  <a:pt x="36068" y="54737"/>
                </a:lnTo>
                <a:close/>
              </a:path>
              <a:path w="4127246" h="2569718">
                <a:moveTo>
                  <a:pt x="57403" y="67183"/>
                </a:moveTo>
                <a:lnTo>
                  <a:pt x="36068" y="79628"/>
                </a:lnTo>
                <a:lnTo>
                  <a:pt x="57785" y="79628"/>
                </a:lnTo>
                <a:lnTo>
                  <a:pt x="57785" y="67405"/>
                </a:lnTo>
                <a:lnTo>
                  <a:pt x="57403" y="67183"/>
                </a:lnTo>
                <a:close/>
              </a:path>
              <a:path w="4127246" h="2569718">
                <a:moveTo>
                  <a:pt x="57785" y="66960"/>
                </a:moveTo>
                <a:lnTo>
                  <a:pt x="57403" y="67183"/>
                </a:lnTo>
                <a:lnTo>
                  <a:pt x="57785" y="67405"/>
                </a:lnTo>
                <a:lnTo>
                  <a:pt x="57785" y="66960"/>
                </a:lnTo>
                <a:close/>
              </a:path>
              <a:path w="4127246" h="2569718">
                <a:moveTo>
                  <a:pt x="57785" y="54737"/>
                </a:moveTo>
                <a:lnTo>
                  <a:pt x="36068" y="54737"/>
                </a:lnTo>
                <a:lnTo>
                  <a:pt x="57403" y="67183"/>
                </a:lnTo>
                <a:lnTo>
                  <a:pt x="57785" y="66960"/>
                </a:lnTo>
                <a:lnTo>
                  <a:pt x="57785" y="54737"/>
                </a:lnTo>
                <a:close/>
              </a:path>
              <a:path w="4127246" h="2569718">
                <a:moveTo>
                  <a:pt x="82223" y="52705"/>
                </a:moveTo>
                <a:lnTo>
                  <a:pt x="57785" y="52705"/>
                </a:lnTo>
                <a:lnTo>
                  <a:pt x="57785" y="66960"/>
                </a:lnTo>
                <a:lnTo>
                  <a:pt x="82223" y="52705"/>
                </a:lnTo>
                <a:close/>
              </a:path>
              <a:path w="4127246" h="2569718">
                <a:moveTo>
                  <a:pt x="173608" y="52705"/>
                </a:moveTo>
                <a:lnTo>
                  <a:pt x="144653" y="52705"/>
                </a:lnTo>
                <a:lnTo>
                  <a:pt x="144653" y="81661"/>
                </a:lnTo>
                <a:lnTo>
                  <a:pt x="173608" y="81661"/>
                </a:lnTo>
                <a:lnTo>
                  <a:pt x="173608" y="52705"/>
                </a:lnTo>
                <a:close/>
              </a:path>
              <a:path w="4127246" h="2569718">
                <a:moveTo>
                  <a:pt x="231520" y="52705"/>
                </a:moveTo>
                <a:lnTo>
                  <a:pt x="202564" y="52705"/>
                </a:lnTo>
                <a:lnTo>
                  <a:pt x="202564" y="81661"/>
                </a:lnTo>
                <a:lnTo>
                  <a:pt x="231520" y="81661"/>
                </a:lnTo>
                <a:lnTo>
                  <a:pt x="231520" y="52705"/>
                </a:lnTo>
                <a:close/>
              </a:path>
              <a:path w="4127246" h="2569718">
                <a:moveTo>
                  <a:pt x="289432" y="52705"/>
                </a:moveTo>
                <a:lnTo>
                  <a:pt x="260476" y="52705"/>
                </a:lnTo>
                <a:lnTo>
                  <a:pt x="260476" y="81661"/>
                </a:lnTo>
                <a:lnTo>
                  <a:pt x="289432" y="81661"/>
                </a:lnTo>
                <a:lnTo>
                  <a:pt x="289432" y="52705"/>
                </a:lnTo>
                <a:close/>
              </a:path>
              <a:path w="4127246" h="2569718">
                <a:moveTo>
                  <a:pt x="347344" y="52705"/>
                </a:moveTo>
                <a:lnTo>
                  <a:pt x="318388" y="52705"/>
                </a:lnTo>
                <a:lnTo>
                  <a:pt x="318388" y="81661"/>
                </a:lnTo>
                <a:lnTo>
                  <a:pt x="347344" y="81661"/>
                </a:lnTo>
                <a:lnTo>
                  <a:pt x="347344" y="52705"/>
                </a:lnTo>
                <a:close/>
              </a:path>
              <a:path w="4127246" h="2569718">
                <a:moveTo>
                  <a:pt x="405256" y="52705"/>
                </a:moveTo>
                <a:lnTo>
                  <a:pt x="376300" y="52705"/>
                </a:lnTo>
                <a:lnTo>
                  <a:pt x="376300" y="81661"/>
                </a:lnTo>
                <a:lnTo>
                  <a:pt x="405256" y="81661"/>
                </a:lnTo>
                <a:lnTo>
                  <a:pt x="405256" y="52705"/>
                </a:lnTo>
                <a:close/>
              </a:path>
              <a:path w="4127246" h="2569718">
                <a:moveTo>
                  <a:pt x="463169" y="52705"/>
                </a:moveTo>
                <a:lnTo>
                  <a:pt x="434213" y="52705"/>
                </a:lnTo>
                <a:lnTo>
                  <a:pt x="434213" y="81661"/>
                </a:lnTo>
                <a:lnTo>
                  <a:pt x="463169" y="81661"/>
                </a:lnTo>
                <a:lnTo>
                  <a:pt x="463169" y="52705"/>
                </a:lnTo>
                <a:close/>
              </a:path>
              <a:path w="4127246" h="2569718">
                <a:moveTo>
                  <a:pt x="521081" y="52705"/>
                </a:moveTo>
                <a:lnTo>
                  <a:pt x="492125" y="52705"/>
                </a:lnTo>
                <a:lnTo>
                  <a:pt x="492125" y="81661"/>
                </a:lnTo>
                <a:lnTo>
                  <a:pt x="521081" y="81661"/>
                </a:lnTo>
                <a:lnTo>
                  <a:pt x="521081" y="52705"/>
                </a:lnTo>
                <a:close/>
              </a:path>
              <a:path w="4127246" h="2569718">
                <a:moveTo>
                  <a:pt x="578993" y="52705"/>
                </a:moveTo>
                <a:lnTo>
                  <a:pt x="550037" y="52705"/>
                </a:lnTo>
                <a:lnTo>
                  <a:pt x="550037" y="81661"/>
                </a:lnTo>
                <a:lnTo>
                  <a:pt x="578993" y="81661"/>
                </a:lnTo>
                <a:lnTo>
                  <a:pt x="578993" y="52705"/>
                </a:lnTo>
                <a:close/>
              </a:path>
              <a:path w="4127246" h="2569718">
                <a:moveTo>
                  <a:pt x="636905" y="52705"/>
                </a:moveTo>
                <a:lnTo>
                  <a:pt x="607949" y="52705"/>
                </a:lnTo>
                <a:lnTo>
                  <a:pt x="607949" y="81661"/>
                </a:lnTo>
                <a:lnTo>
                  <a:pt x="636905" y="81661"/>
                </a:lnTo>
                <a:lnTo>
                  <a:pt x="636905" y="52705"/>
                </a:lnTo>
                <a:close/>
              </a:path>
              <a:path w="4127246" h="2569718">
                <a:moveTo>
                  <a:pt x="694817" y="52705"/>
                </a:moveTo>
                <a:lnTo>
                  <a:pt x="665861" y="52705"/>
                </a:lnTo>
                <a:lnTo>
                  <a:pt x="665861" y="81661"/>
                </a:lnTo>
                <a:lnTo>
                  <a:pt x="694817" y="81661"/>
                </a:lnTo>
                <a:lnTo>
                  <a:pt x="694817" y="52705"/>
                </a:lnTo>
                <a:close/>
              </a:path>
              <a:path w="4127246" h="2569718">
                <a:moveTo>
                  <a:pt x="752729" y="52705"/>
                </a:moveTo>
                <a:lnTo>
                  <a:pt x="723773" y="52705"/>
                </a:lnTo>
                <a:lnTo>
                  <a:pt x="723773" y="81661"/>
                </a:lnTo>
                <a:lnTo>
                  <a:pt x="752729" y="81661"/>
                </a:lnTo>
                <a:lnTo>
                  <a:pt x="752729" y="52705"/>
                </a:lnTo>
                <a:close/>
              </a:path>
              <a:path w="4127246" h="2569718">
                <a:moveTo>
                  <a:pt x="810641" y="52705"/>
                </a:moveTo>
                <a:lnTo>
                  <a:pt x="781685" y="52705"/>
                </a:lnTo>
                <a:lnTo>
                  <a:pt x="781685" y="81661"/>
                </a:lnTo>
                <a:lnTo>
                  <a:pt x="810641" y="81661"/>
                </a:lnTo>
                <a:lnTo>
                  <a:pt x="810641" y="52705"/>
                </a:lnTo>
                <a:close/>
              </a:path>
              <a:path w="4127246" h="2569718">
                <a:moveTo>
                  <a:pt x="868553" y="52705"/>
                </a:moveTo>
                <a:lnTo>
                  <a:pt x="839596" y="52705"/>
                </a:lnTo>
                <a:lnTo>
                  <a:pt x="839596" y="81661"/>
                </a:lnTo>
                <a:lnTo>
                  <a:pt x="868553" y="81661"/>
                </a:lnTo>
                <a:lnTo>
                  <a:pt x="868553" y="52705"/>
                </a:lnTo>
                <a:close/>
              </a:path>
              <a:path w="4127246" h="2569718">
                <a:moveTo>
                  <a:pt x="926465" y="52705"/>
                </a:moveTo>
                <a:lnTo>
                  <a:pt x="897508" y="52705"/>
                </a:lnTo>
                <a:lnTo>
                  <a:pt x="897508" y="81661"/>
                </a:lnTo>
                <a:lnTo>
                  <a:pt x="926465" y="81661"/>
                </a:lnTo>
                <a:lnTo>
                  <a:pt x="926465" y="52705"/>
                </a:lnTo>
                <a:close/>
              </a:path>
              <a:path w="4127246" h="2569718">
                <a:moveTo>
                  <a:pt x="984377" y="52705"/>
                </a:moveTo>
                <a:lnTo>
                  <a:pt x="955420" y="52705"/>
                </a:lnTo>
                <a:lnTo>
                  <a:pt x="955420" y="81661"/>
                </a:lnTo>
                <a:lnTo>
                  <a:pt x="984377" y="81661"/>
                </a:lnTo>
                <a:lnTo>
                  <a:pt x="984377" y="52705"/>
                </a:lnTo>
                <a:close/>
              </a:path>
              <a:path w="4127246" h="2569718">
                <a:moveTo>
                  <a:pt x="1042289" y="52705"/>
                </a:moveTo>
                <a:lnTo>
                  <a:pt x="1013332" y="52705"/>
                </a:lnTo>
                <a:lnTo>
                  <a:pt x="1013332" y="81661"/>
                </a:lnTo>
                <a:lnTo>
                  <a:pt x="1042289" y="81661"/>
                </a:lnTo>
                <a:lnTo>
                  <a:pt x="1042289" y="52705"/>
                </a:lnTo>
                <a:close/>
              </a:path>
              <a:path w="4127246" h="2569718">
                <a:moveTo>
                  <a:pt x="1100201" y="52705"/>
                </a:moveTo>
                <a:lnTo>
                  <a:pt x="1071245" y="52705"/>
                </a:lnTo>
                <a:lnTo>
                  <a:pt x="1071245" y="81661"/>
                </a:lnTo>
                <a:lnTo>
                  <a:pt x="1100201" y="81661"/>
                </a:lnTo>
                <a:lnTo>
                  <a:pt x="1100201" y="52705"/>
                </a:lnTo>
                <a:close/>
              </a:path>
              <a:path w="4127246" h="2569718">
                <a:moveTo>
                  <a:pt x="1158113" y="52705"/>
                </a:moveTo>
                <a:lnTo>
                  <a:pt x="1129157" y="52705"/>
                </a:lnTo>
                <a:lnTo>
                  <a:pt x="1129157" y="81661"/>
                </a:lnTo>
                <a:lnTo>
                  <a:pt x="1158113" y="81661"/>
                </a:lnTo>
                <a:lnTo>
                  <a:pt x="1158113" y="52705"/>
                </a:lnTo>
                <a:close/>
              </a:path>
              <a:path w="4127246" h="2569718">
                <a:moveTo>
                  <a:pt x="1216025" y="52705"/>
                </a:moveTo>
                <a:lnTo>
                  <a:pt x="1187069" y="52705"/>
                </a:lnTo>
                <a:lnTo>
                  <a:pt x="1187069" y="81661"/>
                </a:lnTo>
                <a:lnTo>
                  <a:pt x="1216025" y="81661"/>
                </a:lnTo>
                <a:lnTo>
                  <a:pt x="1216025" y="52705"/>
                </a:lnTo>
                <a:close/>
              </a:path>
              <a:path w="4127246" h="2569718">
                <a:moveTo>
                  <a:pt x="1273936" y="52705"/>
                </a:moveTo>
                <a:lnTo>
                  <a:pt x="1244981" y="52705"/>
                </a:lnTo>
                <a:lnTo>
                  <a:pt x="1244981" y="81661"/>
                </a:lnTo>
                <a:lnTo>
                  <a:pt x="1273936" y="81661"/>
                </a:lnTo>
                <a:lnTo>
                  <a:pt x="1273936" y="52705"/>
                </a:lnTo>
                <a:close/>
              </a:path>
              <a:path w="4127246" h="2569718">
                <a:moveTo>
                  <a:pt x="1331848" y="52705"/>
                </a:moveTo>
                <a:lnTo>
                  <a:pt x="1302893" y="52705"/>
                </a:lnTo>
                <a:lnTo>
                  <a:pt x="1302893" y="81661"/>
                </a:lnTo>
                <a:lnTo>
                  <a:pt x="1331848" y="81661"/>
                </a:lnTo>
                <a:lnTo>
                  <a:pt x="1331848" y="52705"/>
                </a:lnTo>
                <a:close/>
              </a:path>
              <a:path w="4127246" h="2569718">
                <a:moveTo>
                  <a:pt x="1389760" y="52705"/>
                </a:moveTo>
                <a:lnTo>
                  <a:pt x="1360805" y="52705"/>
                </a:lnTo>
                <a:lnTo>
                  <a:pt x="1360805" y="81661"/>
                </a:lnTo>
                <a:lnTo>
                  <a:pt x="1389760" y="81661"/>
                </a:lnTo>
                <a:lnTo>
                  <a:pt x="1389760" y="52705"/>
                </a:lnTo>
                <a:close/>
              </a:path>
              <a:path w="4127246" h="2569718">
                <a:moveTo>
                  <a:pt x="1447672" y="52705"/>
                </a:moveTo>
                <a:lnTo>
                  <a:pt x="1418717" y="52705"/>
                </a:lnTo>
                <a:lnTo>
                  <a:pt x="1418717" y="81661"/>
                </a:lnTo>
                <a:lnTo>
                  <a:pt x="1447672" y="81661"/>
                </a:lnTo>
                <a:lnTo>
                  <a:pt x="1447672" y="52705"/>
                </a:lnTo>
                <a:close/>
              </a:path>
              <a:path w="4127246" h="2569718">
                <a:moveTo>
                  <a:pt x="1505584" y="52705"/>
                </a:moveTo>
                <a:lnTo>
                  <a:pt x="1476629" y="52705"/>
                </a:lnTo>
                <a:lnTo>
                  <a:pt x="1476629" y="81661"/>
                </a:lnTo>
                <a:lnTo>
                  <a:pt x="1505584" y="81661"/>
                </a:lnTo>
                <a:lnTo>
                  <a:pt x="1505584" y="52705"/>
                </a:lnTo>
                <a:close/>
              </a:path>
              <a:path w="4127246" h="2569718">
                <a:moveTo>
                  <a:pt x="1563496" y="52705"/>
                </a:moveTo>
                <a:lnTo>
                  <a:pt x="1534541" y="52705"/>
                </a:lnTo>
                <a:lnTo>
                  <a:pt x="1534541" y="81661"/>
                </a:lnTo>
                <a:lnTo>
                  <a:pt x="1563496" y="81661"/>
                </a:lnTo>
                <a:lnTo>
                  <a:pt x="1563496" y="52705"/>
                </a:lnTo>
                <a:close/>
              </a:path>
              <a:path w="4127246" h="2569718">
                <a:moveTo>
                  <a:pt x="1621408" y="52705"/>
                </a:moveTo>
                <a:lnTo>
                  <a:pt x="1592453" y="52705"/>
                </a:lnTo>
                <a:lnTo>
                  <a:pt x="1592453" y="81661"/>
                </a:lnTo>
                <a:lnTo>
                  <a:pt x="1621408" y="81661"/>
                </a:lnTo>
                <a:lnTo>
                  <a:pt x="1621408" y="52705"/>
                </a:lnTo>
                <a:close/>
              </a:path>
              <a:path w="4127246" h="2569718">
                <a:moveTo>
                  <a:pt x="1679320" y="52705"/>
                </a:moveTo>
                <a:lnTo>
                  <a:pt x="1650365" y="52705"/>
                </a:lnTo>
                <a:lnTo>
                  <a:pt x="1650365" y="81661"/>
                </a:lnTo>
                <a:lnTo>
                  <a:pt x="1679320" y="81661"/>
                </a:lnTo>
                <a:lnTo>
                  <a:pt x="1679320" y="52705"/>
                </a:lnTo>
                <a:close/>
              </a:path>
              <a:path w="4127246" h="2569718">
                <a:moveTo>
                  <a:pt x="1737233" y="52705"/>
                </a:moveTo>
                <a:lnTo>
                  <a:pt x="1708277" y="52705"/>
                </a:lnTo>
                <a:lnTo>
                  <a:pt x="1708277" y="81661"/>
                </a:lnTo>
                <a:lnTo>
                  <a:pt x="1737233" y="81661"/>
                </a:lnTo>
                <a:lnTo>
                  <a:pt x="1737233" y="52705"/>
                </a:lnTo>
                <a:close/>
              </a:path>
              <a:path w="4127246" h="2569718">
                <a:moveTo>
                  <a:pt x="1795145" y="52705"/>
                </a:moveTo>
                <a:lnTo>
                  <a:pt x="1766189" y="52705"/>
                </a:lnTo>
                <a:lnTo>
                  <a:pt x="1766189" y="81661"/>
                </a:lnTo>
                <a:lnTo>
                  <a:pt x="1795145" y="81661"/>
                </a:lnTo>
                <a:lnTo>
                  <a:pt x="1795145" y="52705"/>
                </a:lnTo>
                <a:close/>
              </a:path>
              <a:path w="4127246" h="2569718">
                <a:moveTo>
                  <a:pt x="1853057" y="52705"/>
                </a:moveTo>
                <a:lnTo>
                  <a:pt x="1824101" y="52705"/>
                </a:lnTo>
                <a:lnTo>
                  <a:pt x="1824101" y="81661"/>
                </a:lnTo>
                <a:lnTo>
                  <a:pt x="1853057" y="81661"/>
                </a:lnTo>
                <a:lnTo>
                  <a:pt x="1853057" y="52705"/>
                </a:lnTo>
                <a:close/>
              </a:path>
              <a:path w="4127246" h="2569718">
                <a:moveTo>
                  <a:pt x="1910969" y="52705"/>
                </a:moveTo>
                <a:lnTo>
                  <a:pt x="1882013" y="52705"/>
                </a:lnTo>
                <a:lnTo>
                  <a:pt x="1882013" y="81661"/>
                </a:lnTo>
                <a:lnTo>
                  <a:pt x="1910969" y="81661"/>
                </a:lnTo>
                <a:lnTo>
                  <a:pt x="1910969" y="52705"/>
                </a:lnTo>
                <a:close/>
              </a:path>
              <a:path w="4127246" h="2569718">
                <a:moveTo>
                  <a:pt x="1968881" y="52705"/>
                </a:moveTo>
                <a:lnTo>
                  <a:pt x="1939925" y="52705"/>
                </a:lnTo>
                <a:lnTo>
                  <a:pt x="1939925" y="81661"/>
                </a:lnTo>
                <a:lnTo>
                  <a:pt x="1968881" y="81661"/>
                </a:lnTo>
                <a:lnTo>
                  <a:pt x="1968881" y="52705"/>
                </a:lnTo>
                <a:close/>
              </a:path>
              <a:path w="4127246" h="2569718">
                <a:moveTo>
                  <a:pt x="2026793" y="52705"/>
                </a:moveTo>
                <a:lnTo>
                  <a:pt x="1997836" y="52705"/>
                </a:lnTo>
                <a:lnTo>
                  <a:pt x="1997836" y="81661"/>
                </a:lnTo>
                <a:lnTo>
                  <a:pt x="2026793" y="81661"/>
                </a:lnTo>
                <a:lnTo>
                  <a:pt x="2026793" y="52705"/>
                </a:lnTo>
                <a:close/>
              </a:path>
              <a:path w="4127246" h="2569718">
                <a:moveTo>
                  <a:pt x="2084705" y="52705"/>
                </a:moveTo>
                <a:lnTo>
                  <a:pt x="2055748" y="52705"/>
                </a:lnTo>
                <a:lnTo>
                  <a:pt x="2055748" y="81661"/>
                </a:lnTo>
                <a:lnTo>
                  <a:pt x="2084705" y="81661"/>
                </a:lnTo>
                <a:lnTo>
                  <a:pt x="2084705" y="52705"/>
                </a:lnTo>
                <a:close/>
              </a:path>
              <a:path w="4127246" h="2569718">
                <a:moveTo>
                  <a:pt x="2142617" y="52705"/>
                </a:moveTo>
                <a:lnTo>
                  <a:pt x="2113660" y="52705"/>
                </a:lnTo>
                <a:lnTo>
                  <a:pt x="2113660" y="81661"/>
                </a:lnTo>
                <a:lnTo>
                  <a:pt x="2142617" y="81661"/>
                </a:lnTo>
                <a:lnTo>
                  <a:pt x="2142617" y="52705"/>
                </a:lnTo>
                <a:close/>
              </a:path>
              <a:path w="4127246" h="2569718">
                <a:moveTo>
                  <a:pt x="2200529" y="52705"/>
                </a:moveTo>
                <a:lnTo>
                  <a:pt x="2171572" y="52705"/>
                </a:lnTo>
                <a:lnTo>
                  <a:pt x="2171572" y="81661"/>
                </a:lnTo>
                <a:lnTo>
                  <a:pt x="2200529" y="81661"/>
                </a:lnTo>
                <a:lnTo>
                  <a:pt x="2200529" y="52705"/>
                </a:lnTo>
                <a:close/>
              </a:path>
              <a:path w="4127246" h="2569718">
                <a:moveTo>
                  <a:pt x="2258441" y="52705"/>
                </a:moveTo>
                <a:lnTo>
                  <a:pt x="2229485" y="52705"/>
                </a:lnTo>
                <a:lnTo>
                  <a:pt x="2229485" y="81661"/>
                </a:lnTo>
                <a:lnTo>
                  <a:pt x="2258441" y="81661"/>
                </a:lnTo>
                <a:lnTo>
                  <a:pt x="2258441" y="52705"/>
                </a:lnTo>
                <a:close/>
              </a:path>
              <a:path w="4127246" h="2569718">
                <a:moveTo>
                  <a:pt x="2316353" y="52705"/>
                </a:moveTo>
                <a:lnTo>
                  <a:pt x="2287397" y="52705"/>
                </a:lnTo>
                <a:lnTo>
                  <a:pt x="2287397" y="81661"/>
                </a:lnTo>
                <a:lnTo>
                  <a:pt x="2316353" y="81661"/>
                </a:lnTo>
                <a:lnTo>
                  <a:pt x="2316353" y="52705"/>
                </a:lnTo>
                <a:close/>
              </a:path>
              <a:path w="4127246" h="2569718">
                <a:moveTo>
                  <a:pt x="2342642" y="84327"/>
                </a:moveTo>
                <a:lnTo>
                  <a:pt x="2313685" y="84327"/>
                </a:lnTo>
                <a:lnTo>
                  <a:pt x="2313685" y="113284"/>
                </a:lnTo>
                <a:lnTo>
                  <a:pt x="2342642" y="113284"/>
                </a:lnTo>
                <a:lnTo>
                  <a:pt x="2342642" y="84327"/>
                </a:lnTo>
                <a:close/>
              </a:path>
              <a:path w="4127246" h="2569718">
                <a:moveTo>
                  <a:pt x="2342642" y="142239"/>
                </a:moveTo>
                <a:lnTo>
                  <a:pt x="2313685" y="142239"/>
                </a:lnTo>
                <a:lnTo>
                  <a:pt x="2313685" y="171196"/>
                </a:lnTo>
                <a:lnTo>
                  <a:pt x="2342642" y="171196"/>
                </a:lnTo>
                <a:lnTo>
                  <a:pt x="2342642" y="142239"/>
                </a:lnTo>
                <a:close/>
              </a:path>
              <a:path w="4127246" h="2569718">
                <a:moveTo>
                  <a:pt x="2342642" y="200151"/>
                </a:moveTo>
                <a:lnTo>
                  <a:pt x="2313685" y="200151"/>
                </a:lnTo>
                <a:lnTo>
                  <a:pt x="2313685" y="229108"/>
                </a:lnTo>
                <a:lnTo>
                  <a:pt x="2342642" y="229108"/>
                </a:lnTo>
                <a:lnTo>
                  <a:pt x="2342642" y="200151"/>
                </a:lnTo>
                <a:close/>
              </a:path>
              <a:path w="4127246" h="2569718">
                <a:moveTo>
                  <a:pt x="2342642" y="258063"/>
                </a:moveTo>
                <a:lnTo>
                  <a:pt x="2313685" y="258063"/>
                </a:lnTo>
                <a:lnTo>
                  <a:pt x="2313685" y="287020"/>
                </a:lnTo>
                <a:lnTo>
                  <a:pt x="2342642" y="287020"/>
                </a:lnTo>
                <a:lnTo>
                  <a:pt x="2342642" y="258063"/>
                </a:lnTo>
                <a:close/>
              </a:path>
              <a:path w="4127246" h="2569718">
                <a:moveTo>
                  <a:pt x="2342642" y="315975"/>
                </a:moveTo>
                <a:lnTo>
                  <a:pt x="2313685" y="315975"/>
                </a:lnTo>
                <a:lnTo>
                  <a:pt x="2313685" y="344932"/>
                </a:lnTo>
                <a:lnTo>
                  <a:pt x="2342642" y="344932"/>
                </a:lnTo>
                <a:lnTo>
                  <a:pt x="2342642" y="315975"/>
                </a:lnTo>
                <a:close/>
              </a:path>
              <a:path w="4127246" h="2569718">
                <a:moveTo>
                  <a:pt x="2342642" y="373888"/>
                </a:moveTo>
                <a:lnTo>
                  <a:pt x="2313685" y="373888"/>
                </a:lnTo>
                <a:lnTo>
                  <a:pt x="2313685" y="402844"/>
                </a:lnTo>
                <a:lnTo>
                  <a:pt x="2342642" y="402844"/>
                </a:lnTo>
                <a:lnTo>
                  <a:pt x="2342642" y="373888"/>
                </a:lnTo>
                <a:close/>
              </a:path>
              <a:path w="4127246" h="2569718">
                <a:moveTo>
                  <a:pt x="2342642" y="431800"/>
                </a:moveTo>
                <a:lnTo>
                  <a:pt x="2313685" y="431800"/>
                </a:lnTo>
                <a:lnTo>
                  <a:pt x="2313685" y="460756"/>
                </a:lnTo>
                <a:lnTo>
                  <a:pt x="2342642" y="460756"/>
                </a:lnTo>
                <a:lnTo>
                  <a:pt x="2342642" y="431800"/>
                </a:lnTo>
                <a:close/>
              </a:path>
              <a:path w="4127246" h="2569718">
                <a:moveTo>
                  <a:pt x="2342642" y="489712"/>
                </a:moveTo>
                <a:lnTo>
                  <a:pt x="2313685" y="489712"/>
                </a:lnTo>
                <a:lnTo>
                  <a:pt x="2313685" y="518668"/>
                </a:lnTo>
                <a:lnTo>
                  <a:pt x="2342642" y="518668"/>
                </a:lnTo>
                <a:lnTo>
                  <a:pt x="2342642" y="489712"/>
                </a:lnTo>
                <a:close/>
              </a:path>
              <a:path w="4127246" h="2569718">
                <a:moveTo>
                  <a:pt x="2342642" y="547624"/>
                </a:moveTo>
                <a:lnTo>
                  <a:pt x="2313685" y="547624"/>
                </a:lnTo>
                <a:lnTo>
                  <a:pt x="2313685" y="576580"/>
                </a:lnTo>
                <a:lnTo>
                  <a:pt x="2342642" y="576580"/>
                </a:lnTo>
                <a:lnTo>
                  <a:pt x="2342642" y="547624"/>
                </a:lnTo>
                <a:close/>
              </a:path>
              <a:path w="4127246" h="2569718">
                <a:moveTo>
                  <a:pt x="2342642" y="605536"/>
                </a:moveTo>
                <a:lnTo>
                  <a:pt x="2313685" y="605536"/>
                </a:lnTo>
                <a:lnTo>
                  <a:pt x="2313685" y="634492"/>
                </a:lnTo>
                <a:lnTo>
                  <a:pt x="2342642" y="634492"/>
                </a:lnTo>
                <a:lnTo>
                  <a:pt x="2342642" y="605536"/>
                </a:lnTo>
                <a:close/>
              </a:path>
              <a:path w="4127246" h="2569718">
                <a:moveTo>
                  <a:pt x="2342642" y="663448"/>
                </a:moveTo>
                <a:lnTo>
                  <a:pt x="2313685" y="663448"/>
                </a:lnTo>
                <a:lnTo>
                  <a:pt x="2313685" y="692403"/>
                </a:lnTo>
                <a:lnTo>
                  <a:pt x="2342642" y="692403"/>
                </a:lnTo>
                <a:lnTo>
                  <a:pt x="2342642" y="663448"/>
                </a:lnTo>
                <a:close/>
              </a:path>
              <a:path w="4127246" h="2569718">
                <a:moveTo>
                  <a:pt x="2342642" y="721360"/>
                </a:moveTo>
                <a:lnTo>
                  <a:pt x="2313685" y="721360"/>
                </a:lnTo>
                <a:lnTo>
                  <a:pt x="2313685" y="750315"/>
                </a:lnTo>
                <a:lnTo>
                  <a:pt x="2342642" y="750315"/>
                </a:lnTo>
                <a:lnTo>
                  <a:pt x="2342642" y="721360"/>
                </a:lnTo>
                <a:close/>
              </a:path>
              <a:path w="4127246" h="2569718">
                <a:moveTo>
                  <a:pt x="2342642" y="779272"/>
                </a:moveTo>
                <a:lnTo>
                  <a:pt x="2313685" y="779272"/>
                </a:lnTo>
                <a:lnTo>
                  <a:pt x="2313685" y="808227"/>
                </a:lnTo>
                <a:lnTo>
                  <a:pt x="2342642" y="808227"/>
                </a:lnTo>
                <a:lnTo>
                  <a:pt x="2342642" y="779272"/>
                </a:lnTo>
                <a:close/>
              </a:path>
              <a:path w="4127246" h="2569718">
                <a:moveTo>
                  <a:pt x="2342642" y="837184"/>
                </a:moveTo>
                <a:lnTo>
                  <a:pt x="2313685" y="837184"/>
                </a:lnTo>
                <a:lnTo>
                  <a:pt x="2313685" y="866140"/>
                </a:lnTo>
                <a:lnTo>
                  <a:pt x="2342642" y="866140"/>
                </a:lnTo>
                <a:lnTo>
                  <a:pt x="2342642" y="837184"/>
                </a:lnTo>
                <a:close/>
              </a:path>
              <a:path w="4127246" h="2569718">
                <a:moveTo>
                  <a:pt x="2342642" y="895096"/>
                </a:moveTo>
                <a:lnTo>
                  <a:pt x="2313685" y="895096"/>
                </a:lnTo>
                <a:lnTo>
                  <a:pt x="2313685" y="924052"/>
                </a:lnTo>
                <a:lnTo>
                  <a:pt x="2342642" y="924052"/>
                </a:lnTo>
                <a:lnTo>
                  <a:pt x="2342642" y="895096"/>
                </a:lnTo>
                <a:close/>
              </a:path>
              <a:path w="4127246" h="2569718">
                <a:moveTo>
                  <a:pt x="2342642" y="953008"/>
                </a:moveTo>
                <a:lnTo>
                  <a:pt x="2313685" y="953008"/>
                </a:lnTo>
                <a:lnTo>
                  <a:pt x="2313685" y="981964"/>
                </a:lnTo>
                <a:lnTo>
                  <a:pt x="2342642" y="981964"/>
                </a:lnTo>
                <a:lnTo>
                  <a:pt x="2342642" y="953008"/>
                </a:lnTo>
                <a:close/>
              </a:path>
              <a:path w="4127246" h="2569718">
                <a:moveTo>
                  <a:pt x="2342642" y="1010920"/>
                </a:moveTo>
                <a:lnTo>
                  <a:pt x="2313685" y="1010920"/>
                </a:lnTo>
                <a:lnTo>
                  <a:pt x="2313685" y="1039876"/>
                </a:lnTo>
                <a:lnTo>
                  <a:pt x="2342642" y="1039876"/>
                </a:lnTo>
                <a:lnTo>
                  <a:pt x="2342642" y="1010920"/>
                </a:lnTo>
                <a:close/>
              </a:path>
              <a:path w="4127246" h="2569718">
                <a:moveTo>
                  <a:pt x="2342642" y="1068832"/>
                </a:moveTo>
                <a:lnTo>
                  <a:pt x="2313685" y="1068832"/>
                </a:lnTo>
                <a:lnTo>
                  <a:pt x="2313685" y="1097788"/>
                </a:lnTo>
                <a:lnTo>
                  <a:pt x="2342642" y="1097788"/>
                </a:lnTo>
                <a:lnTo>
                  <a:pt x="2342642" y="1068832"/>
                </a:lnTo>
                <a:close/>
              </a:path>
              <a:path w="4127246" h="2569718">
                <a:moveTo>
                  <a:pt x="2342642" y="1126744"/>
                </a:moveTo>
                <a:lnTo>
                  <a:pt x="2313685" y="1126744"/>
                </a:lnTo>
                <a:lnTo>
                  <a:pt x="2313685" y="1155700"/>
                </a:lnTo>
                <a:lnTo>
                  <a:pt x="2342642" y="1155700"/>
                </a:lnTo>
                <a:lnTo>
                  <a:pt x="2342642" y="1126744"/>
                </a:lnTo>
                <a:close/>
              </a:path>
              <a:path w="4127246" h="2569718">
                <a:moveTo>
                  <a:pt x="2342642" y="1184656"/>
                </a:moveTo>
                <a:lnTo>
                  <a:pt x="2313685" y="1184656"/>
                </a:lnTo>
                <a:lnTo>
                  <a:pt x="2313685" y="1213612"/>
                </a:lnTo>
                <a:lnTo>
                  <a:pt x="2342642" y="1213612"/>
                </a:lnTo>
                <a:lnTo>
                  <a:pt x="2342642" y="1184656"/>
                </a:lnTo>
                <a:close/>
              </a:path>
              <a:path w="4127246" h="2569718">
                <a:moveTo>
                  <a:pt x="2342642" y="1242568"/>
                </a:moveTo>
                <a:lnTo>
                  <a:pt x="2313685" y="1242568"/>
                </a:lnTo>
                <a:lnTo>
                  <a:pt x="2313685" y="1271524"/>
                </a:lnTo>
                <a:lnTo>
                  <a:pt x="2342642" y="1271524"/>
                </a:lnTo>
                <a:lnTo>
                  <a:pt x="2342642" y="1242568"/>
                </a:lnTo>
                <a:close/>
              </a:path>
              <a:path w="4127246" h="2569718">
                <a:moveTo>
                  <a:pt x="2342642" y="1300480"/>
                </a:moveTo>
                <a:lnTo>
                  <a:pt x="2313685" y="1300480"/>
                </a:lnTo>
                <a:lnTo>
                  <a:pt x="2313685" y="1329436"/>
                </a:lnTo>
                <a:lnTo>
                  <a:pt x="2342642" y="1329436"/>
                </a:lnTo>
                <a:lnTo>
                  <a:pt x="2342642" y="1300480"/>
                </a:lnTo>
                <a:close/>
              </a:path>
              <a:path w="4127246" h="2569718">
                <a:moveTo>
                  <a:pt x="2342642" y="1358392"/>
                </a:moveTo>
                <a:lnTo>
                  <a:pt x="2313685" y="1358392"/>
                </a:lnTo>
                <a:lnTo>
                  <a:pt x="2313685" y="1387348"/>
                </a:lnTo>
                <a:lnTo>
                  <a:pt x="2342642" y="1387348"/>
                </a:lnTo>
                <a:lnTo>
                  <a:pt x="2342642" y="1358392"/>
                </a:lnTo>
                <a:close/>
              </a:path>
              <a:path w="4127246" h="2569718">
                <a:moveTo>
                  <a:pt x="2342642" y="1416304"/>
                </a:moveTo>
                <a:lnTo>
                  <a:pt x="2313685" y="1416304"/>
                </a:lnTo>
                <a:lnTo>
                  <a:pt x="2313685" y="1445260"/>
                </a:lnTo>
                <a:lnTo>
                  <a:pt x="2342642" y="1445260"/>
                </a:lnTo>
                <a:lnTo>
                  <a:pt x="2342642" y="1416304"/>
                </a:lnTo>
                <a:close/>
              </a:path>
              <a:path w="4127246" h="2569718">
                <a:moveTo>
                  <a:pt x="2342642" y="1474216"/>
                </a:moveTo>
                <a:lnTo>
                  <a:pt x="2313685" y="1474216"/>
                </a:lnTo>
                <a:lnTo>
                  <a:pt x="2313685" y="1503172"/>
                </a:lnTo>
                <a:lnTo>
                  <a:pt x="2342642" y="1503172"/>
                </a:lnTo>
                <a:lnTo>
                  <a:pt x="2342642" y="1474216"/>
                </a:lnTo>
                <a:close/>
              </a:path>
              <a:path w="4127246" h="2569718">
                <a:moveTo>
                  <a:pt x="2342642" y="1532128"/>
                </a:moveTo>
                <a:lnTo>
                  <a:pt x="2313685" y="1532128"/>
                </a:lnTo>
                <a:lnTo>
                  <a:pt x="2313685" y="1561084"/>
                </a:lnTo>
                <a:lnTo>
                  <a:pt x="2342642" y="1561084"/>
                </a:lnTo>
                <a:lnTo>
                  <a:pt x="2342642" y="1532128"/>
                </a:lnTo>
                <a:close/>
              </a:path>
              <a:path w="4127246" h="2569718">
                <a:moveTo>
                  <a:pt x="2342642" y="1590040"/>
                </a:moveTo>
                <a:lnTo>
                  <a:pt x="2313685" y="1590040"/>
                </a:lnTo>
                <a:lnTo>
                  <a:pt x="2313685" y="1618996"/>
                </a:lnTo>
                <a:lnTo>
                  <a:pt x="2342642" y="1618996"/>
                </a:lnTo>
                <a:lnTo>
                  <a:pt x="2342642" y="1590040"/>
                </a:lnTo>
                <a:close/>
              </a:path>
              <a:path w="4127246" h="2569718">
                <a:moveTo>
                  <a:pt x="2342642" y="1647952"/>
                </a:moveTo>
                <a:lnTo>
                  <a:pt x="2313685" y="1647952"/>
                </a:lnTo>
                <a:lnTo>
                  <a:pt x="2313685" y="1676908"/>
                </a:lnTo>
                <a:lnTo>
                  <a:pt x="2342642" y="1676908"/>
                </a:lnTo>
                <a:lnTo>
                  <a:pt x="2342642" y="1647952"/>
                </a:lnTo>
                <a:close/>
              </a:path>
              <a:path w="4127246" h="2569718">
                <a:moveTo>
                  <a:pt x="2342642" y="1705864"/>
                </a:moveTo>
                <a:lnTo>
                  <a:pt x="2313685" y="1705864"/>
                </a:lnTo>
                <a:lnTo>
                  <a:pt x="2313685" y="1734820"/>
                </a:lnTo>
                <a:lnTo>
                  <a:pt x="2342642" y="1734820"/>
                </a:lnTo>
                <a:lnTo>
                  <a:pt x="2342642" y="1705864"/>
                </a:lnTo>
                <a:close/>
              </a:path>
              <a:path w="4127246" h="2569718">
                <a:moveTo>
                  <a:pt x="2342642" y="1763776"/>
                </a:moveTo>
                <a:lnTo>
                  <a:pt x="2313685" y="1763776"/>
                </a:lnTo>
                <a:lnTo>
                  <a:pt x="2313685" y="1792732"/>
                </a:lnTo>
                <a:lnTo>
                  <a:pt x="2342642" y="1792732"/>
                </a:lnTo>
                <a:lnTo>
                  <a:pt x="2342642" y="1763776"/>
                </a:lnTo>
                <a:close/>
              </a:path>
              <a:path w="4127246" h="2569718">
                <a:moveTo>
                  <a:pt x="2342642" y="1821688"/>
                </a:moveTo>
                <a:lnTo>
                  <a:pt x="2313685" y="1821688"/>
                </a:lnTo>
                <a:lnTo>
                  <a:pt x="2313685" y="1850644"/>
                </a:lnTo>
                <a:lnTo>
                  <a:pt x="2342642" y="1850644"/>
                </a:lnTo>
                <a:lnTo>
                  <a:pt x="2342642" y="1821688"/>
                </a:lnTo>
                <a:close/>
              </a:path>
              <a:path w="4127246" h="2569718">
                <a:moveTo>
                  <a:pt x="2342642" y="1879600"/>
                </a:moveTo>
                <a:lnTo>
                  <a:pt x="2313685" y="1879600"/>
                </a:lnTo>
                <a:lnTo>
                  <a:pt x="2313685" y="1908556"/>
                </a:lnTo>
                <a:lnTo>
                  <a:pt x="2342642" y="1908556"/>
                </a:lnTo>
                <a:lnTo>
                  <a:pt x="2342642" y="1879600"/>
                </a:lnTo>
                <a:close/>
              </a:path>
              <a:path w="4127246" h="2569718">
                <a:moveTo>
                  <a:pt x="2342642" y="1937512"/>
                </a:moveTo>
                <a:lnTo>
                  <a:pt x="2313685" y="1937512"/>
                </a:lnTo>
                <a:lnTo>
                  <a:pt x="2313685" y="1966468"/>
                </a:lnTo>
                <a:lnTo>
                  <a:pt x="2342642" y="1966468"/>
                </a:lnTo>
                <a:lnTo>
                  <a:pt x="2342642" y="1937512"/>
                </a:lnTo>
                <a:close/>
              </a:path>
              <a:path w="4127246" h="2569718">
                <a:moveTo>
                  <a:pt x="2342642" y="1995424"/>
                </a:moveTo>
                <a:lnTo>
                  <a:pt x="2313685" y="1995424"/>
                </a:lnTo>
                <a:lnTo>
                  <a:pt x="2313685" y="2024380"/>
                </a:lnTo>
                <a:lnTo>
                  <a:pt x="2342642" y="2024380"/>
                </a:lnTo>
                <a:lnTo>
                  <a:pt x="2342642" y="1995424"/>
                </a:lnTo>
                <a:close/>
              </a:path>
              <a:path w="4127246" h="2569718">
                <a:moveTo>
                  <a:pt x="2342642" y="2053336"/>
                </a:moveTo>
                <a:lnTo>
                  <a:pt x="2313685" y="2053336"/>
                </a:lnTo>
                <a:lnTo>
                  <a:pt x="2313685" y="2082292"/>
                </a:lnTo>
                <a:lnTo>
                  <a:pt x="2342642" y="2082292"/>
                </a:lnTo>
                <a:lnTo>
                  <a:pt x="2342642" y="2053336"/>
                </a:lnTo>
                <a:close/>
              </a:path>
              <a:path w="4127246" h="2569718">
                <a:moveTo>
                  <a:pt x="2342642" y="2111248"/>
                </a:moveTo>
                <a:lnTo>
                  <a:pt x="2313685" y="2111248"/>
                </a:lnTo>
                <a:lnTo>
                  <a:pt x="2313685" y="2140204"/>
                </a:lnTo>
                <a:lnTo>
                  <a:pt x="2342642" y="2140204"/>
                </a:lnTo>
                <a:lnTo>
                  <a:pt x="2342642" y="2111248"/>
                </a:lnTo>
                <a:close/>
              </a:path>
              <a:path w="4127246" h="2569718">
                <a:moveTo>
                  <a:pt x="2342642" y="2169160"/>
                </a:moveTo>
                <a:lnTo>
                  <a:pt x="2313685" y="2169160"/>
                </a:lnTo>
                <a:lnTo>
                  <a:pt x="2313685" y="2198116"/>
                </a:lnTo>
                <a:lnTo>
                  <a:pt x="2342642" y="2198116"/>
                </a:lnTo>
                <a:lnTo>
                  <a:pt x="2342642" y="2169160"/>
                </a:lnTo>
                <a:close/>
              </a:path>
              <a:path w="4127246" h="2569718">
                <a:moveTo>
                  <a:pt x="2342642" y="2227072"/>
                </a:moveTo>
                <a:lnTo>
                  <a:pt x="2313685" y="2227072"/>
                </a:lnTo>
                <a:lnTo>
                  <a:pt x="2313685" y="2256028"/>
                </a:lnTo>
                <a:lnTo>
                  <a:pt x="2342642" y="2256028"/>
                </a:lnTo>
                <a:lnTo>
                  <a:pt x="2342642" y="2227072"/>
                </a:lnTo>
                <a:close/>
              </a:path>
              <a:path w="4127246" h="2569718">
                <a:moveTo>
                  <a:pt x="2342642" y="2284984"/>
                </a:moveTo>
                <a:lnTo>
                  <a:pt x="2313685" y="2284984"/>
                </a:lnTo>
                <a:lnTo>
                  <a:pt x="2313685" y="2313940"/>
                </a:lnTo>
                <a:lnTo>
                  <a:pt x="2342642" y="2313940"/>
                </a:lnTo>
                <a:lnTo>
                  <a:pt x="2342642" y="2284984"/>
                </a:lnTo>
                <a:close/>
              </a:path>
              <a:path w="4127246" h="2569718">
                <a:moveTo>
                  <a:pt x="2342642" y="2342896"/>
                </a:moveTo>
                <a:lnTo>
                  <a:pt x="2313685" y="2342896"/>
                </a:lnTo>
                <a:lnTo>
                  <a:pt x="2313685" y="2371852"/>
                </a:lnTo>
                <a:lnTo>
                  <a:pt x="2342642" y="2371852"/>
                </a:lnTo>
                <a:lnTo>
                  <a:pt x="2342642" y="2342896"/>
                </a:lnTo>
                <a:close/>
              </a:path>
              <a:path w="4127246" h="2569718">
                <a:moveTo>
                  <a:pt x="2342642" y="2400808"/>
                </a:moveTo>
                <a:lnTo>
                  <a:pt x="2313685" y="2400808"/>
                </a:lnTo>
                <a:lnTo>
                  <a:pt x="2313685" y="2429764"/>
                </a:lnTo>
                <a:lnTo>
                  <a:pt x="2342642" y="2429764"/>
                </a:lnTo>
                <a:lnTo>
                  <a:pt x="2342642" y="2400808"/>
                </a:lnTo>
                <a:close/>
              </a:path>
              <a:path w="4127246" h="2569718">
                <a:moveTo>
                  <a:pt x="2342642" y="2458720"/>
                </a:moveTo>
                <a:lnTo>
                  <a:pt x="2313685" y="2458720"/>
                </a:lnTo>
                <a:lnTo>
                  <a:pt x="2313685" y="2487676"/>
                </a:lnTo>
                <a:lnTo>
                  <a:pt x="2342642" y="2487676"/>
                </a:lnTo>
                <a:lnTo>
                  <a:pt x="2342642" y="2458720"/>
                </a:lnTo>
                <a:close/>
              </a:path>
              <a:path w="4127246" h="2569718">
                <a:moveTo>
                  <a:pt x="2371217" y="2488057"/>
                </a:moveTo>
                <a:lnTo>
                  <a:pt x="2342260" y="2488057"/>
                </a:lnTo>
                <a:lnTo>
                  <a:pt x="2342260" y="2517013"/>
                </a:lnTo>
                <a:lnTo>
                  <a:pt x="2371217" y="2517013"/>
                </a:lnTo>
                <a:lnTo>
                  <a:pt x="2371217" y="2488057"/>
                </a:lnTo>
                <a:close/>
              </a:path>
              <a:path w="4127246" h="2569718">
                <a:moveTo>
                  <a:pt x="2429129" y="2488057"/>
                </a:moveTo>
                <a:lnTo>
                  <a:pt x="2400172" y="2488057"/>
                </a:lnTo>
                <a:lnTo>
                  <a:pt x="2400172" y="2517013"/>
                </a:lnTo>
                <a:lnTo>
                  <a:pt x="2429129" y="2517013"/>
                </a:lnTo>
                <a:lnTo>
                  <a:pt x="2429129" y="2488057"/>
                </a:lnTo>
                <a:close/>
              </a:path>
              <a:path w="4127246" h="2569718">
                <a:moveTo>
                  <a:pt x="2487041" y="2488057"/>
                </a:moveTo>
                <a:lnTo>
                  <a:pt x="2458085" y="2488057"/>
                </a:lnTo>
                <a:lnTo>
                  <a:pt x="2458085" y="2517013"/>
                </a:lnTo>
                <a:lnTo>
                  <a:pt x="2487041" y="2517013"/>
                </a:lnTo>
                <a:lnTo>
                  <a:pt x="2487041" y="2488057"/>
                </a:lnTo>
                <a:close/>
              </a:path>
              <a:path w="4127246" h="2569718">
                <a:moveTo>
                  <a:pt x="2544953" y="2488057"/>
                </a:moveTo>
                <a:lnTo>
                  <a:pt x="2515997" y="2488057"/>
                </a:lnTo>
                <a:lnTo>
                  <a:pt x="2515997" y="2517013"/>
                </a:lnTo>
                <a:lnTo>
                  <a:pt x="2544953" y="2517013"/>
                </a:lnTo>
                <a:lnTo>
                  <a:pt x="2544953" y="2488057"/>
                </a:lnTo>
                <a:close/>
              </a:path>
              <a:path w="4127246" h="2569718">
                <a:moveTo>
                  <a:pt x="2602865" y="2488057"/>
                </a:moveTo>
                <a:lnTo>
                  <a:pt x="2573909" y="2488057"/>
                </a:lnTo>
                <a:lnTo>
                  <a:pt x="2573909" y="2517013"/>
                </a:lnTo>
                <a:lnTo>
                  <a:pt x="2602865" y="2517013"/>
                </a:lnTo>
                <a:lnTo>
                  <a:pt x="2602865" y="2488057"/>
                </a:lnTo>
                <a:close/>
              </a:path>
              <a:path w="4127246" h="2569718">
                <a:moveTo>
                  <a:pt x="2660777" y="2488057"/>
                </a:moveTo>
                <a:lnTo>
                  <a:pt x="2631821" y="2488057"/>
                </a:lnTo>
                <a:lnTo>
                  <a:pt x="2631821" y="2517013"/>
                </a:lnTo>
                <a:lnTo>
                  <a:pt x="2660777" y="2517013"/>
                </a:lnTo>
                <a:lnTo>
                  <a:pt x="2660777" y="2488057"/>
                </a:lnTo>
                <a:close/>
              </a:path>
              <a:path w="4127246" h="2569718">
                <a:moveTo>
                  <a:pt x="2718689" y="2488057"/>
                </a:moveTo>
                <a:lnTo>
                  <a:pt x="2689733" y="2488057"/>
                </a:lnTo>
                <a:lnTo>
                  <a:pt x="2689733" y="2517013"/>
                </a:lnTo>
                <a:lnTo>
                  <a:pt x="2718689" y="2517013"/>
                </a:lnTo>
                <a:lnTo>
                  <a:pt x="2718689" y="2488057"/>
                </a:lnTo>
                <a:close/>
              </a:path>
              <a:path w="4127246" h="2569718">
                <a:moveTo>
                  <a:pt x="2776601" y="2488057"/>
                </a:moveTo>
                <a:lnTo>
                  <a:pt x="2747645" y="2488057"/>
                </a:lnTo>
                <a:lnTo>
                  <a:pt x="2747645" y="2517013"/>
                </a:lnTo>
                <a:lnTo>
                  <a:pt x="2776601" y="2517013"/>
                </a:lnTo>
                <a:lnTo>
                  <a:pt x="2776601" y="2488057"/>
                </a:lnTo>
                <a:close/>
              </a:path>
              <a:path w="4127246" h="2569718">
                <a:moveTo>
                  <a:pt x="2834513" y="2488057"/>
                </a:moveTo>
                <a:lnTo>
                  <a:pt x="2805557" y="2488057"/>
                </a:lnTo>
                <a:lnTo>
                  <a:pt x="2805557" y="2517013"/>
                </a:lnTo>
                <a:lnTo>
                  <a:pt x="2834513" y="2517013"/>
                </a:lnTo>
                <a:lnTo>
                  <a:pt x="2834513" y="2488057"/>
                </a:lnTo>
                <a:close/>
              </a:path>
              <a:path w="4127246" h="2569718">
                <a:moveTo>
                  <a:pt x="2892425" y="2488057"/>
                </a:moveTo>
                <a:lnTo>
                  <a:pt x="2863469" y="2488057"/>
                </a:lnTo>
                <a:lnTo>
                  <a:pt x="2863469" y="2517013"/>
                </a:lnTo>
                <a:lnTo>
                  <a:pt x="2892425" y="2517013"/>
                </a:lnTo>
                <a:lnTo>
                  <a:pt x="2892425" y="2488057"/>
                </a:lnTo>
                <a:close/>
              </a:path>
              <a:path w="4127246" h="2569718">
                <a:moveTo>
                  <a:pt x="2950336" y="2488057"/>
                </a:moveTo>
                <a:lnTo>
                  <a:pt x="2921381" y="2488057"/>
                </a:lnTo>
                <a:lnTo>
                  <a:pt x="2921381" y="2517013"/>
                </a:lnTo>
                <a:lnTo>
                  <a:pt x="2950336" y="2517013"/>
                </a:lnTo>
                <a:lnTo>
                  <a:pt x="2950336" y="2488057"/>
                </a:lnTo>
                <a:close/>
              </a:path>
              <a:path w="4127246" h="2569718">
                <a:moveTo>
                  <a:pt x="3008248" y="2488057"/>
                </a:moveTo>
                <a:lnTo>
                  <a:pt x="2979293" y="2488057"/>
                </a:lnTo>
                <a:lnTo>
                  <a:pt x="2979293" y="2517013"/>
                </a:lnTo>
                <a:lnTo>
                  <a:pt x="3008248" y="2517013"/>
                </a:lnTo>
                <a:lnTo>
                  <a:pt x="3008248" y="2488057"/>
                </a:lnTo>
                <a:close/>
              </a:path>
              <a:path w="4127246" h="2569718">
                <a:moveTo>
                  <a:pt x="3066160" y="2488057"/>
                </a:moveTo>
                <a:lnTo>
                  <a:pt x="3037205" y="2488057"/>
                </a:lnTo>
                <a:lnTo>
                  <a:pt x="3037205" y="2517013"/>
                </a:lnTo>
                <a:lnTo>
                  <a:pt x="3066160" y="2517013"/>
                </a:lnTo>
                <a:lnTo>
                  <a:pt x="3066160" y="2488057"/>
                </a:lnTo>
                <a:close/>
              </a:path>
              <a:path w="4127246" h="2569718">
                <a:moveTo>
                  <a:pt x="3124072" y="2488057"/>
                </a:moveTo>
                <a:lnTo>
                  <a:pt x="3095117" y="2488057"/>
                </a:lnTo>
                <a:lnTo>
                  <a:pt x="3095117" y="2517013"/>
                </a:lnTo>
                <a:lnTo>
                  <a:pt x="3124072" y="2517013"/>
                </a:lnTo>
                <a:lnTo>
                  <a:pt x="3124072" y="2488057"/>
                </a:lnTo>
                <a:close/>
              </a:path>
              <a:path w="4127246" h="2569718">
                <a:moveTo>
                  <a:pt x="3181985" y="2488057"/>
                </a:moveTo>
                <a:lnTo>
                  <a:pt x="3153029" y="2488057"/>
                </a:lnTo>
                <a:lnTo>
                  <a:pt x="3153029" y="2517013"/>
                </a:lnTo>
                <a:lnTo>
                  <a:pt x="3181985" y="2517013"/>
                </a:lnTo>
                <a:lnTo>
                  <a:pt x="3181985" y="2488057"/>
                </a:lnTo>
                <a:close/>
              </a:path>
              <a:path w="4127246" h="2569718">
                <a:moveTo>
                  <a:pt x="3239897" y="2488057"/>
                </a:moveTo>
                <a:lnTo>
                  <a:pt x="3210941" y="2488057"/>
                </a:lnTo>
                <a:lnTo>
                  <a:pt x="3210941" y="2517013"/>
                </a:lnTo>
                <a:lnTo>
                  <a:pt x="3239897" y="2517013"/>
                </a:lnTo>
                <a:lnTo>
                  <a:pt x="3239897" y="2488057"/>
                </a:lnTo>
                <a:close/>
              </a:path>
              <a:path w="4127246" h="2569718">
                <a:moveTo>
                  <a:pt x="3297808" y="2488057"/>
                </a:moveTo>
                <a:lnTo>
                  <a:pt x="3268853" y="2488057"/>
                </a:lnTo>
                <a:lnTo>
                  <a:pt x="3268853" y="2517013"/>
                </a:lnTo>
                <a:lnTo>
                  <a:pt x="3297808" y="2517013"/>
                </a:lnTo>
                <a:lnTo>
                  <a:pt x="3297808" y="2488057"/>
                </a:lnTo>
                <a:close/>
              </a:path>
              <a:path w="4127246" h="2569718">
                <a:moveTo>
                  <a:pt x="3355721" y="2488057"/>
                </a:moveTo>
                <a:lnTo>
                  <a:pt x="3326765" y="2488057"/>
                </a:lnTo>
                <a:lnTo>
                  <a:pt x="3326765" y="2517013"/>
                </a:lnTo>
                <a:lnTo>
                  <a:pt x="3355721" y="2517013"/>
                </a:lnTo>
                <a:lnTo>
                  <a:pt x="3355721" y="2488057"/>
                </a:lnTo>
                <a:close/>
              </a:path>
              <a:path w="4127246" h="2569718">
                <a:moveTo>
                  <a:pt x="3413632" y="2488057"/>
                </a:moveTo>
                <a:lnTo>
                  <a:pt x="3384677" y="2488057"/>
                </a:lnTo>
                <a:lnTo>
                  <a:pt x="3384677" y="2517013"/>
                </a:lnTo>
                <a:lnTo>
                  <a:pt x="3413632" y="2517013"/>
                </a:lnTo>
                <a:lnTo>
                  <a:pt x="3413632" y="2488057"/>
                </a:lnTo>
                <a:close/>
              </a:path>
              <a:path w="4127246" h="2569718">
                <a:moveTo>
                  <a:pt x="3471545" y="2488057"/>
                </a:moveTo>
                <a:lnTo>
                  <a:pt x="3442589" y="2488057"/>
                </a:lnTo>
                <a:lnTo>
                  <a:pt x="3442589" y="2517013"/>
                </a:lnTo>
                <a:lnTo>
                  <a:pt x="3471545" y="2517013"/>
                </a:lnTo>
                <a:lnTo>
                  <a:pt x="3471545" y="2488057"/>
                </a:lnTo>
                <a:close/>
              </a:path>
              <a:path w="4127246" h="2569718">
                <a:moveTo>
                  <a:pt x="3529456" y="2488057"/>
                </a:moveTo>
                <a:lnTo>
                  <a:pt x="3500501" y="2488057"/>
                </a:lnTo>
                <a:lnTo>
                  <a:pt x="3500501" y="2517013"/>
                </a:lnTo>
                <a:lnTo>
                  <a:pt x="3529456" y="2517013"/>
                </a:lnTo>
                <a:lnTo>
                  <a:pt x="3529456" y="2488057"/>
                </a:lnTo>
                <a:close/>
              </a:path>
              <a:path w="4127246" h="2569718">
                <a:moveTo>
                  <a:pt x="3587369" y="2488057"/>
                </a:moveTo>
                <a:lnTo>
                  <a:pt x="3558413" y="2488057"/>
                </a:lnTo>
                <a:lnTo>
                  <a:pt x="3558413" y="2517013"/>
                </a:lnTo>
                <a:lnTo>
                  <a:pt x="3587369" y="2517013"/>
                </a:lnTo>
                <a:lnTo>
                  <a:pt x="3587369" y="2488057"/>
                </a:lnTo>
                <a:close/>
              </a:path>
              <a:path w="4127246" h="2569718">
                <a:moveTo>
                  <a:pt x="3645280" y="2488057"/>
                </a:moveTo>
                <a:lnTo>
                  <a:pt x="3616325" y="2488057"/>
                </a:lnTo>
                <a:lnTo>
                  <a:pt x="3616325" y="2517013"/>
                </a:lnTo>
                <a:lnTo>
                  <a:pt x="3645280" y="2517013"/>
                </a:lnTo>
                <a:lnTo>
                  <a:pt x="3645280" y="2488057"/>
                </a:lnTo>
                <a:close/>
              </a:path>
              <a:path w="4127246" h="2569718">
                <a:moveTo>
                  <a:pt x="3703193" y="2488057"/>
                </a:moveTo>
                <a:lnTo>
                  <a:pt x="3674236" y="2488057"/>
                </a:lnTo>
                <a:lnTo>
                  <a:pt x="3674236" y="2517013"/>
                </a:lnTo>
                <a:lnTo>
                  <a:pt x="3703193" y="2517013"/>
                </a:lnTo>
                <a:lnTo>
                  <a:pt x="3703193" y="2488057"/>
                </a:lnTo>
                <a:close/>
              </a:path>
              <a:path w="4127246" h="2569718">
                <a:moveTo>
                  <a:pt x="3761104" y="2488057"/>
                </a:moveTo>
                <a:lnTo>
                  <a:pt x="3732149" y="2488057"/>
                </a:lnTo>
                <a:lnTo>
                  <a:pt x="3732149" y="2517013"/>
                </a:lnTo>
                <a:lnTo>
                  <a:pt x="3761104" y="2517013"/>
                </a:lnTo>
                <a:lnTo>
                  <a:pt x="3761104" y="2488057"/>
                </a:lnTo>
                <a:close/>
              </a:path>
              <a:path w="4127246" h="2569718">
                <a:moveTo>
                  <a:pt x="3819017" y="2488057"/>
                </a:moveTo>
                <a:lnTo>
                  <a:pt x="3790060" y="2488057"/>
                </a:lnTo>
                <a:lnTo>
                  <a:pt x="3790060" y="2517013"/>
                </a:lnTo>
                <a:lnTo>
                  <a:pt x="3819017" y="2517013"/>
                </a:lnTo>
                <a:lnTo>
                  <a:pt x="3819017" y="2488057"/>
                </a:lnTo>
                <a:close/>
              </a:path>
              <a:path w="4127246" h="2569718">
                <a:moveTo>
                  <a:pt x="3876929" y="2488057"/>
                </a:moveTo>
                <a:lnTo>
                  <a:pt x="3847973" y="2488057"/>
                </a:lnTo>
                <a:lnTo>
                  <a:pt x="3847973" y="2517013"/>
                </a:lnTo>
                <a:lnTo>
                  <a:pt x="3876929" y="2517013"/>
                </a:lnTo>
                <a:lnTo>
                  <a:pt x="3876929" y="2488057"/>
                </a:lnTo>
                <a:close/>
              </a:path>
              <a:path w="4127246" h="2569718">
                <a:moveTo>
                  <a:pt x="3934841" y="2488057"/>
                </a:moveTo>
                <a:lnTo>
                  <a:pt x="3905884" y="2488057"/>
                </a:lnTo>
                <a:lnTo>
                  <a:pt x="3905884" y="2517013"/>
                </a:lnTo>
                <a:lnTo>
                  <a:pt x="3934841" y="2517013"/>
                </a:lnTo>
                <a:lnTo>
                  <a:pt x="3934841" y="2488057"/>
                </a:lnTo>
                <a:close/>
              </a:path>
              <a:path w="4127246" h="2569718">
                <a:moveTo>
                  <a:pt x="3992753" y="2488057"/>
                </a:moveTo>
                <a:lnTo>
                  <a:pt x="3963797" y="2488057"/>
                </a:lnTo>
                <a:lnTo>
                  <a:pt x="3963797" y="2517013"/>
                </a:lnTo>
                <a:lnTo>
                  <a:pt x="3992753" y="2517013"/>
                </a:lnTo>
                <a:lnTo>
                  <a:pt x="3992753" y="2488057"/>
                </a:lnTo>
                <a:close/>
              </a:path>
              <a:path w="4127246" h="2569718">
                <a:moveTo>
                  <a:pt x="4050665" y="2513721"/>
                </a:moveTo>
                <a:lnTo>
                  <a:pt x="4004309" y="2540762"/>
                </a:lnTo>
                <a:lnTo>
                  <a:pt x="3997325" y="2544699"/>
                </a:lnTo>
                <a:lnTo>
                  <a:pt x="3995039" y="2553589"/>
                </a:lnTo>
                <a:lnTo>
                  <a:pt x="3999103" y="2560447"/>
                </a:lnTo>
                <a:lnTo>
                  <a:pt x="4003167" y="2567432"/>
                </a:lnTo>
                <a:lnTo>
                  <a:pt x="4011929" y="2569718"/>
                </a:lnTo>
                <a:lnTo>
                  <a:pt x="4102397" y="2517013"/>
                </a:lnTo>
                <a:lnTo>
                  <a:pt x="4050665" y="2517013"/>
                </a:lnTo>
                <a:lnTo>
                  <a:pt x="4050665" y="2513721"/>
                </a:lnTo>
                <a:close/>
              </a:path>
              <a:path w="4127246" h="2569718">
                <a:moveTo>
                  <a:pt x="4045022" y="2488057"/>
                </a:moveTo>
                <a:lnTo>
                  <a:pt x="4021708" y="2488057"/>
                </a:lnTo>
                <a:lnTo>
                  <a:pt x="4021708" y="2517013"/>
                </a:lnTo>
                <a:lnTo>
                  <a:pt x="4045022" y="2517013"/>
                </a:lnTo>
                <a:lnTo>
                  <a:pt x="4050665" y="2513721"/>
                </a:lnTo>
                <a:lnTo>
                  <a:pt x="4050665" y="2491348"/>
                </a:lnTo>
                <a:lnTo>
                  <a:pt x="4045022" y="2488057"/>
                </a:lnTo>
                <a:close/>
              </a:path>
              <a:path w="4127246" h="2569718">
                <a:moveTo>
                  <a:pt x="4069842" y="2502535"/>
                </a:moveTo>
                <a:lnTo>
                  <a:pt x="4050665" y="2513721"/>
                </a:lnTo>
                <a:lnTo>
                  <a:pt x="4050665" y="2517013"/>
                </a:lnTo>
                <a:lnTo>
                  <a:pt x="4079621" y="2517013"/>
                </a:lnTo>
                <a:lnTo>
                  <a:pt x="4079621" y="2508239"/>
                </a:lnTo>
                <a:lnTo>
                  <a:pt x="4069842" y="2502535"/>
                </a:lnTo>
                <a:close/>
              </a:path>
              <a:path w="4127246" h="2569718">
                <a:moveTo>
                  <a:pt x="4079621" y="2508239"/>
                </a:moveTo>
                <a:lnTo>
                  <a:pt x="4079621" y="2517013"/>
                </a:lnTo>
                <a:lnTo>
                  <a:pt x="4098416" y="2517013"/>
                </a:lnTo>
                <a:lnTo>
                  <a:pt x="4098416" y="2514981"/>
                </a:lnTo>
                <a:lnTo>
                  <a:pt x="4091178" y="2514981"/>
                </a:lnTo>
                <a:lnTo>
                  <a:pt x="4079621" y="2508239"/>
                </a:lnTo>
                <a:close/>
              </a:path>
              <a:path w="4127246" h="2569718">
                <a:moveTo>
                  <a:pt x="4102395" y="2488057"/>
                </a:moveTo>
                <a:lnTo>
                  <a:pt x="4098416" y="2488057"/>
                </a:lnTo>
                <a:lnTo>
                  <a:pt x="4098416" y="2517013"/>
                </a:lnTo>
                <a:lnTo>
                  <a:pt x="4102397" y="2517013"/>
                </a:lnTo>
                <a:lnTo>
                  <a:pt x="4127246" y="2502535"/>
                </a:lnTo>
                <a:lnTo>
                  <a:pt x="4102395" y="2488057"/>
                </a:lnTo>
                <a:close/>
              </a:path>
              <a:path w="4127246" h="2569718">
                <a:moveTo>
                  <a:pt x="4091178" y="2490089"/>
                </a:moveTo>
                <a:lnTo>
                  <a:pt x="4079621" y="2496830"/>
                </a:lnTo>
                <a:lnTo>
                  <a:pt x="4079621" y="2508239"/>
                </a:lnTo>
                <a:lnTo>
                  <a:pt x="4091178" y="2514981"/>
                </a:lnTo>
                <a:lnTo>
                  <a:pt x="4091178" y="2490089"/>
                </a:lnTo>
                <a:close/>
              </a:path>
              <a:path w="4127246" h="2569718">
                <a:moveTo>
                  <a:pt x="4098416" y="2490089"/>
                </a:moveTo>
                <a:lnTo>
                  <a:pt x="4091178" y="2490089"/>
                </a:lnTo>
                <a:lnTo>
                  <a:pt x="4091178" y="2514981"/>
                </a:lnTo>
                <a:lnTo>
                  <a:pt x="4098416" y="2514981"/>
                </a:lnTo>
                <a:lnTo>
                  <a:pt x="4098416" y="2490089"/>
                </a:lnTo>
                <a:close/>
              </a:path>
              <a:path w="4127246" h="2569718">
                <a:moveTo>
                  <a:pt x="4079621" y="2496830"/>
                </a:moveTo>
                <a:lnTo>
                  <a:pt x="4069842" y="2502535"/>
                </a:lnTo>
                <a:lnTo>
                  <a:pt x="4079621" y="2508239"/>
                </a:lnTo>
                <a:lnTo>
                  <a:pt x="4079621" y="2496830"/>
                </a:lnTo>
                <a:close/>
              </a:path>
              <a:path w="4127246" h="2569718">
                <a:moveTo>
                  <a:pt x="4079621" y="2488057"/>
                </a:moveTo>
                <a:lnTo>
                  <a:pt x="4050665" y="2488057"/>
                </a:lnTo>
                <a:lnTo>
                  <a:pt x="4050665" y="2491348"/>
                </a:lnTo>
                <a:lnTo>
                  <a:pt x="4069842" y="2502535"/>
                </a:lnTo>
                <a:lnTo>
                  <a:pt x="4079621" y="2496830"/>
                </a:lnTo>
                <a:lnTo>
                  <a:pt x="4079621" y="2488057"/>
                </a:lnTo>
                <a:close/>
              </a:path>
              <a:path w="4127246" h="2569718">
                <a:moveTo>
                  <a:pt x="4098416" y="2488057"/>
                </a:moveTo>
                <a:lnTo>
                  <a:pt x="4079621" y="2488057"/>
                </a:lnTo>
                <a:lnTo>
                  <a:pt x="4079621" y="2496830"/>
                </a:lnTo>
                <a:lnTo>
                  <a:pt x="4091178" y="2490089"/>
                </a:lnTo>
                <a:lnTo>
                  <a:pt x="4098416" y="2490089"/>
                </a:lnTo>
                <a:lnTo>
                  <a:pt x="4098416" y="2488057"/>
                </a:lnTo>
                <a:close/>
              </a:path>
              <a:path w="4127246" h="2569718">
                <a:moveTo>
                  <a:pt x="4011929" y="2435352"/>
                </a:moveTo>
                <a:lnTo>
                  <a:pt x="4003167" y="2437638"/>
                </a:lnTo>
                <a:lnTo>
                  <a:pt x="3999103" y="2444623"/>
                </a:lnTo>
                <a:lnTo>
                  <a:pt x="3995039" y="2451481"/>
                </a:lnTo>
                <a:lnTo>
                  <a:pt x="3997325" y="2460371"/>
                </a:lnTo>
                <a:lnTo>
                  <a:pt x="4004309" y="2464308"/>
                </a:lnTo>
                <a:lnTo>
                  <a:pt x="4050665" y="2491348"/>
                </a:lnTo>
                <a:lnTo>
                  <a:pt x="4050665" y="2488057"/>
                </a:lnTo>
                <a:lnTo>
                  <a:pt x="4102395" y="2488057"/>
                </a:lnTo>
                <a:lnTo>
                  <a:pt x="4011929" y="2435352"/>
                </a:lnTo>
                <a:close/>
              </a:path>
            </a:pathLst>
          </a:custGeom>
          <a:solidFill>
            <a:srgbClr val="003366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" name="object 10"/>
          <p:cNvSpPr/>
          <p:nvPr/>
        </p:nvSpPr>
        <p:spPr>
          <a:xfrm>
            <a:off x="2384170" y="5648553"/>
            <a:ext cx="4169918" cy="134416"/>
          </a:xfrm>
          <a:custGeom>
            <a:avLst/>
            <a:gdLst/>
            <a:ahLst/>
            <a:cxnLst/>
            <a:rect l="l" t="t" r="r" b="b"/>
            <a:pathLst>
              <a:path w="4169918" h="134416">
                <a:moveTo>
                  <a:pt x="115316" y="0"/>
                </a:moveTo>
                <a:lnTo>
                  <a:pt x="0" y="67208"/>
                </a:lnTo>
                <a:lnTo>
                  <a:pt x="115316" y="134416"/>
                </a:lnTo>
                <a:lnTo>
                  <a:pt x="124079" y="132079"/>
                </a:lnTo>
                <a:lnTo>
                  <a:pt x="132206" y="118262"/>
                </a:lnTo>
                <a:lnTo>
                  <a:pt x="129921" y="109397"/>
                </a:lnTo>
                <a:lnTo>
                  <a:pt x="82332" y="81686"/>
                </a:lnTo>
                <a:lnTo>
                  <a:pt x="28702" y="81686"/>
                </a:lnTo>
                <a:lnTo>
                  <a:pt x="28702" y="52730"/>
                </a:lnTo>
                <a:lnTo>
                  <a:pt x="82332" y="52730"/>
                </a:lnTo>
                <a:lnTo>
                  <a:pt x="129921" y="25006"/>
                </a:lnTo>
                <a:lnTo>
                  <a:pt x="132206" y="16141"/>
                </a:lnTo>
                <a:lnTo>
                  <a:pt x="124079" y="2336"/>
                </a:lnTo>
                <a:lnTo>
                  <a:pt x="115316" y="0"/>
                </a:lnTo>
                <a:close/>
              </a:path>
              <a:path w="4169918" h="134416">
                <a:moveTo>
                  <a:pt x="57658" y="52730"/>
                </a:moveTo>
                <a:lnTo>
                  <a:pt x="28702" y="52730"/>
                </a:lnTo>
                <a:lnTo>
                  <a:pt x="28702" y="81686"/>
                </a:lnTo>
                <a:lnTo>
                  <a:pt x="57658" y="81686"/>
                </a:lnTo>
                <a:lnTo>
                  <a:pt x="57658" y="79717"/>
                </a:lnTo>
                <a:lnTo>
                  <a:pt x="36068" y="79717"/>
                </a:lnTo>
                <a:lnTo>
                  <a:pt x="36068" y="54698"/>
                </a:lnTo>
                <a:lnTo>
                  <a:pt x="57658" y="54698"/>
                </a:lnTo>
                <a:lnTo>
                  <a:pt x="57658" y="52730"/>
                </a:lnTo>
                <a:close/>
              </a:path>
              <a:path w="4169918" h="134416">
                <a:moveTo>
                  <a:pt x="57658" y="67293"/>
                </a:moveTo>
                <a:lnTo>
                  <a:pt x="57658" y="81686"/>
                </a:lnTo>
                <a:lnTo>
                  <a:pt x="82332" y="81686"/>
                </a:lnTo>
                <a:lnTo>
                  <a:pt x="57658" y="67293"/>
                </a:lnTo>
                <a:close/>
              </a:path>
              <a:path w="4169918" h="134416">
                <a:moveTo>
                  <a:pt x="115570" y="52730"/>
                </a:moveTo>
                <a:lnTo>
                  <a:pt x="86614" y="52730"/>
                </a:lnTo>
                <a:lnTo>
                  <a:pt x="86614" y="81686"/>
                </a:lnTo>
                <a:lnTo>
                  <a:pt x="115570" y="81686"/>
                </a:lnTo>
                <a:lnTo>
                  <a:pt x="115570" y="52730"/>
                </a:lnTo>
                <a:close/>
              </a:path>
              <a:path w="4169918" h="134416">
                <a:moveTo>
                  <a:pt x="36068" y="54698"/>
                </a:moveTo>
                <a:lnTo>
                  <a:pt x="36068" y="79717"/>
                </a:lnTo>
                <a:lnTo>
                  <a:pt x="57512" y="67208"/>
                </a:lnTo>
                <a:lnTo>
                  <a:pt x="36068" y="54698"/>
                </a:lnTo>
                <a:close/>
              </a:path>
              <a:path w="4169918" h="134416">
                <a:moveTo>
                  <a:pt x="57512" y="67208"/>
                </a:moveTo>
                <a:lnTo>
                  <a:pt x="36068" y="79717"/>
                </a:lnTo>
                <a:lnTo>
                  <a:pt x="57658" y="79717"/>
                </a:lnTo>
                <a:lnTo>
                  <a:pt x="57658" y="67293"/>
                </a:lnTo>
                <a:lnTo>
                  <a:pt x="57512" y="67208"/>
                </a:lnTo>
                <a:close/>
              </a:path>
              <a:path w="4169918" h="134416">
                <a:moveTo>
                  <a:pt x="57658" y="67123"/>
                </a:moveTo>
                <a:lnTo>
                  <a:pt x="57512" y="67208"/>
                </a:lnTo>
                <a:lnTo>
                  <a:pt x="57658" y="67293"/>
                </a:lnTo>
                <a:lnTo>
                  <a:pt x="57658" y="67123"/>
                </a:lnTo>
                <a:close/>
              </a:path>
              <a:path w="4169918" h="134416">
                <a:moveTo>
                  <a:pt x="57658" y="54698"/>
                </a:moveTo>
                <a:lnTo>
                  <a:pt x="36068" y="54698"/>
                </a:lnTo>
                <a:lnTo>
                  <a:pt x="57512" y="67208"/>
                </a:lnTo>
                <a:lnTo>
                  <a:pt x="57658" y="67123"/>
                </a:lnTo>
                <a:lnTo>
                  <a:pt x="57658" y="54698"/>
                </a:lnTo>
                <a:close/>
              </a:path>
              <a:path w="4169918" h="134416">
                <a:moveTo>
                  <a:pt x="82332" y="52730"/>
                </a:moveTo>
                <a:lnTo>
                  <a:pt x="57658" y="52730"/>
                </a:lnTo>
                <a:lnTo>
                  <a:pt x="57658" y="67123"/>
                </a:lnTo>
                <a:lnTo>
                  <a:pt x="82332" y="52730"/>
                </a:lnTo>
                <a:close/>
              </a:path>
              <a:path w="4169918" h="134416">
                <a:moveTo>
                  <a:pt x="173481" y="52730"/>
                </a:moveTo>
                <a:lnTo>
                  <a:pt x="144526" y="52730"/>
                </a:lnTo>
                <a:lnTo>
                  <a:pt x="144526" y="81686"/>
                </a:lnTo>
                <a:lnTo>
                  <a:pt x="173481" y="81686"/>
                </a:lnTo>
                <a:lnTo>
                  <a:pt x="173481" y="52730"/>
                </a:lnTo>
                <a:close/>
              </a:path>
              <a:path w="4169918" h="134416">
                <a:moveTo>
                  <a:pt x="231394" y="52730"/>
                </a:moveTo>
                <a:lnTo>
                  <a:pt x="202437" y="52730"/>
                </a:lnTo>
                <a:lnTo>
                  <a:pt x="202437" y="81686"/>
                </a:lnTo>
                <a:lnTo>
                  <a:pt x="231394" y="81686"/>
                </a:lnTo>
                <a:lnTo>
                  <a:pt x="231394" y="52730"/>
                </a:lnTo>
                <a:close/>
              </a:path>
              <a:path w="4169918" h="134416">
                <a:moveTo>
                  <a:pt x="289306" y="52730"/>
                </a:moveTo>
                <a:lnTo>
                  <a:pt x="260350" y="52730"/>
                </a:lnTo>
                <a:lnTo>
                  <a:pt x="260350" y="81686"/>
                </a:lnTo>
                <a:lnTo>
                  <a:pt x="289306" y="81686"/>
                </a:lnTo>
                <a:lnTo>
                  <a:pt x="289306" y="52730"/>
                </a:lnTo>
                <a:close/>
              </a:path>
              <a:path w="4169918" h="134416">
                <a:moveTo>
                  <a:pt x="347218" y="52730"/>
                </a:moveTo>
                <a:lnTo>
                  <a:pt x="318262" y="52730"/>
                </a:lnTo>
                <a:lnTo>
                  <a:pt x="318262" y="81686"/>
                </a:lnTo>
                <a:lnTo>
                  <a:pt x="347218" y="81686"/>
                </a:lnTo>
                <a:lnTo>
                  <a:pt x="347218" y="52730"/>
                </a:lnTo>
                <a:close/>
              </a:path>
              <a:path w="4169918" h="134416">
                <a:moveTo>
                  <a:pt x="405130" y="52730"/>
                </a:moveTo>
                <a:lnTo>
                  <a:pt x="376174" y="52730"/>
                </a:lnTo>
                <a:lnTo>
                  <a:pt x="376174" y="81686"/>
                </a:lnTo>
                <a:lnTo>
                  <a:pt x="405130" y="81686"/>
                </a:lnTo>
                <a:lnTo>
                  <a:pt x="405130" y="52730"/>
                </a:lnTo>
                <a:close/>
              </a:path>
              <a:path w="4169918" h="134416">
                <a:moveTo>
                  <a:pt x="463042" y="52730"/>
                </a:moveTo>
                <a:lnTo>
                  <a:pt x="434086" y="52730"/>
                </a:lnTo>
                <a:lnTo>
                  <a:pt x="434086" y="81686"/>
                </a:lnTo>
                <a:lnTo>
                  <a:pt x="463042" y="81686"/>
                </a:lnTo>
                <a:lnTo>
                  <a:pt x="463042" y="52730"/>
                </a:lnTo>
                <a:close/>
              </a:path>
              <a:path w="4169918" h="134416">
                <a:moveTo>
                  <a:pt x="520954" y="52730"/>
                </a:moveTo>
                <a:lnTo>
                  <a:pt x="491998" y="52730"/>
                </a:lnTo>
                <a:lnTo>
                  <a:pt x="491998" y="81686"/>
                </a:lnTo>
                <a:lnTo>
                  <a:pt x="520954" y="81686"/>
                </a:lnTo>
                <a:lnTo>
                  <a:pt x="520954" y="52730"/>
                </a:lnTo>
                <a:close/>
              </a:path>
              <a:path w="4169918" h="134416">
                <a:moveTo>
                  <a:pt x="578866" y="52730"/>
                </a:moveTo>
                <a:lnTo>
                  <a:pt x="549910" y="52730"/>
                </a:lnTo>
                <a:lnTo>
                  <a:pt x="549910" y="81686"/>
                </a:lnTo>
                <a:lnTo>
                  <a:pt x="578866" y="81686"/>
                </a:lnTo>
                <a:lnTo>
                  <a:pt x="578866" y="52730"/>
                </a:lnTo>
                <a:close/>
              </a:path>
              <a:path w="4169918" h="134416">
                <a:moveTo>
                  <a:pt x="636778" y="52730"/>
                </a:moveTo>
                <a:lnTo>
                  <a:pt x="607822" y="52730"/>
                </a:lnTo>
                <a:lnTo>
                  <a:pt x="607822" y="81686"/>
                </a:lnTo>
                <a:lnTo>
                  <a:pt x="636778" y="81686"/>
                </a:lnTo>
                <a:lnTo>
                  <a:pt x="636778" y="52730"/>
                </a:lnTo>
                <a:close/>
              </a:path>
              <a:path w="4169918" h="134416">
                <a:moveTo>
                  <a:pt x="694690" y="52730"/>
                </a:moveTo>
                <a:lnTo>
                  <a:pt x="665734" y="52730"/>
                </a:lnTo>
                <a:lnTo>
                  <a:pt x="665734" y="81686"/>
                </a:lnTo>
                <a:lnTo>
                  <a:pt x="694690" y="81686"/>
                </a:lnTo>
                <a:lnTo>
                  <a:pt x="694690" y="52730"/>
                </a:lnTo>
                <a:close/>
              </a:path>
              <a:path w="4169918" h="134416">
                <a:moveTo>
                  <a:pt x="752602" y="52730"/>
                </a:moveTo>
                <a:lnTo>
                  <a:pt x="723646" y="52730"/>
                </a:lnTo>
                <a:lnTo>
                  <a:pt x="723646" y="81686"/>
                </a:lnTo>
                <a:lnTo>
                  <a:pt x="752602" y="81686"/>
                </a:lnTo>
                <a:lnTo>
                  <a:pt x="752602" y="52730"/>
                </a:lnTo>
                <a:close/>
              </a:path>
              <a:path w="4169918" h="134416">
                <a:moveTo>
                  <a:pt x="810514" y="52730"/>
                </a:moveTo>
                <a:lnTo>
                  <a:pt x="781558" y="52730"/>
                </a:lnTo>
                <a:lnTo>
                  <a:pt x="781558" y="81686"/>
                </a:lnTo>
                <a:lnTo>
                  <a:pt x="810514" y="81686"/>
                </a:lnTo>
                <a:lnTo>
                  <a:pt x="810514" y="52730"/>
                </a:lnTo>
                <a:close/>
              </a:path>
              <a:path w="4169918" h="134416">
                <a:moveTo>
                  <a:pt x="868426" y="52730"/>
                </a:moveTo>
                <a:lnTo>
                  <a:pt x="839470" y="52730"/>
                </a:lnTo>
                <a:lnTo>
                  <a:pt x="839470" y="81686"/>
                </a:lnTo>
                <a:lnTo>
                  <a:pt x="868426" y="81686"/>
                </a:lnTo>
                <a:lnTo>
                  <a:pt x="868426" y="52730"/>
                </a:lnTo>
                <a:close/>
              </a:path>
              <a:path w="4169918" h="134416">
                <a:moveTo>
                  <a:pt x="926338" y="52730"/>
                </a:moveTo>
                <a:lnTo>
                  <a:pt x="897382" y="52730"/>
                </a:lnTo>
                <a:lnTo>
                  <a:pt x="897382" y="81686"/>
                </a:lnTo>
                <a:lnTo>
                  <a:pt x="926338" y="81686"/>
                </a:lnTo>
                <a:lnTo>
                  <a:pt x="926338" y="52730"/>
                </a:lnTo>
                <a:close/>
              </a:path>
              <a:path w="4169918" h="134416">
                <a:moveTo>
                  <a:pt x="984250" y="52730"/>
                </a:moveTo>
                <a:lnTo>
                  <a:pt x="955294" y="52730"/>
                </a:lnTo>
                <a:lnTo>
                  <a:pt x="955294" y="81686"/>
                </a:lnTo>
                <a:lnTo>
                  <a:pt x="984250" y="81686"/>
                </a:lnTo>
                <a:lnTo>
                  <a:pt x="984250" y="52730"/>
                </a:lnTo>
                <a:close/>
              </a:path>
              <a:path w="4169918" h="134416">
                <a:moveTo>
                  <a:pt x="1042162" y="52730"/>
                </a:moveTo>
                <a:lnTo>
                  <a:pt x="1013206" y="52730"/>
                </a:lnTo>
                <a:lnTo>
                  <a:pt x="1013206" y="81686"/>
                </a:lnTo>
                <a:lnTo>
                  <a:pt x="1042162" y="81686"/>
                </a:lnTo>
                <a:lnTo>
                  <a:pt x="1042162" y="52730"/>
                </a:lnTo>
                <a:close/>
              </a:path>
              <a:path w="4169918" h="134416">
                <a:moveTo>
                  <a:pt x="1100074" y="52730"/>
                </a:moveTo>
                <a:lnTo>
                  <a:pt x="1071118" y="52730"/>
                </a:lnTo>
                <a:lnTo>
                  <a:pt x="1071118" y="81686"/>
                </a:lnTo>
                <a:lnTo>
                  <a:pt x="1100074" y="81686"/>
                </a:lnTo>
                <a:lnTo>
                  <a:pt x="1100074" y="52730"/>
                </a:lnTo>
                <a:close/>
              </a:path>
              <a:path w="4169918" h="134416">
                <a:moveTo>
                  <a:pt x="1157986" y="52730"/>
                </a:moveTo>
                <a:lnTo>
                  <a:pt x="1129030" y="52730"/>
                </a:lnTo>
                <a:lnTo>
                  <a:pt x="1129030" y="81686"/>
                </a:lnTo>
                <a:lnTo>
                  <a:pt x="1157986" y="81686"/>
                </a:lnTo>
                <a:lnTo>
                  <a:pt x="1157986" y="52730"/>
                </a:lnTo>
                <a:close/>
              </a:path>
              <a:path w="4169918" h="134416">
                <a:moveTo>
                  <a:pt x="1215898" y="52730"/>
                </a:moveTo>
                <a:lnTo>
                  <a:pt x="1186942" y="52730"/>
                </a:lnTo>
                <a:lnTo>
                  <a:pt x="1186942" y="81686"/>
                </a:lnTo>
                <a:lnTo>
                  <a:pt x="1215898" y="81686"/>
                </a:lnTo>
                <a:lnTo>
                  <a:pt x="1215898" y="52730"/>
                </a:lnTo>
                <a:close/>
              </a:path>
              <a:path w="4169918" h="134416">
                <a:moveTo>
                  <a:pt x="1273809" y="52730"/>
                </a:moveTo>
                <a:lnTo>
                  <a:pt x="1244854" y="52730"/>
                </a:lnTo>
                <a:lnTo>
                  <a:pt x="1244854" y="81686"/>
                </a:lnTo>
                <a:lnTo>
                  <a:pt x="1273809" y="81686"/>
                </a:lnTo>
                <a:lnTo>
                  <a:pt x="1273809" y="52730"/>
                </a:lnTo>
                <a:close/>
              </a:path>
              <a:path w="4169918" h="134416">
                <a:moveTo>
                  <a:pt x="1331721" y="52730"/>
                </a:moveTo>
                <a:lnTo>
                  <a:pt x="1302766" y="52730"/>
                </a:lnTo>
                <a:lnTo>
                  <a:pt x="1302766" y="81686"/>
                </a:lnTo>
                <a:lnTo>
                  <a:pt x="1331721" y="81686"/>
                </a:lnTo>
                <a:lnTo>
                  <a:pt x="1331721" y="52730"/>
                </a:lnTo>
                <a:close/>
              </a:path>
              <a:path w="4169918" h="134416">
                <a:moveTo>
                  <a:pt x="1389633" y="52730"/>
                </a:moveTo>
                <a:lnTo>
                  <a:pt x="1360678" y="52730"/>
                </a:lnTo>
                <a:lnTo>
                  <a:pt x="1360678" y="81686"/>
                </a:lnTo>
                <a:lnTo>
                  <a:pt x="1389633" y="81686"/>
                </a:lnTo>
                <a:lnTo>
                  <a:pt x="1389633" y="52730"/>
                </a:lnTo>
                <a:close/>
              </a:path>
              <a:path w="4169918" h="134416">
                <a:moveTo>
                  <a:pt x="1447545" y="52730"/>
                </a:moveTo>
                <a:lnTo>
                  <a:pt x="1418590" y="52730"/>
                </a:lnTo>
                <a:lnTo>
                  <a:pt x="1418590" y="81686"/>
                </a:lnTo>
                <a:lnTo>
                  <a:pt x="1447545" y="81686"/>
                </a:lnTo>
                <a:lnTo>
                  <a:pt x="1447545" y="52730"/>
                </a:lnTo>
                <a:close/>
              </a:path>
              <a:path w="4169918" h="134416">
                <a:moveTo>
                  <a:pt x="1505458" y="52730"/>
                </a:moveTo>
                <a:lnTo>
                  <a:pt x="1476502" y="52730"/>
                </a:lnTo>
                <a:lnTo>
                  <a:pt x="1476502" y="81686"/>
                </a:lnTo>
                <a:lnTo>
                  <a:pt x="1505458" y="81686"/>
                </a:lnTo>
                <a:lnTo>
                  <a:pt x="1505458" y="52730"/>
                </a:lnTo>
                <a:close/>
              </a:path>
              <a:path w="4169918" h="134416">
                <a:moveTo>
                  <a:pt x="1563370" y="52730"/>
                </a:moveTo>
                <a:lnTo>
                  <a:pt x="1534414" y="52730"/>
                </a:lnTo>
                <a:lnTo>
                  <a:pt x="1534414" y="81686"/>
                </a:lnTo>
                <a:lnTo>
                  <a:pt x="1563370" y="81686"/>
                </a:lnTo>
                <a:lnTo>
                  <a:pt x="1563370" y="52730"/>
                </a:lnTo>
                <a:close/>
              </a:path>
              <a:path w="4169918" h="134416">
                <a:moveTo>
                  <a:pt x="1621282" y="52730"/>
                </a:moveTo>
                <a:lnTo>
                  <a:pt x="1592326" y="52730"/>
                </a:lnTo>
                <a:lnTo>
                  <a:pt x="1592326" y="81686"/>
                </a:lnTo>
                <a:lnTo>
                  <a:pt x="1621282" y="81686"/>
                </a:lnTo>
                <a:lnTo>
                  <a:pt x="1621282" y="52730"/>
                </a:lnTo>
                <a:close/>
              </a:path>
              <a:path w="4169918" h="134416">
                <a:moveTo>
                  <a:pt x="1679194" y="52730"/>
                </a:moveTo>
                <a:lnTo>
                  <a:pt x="1650238" y="52730"/>
                </a:lnTo>
                <a:lnTo>
                  <a:pt x="1650238" y="81686"/>
                </a:lnTo>
                <a:lnTo>
                  <a:pt x="1679194" y="81686"/>
                </a:lnTo>
                <a:lnTo>
                  <a:pt x="1679194" y="52730"/>
                </a:lnTo>
                <a:close/>
              </a:path>
              <a:path w="4169918" h="134416">
                <a:moveTo>
                  <a:pt x="1737106" y="52730"/>
                </a:moveTo>
                <a:lnTo>
                  <a:pt x="1708150" y="52730"/>
                </a:lnTo>
                <a:lnTo>
                  <a:pt x="1708150" y="81686"/>
                </a:lnTo>
                <a:lnTo>
                  <a:pt x="1737106" y="81686"/>
                </a:lnTo>
                <a:lnTo>
                  <a:pt x="1737106" y="52730"/>
                </a:lnTo>
                <a:close/>
              </a:path>
              <a:path w="4169918" h="134416">
                <a:moveTo>
                  <a:pt x="1795018" y="52730"/>
                </a:moveTo>
                <a:lnTo>
                  <a:pt x="1766062" y="52730"/>
                </a:lnTo>
                <a:lnTo>
                  <a:pt x="1766062" y="81686"/>
                </a:lnTo>
                <a:lnTo>
                  <a:pt x="1795018" y="81686"/>
                </a:lnTo>
                <a:lnTo>
                  <a:pt x="1795018" y="52730"/>
                </a:lnTo>
                <a:close/>
              </a:path>
              <a:path w="4169918" h="134416">
                <a:moveTo>
                  <a:pt x="1852930" y="52730"/>
                </a:moveTo>
                <a:lnTo>
                  <a:pt x="1823974" y="52730"/>
                </a:lnTo>
                <a:lnTo>
                  <a:pt x="1823974" y="81686"/>
                </a:lnTo>
                <a:lnTo>
                  <a:pt x="1852930" y="81686"/>
                </a:lnTo>
                <a:lnTo>
                  <a:pt x="1852930" y="52730"/>
                </a:lnTo>
                <a:close/>
              </a:path>
              <a:path w="4169918" h="134416">
                <a:moveTo>
                  <a:pt x="1910842" y="52730"/>
                </a:moveTo>
                <a:lnTo>
                  <a:pt x="1881886" y="52730"/>
                </a:lnTo>
                <a:lnTo>
                  <a:pt x="1881886" y="81686"/>
                </a:lnTo>
                <a:lnTo>
                  <a:pt x="1910842" y="81686"/>
                </a:lnTo>
                <a:lnTo>
                  <a:pt x="1910842" y="52730"/>
                </a:lnTo>
                <a:close/>
              </a:path>
              <a:path w="4169918" h="134416">
                <a:moveTo>
                  <a:pt x="1968754" y="52730"/>
                </a:moveTo>
                <a:lnTo>
                  <a:pt x="1939798" y="52730"/>
                </a:lnTo>
                <a:lnTo>
                  <a:pt x="1939798" y="81686"/>
                </a:lnTo>
                <a:lnTo>
                  <a:pt x="1968754" y="81686"/>
                </a:lnTo>
                <a:lnTo>
                  <a:pt x="1968754" y="52730"/>
                </a:lnTo>
                <a:close/>
              </a:path>
              <a:path w="4169918" h="134416">
                <a:moveTo>
                  <a:pt x="2026666" y="52730"/>
                </a:moveTo>
                <a:lnTo>
                  <a:pt x="1997709" y="52730"/>
                </a:lnTo>
                <a:lnTo>
                  <a:pt x="1997709" y="81686"/>
                </a:lnTo>
                <a:lnTo>
                  <a:pt x="2026666" y="81686"/>
                </a:lnTo>
                <a:lnTo>
                  <a:pt x="2026666" y="52730"/>
                </a:lnTo>
                <a:close/>
              </a:path>
              <a:path w="4169918" h="134416">
                <a:moveTo>
                  <a:pt x="2084578" y="52730"/>
                </a:moveTo>
                <a:lnTo>
                  <a:pt x="2055621" y="52730"/>
                </a:lnTo>
                <a:lnTo>
                  <a:pt x="2055621" y="81686"/>
                </a:lnTo>
                <a:lnTo>
                  <a:pt x="2084578" y="81686"/>
                </a:lnTo>
                <a:lnTo>
                  <a:pt x="2084578" y="52730"/>
                </a:lnTo>
                <a:close/>
              </a:path>
              <a:path w="4169918" h="134416">
                <a:moveTo>
                  <a:pt x="2142490" y="52730"/>
                </a:moveTo>
                <a:lnTo>
                  <a:pt x="2113534" y="52730"/>
                </a:lnTo>
                <a:lnTo>
                  <a:pt x="2113534" y="81686"/>
                </a:lnTo>
                <a:lnTo>
                  <a:pt x="2142490" y="81686"/>
                </a:lnTo>
                <a:lnTo>
                  <a:pt x="2142490" y="52730"/>
                </a:lnTo>
                <a:close/>
              </a:path>
              <a:path w="4169918" h="134416">
                <a:moveTo>
                  <a:pt x="2200402" y="52730"/>
                </a:moveTo>
                <a:lnTo>
                  <a:pt x="2171446" y="52730"/>
                </a:lnTo>
                <a:lnTo>
                  <a:pt x="2171446" y="81686"/>
                </a:lnTo>
                <a:lnTo>
                  <a:pt x="2200402" y="81686"/>
                </a:lnTo>
                <a:lnTo>
                  <a:pt x="2200402" y="52730"/>
                </a:lnTo>
                <a:close/>
              </a:path>
              <a:path w="4169918" h="134416">
                <a:moveTo>
                  <a:pt x="2258314" y="52730"/>
                </a:moveTo>
                <a:lnTo>
                  <a:pt x="2229358" y="52730"/>
                </a:lnTo>
                <a:lnTo>
                  <a:pt x="2229358" y="81686"/>
                </a:lnTo>
                <a:lnTo>
                  <a:pt x="2258314" y="81686"/>
                </a:lnTo>
                <a:lnTo>
                  <a:pt x="2258314" y="52730"/>
                </a:lnTo>
                <a:close/>
              </a:path>
              <a:path w="4169918" h="134416">
                <a:moveTo>
                  <a:pt x="2316226" y="52730"/>
                </a:moveTo>
                <a:lnTo>
                  <a:pt x="2287270" y="52730"/>
                </a:lnTo>
                <a:lnTo>
                  <a:pt x="2287270" y="81686"/>
                </a:lnTo>
                <a:lnTo>
                  <a:pt x="2316226" y="81686"/>
                </a:lnTo>
                <a:lnTo>
                  <a:pt x="2316226" y="52730"/>
                </a:lnTo>
                <a:close/>
              </a:path>
              <a:path w="4169918" h="134416">
                <a:moveTo>
                  <a:pt x="2374138" y="52730"/>
                </a:moveTo>
                <a:lnTo>
                  <a:pt x="2345182" y="52730"/>
                </a:lnTo>
                <a:lnTo>
                  <a:pt x="2345182" y="81686"/>
                </a:lnTo>
                <a:lnTo>
                  <a:pt x="2374138" y="81686"/>
                </a:lnTo>
                <a:lnTo>
                  <a:pt x="2374138" y="52730"/>
                </a:lnTo>
                <a:close/>
              </a:path>
              <a:path w="4169918" h="134416">
                <a:moveTo>
                  <a:pt x="2432050" y="52730"/>
                </a:moveTo>
                <a:lnTo>
                  <a:pt x="2403094" y="52730"/>
                </a:lnTo>
                <a:lnTo>
                  <a:pt x="2403094" y="81686"/>
                </a:lnTo>
                <a:lnTo>
                  <a:pt x="2432050" y="81686"/>
                </a:lnTo>
                <a:lnTo>
                  <a:pt x="2432050" y="52730"/>
                </a:lnTo>
                <a:close/>
              </a:path>
              <a:path w="4169918" h="134416">
                <a:moveTo>
                  <a:pt x="2489962" y="52730"/>
                </a:moveTo>
                <a:lnTo>
                  <a:pt x="2461006" y="52730"/>
                </a:lnTo>
                <a:lnTo>
                  <a:pt x="2461006" y="81686"/>
                </a:lnTo>
                <a:lnTo>
                  <a:pt x="2489962" y="81686"/>
                </a:lnTo>
                <a:lnTo>
                  <a:pt x="2489962" y="52730"/>
                </a:lnTo>
                <a:close/>
              </a:path>
              <a:path w="4169918" h="134416">
                <a:moveTo>
                  <a:pt x="2547874" y="52730"/>
                </a:moveTo>
                <a:lnTo>
                  <a:pt x="2518918" y="52730"/>
                </a:lnTo>
                <a:lnTo>
                  <a:pt x="2518918" y="81686"/>
                </a:lnTo>
                <a:lnTo>
                  <a:pt x="2547874" y="81686"/>
                </a:lnTo>
                <a:lnTo>
                  <a:pt x="2547874" y="52730"/>
                </a:lnTo>
                <a:close/>
              </a:path>
              <a:path w="4169918" h="134416">
                <a:moveTo>
                  <a:pt x="2605786" y="52730"/>
                </a:moveTo>
                <a:lnTo>
                  <a:pt x="2576830" y="52730"/>
                </a:lnTo>
                <a:lnTo>
                  <a:pt x="2576830" y="81686"/>
                </a:lnTo>
                <a:lnTo>
                  <a:pt x="2605786" y="81686"/>
                </a:lnTo>
                <a:lnTo>
                  <a:pt x="2605786" y="52730"/>
                </a:lnTo>
                <a:close/>
              </a:path>
              <a:path w="4169918" h="134416">
                <a:moveTo>
                  <a:pt x="2663698" y="52730"/>
                </a:moveTo>
                <a:lnTo>
                  <a:pt x="2634742" y="52730"/>
                </a:lnTo>
                <a:lnTo>
                  <a:pt x="2634742" y="81686"/>
                </a:lnTo>
                <a:lnTo>
                  <a:pt x="2663698" y="81686"/>
                </a:lnTo>
                <a:lnTo>
                  <a:pt x="2663698" y="52730"/>
                </a:lnTo>
                <a:close/>
              </a:path>
              <a:path w="4169918" h="134416">
                <a:moveTo>
                  <a:pt x="2721610" y="52730"/>
                </a:moveTo>
                <a:lnTo>
                  <a:pt x="2692654" y="52730"/>
                </a:lnTo>
                <a:lnTo>
                  <a:pt x="2692654" y="81686"/>
                </a:lnTo>
                <a:lnTo>
                  <a:pt x="2721610" y="81686"/>
                </a:lnTo>
                <a:lnTo>
                  <a:pt x="2721610" y="52730"/>
                </a:lnTo>
                <a:close/>
              </a:path>
              <a:path w="4169918" h="134416">
                <a:moveTo>
                  <a:pt x="2779522" y="52730"/>
                </a:moveTo>
                <a:lnTo>
                  <a:pt x="2750566" y="52730"/>
                </a:lnTo>
                <a:lnTo>
                  <a:pt x="2750566" y="81686"/>
                </a:lnTo>
                <a:lnTo>
                  <a:pt x="2779522" y="81686"/>
                </a:lnTo>
                <a:lnTo>
                  <a:pt x="2779522" y="52730"/>
                </a:lnTo>
                <a:close/>
              </a:path>
              <a:path w="4169918" h="134416">
                <a:moveTo>
                  <a:pt x="2837434" y="52730"/>
                </a:moveTo>
                <a:lnTo>
                  <a:pt x="2808478" y="52730"/>
                </a:lnTo>
                <a:lnTo>
                  <a:pt x="2808478" y="81686"/>
                </a:lnTo>
                <a:lnTo>
                  <a:pt x="2837434" y="81686"/>
                </a:lnTo>
                <a:lnTo>
                  <a:pt x="2837434" y="52730"/>
                </a:lnTo>
                <a:close/>
              </a:path>
              <a:path w="4169918" h="134416">
                <a:moveTo>
                  <a:pt x="2895346" y="52730"/>
                </a:moveTo>
                <a:lnTo>
                  <a:pt x="2866390" y="52730"/>
                </a:lnTo>
                <a:lnTo>
                  <a:pt x="2866390" y="81686"/>
                </a:lnTo>
                <a:lnTo>
                  <a:pt x="2895346" y="81686"/>
                </a:lnTo>
                <a:lnTo>
                  <a:pt x="2895346" y="52730"/>
                </a:lnTo>
                <a:close/>
              </a:path>
              <a:path w="4169918" h="134416">
                <a:moveTo>
                  <a:pt x="2953258" y="52730"/>
                </a:moveTo>
                <a:lnTo>
                  <a:pt x="2924302" y="52730"/>
                </a:lnTo>
                <a:lnTo>
                  <a:pt x="2924302" y="81686"/>
                </a:lnTo>
                <a:lnTo>
                  <a:pt x="2953258" y="81686"/>
                </a:lnTo>
                <a:lnTo>
                  <a:pt x="2953258" y="52730"/>
                </a:lnTo>
                <a:close/>
              </a:path>
              <a:path w="4169918" h="134416">
                <a:moveTo>
                  <a:pt x="3011170" y="52730"/>
                </a:moveTo>
                <a:lnTo>
                  <a:pt x="2982214" y="52730"/>
                </a:lnTo>
                <a:lnTo>
                  <a:pt x="2982214" y="81686"/>
                </a:lnTo>
                <a:lnTo>
                  <a:pt x="3011170" y="81686"/>
                </a:lnTo>
                <a:lnTo>
                  <a:pt x="3011170" y="52730"/>
                </a:lnTo>
                <a:close/>
              </a:path>
              <a:path w="4169918" h="134416">
                <a:moveTo>
                  <a:pt x="3069082" y="52730"/>
                </a:moveTo>
                <a:lnTo>
                  <a:pt x="3040126" y="52730"/>
                </a:lnTo>
                <a:lnTo>
                  <a:pt x="3040126" y="81686"/>
                </a:lnTo>
                <a:lnTo>
                  <a:pt x="3069082" y="81686"/>
                </a:lnTo>
                <a:lnTo>
                  <a:pt x="3069082" y="52730"/>
                </a:lnTo>
                <a:close/>
              </a:path>
              <a:path w="4169918" h="134416">
                <a:moveTo>
                  <a:pt x="3126994" y="52730"/>
                </a:moveTo>
                <a:lnTo>
                  <a:pt x="3098038" y="52730"/>
                </a:lnTo>
                <a:lnTo>
                  <a:pt x="3098038" y="81686"/>
                </a:lnTo>
                <a:lnTo>
                  <a:pt x="3126994" y="81686"/>
                </a:lnTo>
                <a:lnTo>
                  <a:pt x="3126994" y="52730"/>
                </a:lnTo>
                <a:close/>
              </a:path>
              <a:path w="4169918" h="134416">
                <a:moveTo>
                  <a:pt x="3184906" y="52730"/>
                </a:moveTo>
                <a:lnTo>
                  <a:pt x="3155950" y="52730"/>
                </a:lnTo>
                <a:lnTo>
                  <a:pt x="3155950" y="81686"/>
                </a:lnTo>
                <a:lnTo>
                  <a:pt x="3184906" y="81686"/>
                </a:lnTo>
                <a:lnTo>
                  <a:pt x="3184906" y="52730"/>
                </a:lnTo>
                <a:close/>
              </a:path>
              <a:path w="4169918" h="134416">
                <a:moveTo>
                  <a:pt x="3242818" y="52730"/>
                </a:moveTo>
                <a:lnTo>
                  <a:pt x="3213862" y="52730"/>
                </a:lnTo>
                <a:lnTo>
                  <a:pt x="3213862" y="81686"/>
                </a:lnTo>
                <a:lnTo>
                  <a:pt x="3242818" y="81686"/>
                </a:lnTo>
                <a:lnTo>
                  <a:pt x="3242818" y="52730"/>
                </a:lnTo>
                <a:close/>
              </a:path>
              <a:path w="4169918" h="134416">
                <a:moveTo>
                  <a:pt x="3300729" y="52730"/>
                </a:moveTo>
                <a:lnTo>
                  <a:pt x="3271774" y="52730"/>
                </a:lnTo>
                <a:lnTo>
                  <a:pt x="3271774" y="81686"/>
                </a:lnTo>
                <a:lnTo>
                  <a:pt x="3300729" y="81686"/>
                </a:lnTo>
                <a:lnTo>
                  <a:pt x="3300729" y="52730"/>
                </a:lnTo>
                <a:close/>
              </a:path>
              <a:path w="4169918" h="134416">
                <a:moveTo>
                  <a:pt x="3358642" y="52730"/>
                </a:moveTo>
                <a:lnTo>
                  <a:pt x="3329686" y="52730"/>
                </a:lnTo>
                <a:lnTo>
                  <a:pt x="3329686" y="81686"/>
                </a:lnTo>
                <a:lnTo>
                  <a:pt x="3358642" y="81686"/>
                </a:lnTo>
                <a:lnTo>
                  <a:pt x="3358642" y="52730"/>
                </a:lnTo>
                <a:close/>
              </a:path>
              <a:path w="4169918" h="134416">
                <a:moveTo>
                  <a:pt x="3416554" y="52730"/>
                </a:moveTo>
                <a:lnTo>
                  <a:pt x="3387598" y="52730"/>
                </a:lnTo>
                <a:lnTo>
                  <a:pt x="3387598" y="81686"/>
                </a:lnTo>
                <a:lnTo>
                  <a:pt x="3416554" y="81686"/>
                </a:lnTo>
                <a:lnTo>
                  <a:pt x="3416554" y="52730"/>
                </a:lnTo>
                <a:close/>
              </a:path>
              <a:path w="4169918" h="134416">
                <a:moveTo>
                  <a:pt x="3474466" y="52730"/>
                </a:moveTo>
                <a:lnTo>
                  <a:pt x="3445509" y="52730"/>
                </a:lnTo>
                <a:lnTo>
                  <a:pt x="3445509" y="81686"/>
                </a:lnTo>
                <a:lnTo>
                  <a:pt x="3474466" y="81686"/>
                </a:lnTo>
                <a:lnTo>
                  <a:pt x="3474466" y="52730"/>
                </a:lnTo>
                <a:close/>
              </a:path>
              <a:path w="4169918" h="134416">
                <a:moveTo>
                  <a:pt x="3532378" y="52730"/>
                </a:moveTo>
                <a:lnTo>
                  <a:pt x="3503422" y="52730"/>
                </a:lnTo>
                <a:lnTo>
                  <a:pt x="3503422" y="81686"/>
                </a:lnTo>
                <a:lnTo>
                  <a:pt x="3532378" y="81686"/>
                </a:lnTo>
                <a:lnTo>
                  <a:pt x="3532378" y="52730"/>
                </a:lnTo>
                <a:close/>
              </a:path>
              <a:path w="4169918" h="134416">
                <a:moveTo>
                  <a:pt x="3590290" y="52730"/>
                </a:moveTo>
                <a:lnTo>
                  <a:pt x="3561333" y="52730"/>
                </a:lnTo>
                <a:lnTo>
                  <a:pt x="3561333" y="81686"/>
                </a:lnTo>
                <a:lnTo>
                  <a:pt x="3590290" y="81686"/>
                </a:lnTo>
                <a:lnTo>
                  <a:pt x="3590290" y="52730"/>
                </a:lnTo>
                <a:close/>
              </a:path>
              <a:path w="4169918" h="134416">
                <a:moveTo>
                  <a:pt x="3648202" y="52730"/>
                </a:moveTo>
                <a:lnTo>
                  <a:pt x="3619246" y="52730"/>
                </a:lnTo>
                <a:lnTo>
                  <a:pt x="3619246" y="81686"/>
                </a:lnTo>
                <a:lnTo>
                  <a:pt x="3648202" y="81686"/>
                </a:lnTo>
                <a:lnTo>
                  <a:pt x="3648202" y="52730"/>
                </a:lnTo>
                <a:close/>
              </a:path>
              <a:path w="4169918" h="134416">
                <a:moveTo>
                  <a:pt x="3706114" y="52730"/>
                </a:moveTo>
                <a:lnTo>
                  <a:pt x="3677157" y="52730"/>
                </a:lnTo>
                <a:lnTo>
                  <a:pt x="3677157" y="81686"/>
                </a:lnTo>
                <a:lnTo>
                  <a:pt x="3706114" y="81686"/>
                </a:lnTo>
                <a:lnTo>
                  <a:pt x="3706114" y="52730"/>
                </a:lnTo>
                <a:close/>
              </a:path>
              <a:path w="4169918" h="134416">
                <a:moveTo>
                  <a:pt x="3764026" y="52730"/>
                </a:moveTo>
                <a:lnTo>
                  <a:pt x="3735070" y="52730"/>
                </a:lnTo>
                <a:lnTo>
                  <a:pt x="3735070" y="81686"/>
                </a:lnTo>
                <a:lnTo>
                  <a:pt x="3764026" y="81686"/>
                </a:lnTo>
                <a:lnTo>
                  <a:pt x="3764026" y="52730"/>
                </a:lnTo>
                <a:close/>
              </a:path>
              <a:path w="4169918" h="134416">
                <a:moveTo>
                  <a:pt x="3821938" y="52730"/>
                </a:moveTo>
                <a:lnTo>
                  <a:pt x="3792981" y="52730"/>
                </a:lnTo>
                <a:lnTo>
                  <a:pt x="3792981" y="81686"/>
                </a:lnTo>
                <a:lnTo>
                  <a:pt x="3821938" y="81686"/>
                </a:lnTo>
                <a:lnTo>
                  <a:pt x="3821938" y="52730"/>
                </a:lnTo>
                <a:close/>
              </a:path>
              <a:path w="4169918" h="134416">
                <a:moveTo>
                  <a:pt x="3879850" y="52730"/>
                </a:moveTo>
                <a:lnTo>
                  <a:pt x="3850894" y="52730"/>
                </a:lnTo>
                <a:lnTo>
                  <a:pt x="3850894" y="81686"/>
                </a:lnTo>
                <a:lnTo>
                  <a:pt x="3879850" y="81686"/>
                </a:lnTo>
                <a:lnTo>
                  <a:pt x="3879850" y="52730"/>
                </a:lnTo>
                <a:close/>
              </a:path>
              <a:path w="4169918" h="134416">
                <a:moveTo>
                  <a:pt x="3937762" y="52730"/>
                </a:moveTo>
                <a:lnTo>
                  <a:pt x="3908805" y="52730"/>
                </a:lnTo>
                <a:lnTo>
                  <a:pt x="3908805" y="81686"/>
                </a:lnTo>
                <a:lnTo>
                  <a:pt x="3937762" y="81686"/>
                </a:lnTo>
                <a:lnTo>
                  <a:pt x="3937762" y="52730"/>
                </a:lnTo>
                <a:close/>
              </a:path>
              <a:path w="4169918" h="134416">
                <a:moveTo>
                  <a:pt x="3995674" y="52730"/>
                </a:moveTo>
                <a:lnTo>
                  <a:pt x="3966718" y="52730"/>
                </a:lnTo>
                <a:lnTo>
                  <a:pt x="3966718" y="81686"/>
                </a:lnTo>
                <a:lnTo>
                  <a:pt x="3995674" y="81686"/>
                </a:lnTo>
                <a:lnTo>
                  <a:pt x="3995674" y="52730"/>
                </a:lnTo>
                <a:close/>
              </a:path>
              <a:path w="4169918" h="134416">
                <a:moveTo>
                  <a:pt x="4111498" y="67737"/>
                </a:moveTo>
                <a:lnTo>
                  <a:pt x="4039997" y="109397"/>
                </a:lnTo>
                <a:lnTo>
                  <a:pt x="4037711" y="118275"/>
                </a:lnTo>
                <a:lnTo>
                  <a:pt x="4045839" y="132079"/>
                </a:lnTo>
                <a:lnTo>
                  <a:pt x="4054602" y="134416"/>
                </a:lnTo>
                <a:lnTo>
                  <a:pt x="4145094" y="81686"/>
                </a:lnTo>
                <a:lnTo>
                  <a:pt x="4111498" y="81686"/>
                </a:lnTo>
                <a:lnTo>
                  <a:pt x="4111498" y="67737"/>
                </a:lnTo>
                <a:close/>
              </a:path>
              <a:path w="4169918" h="134416">
                <a:moveTo>
                  <a:pt x="4053586" y="52730"/>
                </a:moveTo>
                <a:lnTo>
                  <a:pt x="4024629" y="52730"/>
                </a:lnTo>
                <a:lnTo>
                  <a:pt x="4024629" y="81686"/>
                </a:lnTo>
                <a:lnTo>
                  <a:pt x="4053586" y="81686"/>
                </a:lnTo>
                <a:lnTo>
                  <a:pt x="4053586" y="52730"/>
                </a:lnTo>
                <a:close/>
              </a:path>
              <a:path w="4169918" h="134416">
                <a:moveTo>
                  <a:pt x="4087585" y="52730"/>
                </a:moveTo>
                <a:lnTo>
                  <a:pt x="4082542" y="52730"/>
                </a:lnTo>
                <a:lnTo>
                  <a:pt x="4082542" y="81686"/>
                </a:lnTo>
                <a:lnTo>
                  <a:pt x="4087585" y="81686"/>
                </a:lnTo>
                <a:lnTo>
                  <a:pt x="4111498" y="67737"/>
                </a:lnTo>
                <a:lnTo>
                  <a:pt x="4111498" y="66679"/>
                </a:lnTo>
                <a:lnTo>
                  <a:pt x="4087585" y="52730"/>
                </a:lnTo>
                <a:close/>
              </a:path>
              <a:path w="4169918" h="134416">
                <a:moveTo>
                  <a:pt x="4112405" y="67208"/>
                </a:moveTo>
                <a:lnTo>
                  <a:pt x="4111498" y="67737"/>
                </a:lnTo>
                <a:lnTo>
                  <a:pt x="4111498" y="81686"/>
                </a:lnTo>
                <a:lnTo>
                  <a:pt x="4140454" y="81686"/>
                </a:lnTo>
                <a:lnTo>
                  <a:pt x="4140454" y="79717"/>
                </a:lnTo>
                <a:lnTo>
                  <a:pt x="4133850" y="79717"/>
                </a:lnTo>
                <a:lnTo>
                  <a:pt x="4112405" y="67208"/>
                </a:lnTo>
                <a:close/>
              </a:path>
              <a:path w="4169918" h="134416">
                <a:moveTo>
                  <a:pt x="4141215" y="52730"/>
                </a:moveTo>
                <a:lnTo>
                  <a:pt x="4140454" y="52730"/>
                </a:lnTo>
                <a:lnTo>
                  <a:pt x="4140454" y="81686"/>
                </a:lnTo>
                <a:lnTo>
                  <a:pt x="4141215" y="81686"/>
                </a:lnTo>
                <a:lnTo>
                  <a:pt x="4141215" y="52730"/>
                </a:lnTo>
                <a:close/>
              </a:path>
              <a:path w="4169918" h="134416">
                <a:moveTo>
                  <a:pt x="4145094" y="52730"/>
                </a:moveTo>
                <a:lnTo>
                  <a:pt x="4141215" y="52730"/>
                </a:lnTo>
                <a:lnTo>
                  <a:pt x="4141215" y="81686"/>
                </a:lnTo>
                <a:lnTo>
                  <a:pt x="4145094" y="81686"/>
                </a:lnTo>
                <a:lnTo>
                  <a:pt x="4169918" y="67208"/>
                </a:lnTo>
                <a:lnTo>
                  <a:pt x="4145094" y="52730"/>
                </a:lnTo>
                <a:close/>
              </a:path>
              <a:path w="4169918" h="134416">
                <a:moveTo>
                  <a:pt x="4133850" y="54698"/>
                </a:moveTo>
                <a:lnTo>
                  <a:pt x="4112405" y="67208"/>
                </a:lnTo>
                <a:lnTo>
                  <a:pt x="4133850" y="79717"/>
                </a:lnTo>
                <a:lnTo>
                  <a:pt x="4133850" y="54698"/>
                </a:lnTo>
                <a:close/>
              </a:path>
              <a:path w="4169918" h="134416">
                <a:moveTo>
                  <a:pt x="4140454" y="54698"/>
                </a:moveTo>
                <a:lnTo>
                  <a:pt x="4133850" y="54698"/>
                </a:lnTo>
                <a:lnTo>
                  <a:pt x="4133850" y="79717"/>
                </a:lnTo>
                <a:lnTo>
                  <a:pt x="4140454" y="79717"/>
                </a:lnTo>
                <a:lnTo>
                  <a:pt x="4140454" y="54698"/>
                </a:lnTo>
                <a:close/>
              </a:path>
              <a:path w="4169918" h="134416">
                <a:moveTo>
                  <a:pt x="4140454" y="52730"/>
                </a:moveTo>
                <a:lnTo>
                  <a:pt x="4111498" y="52730"/>
                </a:lnTo>
                <a:lnTo>
                  <a:pt x="4111498" y="66679"/>
                </a:lnTo>
                <a:lnTo>
                  <a:pt x="4112405" y="67208"/>
                </a:lnTo>
                <a:lnTo>
                  <a:pt x="4133850" y="54698"/>
                </a:lnTo>
                <a:lnTo>
                  <a:pt x="4140454" y="54698"/>
                </a:lnTo>
                <a:lnTo>
                  <a:pt x="4140454" y="52730"/>
                </a:lnTo>
                <a:close/>
              </a:path>
              <a:path w="4169918" h="134416">
                <a:moveTo>
                  <a:pt x="4054602" y="0"/>
                </a:moveTo>
                <a:lnTo>
                  <a:pt x="4045839" y="2336"/>
                </a:lnTo>
                <a:lnTo>
                  <a:pt x="4037711" y="16141"/>
                </a:lnTo>
                <a:lnTo>
                  <a:pt x="4039997" y="25006"/>
                </a:lnTo>
                <a:lnTo>
                  <a:pt x="4111498" y="66679"/>
                </a:lnTo>
                <a:lnTo>
                  <a:pt x="4111498" y="52730"/>
                </a:lnTo>
                <a:lnTo>
                  <a:pt x="4145094" y="52730"/>
                </a:lnTo>
                <a:lnTo>
                  <a:pt x="4054602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" name="object 11"/>
          <p:cNvSpPr/>
          <p:nvPr/>
        </p:nvSpPr>
        <p:spPr>
          <a:xfrm>
            <a:off x="6553200" y="4495800"/>
            <a:ext cx="2362200" cy="140055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" name="object 12"/>
          <p:cNvSpPr/>
          <p:nvPr/>
        </p:nvSpPr>
        <p:spPr>
          <a:xfrm>
            <a:off x="381000" y="1295400"/>
            <a:ext cx="2667000" cy="199796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" name="object 13"/>
          <p:cNvSpPr/>
          <p:nvPr/>
        </p:nvSpPr>
        <p:spPr>
          <a:xfrm>
            <a:off x="381000" y="4084320"/>
            <a:ext cx="2667000" cy="155448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" name="object 14"/>
          <p:cNvSpPr/>
          <p:nvPr/>
        </p:nvSpPr>
        <p:spPr>
          <a:xfrm>
            <a:off x="4038600" y="1524000"/>
            <a:ext cx="998220" cy="99822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554837" y="163671"/>
            <a:ext cx="4848168" cy="30459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400"/>
              </a:lnSpc>
              <a:spcBef>
                <a:spcPts val="120"/>
              </a:spcBef>
            </a:pPr>
            <a:r>
              <a:rPr dirty="0" smtClean="0" sz="2200" spc="9">
                <a:latin typeface="΢"/>
                <a:cs typeface="΢"/>
              </a:rPr>
              <a:t>协同的人力资源管理：薪资计</a:t>
            </a:r>
            <a:r>
              <a:rPr dirty="0" smtClean="0" sz="2200" spc="19">
                <a:latin typeface="΢"/>
                <a:cs typeface="΢"/>
              </a:rPr>
              <a:t>划</a:t>
            </a:r>
            <a:r>
              <a:rPr dirty="0" smtClean="0" sz="2200" spc="9">
                <a:latin typeface="΢"/>
                <a:cs typeface="΢"/>
              </a:rPr>
              <a:t>员门户</a:t>
            </a:r>
            <a:endParaRPr sz="2200">
              <a:latin typeface="微软雅黑"/>
              <a:cs typeface="微软雅黑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66140" y="846050"/>
            <a:ext cx="2746654" cy="2799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205"/>
              </a:lnSpc>
              <a:spcBef>
                <a:spcPts val="110"/>
              </a:spcBef>
            </a:pPr>
            <a:r>
              <a:rPr dirty="0" smtClean="0" sz="2000">
                <a:solidFill>
                  <a:srgbClr val="777777"/>
                </a:solidFill>
                <a:latin typeface="΢"/>
                <a:cs typeface="΢"/>
              </a:rPr>
              <a:t>专业人士门户</a:t>
            </a:r>
            <a:r>
              <a:rPr dirty="0" smtClean="0" baseline="-1449" sz="3000" spc="449">
                <a:solidFill>
                  <a:srgbClr val="777777"/>
                </a:solidFill>
                <a:latin typeface="Arial"/>
                <a:cs typeface="Arial"/>
              </a:rPr>
              <a:t>:</a:t>
            </a:r>
            <a:r>
              <a:rPr dirty="0" smtClean="0" sz="2000" spc="0">
                <a:solidFill>
                  <a:srgbClr val="777777"/>
                </a:solidFill>
                <a:latin typeface="΢"/>
                <a:cs typeface="΢"/>
              </a:rPr>
              <a:t>薪资</a:t>
            </a:r>
            <a:r>
              <a:rPr dirty="0" smtClean="0" sz="2000" spc="-9">
                <a:solidFill>
                  <a:srgbClr val="777777"/>
                </a:solidFill>
                <a:latin typeface="΢"/>
                <a:cs typeface="΢"/>
              </a:rPr>
              <a:t>调查</a:t>
            </a:r>
            <a:endParaRPr sz="2000">
              <a:latin typeface="微软雅黑"/>
              <a:cs typeface="微软雅黑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292600" y="5442129"/>
            <a:ext cx="588340" cy="2799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205"/>
              </a:lnSpc>
              <a:spcBef>
                <a:spcPts val="110"/>
              </a:spcBef>
            </a:pPr>
            <a:r>
              <a:rPr dirty="0" smtClean="0" sz="2000" spc="9">
                <a:solidFill>
                  <a:srgbClr val="003366"/>
                </a:solidFill>
                <a:latin typeface="΢"/>
                <a:cs typeface="΢"/>
              </a:rPr>
              <a:t>传送</a:t>
            </a:r>
            <a:endParaRPr sz="2000">
              <a:latin typeface="微软雅黑"/>
              <a:cs typeface="微软雅黑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004309" y="5743286"/>
            <a:ext cx="1161261" cy="25721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025"/>
              </a:lnSpc>
              <a:spcBef>
                <a:spcPts val="101"/>
              </a:spcBef>
            </a:pPr>
            <a:r>
              <a:rPr dirty="0" smtClean="0" baseline="-2070" sz="2100" spc="0">
                <a:solidFill>
                  <a:srgbClr val="003366"/>
                </a:solidFill>
                <a:latin typeface="Arial"/>
                <a:cs typeface="Arial"/>
              </a:rPr>
              <a:t>•</a:t>
            </a:r>
            <a:r>
              <a:rPr dirty="0" smtClean="0" baseline="-2070" sz="2100" spc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dirty="0" smtClean="0" baseline="-2070" sz="2100" spc="47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dirty="0" smtClean="0" baseline="-1085" sz="2700" spc="9">
                <a:solidFill>
                  <a:srgbClr val="003366"/>
                </a:solidFill>
                <a:latin typeface="΢"/>
                <a:cs typeface="΢"/>
              </a:rPr>
              <a:t>职位描述</a:t>
            </a:r>
            <a:endParaRPr sz="1800">
              <a:latin typeface="微软雅黑"/>
              <a:cs typeface="微软雅黑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972305" y="6017605"/>
            <a:ext cx="1223264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000"/>
              </a:lnSpc>
              <a:spcBef>
                <a:spcPts val="100"/>
              </a:spcBef>
            </a:pPr>
            <a:r>
              <a:rPr dirty="0" smtClean="0" baseline="-1085" sz="2700" spc="0">
                <a:solidFill>
                  <a:srgbClr val="003366"/>
                </a:solidFill>
                <a:latin typeface="΢"/>
                <a:cs typeface="΢"/>
              </a:rPr>
              <a:t>•</a:t>
            </a:r>
            <a:r>
              <a:rPr dirty="0" smtClean="0" baseline="-1085" sz="2700" spc="485">
                <a:solidFill>
                  <a:srgbClr val="003366"/>
                </a:solidFill>
                <a:latin typeface="΢"/>
                <a:cs typeface="΢"/>
              </a:rPr>
              <a:t> </a:t>
            </a:r>
            <a:r>
              <a:rPr dirty="0" smtClean="0" baseline="-1085" sz="2700" spc="9">
                <a:solidFill>
                  <a:srgbClr val="003366"/>
                </a:solidFill>
                <a:latin typeface="΢"/>
                <a:cs typeface="΢"/>
              </a:rPr>
              <a:t>报酬结构</a:t>
            </a:r>
            <a:endParaRPr sz="1800">
              <a:latin typeface="微软雅黑"/>
              <a:cs typeface="微软雅黑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412996" y="6309237"/>
            <a:ext cx="332129" cy="2037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sz="1400" spc="320">
                <a:solidFill>
                  <a:srgbClr val="003366"/>
                </a:solidFill>
                <a:latin typeface="Arial"/>
                <a:cs typeface="Arial"/>
              </a:rPr>
              <a:t>.</a:t>
            </a:r>
            <a:r>
              <a:rPr dirty="0" smtClean="0" sz="1400" spc="302">
                <a:solidFill>
                  <a:srgbClr val="003366"/>
                </a:solidFill>
                <a:latin typeface="Arial"/>
                <a:cs typeface="Arial"/>
              </a:rPr>
              <a:t>.</a:t>
            </a:r>
            <a:r>
              <a:rPr dirty="0" smtClean="0" sz="1400" spc="311">
                <a:solidFill>
                  <a:srgbClr val="003366"/>
                </a:solidFill>
                <a:latin typeface="Arial"/>
                <a:cs typeface="Arial"/>
              </a:rPr>
              <a:t>.</a:t>
            </a:r>
            <a:endParaRPr sz="14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09524" y="6633699"/>
            <a:ext cx="2386151" cy="13208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975"/>
              </a:lnSpc>
              <a:spcBef>
                <a:spcPts val="48"/>
              </a:spcBef>
            </a:pPr>
            <a:r>
              <a:rPr dirty="0" smtClean="0" sz="850" spc="0">
                <a:solidFill>
                  <a:srgbClr val="B1B1B1"/>
                </a:solidFill>
                <a:latin typeface="Symbol"/>
                <a:cs typeface="Symbol"/>
              </a:rPr>
              <a:t></a:t>
            </a:r>
            <a:r>
              <a:rPr dirty="0" smtClean="0" sz="850" spc="0">
                <a:solidFill>
                  <a:srgbClr val="B1B1B1"/>
                </a:solidFill>
                <a:latin typeface="Times New Roman"/>
                <a:cs typeface="Times New Roman"/>
              </a:rPr>
              <a:t> </a:t>
            </a:r>
            <a:r>
              <a:rPr dirty="0" smtClean="0" sz="850" spc="51">
                <a:solidFill>
                  <a:srgbClr val="B1B1B1"/>
                </a:solidFill>
                <a:latin typeface="Times New Roman"/>
                <a:cs typeface="Times New Roman"/>
              </a:rPr>
              <a:t> 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S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A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P</a:t>
            </a:r>
            <a:r>
              <a:rPr dirty="0" smtClean="0" sz="700" spc="-23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A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G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2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0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0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2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,</a:t>
            </a:r>
            <a:r>
              <a:rPr dirty="0" smtClean="0" sz="700" spc="12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T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itle</a:t>
            </a:r>
            <a:r>
              <a:rPr dirty="0" smtClean="0" sz="700" spc="-18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o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f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P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r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e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s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e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n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t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a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ti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o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n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,</a:t>
            </a:r>
            <a:r>
              <a:rPr dirty="0" smtClean="0" sz="700" spc="13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S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p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e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a</a:t>
            </a:r>
            <a:r>
              <a:rPr dirty="0" smtClean="0" sz="700" spc="9">
                <a:solidFill>
                  <a:srgbClr val="B1B1B1"/>
                </a:solidFill>
                <a:latin typeface="Arial"/>
                <a:cs typeface="Arial"/>
              </a:rPr>
              <a:t>k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e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r</a:t>
            </a:r>
            <a:r>
              <a:rPr dirty="0" smtClean="0" sz="700" spc="-20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Na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m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e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1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65</a:t>
            </a:r>
            <a:endParaRPr sz="7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15695" y="5772911"/>
            <a:ext cx="2687320" cy="39623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571195">
              <a:lnSpc>
                <a:spcPts val="2950"/>
              </a:lnSpc>
              <a:spcBef>
                <a:spcPts val="147"/>
              </a:spcBef>
            </a:pPr>
            <a:r>
              <a:rPr dirty="0" smtClean="0" sz="2000" spc="9">
                <a:solidFill>
                  <a:srgbClr val="FFFFFF"/>
                </a:solidFill>
                <a:latin typeface="΢"/>
                <a:cs typeface="΢"/>
              </a:rPr>
              <a:t>参与薪资</a:t>
            </a:r>
            <a:r>
              <a:rPr dirty="0" smtClean="0" sz="2000" spc="0">
                <a:solidFill>
                  <a:srgbClr val="FFFFFF"/>
                </a:solidFill>
                <a:latin typeface="΢"/>
                <a:cs typeface="΢"/>
              </a:rPr>
              <a:t>调查</a:t>
            </a:r>
            <a:endParaRPr sz="2000">
              <a:latin typeface="微软雅黑"/>
              <a:cs typeface="微软雅黑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81000" y="3549396"/>
            <a:ext cx="2484628" cy="33680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R="12700">
              <a:lnSpc>
                <a:spcPts val="500"/>
              </a:lnSpc>
              <a:spcBef>
                <a:spcPts val="25"/>
              </a:spcBef>
            </a:pPr>
            <a:endParaRPr sz="500"/>
          </a:p>
          <a:p>
            <a:pPr marL="720242">
              <a:lnSpc>
                <a:spcPct val="95825"/>
              </a:lnSpc>
            </a:pPr>
            <a:r>
              <a:rPr dirty="0" smtClean="0" sz="1600" spc="-343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mtClean="0" sz="1600" spc="-82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mtClean="0" sz="1600" spc="-7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dirty="0" smtClean="0" sz="1600" spc="-7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600" spc="-59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600" spc="-272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mtClean="0" sz="1600" spc="-82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mtClean="0" sz="1600" spc="6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dirty="0" smtClean="0" sz="1600" spc="-353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600" spc="-82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1600" spc="351">
                <a:solidFill>
                  <a:srgbClr val="FFFFFF"/>
                </a:solidFill>
                <a:latin typeface="Arial"/>
                <a:cs typeface="Arial"/>
              </a:rPr>
              <a:t>t</a:t>
            </a:r>
            <a:endParaRPr sz="16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660391" y="691895"/>
            <a:ext cx="4270756" cy="594664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061717">
              <a:lnSpc>
                <a:spcPts val="2850"/>
              </a:lnSpc>
              <a:spcBef>
                <a:spcPts val="142"/>
              </a:spcBef>
              <a:tabLst>
                <a:tab pos="3340100" algn="l"/>
              </a:tabLst>
            </a:pPr>
            <a:r>
              <a:rPr dirty="0" smtClean="0" baseline="-2170" sz="2700" spc="9">
                <a:solidFill>
                  <a:srgbClr val="333333"/>
                </a:solidFill>
                <a:latin typeface="΢"/>
                <a:cs typeface="΢"/>
              </a:rPr>
              <a:t>薪酬计划</a:t>
            </a:r>
            <a:r>
              <a:rPr dirty="0" smtClean="0" baseline="-2170" sz="2700" spc="0">
                <a:solidFill>
                  <a:srgbClr val="333333"/>
                </a:solidFill>
                <a:latin typeface="΢"/>
                <a:cs typeface="΢"/>
              </a:rPr>
              <a:t>员	</a:t>
            </a:r>
            <a:r>
              <a:rPr dirty="0" smtClean="0" baseline="-2898" sz="3000" spc="444">
                <a:latin typeface="Arial"/>
                <a:cs typeface="Arial"/>
              </a:rPr>
              <a:t>:</a:t>
            </a:r>
            <a:endParaRPr sz="2000">
              <a:latin typeface="Arial"/>
              <a:cs typeface="Arial"/>
            </a:endParaRPr>
          </a:p>
          <a:p>
            <a:pPr marL="2061717">
              <a:lnSpc>
                <a:spcPts val="1939"/>
              </a:lnSpc>
            </a:pPr>
            <a:r>
              <a:rPr dirty="0" smtClean="0" baseline="1220" sz="2400" spc="19">
                <a:solidFill>
                  <a:srgbClr val="003366"/>
                </a:solidFill>
                <a:latin typeface="΢"/>
                <a:cs typeface="΢"/>
              </a:rPr>
              <a:t>根</a:t>
            </a:r>
            <a:r>
              <a:rPr dirty="0" smtClean="0" baseline="1220" sz="2400" spc="9">
                <a:solidFill>
                  <a:srgbClr val="003366"/>
                </a:solidFill>
                <a:latin typeface="΢"/>
                <a:cs typeface="΢"/>
              </a:rPr>
              <a:t>据</a:t>
            </a:r>
            <a:r>
              <a:rPr dirty="0" smtClean="0" baseline="1220" sz="2400" spc="9">
                <a:solidFill>
                  <a:srgbClr val="003366"/>
                </a:solidFill>
                <a:latin typeface="΢"/>
                <a:cs typeface="΢"/>
              </a:rPr>
              <a:t>市</a:t>
            </a:r>
            <a:r>
              <a:rPr dirty="0" smtClean="0" baseline="1220" sz="2400" spc="19">
                <a:solidFill>
                  <a:srgbClr val="003366"/>
                </a:solidFill>
                <a:latin typeface="΢"/>
                <a:cs typeface="΢"/>
              </a:rPr>
              <a:t>场</a:t>
            </a:r>
            <a:r>
              <a:rPr dirty="0" smtClean="0" baseline="1220" sz="2400" spc="9">
                <a:solidFill>
                  <a:srgbClr val="003366"/>
                </a:solidFill>
                <a:latin typeface="΢"/>
                <a:cs typeface="΢"/>
              </a:rPr>
              <a:t>行</a:t>
            </a:r>
            <a:r>
              <a:rPr dirty="0" smtClean="0" baseline="1220" sz="2400" spc="19">
                <a:solidFill>
                  <a:srgbClr val="003366"/>
                </a:solidFill>
                <a:latin typeface="΢"/>
                <a:cs typeface="΢"/>
              </a:rPr>
              <a:t>情</a:t>
            </a:r>
            <a:r>
              <a:rPr dirty="0" smtClean="0" baseline="1220" sz="2400" spc="9">
                <a:solidFill>
                  <a:srgbClr val="003366"/>
                </a:solidFill>
                <a:latin typeface="΢"/>
                <a:cs typeface="΢"/>
              </a:rPr>
              <a:t>确</a:t>
            </a:r>
            <a:r>
              <a:rPr dirty="0" smtClean="0" baseline="1220" sz="2400" spc="34">
                <a:solidFill>
                  <a:srgbClr val="003366"/>
                </a:solidFill>
                <a:latin typeface="΢"/>
                <a:cs typeface="΢"/>
              </a:rPr>
              <a:t>定</a:t>
            </a:r>
            <a:r>
              <a:rPr dirty="0" smtClean="0" baseline="1220" sz="2400" spc="9">
                <a:solidFill>
                  <a:srgbClr val="003366"/>
                </a:solidFill>
                <a:latin typeface="΢"/>
                <a:cs typeface="΢"/>
              </a:rPr>
              <a:t>薪</a:t>
            </a:r>
            <a:r>
              <a:rPr dirty="0" smtClean="0" baseline="1220" sz="2400" spc="0">
                <a:solidFill>
                  <a:srgbClr val="003366"/>
                </a:solidFill>
                <a:latin typeface="΢"/>
                <a:cs typeface="΢"/>
              </a:rPr>
              <a:t>酬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324600" y="5867400"/>
            <a:ext cx="2593848" cy="70104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550"/>
              </a:lnSpc>
              <a:spcBef>
                <a:spcPts val="10"/>
              </a:spcBef>
            </a:pPr>
            <a:endParaRPr sz="550"/>
          </a:p>
          <a:p>
            <a:pPr marL="864873" marR="856988" algn="ctr">
              <a:lnSpc>
                <a:spcPct val="95825"/>
              </a:lnSpc>
              <a:tabLst>
                <a:tab pos="1371600" algn="l"/>
              </a:tabLst>
            </a:pPr>
            <a:r>
              <a:rPr dirty="0" smtClean="0" sz="2000" spc="-403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mtClean="0" sz="2000" spc="-413">
                <a:solidFill>
                  <a:srgbClr val="FFFFFF"/>
                </a:solidFill>
                <a:latin typeface="Arial"/>
                <a:cs typeface="Arial"/>
              </a:rPr>
              <a:t>AP</a:t>
            </a:r>
            <a:r>
              <a:rPr dirty="0" smtClean="0" sz="2000" spc="-31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2000" spc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dirty="0" smtClean="0" sz="2000" spc="-447">
                <a:solidFill>
                  <a:srgbClr val="FFFFFF"/>
                </a:solidFill>
                <a:latin typeface="Arial"/>
                <a:cs typeface="Arial"/>
              </a:rPr>
              <a:t>HR</a:t>
            </a:r>
            <a:endParaRPr sz="2000">
              <a:latin typeface="Arial"/>
              <a:cs typeface="Arial"/>
            </a:endParaRPr>
          </a:p>
          <a:p>
            <a:pPr marL="753325" marR="739508" algn="ctr">
              <a:lnSpc>
                <a:spcPts val="2500"/>
              </a:lnSpc>
              <a:spcBef>
                <a:spcPts val="125"/>
              </a:spcBef>
            </a:pPr>
            <a:r>
              <a:rPr dirty="0" smtClean="0" sz="2000" spc="9">
                <a:solidFill>
                  <a:srgbClr val="FFFFFF"/>
                </a:solidFill>
                <a:latin typeface="΢"/>
                <a:cs typeface="΢"/>
              </a:rPr>
              <a:t>薪</a:t>
            </a:r>
            <a:r>
              <a:rPr dirty="0" smtClean="0" sz="2000" spc="9">
                <a:solidFill>
                  <a:srgbClr val="FFFFFF"/>
                </a:solidFill>
                <a:latin typeface="΢"/>
                <a:cs typeface="΢"/>
              </a:rPr>
              <a:t>酬</a:t>
            </a:r>
            <a:r>
              <a:rPr dirty="0" smtClean="0" sz="2000" spc="14">
                <a:solidFill>
                  <a:srgbClr val="FFFFFF"/>
                </a:solidFill>
                <a:latin typeface="΢"/>
                <a:cs typeface="΢"/>
              </a:rPr>
              <a:t>管理</a:t>
            </a:r>
            <a:endParaRPr sz="2000">
              <a:latin typeface="微软雅黑"/>
              <a:cs typeface="微软雅黑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7998"/>
          </a:xfrm>
          <a:custGeom>
            <a:avLst/>
            <a:gdLst/>
            <a:ahLst/>
            <a:cxnLst/>
            <a:rect l="l" t="t" r="r" b="b"/>
            <a:pathLst>
              <a:path w="9144000" h="6857998">
                <a:moveTo>
                  <a:pt x="9144000" y="6857998"/>
                </a:moveTo>
                <a:lnTo>
                  <a:pt x="9144000" y="0"/>
                </a:lnTo>
                <a:lnTo>
                  <a:pt x="0" y="0"/>
                </a:lnTo>
                <a:lnTo>
                  <a:pt x="0" y="6857998"/>
                </a:lnTo>
                <a:lnTo>
                  <a:pt x="9144000" y="6857998"/>
                </a:lnTo>
                <a:close/>
              </a:path>
            </a:pathLst>
          </a:custGeom>
          <a:solidFill>
            <a:srgbClr val="959595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/>
          <p:nvPr/>
        </p:nvSpPr>
        <p:spPr>
          <a:xfrm>
            <a:off x="0" y="0"/>
            <a:ext cx="9144000" cy="68579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6246876" y="3774947"/>
            <a:ext cx="2727960" cy="26075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6178296" y="3706367"/>
            <a:ext cx="2712720" cy="2592324"/>
          </a:xfrm>
          <a:custGeom>
            <a:avLst/>
            <a:gdLst/>
            <a:ahLst/>
            <a:cxnLst/>
            <a:rect l="l" t="t" r="r" b="b"/>
            <a:pathLst>
              <a:path w="2712720" h="2592324">
                <a:moveTo>
                  <a:pt x="0" y="2592323"/>
                </a:moveTo>
                <a:lnTo>
                  <a:pt x="2712720" y="2592323"/>
                </a:lnTo>
                <a:lnTo>
                  <a:pt x="2712720" y="0"/>
                </a:lnTo>
                <a:lnTo>
                  <a:pt x="0" y="0"/>
                </a:lnTo>
                <a:lnTo>
                  <a:pt x="0" y="2592323"/>
                </a:lnTo>
                <a:close/>
              </a:path>
            </a:pathLst>
          </a:custGeom>
          <a:solidFill>
            <a:srgbClr val="D4D7E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6178296" y="3706367"/>
            <a:ext cx="2712720" cy="2592324"/>
          </a:xfrm>
          <a:custGeom>
            <a:avLst/>
            <a:gdLst/>
            <a:ahLst/>
            <a:cxnLst/>
            <a:rect l="l" t="t" r="r" b="b"/>
            <a:pathLst>
              <a:path w="2712720" h="2592324">
                <a:moveTo>
                  <a:pt x="0" y="2592323"/>
                </a:moveTo>
                <a:lnTo>
                  <a:pt x="2712720" y="2592323"/>
                </a:lnTo>
                <a:lnTo>
                  <a:pt x="2712720" y="0"/>
                </a:lnTo>
                <a:lnTo>
                  <a:pt x="0" y="0"/>
                </a:lnTo>
                <a:lnTo>
                  <a:pt x="0" y="2592323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359663" y="1370075"/>
            <a:ext cx="2727960" cy="496214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" name="object 8"/>
          <p:cNvSpPr/>
          <p:nvPr/>
        </p:nvSpPr>
        <p:spPr>
          <a:xfrm>
            <a:off x="291084" y="1301496"/>
            <a:ext cx="2712719" cy="4946904"/>
          </a:xfrm>
          <a:custGeom>
            <a:avLst/>
            <a:gdLst/>
            <a:ahLst/>
            <a:cxnLst/>
            <a:rect l="l" t="t" r="r" b="b"/>
            <a:pathLst>
              <a:path w="2712719" h="4946904">
                <a:moveTo>
                  <a:pt x="0" y="4946904"/>
                </a:moveTo>
                <a:lnTo>
                  <a:pt x="2712719" y="4946904"/>
                </a:lnTo>
                <a:lnTo>
                  <a:pt x="2712719" y="0"/>
                </a:lnTo>
                <a:lnTo>
                  <a:pt x="0" y="0"/>
                </a:lnTo>
                <a:lnTo>
                  <a:pt x="0" y="4946904"/>
                </a:lnTo>
                <a:close/>
              </a:path>
            </a:pathLst>
          </a:custGeom>
          <a:solidFill>
            <a:srgbClr val="B1B1B1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" name="object 9"/>
          <p:cNvSpPr/>
          <p:nvPr/>
        </p:nvSpPr>
        <p:spPr>
          <a:xfrm>
            <a:off x="291084" y="1301496"/>
            <a:ext cx="2712719" cy="4946904"/>
          </a:xfrm>
          <a:custGeom>
            <a:avLst/>
            <a:gdLst/>
            <a:ahLst/>
            <a:cxnLst/>
            <a:rect l="l" t="t" r="r" b="b"/>
            <a:pathLst>
              <a:path w="2712719" h="4946904">
                <a:moveTo>
                  <a:pt x="0" y="4946904"/>
                </a:moveTo>
                <a:lnTo>
                  <a:pt x="2712719" y="4946904"/>
                </a:lnTo>
                <a:lnTo>
                  <a:pt x="2712719" y="0"/>
                </a:lnTo>
                <a:lnTo>
                  <a:pt x="0" y="0"/>
                </a:lnTo>
                <a:lnTo>
                  <a:pt x="0" y="4946904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" name="object 10"/>
          <p:cNvSpPr/>
          <p:nvPr/>
        </p:nvSpPr>
        <p:spPr>
          <a:xfrm>
            <a:off x="492251" y="1866900"/>
            <a:ext cx="2180844" cy="16383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" name="object 11"/>
          <p:cNvSpPr/>
          <p:nvPr/>
        </p:nvSpPr>
        <p:spPr>
          <a:xfrm>
            <a:off x="3608832" y="1438655"/>
            <a:ext cx="1641348" cy="328269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" name="object 12"/>
          <p:cNvSpPr/>
          <p:nvPr/>
        </p:nvSpPr>
        <p:spPr>
          <a:xfrm>
            <a:off x="3680459" y="1895855"/>
            <a:ext cx="1502664" cy="260603"/>
          </a:xfrm>
          <a:custGeom>
            <a:avLst/>
            <a:gdLst/>
            <a:ahLst/>
            <a:cxnLst/>
            <a:rect l="l" t="t" r="r" b="b"/>
            <a:pathLst>
              <a:path w="1502664" h="260603">
                <a:moveTo>
                  <a:pt x="0" y="260603"/>
                </a:moveTo>
                <a:lnTo>
                  <a:pt x="1502664" y="260603"/>
                </a:lnTo>
                <a:lnTo>
                  <a:pt x="1502664" y="0"/>
                </a:lnTo>
                <a:lnTo>
                  <a:pt x="0" y="0"/>
                </a:lnTo>
                <a:lnTo>
                  <a:pt x="0" y="260603"/>
                </a:lnTo>
                <a:close/>
              </a:path>
            </a:pathLst>
          </a:custGeom>
          <a:solidFill>
            <a:srgbClr val="E6E4C8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" name="object 13"/>
          <p:cNvSpPr/>
          <p:nvPr/>
        </p:nvSpPr>
        <p:spPr>
          <a:xfrm>
            <a:off x="2499360" y="1983358"/>
            <a:ext cx="1232153" cy="241553"/>
          </a:xfrm>
          <a:custGeom>
            <a:avLst/>
            <a:gdLst/>
            <a:ahLst/>
            <a:cxnLst/>
            <a:rect l="l" t="t" r="r" b="b"/>
            <a:pathLst>
              <a:path w="1232153" h="241553">
                <a:moveTo>
                  <a:pt x="1144061" y="28593"/>
                </a:moveTo>
                <a:lnTo>
                  <a:pt x="0" y="212851"/>
                </a:lnTo>
                <a:lnTo>
                  <a:pt x="4571" y="241553"/>
                </a:lnTo>
                <a:lnTo>
                  <a:pt x="1148674" y="57162"/>
                </a:lnTo>
                <a:lnTo>
                  <a:pt x="1144061" y="28593"/>
                </a:lnTo>
                <a:close/>
              </a:path>
              <a:path w="1232153" h="241553">
                <a:moveTo>
                  <a:pt x="1223247" y="26288"/>
                </a:moveTo>
                <a:lnTo>
                  <a:pt x="1158366" y="26288"/>
                </a:lnTo>
                <a:lnTo>
                  <a:pt x="1162939" y="54863"/>
                </a:lnTo>
                <a:lnTo>
                  <a:pt x="1148674" y="57162"/>
                </a:lnTo>
                <a:lnTo>
                  <a:pt x="1153287" y="85725"/>
                </a:lnTo>
                <a:lnTo>
                  <a:pt x="1232153" y="29082"/>
                </a:lnTo>
                <a:lnTo>
                  <a:pt x="1223247" y="26288"/>
                </a:lnTo>
                <a:close/>
              </a:path>
              <a:path w="1232153" h="241553">
                <a:moveTo>
                  <a:pt x="1158366" y="26288"/>
                </a:moveTo>
                <a:lnTo>
                  <a:pt x="1144061" y="28593"/>
                </a:lnTo>
                <a:lnTo>
                  <a:pt x="1148674" y="57162"/>
                </a:lnTo>
                <a:lnTo>
                  <a:pt x="1162939" y="54863"/>
                </a:lnTo>
                <a:lnTo>
                  <a:pt x="1158366" y="26288"/>
                </a:lnTo>
                <a:close/>
              </a:path>
              <a:path w="1232153" h="241553">
                <a:moveTo>
                  <a:pt x="1139443" y="0"/>
                </a:moveTo>
                <a:lnTo>
                  <a:pt x="1144061" y="28593"/>
                </a:lnTo>
                <a:lnTo>
                  <a:pt x="1158366" y="26288"/>
                </a:lnTo>
                <a:lnTo>
                  <a:pt x="1223247" y="26288"/>
                </a:lnTo>
                <a:lnTo>
                  <a:pt x="1139443" y="0"/>
                </a:lnTo>
                <a:close/>
              </a:path>
            </a:pathLst>
          </a:custGeom>
          <a:solidFill>
            <a:srgbClr val="FF66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" name="object 14"/>
          <p:cNvSpPr/>
          <p:nvPr/>
        </p:nvSpPr>
        <p:spPr>
          <a:xfrm>
            <a:off x="5768340" y="1380744"/>
            <a:ext cx="1868423" cy="1842515"/>
          </a:xfrm>
          <a:custGeom>
            <a:avLst/>
            <a:gdLst/>
            <a:ahLst/>
            <a:cxnLst/>
            <a:rect l="l" t="t" r="r" b="b"/>
            <a:pathLst>
              <a:path w="1868423" h="1842515">
                <a:moveTo>
                  <a:pt x="0" y="1842515"/>
                </a:moveTo>
                <a:lnTo>
                  <a:pt x="1868423" y="1842515"/>
                </a:lnTo>
                <a:lnTo>
                  <a:pt x="1868423" y="0"/>
                </a:lnTo>
                <a:lnTo>
                  <a:pt x="0" y="0"/>
                </a:lnTo>
                <a:lnTo>
                  <a:pt x="0" y="1842515"/>
                </a:lnTo>
                <a:close/>
              </a:path>
            </a:pathLst>
          </a:custGeom>
          <a:solidFill>
            <a:srgbClr val="EF9F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" name="object 15"/>
          <p:cNvSpPr/>
          <p:nvPr/>
        </p:nvSpPr>
        <p:spPr>
          <a:xfrm>
            <a:off x="5768340" y="1380744"/>
            <a:ext cx="1821180" cy="184251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" name="object 16"/>
          <p:cNvSpPr/>
          <p:nvPr/>
        </p:nvSpPr>
        <p:spPr>
          <a:xfrm>
            <a:off x="6883781" y="1934845"/>
            <a:ext cx="1875409" cy="1784477"/>
          </a:xfrm>
          <a:custGeom>
            <a:avLst/>
            <a:gdLst/>
            <a:ahLst/>
            <a:cxnLst/>
            <a:rect l="l" t="t" r="r" b="b"/>
            <a:pathLst>
              <a:path w="1875409" h="1784477">
                <a:moveTo>
                  <a:pt x="1802446" y="1735142"/>
                </a:moveTo>
                <a:lnTo>
                  <a:pt x="1782572" y="1756028"/>
                </a:lnTo>
                <a:lnTo>
                  <a:pt x="1875409" y="1784477"/>
                </a:lnTo>
                <a:lnTo>
                  <a:pt x="1861172" y="1745106"/>
                </a:lnTo>
                <a:lnTo>
                  <a:pt x="1812925" y="1745106"/>
                </a:lnTo>
                <a:lnTo>
                  <a:pt x="1802446" y="1735142"/>
                </a:lnTo>
                <a:close/>
              </a:path>
              <a:path w="1875409" h="1784477">
                <a:moveTo>
                  <a:pt x="1822385" y="1714186"/>
                </a:moveTo>
                <a:lnTo>
                  <a:pt x="1802446" y="1735142"/>
                </a:lnTo>
                <a:lnTo>
                  <a:pt x="1812925" y="1745106"/>
                </a:lnTo>
                <a:lnTo>
                  <a:pt x="1832864" y="1724152"/>
                </a:lnTo>
                <a:lnTo>
                  <a:pt x="1822385" y="1714186"/>
                </a:lnTo>
                <a:close/>
              </a:path>
              <a:path w="1875409" h="1784477">
                <a:moveTo>
                  <a:pt x="1842389" y="1693163"/>
                </a:moveTo>
                <a:lnTo>
                  <a:pt x="1822385" y="1714186"/>
                </a:lnTo>
                <a:lnTo>
                  <a:pt x="1832864" y="1724152"/>
                </a:lnTo>
                <a:lnTo>
                  <a:pt x="1812925" y="1745106"/>
                </a:lnTo>
                <a:lnTo>
                  <a:pt x="1861172" y="1745106"/>
                </a:lnTo>
                <a:lnTo>
                  <a:pt x="1842389" y="1693163"/>
                </a:lnTo>
                <a:close/>
              </a:path>
              <a:path w="1875409" h="1784477">
                <a:moveTo>
                  <a:pt x="20066" y="0"/>
                </a:moveTo>
                <a:lnTo>
                  <a:pt x="0" y="21081"/>
                </a:lnTo>
                <a:lnTo>
                  <a:pt x="1802446" y="1735142"/>
                </a:lnTo>
                <a:lnTo>
                  <a:pt x="1822385" y="1714186"/>
                </a:lnTo>
                <a:lnTo>
                  <a:pt x="20066" y="0"/>
                </a:lnTo>
                <a:close/>
              </a:path>
            </a:pathLst>
          </a:custGeom>
          <a:solidFill>
            <a:srgbClr val="00CC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" name="object 17"/>
          <p:cNvSpPr/>
          <p:nvPr/>
        </p:nvSpPr>
        <p:spPr>
          <a:xfrm>
            <a:off x="6768845" y="1749116"/>
            <a:ext cx="197227" cy="215879"/>
          </a:xfrm>
          <a:custGeom>
            <a:avLst/>
            <a:gdLst/>
            <a:ahLst/>
            <a:cxnLst/>
            <a:rect l="l" t="t" r="r" b="b"/>
            <a:pathLst>
              <a:path w="197227" h="215879">
                <a:moveTo>
                  <a:pt x="91298" y="0"/>
                </a:moveTo>
                <a:lnTo>
                  <a:pt x="52514" y="12319"/>
                </a:lnTo>
                <a:lnTo>
                  <a:pt x="22163" y="39623"/>
                </a:lnTo>
                <a:lnTo>
                  <a:pt x="3810" y="78026"/>
                </a:lnTo>
                <a:lnTo>
                  <a:pt x="0" y="107877"/>
                </a:lnTo>
                <a:lnTo>
                  <a:pt x="736" y="121126"/>
                </a:lnTo>
                <a:lnTo>
                  <a:pt x="13266" y="161630"/>
                </a:lnTo>
                <a:lnTo>
                  <a:pt x="39245" y="193126"/>
                </a:lnTo>
                <a:lnTo>
                  <a:pt x="75993" y="212035"/>
                </a:lnTo>
                <a:lnTo>
                  <a:pt x="105151" y="215879"/>
                </a:lnTo>
                <a:lnTo>
                  <a:pt x="117881" y="214110"/>
                </a:lnTo>
                <a:lnTo>
                  <a:pt x="162121" y="190060"/>
                </a:lnTo>
                <a:lnTo>
                  <a:pt x="185270" y="156143"/>
                </a:lnTo>
                <a:lnTo>
                  <a:pt x="196587" y="110694"/>
                </a:lnTo>
                <a:lnTo>
                  <a:pt x="197227" y="93306"/>
                </a:lnTo>
                <a:lnTo>
                  <a:pt x="194574" y="79201"/>
                </a:lnTo>
                <a:lnTo>
                  <a:pt x="176970" y="41816"/>
                </a:lnTo>
                <a:lnTo>
                  <a:pt x="146807" y="14552"/>
                </a:lnTo>
                <a:lnTo>
                  <a:pt x="106541" y="913"/>
                </a:lnTo>
                <a:lnTo>
                  <a:pt x="9129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" name="object 18"/>
          <p:cNvSpPr/>
          <p:nvPr/>
        </p:nvSpPr>
        <p:spPr>
          <a:xfrm>
            <a:off x="6768845" y="1749116"/>
            <a:ext cx="197227" cy="215879"/>
          </a:xfrm>
          <a:custGeom>
            <a:avLst/>
            <a:gdLst/>
            <a:ahLst/>
            <a:cxnLst/>
            <a:rect l="l" t="t" r="r" b="b"/>
            <a:pathLst>
              <a:path w="197227" h="215879">
                <a:moveTo>
                  <a:pt x="0" y="107877"/>
                </a:moveTo>
                <a:lnTo>
                  <a:pt x="8374" y="64231"/>
                </a:lnTo>
                <a:lnTo>
                  <a:pt x="31123" y="29096"/>
                </a:lnTo>
                <a:lnTo>
                  <a:pt x="64681" y="6356"/>
                </a:lnTo>
                <a:lnTo>
                  <a:pt x="91298" y="0"/>
                </a:lnTo>
                <a:lnTo>
                  <a:pt x="106541" y="913"/>
                </a:lnTo>
                <a:lnTo>
                  <a:pt x="146807" y="14552"/>
                </a:lnTo>
                <a:lnTo>
                  <a:pt x="176970" y="41816"/>
                </a:lnTo>
                <a:lnTo>
                  <a:pt x="194574" y="79201"/>
                </a:lnTo>
                <a:lnTo>
                  <a:pt x="197227" y="93306"/>
                </a:lnTo>
                <a:lnTo>
                  <a:pt x="196587" y="110694"/>
                </a:lnTo>
                <a:lnTo>
                  <a:pt x="185270" y="156143"/>
                </a:lnTo>
                <a:lnTo>
                  <a:pt x="162121" y="190060"/>
                </a:lnTo>
                <a:lnTo>
                  <a:pt x="117881" y="214110"/>
                </a:lnTo>
                <a:lnTo>
                  <a:pt x="105151" y="215879"/>
                </a:lnTo>
                <a:lnTo>
                  <a:pt x="90172" y="214922"/>
                </a:lnTo>
                <a:lnTo>
                  <a:pt x="50430" y="201005"/>
                </a:lnTo>
                <a:lnTo>
                  <a:pt x="20564" y="173307"/>
                </a:lnTo>
                <a:lnTo>
                  <a:pt x="3253" y="135407"/>
                </a:lnTo>
                <a:lnTo>
                  <a:pt x="0" y="107877"/>
                </a:lnTo>
                <a:close/>
              </a:path>
            </a:pathLst>
          </a:custGeom>
          <a:ln w="28956">
            <a:solidFill>
              <a:srgbClr val="33CC33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9" name="object 19"/>
          <p:cNvSpPr/>
          <p:nvPr/>
        </p:nvSpPr>
        <p:spPr>
          <a:xfrm>
            <a:off x="6602786" y="2171361"/>
            <a:ext cx="201092" cy="215388"/>
          </a:xfrm>
          <a:custGeom>
            <a:avLst/>
            <a:gdLst/>
            <a:ahLst/>
            <a:cxnLst/>
            <a:rect l="l" t="t" r="r" b="b"/>
            <a:pathLst>
              <a:path w="201092" h="215388">
                <a:moveTo>
                  <a:pt x="91571" y="0"/>
                </a:moveTo>
                <a:lnTo>
                  <a:pt x="52637" y="12606"/>
                </a:lnTo>
                <a:lnTo>
                  <a:pt x="22179" y="39917"/>
                </a:lnTo>
                <a:lnTo>
                  <a:pt x="3766" y="78128"/>
                </a:lnTo>
                <a:lnTo>
                  <a:pt x="0" y="111421"/>
                </a:lnTo>
                <a:lnTo>
                  <a:pt x="1325" y="125689"/>
                </a:lnTo>
                <a:lnTo>
                  <a:pt x="15217" y="164340"/>
                </a:lnTo>
                <a:lnTo>
                  <a:pt x="42330" y="194189"/>
                </a:lnTo>
                <a:lnTo>
                  <a:pt x="80543" y="211926"/>
                </a:lnTo>
                <a:lnTo>
                  <a:pt x="111139" y="215388"/>
                </a:lnTo>
                <a:lnTo>
                  <a:pt x="124621" y="212852"/>
                </a:lnTo>
                <a:lnTo>
                  <a:pt x="160496" y="194513"/>
                </a:lnTo>
                <a:lnTo>
                  <a:pt x="186821" y="162776"/>
                </a:lnTo>
                <a:lnTo>
                  <a:pt x="200140" y="121108"/>
                </a:lnTo>
                <a:lnTo>
                  <a:pt x="201092" y="105611"/>
                </a:lnTo>
                <a:lnTo>
                  <a:pt x="199927" y="91170"/>
                </a:lnTo>
                <a:lnTo>
                  <a:pt x="186369" y="51998"/>
                </a:lnTo>
                <a:lnTo>
                  <a:pt x="159525" y="21680"/>
                </a:lnTo>
                <a:lnTo>
                  <a:pt x="121719" y="3593"/>
                </a:lnTo>
                <a:lnTo>
                  <a:pt x="9157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0" name="object 20"/>
          <p:cNvSpPr/>
          <p:nvPr/>
        </p:nvSpPr>
        <p:spPr>
          <a:xfrm>
            <a:off x="6602730" y="2171361"/>
            <a:ext cx="201148" cy="215388"/>
          </a:xfrm>
          <a:custGeom>
            <a:avLst/>
            <a:gdLst/>
            <a:ahLst/>
            <a:cxnLst/>
            <a:rect l="l" t="t" r="r" b="b"/>
            <a:pathLst>
              <a:path w="201148" h="215388">
                <a:moveTo>
                  <a:pt x="0" y="107780"/>
                </a:moveTo>
                <a:lnTo>
                  <a:pt x="8401" y="64415"/>
                </a:lnTo>
                <a:lnTo>
                  <a:pt x="31225" y="29415"/>
                </a:lnTo>
                <a:lnTo>
                  <a:pt x="64905" y="6582"/>
                </a:lnTo>
                <a:lnTo>
                  <a:pt x="91627" y="0"/>
                </a:lnTo>
                <a:lnTo>
                  <a:pt x="107138" y="866"/>
                </a:lnTo>
                <a:lnTo>
                  <a:pt x="148082" y="14125"/>
                </a:lnTo>
                <a:lnTo>
                  <a:pt x="178839" y="40741"/>
                </a:lnTo>
                <a:lnTo>
                  <a:pt x="197083" y="77338"/>
                </a:lnTo>
                <a:lnTo>
                  <a:pt x="201148" y="105611"/>
                </a:lnTo>
                <a:lnTo>
                  <a:pt x="200196" y="121108"/>
                </a:lnTo>
                <a:lnTo>
                  <a:pt x="186877" y="162776"/>
                </a:lnTo>
                <a:lnTo>
                  <a:pt x="160552" y="194513"/>
                </a:lnTo>
                <a:lnTo>
                  <a:pt x="124677" y="212852"/>
                </a:lnTo>
                <a:lnTo>
                  <a:pt x="111194" y="215388"/>
                </a:lnTo>
                <a:lnTo>
                  <a:pt x="95437" y="214575"/>
                </a:lnTo>
                <a:lnTo>
                  <a:pt x="53995" y="201610"/>
                </a:lnTo>
                <a:lnTo>
                  <a:pt x="22946" y="175431"/>
                </a:lnTo>
                <a:lnTo>
                  <a:pt x="4412" y="139346"/>
                </a:lnTo>
                <a:lnTo>
                  <a:pt x="0" y="107780"/>
                </a:lnTo>
                <a:close/>
              </a:path>
            </a:pathLst>
          </a:custGeom>
          <a:ln w="28956">
            <a:solidFill>
              <a:srgbClr val="33CC33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1" name="object 21"/>
          <p:cNvSpPr/>
          <p:nvPr/>
        </p:nvSpPr>
        <p:spPr>
          <a:xfrm>
            <a:off x="6653021" y="2616223"/>
            <a:ext cx="197351" cy="214495"/>
          </a:xfrm>
          <a:custGeom>
            <a:avLst/>
            <a:gdLst/>
            <a:ahLst/>
            <a:cxnLst/>
            <a:rect l="l" t="t" r="r" b="b"/>
            <a:pathLst>
              <a:path w="197351" h="214495">
                <a:moveTo>
                  <a:pt x="91888" y="0"/>
                </a:moveTo>
                <a:lnTo>
                  <a:pt x="52874" y="12089"/>
                </a:lnTo>
                <a:lnTo>
                  <a:pt x="22323" y="39214"/>
                </a:lnTo>
                <a:lnTo>
                  <a:pt x="3838" y="77446"/>
                </a:lnTo>
                <a:lnTo>
                  <a:pt x="0" y="107164"/>
                </a:lnTo>
                <a:lnTo>
                  <a:pt x="545" y="118492"/>
                </a:lnTo>
                <a:lnTo>
                  <a:pt x="12626" y="159401"/>
                </a:lnTo>
                <a:lnTo>
                  <a:pt x="38351" y="191317"/>
                </a:lnTo>
                <a:lnTo>
                  <a:pt x="74794" y="210547"/>
                </a:lnTo>
                <a:lnTo>
                  <a:pt x="103598" y="214495"/>
                </a:lnTo>
                <a:lnTo>
                  <a:pt x="116513" y="212927"/>
                </a:lnTo>
                <a:lnTo>
                  <a:pt x="161476" y="189458"/>
                </a:lnTo>
                <a:lnTo>
                  <a:pt x="185072" y="155903"/>
                </a:lnTo>
                <a:lnTo>
                  <a:pt x="196668" y="110927"/>
                </a:lnTo>
                <a:lnTo>
                  <a:pt x="197351" y="93747"/>
                </a:lnTo>
                <a:lnTo>
                  <a:pt x="194803" y="79616"/>
                </a:lnTo>
                <a:lnTo>
                  <a:pt x="177382" y="42103"/>
                </a:lnTo>
                <a:lnTo>
                  <a:pt x="147290" y="14685"/>
                </a:lnTo>
                <a:lnTo>
                  <a:pt x="107091" y="931"/>
                </a:lnTo>
                <a:lnTo>
                  <a:pt x="9188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2" name="object 22"/>
          <p:cNvSpPr/>
          <p:nvPr/>
        </p:nvSpPr>
        <p:spPr>
          <a:xfrm>
            <a:off x="6653021" y="2616223"/>
            <a:ext cx="197351" cy="214495"/>
          </a:xfrm>
          <a:custGeom>
            <a:avLst/>
            <a:gdLst/>
            <a:ahLst/>
            <a:cxnLst/>
            <a:rect l="l" t="t" r="r" b="b"/>
            <a:pathLst>
              <a:path w="197351" h="214495">
                <a:moveTo>
                  <a:pt x="0" y="107164"/>
                </a:moveTo>
                <a:lnTo>
                  <a:pt x="8437" y="63711"/>
                </a:lnTo>
                <a:lnTo>
                  <a:pt x="31344" y="28744"/>
                </a:lnTo>
                <a:lnTo>
                  <a:pt x="65117" y="6194"/>
                </a:lnTo>
                <a:lnTo>
                  <a:pt x="91888" y="0"/>
                </a:lnTo>
                <a:lnTo>
                  <a:pt x="107091" y="931"/>
                </a:lnTo>
                <a:lnTo>
                  <a:pt x="147290" y="14685"/>
                </a:lnTo>
                <a:lnTo>
                  <a:pt x="177382" y="42103"/>
                </a:lnTo>
                <a:lnTo>
                  <a:pt x="194803" y="79616"/>
                </a:lnTo>
                <a:lnTo>
                  <a:pt x="197351" y="93747"/>
                </a:lnTo>
                <a:lnTo>
                  <a:pt x="196668" y="110927"/>
                </a:lnTo>
                <a:lnTo>
                  <a:pt x="185072" y="155903"/>
                </a:lnTo>
                <a:lnTo>
                  <a:pt x="161476" y="189458"/>
                </a:lnTo>
                <a:lnTo>
                  <a:pt x="128868" y="209564"/>
                </a:lnTo>
                <a:lnTo>
                  <a:pt x="103598" y="214495"/>
                </a:lnTo>
                <a:lnTo>
                  <a:pt x="88818" y="213500"/>
                </a:lnTo>
                <a:lnTo>
                  <a:pt x="49452" y="199319"/>
                </a:lnTo>
                <a:lnTo>
                  <a:pt x="19829" y="171221"/>
                </a:lnTo>
                <a:lnTo>
                  <a:pt x="2875" y="132900"/>
                </a:lnTo>
                <a:lnTo>
                  <a:pt x="0" y="107164"/>
                </a:lnTo>
                <a:close/>
              </a:path>
            </a:pathLst>
          </a:custGeom>
          <a:ln w="28956">
            <a:solidFill>
              <a:srgbClr val="33CC33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3" name="object 23"/>
          <p:cNvSpPr/>
          <p:nvPr/>
        </p:nvSpPr>
        <p:spPr>
          <a:xfrm>
            <a:off x="5185664" y="1803400"/>
            <a:ext cx="1589278" cy="196087"/>
          </a:xfrm>
          <a:custGeom>
            <a:avLst/>
            <a:gdLst/>
            <a:ahLst/>
            <a:cxnLst/>
            <a:rect l="l" t="t" r="r" b="b"/>
            <a:pathLst>
              <a:path w="1589278" h="196087">
                <a:moveTo>
                  <a:pt x="1501399" y="28891"/>
                </a:moveTo>
                <a:lnTo>
                  <a:pt x="0" y="167132"/>
                </a:lnTo>
                <a:lnTo>
                  <a:pt x="2539" y="196087"/>
                </a:lnTo>
                <a:lnTo>
                  <a:pt x="1504066" y="57721"/>
                </a:lnTo>
                <a:lnTo>
                  <a:pt x="1501399" y="28891"/>
                </a:lnTo>
                <a:close/>
              </a:path>
              <a:path w="1589278" h="196087">
                <a:moveTo>
                  <a:pt x="1569408" y="27559"/>
                </a:moveTo>
                <a:lnTo>
                  <a:pt x="1515871" y="27559"/>
                </a:lnTo>
                <a:lnTo>
                  <a:pt x="1518539" y="56387"/>
                </a:lnTo>
                <a:lnTo>
                  <a:pt x="1504066" y="57721"/>
                </a:lnTo>
                <a:lnTo>
                  <a:pt x="1506728" y="86487"/>
                </a:lnTo>
                <a:lnTo>
                  <a:pt x="1589278" y="35305"/>
                </a:lnTo>
                <a:lnTo>
                  <a:pt x="1569408" y="27559"/>
                </a:lnTo>
                <a:close/>
              </a:path>
              <a:path w="1589278" h="196087">
                <a:moveTo>
                  <a:pt x="1515871" y="27559"/>
                </a:moveTo>
                <a:lnTo>
                  <a:pt x="1501399" y="28891"/>
                </a:lnTo>
                <a:lnTo>
                  <a:pt x="1504066" y="57721"/>
                </a:lnTo>
                <a:lnTo>
                  <a:pt x="1518539" y="56387"/>
                </a:lnTo>
                <a:lnTo>
                  <a:pt x="1515871" y="27559"/>
                </a:lnTo>
                <a:close/>
              </a:path>
              <a:path w="1589278" h="196087">
                <a:moveTo>
                  <a:pt x="1498727" y="0"/>
                </a:moveTo>
                <a:lnTo>
                  <a:pt x="1501399" y="28891"/>
                </a:lnTo>
                <a:lnTo>
                  <a:pt x="1515871" y="27559"/>
                </a:lnTo>
                <a:lnTo>
                  <a:pt x="1569408" y="27559"/>
                </a:lnTo>
                <a:lnTo>
                  <a:pt x="1498727" y="0"/>
                </a:lnTo>
                <a:close/>
              </a:path>
            </a:pathLst>
          </a:custGeom>
          <a:solidFill>
            <a:srgbClr val="00CC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4" name="object 24"/>
          <p:cNvSpPr/>
          <p:nvPr/>
        </p:nvSpPr>
        <p:spPr>
          <a:xfrm>
            <a:off x="5193029" y="2023745"/>
            <a:ext cx="1463040" cy="692530"/>
          </a:xfrm>
          <a:custGeom>
            <a:avLst/>
            <a:gdLst/>
            <a:ahLst/>
            <a:cxnLst/>
            <a:rect l="l" t="t" r="r" b="b"/>
            <a:pathLst>
              <a:path w="1463040" h="692530">
                <a:moveTo>
                  <a:pt x="1378212" y="666266"/>
                </a:moveTo>
                <a:lnTo>
                  <a:pt x="1366012" y="692530"/>
                </a:lnTo>
                <a:lnTo>
                  <a:pt x="1463040" y="689737"/>
                </a:lnTo>
                <a:lnTo>
                  <a:pt x="1449190" y="672338"/>
                </a:lnTo>
                <a:lnTo>
                  <a:pt x="1391285" y="672338"/>
                </a:lnTo>
                <a:lnTo>
                  <a:pt x="1378212" y="666266"/>
                </a:lnTo>
                <a:close/>
              </a:path>
              <a:path w="1463040" h="692530">
                <a:moveTo>
                  <a:pt x="1390371" y="640089"/>
                </a:moveTo>
                <a:lnTo>
                  <a:pt x="1378212" y="666266"/>
                </a:lnTo>
                <a:lnTo>
                  <a:pt x="1391285" y="672338"/>
                </a:lnTo>
                <a:lnTo>
                  <a:pt x="1403477" y="646176"/>
                </a:lnTo>
                <a:lnTo>
                  <a:pt x="1390371" y="640089"/>
                </a:lnTo>
                <a:close/>
              </a:path>
              <a:path w="1463040" h="692530">
                <a:moveTo>
                  <a:pt x="1402588" y="613790"/>
                </a:moveTo>
                <a:lnTo>
                  <a:pt x="1390371" y="640089"/>
                </a:lnTo>
                <a:lnTo>
                  <a:pt x="1403477" y="646176"/>
                </a:lnTo>
                <a:lnTo>
                  <a:pt x="1391285" y="672338"/>
                </a:lnTo>
                <a:lnTo>
                  <a:pt x="1449190" y="672338"/>
                </a:lnTo>
                <a:lnTo>
                  <a:pt x="1402588" y="613790"/>
                </a:lnTo>
                <a:close/>
              </a:path>
              <a:path w="1463040" h="692530">
                <a:moveTo>
                  <a:pt x="12192" y="0"/>
                </a:moveTo>
                <a:lnTo>
                  <a:pt x="0" y="26162"/>
                </a:lnTo>
                <a:lnTo>
                  <a:pt x="1378212" y="666266"/>
                </a:lnTo>
                <a:lnTo>
                  <a:pt x="1390371" y="640089"/>
                </a:lnTo>
                <a:lnTo>
                  <a:pt x="12192" y="0"/>
                </a:lnTo>
                <a:close/>
              </a:path>
            </a:pathLst>
          </a:custGeom>
          <a:solidFill>
            <a:srgbClr val="00CC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5" name="object 25"/>
          <p:cNvSpPr/>
          <p:nvPr/>
        </p:nvSpPr>
        <p:spPr>
          <a:xfrm>
            <a:off x="5859779" y="3497579"/>
            <a:ext cx="2727960" cy="260756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6" name="object 26"/>
          <p:cNvSpPr/>
          <p:nvPr/>
        </p:nvSpPr>
        <p:spPr>
          <a:xfrm>
            <a:off x="5791200" y="3429000"/>
            <a:ext cx="2712720" cy="2592324"/>
          </a:xfrm>
          <a:custGeom>
            <a:avLst/>
            <a:gdLst/>
            <a:ahLst/>
            <a:cxnLst/>
            <a:rect l="l" t="t" r="r" b="b"/>
            <a:pathLst>
              <a:path w="2712720" h="2592324">
                <a:moveTo>
                  <a:pt x="0" y="2592324"/>
                </a:moveTo>
                <a:lnTo>
                  <a:pt x="2712720" y="2592324"/>
                </a:lnTo>
                <a:lnTo>
                  <a:pt x="2712720" y="0"/>
                </a:lnTo>
                <a:lnTo>
                  <a:pt x="0" y="0"/>
                </a:lnTo>
                <a:lnTo>
                  <a:pt x="0" y="2592324"/>
                </a:lnTo>
                <a:close/>
              </a:path>
            </a:pathLst>
          </a:custGeom>
          <a:solidFill>
            <a:srgbClr val="D4D7E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7" name="object 27"/>
          <p:cNvSpPr/>
          <p:nvPr/>
        </p:nvSpPr>
        <p:spPr>
          <a:xfrm>
            <a:off x="5791200" y="3429000"/>
            <a:ext cx="2712720" cy="2592324"/>
          </a:xfrm>
          <a:custGeom>
            <a:avLst/>
            <a:gdLst/>
            <a:ahLst/>
            <a:cxnLst/>
            <a:rect l="l" t="t" r="r" b="b"/>
            <a:pathLst>
              <a:path w="2712720" h="2592324">
                <a:moveTo>
                  <a:pt x="0" y="2592324"/>
                </a:moveTo>
                <a:lnTo>
                  <a:pt x="2712720" y="2592324"/>
                </a:lnTo>
                <a:lnTo>
                  <a:pt x="2712720" y="0"/>
                </a:lnTo>
                <a:lnTo>
                  <a:pt x="0" y="0"/>
                </a:lnTo>
                <a:lnTo>
                  <a:pt x="0" y="2592324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8" name="object 28"/>
          <p:cNvSpPr/>
          <p:nvPr/>
        </p:nvSpPr>
        <p:spPr>
          <a:xfrm>
            <a:off x="3672840" y="2907792"/>
            <a:ext cx="1504188" cy="260603"/>
          </a:xfrm>
          <a:custGeom>
            <a:avLst/>
            <a:gdLst/>
            <a:ahLst/>
            <a:cxnLst/>
            <a:rect l="l" t="t" r="r" b="b"/>
            <a:pathLst>
              <a:path w="1504188" h="260603">
                <a:moveTo>
                  <a:pt x="0" y="260603"/>
                </a:moveTo>
                <a:lnTo>
                  <a:pt x="1504188" y="260603"/>
                </a:lnTo>
                <a:lnTo>
                  <a:pt x="1504188" y="0"/>
                </a:lnTo>
                <a:lnTo>
                  <a:pt x="0" y="0"/>
                </a:lnTo>
                <a:lnTo>
                  <a:pt x="0" y="260603"/>
                </a:lnTo>
                <a:close/>
              </a:path>
            </a:pathLst>
          </a:custGeom>
          <a:solidFill>
            <a:srgbClr val="E6E4C8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9" name="object 29"/>
          <p:cNvSpPr/>
          <p:nvPr/>
        </p:nvSpPr>
        <p:spPr>
          <a:xfrm>
            <a:off x="5147309" y="3123438"/>
            <a:ext cx="1387729" cy="1834514"/>
          </a:xfrm>
          <a:custGeom>
            <a:avLst/>
            <a:gdLst/>
            <a:ahLst/>
            <a:cxnLst/>
            <a:rect l="l" t="t" r="r" b="b"/>
            <a:pathLst>
              <a:path w="1387728" h="1834514">
                <a:moveTo>
                  <a:pt x="63807" y="60676"/>
                </a:moveTo>
                <a:lnTo>
                  <a:pt x="40713" y="78102"/>
                </a:lnTo>
                <a:lnTo>
                  <a:pt x="1364614" y="1834514"/>
                </a:lnTo>
                <a:lnTo>
                  <a:pt x="1387729" y="1816989"/>
                </a:lnTo>
                <a:lnTo>
                  <a:pt x="63807" y="60676"/>
                </a:lnTo>
                <a:close/>
              </a:path>
              <a:path w="1387728" h="1834514">
                <a:moveTo>
                  <a:pt x="0" y="0"/>
                </a:moveTo>
                <a:lnTo>
                  <a:pt x="17652" y="95503"/>
                </a:lnTo>
                <a:lnTo>
                  <a:pt x="40713" y="78102"/>
                </a:lnTo>
                <a:lnTo>
                  <a:pt x="32003" y="66548"/>
                </a:lnTo>
                <a:lnTo>
                  <a:pt x="55117" y="49149"/>
                </a:lnTo>
                <a:lnTo>
                  <a:pt x="79084" y="49149"/>
                </a:lnTo>
                <a:lnTo>
                  <a:pt x="86994" y="43179"/>
                </a:lnTo>
                <a:lnTo>
                  <a:pt x="0" y="0"/>
                </a:lnTo>
                <a:close/>
              </a:path>
              <a:path w="1387728" h="1834514">
                <a:moveTo>
                  <a:pt x="55117" y="49149"/>
                </a:moveTo>
                <a:lnTo>
                  <a:pt x="32003" y="66548"/>
                </a:lnTo>
                <a:lnTo>
                  <a:pt x="40713" y="78102"/>
                </a:lnTo>
                <a:lnTo>
                  <a:pt x="63807" y="60676"/>
                </a:lnTo>
                <a:lnTo>
                  <a:pt x="55117" y="49149"/>
                </a:lnTo>
                <a:close/>
              </a:path>
              <a:path w="1387728" h="1834514">
                <a:moveTo>
                  <a:pt x="79084" y="49149"/>
                </a:moveTo>
                <a:lnTo>
                  <a:pt x="55117" y="49149"/>
                </a:lnTo>
                <a:lnTo>
                  <a:pt x="63807" y="60676"/>
                </a:lnTo>
                <a:lnTo>
                  <a:pt x="79084" y="49149"/>
                </a:lnTo>
                <a:close/>
              </a:path>
            </a:pathLst>
          </a:custGeom>
          <a:solidFill>
            <a:srgbClr val="00CC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0" name="object 30"/>
          <p:cNvSpPr/>
          <p:nvPr/>
        </p:nvSpPr>
        <p:spPr>
          <a:xfrm>
            <a:off x="6705345" y="2858261"/>
            <a:ext cx="86868" cy="582167"/>
          </a:xfrm>
          <a:custGeom>
            <a:avLst/>
            <a:gdLst/>
            <a:ahLst/>
            <a:cxnLst/>
            <a:rect l="l" t="t" r="r" b="b"/>
            <a:pathLst>
              <a:path w="86868" h="582167">
                <a:moveTo>
                  <a:pt x="28920" y="495342"/>
                </a:moveTo>
                <a:lnTo>
                  <a:pt x="0" y="495426"/>
                </a:lnTo>
                <a:lnTo>
                  <a:pt x="43687" y="582167"/>
                </a:lnTo>
                <a:lnTo>
                  <a:pt x="79618" y="509777"/>
                </a:lnTo>
                <a:lnTo>
                  <a:pt x="28955" y="509777"/>
                </a:lnTo>
                <a:lnTo>
                  <a:pt x="28920" y="495342"/>
                </a:lnTo>
                <a:close/>
              </a:path>
              <a:path w="86868" h="582167">
                <a:moveTo>
                  <a:pt x="57875" y="495257"/>
                </a:moveTo>
                <a:lnTo>
                  <a:pt x="28920" y="495342"/>
                </a:lnTo>
                <a:lnTo>
                  <a:pt x="28955" y="509777"/>
                </a:lnTo>
                <a:lnTo>
                  <a:pt x="57911" y="509777"/>
                </a:lnTo>
                <a:lnTo>
                  <a:pt x="57875" y="495257"/>
                </a:lnTo>
                <a:close/>
              </a:path>
              <a:path w="86868" h="582167">
                <a:moveTo>
                  <a:pt x="86868" y="495173"/>
                </a:moveTo>
                <a:lnTo>
                  <a:pt x="57875" y="495257"/>
                </a:lnTo>
                <a:lnTo>
                  <a:pt x="57911" y="509777"/>
                </a:lnTo>
                <a:lnTo>
                  <a:pt x="79618" y="509777"/>
                </a:lnTo>
                <a:lnTo>
                  <a:pt x="86868" y="495173"/>
                </a:lnTo>
                <a:close/>
              </a:path>
              <a:path w="86868" h="582167">
                <a:moveTo>
                  <a:pt x="56642" y="0"/>
                </a:moveTo>
                <a:lnTo>
                  <a:pt x="27685" y="0"/>
                </a:lnTo>
                <a:lnTo>
                  <a:pt x="28920" y="495342"/>
                </a:lnTo>
                <a:lnTo>
                  <a:pt x="57875" y="495257"/>
                </a:lnTo>
                <a:lnTo>
                  <a:pt x="56642" y="0"/>
                </a:lnTo>
                <a:close/>
              </a:path>
            </a:pathLst>
          </a:custGeom>
          <a:solidFill>
            <a:srgbClr val="00CC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1" name="object 31"/>
          <p:cNvSpPr/>
          <p:nvPr/>
        </p:nvSpPr>
        <p:spPr>
          <a:xfrm>
            <a:off x="553212" y="4084320"/>
            <a:ext cx="2122932" cy="157581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2" name="object 32"/>
          <p:cNvSpPr/>
          <p:nvPr/>
        </p:nvSpPr>
        <p:spPr>
          <a:xfrm>
            <a:off x="2818638" y="4917947"/>
            <a:ext cx="3665220" cy="86868"/>
          </a:xfrm>
          <a:custGeom>
            <a:avLst/>
            <a:gdLst/>
            <a:ahLst/>
            <a:cxnLst/>
            <a:rect l="l" t="t" r="r" b="b"/>
            <a:pathLst>
              <a:path w="3665220" h="86868">
                <a:moveTo>
                  <a:pt x="86868" y="0"/>
                </a:moveTo>
                <a:lnTo>
                  <a:pt x="0" y="43433"/>
                </a:lnTo>
                <a:lnTo>
                  <a:pt x="86868" y="86868"/>
                </a:lnTo>
                <a:lnTo>
                  <a:pt x="86868" y="57912"/>
                </a:lnTo>
                <a:lnTo>
                  <a:pt x="72389" y="57912"/>
                </a:lnTo>
                <a:lnTo>
                  <a:pt x="72389" y="28956"/>
                </a:lnTo>
                <a:lnTo>
                  <a:pt x="86868" y="28956"/>
                </a:lnTo>
                <a:lnTo>
                  <a:pt x="86868" y="0"/>
                </a:lnTo>
                <a:close/>
              </a:path>
              <a:path w="3665220" h="86868">
                <a:moveTo>
                  <a:pt x="86868" y="28956"/>
                </a:moveTo>
                <a:lnTo>
                  <a:pt x="72389" y="28956"/>
                </a:lnTo>
                <a:lnTo>
                  <a:pt x="72389" y="57912"/>
                </a:lnTo>
                <a:lnTo>
                  <a:pt x="86868" y="57912"/>
                </a:lnTo>
                <a:lnTo>
                  <a:pt x="86868" y="28956"/>
                </a:lnTo>
                <a:close/>
              </a:path>
              <a:path w="3665220" h="86868">
                <a:moveTo>
                  <a:pt x="3665220" y="28956"/>
                </a:moveTo>
                <a:lnTo>
                  <a:pt x="86868" y="28956"/>
                </a:lnTo>
                <a:lnTo>
                  <a:pt x="86868" y="57912"/>
                </a:lnTo>
                <a:lnTo>
                  <a:pt x="3665220" y="57912"/>
                </a:lnTo>
                <a:lnTo>
                  <a:pt x="3665220" y="28956"/>
                </a:lnTo>
                <a:close/>
              </a:path>
            </a:pathLst>
          </a:custGeom>
          <a:solidFill>
            <a:srgbClr val="FF66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3" name="object 33"/>
          <p:cNvSpPr/>
          <p:nvPr/>
        </p:nvSpPr>
        <p:spPr>
          <a:xfrm>
            <a:off x="5943600" y="3886200"/>
            <a:ext cx="2438400" cy="20574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4" name="object 34"/>
          <p:cNvSpPr txBox="1"/>
          <p:nvPr/>
        </p:nvSpPr>
        <p:spPr>
          <a:xfrm>
            <a:off x="580440" y="163671"/>
            <a:ext cx="4567752" cy="30459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400"/>
              </a:lnSpc>
              <a:spcBef>
                <a:spcPts val="120"/>
              </a:spcBef>
            </a:pPr>
            <a:r>
              <a:rPr dirty="0" smtClean="0" sz="2200" spc="9">
                <a:latin typeface="΢"/>
                <a:cs typeface="΢"/>
              </a:rPr>
              <a:t>协同的人力资源管理：招聘专</a:t>
            </a:r>
            <a:r>
              <a:rPr dirty="0" smtClean="0" sz="2200" spc="19">
                <a:latin typeface="΢"/>
                <a:cs typeface="΢"/>
              </a:rPr>
              <a:t>员</a:t>
            </a:r>
            <a:r>
              <a:rPr dirty="0" smtClean="0" sz="2200" spc="9">
                <a:latin typeface="΢"/>
                <a:cs typeface="΢"/>
              </a:rPr>
              <a:t>门户</a:t>
            </a:r>
            <a:endParaRPr sz="2200">
              <a:latin typeface="微软雅黑"/>
              <a:cs typeface="微软雅黑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466140" y="846050"/>
            <a:ext cx="2240915" cy="2799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205"/>
              </a:lnSpc>
              <a:spcBef>
                <a:spcPts val="110"/>
              </a:spcBef>
            </a:pPr>
            <a:r>
              <a:rPr dirty="0" smtClean="0" sz="2000">
                <a:solidFill>
                  <a:srgbClr val="777777"/>
                </a:solidFill>
                <a:latin typeface="΢"/>
                <a:cs typeface="΢"/>
              </a:rPr>
              <a:t>专业人士门户</a:t>
            </a:r>
            <a:r>
              <a:rPr dirty="0" smtClean="0" baseline="-1449" sz="3000" spc="449">
                <a:solidFill>
                  <a:srgbClr val="777777"/>
                </a:solidFill>
                <a:latin typeface="Arial"/>
                <a:cs typeface="Arial"/>
              </a:rPr>
              <a:t>:</a:t>
            </a:r>
            <a:r>
              <a:rPr dirty="0" smtClean="0" sz="2000" spc="0">
                <a:solidFill>
                  <a:srgbClr val="777777"/>
                </a:solidFill>
                <a:latin typeface="΢"/>
                <a:cs typeface="΢"/>
              </a:rPr>
              <a:t>招聘</a:t>
            </a:r>
            <a:endParaRPr sz="2000">
              <a:latin typeface="微软雅黑"/>
              <a:cs typeface="微软雅黑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6193282" y="1147238"/>
            <a:ext cx="1136390" cy="204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sz="1400" spc="9">
                <a:solidFill>
                  <a:srgbClr val="003366"/>
                </a:solidFill>
                <a:latin typeface="΢"/>
                <a:cs typeface="΢"/>
              </a:rPr>
              <a:t>选</a:t>
            </a:r>
            <a:r>
              <a:rPr dirty="0" smtClean="0" sz="1400" spc="9">
                <a:solidFill>
                  <a:srgbClr val="003366"/>
                </a:solidFill>
                <a:latin typeface="΢"/>
                <a:cs typeface="΢"/>
              </a:rPr>
              <a:t>择</a:t>
            </a:r>
            <a:r>
              <a:rPr dirty="0" smtClean="0" sz="1400" spc="0">
                <a:solidFill>
                  <a:srgbClr val="003366"/>
                </a:solidFill>
                <a:latin typeface="΢"/>
                <a:cs typeface="΢"/>
              </a:rPr>
              <a:t>人</a:t>
            </a:r>
            <a:r>
              <a:rPr dirty="0" smtClean="0" sz="1400" spc="-4">
                <a:solidFill>
                  <a:srgbClr val="003366"/>
                </a:solidFill>
                <a:latin typeface="΢"/>
                <a:cs typeface="΢"/>
              </a:rPr>
              <a:t>才</a:t>
            </a:r>
            <a:r>
              <a:rPr dirty="0" smtClean="0" sz="1400" spc="-14">
                <a:solidFill>
                  <a:srgbClr val="003366"/>
                </a:solidFill>
                <a:latin typeface="΢"/>
                <a:cs typeface="΢"/>
              </a:rPr>
              <a:t>公</a:t>
            </a:r>
            <a:r>
              <a:rPr dirty="0" smtClean="0" sz="1400" spc="0">
                <a:solidFill>
                  <a:srgbClr val="003366"/>
                </a:solidFill>
                <a:latin typeface="΢"/>
                <a:cs typeface="΢"/>
              </a:rPr>
              <a:t>司</a:t>
            </a:r>
            <a:endParaRPr sz="1400">
              <a:latin typeface="微软雅黑"/>
              <a:cs typeface="微软雅黑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3736085" y="1178727"/>
            <a:ext cx="1375231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dirty="0" smtClean="0" sz="1400" spc="0" b="1">
                <a:latin typeface="Arial"/>
                <a:cs typeface="Arial"/>
              </a:rPr>
              <a:t>S</a:t>
            </a:r>
            <a:r>
              <a:rPr dirty="0" smtClean="0" sz="1400" spc="-39" b="1">
                <a:latin typeface="Arial"/>
                <a:cs typeface="Arial"/>
              </a:rPr>
              <a:t>A</a:t>
            </a:r>
            <a:r>
              <a:rPr dirty="0" smtClean="0" sz="1400" spc="0" b="1">
                <a:latin typeface="Arial"/>
                <a:cs typeface="Arial"/>
              </a:rPr>
              <a:t>P</a:t>
            </a:r>
            <a:r>
              <a:rPr dirty="0" smtClean="0" sz="1400" spc="19" b="1">
                <a:latin typeface="Arial"/>
                <a:cs typeface="Arial"/>
              </a:rPr>
              <a:t> </a:t>
            </a:r>
            <a:r>
              <a:rPr dirty="0" smtClean="0" sz="1400" spc="-29" b="1">
                <a:latin typeface="Arial"/>
                <a:cs typeface="Arial"/>
              </a:rPr>
              <a:t>W</a:t>
            </a:r>
            <a:r>
              <a:rPr dirty="0" smtClean="0" sz="1400" spc="-4" b="1">
                <a:latin typeface="Arial"/>
                <a:cs typeface="Arial"/>
              </a:rPr>
              <a:t>o</a:t>
            </a:r>
            <a:r>
              <a:rPr dirty="0" smtClean="0" sz="1400" spc="4" b="1">
                <a:latin typeface="Arial"/>
                <a:cs typeface="Arial"/>
              </a:rPr>
              <a:t>r</a:t>
            </a:r>
            <a:r>
              <a:rPr dirty="0" smtClean="0" sz="1400" spc="0" b="1">
                <a:latin typeface="Arial"/>
                <a:cs typeface="Arial"/>
              </a:rPr>
              <a:t>k</a:t>
            </a:r>
            <a:r>
              <a:rPr dirty="0" smtClean="0" sz="1400" spc="-4" b="1">
                <a:latin typeface="Arial"/>
                <a:cs typeface="Arial"/>
              </a:rPr>
              <a:t>p</a:t>
            </a:r>
            <a:r>
              <a:rPr dirty="0" smtClean="0" sz="1400" spc="4" b="1">
                <a:latin typeface="Arial"/>
                <a:cs typeface="Arial"/>
              </a:rPr>
              <a:t>l</a:t>
            </a:r>
            <a:r>
              <a:rPr dirty="0" smtClean="0" sz="1400" spc="0" b="1">
                <a:latin typeface="Arial"/>
                <a:cs typeface="Arial"/>
              </a:rPr>
              <a:t>ace</a:t>
            </a:r>
            <a:endParaRPr sz="1400"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5795264" y="3566683"/>
            <a:ext cx="2833878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000"/>
              </a:lnSpc>
              <a:spcBef>
                <a:spcPts val="100"/>
              </a:spcBef>
            </a:pPr>
            <a:r>
              <a:rPr dirty="0" smtClean="0" baseline="-1085" sz="2700" spc="9">
                <a:latin typeface="΢"/>
                <a:cs typeface="΢"/>
              </a:rPr>
              <a:t>基于职位描述搜寻合适人才</a:t>
            </a:r>
            <a:endParaRPr sz="1800">
              <a:latin typeface="微软雅黑"/>
              <a:cs typeface="微软雅黑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6785609" y="6308399"/>
            <a:ext cx="1293799" cy="2280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95"/>
              </a:lnSpc>
              <a:spcBef>
                <a:spcPts val="89"/>
              </a:spcBef>
            </a:pPr>
            <a:r>
              <a:rPr dirty="0" smtClean="0" baseline="-1220" sz="2400" spc="9">
                <a:solidFill>
                  <a:srgbClr val="003366"/>
                </a:solidFill>
                <a:latin typeface="΢"/>
                <a:cs typeface="΢"/>
              </a:rPr>
              <a:t>人才公司系统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109524" y="6633699"/>
            <a:ext cx="2386151" cy="13208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975"/>
              </a:lnSpc>
              <a:spcBef>
                <a:spcPts val="48"/>
              </a:spcBef>
            </a:pPr>
            <a:r>
              <a:rPr dirty="0" smtClean="0" sz="850" spc="0">
                <a:solidFill>
                  <a:srgbClr val="B1B1B1"/>
                </a:solidFill>
                <a:latin typeface="Symbol"/>
                <a:cs typeface="Symbol"/>
              </a:rPr>
              <a:t></a:t>
            </a:r>
            <a:r>
              <a:rPr dirty="0" smtClean="0" sz="850" spc="0">
                <a:solidFill>
                  <a:srgbClr val="B1B1B1"/>
                </a:solidFill>
                <a:latin typeface="Times New Roman"/>
                <a:cs typeface="Times New Roman"/>
              </a:rPr>
              <a:t> </a:t>
            </a:r>
            <a:r>
              <a:rPr dirty="0" smtClean="0" sz="850" spc="51">
                <a:solidFill>
                  <a:srgbClr val="B1B1B1"/>
                </a:solidFill>
                <a:latin typeface="Times New Roman"/>
                <a:cs typeface="Times New Roman"/>
              </a:rPr>
              <a:t> 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S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A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P</a:t>
            </a:r>
            <a:r>
              <a:rPr dirty="0" smtClean="0" sz="700" spc="-23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A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G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2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0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0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2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,</a:t>
            </a:r>
            <a:r>
              <a:rPr dirty="0" smtClean="0" sz="700" spc="12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T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itle</a:t>
            </a:r>
            <a:r>
              <a:rPr dirty="0" smtClean="0" sz="700" spc="-18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o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f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P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r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e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s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e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n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t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a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ti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o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n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,</a:t>
            </a:r>
            <a:r>
              <a:rPr dirty="0" smtClean="0" sz="700" spc="13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S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p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e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a</a:t>
            </a:r>
            <a:r>
              <a:rPr dirty="0" smtClean="0" sz="700" spc="9">
                <a:solidFill>
                  <a:srgbClr val="B1B1B1"/>
                </a:solidFill>
                <a:latin typeface="Arial"/>
                <a:cs typeface="Arial"/>
              </a:rPr>
              <a:t>k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e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r</a:t>
            </a:r>
            <a:r>
              <a:rPr dirty="0" smtClean="0" sz="700" spc="-20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Na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m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e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1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66</a:t>
            </a:r>
            <a:endParaRPr sz="700">
              <a:latin typeface="Arial"/>
              <a:cs typeface="Arial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5791200" y="3429000"/>
            <a:ext cx="2712720" cy="27736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42" name="object 42"/>
          <p:cNvSpPr txBox="1"/>
          <p:nvPr/>
        </p:nvSpPr>
        <p:spPr>
          <a:xfrm>
            <a:off x="8503919" y="3429000"/>
            <a:ext cx="387096" cy="27736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43" name="object 43"/>
          <p:cNvSpPr txBox="1"/>
          <p:nvPr/>
        </p:nvSpPr>
        <p:spPr>
          <a:xfrm>
            <a:off x="5791200" y="3706367"/>
            <a:ext cx="387096" cy="231495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44" name="object 44"/>
          <p:cNvSpPr txBox="1"/>
          <p:nvPr/>
        </p:nvSpPr>
        <p:spPr>
          <a:xfrm>
            <a:off x="6178296" y="3706367"/>
            <a:ext cx="2325624" cy="231495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45" name="object 45"/>
          <p:cNvSpPr txBox="1"/>
          <p:nvPr/>
        </p:nvSpPr>
        <p:spPr>
          <a:xfrm>
            <a:off x="8503919" y="3706367"/>
            <a:ext cx="387096" cy="231495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46" name="object 46"/>
          <p:cNvSpPr txBox="1"/>
          <p:nvPr/>
        </p:nvSpPr>
        <p:spPr>
          <a:xfrm>
            <a:off x="5791200" y="6021323"/>
            <a:ext cx="387096" cy="27736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47" name="object 47"/>
          <p:cNvSpPr txBox="1"/>
          <p:nvPr/>
        </p:nvSpPr>
        <p:spPr>
          <a:xfrm>
            <a:off x="6178296" y="6021323"/>
            <a:ext cx="2712720" cy="27736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48" name="object 48"/>
          <p:cNvSpPr txBox="1"/>
          <p:nvPr/>
        </p:nvSpPr>
        <p:spPr>
          <a:xfrm>
            <a:off x="3672840" y="2907792"/>
            <a:ext cx="1516888" cy="26060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62763">
              <a:lnSpc>
                <a:spcPct val="95825"/>
              </a:lnSpc>
              <a:spcBef>
                <a:spcPts val="405"/>
              </a:spcBef>
            </a:pPr>
            <a:r>
              <a:rPr dirty="0" smtClean="0" sz="1100" spc="-4" b="1">
                <a:latin typeface="Arial"/>
                <a:cs typeface="Arial"/>
              </a:rPr>
              <a:t>P</a:t>
            </a:r>
            <a:r>
              <a:rPr dirty="0" smtClean="0" sz="1100" spc="4" b="1">
                <a:latin typeface="Arial"/>
                <a:cs typeface="Arial"/>
              </a:rPr>
              <a:t>i</a:t>
            </a:r>
            <a:r>
              <a:rPr dirty="0" smtClean="0" sz="1100" spc="0" b="1">
                <a:latin typeface="Arial"/>
                <a:cs typeface="Arial"/>
              </a:rPr>
              <a:t>ck</a:t>
            </a:r>
            <a:r>
              <a:rPr dirty="0" smtClean="0" sz="1100" spc="-9" b="1">
                <a:latin typeface="Arial"/>
                <a:cs typeface="Arial"/>
              </a:rPr>
              <a:t> </a:t>
            </a:r>
            <a:r>
              <a:rPr dirty="0" smtClean="0" sz="1100" spc="0" b="1">
                <a:latin typeface="Arial"/>
                <a:cs typeface="Arial"/>
              </a:rPr>
              <a:t>c</a:t>
            </a:r>
            <a:r>
              <a:rPr dirty="0" smtClean="0" sz="1100" spc="-4" b="1">
                <a:latin typeface="Arial"/>
                <a:cs typeface="Arial"/>
              </a:rPr>
              <a:t>a</a:t>
            </a:r>
            <a:r>
              <a:rPr dirty="0" smtClean="0" sz="1100" spc="0" b="1">
                <a:latin typeface="Arial"/>
                <a:cs typeface="Arial"/>
              </a:rPr>
              <a:t>n</a:t>
            </a:r>
            <a:r>
              <a:rPr dirty="0" smtClean="0" sz="1100" spc="-4" b="1">
                <a:latin typeface="Arial"/>
                <a:cs typeface="Arial"/>
              </a:rPr>
              <a:t>d</a:t>
            </a:r>
            <a:r>
              <a:rPr dirty="0" smtClean="0" sz="1100" spc="4" b="1">
                <a:latin typeface="Arial"/>
                <a:cs typeface="Arial"/>
              </a:rPr>
              <a:t>i</a:t>
            </a:r>
            <a:r>
              <a:rPr dirty="0" smtClean="0" sz="1100" spc="0" b="1">
                <a:latin typeface="Arial"/>
                <a:cs typeface="Arial"/>
              </a:rPr>
              <a:t>d</a:t>
            </a:r>
            <a:r>
              <a:rPr dirty="0" smtClean="0" sz="1100" spc="-4" b="1">
                <a:latin typeface="Arial"/>
                <a:cs typeface="Arial"/>
              </a:rPr>
              <a:t>a</a:t>
            </a:r>
            <a:r>
              <a:rPr dirty="0" smtClean="0" sz="1100" spc="4" b="1">
                <a:latin typeface="Arial"/>
                <a:cs typeface="Arial"/>
              </a:rPr>
              <a:t>t</a:t>
            </a:r>
            <a:r>
              <a:rPr dirty="0" smtClean="0" sz="1100" spc="0" b="1">
                <a:latin typeface="Arial"/>
                <a:cs typeface="Arial"/>
              </a:rPr>
              <a:t>e</a:t>
            </a:r>
            <a:endParaRPr sz="1100">
              <a:latin typeface="Arial"/>
              <a:cs typeface="Arial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3680459" y="1895855"/>
            <a:ext cx="1515364" cy="26060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91439">
              <a:lnSpc>
                <a:spcPct val="95825"/>
              </a:lnSpc>
              <a:spcBef>
                <a:spcPts val="395"/>
              </a:spcBef>
            </a:pPr>
            <a:r>
              <a:rPr dirty="0" smtClean="0" sz="1100" spc="-4" b="1">
                <a:latin typeface="Arial"/>
                <a:cs typeface="Arial"/>
              </a:rPr>
              <a:t>S</a:t>
            </a:r>
            <a:r>
              <a:rPr dirty="0" smtClean="0" sz="1100" spc="0" b="1">
                <a:latin typeface="Arial"/>
                <a:cs typeface="Arial"/>
              </a:rPr>
              <a:t>e</a:t>
            </a:r>
            <a:r>
              <a:rPr dirty="0" smtClean="0" sz="1100" spc="-4" b="1">
                <a:latin typeface="Arial"/>
                <a:cs typeface="Arial"/>
              </a:rPr>
              <a:t>a</a:t>
            </a:r>
            <a:r>
              <a:rPr dirty="0" smtClean="0" sz="1100" spc="0" b="1">
                <a:latin typeface="Arial"/>
                <a:cs typeface="Arial"/>
              </a:rPr>
              <a:t>rch</a:t>
            </a:r>
            <a:r>
              <a:rPr dirty="0" smtClean="0" sz="1100" spc="-9" b="1">
                <a:latin typeface="Arial"/>
                <a:cs typeface="Arial"/>
              </a:rPr>
              <a:t> </a:t>
            </a:r>
            <a:r>
              <a:rPr dirty="0" smtClean="0" sz="1100" spc="0" b="1">
                <a:latin typeface="Arial"/>
                <a:cs typeface="Arial"/>
              </a:rPr>
              <a:t>mar</a:t>
            </a:r>
            <a:r>
              <a:rPr dirty="0" smtClean="0" sz="1100" spc="-4" b="1">
                <a:latin typeface="Arial"/>
                <a:cs typeface="Arial"/>
              </a:rPr>
              <a:t>k</a:t>
            </a:r>
            <a:r>
              <a:rPr dirty="0" smtClean="0" sz="1100" spc="0" b="1">
                <a:latin typeface="Arial"/>
                <a:cs typeface="Arial"/>
              </a:rPr>
              <a:t>et</a:t>
            </a:r>
            <a:r>
              <a:rPr dirty="0" smtClean="0" sz="1100" spc="-4" b="1">
                <a:latin typeface="Arial"/>
                <a:cs typeface="Arial"/>
              </a:rPr>
              <a:t>p</a:t>
            </a:r>
            <a:r>
              <a:rPr dirty="0" smtClean="0" sz="1100" spc="4" b="1">
                <a:latin typeface="Arial"/>
                <a:cs typeface="Arial"/>
              </a:rPr>
              <a:t>l</a:t>
            </a:r>
            <a:r>
              <a:rPr dirty="0" smtClean="0" sz="1100" spc="0" b="1">
                <a:latin typeface="Arial"/>
                <a:cs typeface="Arial"/>
              </a:rPr>
              <a:t>a</a:t>
            </a:r>
            <a:r>
              <a:rPr dirty="0" smtClean="0" sz="1100" spc="-19" b="1">
                <a:latin typeface="Arial"/>
                <a:cs typeface="Arial"/>
              </a:rPr>
              <a:t>c</a:t>
            </a:r>
            <a:r>
              <a:rPr dirty="0" smtClean="0" sz="1100" spc="0" b="1">
                <a:latin typeface="Arial"/>
                <a:cs typeface="Arial"/>
              </a:rPr>
              <a:t>e</a:t>
            </a:r>
            <a:endParaRPr sz="1100">
              <a:latin typeface="Arial"/>
              <a:cs typeface="Arial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5768340" y="1380744"/>
            <a:ext cx="1868423" cy="184251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51" name="object 51"/>
          <p:cNvSpPr txBox="1"/>
          <p:nvPr/>
        </p:nvSpPr>
        <p:spPr>
          <a:xfrm>
            <a:off x="291084" y="1301496"/>
            <a:ext cx="2725419" cy="49469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667510">
              <a:lnSpc>
                <a:spcPts val="2660"/>
              </a:lnSpc>
              <a:spcBef>
                <a:spcPts val="133"/>
              </a:spcBef>
            </a:pPr>
            <a:r>
              <a:rPr dirty="0" smtClean="0" baseline="-1085" sz="2700" spc="9">
                <a:solidFill>
                  <a:srgbClr val="003366"/>
                </a:solidFill>
                <a:latin typeface="΢"/>
                <a:cs typeface="΢"/>
              </a:rPr>
              <a:t>空缺职位</a:t>
            </a:r>
            <a:endParaRPr sz="1800">
              <a:latin typeface="微软雅黑"/>
              <a:cs typeface="微软雅黑"/>
            </a:endParaRPr>
          </a:p>
          <a:p>
            <a:pPr marL="655319">
              <a:lnSpc>
                <a:spcPct val="142207"/>
              </a:lnSpc>
              <a:spcBef>
                <a:spcPts val="15400"/>
              </a:spcBef>
            </a:pPr>
            <a:r>
              <a:rPr dirty="0" smtClean="0" sz="1800" spc="9">
                <a:solidFill>
                  <a:srgbClr val="003366"/>
                </a:solidFill>
                <a:latin typeface="΢"/>
                <a:cs typeface="΢"/>
              </a:rPr>
              <a:t>传送应聘者数据</a:t>
            </a:r>
            <a:endParaRPr sz="1800">
              <a:latin typeface="微软雅黑"/>
              <a:cs typeface="微软雅黑"/>
            </a:endParaRPr>
          </a:p>
          <a:p>
            <a:pPr marL="791260">
              <a:lnSpc>
                <a:spcPct val="142207"/>
              </a:lnSpc>
              <a:spcBef>
                <a:spcPts val="14317"/>
              </a:spcBef>
            </a:pPr>
            <a:r>
              <a:rPr dirty="0" smtClean="0" sz="1600" spc="9">
                <a:solidFill>
                  <a:srgbClr val="003366"/>
                </a:solidFill>
                <a:latin typeface="΢"/>
                <a:cs typeface="΢"/>
              </a:rPr>
              <a:t>用户系统</a:t>
            </a:r>
            <a:endParaRPr sz="1600">
              <a:latin typeface="微软雅黑"/>
              <a:cs typeface="微软雅黑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7998"/>
          </a:xfrm>
          <a:custGeom>
            <a:avLst/>
            <a:gdLst/>
            <a:ahLst/>
            <a:cxnLst/>
            <a:rect l="l" t="t" r="r" b="b"/>
            <a:pathLst>
              <a:path w="9144000" h="6857998">
                <a:moveTo>
                  <a:pt x="9144000" y="6857998"/>
                </a:moveTo>
                <a:lnTo>
                  <a:pt x="9144000" y="0"/>
                </a:lnTo>
                <a:lnTo>
                  <a:pt x="0" y="0"/>
                </a:lnTo>
                <a:lnTo>
                  <a:pt x="0" y="6857998"/>
                </a:lnTo>
                <a:lnTo>
                  <a:pt x="9144000" y="6857998"/>
                </a:lnTo>
                <a:close/>
              </a:path>
            </a:pathLst>
          </a:custGeom>
          <a:solidFill>
            <a:srgbClr val="959595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/>
          <p:nvPr/>
        </p:nvSpPr>
        <p:spPr>
          <a:xfrm>
            <a:off x="0" y="0"/>
            <a:ext cx="9144000" cy="68579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7412735" y="5718047"/>
            <a:ext cx="303275" cy="0"/>
          </a:xfrm>
          <a:custGeom>
            <a:avLst/>
            <a:gdLst/>
            <a:ahLst/>
            <a:cxnLst/>
            <a:rect l="l" t="t" r="r" b="b"/>
            <a:pathLst>
              <a:path w="303275" h="0">
                <a:moveTo>
                  <a:pt x="0" y="0"/>
                </a:moveTo>
                <a:lnTo>
                  <a:pt x="303275" y="0"/>
                </a:lnTo>
              </a:path>
            </a:pathLst>
          </a:custGeom>
          <a:ln w="76200">
            <a:solidFill>
              <a:srgbClr val="A35F8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5907023" y="5718047"/>
            <a:ext cx="364236" cy="0"/>
          </a:xfrm>
          <a:custGeom>
            <a:avLst/>
            <a:gdLst/>
            <a:ahLst/>
            <a:cxnLst/>
            <a:rect l="l" t="t" r="r" b="b"/>
            <a:pathLst>
              <a:path w="364236" h="0">
                <a:moveTo>
                  <a:pt x="0" y="0"/>
                </a:moveTo>
                <a:lnTo>
                  <a:pt x="364236" y="0"/>
                </a:lnTo>
              </a:path>
            </a:pathLst>
          </a:custGeom>
          <a:ln w="76200">
            <a:solidFill>
              <a:srgbClr val="A35F8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4360164" y="5718047"/>
            <a:ext cx="406908" cy="0"/>
          </a:xfrm>
          <a:custGeom>
            <a:avLst/>
            <a:gdLst/>
            <a:ahLst/>
            <a:cxnLst/>
            <a:rect l="l" t="t" r="r" b="b"/>
            <a:pathLst>
              <a:path w="406908" h="0">
                <a:moveTo>
                  <a:pt x="0" y="0"/>
                </a:moveTo>
                <a:lnTo>
                  <a:pt x="406908" y="0"/>
                </a:lnTo>
              </a:path>
            </a:pathLst>
          </a:custGeom>
          <a:ln w="76200">
            <a:solidFill>
              <a:srgbClr val="A35F8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2924555" y="5718047"/>
            <a:ext cx="292607" cy="0"/>
          </a:xfrm>
          <a:custGeom>
            <a:avLst/>
            <a:gdLst/>
            <a:ahLst/>
            <a:cxnLst/>
            <a:rect l="l" t="t" r="r" b="b"/>
            <a:pathLst>
              <a:path w="292607" h="0">
                <a:moveTo>
                  <a:pt x="0" y="0"/>
                </a:moveTo>
                <a:lnTo>
                  <a:pt x="292607" y="0"/>
                </a:lnTo>
              </a:path>
            </a:pathLst>
          </a:custGeom>
          <a:ln w="76200">
            <a:solidFill>
              <a:srgbClr val="A35F8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" name="object 8"/>
          <p:cNvSpPr/>
          <p:nvPr/>
        </p:nvSpPr>
        <p:spPr>
          <a:xfrm>
            <a:off x="1429511" y="5718047"/>
            <a:ext cx="352044" cy="0"/>
          </a:xfrm>
          <a:custGeom>
            <a:avLst/>
            <a:gdLst/>
            <a:ahLst/>
            <a:cxnLst/>
            <a:rect l="l" t="t" r="r" b="b"/>
            <a:pathLst>
              <a:path w="352044" h="0">
                <a:moveTo>
                  <a:pt x="0" y="0"/>
                </a:moveTo>
                <a:lnTo>
                  <a:pt x="352044" y="0"/>
                </a:lnTo>
              </a:path>
            </a:pathLst>
          </a:custGeom>
          <a:ln w="76200">
            <a:solidFill>
              <a:srgbClr val="A35F8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" name="object 9"/>
          <p:cNvSpPr/>
          <p:nvPr/>
        </p:nvSpPr>
        <p:spPr>
          <a:xfrm>
            <a:off x="310895" y="5503164"/>
            <a:ext cx="1146048" cy="4968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" name="object 10"/>
          <p:cNvSpPr/>
          <p:nvPr/>
        </p:nvSpPr>
        <p:spPr>
          <a:xfrm>
            <a:off x="237743" y="5579364"/>
            <a:ext cx="1287780" cy="37642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" name="object 11"/>
          <p:cNvSpPr/>
          <p:nvPr/>
        </p:nvSpPr>
        <p:spPr>
          <a:xfrm>
            <a:off x="286511" y="5478779"/>
            <a:ext cx="1143000" cy="493775"/>
          </a:xfrm>
          <a:custGeom>
            <a:avLst/>
            <a:gdLst/>
            <a:ahLst/>
            <a:cxnLst/>
            <a:rect l="l" t="t" r="r" b="b"/>
            <a:pathLst>
              <a:path w="1143000" h="493775">
                <a:moveTo>
                  <a:pt x="0" y="493776"/>
                </a:moveTo>
                <a:lnTo>
                  <a:pt x="1143000" y="493776"/>
                </a:lnTo>
                <a:lnTo>
                  <a:pt x="1143000" y="0"/>
                </a:lnTo>
                <a:lnTo>
                  <a:pt x="0" y="0"/>
                </a:lnTo>
                <a:lnTo>
                  <a:pt x="0" y="493776"/>
                </a:lnTo>
                <a:close/>
              </a:path>
            </a:pathLst>
          </a:custGeom>
          <a:solidFill>
            <a:srgbClr val="EF9F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" name="object 12"/>
          <p:cNvSpPr/>
          <p:nvPr/>
        </p:nvSpPr>
        <p:spPr>
          <a:xfrm>
            <a:off x="1805939" y="5504688"/>
            <a:ext cx="1146048" cy="49682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" name="object 13"/>
          <p:cNvSpPr/>
          <p:nvPr/>
        </p:nvSpPr>
        <p:spPr>
          <a:xfrm>
            <a:off x="1911095" y="5580888"/>
            <a:ext cx="932688" cy="37642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" name="object 14"/>
          <p:cNvSpPr/>
          <p:nvPr/>
        </p:nvSpPr>
        <p:spPr>
          <a:xfrm>
            <a:off x="1781555" y="5480303"/>
            <a:ext cx="1143000" cy="493775"/>
          </a:xfrm>
          <a:custGeom>
            <a:avLst/>
            <a:gdLst/>
            <a:ahLst/>
            <a:cxnLst/>
            <a:rect l="l" t="t" r="r" b="b"/>
            <a:pathLst>
              <a:path w="1143000" h="493775">
                <a:moveTo>
                  <a:pt x="0" y="493776"/>
                </a:moveTo>
                <a:lnTo>
                  <a:pt x="1143000" y="493776"/>
                </a:lnTo>
                <a:lnTo>
                  <a:pt x="1143000" y="0"/>
                </a:lnTo>
                <a:lnTo>
                  <a:pt x="0" y="0"/>
                </a:lnTo>
                <a:lnTo>
                  <a:pt x="0" y="493776"/>
                </a:lnTo>
                <a:close/>
              </a:path>
            </a:pathLst>
          </a:custGeom>
          <a:solidFill>
            <a:srgbClr val="EF9F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" name="object 15"/>
          <p:cNvSpPr/>
          <p:nvPr/>
        </p:nvSpPr>
        <p:spPr>
          <a:xfrm>
            <a:off x="3241548" y="5501640"/>
            <a:ext cx="1146048" cy="49682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" name="object 16"/>
          <p:cNvSpPr/>
          <p:nvPr/>
        </p:nvSpPr>
        <p:spPr>
          <a:xfrm>
            <a:off x="3348228" y="5577840"/>
            <a:ext cx="932688" cy="37642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" name="object 17"/>
          <p:cNvSpPr/>
          <p:nvPr/>
        </p:nvSpPr>
        <p:spPr>
          <a:xfrm>
            <a:off x="3217164" y="5477255"/>
            <a:ext cx="1143000" cy="493775"/>
          </a:xfrm>
          <a:custGeom>
            <a:avLst/>
            <a:gdLst/>
            <a:ahLst/>
            <a:cxnLst/>
            <a:rect l="l" t="t" r="r" b="b"/>
            <a:pathLst>
              <a:path w="1143000" h="493775">
                <a:moveTo>
                  <a:pt x="0" y="493776"/>
                </a:moveTo>
                <a:lnTo>
                  <a:pt x="1143000" y="493776"/>
                </a:lnTo>
                <a:lnTo>
                  <a:pt x="1143000" y="0"/>
                </a:lnTo>
                <a:lnTo>
                  <a:pt x="0" y="0"/>
                </a:lnTo>
                <a:lnTo>
                  <a:pt x="0" y="493776"/>
                </a:lnTo>
                <a:close/>
              </a:path>
            </a:pathLst>
          </a:custGeom>
          <a:solidFill>
            <a:srgbClr val="EF9F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" name="object 18"/>
          <p:cNvSpPr/>
          <p:nvPr/>
        </p:nvSpPr>
        <p:spPr>
          <a:xfrm>
            <a:off x="4791455" y="5515355"/>
            <a:ext cx="1143000" cy="49682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9" name="object 19"/>
          <p:cNvSpPr/>
          <p:nvPr/>
        </p:nvSpPr>
        <p:spPr>
          <a:xfrm>
            <a:off x="4896611" y="5593079"/>
            <a:ext cx="932688" cy="37642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0" name="object 20"/>
          <p:cNvSpPr/>
          <p:nvPr/>
        </p:nvSpPr>
        <p:spPr>
          <a:xfrm>
            <a:off x="4767071" y="5490971"/>
            <a:ext cx="1139952" cy="493776"/>
          </a:xfrm>
          <a:custGeom>
            <a:avLst/>
            <a:gdLst/>
            <a:ahLst/>
            <a:cxnLst/>
            <a:rect l="l" t="t" r="r" b="b"/>
            <a:pathLst>
              <a:path w="1139952" h="493775">
                <a:moveTo>
                  <a:pt x="0" y="493775"/>
                </a:moveTo>
                <a:lnTo>
                  <a:pt x="1139952" y="493775"/>
                </a:lnTo>
                <a:lnTo>
                  <a:pt x="1139952" y="0"/>
                </a:lnTo>
                <a:lnTo>
                  <a:pt x="0" y="0"/>
                </a:lnTo>
                <a:lnTo>
                  <a:pt x="0" y="493775"/>
                </a:lnTo>
                <a:close/>
              </a:path>
            </a:pathLst>
          </a:custGeom>
          <a:solidFill>
            <a:srgbClr val="EF9F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1" name="object 21"/>
          <p:cNvSpPr/>
          <p:nvPr/>
        </p:nvSpPr>
        <p:spPr>
          <a:xfrm>
            <a:off x="6295644" y="5516879"/>
            <a:ext cx="1144524" cy="49682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2" name="object 22"/>
          <p:cNvSpPr/>
          <p:nvPr/>
        </p:nvSpPr>
        <p:spPr>
          <a:xfrm>
            <a:off x="6399276" y="5594603"/>
            <a:ext cx="932687" cy="37642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3" name="object 23"/>
          <p:cNvSpPr/>
          <p:nvPr/>
        </p:nvSpPr>
        <p:spPr>
          <a:xfrm>
            <a:off x="6271259" y="5492496"/>
            <a:ext cx="1141476" cy="493776"/>
          </a:xfrm>
          <a:custGeom>
            <a:avLst/>
            <a:gdLst/>
            <a:ahLst/>
            <a:cxnLst/>
            <a:rect l="l" t="t" r="r" b="b"/>
            <a:pathLst>
              <a:path w="1141476" h="493775">
                <a:moveTo>
                  <a:pt x="0" y="493775"/>
                </a:moveTo>
                <a:lnTo>
                  <a:pt x="1141476" y="493775"/>
                </a:lnTo>
                <a:lnTo>
                  <a:pt x="1141476" y="0"/>
                </a:lnTo>
                <a:lnTo>
                  <a:pt x="0" y="0"/>
                </a:lnTo>
                <a:lnTo>
                  <a:pt x="0" y="493775"/>
                </a:lnTo>
                <a:close/>
              </a:path>
            </a:pathLst>
          </a:custGeom>
          <a:solidFill>
            <a:srgbClr val="EF9F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4" name="object 24"/>
          <p:cNvSpPr/>
          <p:nvPr/>
        </p:nvSpPr>
        <p:spPr>
          <a:xfrm>
            <a:off x="7740395" y="5527547"/>
            <a:ext cx="1146048" cy="49682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5" name="object 25"/>
          <p:cNvSpPr/>
          <p:nvPr/>
        </p:nvSpPr>
        <p:spPr>
          <a:xfrm>
            <a:off x="7845552" y="5605271"/>
            <a:ext cx="932688" cy="37642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6" name="object 26"/>
          <p:cNvSpPr/>
          <p:nvPr/>
        </p:nvSpPr>
        <p:spPr>
          <a:xfrm>
            <a:off x="7716011" y="5503164"/>
            <a:ext cx="1143000" cy="493776"/>
          </a:xfrm>
          <a:custGeom>
            <a:avLst/>
            <a:gdLst/>
            <a:ahLst/>
            <a:cxnLst/>
            <a:rect l="l" t="t" r="r" b="b"/>
            <a:pathLst>
              <a:path w="1143000" h="493775">
                <a:moveTo>
                  <a:pt x="0" y="493776"/>
                </a:moveTo>
                <a:lnTo>
                  <a:pt x="1143000" y="493776"/>
                </a:lnTo>
                <a:lnTo>
                  <a:pt x="1143000" y="0"/>
                </a:lnTo>
                <a:lnTo>
                  <a:pt x="0" y="0"/>
                </a:lnTo>
                <a:lnTo>
                  <a:pt x="0" y="493776"/>
                </a:lnTo>
                <a:close/>
              </a:path>
            </a:pathLst>
          </a:custGeom>
          <a:solidFill>
            <a:srgbClr val="EF9F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7" name="object 27"/>
          <p:cNvSpPr/>
          <p:nvPr/>
        </p:nvSpPr>
        <p:spPr>
          <a:xfrm>
            <a:off x="7658100" y="4600955"/>
            <a:ext cx="76200" cy="0"/>
          </a:xfrm>
          <a:custGeom>
            <a:avLst/>
            <a:gdLst/>
            <a:ahLst/>
            <a:cxnLst/>
            <a:rect l="l" t="t" r="r" b="b"/>
            <a:pathLst>
              <a:path w="76200" h="0">
                <a:moveTo>
                  <a:pt x="0" y="0"/>
                </a:moveTo>
                <a:lnTo>
                  <a:pt x="76200" y="0"/>
                </a:lnTo>
              </a:path>
            </a:pathLst>
          </a:custGeom>
          <a:ln w="76200">
            <a:solidFill>
              <a:srgbClr val="A35F8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8" name="object 28"/>
          <p:cNvSpPr/>
          <p:nvPr/>
        </p:nvSpPr>
        <p:spPr>
          <a:xfrm>
            <a:off x="6493764" y="4562855"/>
            <a:ext cx="0" cy="76200"/>
          </a:xfrm>
          <a:custGeom>
            <a:avLst/>
            <a:gdLst/>
            <a:ahLst/>
            <a:cxnLst/>
            <a:rect l="l" t="t" r="r" b="b"/>
            <a:pathLst>
              <a:path w="0" h="76200">
                <a:moveTo>
                  <a:pt x="0" y="0"/>
                </a:moveTo>
                <a:lnTo>
                  <a:pt x="0" y="76200"/>
                </a:lnTo>
              </a:path>
            </a:pathLst>
          </a:custGeom>
          <a:ln w="76200">
            <a:solidFill>
              <a:srgbClr val="A35F8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9" name="object 29"/>
          <p:cNvSpPr/>
          <p:nvPr/>
        </p:nvSpPr>
        <p:spPr>
          <a:xfrm>
            <a:off x="5305805" y="4562855"/>
            <a:ext cx="0" cy="76200"/>
          </a:xfrm>
          <a:custGeom>
            <a:avLst/>
            <a:gdLst/>
            <a:ahLst/>
            <a:cxnLst/>
            <a:rect l="l" t="t" r="r" b="b"/>
            <a:pathLst>
              <a:path w="0" h="76200">
                <a:moveTo>
                  <a:pt x="0" y="0"/>
                </a:moveTo>
                <a:lnTo>
                  <a:pt x="0" y="76200"/>
                </a:lnTo>
              </a:path>
            </a:pathLst>
          </a:custGeom>
          <a:ln w="76200">
            <a:solidFill>
              <a:srgbClr val="A35F8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0" name="object 30"/>
          <p:cNvSpPr/>
          <p:nvPr/>
        </p:nvSpPr>
        <p:spPr>
          <a:xfrm>
            <a:off x="4059935" y="4600955"/>
            <a:ext cx="77724" cy="0"/>
          </a:xfrm>
          <a:custGeom>
            <a:avLst/>
            <a:gdLst/>
            <a:ahLst/>
            <a:cxnLst/>
            <a:rect l="l" t="t" r="r" b="b"/>
            <a:pathLst>
              <a:path w="77724" h="0">
                <a:moveTo>
                  <a:pt x="0" y="0"/>
                </a:moveTo>
                <a:lnTo>
                  <a:pt x="77724" y="0"/>
                </a:lnTo>
              </a:path>
            </a:pathLst>
          </a:custGeom>
          <a:ln w="76200">
            <a:solidFill>
              <a:srgbClr val="A35F8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1" name="object 31"/>
          <p:cNvSpPr/>
          <p:nvPr/>
        </p:nvSpPr>
        <p:spPr>
          <a:xfrm>
            <a:off x="2734055" y="4600955"/>
            <a:ext cx="182880" cy="0"/>
          </a:xfrm>
          <a:custGeom>
            <a:avLst/>
            <a:gdLst/>
            <a:ahLst/>
            <a:cxnLst/>
            <a:rect l="l" t="t" r="r" b="b"/>
            <a:pathLst>
              <a:path w="182880" h="0">
                <a:moveTo>
                  <a:pt x="0" y="0"/>
                </a:moveTo>
                <a:lnTo>
                  <a:pt x="182880" y="0"/>
                </a:lnTo>
              </a:path>
            </a:pathLst>
          </a:custGeom>
          <a:ln w="76200">
            <a:solidFill>
              <a:srgbClr val="A35F8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2" name="object 32"/>
          <p:cNvSpPr/>
          <p:nvPr/>
        </p:nvSpPr>
        <p:spPr>
          <a:xfrm>
            <a:off x="1482852" y="4600955"/>
            <a:ext cx="108203" cy="0"/>
          </a:xfrm>
          <a:custGeom>
            <a:avLst/>
            <a:gdLst/>
            <a:ahLst/>
            <a:cxnLst/>
            <a:rect l="l" t="t" r="r" b="b"/>
            <a:pathLst>
              <a:path w="108203" h="0">
                <a:moveTo>
                  <a:pt x="0" y="0"/>
                </a:moveTo>
                <a:lnTo>
                  <a:pt x="108203" y="0"/>
                </a:lnTo>
              </a:path>
            </a:pathLst>
          </a:custGeom>
          <a:ln w="76200">
            <a:solidFill>
              <a:srgbClr val="A35F8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3" name="object 33"/>
          <p:cNvSpPr/>
          <p:nvPr/>
        </p:nvSpPr>
        <p:spPr>
          <a:xfrm>
            <a:off x="364236" y="4384547"/>
            <a:ext cx="1146047" cy="49682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4" name="object 34"/>
          <p:cNvSpPr/>
          <p:nvPr/>
        </p:nvSpPr>
        <p:spPr>
          <a:xfrm>
            <a:off x="292608" y="4462271"/>
            <a:ext cx="1287780" cy="376427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5" name="object 35"/>
          <p:cNvSpPr/>
          <p:nvPr/>
        </p:nvSpPr>
        <p:spPr>
          <a:xfrm>
            <a:off x="339852" y="4360164"/>
            <a:ext cx="1143000" cy="493775"/>
          </a:xfrm>
          <a:custGeom>
            <a:avLst/>
            <a:gdLst/>
            <a:ahLst/>
            <a:cxnLst/>
            <a:rect l="l" t="t" r="r" b="b"/>
            <a:pathLst>
              <a:path w="1143000" h="493775">
                <a:moveTo>
                  <a:pt x="0" y="493775"/>
                </a:moveTo>
                <a:lnTo>
                  <a:pt x="1143000" y="493775"/>
                </a:lnTo>
                <a:lnTo>
                  <a:pt x="1143000" y="0"/>
                </a:lnTo>
                <a:lnTo>
                  <a:pt x="0" y="0"/>
                </a:lnTo>
                <a:lnTo>
                  <a:pt x="0" y="493775"/>
                </a:lnTo>
                <a:close/>
              </a:path>
            </a:pathLst>
          </a:custGeom>
          <a:solidFill>
            <a:srgbClr val="EF9F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6" name="object 36"/>
          <p:cNvSpPr/>
          <p:nvPr/>
        </p:nvSpPr>
        <p:spPr>
          <a:xfrm>
            <a:off x="2941320" y="4387596"/>
            <a:ext cx="1146047" cy="49530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7" name="object 37"/>
          <p:cNvSpPr/>
          <p:nvPr/>
        </p:nvSpPr>
        <p:spPr>
          <a:xfrm>
            <a:off x="3224783" y="4463796"/>
            <a:ext cx="576071" cy="376427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8" name="object 38"/>
          <p:cNvSpPr/>
          <p:nvPr/>
        </p:nvSpPr>
        <p:spPr>
          <a:xfrm>
            <a:off x="2916935" y="4363211"/>
            <a:ext cx="1143000" cy="492251"/>
          </a:xfrm>
          <a:custGeom>
            <a:avLst/>
            <a:gdLst/>
            <a:ahLst/>
            <a:cxnLst/>
            <a:rect l="l" t="t" r="r" b="b"/>
            <a:pathLst>
              <a:path w="1143000" h="492251">
                <a:moveTo>
                  <a:pt x="0" y="492251"/>
                </a:moveTo>
                <a:lnTo>
                  <a:pt x="1143000" y="492251"/>
                </a:lnTo>
                <a:lnTo>
                  <a:pt x="1143000" y="0"/>
                </a:lnTo>
                <a:lnTo>
                  <a:pt x="0" y="0"/>
                </a:lnTo>
                <a:lnTo>
                  <a:pt x="0" y="492251"/>
                </a:lnTo>
                <a:close/>
              </a:path>
            </a:pathLst>
          </a:custGeom>
          <a:solidFill>
            <a:srgbClr val="EF9F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9" name="object 39"/>
          <p:cNvSpPr/>
          <p:nvPr/>
        </p:nvSpPr>
        <p:spPr>
          <a:xfrm>
            <a:off x="4162044" y="4383023"/>
            <a:ext cx="1146048" cy="49682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0" name="object 40"/>
          <p:cNvSpPr/>
          <p:nvPr/>
        </p:nvSpPr>
        <p:spPr>
          <a:xfrm>
            <a:off x="4267200" y="4460747"/>
            <a:ext cx="932688" cy="376427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1" name="object 41"/>
          <p:cNvSpPr/>
          <p:nvPr/>
        </p:nvSpPr>
        <p:spPr>
          <a:xfrm>
            <a:off x="4137659" y="4358640"/>
            <a:ext cx="1143000" cy="493775"/>
          </a:xfrm>
          <a:custGeom>
            <a:avLst/>
            <a:gdLst/>
            <a:ahLst/>
            <a:cxnLst/>
            <a:rect l="l" t="t" r="r" b="b"/>
            <a:pathLst>
              <a:path w="1143000" h="493775">
                <a:moveTo>
                  <a:pt x="0" y="493775"/>
                </a:moveTo>
                <a:lnTo>
                  <a:pt x="1143000" y="493775"/>
                </a:lnTo>
                <a:lnTo>
                  <a:pt x="1143000" y="0"/>
                </a:lnTo>
                <a:lnTo>
                  <a:pt x="0" y="0"/>
                </a:lnTo>
                <a:lnTo>
                  <a:pt x="0" y="493775"/>
                </a:lnTo>
                <a:close/>
              </a:path>
            </a:pathLst>
          </a:custGeom>
          <a:solidFill>
            <a:srgbClr val="EF9F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2" name="object 42"/>
          <p:cNvSpPr/>
          <p:nvPr/>
        </p:nvSpPr>
        <p:spPr>
          <a:xfrm>
            <a:off x="5355335" y="4398264"/>
            <a:ext cx="1143000" cy="496824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3" name="object 43"/>
          <p:cNvSpPr/>
          <p:nvPr/>
        </p:nvSpPr>
        <p:spPr>
          <a:xfrm>
            <a:off x="5460491" y="4474464"/>
            <a:ext cx="932688" cy="376428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4" name="object 44"/>
          <p:cNvSpPr/>
          <p:nvPr/>
        </p:nvSpPr>
        <p:spPr>
          <a:xfrm>
            <a:off x="5330952" y="4373879"/>
            <a:ext cx="1139952" cy="493775"/>
          </a:xfrm>
          <a:custGeom>
            <a:avLst/>
            <a:gdLst/>
            <a:ahLst/>
            <a:cxnLst/>
            <a:rect l="l" t="t" r="r" b="b"/>
            <a:pathLst>
              <a:path w="1139952" h="493775">
                <a:moveTo>
                  <a:pt x="0" y="493776"/>
                </a:moveTo>
                <a:lnTo>
                  <a:pt x="1139952" y="493776"/>
                </a:lnTo>
                <a:lnTo>
                  <a:pt x="1139952" y="0"/>
                </a:lnTo>
                <a:lnTo>
                  <a:pt x="0" y="0"/>
                </a:lnTo>
                <a:lnTo>
                  <a:pt x="0" y="493776"/>
                </a:lnTo>
                <a:close/>
              </a:path>
            </a:pathLst>
          </a:custGeom>
          <a:solidFill>
            <a:srgbClr val="EF9F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5" name="object 45"/>
          <p:cNvSpPr/>
          <p:nvPr/>
        </p:nvSpPr>
        <p:spPr>
          <a:xfrm>
            <a:off x="6541007" y="4399788"/>
            <a:ext cx="1144524" cy="496824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6" name="object 46"/>
          <p:cNvSpPr/>
          <p:nvPr/>
        </p:nvSpPr>
        <p:spPr>
          <a:xfrm>
            <a:off x="6467855" y="4475988"/>
            <a:ext cx="1287779" cy="376428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7" name="object 47"/>
          <p:cNvSpPr/>
          <p:nvPr/>
        </p:nvSpPr>
        <p:spPr>
          <a:xfrm>
            <a:off x="6516623" y="4375403"/>
            <a:ext cx="1141476" cy="493775"/>
          </a:xfrm>
          <a:custGeom>
            <a:avLst/>
            <a:gdLst/>
            <a:ahLst/>
            <a:cxnLst/>
            <a:rect l="l" t="t" r="r" b="b"/>
            <a:pathLst>
              <a:path w="1141476" h="493775">
                <a:moveTo>
                  <a:pt x="0" y="493776"/>
                </a:moveTo>
                <a:lnTo>
                  <a:pt x="1141476" y="493776"/>
                </a:lnTo>
                <a:lnTo>
                  <a:pt x="1141476" y="0"/>
                </a:lnTo>
                <a:lnTo>
                  <a:pt x="0" y="0"/>
                </a:lnTo>
                <a:lnTo>
                  <a:pt x="0" y="493776"/>
                </a:lnTo>
                <a:close/>
              </a:path>
            </a:pathLst>
          </a:custGeom>
          <a:solidFill>
            <a:srgbClr val="EF9F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8" name="object 48"/>
          <p:cNvSpPr/>
          <p:nvPr/>
        </p:nvSpPr>
        <p:spPr>
          <a:xfrm>
            <a:off x="7758683" y="4396740"/>
            <a:ext cx="1147572" cy="496824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9" name="object 49"/>
          <p:cNvSpPr/>
          <p:nvPr/>
        </p:nvSpPr>
        <p:spPr>
          <a:xfrm>
            <a:off x="7688580" y="4373879"/>
            <a:ext cx="1287779" cy="582168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0" name="object 50"/>
          <p:cNvSpPr/>
          <p:nvPr/>
        </p:nvSpPr>
        <p:spPr>
          <a:xfrm>
            <a:off x="7734300" y="4372355"/>
            <a:ext cx="1144524" cy="493775"/>
          </a:xfrm>
          <a:custGeom>
            <a:avLst/>
            <a:gdLst/>
            <a:ahLst/>
            <a:cxnLst/>
            <a:rect l="l" t="t" r="r" b="b"/>
            <a:pathLst>
              <a:path w="1144524" h="493775">
                <a:moveTo>
                  <a:pt x="0" y="493776"/>
                </a:moveTo>
                <a:lnTo>
                  <a:pt x="1144524" y="493776"/>
                </a:lnTo>
                <a:lnTo>
                  <a:pt x="1144524" y="0"/>
                </a:lnTo>
                <a:lnTo>
                  <a:pt x="0" y="0"/>
                </a:lnTo>
                <a:lnTo>
                  <a:pt x="0" y="493776"/>
                </a:lnTo>
                <a:close/>
              </a:path>
            </a:pathLst>
          </a:custGeom>
          <a:solidFill>
            <a:srgbClr val="EF9F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1" name="object 51"/>
          <p:cNvSpPr/>
          <p:nvPr/>
        </p:nvSpPr>
        <p:spPr>
          <a:xfrm>
            <a:off x="1615439" y="4410455"/>
            <a:ext cx="1146048" cy="496824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2" name="object 52"/>
          <p:cNvSpPr/>
          <p:nvPr/>
        </p:nvSpPr>
        <p:spPr>
          <a:xfrm>
            <a:off x="1720595" y="4488179"/>
            <a:ext cx="932688" cy="376428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3" name="object 53"/>
          <p:cNvSpPr/>
          <p:nvPr/>
        </p:nvSpPr>
        <p:spPr>
          <a:xfrm>
            <a:off x="1591055" y="4386071"/>
            <a:ext cx="1143000" cy="493775"/>
          </a:xfrm>
          <a:custGeom>
            <a:avLst/>
            <a:gdLst/>
            <a:ahLst/>
            <a:cxnLst/>
            <a:rect l="l" t="t" r="r" b="b"/>
            <a:pathLst>
              <a:path w="1143000" h="493775">
                <a:moveTo>
                  <a:pt x="0" y="493775"/>
                </a:moveTo>
                <a:lnTo>
                  <a:pt x="1143000" y="493775"/>
                </a:lnTo>
                <a:lnTo>
                  <a:pt x="1143000" y="0"/>
                </a:lnTo>
                <a:lnTo>
                  <a:pt x="0" y="0"/>
                </a:lnTo>
                <a:lnTo>
                  <a:pt x="0" y="493775"/>
                </a:lnTo>
                <a:close/>
              </a:path>
            </a:pathLst>
          </a:custGeom>
          <a:solidFill>
            <a:srgbClr val="EF9F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4" name="object 54"/>
          <p:cNvSpPr/>
          <p:nvPr/>
        </p:nvSpPr>
        <p:spPr>
          <a:xfrm>
            <a:off x="7552943" y="3393947"/>
            <a:ext cx="99059" cy="0"/>
          </a:xfrm>
          <a:custGeom>
            <a:avLst/>
            <a:gdLst/>
            <a:ahLst/>
            <a:cxnLst/>
            <a:rect l="l" t="t" r="r" b="b"/>
            <a:pathLst>
              <a:path w="99059" h="0">
                <a:moveTo>
                  <a:pt x="0" y="0"/>
                </a:moveTo>
                <a:lnTo>
                  <a:pt x="99059" y="0"/>
                </a:lnTo>
              </a:path>
            </a:pathLst>
          </a:custGeom>
          <a:ln w="76200">
            <a:solidFill>
              <a:srgbClr val="A35F8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5" name="object 55"/>
          <p:cNvSpPr/>
          <p:nvPr/>
        </p:nvSpPr>
        <p:spPr>
          <a:xfrm>
            <a:off x="6332220" y="3393947"/>
            <a:ext cx="76200" cy="0"/>
          </a:xfrm>
          <a:custGeom>
            <a:avLst/>
            <a:gdLst/>
            <a:ahLst/>
            <a:cxnLst/>
            <a:rect l="l" t="t" r="r" b="b"/>
            <a:pathLst>
              <a:path w="76200" h="0">
                <a:moveTo>
                  <a:pt x="0" y="0"/>
                </a:moveTo>
                <a:lnTo>
                  <a:pt x="76200" y="0"/>
                </a:lnTo>
              </a:path>
            </a:pathLst>
          </a:custGeom>
          <a:ln w="76200">
            <a:solidFill>
              <a:srgbClr val="A35F8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6" name="object 56"/>
          <p:cNvSpPr/>
          <p:nvPr/>
        </p:nvSpPr>
        <p:spPr>
          <a:xfrm>
            <a:off x="5167884" y="3355847"/>
            <a:ext cx="0" cy="76200"/>
          </a:xfrm>
          <a:custGeom>
            <a:avLst/>
            <a:gdLst/>
            <a:ahLst/>
            <a:cxnLst/>
            <a:rect l="l" t="t" r="r" b="b"/>
            <a:pathLst>
              <a:path w="0" h="76200">
                <a:moveTo>
                  <a:pt x="0" y="0"/>
                </a:moveTo>
                <a:lnTo>
                  <a:pt x="0" y="76200"/>
                </a:lnTo>
              </a:path>
            </a:pathLst>
          </a:custGeom>
          <a:ln w="76200">
            <a:solidFill>
              <a:srgbClr val="A35F8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7" name="object 57"/>
          <p:cNvSpPr/>
          <p:nvPr/>
        </p:nvSpPr>
        <p:spPr>
          <a:xfrm>
            <a:off x="3979926" y="3355847"/>
            <a:ext cx="0" cy="76200"/>
          </a:xfrm>
          <a:custGeom>
            <a:avLst/>
            <a:gdLst/>
            <a:ahLst/>
            <a:cxnLst/>
            <a:rect l="l" t="t" r="r" b="b"/>
            <a:pathLst>
              <a:path w="0" h="76200">
                <a:moveTo>
                  <a:pt x="0" y="0"/>
                </a:moveTo>
                <a:lnTo>
                  <a:pt x="0" y="76200"/>
                </a:lnTo>
              </a:path>
            </a:pathLst>
          </a:custGeom>
          <a:ln w="76200">
            <a:solidFill>
              <a:srgbClr val="A35F8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8" name="object 58"/>
          <p:cNvSpPr/>
          <p:nvPr/>
        </p:nvSpPr>
        <p:spPr>
          <a:xfrm>
            <a:off x="2734055" y="3393947"/>
            <a:ext cx="77724" cy="0"/>
          </a:xfrm>
          <a:custGeom>
            <a:avLst/>
            <a:gdLst/>
            <a:ahLst/>
            <a:cxnLst/>
            <a:rect l="l" t="t" r="r" b="b"/>
            <a:pathLst>
              <a:path w="77724" h="0">
                <a:moveTo>
                  <a:pt x="0" y="0"/>
                </a:moveTo>
                <a:lnTo>
                  <a:pt x="77724" y="0"/>
                </a:lnTo>
              </a:path>
            </a:pathLst>
          </a:custGeom>
          <a:ln w="76200">
            <a:solidFill>
              <a:srgbClr val="A35F8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9" name="object 59"/>
          <p:cNvSpPr/>
          <p:nvPr/>
        </p:nvSpPr>
        <p:spPr>
          <a:xfrm>
            <a:off x="1554480" y="3355847"/>
            <a:ext cx="0" cy="76200"/>
          </a:xfrm>
          <a:custGeom>
            <a:avLst/>
            <a:gdLst/>
            <a:ahLst/>
            <a:cxnLst/>
            <a:rect l="l" t="t" r="r" b="b"/>
            <a:pathLst>
              <a:path w="0" h="76200">
                <a:moveTo>
                  <a:pt x="0" y="0"/>
                </a:moveTo>
                <a:lnTo>
                  <a:pt x="0" y="76200"/>
                </a:lnTo>
              </a:path>
            </a:pathLst>
          </a:custGeom>
          <a:ln w="76200">
            <a:solidFill>
              <a:srgbClr val="A35F8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0" name="object 60"/>
          <p:cNvSpPr/>
          <p:nvPr/>
        </p:nvSpPr>
        <p:spPr>
          <a:xfrm>
            <a:off x="399288" y="3179064"/>
            <a:ext cx="1146048" cy="496824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1" name="object 61"/>
          <p:cNvSpPr/>
          <p:nvPr/>
        </p:nvSpPr>
        <p:spPr>
          <a:xfrm>
            <a:off x="376427" y="3255264"/>
            <a:ext cx="1188720" cy="388619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2" name="object 62"/>
          <p:cNvSpPr/>
          <p:nvPr/>
        </p:nvSpPr>
        <p:spPr>
          <a:xfrm>
            <a:off x="374904" y="3154679"/>
            <a:ext cx="1143000" cy="493776"/>
          </a:xfrm>
          <a:custGeom>
            <a:avLst/>
            <a:gdLst/>
            <a:ahLst/>
            <a:cxnLst/>
            <a:rect l="l" t="t" r="r" b="b"/>
            <a:pathLst>
              <a:path w="1143000" h="493775">
                <a:moveTo>
                  <a:pt x="0" y="493776"/>
                </a:moveTo>
                <a:lnTo>
                  <a:pt x="1143000" y="493776"/>
                </a:lnTo>
                <a:lnTo>
                  <a:pt x="1143000" y="0"/>
                </a:lnTo>
                <a:lnTo>
                  <a:pt x="0" y="0"/>
                </a:lnTo>
                <a:lnTo>
                  <a:pt x="0" y="493776"/>
                </a:lnTo>
                <a:close/>
              </a:path>
            </a:pathLst>
          </a:custGeom>
          <a:solidFill>
            <a:srgbClr val="EF9F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3" name="object 63"/>
          <p:cNvSpPr/>
          <p:nvPr/>
        </p:nvSpPr>
        <p:spPr>
          <a:xfrm>
            <a:off x="1615439" y="3180588"/>
            <a:ext cx="1146048" cy="496824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4" name="object 64"/>
          <p:cNvSpPr/>
          <p:nvPr/>
        </p:nvSpPr>
        <p:spPr>
          <a:xfrm>
            <a:off x="1720595" y="3159251"/>
            <a:ext cx="932688" cy="580644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5" name="object 65"/>
          <p:cNvSpPr/>
          <p:nvPr/>
        </p:nvSpPr>
        <p:spPr>
          <a:xfrm>
            <a:off x="1591055" y="3156204"/>
            <a:ext cx="1143000" cy="493776"/>
          </a:xfrm>
          <a:custGeom>
            <a:avLst/>
            <a:gdLst/>
            <a:ahLst/>
            <a:cxnLst/>
            <a:rect l="l" t="t" r="r" b="b"/>
            <a:pathLst>
              <a:path w="1143000" h="493775">
                <a:moveTo>
                  <a:pt x="0" y="493776"/>
                </a:moveTo>
                <a:lnTo>
                  <a:pt x="1143000" y="493776"/>
                </a:lnTo>
                <a:lnTo>
                  <a:pt x="1143000" y="0"/>
                </a:lnTo>
                <a:lnTo>
                  <a:pt x="0" y="0"/>
                </a:lnTo>
                <a:lnTo>
                  <a:pt x="0" y="493776"/>
                </a:lnTo>
                <a:close/>
              </a:path>
            </a:pathLst>
          </a:custGeom>
          <a:solidFill>
            <a:srgbClr val="EF9F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6" name="object 66"/>
          <p:cNvSpPr/>
          <p:nvPr/>
        </p:nvSpPr>
        <p:spPr>
          <a:xfrm>
            <a:off x="2836164" y="3177539"/>
            <a:ext cx="1146048" cy="496824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7" name="object 67"/>
          <p:cNvSpPr/>
          <p:nvPr/>
        </p:nvSpPr>
        <p:spPr>
          <a:xfrm>
            <a:off x="2941320" y="3253740"/>
            <a:ext cx="931163" cy="376428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8" name="object 68"/>
          <p:cNvSpPr/>
          <p:nvPr/>
        </p:nvSpPr>
        <p:spPr>
          <a:xfrm>
            <a:off x="2811779" y="3153155"/>
            <a:ext cx="1142999" cy="493776"/>
          </a:xfrm>
          <a:custGeom>
            <a:avLst/>
            <a:gdLst/>
            <a:ahLst/>
            <a:cxnLst/>
            <a:rect l="l" t="t" r="r" b="b"/>
            <a:pathLst>
              <a:path w="1143000" h="493775">
                <a:moveTo>
                  <a:pt x="0" y="493776"/>
                </a:moveTo>
                <a:lnTo>
                  <a:pt x="1142999" y="493776"/>
                </a:lnTo>
                <a:lnTo>
                  <a:pt x="1142999" y="0"/>
                </a:lnTo>
                <a:lnTo>
                  <a:pt x="0" y="0"/>
                </a:lnTo>
                <a:lnTo>
                  <a:pt x="0" y="493776"/>
                </a:lnTo>
                <a:close/>
              </a:path>
            </a:pathLst>
          </a:custGeom>
          <a:solidFill>
            <a:srgbClr val="EF9F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9" name="object 69"/>
          <p:cNvSpPr/>
          <p:nvPr/>
        </p:nvSpPr>
        <p:spPr>
          <a:xfrm>
            <a:off x="4029455" y="3191255"/>
            <a:ext cx="1143000" cy="496823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0" name="object 70"/>
          <p:cNvSpPr/>
          <p:nvPr/>
        </p:nvSpPr>
        <p:spPr>
          <a:xfrm>
            <a:off x="3956303" y="3169920"/>
            <a:ext cx="1287779" cy="589787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1" name="object 71"/>
          <p:cNvSpPr/>
          <p:nvPr/>
        </p:nvSpPr>
        <p:spPr>
          <a:xfrm>
            <a:off x="4005071" y="3166872"/>
            <a:ext cx="1139952" cy="493775"/>
          </a:xfrm>
          <a:custGeom>
            <a:avLst/>
            <a:gdLst/>
            <a:ahLst/>
            <a:cxnLst/>
            <a:rect l="l" t="t" r="r" b="b"/>
            <a:pathLst>
              <a:path w="1139952" h="493775">
                <a:moveTo>
                  <a:pt x="0" y="493775"/>
                </a:moveTo>
                <a:lnTo>
                  <a:pt x="1139952" y="493775"/>
                </a:lnTo>
                <a:lnTo>
                  <a:pt x="1139952" y="0"/>
                </a:lnTo>
                <a:lnTo>
                  <a:pt x="0" y="0"/>
                </a:lnTo>
                <a:lnTo>
                  <a:pt x="0" y="493775"/>
                </a:lnTo>
                <a:close/>
              </a:path>
            </a:pathLst>
          </a:custGeom>
          <a:solidFill>
            <a:srgbClr val="EF9F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2" name="object 72"/>
          <p:cNvSpPr/>
          <p:nvPr/>
        </p:nvSpPr>
        <p:spPr>
          <a:xfrm>
            <a:off x="5215128" y="3192779"/>
            <a:ext cx="1144524" cy="496823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3" name="object 73"/>
          <p:cNvSpPr/>
          <p:nvPr/>
        </p:nvSpPr>
        <p:spPr>
          <a:xfrm>
            <a:off x="5143500" y="3270503"/>
            <a:ext cx="1287779" cy="376428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4" name="object 74"/>
          <p:cNvSpPr/>
          <p:nvPr/>
        </p:nvSpPr>
        <p:spPr>
          <a:xfrm>
            <a:off x="5190744" y="3168395"/>
            <a:ext cx="1141476" cy="493775"/>
          </a:xfrm>
          <a:custGeom>
            <a:avLst/>
            <a:gdLst/>
            <a:ahLst/>
            <a:cxnLst/>
            <a:rect l="l" t="t" r="r" b="b"/>
            <a:pathLst>
              <a:path w="1141476" h="493775">
                <a:moveTo>
                  <a:pt x="0" y="493775"/>
                </a:moveTo>
                <a:lnTo>
                  <a:pt x="1141476" y="493775"/>
                </a:lnTo>
                <a:lnTo>
                  <a:pt x="1141476" y="0"/>
                </a:lnTo>
                <a:lnTo>
                  <a:pt x="0" y="0"/>
                </a:lnTo>
                <a:lnTo>
                  <a:pt x="0" y="493775"/>
                </a:lnTo>
                <a:close/>
              </a:path>
            </a:pathLst>
          </a:custGeom>
          <a:solidFill>
            <a:srgbClr val="EF9F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5" name="object 75"/>
          <p:cNvSpPr/>
          <p:nvPr/>
        </p:nvSpPr>
        <p:spPr>
          <a:xfrm>
            <a:off x="6432803" y="3189732"/>
            <a:ext cx="1147572" cy="496823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6" name="object 76"/>
          <p:cNvSpPr/>
          <p:nvPr/>
        </p:nvSpPr>
        <p:spPr>
          <a:xfrm>
            <a:off x="6451091" y="3267455"/>
            <a:ext cx="1109471" cy="376428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7" name="object 77"/>
          <p:cNvSpPr/>
          <p:nvPr/>
        </p:nvSpPr>
        <p:spPr>
          <a:xfrm>
            <a:off x="6408420" y="3165348"/>
            <a:ext cx="1144524" cy="493775"/>
          </a:xfrm>
          <a:custGeom>
            <a:avLst/>
            <a:gdLst/>
            <a:ahLst/>
            <a:cxnLst/>
            <a:rect l="l" t="t" r="r" b="b"/>
            <a:pathLst>
              <a:path w="1144524" h="493775">
                <a:moveTo>
                  <a:pt x="0" y="493775"/>
                </a:moveTo>
                <a:lnTo>
                  <a:pt x="1144524" y="493775"/>
                </a:lnTo>
                <a:lnTo>
                  <a:pt x="1144524" y="0"/>
                </a:lnTo>
                <a:lnTo>
                  <a:pt x="0" y="0"/>
                </a:lnTo>
                <a:lnTo>
                  <a:pt x="0" y="493775"/>
                </a:lnTo>
                <a:close/>
              </a:path>
            </a:pathLst>
          </a:custGeom>
          <a:solidFill>
            <a:srgbClr val="EF9F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8" name="object 78"/>
          <p:cNvSpPr/>
          <p:nvPr/>
        </p:nvSpPr>
        <p:spPr>
          <a:xfrm>
            <a:off x="7676388" y="3203448"/>
            <a:ext cx="1146048" cy="496824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9" name="object 79"/>
          <p:cNvSpPr/>
          <p:nvPr/>
        </p:nvSpPr>
        <p:spPr>
          <a:xfrm>
            <a:off x="7781543" y="3182111"/>
            <a:ext cx="932688" cy="582168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0" name="object 80"/>
          <p:cNvSpPr/>
          <p:nvPr/>
        </p:nvSpPr>
        <p:spPr>
          <a:xfrm>
            <a:off x="7652004" y="3179064"/>
            <a:ext cx="1143000" cy="493775"/>
          </a:xfrm>
          <a:custGeom>
            <a:avLst/>
            <a:gdLst/>
            <a:ahLst/>
            <a:cxnLst/>
            <a:rect l="l" t="t" r="r" b="b"/>
            <a:pathLst>
              <a:path w="1143000" h="493775">
                <a:moveTo>
                  <a:pt x="0" y="493775"/>
                </a:moveTo>
                <a:lnTo>
                  <a:pt x="1143000" y="493775"/>
                </a:lnTo>
                <a:lnTo>
                  <a:pt x="1143000" y="0"/>
                </a:lnTo>
                <a:lnTo>
                  <a:pt x="0" y="0"/>
                </a:lnTo>
                <a:lnTo>
                  <a:pt x="0" y="493775"/>
                </a:lnTo>
                <a:close/>
              </a:path>
            </a:pathLst>
          </a:custGeom>
          <a:solidFill>
            <a:srgbClr val="EF9F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1" name="object 81"/>
          <p:cNvSpPr/>
          <p:nvPr/>
        </p:nvSpPr>
        <p:spPr>
          <a:xfrm>
            <a:off x="6749795" y="2321051"/>
            <a:ext cx="571500" cy="0"/>
          </a:xfrm>
          <a:custGeom>
            <a:avLst/>
            <a:gdLst/>
            <a:ahLst/>
            <a:cxnLst/>
            <a:rect l="l" t="t" r="r" b="b"/>
            <a:pathLst>
              <a:path w="571500" h="0">
                <a:moveTo>
                  <a:pt x="0" y="0"/>
                </a:moveTo>
                <a:lnTo>
                  <a:pt x="571500" y="0"/>
                </a:lnTo>
              </a:path>
            </a:pathLst>
          </a:custGeom>
          <a:ln w="76200">
            <a:solidFill>
              <a:srgbClr val="A35F8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2" name="object 82"/>
          <p:cNvSpPr/>
          <p:nvPr/>
        </p:nvSpPr>
        <p:spPr>
          <a:xfrm>
            <a:off x="5071871" y="2321051"/>
            <a:ext cx="537972" cy="0"/>
          </a:xfrm>
          <a:custGeom>
            <a:avLst/>
            <a:gdLst/>
            <a:ahLst/>
            <a:cxnLst/>
            <a:rect l="l" t="t" r="r" b="b"/>
            <a:pathLst>
              <a:path w="537972" h="0">
                <a:moveTo>
                  <a:pt x="0" y="0"/>
                </a:moveTo>
                <a:lnTo>
                  <a:pt x="537972" y="0"/>
                </a:lnTo>
              </a:path>
            </a:pathLst>
          </a:custGeom>
          <a:ln w="76200">
            <a:solidFill>
              <a:srgbClr val="A35F8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3" name="object 83"/>
          <p:cNvSpPr/>
          <p:nvPr/>
        </p:nvSpPr>
        <p:spPr>
          <a:xfrm>
            <a:off x="3235451" y="2321051"/>
            <a:ext cx="693420" cy="0"/>
          </a:xfrm>
          <a:custGeom>
            <a:avLst/>
            <a:gdLst/>
            <a:ahLst/>
            <a:cxnLst/>
            <a:rect l="l" t="t" r="r" b="b"/>
            <a:pathLst>
              <a:path w="693420" h="0">
                <a:moveTo>
                  <a:pt x="0" y="0"/>
                </a:moveTo>
                <a:lnTo>
                  <a:pt x="693420" y="0"/>
                </a:lnTo>
              </a:path>
            </a:pathLst>
          </a:custGeom>
          <a:ln w="76200">
            <a:solidFill>
              <a:srgbClr val="A35F8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4" name="object 84"/>
          <p:cNvSpPr/>
          <p:nvPr/>
        </p:nvSpPr>
        <p:spPr>
          <a:xfrm>
            <a:off x="1536191" y="2321051"/>
            <a:ext cx="556259" cy="0"/>
          </a:xfrm>
          <a:custGeom>
            <a:avLst/>
            <a:gdLst/>
            <a:ahLst/>
            <a:cxnLst/>
            <a:rect l="l" t="t" r="r" b="b"/>
            <a:pathLst>
              <a:path w="556259" h="0">
                <a:moveTo>
                  <a:pt x="0" y="0"/>
                </a:moveTo>
                <a:lnTo>
                  <a:pt x="556259" y="0"/>
                </a:lnTo>
              </a:path>
            </a:pathLst>
          </a:custGeom>
          <a:ln w="76200">
            <a:solidFill>
              <a:srgbClr val="A35F8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5" name="object 85"/>
          <p:cNvSpPr/>
          <p:nvPr/>
        </p:nvSpPr>
        <p:spPr>
          <a:xfrm>
            <a:off x="417576" y="2106167"/>
            <a:ext cx="1146048" cy="496824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6" name="object 86"/>
          <p:cNvSpPr/>
          <p:nvPr/>
        </p:nvSpPr>
        <p:spPr>
          <a:xfrm>
            <a:off x="345947" y="2083307"/>
            <a:ext cx="1287780" cy="582168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7" name="object 87"/>
          <p:cNvSpPr/>
          <p:nvPr/>
        </p:nvSpPr>
        <p:spPr>
          <a:xfrm>
            <a:off x="393191" y="2081783"/>
            <a:ext cx="1143000" cy="493775"/>
          </a:xfrm>
          <a:custGeom>
            <a:avLst/>
            <a:gdLst/>
            <a:ahLst/>
            <a:cxnLst/>
            <a:rect l="l" t="t" r="r" b="b"/>
            <a:pathLst>
              <a:path w="1143000" h="493775">
                <a:moveTo>
                  <a:pt x="0" y="493775"/>
                </a:moveTo>
                <a:lnTo>
                  <a:pt x="1143000" y="493775"/>
                </a:lnTo>
                <a:lnTo>
                  <a:pt x="1143000" y="0"/>
                </a:lnTo>
                <a:lnTo>
                  <a:pt x="0" y="0"/>
                </a:lnTo>
                <a:lnTo>
                  <a:pt x="0" y="493775"/>
                </a:lnTo>
                <a:close/>
              </a:path>
            </a:pathLst>
          </a:custGeom>
          <a:solidFill>
            <a:srgbClr val="EF9F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8" name="object 88"/>
          <p:cNvSpPr/>
          <p:nvPr/>
        </p:nvSpPr>
        <p:spPr>
          <a:xfrm>
            <a:off x="2116835" y="2122932"/>
            <a:ext cx="1146048" cy="496824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9" name="object 89"/>
          <p:cNvSpPr/>
          <p:nvPr/>
        </p:nvSpPr>
        <p:spPr>
          <a:xfrm>
            <a:off x="2045207" y="2101595"/>
            <a:ext cx="1287780" cy="589788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0" name="object 90"/>
          <p:cNvSpPr/>
          <p:nvPr/>
        </p:nvSpPr>
        <p:spPr>
          <a:xfrm>
            <a:off x="2092451" y="2098548"/>
            <a:ext cx="1143000" cy="493775"/>
          </a:xfrm>
          <a:custGeom>
            <a:avLst/>
            <a:gdLst/>
            <a:ahLst/>
            <a:cxnLst/>
            <a:rect l="l" t="t" r="r" b="b"/>
            <a:pathLst>
              <a:path w="1143000" h="493775">
                <a:moveTo>
                  <a:pt x="0" y="493775"/>
                </a:moveTo>
                <a:lnTo>
                  <a:pt x="1143000" y="493775"/>
                </a:lnTo>
                <a:lnTo>
                  <a:pt x="1143000" y="0"/>
                </a:lnTo>
                <a:lnTo>
                  <a:pt x="0" y="0"/>
                </a:lnTo>
                <a:lnTo>
                  <a:pt x="0" y="493775"/>
                </a:lnTo>
                <a:close/>
              </a:path>
            </a:pathLst>
          </a:custGeom>
          <a:solidFill>
            <a:srgbClr val="EF9F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1" name="object 91"/>
          <p:cNvSpPr/>
          <p:nvPr/>
        </p:nvSpPr>
        <p:spPr>
          <a:xfrm>
            <a:off x="3953255" y="2133600"/>
            <a:ext cx="1146048" cy="496824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2" name="object 92"/>
          <p:cNvSpPr/>
          <p:nvPr/>
        </p:nvSpPr>
        <p:spPr>
          <a:xfrm>
            <a:off x="3971544" y="2112264"/>
            <a:ext cx="1109472" cy="582167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3" name="object 93"/>
          <p:cNvSpPr/>
          <p:nvPr/>
        </p:nvSpPr>
        <p:spPr>
          <a:xfrm>
            <a:off x="3928871" y="2109216"/>
            <a:ext cx="1143000" cy="493775"/>
          </a:xfrm>
          <a:custGeom>
            <a:avLst/>
            <a:gdLst/>
            <a:ahLst/>
            <a:cxnLst/>
            <a:rect l="l" t="t" r="r" b="b"/>
            <a:pathLst>
              <a:path w="1143000" h="493775">
                <a:moveTo>
                  <a:pt x="0" y="493775"/>
                </a:moveTo>
                <a:lnTo>
                  <a:pt x="1143000" y="493775"/>
                </a:lnTo>
                <a:lnTo>
                  <a:pt x="1143000" y="0"/>
                </a:lnTo>
                <a:lnTo>
                  <a:pt x="0" y="0"/>
                </a:lnTo>
                <a:lnTo>
                  <a:pt x="0" y="493775"/>
                </a:lnTo>
                <a:close/>
              </a:path>
            </a:pathLst>
          </a:custGeom>
          <a:solidFill>
            <a:srgbClr val="EF9F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4" name="object 94"/>
          <p:cNvSpPr/>
          <p:nvPr/>
        </p:nvSpPr>
        <p:spPr>
          <a:xfrm>
            <a:off x="7345680" y="2119883"/>
            <a:ext cx="1144524" cy="496824"/>
          </a:xfrm>
          <a:prstGeom prst="rect">
            <a:avLst/>
          </a:prstGeom>
          <a:blipFill>
            <a:blip r:embed="rId4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5" name="object 95"/>
          <p:cNvSpPr/>
          <p:nvPr/>
        </p:nvSpPr>
        <p:spPr>
          <a:xfrm>
            <a:off x="7450835" y="2197607"/>
            <a:ext cx="932687" cy="376427"/>
          </a:xfrm>
          <a:prstGeom prst="rect">
            <a:avLst/>
          </a:prstGeom>
          <a:blipFill>
            <a:blip r:embed="rId5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6" name="object 96"/>
          <p:cNvSpPr/>
          <p:nvPr/>
        </p:nvSpPr>
        <p:spPr>
          <a:xfrm>
            <a:off x="7321295" y="2095500"/>
            <a:ext cx="1141476" cy="493775"/>
          </a:xfrm>
          <a:custGeom>
            <a:avLst/>
            <a:gdLst/>
            <a:ahLst/>
            <a:cxnLst/>
            <a:rect l="l" t="t" r="r" b="b"/>
            <a:pathLst>
              <a:path w="1141476" h="493775">
                <a:moveTo>
                  <a:pt x="0" y="493775"/>
                </a:moveTo>
                <a:lnTo>
                  <a:pt x="1141476" y="493775"/>
                </a:lnTo>
                <a:lnTo>
                  <a:pt x="1141476" y="0"/>
                </a:lnTo>
                <a:lnTo>
                  <a:pt x="0" y="0"/>
                </a:lnTo>
                <a:lnTo>
                  <a:pt x="0" y="493775"/>
                </a:lnTo>
                <a:close/>
              </a:path>
            </a:pathLst>
          </a:custGeom>
          <a:solidFill>
            <a:srgbClr val="EF9F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7" name="object 97"/>
          <p:cNvSpPr/>
          <p:nvPr/>
        </p:nvSpPr>
        <p:spPr>
          <a:xfrm>
            <a:off x="5634228" y="2104644"/>
            <a:ext cx="1143000" cy="496824"/>
          </a:xfrm>
          <a:prstGeom prst="rect">
            <a:avLst/>
          </a:prstGeom>
          <a:blipFill>
            <a:blip r:embed="rId51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8" name="object 98"/>
          <p:cNvSpPr/>
          <p:nvPr/>
        </p:nvSpPr>
        <p:spPr>
          <a:xfrm>
            <a:off x="5827776" y="2081783"/>
            <a:ext cx="754379" cy="582168"/>
          </a:xfrm>
          <a:prstGeom prst="rect">
            <a:avLst/>
          </a:prstGeom>
          <a:blipFill>
            <a:blip r:embed="rId5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9" name="object 99"/>
          <p:cNvSpPr/>
          <p:nvPr/>
        </p:nvSpPr>
        <p:spPr>
          <a:xfrm>
            <a:off x="5609844" y="2080260"/>
            <a:ext cx="1139952" cy="493775"/>
          </a:xfrm>
          <a:custGeom>
            <a:avLst/>
            <a:gdLst/>
            <a:ahLst/>
            <a:cxnLst/>
            <a:rect l="l" t="t" r="r" b="b"/>
            <a:pathLst>
              <a:path w="1139952" h="493775">
                <a:moveTo>
                  <a:pt x="0" y="493775"/>
                </a:moveTo>
                <a:lnTo>
                  <a:pt x="1139952" y="493775"/>
                </a:lnTo>
                <a:lnTo>
                  <a:pt x="1139952" y="0"/>
                </a:lnTo>
                <a:lnTo>
                  <a:pt x="0" y="0"/>
                </a:lnTo>
                <a:lnTo>
                  <a:pt x="0" y="493775"/>
                </a:lnTo>
                <a:close/>
              </a:path>
            </a:pathLst>
          </a:custGeom>
          <a:solidFill>
            <a:srgbClr val="EF9F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0" name="object 100"/>
          <p:cNvSpPr txBox="1"/>
          <p:nvPr/>
        </p:nvSpPr>
        <p:spPr>
          <a:xfrm>
            <a:off x="554837" y="142335"/>
            <a:ext cx="4879972" cy="32662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70"/>
              </a:lnSpc>
              <a:spcBef>
                <a:spcPts val="128"/>
              </a:spcBef>
            </a:pPr>
            <a:r>
              <a:rPr dirty="0" smtClean="0" sz="2200" spc="9">
                <a:latin typeface="΢"/>
                <a:cs typeface="΢"/>
              </a:rPr>
              <a:t>总结篇：</a:t>
            </a:r>
            <a:r>
              <a:rPr dirty="0" smtClean="0" baseline="1074" sz="3300" spc="0" b="1">
                <a:latin typeface="Arial Black"/>
                <a:cs typeface="Arial Black"/>
              </a:rPr>
              <a:t>myS</a:t>
            </a:r>
            <a:r>
              <a:rPr dirty="0" smtClean="0" baseline="1074" sz="3300" spc="-9" b="1">
                <a:latin typeface="Arial Black"/>
                <a:cs typeface="Arial Black"/>
              </a:rPr>
              <a:t>A</a:t>
            </a:r>
            <a:r>
              <a:rPr dirty="0" smtClean="0" baseline="1074" sz="3300" spc="0" b="1">
                <a:latin typeface="Arial Black"/>
                <a:cs typeface="Arial Black"/>
              </a:rPr>
              <a:t>P</a:t>
            </a:r>
            <a:r>
              <a:rPr dirty="0" smtClean="0" baseline="1074" sz="3300" spc="-132" b="1">
                <a:latin typeface="Arial Black"/>
                <a:cs typeface="Arial Black"/>
              </a:rPr>
              <a:t> </a:t>
            </a:r>
            <a:r>
              <a:rPr dirty="0" smtClean="0" baseline="1074" sz="3300" spc="-4" b="1">
                <a:latin typeface="Arial Black"/>
                <a:cs typeface="Arial Black"/>
              </a:rPr>
              <a:t>H</a:t>
            </a:r>
            <a:r>
              <a:rPr dirty="0" smtClean="0" baseline="1074" sz="3300" spc="0" b="1">
                <a:latin typeface="Arial Black"/>
                <a:cs typeface="Arial Black"/>
              </a:rPr>
              <a:t>R</a:t>
            </a:r>
            <a:r>
              <a:rPr dirty="0" smtClean="0" baseline="1074" sz="3300" spc="-15" b="1">
                <a:latin typeface="Arial Black"/>
                <a:cs typeface="Arial Black"/>
              </a:rPr>
              <a:t> </a:t>
            </a:r>
            <a:r>
              <a:rPr dirty="0" smtClean="0" sz="2200" spc="9">
                <a:latin typeface="΢"/>
                <a:cs typeface="΢"/>
              </a:rPr>
              <a:t>完整解决方案图</a:t>
            </a:r>
            <a:endParaRPr sz="2200">
              <a:latin typeface="微软雅黑"/>
              <a:cs typeface="微软雅黑"/>
            </a:endParaRPr>
          </a:p>
        </p:txBody>
      </p:sp>
      <p:sp>
        <p:nvSpPr>
          <p:cNvPr id="101" name="object 101"/>
          <p:cNvSpPr txBox="1"/>
          <p:nvPr/>
        </p:nvSpPr>
        <p:spPr>
          <a:xfrm>
            <a:off x="469493" y="962509"/>
            <a:ext cx="8266259" cy="2799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205"/>
              </a:lnSpc>
              <a:spcBef>
                <a:spcPts val="110"/>
              </a:spcBef>
            </a:pPr>
            <a:r>
              <a:rPr dirty="0" smtClean="0" baseline="-1449" sz="3000" spc="-651">
                <a:solidFill>
                  <a:srgbClr val="FF3300"/>
                </a:solidFill>
                <a:latin typeface="Arial"/>
                <a:cs typeface="Arial"/>
              </a:rPr>
              <a:t>m</a:t>
            </a:r>
            <a:r>
              <a:rPr dirty="0" smtClean="0" baseline="-1449" sz="3000" spc="14">
                <a:solidFill>
                  <a:srgbClr val="FF3300"/>
                </a:solidFill>
                <a:latin typeface="Arial"/>
                <a:cs typeface="Arial"/>
              </a:rPr>
              <a:t>y</a:t>
            </a:r>
            <a:r>
              <a:rPr dirty="0" smtClean="0" baseline="-1449" sz="3000" spc="-318">
                <a:solidFill>
                  <a:srgbClr val="FF3300"/>
                </a:solidFill>
                <a:latin typeface="Arial"/>
                <a:cs typeface="Arial"/>
              </a:rPr>
              <a:t>S</a:t>
            </a:r>
            <a:r>
              <a:rPr dirty="0" smtClean="0" baseline="-1449" sz="3000" spc="-318">
                <a:solidFill>
                  <a:srgbClr val="FF3300"/>
                </a:solidFill>
                <a:latin typeface="Arial"/>
                <a:cs typeface="Arial"/>
              </a:rPr>
              <a:t>A</a:t>
            </a:r>
            <a:r>
              <a:rPr dirty="0" smtClean="0" baseline="-1449" sz="3000" spc="-318">
                <a:solidFill>
                  <a:srgbClr val="FF3300"/>
                </a:solidFill>
                <a:latin typeface="Arial"/>
                <a:cs typeface="Arial"/>
              </a:rPr>
              <a:t>P</a:t>
            </a:r>
            <a:r>
              <a:rPr dirty="0" smtClean="0" baseline="-1449" sz="3000" spc="414">
                <a:solidFill>
                  <a:srgbClr val="FF3300"/>
                </a:solidFill>
                <a:latin typeface="Arial"/>
                <a:cs typeface="Arial"/>
              </a:rPr>
              <a:t> </a:t>
            </a:r>
            <a:r>
              <a:rPr dirty="0" smtClean="0" baseline="-1449" sz="3000" spc="-432">
                <a:solidFill>
                  <a:srgbClr val="FF3300"/>
                </a:solidFill>
                <a:latin typeface="Arial"/>
                <a:cs typeface="Arial"/>
              </a:rPr>
              <a:t>H</a:t>
            </a:r>
            <a:r>
              <a:rPr dirty="0" smtClean="0" baseline="-1449" sz="3000" spc="-417">
                <a:solidFill>
                  <a:srgbClr val="FF3300"/>
                </a:solidFill>
                <a:latin typeface="Arial"/>
                <a:cs typeface="Arial"/>
              </a:rPr>
              <a:t>R</a:t>
            </a:r>
            <a:r>
              <a:rPr dirty="0" smtClean="0" sz="2000" spc="9">
                <a:solidFill>
                  <a:srgbClr val="FF3300"/>
                </a:solidFill>
                <a:latin typeface="΢"/>
                <a:cs typeface="΢"/>
              </a:rPr>
              <a:t>是唯一能满足中国</a:t>
            </a:r>
            <a:r>
              <a:rPr dirty="0" smtClean="0" sz="2000" spc="0">
                <a:solidFill>
                  <a:srgbClr val="FF3300"/>
                </a:solidFill>
                <a:latin typeface="΢"/>
                <a:cs typeface="΢"/>
              </a:rPr>
              <a:t>客</a:t>
            </a:r>
            <a:r>
              <a:rPr dirty="0" smtClean="0" sz="2000" spc="9">
                <a:solidFill>
                  <a:srgbClr val="FF3300"/>
                </a:solidFill>
                <a:latin typeface="΢"/>
                <a:cs typeface="΢"/>
              </a:rPr>
              <a:t>户、真</a:t>
            </a:r>
            <a:r>
              <a:rPr dirty="0" smtClean="0" sz="2000" spc="0">
                <a:solidFill>
                  <a:srgbClr val="FF3300"/>
                </a:solidFill>
                <a:latin typeface="΢"/>
                <a:cs typeface="΢"/>
              </a:rPr>
              <a:t>正</a:t>
            </a:r>
            <a:r>
              <a:rPr dirty="0" smtClean="0" sz="2000" spc="9">
                <a:solidFill>
                  <a:srgbClr val="FF3300"/>
                </a:solidFill>
                <a:latin typeface="΢"/>
                <a:cs typeface="΢"/>
              </a:rPr>
              <a:t>意义</a:t>
            </a:r>
            <a:r>
              <a:rPr dirty="0" smtClean="0" sz="2000" spc="0">
                <a:solidFill>
                  <a:srgbClr val="FF3300"/>
                </a:solidFill>
                <a:latin typeface="΢"/>
                <a:cs typeface="΢"/>
              </a:rPr>
              <a:t>的</a:t>
            </a:r>
            <a:r>
              <a:rPr dirty="0" smtClean="0" sz="2000" spc="9">
                <a:solidFill>
                  <a:srgbClr val="FF3300"/>
                </a:solidFill>
                <a:latin typeface="΢"/>
                <a:cs typeface="΢"/>
              </a:rPr>
              <a:t>人力</a:t>
            </a:r>
            <a:r>
              <a:rPr dirty="0" smtClean="0" sz="2000" spc="0">
                <a:solidFill>
                  <a:srgbClr val="FF3300"/>
                </a:solidFill>
                <a:latin typeface="΢"/>
                <a:cs typeface="΢"/>
              </a:rPr>
              <a:t>资</a:t>
            </a:r>
            <a:r>
              <a:rPr dirty="0" smtClean="0" sz="2000" spc="9">
                <a:solidFill>
                  <a:srgbClr val="FF3300"/>
                </a:solidFill>
                <a:latin typeface="΢"/>
                <a:cs typeface="΢"/>
              </a:rPr>
              <a:t>源管理</a:t>
            </a:r>
            <a:r>
              <a:rPr dirty="0" smtClean="0" sz="2000" spc="0">
                <a:solidFill>
                  <a:srgbClr val="FF3300"/>
                </a:solidFill>
                <a:latin typeface="΢"/>
                <a:cs typeface="΢"/>
              </a:rPr>
              <a:t>全</a:t>
            </a:r>
            <a:r>
              <a:rPr dirty="0" smtClean="0" sz="2000" spc="9">
                <a:solidFill>
                  <a:srgbClr val="FF3300"/>
                </a:solidFill>
                <a:latin typeface="΢"/>
                <a:cs typeface="΢"/>
              </a:rPr>
              <a:t>面解</a:t>
            </a:r>
            <a:r>
              <a:rPr dirty="0" smtClean="0" sz="2000" spc="0">
                <a:solidFill>
                  <a:srgbClr val="FF3300"/>
                </a:solidFill>
                <a:latin typeface="΢"/>
                <a:cs typeface="΢"/>
              </a:rPr>
              <a:t>决</a:t>
            </a:r>
            <a:r>
              <a:rPr dirty="0" smtClean="0" sz="2000" spc="9">
                <a:solidFill>
                  <a:srgbClr val="FF3300"/>
                </a:solidFill>
                <a:latin typeface="΢"/>
                <a:cs typeface="΢"/>
              </a:rPr>
              <a:t>方案</a:t>
            </a:r>
            <a:endParaRPr sz="2000">
              <a:latin typeface="微软雅黑"/>
              <a:cs typeface="微软雅黑"/>
            </a:endParaRPr>
          </a:p>
        </p:txBody>
      </p:sp>
      <p:sp>
        <p:nvSpPr>
          <p:cNvPr id="102" name="object 102"/>
          <p:cNvSpPr txBox="1"/>
          <p:nvPr/>
        </p:nvSpPr>
        <p:spPr>
          <a:xfrm>
            <a:off x="167741" y="1662406"/>
            <a:ext cx="1201597" cy="3042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395"/>
              </a:lnSpc>
              <a:spcBef>
                <a:spcPts val="119"/>
              </a:spcBef>
            </a:pPr>
            <a:r>
              <a:rPr dirty="0" smtClean="0" sz="2200" spc="9">
                <a:latin typeface="΢"/>
                <a:cs typeface="΢"/>
              </a:rPr>
              <a:t>协同功能</a:t>
            </a:r>
            <a:endParaRPr sz="2200">
              <a:latin typeface="微软雅黑"/>
              <a:cs typeface="微软雅黑"/>
            </a:endParaRPr>
          </a:p>
        </p:txBody>
      </p:sp>
      <p:sp>
        <p:nvSpPr>
          <p:cNvPr id="103" name="object 103"/>
          <p:cNvSpPr txBox="1"/>
          <p:nvPr/>
        </p:nvSpPr>
        <p:spPr>
          <a:xfrm>
            <a:off x="180238" y="2703671"/>
            <a:ext cx="1202862" cy="30459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400"/>
              </a:lnSpc>
              <a:spcBef>
                <a:spcPts val="120"/>
              </a:spcBef>
            </a:pPr>
            <a:r>
              <a:rPr dirty="0" smtClean="0" sz="2200" spc="9">
                <a:latin typeface="΢"/>
                <a:cs typeface="΢"/>
              </a:rPr>
              <a:t>分析功能</a:t>
            </a:r>
            <a:endParaRPr sz="2200">
              <a:latin typeface="微软雅黑"/>
              <a:cs typeface="微软雅黑"/>
            </a:endParaRPr>
          </a:p>
        </p:txBody>
      </p:sp>
      <p:sp>
        <p:nvSpPr>
          <p:cNvPr id="104" name="object 104"/>
          <p:cNvSpPr txBox="1"/>
          <p:nvPr/>
        </p:nvSpPr>
        <p:spPr>
          <a:xfrm>
            <a:off x="7853933" y="3436802"/>
            <a:ext cx="780931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sz="1400" spc="9">
                <a:solidFill>
                  <a:srgbClr val="FFFFFF"/>
                </a:solidFill>
                <a:latin typeface="΢"/>
                <a:cs typeface="΢"/>
              </a:rPr>
              <a:t>信</a:t>
            </a:r>
            <a:r>
              <a:rPr dirty="0" smtClean="0" sz="1400" spc="9">
                <a:solidFill>
                  <a:srgbClr val="FFFFFF"/>
                </a:solidFill>
                <a:latin typeface="΢"/>
                <a:cs typeface="΢"/>
              </a:rPr>
              <a:t>息</a:t>
            </a:r>
            <a:r>
              <a:rPr dirty="0" smtClean="0" sz="1400" spc="0">
                <a:solidFill>
                  <a:srgbClr val="FFFFFF"/>
                </a:solidFill>
                <a:latin typeface="΢"/>
                <a:cs typeface="΢"/>
              </a:rPr>
              <a:t>系统</a:t>
            </a:r>
            <a:endParaRPr sz="1400">
              <a:latin typeface="微软雅黑"/>
              <a:cs typeface="微软雅黑"/>
            </a:endParaRPr>
          </a:p>
        </p:txBody>
      </p:sp>
      <p:sp>
        <p:nvSpPr>
          <p:cNvPr id="105" name="object 105"/>
          <p:cNvSpPr txBox="1"/>
          <p:nvPr/>
        </p:nvSpPr>
        <p:spPr>
          <a:xfrm>
            <a:off x="158292" y="3956915"/>
            <a:ext cx="1201597" cy="3042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395"/>
              </a:lnSpc>
              <a:spcBef>
                <a:spcPts val="119"/>
              </a:spcBef>
            </a:pPr>
            <a:r>
              <a:rPr dirty="0" smtClean="0" sz="2200" spc="9">
                <a:latin typeface="΢"/>
                <a:cs typeface="΢"/>
              </a:rPr>
              <a:t>战略功能</a:t>
            </a:r>
            <a:endParaRPr sz="2200">
              <a:latin typeface="微软雅黑"/>
              <a:cs typeface="微软雅黑"/>
            </a:endParaRPr>
          </a:p>
        </p:txBody>
      </p:sp>
      <p:sp>
        <p:nvSpPr>
          <p:cNvPr id="106" name="object 106"/>
          <p:cNvSpPr txBox="1"/>
          <p:nvPr/>
        </p:nvSpPr>
        <p:spPr>
          <a:xfrm>
            <a:off x="7848092" y="4629459"/>
            <a:ext cx="9592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sz="1400" spc="9">
                <a:solidFill>
                  <a:srgbClr val="FFFFFF"/>
                </a:solidFill>
                <a:latin typeface="΢"/>
                <a:cs typeface="΢"/>
              </a:rPr>
              <a:t>力</a:t>
            </a:r>
            <a:r>
              <a:rPr dirty="0" smtClean="0" sz="1400" spc="9">
                <a:solidFill>
                  <a:srgbClr val="FFFFFF"/>
                </a:solidFill>
                <a:latin typeface="΢"/>
                <a:cs typeface="΢"/>
              </a:rPr>
              <a:t>成</a:t>
            </a:r>
            <a:r>
              <a:rPr dirty="0" smtClean="0" sz="1400" spc="0">
                <a:solidFill>
                  <a:srgbClr val="FFFFFF"/>
                </a:solidFill>
                <a:latin typeface="΢"/>
                <a:cs typeface="΢"/>
              </a:rPr>
              <a:t>本规划</a:t>
            </a:r>
            <a:endParaRPr sz="1400">
              <a:latin typeface="微软雅黑"/>
              <a:cs typeface="微软雅黑"/>
            </a:endParaRPr>
          </a:p>
        </p:txBody>
      </p:sp>
      <p:sp>
        <p:nvSpPr>
          <p:cNvPr id="107" name="object 107"/>
          <p:cNvSpPr txBox="1"/>
          <p:nvPr/>
        </p:nvSpPr>
        <p:spPr>
          <a:xfrm>
            <a:off x="158292" y="5011269"/>
            <a:ext cx="1201597" cy="3042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395"/>
              </a:lnSpc>
              <a:spcBef>
                <a:spcPts val="119"/>
              </a:spcBef>
            </a:pPr>
            <a:r>
              <a:rPr dirty="0" smtClean="0" sz="2200" spc="9">
                <a:latin typeface="΢"/>
                <a:cs typeface="΢"/>
              </a:rPr>
              <a:t>核心功能</a:t>
            </a:r>
            <a:endParaRPr sz="2200">
              <a:latin typeface="微软雅黑"/>
              <a:cs typeface="微软雅黑"/>
            </a:endParaRPr>
          </a:p>
        </p:txBody>
      </p:sp>
      <p:sp>
        <p:nvSpPr>
          <p:cNvPr id="108" name="object 108"/>
          <p:cNvSpPr txBox="1"/>
          <p:nvPr/>
        </p:nvSpPr>
        <p:spPr>
          <a:xfrm>
            <a:off x="109524" y="6633699"/>
            <a:ext cx="2386151" cy="13208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975"/>
              </a:lnSpc>
              <a:spcBef>
                <a:spcPts val="48"/>
              </a:spcBef>
            </a:pPr>
            <a:r>
              <a:rPr dirty="0" smtClean="0" sz="850" spc="0">
                <a:solidFill>
                  <a:srgbClr val="B1B1B1"/>
                </a:solidFill>
                <a:latin typeface="Symbol"/>
                <a:cs typeface="Symbol"/>
              </a:rPr>
              <a:t></a:t>
            </a:r>
            <a:r>
              <a:rPr dirty="0" smtClean="0" sz="850" spc="0">
                <a:solidFill>
                  <a:srgbClr val="B1B1B1"/>
                </a:solidFill>
                <a:latin typeface="Times New Roman"/>
                <a:cs typeface="Times New Roman"/>
              </a:rPr>
              <a:t> </a:t>
            </a:r>
            <a:r>
              <a:rPr dirty="0" smtClean="0" sz="850" spc="51">
                <a:solidFill>
                  <a:srgbClr val="B1B1B1"/>
                </a:solidFill>
                <a:latin typeface="Times New Roman"/>
                <a:cs typeface="Times New Roman"/>
              </a:rPr>
              <a:t> 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S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A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P</a:t>
            </a:r>
            <a:r>
              <a:rPr dirty="0" smtClean="0" sz="700" spc="-23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A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G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2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0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0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2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,</a:t>
            </a:r>
            <a:r>
              <a:rPr dirty="0" smtClean="0" sz="700" spc="12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T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itle</a:t>
            </a:r>
            <a:r>
              <a:rPr dirty="0" smtClean="0" sz="700" spc="-18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o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f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P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r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e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s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e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n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t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a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ti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o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n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,</a:t>
            </a:r>
            <a:r>
              <a:rPr dirty="0" smtClean="0" sz="700" spc="13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S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p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e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a</a:t>
            </a:r>
            <a:r>
              <a:rPr dirty="0" smtClean="0" sz="700" spc="9">
                <a:solidFill>
                  <a:srgbClr val="B1B1B1"/>
                </a:solidFill>
                <a:latin typeface="Arial"/>
                <a:cs typeface="Arial"/>
              </a:rPr>
              <a:t>k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e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r</a:t>
            </a:r>
            <a:r>
              <a:rPr dirty="0" smtClean="0" sz="700" spc="-20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Na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m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e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1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67</a:t>
            </a:r>
            <a:endParaRPr sz="700">
              <a:latin typeface="Arial"/>
              <a:cs typeface="Arial"/>
            </a:endParaRPr>
          </a:p>
        </p:txBody>
      </p:sp>
      <p:sp>
        <p:nvSpPr>
          <p:cNvPr id="109" name="object 109"/>
          <p:cNvSpPr txBox="1"/>
          <p:nvPr/>
        </p:nvSpPr>
        <p:spPr>
          <a:xfrm>
            <a:off x="286511" y="5479541"/>
            <a:ext cx="1155700" cy="49301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34442">
              <a:lnSpc>
                <a:spcPct val="142207"/>
              </a:lnSpc>
              <a:spcBef>
                <a:spcPts val="464"/>
              </a:spcBef>
            </a:pPr>
            <a:r>
              <a:rPr dirty="0" smtClean="0" sz="1400" spc="9">
                <a:solidFill>
                  <a:srgbClr val="FFFFFF"/>
                </a:solidFill>
                <a:latin typeface="΢"/>
                <a:cs typeface="΢"/>
              </a:rPr>
              <a:t>组</a:t>
            </a:r>
            <a:r>
              <a:rPr dirty="0" smtClean="0" sz="1400" spc="9">
                <a:solidFill>
                  <a:srgbClr val="FFFFFF"/>
                </a:solidFill>
                <a:latin typeface="΢"/>
                <a:cs typeface="΢"/>
              </a:rPr>
              <a:t>织</a:t>
            </a:r>
            <a:r>
              <a:rPr dirty="0" smtClean="0" sz="1400" spc="0">
                <a:solidFill>
                  <a:srgbClr val="FFFFFF"/>
                </a:solidFill>
                <a:latin typeface="΢"/>
                <a:cs typeface="΢"/>
              </a:rPr>
              <a:t>结构</a:t>
            </a:r>
            <a:r>
              <a:rPr dirty="0" smtClean="0" sz="1400" spc="-14">
                <a:solidFill>
                  <a:srgbClr val="FFFFFF"/>
                </a:solidFill>
                <a:latin typeface="΢"/>
                <a:cs typeface="΢"/>
              </a:rPr>
              <a:t>管</a:t>
            </a:r>
            <a:r>
              <a:rPr dirty="0" smtClean="0" sz="1400" spc="0">
                <a:solidFill>
                  <a:srgbClr val="FFFFFF"/>
                </a:solidFill>
                <a:latin typeface="΢"/>
                <a:cs typeface="΢"/>
              </a:rPr>
              <a:t>理</a:t>
            </a:r>
            <a:endParaRPr sz="1400">
              <a:latin typeface="微软雅黑"/>
              <a:cs typeface="微软雅黑"/>
            </a:endParaRPr>
          </a:p>
        </p:txBody>
      </p:sp>
      <p:sp>
        <p:nvSpPr>
          <p:cNvPr id="110" name="object 110"/>
          <p:cNvSpPr txBox="1"/>
          <p:nvPr/>
        </p:nvSpPr>
        <p:spPr>
          <a:xfrm>
            <a:off x="1429511" y="5479541"/>
            <a:ext cx="352044" cy="2385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11" name="object 111"/>
          <p:cNvSpPr txBox="1"/>
          <p:nvPr/>
        </p:nvSpPr>
        <p:spPr>
          <a:xfrm>
            <a:off x="1781555" y="5479541"/>
            <a:ext cx="1155700" cy="49453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13360">
              <a:lnSpc>
                <a:spcPct val="142207"/>
              </a:lnSpc>
              <a:spcBef>
                <a:spcPts val="475"/>
              </a:spcBef>
            </a:pPr>
            <a:r>
              <a:rPr dirty="0" smtClean="0" sz="1400" spc="9">
                <a:solidFill>
                  <a:srgbClr val="FFFFFF"/>
                </a:solidFill>
                <a:latin typeface="΢"/>
                <a:cs typeface="΢"/>
              </a:rPr>
              <a:t>员</a:t>
            </a:r>
            <a:r>
              <a:rPr dirty="0" smtClean="0" sz="1400" spc="9">
                <a:solidFill>
                  <a:srgbClr val="FFFFFF"/>
                </a:solidFill>
                <a:latin typeface="΢"/>
                <a:cs typeface="΢"/>
              </a:rPr>
              <a:t>工</a:t>
            </a:r>
            <a:r>
              <a:rPr dirty="0" smtClean="0" sz="1400" spc="0">
                <a:solidFill>
                  <a:srgbClr val="FFFFFF"/>
                </a:solidFill>
                <a:latin typeface="΢"/>
                <a:cs typeface="΢"/>
              </a:rPr>
              <a:t>管理</a:t>
            </a:r>
            <a:endParaRPr sz="1400">
              <a:latin typeface="微软雅黑"/>
              <a:cs typeface="微软雅黑"/>
            </a:endParaRPr>
          </a:p>
        </p:txBody>
      </p:sp>
      <p:sp>
        <p:nvSpPr>
          <p:cNvPr id="112" name="object 112"/>
          <p:cNvSpPr txBox="1"/>
          <p:nvPr/>
        </p:nvSpPr>
        <p:spPr>
          <a:xfrm>
            <a:off x="2924555" y="5479541"/>
            <a:ext cx="292607" cy="2385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13" name="object 113"/>
          <p:cNvSpPr txBox="1"/>
          <p:nvPr/>
        </p:nvSpPr>
        <p:spPr>
          <a:xfrm>
            <a:off x="3217164" y="5479541"/>
            <a:ext cx="1155700" cy="49148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14630">
              <a:lnSpc>
                <a:spcPct val="142207"/>
              </a:lnSpc>
              <a:spcBef>
                <a:spcPts val="450"/>
              </a:spcBef>
            </a:pPr>
            <a:r>
              <a:rPr dirty="0" smtClean="0" sz="1400" spc="9">
                <a:solidFill>
                  <a:srgbClr val="FFFFFF"/>
                </a:solidFill>
                <a:latin typeface="΢"/>
                <a:cs typeface="΢"/>
              </a:rPr>
              <a:t>差</a:t>
            </a:r>
            <a:r>
              <a:rPr dirty="0" smtClean="0" sz="1400" spc="9">
                <a:solidFill>
                  <a:srgbClr val="FFFFFF"/>
                </a:solidFill>
                <a:latin typeface="΢"/>
                <a:cs typeface="΢"/>
              </a:rPr>
              <a:t>旅</a:t>
            </a:r>
            <a:r>
              <a:rPr dirty="0" smtClean="0" sz="1400" spc="0">
                <a:solidFill>
                  <a:srgbClr val="FFFFFF"/>
                </a:solidFill>
                <a:latin typeface="΢"/>
                <a:cs typeface="΢"/>
              </a:rPr>
              <a:t>管理</a:t>
            </a:r>
            <a:endParaRPr sz="1400">
              <a:latin typeface="微软雅黑"/>
              <a:cs typeface="微软雅黑"/>
            </a:endParaRPr>
          </a:p>
        </p:txBody>
      </p:sp>
      <p:sp>
        <p:nvSpPr>
          <p:cNvPr id="114" name="object 114"/>
          <p:cNvSpPr txBox="1"/>
          <p:nvPr/>
        </p:nvSpPr>
        <p:spPr>
          <a:xfrm>
            <a:off x="4360164" y="5479541"/>
            <a:ext cx="406908" cy="2385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15" name="object 115"/>
          <p:cNvSpPr txBox="1"/>
          <p:nvPr/>
        </p:nvSpPr>
        <p:spPr>
          <a:xfrm>
            <a:off x="4767071" y="5479541"/>
            <a:ext cx="1152652" cy="5052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R="12700">
              <a:lnSpc>
                <a:spcPts val="550"/>
              </a:lnSpc>
              <a:spcBef>
                <a:spcPts val="13"/>
              </a:spcBef>
            </a:pPr>
            <a:endParaRPr sz="550"/>
          </a:p>
          <a:p>
            <a:pPr marL="212725">
              <a:lnSpc>
                <a:spcPct val="142207"/>
              </a:lnSpc>
            </a:pPr>
            <a:r>
              <a:rPr dirty="0" smtClean="0" sz="1400" spc="14">
                <a:solidFill>
                  <a:srgbClr val="FFFFFF"/>
                </a:solidFill>
                <a:latin typeface="΢"/>
                <a:cs typeface="΢"/>
              </a:rPr>
              <a:t>时</a:t>
            </a:r>
            <a:r>
              <a:rPr dirty="0" smtClean="0" sz="1400" spc="14">
                <a:solidFill>
                  <a:srgbClr val="FFFFFF"/>
                </a:solidFill>
                <a:latin typeface="΢"/>
                <a:cs typeface="΢"/>
              </a:rPr>
              <a:t>间</a:t>
            </a:r>
            <a:r>
              <a:rPr dirty="0" smtClean="0" sz="1400" spc="0">
                <a:solidFill>
                  <a:srgbClr val="FFFFFF"/>
                </a:solidFill>
                <a:latin typeface="΢"/>
                <a:cs typeface="΢"/>
              </a:rPr>
              <a:t>管理</a:t>
            </a:r>
            <a:endParaRPr sz="1400">
              <a:latin typeface="微软雅黑"/>
              <a:cs typeface="微软雅黑"/>
            </a:endParaRPr>
          </a:p>
        </p:txBody>
      </p:sp>
      <p:sp>
        <p:nvSpPr>
          <p:cNvPr id="116" name="object 116"/>
          <p:cNvSpPr txBox="1"/>
          <p:nvPr/>
        </p:nvSpPr>
        <p:spPr>
          <a:xfrm>
            <a:off x="5907023" y="5479541"/>
            <a:ext cx="364236" cy="2385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17" name="object 117"/>
          <p:cNvSpPr txBox="1"/>
          <p:nvPr/>
        </p:nvSpPr>
        <p:spPr>
          <a:xfrm>
            <a:off x="6271259" y="5479541"/>
            <a:ext cx="1154176" cy="50672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R="12700">
              <a:lnSpc>
                <a:spcPts val="550"/>
              </a:lnSpc>
              <a:spcBef>
                <a:spcPts val="25"/>
              </a:spcBef>
            </a:pPr>
            <a:endParaRPr sz="550"/>
          </a:p>
          <a:p>
            <a:pPr marL="212470">
              <a:lnSpc>
                <a:spcPct val="142207"/>
              </a:lnSpc>
            </a:pPr>
            <a:r>
              <a:rPr dirty="0" smtClean="0" sz="1400" spc="9">
                <a:solidFill>
                  <a:srgbClr val="FFFFFF"/>
                </a:solidFill>
                <a:latin typeface="΢"/>
                <a:cs typeface="΢"/>
              </a:rPr>
              <a:t>法</a:t>
            </a:r>
            <a:r>
              <a:rPr dirty="0" smtClean="0" sz="1400" spc="9">
                <a:solidFill>
                  <a:srgbClr val="FFFFFF"/>
                </a:solidFill>
                <a:latin typeface="΢"/>
                <a:cs typeface="΢"/>
              </a:rPr>
              <a:t>定</a:t>
            </a:r>
            <a:r>
              <a:rPr dirty="0" smtClean="0" sz="1400" spc="0">
                <a:solidFill>
                  <a:srgbClr val="FFFFFF"/>
                </a:solidFill>
                <a:latin typeface="΢"/>
                <a:cs typeface="΢"/>
              </a:rPr>
              <a:t>报表</a:t>
            </a:r>
            <a:endParaRPr sz="1400">
              <a:latin typeface="微软雅黑"/>
              <a:cs typeface="微软雅黑"/>
            </a:endParaRPr>
          </a:p>
        </p:txBody>
      </p:sp>
      <p:sp>
        <p:nvSpPr>
          <p:cNvPr id="118" name="object 118"/>
          <p:cNvSpPr txBox="1"/>
          <p:nvPr/>
        </p:nvSpPr>
        <p:spPr>
          <a:xfrm>
            <a:off x="7412735" y="5479541"/>
            <a:ext cx="303275" cy="2385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19" name="object 119"/>
          <p:cNvSpPr txBox="1"/>
          <p:nvPr/>
        </p:nvSpPr>
        <p:spPr>
          <a:xfrm>
            <a:off x="7716011" y="5479541"/>
            <a:ext cx="1155700" cy="51739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R="12700">
              <a:lnSpc>
                <a:spcPts val="650"/>
              </a:lnSpc>
              <a:spcBef>
                <a:spcPts val="14"/>
              </a:spcBef>
            </a:pPr>
            <a:endParaRPr sz="650"/>
          </a:p>
          <a:p>
            <a:pPr marL="213995">
              <a:lnSpc>
                <a:spcPct val="142207"/>
              </a:lnSpc>
            </a:pPr>
            <a:r>
              <a:rPr dirty="0" smtClean="0" sz="1400" spc="9">
                <a:solidFill>
                  <a:srgbClr val="FFFFFF"/>
                </a:solidFill>
                <a:latin typeface="΢"/>
                <a:cs typeface="΢"/>
              </a:rPr>
              <a:t>工</a:t>
            </a:r>
            <a:r>
              <a:rPr dirty="0" smtClean="0" sz="1400" spc="9">
                <a:solidFill>
                  <a:srgbClr val="FFFFFF"/>
                </a:solidFill>
                <a:latin typeface="΢"/>
                <a:cs typeface="΢"/>
              </a:rPr>
              <a:t>资</a:t>
            </a:r>
            <a:r>
              <a:rPr dirty="0" smtClean="0" sz="1400" spc="0">
                <a:solidFill>
                  <a:srgbClr val="FFFFFF"/>
                </a:solidFill>
                <a:latin typeface="΢"/>
                <a:cs typeface="΢"/>
              </a:rPr>
              <a:t>给付</a:t>
            </a:r>
            <a:endParaRPr sz="1400">
              <a:latin typeface="微软雅黑"/>
              <a:cs typeface="微软雅黑"/>
            </a:endParaRPr>
          </a:p>
        </p:txBody>
      </p:sp>
      <p:sp>
        <p:nvSpPr>
          <p:cNvPr id="120" name="object 120"/>
          <p:cNvSpPr txBox="1"/>
          <p:nvPr/>
        </p:nvSpPr>
        <p:spPr>
          <a:xfrm>
            <a:off x="1429511" y="5718047"/>
            <a:ext cx="352044" cy="2545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21" name="object 121"/>
          <p:cNvSpPr txBox="1"/>
          <p:nvPr/>
        </p:nvSpPr>
        <p:spPr>
          <a:xfrm>
            <a:off x="2924555" y="5718047"/>
            <a:ext cx="292607" cy="25603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22" name="object 122"/>
          <p:cNvSpPr txBox="1"/>
          <p:nvPr/>
        </p:nvSpPr>
        <p:spPr>
          <a:xfrm>
            <a:off x="4360164" y="5718047"/>
            <a:ext cx="406908" cy="25298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23" name="object 123"/>
          <p:cNvSpPr txBox="1"/>
          <p:nvPr/>
        </p:nvSpPr>
        <p:spPr>
          <a:xfrm>
            <a:off x="5907023" y="5718047"/>
            <a:ext cx="364236" cy="2666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24" name="object 124"/>
          <p:cNvSpPr txBox="1"/>
          <p:nvPr/>
        </p:nvSpPr>
        <p:spPr>
          <a:xfrm>
            <a:off x="7412735" y="5718047"/>
            <a:ext cx="303275" cy="26822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25" name="object 125"/>
          <p:cNvSpPr txBox="1"/>
          <p:nvPr/>
        </p:nvSpPr>
        <p:spPr>
          <a:xfrm>
            <a:off x="339852" y="4361688"/>
            <a:ext cx="1155700" cy="49225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35051">
              <a:lnSpc>
                <a:spcPct val="142207"/>
              </a:lnSpc>
              <a:spcBef>
                <a:spcPts val="459"/>
              </a:spcBef>
            </a:pPr>
            <a:r>
              <a:rPr dirty="0" smtClean="0" sz="1400" spc="9">
                <a:solidFill>
                  <a:srgbClr val="FFFFFF"/>
                </a:solidFill>
                <a:latin typeface="΢"/>
                <a:cs typeface="΢"/>
              </a:rPr>
              <a:t>核</a:t>
            </a:r>
            <a:r>
              <a:rPr dirty="0" smtClean="0" sz="1400" spc="9">
                <a:solidFill>
                  <a:srgbClr val="FFFFFF"/>
                </a:solidFill>
                <a:latin typeface="΢"/>
                <a:cs typeface="΢"/>
              </a:rPr>
              <a:t>心</a:t>
            </a:r>
            <a:r>
              <a:rPr dirty="0" smtClean="0" sz="1400" spc="0">
                <a:solidFill>
                  <a:srgbClr val="FFFFFF"/>
                </a:solidFill>
                <a:latin typeface="΢"/>
                <a:cs typeface="΢"/>
              </a:rPr>
              <a:t>能力</a:t>
            </a:r>
            <a:r>
              <a:rPr dirty="0" smtClean="0" sz="1400" spc="-14">
                <a:solidFill>
                  <a:srgbClr val="FFFFFF"/>
                </a:solidFill>
                <a:latin typeface="΢"/>
                <a:cs typeface="΢"/>
              </a:rPr>
              <a:t>管</a:t>
            </a:r>
            <a:r>
              <a:rPr dirty="0" smtClean="0" sz="1400" spc="0">
                <a:solidFill>
                  <a:srgbClr val="FFFFFF"/>
                </a:solidFill>
                <a:latin typeface="΢"/>
                <a:cs typeface="΢"/>
              </a:rPr>
              <a:t>理</a:t>
            </a:r>
            <a:endParaRPr sz="1400">
              <a:latin typeface="微软雅黑"/>
              <a:cs typeface="微软雅黑"/>
            </a:endParaRPr>
          </a:p>
        </p:txBody>
      </p:sp>
      <p:sp>
        <p:nvSpPr>
          <p:cNvPr id="126" name="object 126"/>
          <p:cNvSpPr txBox="1"/>
          <p:nvPr/>
        </p:nvSpPr>
        <p:spPr>
          <a:xfrm>
            <a:off x="1482852" y="4361688"/>
            <a:ext cx="108203" cy="23926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27" name="object 127"/>
          <p:cNvSpPr txBox="1"/>
          <p:nvPr/>
        </p:nvSpPr>
        <p:spPr>
          <a:xfrm>
            <a:off x="1591055" y="4361688"/>
            <a:ext cx="1155700" cy="51816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R="12700">
              <a:lnSpc>
                <a:spcPts val="650"/>
              </a:lnSpc>
              <a:spcBef>
                <a:spcPts val="13"/>
              </a:spcBef>
            </a:pPr>
            <a:endParaRPr sz="650"/>
          </a:p>
          <a:p>
            <a:pPr marL="213360">
              <a:lnSpc>
                <a:spcPct val="142207"/>
              </a:lnSpc>
            </a:pPr>
            <a:r>
              <a:rPr dirty="0" smtClean="0" sz="1400" spc="9">
                <a:solidFill>
                  <a:srgbClr val="FFFFFF"/>
                </a:solidFill>
                <a:latin typeface="΢"/>
                <a:cs typeface="΢"/>
              </a:rPr>
              <a:t>组</a:t>
            </a:r>
            <a:r>
              <a:rPr dirty="0" smtClean="0" sz="1400" spc="9">
                <a:solidFill>
                  <a:srgbClr val="FFFFFF"/>
                </a:solidFill>
                <a:latin typeface="΢"/>
                <a:cs typeface="΢"/>
              </a:rPr>
              <a:t>织</a:t>
            </a:r>
            <a:r>
              <a:rPr dirty="0" smtClean="0" sz="1400" spc="0">
                <a:solidFill>
                  <a:srgbClr val="FFFFFF"/>
                </a:solidFill>
                <a:latin typeface="΢"/>
                <a:cs typeface="΢"/>
              </a:rPr>
              <a:t>发展</a:t>
            </a:r>
            <a:endParaRPr sz="1400">
              <a:latin typeface="微软雅黑"/>
              <a:cs typeface="微软雅黑"/>
            </a:endParaRPr>
          </a:p>
        </p:txBody>
      </p:sp>
      <p:sp>
        <p:nvSpPr>
          <p:cNvPr id="128" name="object 128"/>
          <p:cNvSpPr txBox="1"/>
          <p:nvPr/>
        </p:nvSpPr>
        <p:spPr>
          <a:xfrm>
            <a:off x="2734055" y="4361688"/>
            <a:ext cx="182880" cy="23926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29" name="object 129"/>
          <p:cNvSpPr txBox="1"/>
          <p:nvPr/>
        </p:nvSpPr>
        <p:spPr>
          <a:xfrm>
            <a:off x="2916935" y="4361688"/>
            <a:ext cx="1143000" cy="49377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365594" marR="352894" algn="ctr">
              <a:lnSpc>
                <a:spcPct val="142207"/>
              </a:lnSpc>
              <a:spcBef>
                <a:spcPts val="475"/>
              </a:spcBef>
            </a:pPr>
            <a:r>
              <a:rPr dirty="0" smtClean="0" sz="1400" spc="9">
                <a:solidFill>
                  <a:srgbClr val="FFFFFF"/>
                </a:solidFill>
                <a:latin typeface="΢"/>
                <a:cs typeface="΢"/>
              </a:rPr>
              <a:t>招聘</a:t>
            </a:r>
            <a:endParaRPr sz="1400">
              <a:latin typeface="微软雅黑"/>
              <a:cs typeface="微软雅黑"/>
            </a:endParaRPr>
          </a:p>
        </p:txBody>
      </p:sp>
      <p:sp>
        <p:nvSpPr>
          <p:cNvPr id="130" name="object 130"/>
          <p:cNvSpPr txBox="1"/>
          <p:nvPr/>
        </p:nvSpPr>
        <p:spPr>
          <a:xfrm>
            <a:off x="4059935" y="4361688"/>
            <a:ext cx="77724" cy="23926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31" name="object 131"/>
          <p:cNvSpPr txBox="1"/>
          <p:nvPr/>
        </p:nvSpPr>
        <p:spPr>
          <a:xfrm>
            <a:off x="4137659" y="4361688"/>
            <a:ext cx="1155700" cy="49072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13360">
              <a:lnSpc>
                <a:spcPct val="142207"/>
              </a:lnSpc>
              <a:spcBef>
                <a:spcPts val="450"/>
              </a:spcBef>
            </a:pPr>
            <a:r>
              <a:rPr dirty="0" smtClean="0" sz="1400" spc="14">
                <a:solidFill>
                  <a:srgbClr val="FFFFFF"/>
                </a:solidFill>
                <a:latin typeface="΢"/>
                <a:cs typeface="΢"/>
              </a:rPr>
              <a:t>人</a:t>
            </a:r>
            <a:r>
              <a:rPr dirty="0" smtClean="0" sz="1400" spc="14">
                <a:solidFill>
                  <a:srgbClr val="FFFFFF"/>
                </a:solidFill>
                <a:latin typeface="΢"/>
                <a:cs typeface="΢"/>
              </a:rPr>
              <a:t>事</a:t>
            </a:r>
            <a:r>
              <a:rPr dirty="0" smtClean="0" sz="1400" spc="0">
                <a:solidFill>
                  <a:srgbClr val="FFFFFF"/>
                </a:solidFill>
                <a:latin typeface="΢"/>
                <a:cs typeface="΢"/>
              </a:rPr>
              <a:t>发展</a:t>
            </a:r>
            <a:endParaRPr sz="1400">
              <a:latin typeface="微软雅黑"/>
              <a:cs typeface="微软雅黑"/>
            </a:endParaRPr>
          </a:p>
        </p:txBody>
      </p:sp>
      <p:sp>
        <p:nvSpPr>
          <p:cNvPr id="132" name="object 132"/>
          <p:cNvSpPr txBox="1"/>
          <p:nvPr/>
        </p:nvSpPr>
        <p:spPr>
          <a:xfrm>
            <a:off x="5280659" y="4361688"/>
            <a:ext cx="50291" cy="49072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33" name="object 133"/>
          <p:cNvSpPr txBox="1"/>
          <p:nvPr/>
        </p:nvSpPr>
        <p:spPr>
          <a:xfrm>
            <a:off x="5330952" y="4361688"/>
            <a:ext cx="1152652" cy="50596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R="12700">
              <a:lnSpc>
                <a:spcPts val="550"/>
              </a:lnSpc>
              <a:spcBef>
                <a:spcPts val="14"/>
              </a:spcBef>
            </a:pPr>
            <a:endParaRPr sz="550"/>
          </a:p>
          <a:p>
            <a:pPr marL="212725">
              <a:lnSpc>
                <a:spcPct val="142207"/>
              </a:lnSpc>
            </a:pPr>
            <a:r>
              <a:rPr dirty="0" smtClean="0" sz="1400" spc="9">
                <a:solidFill>
                  <a:srgbClr val="FFFFFF"/>
                </a:solidFill>
                <a:latin typeface="΢"/>
                <a:cs typeface="΢"/>
              </a:rPr>
              <a:t>绩</a:t>
            </a:r>
            <a:r>
              <a:rPr dirty="0" smtClean="0" sz="1400" spc="9">
                <a:solidFill>
                  <a:srgbClr val="FFFFFF"/>
                </a:solidFill>
                <a:latin typeface="΢"/>
                <a:cs typeface="΢"/>
              </a:rPr>
              <a:t>效</a:t>
            </a:r>
            <a:r>
              <a:rPr dirty="0" smtClean="0" sz="1400" spc="0">
                <a:solidFill>
                  <a:srgbClr val="FFFFFF"/>
                </a:solidFill>
                <a:latin typeface="΢"/>
                <a:cs typeface="΢"/>
              </a:rPr>
              <a:t>评估</a:t>
            </a:r>
            <a:endParaRPr sz="1400">
              <a:latin typeface="微软雅黑"/>
              <a:cs typeface="微软雅黑"/>
            </a:endParaRPr>
          </a:p>
        </p:txBody>
      </p:sp>
      <p:sp>
        <p:nvSpPr>
          <p:cNvPr id="134" name="object 134"/>
          <p:cNvSpPr txBox="1"/>
          <p:nvPr/>
        </p:nvSpPr>
        <p:spPr>
          <a:xfrm>
            <a:off x="6470903" y="4361688"/>
            <a:ext cx="45720" cy="50596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35" name="object 135"/>
          <p:cNvSpPr txBox="1"/>
          <p:nvPr/>
        </p:nvSpPr>
        <p:spPr>
          <a:xfrm>
            <a:off x="6516623" y="4361688"/>
            <a:ext cx="1154176" cy="5074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R="12700">
              <a:lnSpc>
                <a:spcPts val="550"/>
              </a:lnSpc>
              <a:spcBef>
                <a:spcPts val="26"/>
              </a:spcBef>
            </a:pPr>
            <a:endParaRPr sz="550"/>
          </a:p>
          <a:p>
            <a:pPr marL="35686">
              <a:lnSpc>
                <a:spcPct val="142207"/>
              </a:lnSpc>
            </a:pPr>
            <a:r>
              <a:rPr dirty="0" smtClean="0" sz="1400" spc="9">
                <a:solidFill>
                  <a:srgbClr val="FFFFFF"/>
                </a:solidFill>
                <a:latin typeface="΢"/>
                <a:cs typeface="΢"/>
              </a:rPr>
              <a:t>培</a:t>
            </a:r>
            <a:r>
              <a:rPr dirty="0" smtClean="0" sz="1400" spc="9">
                <a:solidFill>
                  <a:srgbClr val="FFFFFF"/>
                </a:solidFill>
                <a:latin typeface="΢"/>
                <a:cs typeface="΢"/>
              </a:rPr>
              <a:t>训</a:t>
            </a:r>
            <a:r>
              <a:rPr dirty="0" smtClean="0" sz="1400" spc="0">
                <a:solidFill>
                  <a:srgbClr val="FFFFFF"/>
                </a:solidFill>
                <a:latin typeface="΢"/>
                <a:cs typeface="΢"/>
              </a:rPr>
              <a:t>事务</a:t>
            </a:r>
            <a:r>
              <a:rPr dirty="0" smtClean="0" sz="1400" spc="-14">
                <a:solidFill>
                  <a:srgbClr val="FFFFFF"/>
                </a:solidFill>
                <a:latin typeface="΢"/>
                <a:cs typeface="΢"/>
              </a:rPr>
              <a:t>管</a:t>
            </a:r>
            <a:r>
              <a:rPr dirty="0" smtClean="0" sz="1400" spc="0">
                <a:solidFill>
                  <a:srgbClr val="FFFFFF"/>
                </a:solidFill>
                <a:latin typeface="΢"/>
                <a:cs typeface="΢"/>
              </a:rPr>
              <a:t>理</a:t>
            </a:r>
            <a:endParaRPr sz="1400">
              <a:latin typeface="微软雅黑"/>
              <a:cs typeface="微软雅黑"/>
            </a:endParaRPr>
          </a:p>
        </p:txBody>
      </p:sp>
      <p:sp>
        <p:nvSpPr>
          <p:cNvPr id="136" name="object 136"/>
          <p:cNvSpPr txBox="1"/>
          <p:nvPr/>
        </p:nvSpPr>
        <p:spPr>
          <a:xfrm>
            <a:off x="7658100" y="4361688"/>
            <a:ext cx="76200" cy="23926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37" name="object 137"/>
          <p:cNvSpPr txBox="1"/>
          <p:nvPr/>
        </p:nvSpPr>
        <p:spPr>
          <a:xfrm>
            <a:off x="7734300" y="4361688"/>
            <a:ext cx="1178629" cy="50444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37846">
              <a:lnSpc>
                <a:spcPts val="2160"/>
              </a:lnSpc>
              <a:spcBef>
                <a:spcPts val="108"/>
              </a:spcBef>
            </a:pPr>
            <a:r>
              <a:rPr dirty="0" smtClean="0" baseline="-1395" sz="2100" spc="14">
                <a:solidFill>
                  <a:srgbClr val="FFFFFF"/>
                </a:solidFill>
                <a:latin typeface="΢"/>
                <a:cs typeface="΢"/>
              </a:rPr>
              <a:t>薪</a:t>
            </a:r>
            <a:r>
              <a:rPr dirty="0" smtClean="0" baseline="-1395" sz="2100" spc="14">
                <a:solidFill>
                  <a:srgbClr val="FFFFFF"/>
                </a:solidFill>
                <a:latin typeface="΢"/>
                <a:cs typeface="΢"/>
              </a:rPr>
              <a:t>资</a:t>
            </a:r>
            <a:r>
              <a:rPr dirty="0" smtClean="0" baseline="-1395" sz="2100" spc="0">
                <a:solidFill>
                  <a:srgbClr val="FFFFFF"/>
                </a:solidFill>
                <a:latin typeface="΢"/>
                <a:cs typeface="΢"/>
              </a:rPr>
              <a:t>管</a:t>
            </a:r>
            <a:r>
              <a:rPr dirty="0" smtClean="0" baseline="-1395" sz="2100" spc="4">
                <a:solidFill>
                  <a:srgbClr val="FFFFFF"/>
                </a:solidFill>
                <a:latin typeface="΢"/>
                <a:cs typeface="΢"/>
              </a:rPr>
              <a:t>理</a:t>
            </a:r>
            <a:r>
              <a:rPr dirty="0" smtClean="0" baseline="-1395" sz="2100" spc="-14">
                <a:solidFill>
                  <a:srgbClr val="FFFFFF"/>
                </a:solidFill>
                <a:latin typeface="΢"/>
                <a:cs typeface="΢"/>
              </a:rPr>
              <a:t>和</a:t>
            </a:r>
            <a:r>
              <a:rPr dirty="0" smtClean="0" baseline="-1395" sz="2100" spc="0">
                <a:solidFill>
                  <a:srgbClr val="FFFFFF"/>
                </a:solidFill>
                <a:latin typeface="΢"/>
                <a:cs typeface="΢"/>
              </a:rPr>
              <a:t>人</a:t>
            </a:r>
            <a:endParaRPr sz="1400">
              <a:latin typeface="微软雅黑"/>
              <a:cs typeface="微软雅黑"/>
            </a:endParaRPr>
          </a:p>
        </p:txBody>
      </p:sp>
      <p:sp>
        <p:nvSpPr>
          <p:cNvPr id="138" name="object 138"/>
          <p:cNvSpPr txBox="1"/>
          <p:nvPr/>
        </p:nvSpPr>
        <p:spPr>
          <a:xfrm>
            <a:off x="4059935" y="4600955"/>
            <a:ext cx="77724" cy="2545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39" name="object 139"/>
          <p:cNvSpPr txBox="1"/>
          <p:nvPr/>
        </p:nvSpPr>
        <p:spPr>
          <a:xfrm>
            <a:off x="7658100" y="4600955"/>
            <a:ext cx="76200" cy="26822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40" name="object 140"/>
          <p:cNvSpPr txBox="1"/>
          <p:nvPr/>
        </p:nvSpPr>
        <p:spPr>
          <a:xfrm>
            <a:off x="2734055" y="4600955"/>
            <a:ext cx="182880" cy="2788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41" name="object 141"/>
          <p:cNvSpPr txBox="1"/>
          <p:nvPr/>
        </p:nvSpPr>
        <p:spPr>
          <a:xfrm>
            <a:off x="1482852" y="4600955"/>
            <a:ext cx="108203" cy="25298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42" name="object 142"/>
          <p:cNvSpPr txBox="1"/>
          <p:nvPr/>
        </p:nvSpPr>
        <p:spPr>
          <a:xfrm>
            <a:off x="1591055" y="3154679"/>
            <a:ext cx="1143000" cy="4953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408027" marR="395328" algn="ctr">
              <a:lnSpc>
                <a:spcPct val="95825"/>
              </a:lnSpc>
              <a:spcBef>
                <a:spcPts val="320"/>
              </a:spcBef>
            </a:pPr>
            <a:r>
              <a:rPr dirty="0" smtClean="0" sz="1400" spc="-4" b="1">
                <a:solidFill>
                  <a:srgbClr val="FFFFFF"/>
                </a:solidFill>
                <a:latin typeface="Arial"/>
                <a:cs typeface="Arial"/>
              </a:rPr>
              <a:t>HR</a:t>
            </a:r>
            <a:endParaRPr sz="1400">
              <a:latin typeface="Arial"/>
              <a:cs typeface="Arial"/>
            </a:endParaRPr>
          </a:p>
          <a:p>
            <a:pPr marL="187286" marR="174781" algn="ctr">
              <a:lnSpc>
                <a:spcPts val="1775"/>
              </a:lnSpc>
              <a:spcBef>
                <a:spcPts val="88"/>
              </a:spcBef>
            </a:pPr>
            <a:r>
              <a:rPr dirty="0" smtClean="0" sz="1400" spc="9">
                <a:solidFill>
                  <a:srgbClr val="FFFFFF"/>
                </a:solidFill>
                <a:latin typeface="΢"/>
                <a:cs typeface="΢"/>
              </a:rPr>
              <a:t>信</a:t>
            </a:r>
            <a:r>
              <a:rPr dirty="0" smtClean="0" sz="1400" spc="9">
                <a:solidFill>
                  <a:srgbClr val="FFFFFF"/>
                </a:solidFill>
                <a:latin typeface="΢"/>
                <a:cs typeface="΢"/>
              </a:rPr>
              <a:t>息</a:t>
            </a:r>
            <a:r>
              <a:rPr dirty="0" smtClean="0" sz="1400" spc="0">
                <a:solidFill>
                  <a:srgbClr val="FFFFFF"/>
                </a:solidFill>
                <a:latin typeface="΢"/>
                <a:cs typeface="΢"/>
              </a:rPr>
              <a:t>系统</a:t>
            </a:r>
            <a:endParaRPr sz="1400">
              <a:latin typeface="微软雅黑"/>
              <a:cs typeface="微软雅黑"/>
            </a:endParaRPr>
          </a:p>
        </p:txBody>
      </p:sp>
      <p:sp>
        <p:nvSpPr>
          <p:cNvPr id="143" name="object 143"/>
          <p:cNvSpPr txBox="1"/>
          <p:nvPr/>
        </p:nvSpPr>
        <p:spPr>
          <a:xfrm>
            <a:off x="2734055" y="3154679"/>
            <a:ext cx="77724" cy="23926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44" name="object 144"/>
          <p:cNvSpPr txBox="1"/>
          <p:nvPr/>
        </p:nvSpPr>
        <p:spPr>
          <a:xfrm>
            <a:off x="2811779" y="3154679"/>
            <a:ext cx="1155699" cy="49225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13613">
              <a:lnSpc>
                <a:spcPct val="142207"/>
              </a:lnSpc>
              <a:spcBef>
                <a:spcPts val="450"/>
              </a:spcBef>
            </a:pPr>
            <a:r>
              <a:rPr dirty="0" smtClean="0" sz="1400" spc="-222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mtClean="0" sz="1400" spc="-229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mtClean="0" sz="1400" spc="-229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mtClean="0" sz="1400" spc="-97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-1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9">
                <a:solidFill>
                  <a:srgbClr val="FFFFFF"/>
                </a:solidFill>
                <a:latin typeface="΢"/>
                <a:cs typeface="΢"/>
              </a:rPr>
              <a:t>查询</a:t>
            </a:r>
            <a:endParaRPr sz="1400">
              <a:latin typeface="微软雅黑"/>
              <a:cs typeface="微软雅黑"/>
            </a:endParaRPr>
          </a:p>
        </p:txBody>
      </p:sp>
      <p:sp>
        <p:nvSpPr>
          <p:cNvPr id="145" name="object 145"/>
          <p:cNvSpPr txBox="1"/>
          <p:nvPr/>
        </p:nvSpPr>
        <p:spPr>
          <a:xfrm>
            <a:off x="3954779" y="3154679"/>
            <a:ext cx="50292" cy="49225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46" name="object 146"/>
          <p:cNvSpPr txBox="1"/>
          <p:nvPr/>
        </p:nvSpPr>
        <p:spPr>
          <a:xfrm>
            <a:off x="4005071" y="3154679"/>
            <a:ext cx="1153864" cy="50596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ts val="2175"/>
              </a:lnSpc>
              <a:spcBef>
                <a:spcPts val="108"/>
              </a:spcBef>
            </a:pPr>
            <a:r>
              <a:rPr dirty="0" smtClean="0" baseline="-2070" sz="2100" spc="-24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mtClean="0" baseline="-2070" sz="2100" spc="-278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mtClean="0" baseline="-2070" sz="2100" spc="237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dirty="0" smtClean="0" baseline="-2070" sz="2100" spc="-318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mtClean="0" baseline="-2070" sz="2100" spc="-387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mtClean="0" baseline="-2070" sz="2100" spc="-318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mtClean="0" baseline="-1395" sz="2100" spc="0">
                <a:solidFill>
                  <a:srgbClr val="FFFFFF"/>
                </a:solidFill>
                <a:latin typeface="΢"/>
                <a:cs typeface="΢"/>
              </a:rPr>
              <a:t>特</a:t>
            </a:r>
            <a:r>
              <a:rPr dirty="0" smtClean="0" baseline="-1395" sz="2100" spc="-14">
                <a:solidFill>
                  <a:srgbClr val="FFFFFF"/>
                </a:solidFill>
                <a:latin typeface="΢"/>
                <a:cs typeface="΢"/>
              </a:rPr>
              <a:t>殊</a:t>
            </a:r>
            <a:r>
              <a:rPr dirty="0" smtClean="0" baseline="-1395" sz="2100" spc="0">
                <a:solidFill>
                  <a:srgbClr val="FFFFFF"/>
                </a:solidFill>
                <a:latin typeface="΢"/>
                <a:cs typeface="΢"/>
              </a:rPr>
              <a:t>查</a:t>
            </a:r>
            <a:endParaRPr sz="1400">
              <a:latin typeface="微软雅黑"/>
              <a:cs typeface="微软雅黑"/>
            </a:endParaRPr>
          </a:p>
          <a:p>
            <a:pPr marL="454853" marR="455506" algn="ctr">
              <a:lnSpc>
                <a:spcPts val="1680"/>
              </a:lnSpc>
            </a:pPr>
            <a:r>
              <a:rPr dirty="0" smtClean="0" baseline="1395" sz="2100" spc="0">
                <a:solidFill>
                  <a:srgbClr val="FFFFFF"/>
                </a:solidFill>
                <a:latin typeface="΢"/>
                <a:cs typeface="΢"/>
              </a:rPr>
              <a:t>询</a:t>
            </a:r>
            <a:endParaRPr sz="1400">
              <a:latin typeface="微软雅黑"/>
              <a:cs typeface="微软雅黑"/>
            </a:endParaRPr>
          </a:p>
        </p:txBody>
      </p:sp>
      <p:sp>
        <p:nvSpPr>
          <p:cNvPr id="147" name="object 147"/>
          <p:cNvSpPr txBox="1"/>
          <p:nvPr/>
        </p:nvSpPr>
        <p:spPr>
          <a:xfrm>
            <a:off x="5145023" y="3154679"/>
            <a:ext cx="45720" cy="50596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48" name="object 148"/>
          <p:cNvSpPr txBox="1"/>
          <p:nvPr/>
        </p:nvSpPr>
        <p:spPr>
          <a:xfrm>
            <a:off x="5190744" y="3154679"/>
            <a:ext cx="1154176" cy="5074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R="12700">
              <a:lnSpc>
                <a:spcPts val="550"/>
              </a:lnSpc>
              <a:spcBef>
                <a:spcPts val="29"/>
              </a:spcBef>
            </a:pPr>
            <a:endParaRPr sz="550"/>
          </a:p>
          <a:p>
            <a:pPr marL="36321">
              <a:lnSpc>
                <a:spcPct val="142207"/>
              </a:lnSpc>
            </a:pPr>
            <a:r>
              <a:rPr dirty="0" smtClean="0" sz="1400" spc="9">
                <a:solidFill>
                  <a:srgbClr val="FFFFFF"/>
                </a:solidFill>
                <a:latin typeface="΢"/>
                <a:cs typeface="΢"/>
              </a:rPr>
              <a:t>业</a:t>
            </a:r>
            <a:r>
              <a:rPr dirty="0" smtClean="0" sz="1400" spc="9">
                <a:solidFill>
                  <a:srgbClr val="FFFFFF"/>
                </a:solidFill>
                <a:latin typeface="΢"/>
                <a:cs typeface="΢"/>
              </a:rPr>
              <a:t>务</a:t>
            </a:r>
            <a:r>
              <a:rPr dirty="0" smtClean="0" sz="1400" spc="0">
                <a:solidFill>
                  <a:srgbClr val="FFFFFF"/>
                </a:solidFill>
                <a:latin typeface="΢"/>
                <a:cs typeface="΢"/>
              </a:rPr>
              <a:t>信息</a:t>
            </a:r>
            <a:r>
              <a:rPr dirty="0" smtClean="0" sz="1400" spc="-14">
                <a:solidFill>
                  <a:srgbClr val="FFFFFF"/>
                </a:solidFill>
                <a:latin typeface="΢"/>
                <a:cs typeface="΢"/>
              </a:rPr>
              <a:t>仓</a:t>
            </a:r>
            <a:r>
              <a:rPr dirty="0" smtClean="0" sz="1400" spc="0">
                <a:solidFill>
                  <a:srgbClr val="FFFFFF"/>
                </a:solidFill>
                <a:latin typeface="΢"/>
                <a:cs typeface="΢"/>
              </a:rPr>
              <a:t>库</a:t>
            </a:r>
            <a:endParaRPr sz="1400">
              <a:latin typeface="微软雅黑"/>
              <a:cs typeface="微软雅黑"/>
            </a:endParaRPr>
          </a:p>
        </p:txBody>
      </p:sp>
      <p:sp>
        <p:nvSpPr>
          <p:cNvPr id="149" name="object 149"/>
          <p:cNvSpPr txBox="1"/>
          <p:nvPr/>
        </p:nvSpPr>
        <p:spPr>
          <a:xfrm>
            <a:off x="6332220" y="3154679"/>
            <a:ext cx="76200" cy="23926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50" name="object 150"/>
          <p:cNvSpPr txBox="1"/>
          <p:nvPr/>
        </p:nvSpPr>
        <p:spPr>
          <a:xfrm>
            <a:off x="6408420" y="3154679"/>
            <a:ext cx="1157224" cy="50444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R="12700">
              <a:lnSpc>
                <a:spcPts val="550"/>
              </a:lnSpc>
              <a:spcBef>
                <a:spcPts val="2"/>
              </a:spcBef>
            </a:pPr>
            <a:endParaRPr sz="550"/>
          </a:p>
          <a:p>
            <a:pPr marL="127126">
              <a:lnSpc>
                <a:spcPct val="142207"/>
              </a:lnSpc>
            </a:pPr>
            <a:r>
              <a:rPr dirty="0" smtClean="0" sz="1400" spc="9">
                <a:solidFill>
                  <a:srgbClr val="FFFFFF"/>
                </a:solidFill>
                <a:latin typeface="΢"/>
                <a:cs typeface="΢"/>
              </a:rPr>
              <a:t>管</a:t>
            </a:r>
            <a:r>
              <a:rPr dirty="0" smtClean="0" sz="1400" spc="9">
                <a:solidFill>
                  <a:srgbClr val="FFFFFF"/>
                </a:solidFill>
                <a:latin typeface="΢"/>
                <a:cs typeface="΢"/>
              </a:rPr>
              <a:t>理</a:t>
            </a:r>
            <a:r>
              <a:rPr dirty="0" smtClean="0" sz="1400" spc="0">
                <a:solidFill>
                  <a:srgbClr val="FFFFFF"/>
                </a:solidFill>
                <a:latin typeface="΢"/>
                <a:cs typeface="΢"/>
              </a:rPr>
              <a:t>者桌面</a:t>
            </a:r>
            <a:endParaRPr sz="1400">
              <a:latin typeface="微软雅黑"/>
              <a:cs typeface="微软雅黑"/>
            </a:endParaRPr>
          </a:p>
        </p:txBody>
      </p:sp>
      <p:sp>
        <p:nvSpPr>
          <p:cNvPr id="151" name="object 151"/>
          <p:cNvSpPr txBox="1"/>
          <p:nvPr/>
        </p:nvSpPr>
        <p:spPr>
          <a:xfrm>
            <a:off x="7552943" y="3154679"/>
            <a:ext cx="99059" cy="23926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52" name="object 152"/>
          <p:cNvSpPr txBox="1"/>
          <p:nvPr/>
        </p:nvSpPr>
        <p:spPr>
          <a:xfrm>
            <a:off x="7652004" y="3154679"/>
            <a:ext cx="1155700" cy="51816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303022">
              <a:lnSpc>
                <a:spcPts val="2275"/>
              </a:lnSpc>
              <a:spcBef>
                <a:spcPts val="113"/>
              </a:spcBef>
            </a:pPr>
            <a:r>
              <a:rPr dirty="0" smtClean="0" baseline="-2790" sz="2100" spc="9">
                <a:solidFill>
                  <a:srgbClr val="FFFFFF"/>
                </a:solidFill>
                <a:latin typeface="΢"/>
                <a:cs typeface="΢"/>
              </a:rPr>
              <a:t>决策层</a:t>
            </a:r>
            <a:endParaRPr sz="1400">
              <a:latin typeface="微软雅黑"/>
              <a:cs typeface="微软雅黑"/>
            </a:endParaRPr>
          </a:p>
        </p:txBody>
      </p:sp>
      <p:sp>
        <p:nvSpPr>
          <p:cNvPr id="153" name="object 153"/>
          <p:cNvSpPr txBox="1"/>
          <p:nvPr/>
        </p:nvSpPr>
        <p:spPr>
          <a:xfrm>
            <a:off x="2734055" y="3393947"/>
            <a:ext cx="77724" cy="25603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54" name="object 154"/>
          <p:cNvSpPr txBox="1"/>
          <p:nvPr/>
        </p:nvSpPr>
        <p:spPr>
          <a:xfrm>
            <a:off x="6332220" y="3393947"/>
            <a:ext cx="76200" cy="26822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55" name="object 155"/>
          <p:cNvSpPr txBox="1"/>
          <p:nvPr/>
        </p:nvSpPr>
        <p:spPr>
          <a:xfrm>
            <a:off x="7552943" y="3393947"/>
            <a:ext cx="99059" cy="26517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56" name="object 156"/>
          <p:cNvSpPr txBox="1"/>
          <p:nvPr/>
        </p:nvSpPr>
        <p:spPr>
          <a:xfrm>
            <a:off x="374904" y="3154679"/>
            <a:ext cx="1155700" cy="49377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85039">
              <a:lnSpc>
                <a:spcPct val="142207"/>
              </a:lnSpc>
              <a:spcBef>
                <a:spcPts val="465"/>
              </a:spcBef>
            </a:pPr>
            <a:r>
              <a:rPr dirty="0" smtClean="0" sz="1400" spc="-4" b="1">
                <a:solidFill>
                  <a:srgbClr val="FFFFFF"/>
                </a:solidFill>
                <a:latin typeface="Arial"/>
                <a:cs typeface="Arial"/>
              </a:rPr>
              <a:t>HR</a:t>
            </a:r>
            <a:r>
              <a:rPr dirty="0" smtClean="0" sz="1400" spc="9">
                <a:solidFill>
                  <a:srgbClr val="FFFFFF"/>
                </a:solidFill>
                <a:latin typeface="΢"/>
                <a:cs typeface="΢"/>
              </a:rPr>
              <a:t>常</a:t>
            </a:r>
            <a:r>
              <a:rPr dirty="0" smtClean="0" sz="1400" spc="9">
                <a:solidFill>
                  <a:srgbClr val="FFFFFF"/>
                </a:solidFill>
                <a:latin typeface="΢"/>
                <a:cs typeface="΢"/>
              </a:rPr>
              <a:t>用</a:t>
            </a:r>
            <a:r>
              <a:rPr dirty="0" smtClean="0" sz="1400" spc="0">
                <a:solidFill>
                  <a:srgbClr val="FFFFFF"/>
                </a:solidFill>
                <a:latin typeface="΢"/>
                <a:cs typeface="΢"/>
              </a:rPr>
              <a:t>报表</a:t>
            </a:r>
            <a:endParaRPr sz="1400">
              <a:latin typeface="微软雅黑"/>
              <a:cs typeface="微软雅黑"/>
            </a:endParaRPr>
          </a:p>
        </p:txBody>
      </p:sp>
      <p:sp>
        <p:nvSpPr>
          <p:cNvPr id="157" name="object 157"/>
          <p:cNvSpPr txBox="1"/>
          <p:nvPr/>
        </p:nvSpPr>
        <p:spPr>
          <a:xfrm>
            <a:off x="393191" y="2090166"/>
            <a:ext cx="1145530" cy="48539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99504" marR="86787" algn="ctr">
              <a:lnSpc>
                <a:spcPts val="2005"/>
              </a:lnSpc>
              <a:spcBef>
                <a:spcPts val="100"/>
              </a:spcBef>
            </a:pPr>
            <a:r>
              <a:rPr dirty="0" smtClean="0" baseline="-1395" sz="2100" spc="9">
                <a:solidFill>
                  <a:srgbClr val="FFFFFF"/>
                </a:solidFill>
                <a:latin typeface="΢"/>
                <a:cs typeface="΢"/>
              </a:rPr>
              <a:t>管</a:t>
            </a:r>
            <a:r>
              <a:rPr dirty="0" smtClean="0" baseline="-1395" sz="2100" spc="9">
                <a:solidFill>
                  <a:srgbClr val="FFFFFF"/>
                </a:solidFill>
                <a:latin typeface="΢"/>
                <a:cs typeface="΢"/>
              </a:rPr>
              <a:t>理</a:t>
            </a:r>
            <a:r>
              <a:rPr dirty="0" smtClean="0" baseline="-1395" sz="2100" spc="0">
                <a:solidFill>
                  <a:srgbClr val="FFFFFF"/>
                </a:solidFill>
                <a:latin typeface="΢"/>
                <a:cs typeface="΢"/>
              </a:rPr>
              <a:t>者桌面</a:t>
            </a:r>
            <a:endParaRPr sz="1400">
              <a:latin typeface="微软雅黑"/>
              <a:cs typeface="微软雅黑"/>
            </a:endParaRPr>
          </a:p>
          <a:p>
            <a:pPr marL="9588" algn="ctr">
              <a:lnSpc>
                <a:spcPts val="1620"/>
              </a:lnSpc>
            </a:pPr>
            <a:r>
              <a:rPr dirty="0" smtClean="0" baseline="1395" sz="2100" spc="9">
                <a:solidFill>
                  <a:srgbClr val="FFFFFF"/>
                </a:solidFill>
                <a:latin typeface="΢"/>
                <a:cs typeface="΢"/>
              </a:rPr>
              <a:t>（</a:t>
            </a:r>
            <a:r>
              <a:rPr dirty="0" smtClean="0" baseline="1395" sz="2100" spc="9">
                <a:solidFill>
                  <a:srgbClr val="FFFFFF"/>
                </a:solidFill>
                <a:latin typeface="΢"/>
                <a:cs typeface="΢"/>
              </a:rPr>
              <a:t>经</a:t>
            </a:r>
            <a:r>
              <a:rPr dirty="0" smtClean="0" baseline="1395" sz="2100" spc="0">
                <a:solidFill>
                  <a:srgbClr val="FFFFFF"/>
                </a:solidFill>
                <a:latin typeface="΢"/>
                <a:cs typeface="΢"/>
              </a:rPr>
              <a:t>理门</a:t>
            </a:r>
            <a:r>
              <a:rPr dirty="0" smtClean="0" baseline="1395" sz="2100" spc="-14">
                <a:solidFill>
                  <a:srgbClr val="FFFFFF"/>
                </a:solidFill>
                <a:latin typeface="΢"/>
                <a:cs typeface="΢"/>
              </a:rPr>
              <a:t>户</a:t>
            </a:r>
            <a:r>
              <a:rPr dirty="0" smtClean="0" baseline="1395" sz="2100" spc="0">
                <a:solidFill>
                  <a:srgbClr val="FFFFFF"/>
                </a:solidFill>
                <a:latin typeface="΢"/>
                <a:cs typeface="΢"/>
              </a:rPr>
              <a:t>）</a:t>
            </a:r>
            <a:endParaRPr sz="1400">
              <a:latin typeface="微软雅黑"/>
              <a:cs typeface="微软雅黑"/>
            </a:endParaRPr>
          </a:p>
        </p:txBody>
      </p:sp>
      <p:sp>
        <p:nvSpPr>
          <p:cNvPr id="158" name="object 158"/>
          <p:cNvSpPr txBox="1"/>
          <p:nvPr/>
        </p:nvSpPr>
        <p:spPr>
          <a:xfrm>
            <a:off x="1536191" y="2090166"/>
            <a:ext cx="556259" cy="23088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59" name="object 159"/>
          <p:cNvSpPr txBox="1"/>
          <p:nvPr/>
        </p:nvSpPr>
        <p:spPr>
          <a:xfrm>
            <a:off x="2092451" y="2090166"/>
            <a:ext cx="1155700" cy="50215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35306">
              <a:lnSpc>
                <a:spcPts val="2140"/>
              </a:lnSpc>
              <a:spcBef>
                <a:spcPts val="107"/>
              </a:spcBef>
            </a:pPr>
            <a:r>
              <a:rPr dirty="0" smtClean="0" baseline="-1395" sz="2100" spc="9">
                <a:solidFill>
                  <a:srgbClr val="FFFFFF"/>
                </a:solidFill>
                <a:latin typeface="΢"/>
                <a:cs typeface="΢"/>
              </a:rPr>
              <a:t>员</a:t>
            </a:r>
            <a:r>
              <a:rPr dirty="0" smtClean="0" baseline="-1395" sz="2100" spc="9">
                <a:solidFill>
                  <a:srgbClr val="FFFFFF"/>
                </a:solidFill>
                <a:latin typeface="΢"/>
                <a:cs typeface="΢"/>
              </a:rPr>
              <a:t>工</a:t>
            </a:r>
            <a:r>
              <a:rPr dirty="0" smtClean="0" baseline="-1395" sz="2100" spc="0">
                <a:solidFill>
                  <a:srgbClr val="FFFFFF"/>
                </a:solidFill>
                <a:latin typeface="΢"/>
                <a:cs typeface="΢"/>
              </a:rPr>
              <a:t>自助</a:t>
            </a:r>
            <a:r>
              <a:rPr dirty="0" smtClean="0" baseline="-1395" sz="2100" spc="-14">
                <a:solidFill>
                  <a:srgbClr val="FFFFFF"/>
                </a:solidFill>
                <a:latin typeface="΢"/>
                <a:cs typeface="΢"/>
              </a:rPr>
              <a:t>服</a:t>
            </a:r>
            <a:r>
              <a:rPr dirty="0" smtClean="0" baseline="-1395" sz="2100" spc="0">
                <a:solidFill>
                  <a:srgbClr val="FFFFFF"/>
                </a:solidFill>
                <a:latin typeface="΢"/>
                <a:cs typeface="΢"/>
              </a:rPr>
              <a:t>务</a:t>
            </a:r>
            <a:endParaRPr sz="1400">
              <a:latin typeface="微软雅黑"/>
              <a:cs typeface="微软雅黑"/>
            </a:endParaRPr>
          </a:p>
          <a:p>
            <a:pPr marL="35306">
              <a:lnSpc>
                <a:spcPts val="1680"/>
              </a:lnSpc>
            </a:pPr>
            <a:r>
              <a:rPr dirty="0" smtClean="0" baseline="1395" sz="2100" spc="9">
                <a:solidFill>
                  <a:srgbClr val="FFFFFF"/>
                </a:solidFill>
                <a:latin typeface="΢"/>
                <a:cs typeface="΢"/>
              </a:rPr>
              <a:t>（</a:t>
            </a:r>
            <a:r>
              <a:rPr dirty="0" smtClean="0" baseline="1395" sz="2100" spc="9">
                <a:solidFill>
                  <a:srgbClr val="FFFFFF"/>
                </a:solidFill>
                <a:latin typeface="΢"/>
                <a:cs typeface="΢"/>
              </a:rPr>
              <a:t>员</a:t>
            </a:r>
            <a:r>
              <a:rPr dirty="0" smtClean="0" baseline="1395" sz="2100" spc="0">
                <a:solidFill>
                  <a:srgbClr val="FFFFFF"/>
                </a:solidFill>
                <a:latin typeface="΢"/>
                <a:cs typeface="΢"/>
              </a:rPr>
              <a:t>工</a:t>
            </a:r>
            <a:r>
              <a:rPr dirty="0" smtClean="0" baseline="1395" sz="2100" spc="-4">
                <a:solidFill>
                  <a:srgbClr val="FFFFFF"/>
                </a:solidFill>
                <a:latin typeface="΢"/>
                <a:cs typeface="΢"/>
              </a:rPr>
              <a:t>门</a:t>
            </a:r>
            <a:r>
              <a:rPr dirty="0" smtClean="0" baseline="1395" sz="2100" spc="-14">
                <a:solidFill>
                  <a:srgbClr val="FFFFFF"/>
                </a:solidFill>
                <a:latin typeface="΢"/>
                <a:cs typeface="΢"/>
              </a:rPr>
              <a:t>户</a:t>
            </a:r>
            <a:r>
              <a:rPr dirty="0" smtClean="0" baseline="1395" sz="2100" spc="0">
                <a:solidFill>
                  <a:srgbClr val="FFFFFF"/>
                </a:solidFill>
                <a:latin typeface="΢"/>
                <a:cs typeface="΢"/>
              </a:rPr>
              <a:t>）</a:t>
            </a:r>
            <a:endParaRPr sz="1400">
              <a:latin typeface="微软雅黑"/>
              <a:cs typeface="微软雅黑"/>
            </a:endParaRPr>
          </a:p>
        </p:txBody>
      </p:sp>
      <p:sp>
        <p:nvSpPr>
          <p:cNvPr id="160" name="object 160"/>
          <p:cNvSpPr txBox="1"/>
          <p:nvPr/>
        </p:nvSpPr>
        <p:spPr>
          <a:xfrm>
            <a:off x="3235451" y="2090166"/>
            <a:ext cx="693420" cy="23088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61" name="object 161"/>
          <p:cNvSpPr txBox="1"/>
          <p:nvPr/>
        </p:nvSpPr>
        <p:spPr>
          <a:xfrm>
            <a:off x="3928871" y="2090166"/>
            <a:ext cx="1143000" cy="51282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392556" marR="64342" indent="-266700">
              <a:lnSpc>
                <a:spcPts val="1609"/>
              </a:lnSpc>
              <a:spcBef>
                <a:spcPts val="490"/>
              </a:spcBef>
            </a:pPr>
            <a:r>
              <a:rPr dirty="0" smtClean="0" sz="1400" spc="-293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mtClean="0" sz="1400" spc="-308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mtClean="0" sz="1400" spc="0">
                <a:solidFill>
                  <a:srgbClr val="FFFFFF"/>
                </a:solidFill>
                <a:latin typeface="΢"/>
                <a:cs typeface="΢"/>
              </a:rPr>
              <a:t>专业人士</a:t>
            </a:r>
            <a:r>
              <a:rPr dirty="0" smtClean="0" sz="1400" spc="0">
                <a:solidFill>
                  <a:srgbClr val="FFFFFF"/>
                </a:solidFill>
                <a:latin typeface="΢"/>
                <a:cs typeface="΢"/>
              </a:rPr>
              <a:t> </a:t>
            </a:r>
            <a:endParaRPr sz="1400">
              <a:latin typeface="微软雅黑"/>
              <a:cs typeface="微软雅黑"/>
            </a:endParaRPr>
          </a:p>
          <a:p>
            <a:pPr marL="392556" marR="64342">
              <a:lnSpc>
                <a:spcPts val="1870"/>
              </a:lnSpc>
            </a:pPr>
            <a:r>
              <a:rPr dirty="0" smtClean="0" sz="1400" spc="9">
                <a:solidFill>
                  <a:srgbClr val="FFFFFF"/>
                </a:solidFill>
                <a:latin typeface="΢"/>
                <a:cs typeface="΢"/>
              </a:rPr>
              <a:t>门户</a:t>
            </a:r>
            <a:endParaRPr sz="1400">
              <a:latin typeface="微软雅黑"/>
              <a:cs typeface="微软雅黑"/>
            </a:endParaRPr>
          </a:p>
        </p:txBody>
      </p:sp>
      <p:sp>
        <p:nvSpPr>
          <p:cNvPr id="162" name="object 162"/>
          <p:cNvSpPr txBox="1"/>
          <p:nvPr/>
        </p:nvSpPr>
        <p:spPr>
          <a:xfrm>
            <a:off x="5071871" y="2090166"/>
            <a:ext cx="537972" cy="23088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63" name="object 163"/>
          <p:cNvSpPr txBox="1"/>
          <p:nvPr/>
        </p:nvSpPr>
        <p:spPr>
          <a:xfrm>
            <a:off x="5609844" y="2090166"/>
            <a:ext cx="1139952" cy="48386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391667" marR="240491" indent="-89915">
              <a:lnSpc>
                <a:spcPts val="2389"/>
              </a:lnSpc>
              <a:spcBef>
                <a:spcPts val="254"/>
              </a:spcBef>
            </a:pPr>
            <a:r>
              <a:rPr dirty="0" smtClean="0" sz="1400" spc="9">
                <a:solidFill>
                  <a:srgbClr val="FFFFFF"/>
                </a:solidFill>
                <a:latin typeface="΢"/>
                <a:cs typeface="΢"/>
              </a:rPr>
              <a:t>第三方</a:t>
            </a:r>
            <a:r>
              <a:rPr dirty="0" smtClean="0" sz="1400" spc="9">
                <a:solidFill>
                  <a:srgbClr val="FFFFFF"/>
                </a:solidFill>
                <a:latin typeface="΢"/>
                <a:cs typeface="΢"/>
              </a:rPr>
              <a:t> </a:t>
            </a:r>
            <a:endParaRPr sz="1400">
              <a:latin typeface="微软雅黑"/>
              <a:cs typeface="微软雅黑"/>
            </a:endParaRPr>
          </a:p>
          <a:p>
            <a:pPr marL="391667" marR="240491">
              <a:lnSpc>
                <a:spcPts val="1619"/>
              </a:lnSpc>
            </a:pPr>
            <a:r>
              <a:rPr dirty="0" smtClean="0" sz="1400" spc="9">
                <a:solidFill>
                  <a:srgbClr val="FFFFFF"/>
                </a:solidFill>
                <a:latin typeface="΢"/>
                <a:cs typeface="΢"/>
              </a:rPr>
              <a:t>门户</a:t>
            </a:r>
            <a:endParaRPr sz="1400">
              <a:latin typeface="微软雅黑"/>
              <a:cs typeface="微软雅黑"/>
            </a:endParaRPr>
          </a:p>
        </p:txBody>
      </p:sp>
      <p:sp>
        <p:nvSpPr>
          <p:cNvPr id="164" name="object 164"/>
          <p:cNvSpPr txBox="1"/>
          <p:nvPr/>
        </p:nvSpPr>
        <p:spPr>
          <a:xfrm>
            <a:off x="6749795" y="2090166"/>
            <a:ext cx="571500" cy="23088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65" name="object 165"/>
          <p:cNvSpPr txBox="1"/>
          <p:nvPr/>
        </p:nvSpPr>
        <p:spPr>
          <a:xfrm>
            <a:off x="7321295" y="2090166"/>
            <a:ext cx="1154176" cy="49910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R="12700">
              <a:lnSpc>
                <a:spcPts val="500"/>
              </a:lnSpc>
              <a:spcBef>
                <a:spcPts val="8"/>
              </a:spcBef>
            </a:pPr>
            <a:endParaRPr sz="500"/>
          </a:p>
          <a:p>
            <a:pPr marL="213359">
              <a:lnSpc>
                <a:spcPct val="142207"/>
              </a:lnSpc>
            </a:pPr>
            <a:r>
              <a:rPr dirty="0" smtClean="0" sz="1400" spc="9">
                <a:solidFill>
                  <a:srgbClr val="FFFFFF"/>
                </a:solidFill>
                <a:latin typeface="΢"/>
                <a:cs typeface="΢"/>
              </a:rPr>
              <a:t>移</a:t>
            </a:r>
            <a:r>
              <a:rPr dirty="0" smtClean="0" sz="1400" spc="9">
                <a:solidFill>
                  <a:srgbClr val="FFFFFF"/>
                </a:solidFill>
                <a:latin typeface="΢"/>
                <a:cs typeface="΢"/>
              </a:rPr>
              <a:t>动</a:t>
            </a:r>
            <a:r>
              <a:rPr dirty="0" smtClean="0" sz="1400" spc="0">
                <a:solidFill>
                  <a:srgbClr val="FFFFFF"/>
                </a:solidFill>
                <a:latin typeface="΢"/>
                <a:cs typeface="΢"/>
              </a:rPr>
              <a:t>门户</a:t>
            </a:r>
            <a:endParaRPr sz="1400">
              <a:latin typeface="微软雅黑"/>
              <a:cs typeface="微软雅黑"/>
            </a:endParaRPr>
          </a:p>
        </p:txBody>
      </p:sp>
      <p:sp>
        <p:nvSpPr>
          <p:cNvPr id="166" name="object 166"/>
          <p:cNvSpPr txBox="1"/>
          <p:nvPr/>
        </p:nvSpPr>
        <p:spPr>
          <a:xfrm>
            <a:off x="1536191" y="2321051"/>
            <a:ext cx="556259" cy="2545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67" name="object 167"/>
          <p:cNvSpPr txBox="1"/>
          <p:nvPr/>
        </p:nvSpPr>
        <p:spPr>
          <a:xfrm>
            <a:off x="3235451" y="2321051"/>
            <a:ext cx="693420" cy="27127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68" name="object 168"/>
          <p:cNvSpPr txBox="1"/>
          <p:nvPr/>
        </p:nvSpPr>
        <p:spPr>
          <a:xfrm>
            <a:off x="6749795" y="2321051"/>
            <a:ext cx="571500" cy="25298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69" name="object 169"/>
          <p:cNvSpPr txBox="1"/>
          <p:nvPr/>
        </p:nvSpPr>
        <p:spPr>
          <a:xfrm>
            <a:off x="5071871" y="2321051"/>
            <a:ext cx="537972" cy="28193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7998"/>
          </a:xfrm>
          <a:custGeom>
            <a:avLst/>
            <a:gdLst/>
            <a:ahLst/>
            <a:cxnLst/>
            <a:rect l="l" t="t" r="r" b="b"/>
            <a:pathLst>
              <a:path w="9144000" h="6857998">
                <a:moveTo>
                  <a:pt x="9144000" y="6857998"/>
                </a:moveTo>
                <a:lnTo>
                  <a:pt x="9144000" y="0"/>
                </a:lnTo>
                <a:lnTo>
                  <a:pt x="0" y="0"/>
                </a:lnTo>
                <a:lnTo>
                  <a:pt x="0" y="6857998"/>
                </a:lnTo>
                <a:lnTo>
                  <a:pt x="9144000" y="6857998"/>
                </a:lnTo>
                <a:close/>
              </a:path>
            </a:pathLst>
          </a:custGeom>
          <a:solidFill>
            <a:srgbClr val="959595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/>
          <p:nvPr/>
        </p:nvSpPr>
        <p:spPr>
          <a:xfrm>
            <a:off x="0" y="0"/>
            <a:ext cx="9144000" cy="68579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1892807" y="4928615"/>
            <a:ext cx="1252728" cy="9387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1905000" y="2465832"/>
            <a:ext cx="1252727" cy="9372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6062471" y="4928615"/>
            <a:ext cx="1252727" cy="93878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3938015" y="822960"/>
            <a:ext cx="1252727" cy="93726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" name="object 8"/>
          <p:cNvSpPr/>
          <p:nvPr/>
        </p:nvSpPr>
        <p:spPr>
          <a:xfrm>
            <a:off x="2667761" y="2134361"/>
            <a:ext cx="3810000" cy="3733800"/>
          </a:xfrm>
          <a:custGeom>
            <a:avLst/>
            <a:gdLst/>
            <a:ahLst/>
            <a:cxnLst/>
            <a:rect l="l" t="t" r="r" b="b"/>
            <a:pathLst>
              <a:path w="3810000" h="3733800">
                <a:moveTo>
                  <a:pt x="1905000" y="0"/>
                </a:moveTo>
                <a:lnTo>
                  <a:pt x="1748765" y="6188"/>
                </a:lnTo>
                <a:lnTo>
                  <a:pt x="1596007" y="24433"/>
                </a:lnTo>
                <a:lnTo>
                  <a:pt x="1447217" y="54254"/>
                </a:lnTo>
                <a:lnTo>
                  <a:pt x="1302885" y="95170"/>
                </a:lnTo>
                <a:lnTo>
                  <a:pt x="1163502" y="146702"/>
                </a:lnTo>
                <a:lnTo>
                  <a:pt x="1029558" y="208370"/>
                </a:lnTo>
                <a:lnTo>
                  <a:pt x="901542" y="279691"/>
                </a:lnTo>
                <a:lnTo>
                  <a:pt x="779946" y="360188"/>
                </a:lnTo>
                <a:lnTo>
                  <a:pt x="665260" y="449378"/>
                </a:lnTo>
                <a:lnTo>
                  <a:pt x="557974" y="546782"/>
                </a:lnTo>
                <a:lnTo>
                  <a:pt x="458579" y="651920"/>
                </a:lnTo>
                <a:lnTo>
                  <a:pt x="367564" y="764310"/>
                </a:lnTo>
                <a:lnTo>
                  <a:pt x="285421" y="883473"/>
                </a:lnTo>
                <a:lnTo>
                  <a:pt x="212639" y="1008928"/>
                </a:lnTo>
                <a:lnTo>
                  <a:pt x="149709" y="1140196"/>
                </a:lnTo>
                <a:lnTo>
                  <a:pt x="97121" y="1276795"/>
                </a:lnTo>
                <a:lnTo>
                  <a:pt x="55366" y="1418245"/>
                </a:lnTo>
                <a:lnTo>
                  <a:pt x="24934" y="1564066"/>
                </a:lnTo>
                <a:lnTo>
                  <a:pt x="6315" y="1713778"/>
                </a:lnTo>
                <a:lnTo>
                  <a:pt x="0" y="1866900"/>
                </a:lnTo>
                <a:lnTo>
                  <a:pt x="6315" y="2020021"/>
                </a:lnTo>
                <a:lnTo>
                  <a:pt x="24934" y="2169733"/>
                </a:lnTo>
                <a:lnTo>
                  <a:pt x="55366" y="2315554"/>
                </a:lnTo>
                <a:lnTo>
                  <a:pt x="97121" y="2457004"/>
                </a:lnTo>
                <a:lnTo>
                  <a:pt x="149709" y="2593603"/>
                </a:lnTo>
                <a:lnTo>
                  <a:pt x="212639" y="2724871"/>
                </a:lnTo>
                <a:lnTo>
                  <a:pt x="285421" y="2850326"/>
                </a:lnTo>
                <a:lnTo>
                  <a:pt x="367564" y="2969489"/>
                </a:lnTo>
                <a:lnTo>
                  <a:pt x="458579" y="3081879"/>
                </a:lnTo>
                <a:lnTo>
                  <a:pt x="557974" y="3187017"/>
                </a:lnTo>
                <a:lnTo>
                  <a:pt x="665260" y="3284421"/>
                </a:lnTo>
                <a:lnTo>
                  <a:pt x="779946" y="3373611"/>
                </a:lnTo>
                <a:lnTo>
                  <a:pt x="901542" y="3454108"/>
                </a:lnTo>
                <a:lnTo>
                  <a:pt x="1029558" y="3525429"/>
                </a:lnTo>
                <a:lnTo>
                  <a:pt x="1163502" y="3587097"/>
                </a:lnTo>
                <a:lnTo>
                  <a:pt x="1302885" y="3638629"/>
                </a:lnTo>
                <a:lnTo>
                  <a:pt x="1447217" y="3679545"/>
                </a:lnTo>
                <a:lnTo>
                  <a:pt x="1596007" y="3709366"/>
                </a:lnTo>
                <a:lnTo>
                  <a:pt x="1748765" y="3727611"/>
                </a:lnTo>
                <a:lnTo>
                  <a:pt x="1905000" y="3733800"/>
                </a:lnTo>
                <a:lnTo>
                  <a:pt x="2061234" y="3727611"/>
                </a:lnTo>
                <a:lnTo>
                  <a:pt x="2213992" y="3709366"/>
                </a:lnTo>
                <a:lnTo>
                  <a:pt x="2362782" y="3679545"/>
                </a:lnTo>
                <a:lnTo>
                  <a:pt x="2507114" y="3638629"/>
                </a:lnTo>
                <a:lnTo>
                  <a:pt x="2646497" y="3587097"/>
                </a:lnTo>
                <a:lnTo>
                  <a:pt x="2780441" y="3525429"/>
                </a:lnTo>
                <a:lnTo>
                  <a:pt x="2908457" y="3454108"/>
                </a:lnTo>
                <a:lnTo>
                  <a:pt x="3030053" y="3373611"/>
                </a:lnTo>
                <a:lnTo>
                  <a:pt x="3144739" y="3284421"/>
                </a:lnTo>
                <a:lnTo>
                  <a:pt x="3252025" y="3187017"/>
                </a:lnTo>
                <a:lnTo>
                  <a:pt x="3351420" y="3081879"/>
                </a:lnTo>
                <a:lnTo>
                  <a:pt x="3442435" y="2969489"/>
                </a:lnTo>
                <a:lnTo>
                  <a:pt x="3524578" y="2850326"/>
                </a:lnTo>
                <a:lnTo>
                  <a:pt x="3597360" y="2724871"/>
                </a:lnTo>
                <a:lnTo>
                  <a:pt x="3660290" y="2593603"/>
                </a:lnTo>
                <a:lnTo>
                  <a:pt x="3712878" y="2457004"/>
                </a:lnTo>
                <a:lnTo>
                  <a:pt x="3754633" y="2315554"/>
                </a:lnTo>
                <a:lnTo>
                  <a:pt x="3785065" y="2169733"/>
                </a:lnTo>
                <a:lnTo>
                  <a:pt x="3803684" y="2020021"/>
                </a:lnTo>
                <a:lnTo>
                  <a:pt x="3810000" y="1866900"/>
                </a:lnTo>
                <a:lnTo>
                  <a:pt x="3803684" y="1713778"/>
                </a:lnTo>
                <a:lnTo>
                  <a:pt x="3785065" y="1564066"/>
                </a:lnTo>
                <a:lnTo>
                  <a:pt x="3754633" y="1418245"/>
                </a:lnTo>
                <a:lnTo>
                  <a:pt x="3712878" y="1276795"/>
                </a:lnTo>
                <a:lnTo>
                  <a:pt x="3660290" y="1140196"/>
                </a:lnTo>
                <a:lnTo>
                  <a:pt x="3597360" y="1008928"/>
                </a:lnTo>
                <a:lnTo>
                  <a:pt x="3524578" y="883473"/>
                </a:lnTo>
                <a:lnTo>
                  <a:pt x="3442435" y="764310"/>
                </a:lnTo>
                <a:lnTo>
                  <a:pt x="3351420" y="651920"/>
                </a:lnTo>
                <a:lnTo>
                  <a:pt x="3252025" y="546782"/>
                </a:lnTo>
                <a:lnTo>
                  <a:pt x="3144739" y="449378"/>
                </a:lnTo>
                <a:lnTo>
                  <a:pt x="3030053" y="360188"/>
                </a:lnTo>
                <a:lnTo>
                  <a:pt x="2908457" y="279691"/>
                </a:lnTo>
                <a:lnTo>
                  <a:pt x="2780441" y="208370"/>
                </a:lnTo>
                <a:lnTo>
                  <a:pt x="2646497" y="146702"/>
                </a:lnTo>
                <a:lnTo>
                  <a:pt x="2507114" y="95170"/>
                </a:lnTo>
                <a:lnTo>
                  <a:pt x="2362782" y="54254"/>
                </a:lnTo>
                <a:lnTo>
                  <a:pt x="2213992" y="24433"/>
                </a:lnTo>
                <a:lnTo>
                  <a:pt x="2061234" y="6188"/>
                </a:lnTo>
                <a:lnTo>
                  <a:pt x="1905000" y="0"/>
                </a:lnTo>
                <a:close/>
              </a:path>
            </a:pathLst>
          </a:custGeom>
          <a:solidFill>
            <a:srgbClr val="C5EA0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" name="object 9"/>
          <p:cNvSpPr/>
          <p:nvPr/>
        </p:nvSpPr>
        <p:spPr>
          <a:xfrm>
            <a:off x="2667761" y="2134361"/>
            <a:ext cx="3810000" cy="3733800"/>
          </a:xfrm>
          <a:custGeom>
            <a:avLst/>
            <a:gdLst/>
            <a:ahLst/>
            <a:cxnLst/>
            <a:rect l="l" t="t" r="r" b="b"/>
            <a:pathLst>
              <a:path w="3810000" h="3733800">
                <a:moveTo>
                  <a:pt x="0" y="1866900"/>
                </a:moveTo>
                <a:lnTo>
                  <a:pt x="6315" y="1713778"/>
                </a:lnTo>
                <a:lnTo>
                  <a:pt x="24934" y="1564066"/>
                </a:lnTo>
                <a:lnTo>
                  <a:pt x="55366" y="1418245"/>
                </a:lnTo>
                <a:lnTo>
                  <a:pt x="97121" y="1276795"/>
                </a:lnTo>
                <a:lnTo>
                  <a:pt x="149709" y="1140196"/>
                </a:lnTo>
                <a:lnTo>
                  <a:pt x="212639" y="1008928"/>
                </a:lnTo>
                <a:lnTo>
                  <a:pt x="285421" y="883473"/>
                </a:lnTo>
                <a:lnTo>
                  <a:pt x="367564" y="764310"/>
                </a:lnTo>
                <a:lnTo>
                  <a:pt x="458579" y="651920"/>
                </a:lnTo>
                <a:lnTo>
                  <a:pt x="557974" y="546782"/>
                </a:lnTo>
                <a:lnTo>
                  <a:pt x="665260" y="449378"/>
                </a:lnTo>
                <a:lnTo>
                  <a:pt x="779946" y="360188"/>
                </a:lnTo>
                <a:lnTo>
                  <a:pt x="901542" y="279691"/>
                </a:lnTo>
                <a:lnTo>
                  <a:pt x="1029558" y="208370"/>
                </a:lnTo>
                <a:lnTo>
                  <a:pt x="1163502" y="146702"/>
                </a:lnTo>
                <a:lnTo>
                  <a:pt x="1302885" y="95170"/>
                </a:lnTo>
                <a:lnTo>
                  <a:pt x="1447217" y="54254"/>
                </a:lnTo>
                <a:lnTo>
                  <a:pt x="1596007" y="24433"/>
                </a:lnTo>
                <a:lnTo>
                  <a:pt x="1748765" y="6188"/>
                </a:lnTo>
                <a:lnTo>
                  <a:pt x="1905000" y="0"/>
                </a:lnTo>
                <a:lnTo>
                  <a:pt x="2061234" y="6188"/>
                </a:lnTo>
                <a:lnTo>
                  <a:pt x="2213992" y="24433"/>
                </a:lnTo>
                <a:lnTo>
                  <a:pt x="2362782" y="54254"/>
                </a:lnTo>
                <a:lnTo>
                  <a:pt x="2507114" y="95170"/>
                </a:lnTo>
                <a:lnTo>
                  <a:pt x="2646497" y="146702"/>
                </a:lnTo>
                <a:lnTo>
                  <a:pt x="2780441" y="208370"/>
                </a:lnTo>
                <a:lnTo>
                  <a:pt x="2908457" y="279691"/>
                </a:lnTo>
                <a:lnTo>
                  <a:pt x="3030053" y="360188"/>
                </a:lnTo>
                <a:lnTo>
                  <a:pt x="3144739" y="449378"/>
                </a:lnTo>
                <a:lnTo>
                  <a:pt x="3252025" y="546782"/>
                </a:lnTo>
                <a:lnTo>
                  <a:pt x="3351420" y="651920"/>
                </a:lnTo>
                <a:lnTo>
                  <a:pt x="3442435" y="764310"/>
                </a:lnTo>
                <a:lnTo>
                  <a:pt x="3524578" y="883473"/>
                </a:lnTo>
                <a:lnTo>
                  <a:pt x="3597360" y="1008928"/>
                </a:lnTo>
                <a:lnTo>
                  <a:pt x="3660290" y="1140196"/>
                </a:lnTo>
                <a:lnTo>
                  <a:pt x="3712878" y="1276795"/>
                </a:lnTo>
                <a:lnTo>
                  <a:pt x="3754633" y="1418245"/>
                </a:lnTo>
                <a:lnTo>
                  <a:pt x="3785065" y="1564066"/>
                </a:lnTo>
                <a:lnTo>
                  <a:pt x="3803684" y="1713778"/>
                </a:lnTo>
                <a:lnTo>
                  <a:pt x="3810000" y="1866900"/>
                </a:lnTo>
                <a:lnTo>
                  <a:pt x="3803684" y="2020021"/>
                </a:lnTo>
                <a:lnTo>
                  <a:pt x="3785065" y="2169733"/>
                </a:lnTo>
                <a:lnTo>
                  <a:pt x="3754633" y="2315554"/>
                </a:lnTo>
                <a:lnTo>
                  <a:pt x="3712878" y="2457004"/>
                </a:lnTo>
                <a:lnTo>
                  <a:pt x="3660290" y="2593603"/>
                </a:lnTo>
                <a:lnTo>
                  <a:pt x="3597360" y="2724871"/>
                </a:lnTo>
                <a:lnTo>
                  <a:pt x="3524578" y="2850326"/>
                </a:lnTo>
                <a:lnTo>
                  <a:pt x="3442435" y="2969489"/>
                </a:lnTo>
                <a:lnTo>
                  <a:pt x="3351420" y="3081879"/>
                </a:lnTo>
                <a:lnTo>
                  <a:pt x="3252025" y="3187017"/>
                </a:lnTo>
                <a:lnTo>
                  <a:pt x="3144739" y="3284421"/>
                </a:lnTo>
                <a:lnTo>
                  <a:pt x="3030053" y="3373611"/>
                </a:lnTo>
                <a:lnTo>
                  <a:pt x="2908457" y="3454108"/>
                </a:lnTo>
                <a:lnTo>
                  <a:pt x="2780441" y="3525429"/>
                </a:lnTo>
                <a:lnTo>
                  <a:pt x="2646497" y="3587097"/>
                </a:lnTo>
                <a:lnTo>
                  <a:pt x="2507114" y="3638629"/>
                </a:lnTo>
                <a:lnTo>
                  <a:pt x="2362782" y="3679545"/>
                </a:lnTo>
                <a:lnTo>
                  <a:pt x="2213992" y="3709366"/>
                </a:lnTo>
                <a:lnTo>
                  <a:pt x="2061234" y="3727611"/>
                </a:lnTo>
                <a:lnTo>
                  <a:pt x="1905000" y="3733800"/>
                </a:lnTo>
                <a:lnTo>
                  <a:pt x="1748765" y="3727611"/>
                </a:lnTo>
                <a:lnTo>
                  <a:pt x="1596007" y="3709366"/>
                </a:lnTo>
                <a:lnTo>
                  <a:pt x="1447217" y="3679545"/>
                </a:lnTo>
                <a:lnTo>
                  <a:pt x="1302885" y="3638629"/>
                </a:lnTo>
                <a:lnTo>
                  <a:pt x="1163502" y="3587097"/>
                </a:lnTo>
                <a:lnTo>
                  <a:pt x="1029558" y="3525429"/>
                </a:lnTo>
                <a:lnTo>
                  <a:pt x="901542" y="3454108"/>
                </a:lnTo>
                <a:lnTo>
                  <a:pt x="779946" y="3373611"/>
                </a:lnTo>
                <a:lnTo>
                  <a:pt x="665260" y="3284421"/>
                </a:lnTo>
                <a:lnTo>
                  <a:pt x="557974" y="3187017"/>
                </a:lnTo>
                <a:lnTo>
                  <a:pt x="458579" y="3081879"/>
                </a:lnTo>
                <a:lnTo>
                  <a:pt x="367564" y="2969489"/>
                </a:lnTo>
                <a:lnTo>
                  <a:pt x="285421" y="2850326"/>
                </a:lnTo>
                <a:lnTo>
                  <a:pt x="212639" y="2724871"/>
                </a:lnTo>
                <a:lnTo>
                  <a:pt x="149709" y="2593603"/>
                </a:lnTo>
                <a:lnTo>
                  <a:pt x="97121" y="2457004"/>
                </a:lnTo>
                <a:lnTo>
                  <a:pt x="55366" y="2315554"/>
                </a:lnTo>
                <a:lnTo>
                  <a:pt x="24934" y="2169733"/>
                </a:lnTo>
                <a:lnTo>
                  <a:pt x="6315" y="2020021"/>
                </a:lnTo>
                <a:lnTo>
                  <a:pt x="0" y="1866900"/>
                </a:lnTo>
                <a:close/>
              </a:path>
            </a:pathLst>
          </a:custGeom>
          <a:ln w="38100">
            <a:solidFill>
              <a:srgbClr val="00336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" name="object 10"/>
          <p:cNvSpPr/>
          <p:nvPr/>
        </p:nvSpPr>
        <p:spPr>
          <a:xfrm>
            <a:off x="3826764" y="1828800"/>
            <a:ext cx="1524000" cy="762000"/>
          </a:xfrm>
          <a:custGeom>
            <a:avLst/>
            <a:gdLst/>
            <a:ahLst/>
            <a:cxnLst/>
            <a:rect l="l" t="t" r="r" b="b"/>
            <a:pathLst>
              <a:path w="1524000" h="762000">
                <a:moveTo>
                  <a:pt x="762000" y="0"/>
                </a:moveTo>
                <a:lnTo>
                  <a:pt x="699499" y="1262"/>
                </a:lnTo>
                <a:lnTo>
                  <a:pt x="638390" y="4986"/>
                </a:lnTo>
                <a:lnTo>
                  <a:pt x="578870" y="11071"/>
                </a:lnTo>
                <a:lnTo>
                  <a:pt x="521134" y="19421"/>
                </a:lnTo>
                <a:lnTo>
                  <a:pt x="465379" y="29938"/>
                </a:lnTo>
                <a:lnTo>
                  <a:pt x="411800" y="42523"/>
                </a:lnTo>
                <a:lnTo>
                  <a:pt x="360594" y="57078"/>
                </a:lnTo>
                <a:lnTo>
                  <a:pt x="311956" y="73505"/>
                </a:lnTo>
                <a:lnTo>
                  <a:pt x="266083" y="91707"/>
                </a:lnTo>
                <a:lnTo>
                  <a:pt x="223170" y="111585"/>
                </a:lnTo>
                <a:lnTo>
                  <a:pt x="183414" y="133041"/>
                </a:lnTo>
                <a:lnTo>
                  <a:pt x="147011" y="155978"/>
                </a:lnTo>
                <a:lnTo>
                  <a:pt x="114156" y="180297"/>
                </a:lnTo>
                <a:lnTo>
                  <a:pt x="85046" y="205900"/>
                </a:lnTo>
                <a:lnTo>
                  <a:pt x="38843" y="260567"/>
                </a:lnTo>
                <a:lnTo>
                  <a:pt x="9972" y="319195"/>
                </a:lnTo>
                <a:lnTo>
                  <a:pt x="0" y="381000"/>
                </a:lnTo>
                <a:lnTo>
                  <a:pt x="2525" y="412250"/>
                </a:lnTo>
                <a:lnTo>
                  <a:pt x="22143" y="472564"/>
                </a:lnTo>
                <a:lnTo>
                  <a:pt x="59876" y="529310"/>
                </a:lnTo>
                <a:lnTo>
                  <a:pt x="114156" y="581702"/>
                </a:lnTo>
                <a:lnTo>
                  <a:pt x="147011" y="606021"/>
                </a:lnTo>
                <a:lnTo>
                  <a:pt x="183414" y="628958"/>
                </a:lnTo>
                <a:lnTo>
                  <a:pt x="223170" y="650414"/>
                </a:lnTo>
                <a:lnTo>
                  <a:pt x="266083" y="670292"/>
                </a:lnTo>
                <a:lnTo>
                  <a:pt x="311956" y="688494"/>
                </a:lnTo>
                <a:lnTo>
                  <a:pt x="360594" y="704921"/>
                </a:lnTo>
                <a:lnTo>
                  <a:pt x="411800" y="719476"/>
                </a:lnTo>
                <a:lnTo>
                  <a:pt x="465379" y="732061"/>
                </a:lnTo>
                <a:lnTo>
                  <a:pt x="521134" y="742578"/>
                </a:lnTo>
                <a:lnTo>
                  <a:pt x="578870" y="750928"/>
                </a:lnTo>
                <a:lnTo>
                  <a:pt x="638390" y="757013"/>
                </a:lnTo>
                <a:lnTo>
                  <a:pt x="699499" y="760737"/>
                </a:lnTo>
                <a:lnTo>
                  <a:pt x="762000" y="762000"/>
                </a:lnTo>
                <a:lnTo>
                  <a:pt x="824500" y="760737"/>
                </a:lnTo>
                <a:lnTo>
                  <a:pt x="885609" y="757013"/>
                </a:lnTo>
                <a:lnTo>
                  <a:pt x="945129" y="750928"/>
                </a:lnTo>
                <a:lnTo>
                  <a:pt x="1002865" y="742578"/>
                </a:lnTo>
                <a:lnTo>
                  <a:pt x="1058620" y="732061"/>
                </a:lnTo>
                <a:lnTo>
                  <a:pt x="1112199" y="719476"/>
                </a:lnTo>
                <a:lnTo>
                  <a:pt x="1163405" y="704921"/>
                </a:lnTo>
                <a:lnTo>
                  <a:pt x="1212043" y="688494"/>
                </a:lnTo>
                <a:lnTo>
                  <a:pt x="1257916" y="670292"/>
                </a:lnTo>
                <a:lnTo>
                  <a:pt x="1300829" y="650414"/>
                </a:lnTo>
                <a:lnTo>
                  <a:pt x="1340585" y="628958"/>
                </a:lnTo>
                <a:lnTo>
                  <a:pt x="1376988" y="606021"/>
                </a:lnTo>
                <a:lnTo>
                  <a:pt x="1409843" y="581702"/>
                </a:lnTo>
                <a:lnTo>
                  <a:pt x="1438953" y="556099"/>
                </a:lnTo>
                <a:lnTo>
                  <a:pt x="1485156" y="501432"/>
                </a:lnTo>
                <a:lnTo>
                  <a:pt x="1514027" y="442804"/>
                </a:lnTo>
                <a:lnTo>
                  <a:pt x="1524000" y="381000"/>
                </a:lnTo>
                <a:lnTo>
                  <a:pt x="1521474" y="349749"/>
                </a:lnTo>
                <a:lnTo>
                  <a:pt x="1501856" y="289435"/>
                </a:lnTo>
                <a:lnTo>
                  <a:pt x="1464123" y="232689"/>
                </a:lnTo>
                <a:lnTo>
                  <a:pt x="1409843" y="180297"/>
                </a:lnTo>
                <a:lnTo>
                  <a:pt x="1376988" y="155978"/>
                </a:lnTo>
                <a:lnTo>
                  <a:pt x="1340585" y="133041"/>
                </a:lnTo>
                <a:lnTo>
                  <a:pt x="1300829" y="111585"/>
                </a:lnTo>
                <a:lnTo>
                  <a:pt x="1257916" y="91707"/>
                </a:lnTo>
                <a:lnTo>
                  <a:pt x="1212043" y="73505"/>
                </a:lnTo>
                <a:lnTo>
                  <a:pt x="1163405" y="57078"/>
                </a:lnTo>
                <a:lnTo>
                  <a:pt x="1112199" y="42523"/>
                </a:lnTo>
                <a:lnTo>
                  <a:pt x="1058620" y="29938"/>
                </a:lnTo>
                <a:lnTo>
                  <a:pt x="1002865" y="19421"/>
                </a:lnTo>
                <a:lnTo>
                  <a:pt x="945129" y="11071"/>
                </a:lnTo>
                <a:lnTo>
                  <a:pt x="885609" y="4986"/>
                </a:lnTo>
                <a:lnTo>
                  <a:pt x="824500" y="1262"/>
                </a:lnTo>
                <a:lnTo>
                  <a:pt x="762000" y="0"/>
                </a:lnTo>
                <a:close/>
              </a:path>
            </a:pathLst>
          </a:custGeom>
          <a:solidFill>
            <a:srgbClr val="D2F5E8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" name="object 11"/>
          <p:cNvSpPr/>
          <p:nvPr/>
        </p:nvSpPr>
        <p:spPr>
          <a:xfrm>
            <a:off x="3826764" y="1828800"/>
            <a:ext cx="1524000" cy="762000"/>
          </a:xfrm>
          <a:custGeom>
            <a:avLst/>
            <a:gdLst/>
            <a:ahLst/>
            <a:cxnLst/>
            <a:rect l="l" t="t" r="r" b="b"/>
            <a:pathLst>
              <a:path w="1524000" h="762000">
                <a:moveTo>
                  <a:pt x="0" y="381000"/>
                </a:moveTo>
                <a:lnTo>
                  <a:pt x="9972" y="319195"/>
                </a:lnTo>
                <a:lnTo>
                  <a:pt x="38843" y="260567"/>
                </a:lnTo>
                <a:lnTo>
                  <a:pt x="85046" y="205900"/>
                </a:lnTo>
                <a:lnTo>
                  <a:pt x="114156" y="180297"/>
                </a:lnTo>
                <a:lnTo>
                  <a:pt x="147011" y="155978"/>
                </a:lnTo>
                <a:lnTo>
                  <a:pt x="183414" y="133041"/>
                </a:lnTo>
                <a:lnTo>
                  <a:pt x="223170" y="111585"/>
                </a:lnTo>
                <a:lnTo>
                  <a:pt x="266083" y="91707"/>
                </a:lnTo>
                <a:lnTo>
                  <a:pt x="311956" y="73505"/>
                </a:lnTo>
                <a:lnTo>
                  <a:pt x="360594" y="57078"/>
                </a:lnTo>
                <a:lnTo>
                  <a:pt x="411800" y="42523"/>
                </a:lnTo>
                <a:lnTo>
                  <a:pt x="465379" y="29938"/>
                </a:lnTo>
                <a:lnTo>
                  <a:pt x="521134" y="19421"/>
                </a:lnTo>
                <a:lnTo>
                  <a:pt x="578870" y="11071"/>
                </a:lnTo>
                <a:lnTo>
                  <a:pt x="638390" y="4986"/>
                </a:lnTo>
                <a:lnTo>
                  <a:pt x="699499" y="1262"/>
                </a:lnTo>
                <a:lnTo>
                  <a:pt x="762000" y="0"/>
                </a:lnTo>
                <a:lnTo>
                  <a:pt x="824500" y="1262"/>
                </a:lnTo>
                <a:lnTo>
                  <a:pt x="885609" y="4986"/>
                </a:lnTo>
                <a:lnTo>
                  <a:pt x="945129" y="11071"/>
                </a:lnTo>
                <a:lnTo>
                  <a:pt x="1002865" y="19421"/>
                </a:lnTo>
                <a:lnTo>
                  <a:pt x="1058620" y="29938"/>
                </a:lnTo>
                <a:lnTo>
                  <a:pt x="1112199" y="42523"/>
                </a:lnTo>
                <a:lnTo>
                  <a:pt x="1163405" y="57078"/>
                </a:lnTo>
                <a:lnTo>
                  <a:pt x="1212043" y="73505"/>
                </a:lnTo>
                <a:lnTo>
                  <a:pt x="1257916" y="91707"/>
                </a:lnTo>
                <a:lnTo>
                  <a:pt x="1300829" y="111585"/>
                </a:lnTo>
                <a:lnTo>
                  <a:pt x="1340585" y="133041"/>
                </a:lnTo>
                <a:lnTo>
                  <a:pt x="1376988" y="155978"/>
                </a:lnTo>
                <a:lnTo>
                  <a:pt x="1409843" y="180297"/>
                </a:lnTo>
                <a:lnTo>
                  <a:pt x="1438953" y="205900"/>
                </a:lnTo>
                <a:lnTo>
                  <a:pt x="1485156" y="260567"/>
                </a:lnTo>
                <a:lnTo>
                  <a:pt x="1514027" y="319195"/>
                </a:lnTo>
                <a:lnTo>
                  <a:pt x="1524000" y="381000"/>
                </a:lnTo>
                <a:lnTo>
                  <a:pt x="1521474" y="412250"/>
                </a:lnTo>
                <a:lnTo>
                  <a:pt x="1501856" y="472564"/>
                </a:lnTo>
                <a:lnTo>
                  <a:pt x="1464123" y="529310"/>
                </a:lnTo>
                <a:lnTo>
                  <a:pt x="1409843" y="581702"/>
                </a:lnTo>
                <a:lnTo>
                  <a:pt x="1376988" y="606021"/>
                </a:lnTo>
                <a:lnTo>
                  <a:pt x="1340585" y="628958"/>
                </a:lnTo>
                <a:lnTo>
                  <a:pt x="1300829" y="650414"/>
                </a:lnTo>
                <a:lnTo>
                  <a:pt x="1257916" y="670292"/>
                </a:lnTo>
                <a:lnTo>
                  <a:pt x="1212043" y="688494"/>
                </a:lnTo>
                <a:lnTo>
                  <a:pt x="1163405" y="704921"/>
                </a:lnTo>
                <a:lnTo>
                  <a:pt x="1112199" y="719476"/>
                </a:lnTo>
                <a:lnTo>
                  <a:pt x="1058620" y="732061"/>
                </a:lnTo>
                <a:lnTo>
                  <a:pt x="1002865" y="742578"/>
                </a:lnTo>
                <a:lnTo>
                  <a:pt x="945129" y="750928"/>
                </a:lnTo>
                <a:lnTo>
                  <a:pt x="885609" y="757013"/>
                </a:lnTo>
                <a:lnTo>
                  <a:pt x="824500" y="760737"/>
                </a:lnTo>
                <a:lnTo>
                  <a:pt x="762000" y="762000"/>
                </a:lnTo>
                <a:lnTo>
                  <a:pt x="699499" y="760737"/>
                </a:lnTo>
                <a:lnTo>
                  <a:pt x="638390" y="757013"/>
                </a:lnTo>
                <a:lnTo>
                  <a:pt x="578870" y="750928"/>
                </a:lnTo>
                <a:lnTo>
                  <a:pt x="521134" y="742578"/>
                </a:lnTo>
                <a:lnTo>
                  <a:pt x="465379" y="732061"/>
                </a:lnTo>
                <a:lnTo>
                  <a:pt x="411800" y="719476"/>
                </a:lnTo>
                <a:lnTo>
                  <a:pt x="360594" y="704921"/>
                </a:lnTo>
                <a:lnTo>
                  <a:pt x="311956" y="688494"/>
                </a:lnTo>
                <a:lnTo>
                  <a:pt x="266083" y="670292"/>
                </a:lnTo>
                <a:lnTo>
                  <a:pt x="223170" y="650414"/>
                </a:lnTo>
                <a:lnTo>
                  <a:pt x="183414" y="628958"/>
                </a:lnTo>
                <a:lnTo>
                  <a:pt x="147011" y="606021"/>
                </a:lnTo>
                <a:lnTo>
                  <a:pt x="114156" y="581702"/>
                </a:lnTo>
                <a:lnTo>
                  <a:pt x="85046" y="556099"/>
                </a:lnTo>
                <a:lnTo>
                  <a:pt x="38843" y="501432"/>
                </a:lnTo>
                <a:lnTo>
                  <a:pt x="9972" y="442804"/>
                </a:lnTo>
                <a:lnTo>
                  <a:pt x="0" y="38100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" name="object 12"/>
          <p:cNvSpPr/>
          <p:nvPr/>
        </p:nvSpPr>
        <p:spPr>
          <a:xfrm>
            <a:off x="5791200" y="4114800"/>
            <a:ext cx="1524000" cy="762000"/>
          </a:xfrm>
          <a:custGeom>
            <a:avLst/>
            <a:gdLst/>
            <a:ahLst/>
            <a:cxnLst/>
            <a:rect l="l" t="t" r="r" b="b"/>
            <a:pathLst>
              <a:path w="1524000" h="762000">
                <a:moveTo>
                  <a:pt x="762000" y="0"/>
                </a:moveTo>
                <a:lnTo>
                  <a:pt x="699499" y="1262"/>
                </a:lnTo>
                <a:lnTo>
                  <a:pt x="638390" y="4986"/>
                </a:lnTo>
                <a:lnTo>
                  <a:pt x="578870" y="11071"/>
                </a:lnTo>
                <a:lnTo>
                  <a:pt x="521134" y="19421"/>
                </a:lnTo>
                <a:lnTo>
                  <a:pt x="465379" y="29938"/>
                </a:lnTo>
                <a:lnTo>
                  <a:pt x="411800" y="42523"/>
                </a:lnTo>
                <a:lnTo>
                  <a:pt x="360594" y="57078"/>
                </a:lnTo>
                <a:lnTo>
                  <a:pt x="311956" y="73505"/>
                </a:lnTo>
                <a:lnTo>
                  <a:pt x="266083" y="91707"/>
                </a:lnTo>
                <a:lnTo>
                  <a:pt x="223170" y="111585"/>
                </a:lnTo>
                <a:lnTo>
                  <a:pt x="183414" y="133041"/>
                </a:lnTo>
                <a:lnTo>
                  <a:pt x="147011" y="155978"/>
                </a:lnTo>
                <a:lnTo>
                  <a:pt x="114156" y="180297"/>
                </a:lnTo>
                <a:lnTo>
                  <a:pt x="85046" y="205900"/>
                </a:lnTo>
                <a:lnTo>
                  <a:pt x="38843" y="260567"/>
                </a:lnTo>
                <a:lnTo>
                  <a:pt x="9972" y="319195"/>
                </a:lnTo>
                <a:lnTo>
                  <a:pt x="0" y="381000"/>
                </a:lnTo>
                <a:lnTo>
                  <a:pt x="2525" y="412250"/>
                </a:lnTo>
                <a:lnTo>
                  <a:pt x="22143" y="472564"/>
                </a:lnTo>
                <a:lnTo>
                  <a:pt x="59876" y="529310"/>
                </a:lnTo>
                <a:lnTo>
                  <a:pt x="114156" y="581702"/>
                </a:lnTo>
                <a:lnTo>
                  <a:pt x="147011" y="606021"/>
                </a:lnTo>
                <a:lnTo>
                  <a:pt x="183414" y="628958"/>
                </a:lnTo>
                <a:lnTo>
                  <a:pt x="223170" y="650414"/>
                </a:lnTo>
                <a:lnTo>
                  <a:pt x="266083" y="670292"/>
                </a:lnTo>
                <a:lnTo>
                  <a:pt x="311956" y="688494"/>
                </a:lnTo>
                <a:lnTo>
                  <a:pt x="360594" y="704921"/>
                </a:lnTo>
                <a:lnTo>
                  <a:pt x="411800" y="719476"/>
                </a:lnTo>
                <a:lnTo>
                  <a:pt x="465379" y="732061"/>
                </a:lnTo>
                <a:lnTo>
                  <a:pt x="521134" y="742578"/>
                </a:lnTo>
                <a:lnTo>
                  <a:pt x="578870" y="750928"/>
                </a:lnTo>
                <a:lnTo>
                  <a:pt x="638390" y="757013"/>
                </a:lnTo>
                <a:lnTo>
                  <a:pt x="699499" y="760737"/>
                </a:lnTo>
                <a:lnTo>
                  <a:pt x="762000" y="762000"/>
                </a:lnTo>
                <a:lnTo>
                  <a:pt x="824500" y="760737"/>
                </a:lnTo>
                <a:lnTo>
                  <a:pt x="885609" y="757013"/>
                </a:lnTo>
                <a:lnTo>
                  <a:pt x="945129" y="750928"/>
                </a:lnTo>
                <a:lnTo>
                  <a:pt x="1002865" y="742578"/>
                </a:lnTo>
                <a:lnTo>
                  <a:pt x="1058620" y="732061"/>
                </a:lnTo>
                <a:lnTo>
                  <a:pt x="1112199" y="719476"/>
                </a:lnTo>
                <a:lnTo>
                  <a:pt x="1163405" y="704921"/>
                </a:lnTo>
                <a:lnTo>
                  <a:pt x="1212043" y="688494"/>
                </a:lnTo>
                <a:lnTo>
                  <a:pt x="1257916" y="670292"/>
                </a:lnTo>
                <a:lnTo>
                  <a:pt x="1300829" y="650414"/>
                </a:lnTo>
                <a:lnTo>
                  <a:pt x="1340585" y="628958"/>
                </a:lnTo>
                <a:lnTo>
                  <a:pt x="1376988" y="606021"/>
                </a:lnTo>
                <a:lnTo>
                  <a:pt x="1409843" y="581702"/>
                </a:lnTo>
                <a:lnTo>
                  <a:pt x="1438953" y="556099"/>
                </a:lnTo>
                <a:lnTo>
                  <a:pt x="1485156" y="501432"/>
                </a:lnTo>
                <a:lnTo>
                  <a:pt x="1514027" y="442804"/>
                </a:lnTo>
                <a:lnTo>
                  <a:pt x="1524000" y="381000"/>
                </a:lnTo>
                <a:lnTo>
                  <a:pt x="1521474" y="349749"/>
                </a:lnTo>
                <a:lnTo>
                  <a:pt x="1501856" y="289435"/>
                </a:lnTo>
                <a:lnTo>
                  <a:pt x="1464123" y="232689"/>
                </a:lnTo>
                <a:lnTo>
                  <a:pt x="1409843" y="180297"/>
                </a:lnTo>
                <a:lnTo>
                  <a:pt x="1376988" y="155978"/>
                </a:lnTo>
                <a:lnTo>
                  <a:pt x="1340585" y="133041"/>
                </a:lnTo>
                <a:lnTo>
                  <a:pt x="1300829" y="111585"/>
                </a:lnTo>
                <a:lnTo>
                  <a:pt x="1257916" y="91707"/>
                </a:lnTo>
                <a:lnTo>
                  <a:pt x="1212043" y="73505"/>
                </a:lnTo>
                <a:lnTo>
                  <a:pt x="1163405" y="57078"/>
                </a:lnTo>
                <a:lnTo>
                  <a:pt x="1112199" y="42523"/>
                </a:lnTo>
                <a:lnTo>
                  <a:pt x="1058620" y="29938"/>
                </a:lnTo>
                <a:lnTo>
                  <a:pt x="1002865" y="19421"/>
                </a:lnTo>
                <a:lnTo>
                  <a:pt x="945129" y="11071"/>
                </a:lnTo>
                <a:lnTo>
                  <a:pt x="885609" y="4986"/>
                </a:lnTo>
                <a:lnTo>
                  <a:pt x="824500" y="1262"/>
                </a:lnTo>
                <a:lnTo>
                  <a:pt x="762000" y="0"/>
                </a:lnTo>
                <a:close/>
              </a:path>
            </a:pathLst>
          </a:custGeom>
          <a:solidFill>
            <a:srgbClr val="E3E3E3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" name="object 13"/>
          <p:cNvSpPr/>
          <p:nvPr/>
        </p:nvSpPr>
        <p:spPr>
          <a:xfrm>
            <a:off x="5791200" y="4114800"/>
            <a:ext cx="1524000" cy="762000"/>
          </a:xfrm>
          <a:custGeom>
            <a:avLst/>
            <a:gdLst/>
            <a:ahLst/>
            <a:cxnLst/>
            <a:rect l="l" t="t" r="r" b="b"/>
            <a:pathLst>
              <a:path w="1524000" h="762000">
                <a:moveTo>
                  <a:pt x="0" y="381000"/>
                </a:moveTo>
                <a:lnTo>
                  <a:pt x="9972" y="319195"/>
                </a:lnTo>
                <a:lnTo>
                  <a:pt x="38843" y="260567"/>
                </a:lnTo>
                <a:lnTo>
                  <a:pt x="85046" y="205900"/>
                </a:lnTo>
                <a:lnTo>
                  <a:pt x="114156" y="180297"/>
                </a:lnTo>
                <a:lnTo>
                  <a:pt x="147011" y="155978"/>
                </a:lnTo>
                <a:lnTo>
                  <a:pt x="183414" y="133041"/>
                </a:lnTo>
                <a:lnTo>
                  <a:pt x="223170" y="111585"/>
                </a:lnTo>
                <a:lnTo>
                  <a:pt x="266083" y="91707"/>
                </a:lnTo>
                <a:lnTo>
                  <a:pt x="311956" y="73505"/>
                </a:lnTo>
                <a:lnTo>
                  <a:pt x="360594" y="57078"/>
                </a:lnTo>
                <a:lnTo>
                  <a:pt x="411800" y="42523"/>
                </a:lnTo>
                <a:lnTo>
                  <a:pt x="465379" y="29938"/>
                </a:lnTo>
                <a:lnTo>
                  <a:pt x="521134" y="19421"/>
                </a:lnTo>
                <a:lnTo>
                  <a:pt x="578870" y="11071"/>
                </a:lnTo>
                <a:lnTo>
                  <a:pt x="638390" y="4986"/>
                </a:lnTo>
                <a:lnTo>
                  <a:pt x="699499" y="1262"/>
                </a:lnTo>
                <a:lnTo>
                  <a:pt x="762000" y="0"/>
                </a:lnTo>
                <a:lnTo>
                  <a:pt x="824500" y="1262"/>
                </a:lnTo>
                <a:lnTo>
                  <a:pt x="885609" y="4986"/>
                </a:lnTo>
                <a:lnTo>
                  <a:pt x="945129" y="11071"/>
                </a:lnTo>
                <a:lnTo>
                  <a:pt x="1002865" y="19421"/>
                </a:lnTo>
                <a:lnTo>
                  <a:pt x="1058620" y="29938"/>
                </a:lnTo>
                <a:lnTo>
                  <a:pt x="1112199" y="42523"/>
                </a:lnTo>
                <a:lnTo>
                  <a:pt x="1163405" y="57078"/>
                </a:lnTo>
                <a:lnTo>
                  <a:pt x="1212043" y="73505"/>
                </a:lnTo>
                <a:lnTo>
                  <a:pt x="1257916" y="91707"/>
                </a:lnTo>
                <a:lnTo>
                  <a:pt x="1300829" y="111585"/>
                </a:lnTo>
                <a:lnTo>
                  <a:pt x="1340585" y="133041"/>
                </a:lnTo>
                <a:lnTo>
                  <a:pt x="1376988" y="155978"/>
                </a:lnTo>
                <a:lnTo>
                  <a:pt x="1409843" y="180297"/>
                </a:lnTo>
                <a:lnTo>
                  <a:pt x="1438953" y="205900"/>
                </a:lnTo>
                <a:lnTo>
                  <a:pt x="1485156" y="260567"/>
                </a:lnTo>
                <a:lnTo>
                  <a:pt x="1514027" y="319195"/>
                </a:lnTo>
                <a:lnTo>
                  <a:pt x="1524000" y="381000"/>
                </a:lnTo>
                <a:lnTo>
                  <a:pt x="1521474" y="412250"/>
                </a:lnTo>
                <a:lnTo>
                  <a:pt x="1501856" y="472564"/>
                </a:lnTo>
                <a:lnTo>
                  <a:pt x="1464123" y="529310"/>
                </a:lnTo>
                <a:lnTo>
                  <a:pt x="1409843" y="581702"/>
                </a:lnTo>
                <a:lnTo>
                  <a:pt x="1376988" y="606021"/>
                </a:lnTo>
                <a:lnTo>
                  <a:pt x="1340585" y="628958"/>
                </a:lnTo>
                <a:lnTo>
                  <a:pt x="1300829" y="650414"/>
                </a:lnTo>
                <a:lnTo>
                  <a:pt x="1257916" y="670292"/>
                </a:lnTo>
                <a:lnTo>
                  <a:pt x="1212043" y="688494"/>
                </a:lnTo>
                <a:lnTo>
                  <a:pt x="1163405" y="704921"/>
                </a:lnTo>
                <a:lnTo>
                  <a:pt x="1112199" y="719476"/>
                </a:lnTo>
                <a:lnTo>
                  <a:pt x="1058620" y="732061"/>
                </a:lnTo>
                <a:lnTo>
                  <a:pt x="1002865" y="742578"/>
                </a:lnTo>
                <a:lnTo>
                  <a:pt x="945129" y="750928"/>
                </a:lnTo>
                <a:lnTo>
                  <a:pt x="885609" y="757013"/>
                </a:lnTo>
                <a:lnTo>
                  <a:pt x="824500" y="760737"/>
                </a:lnTo>
                <a:lnTo>
                  <a:pt x="762000" y="762000"/>
                </a:lnTo>
                <a:lnTo>
                  <a:pt x="699499" y="760737"/>
                </a:lnTo>
                <a:lnTo>
                  <a:pt x="638390" y="757013"/>
                </a:lnTo>
                <a:lnTo>
                  <a:pt x="578870" y="750928"/>
                </a:lnTo>
                <a:lnTo>
                  <a:pt x="521134" y="742578"/>
                </a:lnTo>
                <a:lnTo>
                  <a:pt x="465379" y="732061"/>
                </a:lnTo>
                <a:lnTo>
                  <a:pt x="411800" y="719476"/>
                </a:lnTo>
                <a:lnTo>
                  <a:pt x="360594" y="704921"/>
                </a:lnTo>
                <a:lnTo>
                  <a:pt x="311956" y="688494"/>
                </a:lnTo>
                <a:lnTo>
                  <a:pt x="266083" y="670292"/>
                </a:lnTo>
                <a:lnTo>
                  <a:pt x="223170" y="650414"/>
                </a:lnTo>
                <a:lnTo>
                  <a:pt x="183414" y="628958"/>
                </a:lnTo>
                <a:lnTo>
                  <a:pt x="147011" y="606021"/>
                </a:lnTo>
                <a:lnTo>
                  <a:pt x="114156" y="581702"/>
                </a:lnTo>
                <a:lnTo>
                  <a:pt x="85046" y="556099"/>
                </a:lnTo>
                <a:lnTo>
                  <a:pt x="38843" y="501432"/>
                </a:lnTo>
                <a:lnTo>
                  <a:pt x="9972" y="442804"/>
                </a:lnTo>
                <a:lnTo>
                  <a:pt x="0" y="38100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" name="object 14"/>
          <p:cNvSpPr/>
          <p:nvPr/>
        </p:nvSpPr>
        <p:spPr>
          <a:xfrm>
            <a:off x="1892807" y="4146803"/>
            <a:ext cx="1524000" cy="762000"/>
          </a:xfrm>
          <a:custGeom>
            <a:avLst/>
            <a:gdLst/>
            <a:ahLst/>
            <a:cxnLst/>
            <a:rect l="l" t="t" r="r" b="b"/>
            <a:pathLst>
              <a:path w="1524000" h="762000">
                <a:moveTo>
                  <a:pt x="762000" y="0"/>
                </a:moveTo>
                <a:lnTo>
                  <a:pt x="699499" y="1262"/>
                </a:lnTo>
                <a:lnTo>
                  <a:pt x="638390" y="4986"/>
                </a:lnTo>
                <a:lnTo>
                  <a:pt x="578870" y="11071"/>
                </a:lnTo>
                <a:lnTo>
                  <a:pt x="521134" y="19421"/>
                </a:lnTo>
                <a:lnTo>
                  <a:pt x="465379" y="29938"/>
                </a:lnTo>
                <a:lnTo>
                  <a:pt x="411800" y="42523"/>
                </a:lnTo>
                <a:lnTo>
                  <a:pt x="360594" y="57078"/>
                </a:lnTo>
                <a:lnTo>
                  <a:pt x="311956" y="73505"/>
                </a:lnTo>
                <a:lnTo>
                  <a:pt x="266083" y="91707"/>
                </a:lnTo>
                <a:lnTo>
                  <a:pt x="223170" y="111585"/>
                </a:lnTo>
                <a:lnTo>
                  <a:pt x="183414" y="133041"/>
                </a:lnTo>
                <a:lnTo>
                  <a:pt x="147011" y="155978"/>
                </a:lnTo>
                <a:lnTo>
                  <a:pt x="114156" y="180297"/>
                </a:lnTo>
                <a:lnTo>
                  <a:pt x="85046" y="205900"/>
                </a:lnTo>
                <a:lnTo>
                  <a:pt x="38843" y="260567"/>
                </a:lnTo>
                <a:lnTo>
                  <a:pt x="9972" y="319195"/>
                </a:lnTo>
                <a:lnTo>
                  <a:pt x="0" y="381000"/>
                </a:lnTo>
                <a:lnTo>
                  <a:pt x="2525" y="412250"/>
                </a:lnTo>
                <a:lnTo>
                  <a:pt x="22143" y="472564"/>
                </a:lnTo>
                <a:lnTo>
                  <a:pt x="59876" y="529310"/>
                </a:lnTo>
                <a:lnTo>
                  <a:pt x="114156" y="581702"/>
                </a:lnTo>
                <a:lnTo>
                  <a:pt x="147011" y="606021"/>
                </a:lnTo>
                <a:lnTo>
                  <a:pt x="183414" y="628958"/>
                </a:lnTo>
                <a:lnTo>
                  <a:pt x="223170" y="650414"/>
                </a:lnTo>
                <a:lnTo>
                  <a:pt x="266083" y="670292"/>
                </a:lnTo>
                <a:lnTo>
                  <a:pt x="311956" y="688494"/>
                </a:lnTo>
                <a:lnTo>
                  <a:pt x="360594" y="704921"/>
                </a:lnTo>
                <a:lnTo>
                  <a:pt x="411800" y="719476"/>
                </a:lnTo>
                <a:lnTo>
                  <a:pt x="465379" y="732061"/>
                </a:lnTo>
                <a:lnTo>
                  <a:pt x="521134" y="742578"/>
                </a:lnTo>
                <a:lnTo>
                  <a:pt x="578870" y="750928"/>
                </a:lnTo>
                <a:lnTo>
                  <a:pt x="638390" y="757013"/>
                </a:lnTo>
                <a:lnTo>
                  <a:pt x="699499" y="760737"/>
                </a:lnTo>
                <a:lnTo>
                  <a:pt x="762000" y="762000"/>
                </a:lnTo>
                <a:lnTo>
                  <a:pt x="824500" y="760737"/>
                </a:lnTo>
                <a:lnTo>
                  <a:pt x="885609" y="757013"/>
                </a:lnTo>
                <a:lnTo>
                  <a:pt x="945129" y="750928"/>
                </a:lnTo>
                <a:lnTo>
                  <a:pt x="1002865" y="742578"/>
                </a:lnTo>
                <a:lnTo>
                  <a:pt x="1058620" y="732061"/>
                </a:lnTo>
                <a:lnTo>
                  <a:pt x="1112199" y="719476"/>
                </a:lnTo>
                <a:lnTo>
                  <a:pt x="1163405" y="704921"/>
                </a:lnTo>
                <a:lnTo>
                  <a:pt x="1212043" y="688494"/>
                </a:lnTo>
                <a:lnTo>
                  <a:pt x="1257916" y="670292"/>
                </a:lnTo>
                <a:lnTo>
                  <a:pt x="1300829" y="650414"/>
                </a:lnTo>
                <a:lnTo>
                  <a:pt x="1340585" y="628958"/>
                </a:lnTo>
                <a:lnTo>
                  <a:pt x="1376988" y="606021"/>
                </a:lnTo>
                <a:lnTo>
                  <a:pt x="1409843" y="581702"/>
                </a:lnTo>
                <a:lnTo>
                  <a:pt x="1438953" y="556099"/>
                </a:lnTo>
                <a:lnTo>
                  <a:pt x="1485156" y="501432"/>
                </a:lnTo>
                <a:lnTo>
                  <a:pt x="1514027" y="442804"/>
                </a:lnTo>
                <a:lnTo>
                  <a:pt x="1524000" y="381000"/>
                </a:lnTo>
                <a:lnTo>
                  <a:pt x="1521474" y="349749"/>
                </a:lnTo>
                <a:lnTo>
                  <a:pt x="1501856" y="289435"/>
                </a:lnTo>
                <a:lnTo>
                  <a:pt x="1464123" y="232689"/>
                </a:lnTo>
                <a:lnTo>
                  <a:pt x="1409843" y="180297"/>
                </a:lnTo>
                <a:lnTo>
                  <a:pt x="1376988" y="155978"/>
                </a:lnTo>
                <a:lnTo>
                  <a:pt x="1340585" y="133041"/>
                </a:lnTo>
                <a:lnTo>
                  <a:pt x="1300829" y="111585"/>
                </a:lnTo>
                <a:lnTo>
                  <a:pt x="1257916" y="91707"/>
                </a:lnTo>
                <a:lnTo>
                  <a:pt x="1212043" y="73505"/>
                </a:lnTo>
                <a:lnTo>
                  <a:pt x="1163405" y="57078"/>
                </a:lnTo>
                <a:lnTo>
                  <a:pt x="1112199" y="42523"/>
                </a:lnTo>
                <a:lnTo>
                  <a:pt x="1058620" y="29938"/>
                </a:lnTo>
                <a:lnTo>
                  <a:pt x="1002865" y="19421"/>
                </a:lnTo>
                <a:lnTo>
                  <a:pt x="945129" y="11071"/>
                </a:lnTo>
                <a:lnTo>
                  <a:pt x="885609" y="4986"/>
                </a:lnTo>
                <a:lnTo>
                  <a:pt x="824500" y="1262"/>
                </a:lnTo>
                <a:lnTo>
                  <a:pt x="762000" y="0"/>
                </a:lnTo>
                <a:close/>
              </a:path>
            </a:pathLst>
          </a:custGeom>
          <a:solidFill>
            <a:srgbClr val="C9C9C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" name="object 15"/>
          <p:cNvSpPr/>
          <p:nvPr/>
        </p:nvSpPr>
        <p:spPr>
          <a:xfrm>
            <a:off x="1892807" y="4146803"/>
            <a:ext cx="1524000" cy="762000"/>
          </a:xfrm>
          <a:custGeom>
            <a:avLst/>
            <a:gdLst/>
            <a:ahLst/>
            <a:cxnLst/>
            <a:rect l="l" t="t" r="r" b="b"/>
            <a:pathLst>
              <a:path w="1524000" h="762000">
                <a:moveTo>
                  <a:pt x="0" y="381000"/>
                </a:moveTo>
                <a:lnTo>
                  <a:pt x="9972" y="319195"/>
                </a:lnTo>
                <a:lnTo>
                  <a:pt x="38843" y="260567"/>
                </a:lnTo>
                <a:lnTo>
                  <a:pt x="85046" y="205900"/>
                </a:lnTo>
                <a:lnTo>
                  <a:pt x="114156" y="180297"/>
                </a:lnTo>
                <a:lnTo>
                  <a:pt x="147011" y="155978"/>
                </a:lnTo>
                <a:lnTo>
                  <a:pt x="183414" y="133041"/>
                </a:lnTo>
                <a:lnTo>
                  <a:pt x="223170" y="111585"/>
                </a:lnTo>
                <a:lnTo>
                  <a:pt x="266083" y="91707"/>
                </a:lnTo>
                <a:lnTo>
                  <a:pt x="311956" y="73505"/>
                </a:lnTo>
                <a:lnTo>
                  <a:pt x="360594" y="57078"/>
                </a:lnTo>
                <a:lnTo>
                  <a:pt x="411800" y="42523"/>
                </a:lnTo>
                <a:lnTo>
                  <a:pt x="465379" y="29938"/>
                </a:lnTo>
                <a:lnTo>
                  <a:pt x="521134" y="19421"/>
                </a:lnTo>
                <a:lnTo>
                  <a:pt x="578870" y="11071"/>
                </a:lnTo>
                <a:lnTo>
                  <a:pt x="638390" y="4986"/>
                </a:lnTo>
                <a:lnTo>
                  <a:pt x="699499" y="1262"/>
                </a:lnTo>
                <a:lnTo>
                  <a:pt x="762000" y="0"/>
                </a:lnTo>
                <a:lnTo>
                  <a:pt x="824500" y="1262"/>
                </a:lnTo>
                <a:lnTo>
                  <a:pt x="885609" y="4986"/>
                </a:lnTo>
                <a:lnTo>
                  <a:pt x="945129" y="11071"/>
                </a:lnTo>
                <a:lnTo>
                  <a:pt x="1002865" y="19421"/>
                </a:lnTo>
                <a:lnTo>
                  <a:pt x="1058620" y="29938"/>
                </a:lnTo>
                <a:lnTo>
                  <a:pt x="1112199" y="42523"/>
                </a:lnTo>
                <a:lnTo>
                  <a:pt x="1163405" y="57078"/>
                </a:lnTo>
                <a:lnTo>
                  <a:pt x="1212043" y="73505"/>
                </a:lnTo>
                <a:lnTo>
                  <a:pt x="1257916" y="91707"/>
                </a:lnTo>
                <a:lnTo>
                  <a:pt x="1300829" y="111585"/>
                </a:lnTo>
                <a:lnTo>
                  <a:pt x="1340585" y="133041"/>
                </a:lnTo>
                <a:lnTo>
                  <a:pt x="1376988" y="155978"/>
                </a:lnTo>
                <a:lnTo>
                  <a:pt x="1409843" y="180297"/>
                </a:lnTo>
                <a:lnTo>
                  <a:pt x="1438953" y="205900"/>
                </a:lnTo>
                <a:lnTo>
                  <a:pt x="1485156" y="260567"/>
                </a:lnTo>
                <a:lnTo>
                  <a:pt x="1514027" y="319195"/>
                </a:lnTo>
                <a:lnTo>
                  <a:pt x="1524000" y="381000"/>
                </a:lnTo>
                <a:lnTo>
                  <a:pt x="1521474" y="412250"/>
                </a:lnTo>
                <a:lnTo>
                  <a:pt x="1501856" y="472564"/>
                </a:lnTo>
                <a:lnTo>
                  <a:pt x="1464123" y="529310"/>
                </a:lnTo>
                <a:lnTo>
                  <a:pt x="1409843" y="581702"/>
                </a:lnTo>
                <a:lnTo>
                  <a:pt x="1376988" y="606021"/>
                </a:lnTo>
                <a:lnTo>
                  <a:pt x="1340585" y="628958"/>
                </a:lnTo>
                <a:lnTo>
                  <a:pt x="1300829" y="650414"/>
                </a:lnTo>
                <a:lnTo>
                  <a:pt x="1257916" y="670292"/>
                </a:lnTo>
                <a:lnTo>
                  <a:pt x="1212043" y="688494"/>
                </a:lnTo>
                <a:lnTo>
                  <a:pt x="1163405" y="704921"/>
                </a:lnTo>
                <a:lnTo>
                  <a:pt x="1112199" y="719476"/>
                </a:lnTo>
                <a:lnTo>
                  <a:pt x="1058620" y="732061"/>
                </a:lnTo>
                <a:lnTo>
                  <a:pt x="1002865" y="742578"/>
                </a:lnTo>
                <a:lnTo>
                  <a:pt x="945129" y="750928"/>
                </a:lnTo>
                <a:lnTo>
                  <a:pt x="885609" y="757013"/>
                </a:lnTo>
                <a:lnTo>
                  <a:pt x="824500" y="760737"/>
                </a:lnTo>
                <a:lnTo>
                  <a:pt x="762000" y="762000"/>
                </a:lnTo>
                <a:lnTo>
                  <a:pt x="699499" y="760737"/>
                </a:lnTo>
                <a:lnTo>
                  <a:pt x="638390" y="757013"/>
                </a:lnTo>
                <a:lnTo>
                  <a:pt x="578870" y="750928"/>
                </a:lnTo>
                <a:lnTo>
                  <a:pt x="521134" y="742578"/>
                </a:lnTo>
                <a:lnTo>
                  <a:pt x="465379" y="732061"/>
                </a:lnTo>
                <a:lnTo>
                  <a:pt x="411800" y="719476"/>
                </a:lnTo>
                <a:lnTo>
                  <a:pt x="360594" y="704921"/>
                </a:lnTo>
                <a:lnTo>
                  <a:pt x="311956" y="688494"/>
                </a:lnTo>
                <a:lnTo>
                  <a:pt x="266083" y="670292"/>
                </a:lnTo>
                <a:lnTo>
                  <a:pt x="223170" y="650414"/>
                </a:lnTo>
                <a:lnTo>
                  <a:pt x="183414" y="628958"/>
                </a:lnTo>
                <a:lnTo>
                  <a:pt x="147011" y="606021"/>
                </a:lnTo>
                <a:lnTo>
                  <a:pt x="114156" y="581702"/>
                </a:lnTo>
                <a:lnTo>
                  <a:pt x="85046" y="556099"/>
                </a:lnTo>
                <a:lnTo>
                  <a:pt x="38843" y="501432"/>
                </a:lnTo>
                <a:lnTo>
                  <a:pt x="9972" y="442804"/>
                </a:lnTo>
                <a:lnTo>
                  <a:pt x="0" y="38100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" name="object 16"/>
          <p:cNvSpPr/>
          <p:nvPr/>
        </p:nvSpPr>
        <p:spPr>
          <a:xfrm>
            <a:off x="4279391" y="4032758"/>
            <a:ext cx="1358005" cy="1780057"/>
          </a:xfrm>
          <a:custGeom>
            <a:avLst/>
            <a:gdLst/>
            <a:ahLst/>
            <a:cxnLst/>
            <a:rect l="l" t="t" r="r" b="b"/>
            <a:pathLst>
              <a:path w="1358005" h="1780057">
                <a:moveTo>
                  <a:pt x="406019" y="497459"/>
                </a:moveTo>
                <a:lnTo>
                  <a:pt x="0" y="1193292"/>
                </a:lnTo>
                <a:lnTo>
                  <a:pt x="406019" y="1780057"/>
                </a:lnTo>
                <a:lnTo>
                  <a:pt x="406019" y="1315720"/>
                </a:lnTo>
                <a:lnTo>
                  <a:pt x="499945" y="1286529"/>
                </a:lnTo>
                <a:lnTo>
                  <a:pt x="590067" y="1251869"/>
                </a:lnTo>
                <a:lnTo>
                  <a:pt x="676194" y="1212008"/>
                </a:lnTo>
                <a:lnTo>
                  <a:pt x="758133" y="1167217"/>
                </a:lnTo>
                <a:lnTo>
                  <a:pt x="835691" y="1117764"/>
                </a:lnTo>
                <a:lnTo>
                  <a:pt x="908678" y="1063920"/>
                </a:lnTo>
                <a:lnTo>
                  <a:pt x="976901" y="1005954"/>
                </a:lnTo>
                <a:lnTo>
                  <a:pt x="1022119" y="961771"/>
                </a:lnTo>
                <a:lnTo>
                  <a:pt x="406019" y="961771"/>
                </a:lnTo>
                <a:lnTo>
                  <a:pt x="406019" y="497459"/>
                </a:lnTo>
                <a:close/>
              </a:path>
              <a:path w="1358005" h="1780057">
                <a:moveTo>
                  <a:pt x="1342898" y="0"/>
                </a:moveTo>
                <a:lnTo>
                  <a:pt x="1329203" y="67154"/>
                </a:lnTo>
                <a:lnTo>
                  <a:pt x="1311323" y="133015"/>
                </a:lnTo>
                <a:lnTo>
                  <a:pt x="1289373" y="197466"/>
                </a:lnTo>
                <a:lnTo>
                  <a:pt x="1263470" y="260385"/>
                </a:lnTo>
                <a:lnTo>
                  <a:pt x="1233729" y="321655"/>
                </a:lnTo>
                <a:lnTo>
                  <a:pt x="1200267" y="381156"/>
                </a:lnTo>
                <a:lnTo>
                  <a:pt x="1163200" y="438769"/>
                </a:lnTo>
                <a:lnTo>
                  <a:pt x="1122643" y="494375"/>
                </a:lnTo>
                <a:lnTo>
                  <a:pt x="1078713" y="547855"/>
                </a:lnTo>
                <a:lnTo>
                  <a:pt x="1031525" y="599090"/>
                </a:lnTo>
                <a:lnTo>
                  <a:pt x="981196" y="647961"/>
                </a:lnTo>
                <a:lnTo>
                  <a:pt x="927842" y="694349"/>
                </a:lnTo>
                <a:lnTo>
                  <a:pt x="871579" y="738135"/>
                </a:lnTo>
                <a:lnTo>
                  <a:pt x="812522" y="779199"/>
                </a:lnTo>
                <a:lnTo>
                  <a:pt x="750788" y="817423"/>
                </a:lnTo>
                <a:lnTo>
                  <a:pt x="686492" y="852688"/>
                </a:lnTo>
                <a:lnTo>
                  <a:pt x="619752" y="884874"/>
                </a:lnTo>
                <a:lnTo>
                  <a:pt x="550682" y="913862"/>
                </a:lnTo>
                <a:lnTo>
                  <a:pt x="479399" y="939534"/>
                </a:lnTo>
                <a:lnTo>
                  <a:pt x="406019" y="961771"/>
                </a:lnTo>
                <a:lnTo>
                  <a:pt x="1022119" y="961771"/>
                </a:lnTo>
                <a:lnTo>
                  <a:pt x="1098286" y="878735"/>
                </a:lnTo>
                <a:lnTo>
                  <a:pt x="1151064" y="810021"/>
                </a:lnTo>
                <a:lnTo>
                  <a:pt x="1198383" y="738135"/>
                </a:lnTo>
                <a:lnTo>
                  <a:pt x="1239832" y="663734"/>
                </a:lnTo>
                <a:lnTo>
                  <a:pt x="1275438" y="586700"/>
                </a:lnTo>
                <a:lnTo>
                  <a:pt x="1304936" y="507431"/>
                </a:lnTo>
                <a:lnTo>
                  <a:pt x="1328134" y="426198"/>
                </a:lnTo>
                <a:lnTo>
                  <a:pt x="1344839" y="343269"/>
                </a:lnTo>
                <a:lnTo>
                  <a:pt x="1354860" y="258916"/>
                </a:lnTo>
                <a:lnTo>
                  <a:pt x="1358005" y="173406"/>
                </a:lnTo>
                <a:lnTo>
                  <a:pt x="1354081" y="87011"/>
                </a:lnTo>
                <a:lnTo>
                  <a:pt x="1342898" y="0"/>
                </a:lnTo>
                <a:close/>
              </a:path>
            </a:pathLst>
          </a:custGeom>
          <a:solidFill>
            <a:srgbClr val="3A6DB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" name="object 17"/>
          <p:cNvSpPr/>
          <p:nvPr/>
        </p:nvSpPr>
        <p:spPr>
          <a:xfrm>
            <a:off x="4279391" y="2662427"/>
            <a:ext cx="1357884" cy="1547241"/>
          </a:xfrm>
          <a:custGeom>
            <a:avLst/>
            <a:gdLst/>
            <a:ahLst/>
            <a:cxnLst/>
            <a:rect l="l" t="t" r="r" b="b"/>
            <a:pathLst>
              <a:path w="1357884" h="1547241">
                <a:moveTo>
                  <a:pt x="0" y="0"/>
                </a:moveTo>
                <a:lnTo>
                  <a:pt x="0" y="353949"/>
                </a:lnTo>
                <a:lnTo>
                  <a:pt x="111367" y="357904"/>
                </a:lnTo>
                <a:lnTo>
                  <a:pt x="220254" y="369568"/>
                </a:lnTo>
                <a:lnTo>
                  <a:pt x="326314" y="388631"/>
                </a:lnTo>
                <a:lnTo>
                  <a:pt x="429194" y="414787"/>
                </a:lnTo>
                <a:lnTo>
                  <a:pt x="528548" y="447728"/>
                </a:lnTo>
                <a:lnTo>
                  <a:pt x="624024" y="487148"/>
                </a:lnTo>
                <a:lnTo>
                  <a:pt x="715273" y="532739"/>
                </a:lnTo>
                <a:lnTo>
                  <a:pt x="801947" y="584194"/>
                </a:lnTo>
                <a:lnTo>
                  <a:pt x="883694" y="641207"/>
                </a:lnTo>
                <a:lnTo>
                  <a:pt x="960167" y="703468"/>
                </a:lnTo>
                <a:lnTo>
                  <a:pt x="1031015" y="770673"/>
                </a:lnTo>
                <a:lnTo>
                  <a:pt x="1095890" y="842512"/>
                </a:lnTo>
                <a:lnTo>
                  <a:pt x="1154440" y="918680"/>
                </a:lnTo>
                <a:lnTo>
                  <a:pt x="1206318" y="998869"/>
                </a:lnTo>
                <a:lnTo>
                  <a:pt x="1251174" y="1082772"/>
                </a:lnTo>
                <a:lnTo>
                  <a:pt x="1288657" y="1170081"/>
                </a:lnTo>
                <a:lnTo>
                  <a:pt x="1318420" y="1260490"/>
                </a:lnTo>
                <a:lnTo>
                  <a:pt x="1340111" y="1353691"/>
                </a:lnTo>
                <a:lnTo>
                  <a:pt x="1353382" y="1449377"/>
                </a:lnTo>
                <a:lnTo>
                  <a:pt x="1357884" y="1547241"/>
                </a:lnTo>
                <a:lnTo>
                  <a:pt x="1357884" y="1193419"/>
                </a:lnTo>
                <a:lnTo>
                  <a:pt x="1353382" y="1095536"/>
                </a:lnTo>
                <a:lnTo>
                  <a:pt x="1340111" y="999834"/>
                </a:lnTo>
                <a:lnTo>
                  <a:pt x="1318420" y="906619"/>
                </a:lnTo>
                <a:lnTo>
                  <a:pt x="1288657" y="816197"/>
                </a:lnTo>
                <a:lnTo>
                  <a:pt x="1251174" y="728876"/>
                </a:lnTo>
                <a:lnTo>
                  <a:pt x="1206318" y="644964"/>
                </a:lnTo>
                <a:lnTo>
                  <a:pt x="1154440" y="564766"/>
                </a:lnTo>
                <a:lnTo>
                  <a:pt x="1095890" y="488591"/>
                </a:lnTo>
                <a:lnTo>
                  <a:pt x="1031015" y="416745"/>
                </a:lnTo>
                <a:lnTo>
                  <a:pt x="960167" y="349535"/>
                </a:lnTo>
                <a:lnTo>
                  <a:pt x="883694" y="287269"/>
                </a:lnTo>
                <a:lnTo>
                  <a:pt x="801947" y="230254"/>
                </a:lnTo>
                <a:lnTo>
                  <a:pt x="715273" y="178796"/>
                </a:lnTo>
                <a:lnTo>
                  <a:pt x="624024" y="133202"/>
                </a:lnTo>
                <a:lnTo>
                  <a:pt x="528548" y="93781"/>
                </a:lnTo>
                <a:lnTo>
                  <a:pt x="429194" y="60839"/>
                </a:lnTo>
                <a:lnTo>
                  <a:pt x="326314" y="34682"/>
                </a:lnTo>
                <a:lnTo>
                  <a:pt x="220254" y="15619"/>
                </a:lnTo>
                <a:lnTo>
                  <a:pt x="111367" y="3955"/>
                </a:lnTo>
                <a:lnTo>
                  <a:pt x="0" y="0"/>
                </a:lnTo>
                <a:close/>
              </a:path>
            </a:pathLst>
          </a:custGeom>
          <a:solidFill>
            <a:srgbClr val="2E578E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763016" y="134461"/>
            <a:ext cx="2273760" cy="32662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70"/>
              </a:lnSpc>
              <a:spcBef>
                <a:spcPts val="128"/>
              </a:spcBef>
            </a:pPr>
            <a:r>
              <a:rPr dirty="0" smtClean="0" sz="2200" spc="9">
                <a:solidFill>
                  <a:srgbClr val="333333"/>
                </a:solidFill>
                <a:latin typeface="΢"/>
                <a:cs typeface="΢"/>
              </a:rPr>
              <a:t>总结篇：</a:t>
            </a:r>
            <a:r>
              <a:rPr dirty="0" smtClean="0" baseline="1074" sz="3300" spc="0" b="1">
                <a:solidFill>
                  <a:srgbClr val="333333"/>
                </a:solidFill>
                <a:latin typeface="Arial Black"/>
                <a:cs typeface="Arial Black"/>
              </a:rPr>
              <a:t>myS</a:t>
            </a:r>
            <a:r>
              <a:rPr dirty="0" smtClean="0" baseline="1074" sz="3300" spc="-9" b="1">
                <a:solidFill>
                  <a:srgbClr val="333333"/>
                </a:solidFill>
                <a:latin typeface="Arial Black"/>
                <a:cs typeface="Arial Black"/>
              </a:rPr>
              <a:t>A</a:t>
            </a:r>
            <a:r>
              <a:rPr dirty="0" smtClean="0" baseline="1074" sz="3300" spc="0" b="1">
                <a:solidFill>
                  <a:srgbClr val="333333"/>
                </a:solidFill>
                <a:latin typeface="Arial Black"/>
                <a:cs typeface="Arial Black"/>
              </a:rPr>
              <a:t>P</a:t>
            </a:r>
            <a:endParaRPr sz="2200">
              <a:latin typeface="Arial Black"/>
              <a:cs typeface="Arial Black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051722" y="134461"/>
            <a:ext cx="3432107" cy="32662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70"/>
              </a:lnSpc>
              <a:spcBef>
                <a:spcPts val="128"/>
              </a:spcBef>
            </a:pPr>
            <a:r>
              <a:rPr dirty="0" smtClean="0" baseline="1074" sz="3300" spc="-4" b="1">
                <a:solidFill>
                  <a:srgbClr val="333333"/>
                </a:solidFill>
                <a:latin typeface="Arial Black"/>
                <a:cs typeface="Arial Black"/>
              </a:rPr>
              <a:t>H</a:t>
            </a:r>
            <a:r>
              <a:rPr dirty="0" smtClean="0" baseline="1074" sz="3300" spc="0" b="1">
                <a:solidFill>
                  <a:srgbClr val="333333"/>
                </a:solidFill>
                <a:latin typeface="Arial Black"/>
                <a:cs typeface="Arial Black"/>
              </a:rPr>
              <a:t>R</a:t>
            </a:r>
            <a:r>
              <a:rPr dirty="0" smtClean="0" baseline="1074" sz="3300" spc="-15" b="1">
                <a:solidFill>
                  <a:srgbClr val="333333"/>
                </a:solidFill>
                <a:latin typeface="Arial Black"/>
                <a:cs typeface="Arial Black"/>
              </a:rPr>
              <a:t> </a:t>
            </a:r>
            <a:r>
              <a:rPr dirty="0" smtClean="0" sz="2200" spc="9">
                <a:solidFill>
                  <a:srgbClr val="333333"/>
                </a:solidFill>
                <a:latin typeface="΢"/>
                <a:cs typeface="΢"/>
              </a:rPr>
              <a:t>支持人力资源管理循环</a:t>
            </a:r>
            <a:endParaRPr sz="2200">
              <a:latin typeface="微软雅黑"/>
              <a:cs typeface="微软雅黑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83540" y="881181"/>
            <a:ext cx="2170404" cy="2280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95"/>
              </a:lnSpc>
              <a:spcBef>
                <a:spcPts val="89"/>
              </a:spcBef>
            </a:pPr>
            <a:r>
              <a:rPr dirty="0" smtClean="0" baseline="-1220" sz="2400" spc="9">
                <a:latin typeface="΢"/>
                <a:cs typeface="΢"/>
              </a:rPr>
              <a:t>例如</a:t>
            </a:r>
            <a:r>
              <a:rPr dirty="0" smtClean="0" baseline="-1220" sz="2400" spc="0">
                <a:latin typeface="΢"/>
                <a:cs typeface="΢"/>
              </a:rPr>
              <a:t>：</a:t>
            </a:r>
            <a:r>
              <a:rPr dirty="0" smtClean="0" baseline="-1220" sz="2400" spc="-37">
                <a:latin typeface="΢"/>
                <a:cs typeface="΢"/>
              </a:rPr>
              <a:t> </a:t>
            </a:r>
            <a:r>
              <a:rPr dirty="0" smtClean="0" baseline="-1220" sz="2400" spc="9">
                <a:latin typeface="΢"/>
                <a:cs typeface="΢"/>
              </a:rPr>
              <a:t>降低人员流失率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911090" y="1088358"/>
            <a:ext cx="1272844" cy="39725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7757" marR="271778" algn="ctr">
              <a:lnSpc>
                <a:spcPts val="1445"/>
              </a:lnSpc>
              <a:spcBef>
                <a:spcPts val="72"/>
              </a:spcBef>
            </a:pPr>
            <a:r>
              <a:rPr dirty="0" smtClean="0" baseline="2415" sz="1800" spc="0" b="1">
                <a:solidFill>
                  <a:srgbClr val="5A1FDA"/>
                </a:solidFill>
                <a:latin typeface="Arial"/>
                <a:cs typeface="Arial"/>
              </a:rPr>
              <a:t>HR</a:t>
            </a:r>
            <a:r>
              <a:rPr dirty="0" smtClean="0" baseline="1627" sz="1800" spc="9">
                <a:solidFill>
                  <a:srgbClr val="5A1FDA"/>
                </a:solidFill>
                <a:latin typeface="΢"/>
                <a:cs typeface="΢"/>
              </a:rPr>
              <a:t>分析员</a:t>
            </a:r>
            <a:endParaRPr sz="1200">
              <a:latin typeface="微软雅黑"/>
              <a:cs typeface="微软雅黑"/>
            </a:endParaRPr>
          </a:p>
          <a:p>
            <a:pPr algn="ctr">
              <a:lnSpc>
                <a:spcPts val="1685"/>
              </a:lnSpc>
              <a:spcBef>
                <a:spcPts val="12"/>
              </a:spcBef>
            </a:pPr>
            <a:r>
              <a:rPr dirty="0" smtClean="0" baseline="-1627" sz="1800" spc="9">
                <a:solidFill>
                  <a:srgbClr val="5A1FDA"/>
                </a:solidFill>
                <a:latin typeface="΢"/>
                <a:cs typeface="΢"/>
              </a:rPr>
              <a:t>（</a:t>
            </a:r>
            <a:r>
              <a:rPr dirty="0" smtClean="0" baseline="-1627" sz="1800" spc="9">
                <a:solidFill>
                  <a:srgbClr val="5A1FDA"/>
                </a:solidFill>
                <a:latin typeface="΢"/>
                <a:cs typeface="΢"/>
              </a:rPr>
              <a:t>专</a:t>
            </a:r>
            <a:r>
              <a:rPr dirty="0" smtClean="0" baseline="-1627" sz="1800" spc="9">
                <a:solidFill>
                  <a:srgbClr val="5A1FDA"/>
                </a:solidFill>
                <a:latin typeface="΢"/>
                <a:cs typeface="΢"/>
              </a:rPr>
              <a:t>业</a:t>
            </a:r>
            <a:r>
              <a:rPr dirty="0" smtClean="0" baseline="-1627" sz="1800" spc="0">
                <a:solidFill>
                  <a:srgbClr val="5A1FDA"/>
                </a:solidFill>
                <a:latin typeface="΢"/>
                <a:cs typeface="΢"/>
              </a:rPr>
              <a:t>人士门户）</a:t>
            </a:r>
            <a:endParaRPr sz="1200">
              <a:latin typeface="微软雅黑"/>
              <a:cs typeface="微软雅黑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203575" y="1813829"/>
            <a:ext cx="954944" cy="26521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090"/>
              </a:lnSpc>
              <a:spcBef>
                <a:spcPts val="104"/>
              </a:spcBef>
            </a:pPr>
            <a:r>
              <a:rPr dirty="0" smtClean="0" sz="1800" spc="0" b="1">
                <a:latin typeface="Arial"/>
                <a:cs typeface="Arial"/>
              </a:rPr>
              <a:t>4</a:t>
            </a:r>
            <a:r>
              <a:rPr dirty="0" smtClean="0" sz="1800" spc="0" b="1">
                <a:latin typeface="Arial"/>
                <a:cs typeface="Arial"/>
              </a:rPr>
              <a:t> </a:t>
            </a:r>
            <a:r>
              <a:rPr dirty="0" smtClean="0" sz="1800" spc="9">
                <a:latin typeface="΢"/>
                <a:cs typeface="΢"/>
              </a:rPr>
              <a:t>检测：</a:t>
            </a:r>
            <a:endParaRPr sz="1800">
              <a:latin typeface="微软雅黑"/>
              <a:cs typeface="微软雅黑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550153" y="1841888"/>
            <a:ext cx="1415240" cy="59491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20"/>
              </a:lnSpc>
              <a:spcBef>
                <a:spcPts val="106"/>
              </a:spcBef>
            </a:pPr>
            <a:r>
              <a:rPr dirty="0" smtClean="0" baseline="1610" sz="2700" spc="0" b="1">
                <a:latin typeface="Arial"/>
                <a:cs typeface="Arial"/>
              </a:rPr>
              <a:t>1</a:t>
            </a:r>
            <a:r>
              <a:rPr dirty="0" smtClean="0" baseline="1610" sz="2700" spc="0" b="1">
                <a:latin typeface="Arial"/>
                <a:cs typeface="Arial"/>
              </a:rPr>
              <a:t> </a:t>
            </a:r>
            <a:r>
              <a:rPr dirty="0" smtClean="0" baseline="1085" sz="2700" spc="9">
                <a:latin typeface="΢"/>
                <a:cs typeface="΢"/>
              </a:rPr>
              <a:t>发现问题；</a:t>
            </a:r>
            <a:endParaRPr sz="1800">
              <a:latin typeface="微软雅黑"/>
              <a:cs typeface="微软雅黑"/>
            </a:endParaRPr>
          </a:p>
          <a:p>
            <a:pPr marL="203200" marR="1191">
              <a:lnSpc>
                <a:spcPts val="2565"/>
              </a:lnSpc>
              <a:spcBef>
                <a:spcPts val="22"/>
              </a:spcBef>
            </a:pPr>
            <a:r>
              <a:rPr dirty="0" smtClean="0" baseline="-1085" sz="2700" spc="9">
                <a:latin typeface="΢"/>
                <a:cs typeface="΢"/>
              </a:rPr>
              <a:t>找出原</a:t>
            </a:r>
            <a:r>
              <a:rPr dirty="0" smtClean="0" baseline="-1085" sz="2700" spc="14">
                <a:latin typeface="΢"/>
                <a:cs typeface="΢"/>
              </a:rPr>
              <a:t>因</a:t>
            </a:r>
            <a:r>
              <a:rPr dirty="0" smtClean="0" baseline="-1610" sz="2700" spc="0" b="1">
                <a:latin typeface="Arial"/>
                <a:cs typeface="Arial"/>
              </a:rPr>
              <a:t>…</a:t>
            </a:r>
            <a:endParaRPr sz="18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846957" y="2026943"/>
            <a:ext cx="1519047" cy="3804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995"/>
              </a:lnSpc>
              <a:spcBef>
                <a:spcPts val="149"/>
              </a:spcBef>
            </a:pPr>
            <a:r>
              <a:rPr dirty="0" smtClean="0" baseline="-1395" sz="4200" spc="14">
                <a:latin typeface="΢"/>
                <a:cs typeface="΢"/>
              </a:rPr>
              <a:t>分析功能</a:t>
            </a:r>
            <a:endParaRPr sz="2800">
              <a:latin typeface="微软雅黑"/>
              <a:cs typeface="微软雅黑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203575" y="2125273"/>
            <a:ext cx="604342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sz="1400" spc="9">
                <a:latin typeface="΢"/>
                <a:cs typeface="΢"/>
              </a:rPr>
              <a:t>效果？</a:t>
            </a:r>
            <a:endParaRPr sz="1400">
              <a:latin typeface="微软雅黑"/>
              <a:cs typeface="微软雅黑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268730" y="2714466"/>
            <a:ext cx="968044" cy="39725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93369" marR="305866" algn="ctr">
              <a:lnSpc>
                <a:spcPts val="1445"/>
              </a:lnSpc>
              <a:spcBef>
                <a:spcPts val="72"/>
              </a:spcBef>
            </a:pPr>
            <a:r>
              <a:rPr dirty="0" smtClean="0" baseline="1627" sz="1800" spc="9">
                <a:solidFill>
                  <a:srgbClr val="5A1FDA"/>
                </a:solidFill>
                <a:latin typeface="΢"/>
                <a:cs typeface="΢"/>
              </a:rPr>
              <a:t>员工</a:t>
            </a:r>
            <a:endParaRPr sz="1200">
              <a:latin typeface="微软雅黑"/>
              <a:cs typeface="微软雅黑"/>
            </a:endParaRPr>
          </a:p>
          <a:p>
            <a:pPr algn="ctr">
              <a:lnSpc>
                <a:spcPts val="1685"/>
              </a:lnSpc>
              <a:spcBef>
                <a:spcPts val="12"/>
              </a:spcBef>
            </a:pPr>
            <a:r>
              <a:rPr dirty="0" smtClean="0" baseline="-1627" sz="1800" spc="9">
                <a:solidFill>
                  <a:srgbClr val="5A1FDA"/>
                </a:solidFill>
                <a:latin typeface="΢"/>
                <a:cs typeface="΢"/>
              </a:rPr>
              <a:t>（</a:t>
            </a:r>
            <a:r>
              <a:rPr dirty="0" smtClean="0" baseline="-1627" sz="1800" spc="9">
                <a:solidFill>
                  <a:srgbClr val="5A1FDA"/>
                </a:solidFill>
                <a:latin typeface="΢"/>
                <a:cs typeface="΢"/>
              </a:rPr>
              <a:t>员</a:t>
            </a:r>
            <a:r>
              <a:rPr dirty="0" smtClean="0" baseline="-1627" sz="1800" spc="9">
                <a:solidFill>
                  <a:srgbClr val="5A1FDA"/>
                </a:solidFill>
                <a:latin typeface="΢"/>
                <a:cs typeface="΢"/>
              </a:rPr>
              <a:t>工</a:t>
            </a:r>
            <a:r>
              <a:rPr dirty="0" smtClean="0" baseline="-1627" sz="1800" spc="0">
                <a:solidFill>
                  <a:srgbClr val="5A1FDA"/>
                </a:solidFill>
                <a:latin typeface="΢"/>
                <a:cs typeface="΢"/>
              </a:rPr>
              <a:t>门户）</a:t>
            </a:r>
            <a:endParaRPr sz="1200">
              <a:latin typeface="微软雅黑"/>
              <a:cs typeface="微软雅黑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7395209" y="3947421"/>
            <a:ext cx="979643" cy="52454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28058">
              <a:lnSpc>
                <a:spcPts val="2120"/>
              </a:lnSpc>
              <a:spcBef>
                <a:spcPts val="106"/>
              </a:spcBef>
            </a:pPr>
            <a:r>
              <a:rPr dirty="0" smtClean="0" baseline="1610" sz="2700" spc="0" b="1">
                <a:latin typeface="Arial"/>
                <a:cs typeface="Arial"/>
              </a:rPr>
              <a:t>2</a:t>
            </a:r>
            <a:r>
              <a:rPr dirty="0" smtClean="0" baseline="1610" sz="2700" spc="0" b="1">
                <a:latin typeface="Arial"/>
                <a:cs typeface="Arial"/>
              </a:rPr>
              <a:t> </a:t>
            </a:r>
            <a:r>
              <a:rPr dirty="0" smtClean="0" baseline="1085" sz="2700" spc="9">
                <a:latin typeface="΢"/>
                <a:cs typeface="΢"/>
              </a:rPr>
              <a:t>策略：</a:t>
            </a:r>
            <a:endParaRPr sz="1800">
              <a:latin typeface="微软雅黑"/>
              <a:cs typeface="微软雅黑"/>
            </a:endParaRPr>
          </a:p>
          <a:p>
            <a:pPr marL="12700">
              <a:lnSpc>
                <a:spcPts val="2010"/>
              </a:lnSpc>
            </a:pPr>
            <a:r>
              <a:rPr dirty="0" smtClean="0" baseline="-1395" sz="2100" spc="9">
                <a:latin typeface="΢"/>
                <a:cs typeface="΢"/>
              </a:rPr>
              <a:t>加薪</a:t>
            </a:r>
            <a:r>
              <a:rPr dirty="0" smtClean="0" baseline="-2070" sz="2100" spc="0" b="1">
                <a:latin typeface="Arial"/>
                <a:cs typeface="Arial"/>
              </a:rPr>
              <a:t>2</a:t>
            </a:r>
            <a:r>
              <a:rPr dirty="0" smtClean="0" baseline="-2070" sz="2100" spc="-14" b="1">
                <a:latin typeface="Arial"/>
                <a:cs typeface="Arial"/>
              </a:rPr>
              <a:t>0</a:t>
            </a:r>
            <a:r>
              <a:rPr dirty="0" smtClean="0" baseline="-1395" sz="2100" spc="0">
                <a:latin typeface="΢"/>
                <a:cs typeface="΢"/>
              </a:rPr>
              <a:t>％；</a:t>
            </a:r>
            <a:endParaRPr sz="1400">
              <a:latin typeface="微软雅黑"/>
              <a:cs typeface="微软雅黑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811139" y="4313578"/>
            <a:ext cx="1517827" cy="3804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995"/>
              </a:lnSpc>
              <a:spcBef>
                <a:spcPts val="149"/>
              </a:spcBef>
            </a:pPr>
            <a:r>
              <a:rPr dirty="0" smtClean="0" baseline="-1395" sz="4200" spc="9">
                <a:latin typeface="΢"/>
                <a:cs typeface="΢"/>
              </a:rPr>
              <a:t>战略功能</a:t>
            </a:r>
            <a:endParaRPr sz="2800">
              <a:latin typeface="微软雅黑"/>
              <a:cs typeface="微软雅黑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069644" y="4345328"/>
            <a:ext cx="2361264" cy="65128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235"/>
              </a:lnSpc>
              <a:spcBef>
                <a:spcPts val="161"/>
              </a:spcBef>
            </a:pPr>
            <a:r>
              <a:rPr dirty="0" smtClean="0" baseline="-4831" sz="2700" spc="0" b="1">
                <a:latin typeface="Arial"/>
                <a:cs typeface="Arial"/>
              </a:rPr>
              <a:t>3</a:t>
            </a:r>
            <a:r>
              <a:rPr dirty="0" smtClean="0" baseline="-4831" sz="2700" spc="0" b="1">
                <a:latin typeface="Arial"/>
                <a:cs typeface="Arial"/>
              </a:rPr>
              <a:t> </a:t>
            </a:r>
            <a:r>
              <a:rPr dirty="0" smtClean="0" baseline="-3255" sz="2700" spc="9">
                <a:latin typeface="΢"/>
                <a:cs typeface="΢"/>
              </a:rPr>
              <a:t>执行</a:t>
            </a:r>
            <a:r>
              <a:rPr dirty="0" smtClean="0" baseline="-3255" sz="2700" spc="-304">
                <a:latin typeface="΢"/>
                <a:cs typeface="΢"/>
              </a:rPr>
              <a:t>：</a:t>
            </a:r>
            <a:r>
              <a:rPr dirty="0" smtClean="0" baseline="1395" sz="4200" spc="9">
                <a:latin typeface="΢"/>
                <a:cs typeface="΢"/>
              </a:rPr>
              <a:t>核心功能</a:t>
            </a:r>
            <a:endParaRPr sz="2800">
              <a:latin typeface="微软雅黑"/>
              <a:cs typeface="微软雅黑"/>
            </a:endParaRPr>
          </a:p>
          <a:p>
            <a:pPr marL="12700" marR="56392">
              <a:lnSpc>
                <a:spcPts val="1895"/>
              </a:lnSpc>
            </a:pPr>
            <a:r>
              <a:rPr dirty="0" smtClean="0" baseline="-2790" sz="2100" spc="9">
                <a:latin typeface="΢"/>
                <a:cs typeface="΢"/>
              </a:rPr>
              <a:t>薪</a:t>
            </a:r>
            <a:r>
              <a:rPr dirty="0" smtClean="0" baseline="-2790" sz="2100" spc="9">
                <a:latin typeface="΢"/>
                <a:cs typeface="΢"/>
              </a:rPr>
              <a:t>资</a:t>
            </a:r>
            <a:r>
              <a:rPr dirty="0" smtClean="0" baseline="-2790" sz="2100" spc="0">
                <a:latin typeface="΢"/>
                <a:cs typeface="΢"/>
              </a:rPr>
              <a:t>计算</a:t>
            </a:r>
            <a:endParaRPr sz="1400">
              <a:latin typeface="微软雅黑"/>
              <a:cs typeface="微软雅黑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33919" y="5088223"/>
            <a:ext cx="1085953" cy="40473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40993" marR="255574" algn="ctr">
              <a:lnSpc>
                <a:spcPts val="1445"/>
              </a:lnSpc>
              <a:spcBef>
                <a:spcPts val="72"/>
              </a:spcBef>
            </a:pPr>
            <a:r>
              <a:rPr dirty="0" smtClean="0" baseline="2415" sz="1800" spc="0" b="1">
                <a:solidFill>
                  <a:srgbClr val="5A1FDA"/>
                </a:solidFill>
                <a:latin typeface="Arial"/>
                <a:cs typeface="Arial"/>
              </a:rPr>
              <a:t>HR</a:t>
            </a:r>
            <a:r>
              <a:rPr dirty="0" smtClean="0" baseline="1627" sz="1800" spc="9">
                <a:solidFill>
                  <a:srgbClr val="5A1FDA"/>
                </a:solidFill>
                <a:latin typeface="΢"/>
                <a:cs typeface="΢"/>
              </a:rPr>
              <a:t>总监</a:t>
            </a:r>
            <a:endParaRPr sz="1200">
              <a:latin typeface="微软雅黑"/>
              <a:cs typeface="微软雅黑"/>
            </a:endParaRPr>
          </a:p>
          <a:p>
            <a:pPr algn="ctr">
              <a:lnSpc>
                <a:spcPts val="1730"/>
              </a:lnSpc>
              <a:spcBef>
                <a:spcPts val="14"/>
              </a:spcBef>
            </a:pPr>
            <a:r>
              <a:rPr dirty="0" smtClean="0" baseline="-2415" sz="1800" spc="-4" b="1">
                <a:solidFill>
                  <a:srgbClr val="5A1FDA"/>
                </a:solidFill>
                <a:latin typeface="Arial"/>
                <a:cs typeface="Arial"/>
              </a:rPr>
              <a:t>(</a:t>
            </a:r>
            <a:r>
              <a:rPr dirty="0" smtClean="0" baseline="-2415" sz="1800" spc="0" b="1">
                <a:solidFill>
                  <a:srgbClr val="5A1FDA"/>
                </a:solidFill>
                <a:latin typeface="Arial"/>
                <a:cs typeface="Arial"/>
              </a:rPr>
              <a:t>HR</a:t>
            </a:r>
            <a:r>
              <a:rPr dirty="0" smtClean="0" baseline="-1627" sz="1800" spc="9">
                <a:solidFill>
                  <a:srgbClr val="5A1FDA"/>
                </a:solidFill>
                <a:latin typeface="΢"/>
                <a:cs typeface="΢"/>
              </a:rPr>
              <a:t>总</a:t>
            </a:r>
            <a:r>
              <a:rPr dirty="0" smtClean="0" baseline="-1627" sz="1800" spc="9">
                <a:solidFill>
                  <a:srgbClr val="5A1FDA"/>
                </a:solidFill>
                <a:latin typeface="΢"/>
                <a:cs typeface="΢"/>
              </a:rPr>
              <a:t>监</a:t>
            </a:r>
            <a:r>
              <a:rPr dirty="0" smtClean="0" baseline="-1627" sz="1800" spc="9">
                <a:solidFill>
                  <a:srgbClr val="5A1FDA"/>
                </a:solidFill>
                <a:latin typeface="΢"/>
                <a:cs typeface="΢"/>
              </a:rPr>
              <a:t>门</a:t>
            </a:r>
            <a:r>
              <a:rPr dirty="0" smtClean="0" baseline="-1627" sz="1800" spc="0">
                <a:solidFill>
                  <a:srgbClr val="5A1FDA"/>
                </a:solidFill>
                <a:latin typeface="΢"/>
                <a:cs typeface="΢"/>
              </a:rPr>
              <a:t>户）</a:t>
            </a:r>
            <a:endParaRPr sz="1200">
              <a:latin typeface="微软雅黑"/>
              <a:cs typeface="微软雅黑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916330" y="5334476"/>
            <a:ext cx="1272844" cy="39728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7757" marR="271803" algn="ctr">
              <a:lnSpc>
                <a:spcPts val="1445"/>
              </a:lnSpc>
              <a:spcBef>
                <a:spcPts val="72"/>
              </a:spcBef>
            </a:pPr>
            <a:r>
              <a:rPr dirty="0" smtClean="0" baseline="2415" sz="1800" spc="0" b="1">
                <a:solidFill>
                  <a:srgbClr val="5A1FDA"/>
                </a:solidFill>
                <a:latin typeface="Arial"/>
                <a:cs typeface="Arial"/>
              </a:rPr>
              <a:t>H</a:t>
            </a:r>
            <a:r>
              <a:rPr dirty="0" smtClean="0" baseline="2415" sz="1800" spc="-4" b="1">
                <a:solidFill>
                  <a:srgbClr val="5A1FDA"/>
                </a:solidFill>
                <a:latin typeface="Arial"/>
                <a:cs typeface="Arial"/>
              </a:rPr>
              <a:t>R</a:t>
            </a:r>
            <a:r>
              <a:rPr dirty="0" smtClean="0" baseline="1627" sz="1800" spc="9">
                <a:solidFill>
                  <a:srgbClr val="5A1FDA"/>
                </a:solidFill>
                <a:latin typeface="΢"/>
                <a:cs typeface="΢"/>
              </a:rPr>
              <a:t>计薪员</a:t>
            </a:r>
            <a:endParaRPr sz="1200">
              <a:latin typeface="微软雅黑"/>
              <a:cs typeface="微软雅黑"/>
            </a:endParaRPr>
          </a:p>
          <a:p>
            <a:pPr algn="ctr">
              <a:lnSpc>
                <a:spcPts val="1685"/>
              </a:lnSpc>
              <a:spcBef>
                <a:spcPts val="12"/>
              </a:spcBef>
            </a:pPr>
            <a:r>
              <a:rPr dirty="0" smtClean="0" baseline="-1627" sz="1800" spc="9">
                <a:solidFill>
                  <a:srgbClr val="5A1FDA"/>
                </a:solidFill>
                <a:latin typeface="΢"/>
                <a:cs typeface="΢"/>
              </a:rPr>
              <a:t>（</a:t>
            </a:r>
            <a:r>
              <a:rPr dirty="0" smtClean="0" baseline="-1627" sz="1800" spc="9">
                <a:solidFill>
                  <a:srgbClr val="5A1FDA"/>
                </a:solidFill>
                <a:latin typeface="΢"/>
                <a:cs typeface="΢"/>
              </a:rPr>
              <a:t>专</a:t>
            </a:r>
            <a:r>
              <a:rPr dirty="0" smtClean="0" baseline="-1627" sz="1800" spc="9">
                <a:solidFill>
                  <a:srgbClr val="5A1FDA"/>
                </a:solidFill>
                <a:latin typeface="΢"/>
                <a:cs typeface="΢"/>
              </a:rPr>
              <a:t>业</a:t>
            </a:r>
            <a:r>
              <a:rPr dirty="0" smtClean="0" baseline="-1627" sz="1800" spc="0">
                <a:solidFill>
                  <a:srgbClr val="5A1FDA"/>
                </a:solidFill>
                <a:latin typeface="΢"/>
                <a:cs typeface="΢"/>
              </a:rPr>
              <a:t>人士门户）</a:t>
            </a:r>
            <a:endParaRPr sz="1200">
              <a:latin typeface="微软雅黑"/>
              <a:cs typeface="微软雅黑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09524" y="6633699"/>
            <a:ext cx="2386151" cy="13208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975"/>
              </a:lnSpc>
              <a:spcBef>
                <a:spcPts val="48"/>
              </a:spcBef>
            </a:pPr>
            <a:r>
              <a:rPr dirty="0" smtClean="0" sz="850" spc="0">
                <a:solidFill>
                  <a:srgbClr val="B1B1B1"/>
                </a:solidFill>
                <a:latin typeface="Symbol"/>
                <a:cs typeface="Symbol"/>
              </a:rPr>
              <a:t></a:t>
            </a:r>
            <a:r>
              <a:rPr dirty="0" smtClean="0" sz="850" spc="0">
                <a:solidFill>
                  <a:srgbClr val="B1B1B1"/>
                </a:solidFill>
                <a:latin typeface="Times New Roman"/>
                <a:cs typeface="Times New Roman"/>
              </a:rPr>
              <a:t> </a:t>
            </a:r>
            <a:r>
              <a:rPr dirty="0" smtClean="0" sz="850" spc="51">
                <a:solidFill>
                  <a:srgbClr val="B1B1B1"/>
                </a:solidFill>
                <a:latin typeface="Times New Roman"/>
                <a:cs typeface="Times New Roman"/>
              </a:rPr>
              <a:t> 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S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A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P</a:t>
            </a:r>
            <a:r>
              <a:rPr dirty="0" smtClean="0" sz="700" spc="-23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A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G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2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0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0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2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,</a:t>
            </a:r>
            <a:r>
              <a:rPr dirty="0" smtClean="0" sz="700" spc="12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T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itle</a:t>
            </a:r>
            <a:r>
              <a:rPr dirty="0" smtClean="0" sz="700" spc="-18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o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f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P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r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e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s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e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n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t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a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ti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o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n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,</a:t>
            </a:r>
            <a:r>
              <a:rPr dirty="0" smtClean="0" sz="700" spc="13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S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p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e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a</a:t>
            </a:r>
            <a:r>
              <a:rPr dirty="0" smtClean="0" sz="700" spc="9">
                <a:solidFill>
                  <a:srgbClr val="B1B1B1"/>
                </a:solidFill>
                <a:latin typeface="Arial"/>
                <a:cs typeface="Arial"/>
              </a:rPr>
              <a:t>k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e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r</a:t>
            </a:r>
            <a:r>
              <a:rPr dirty="0" smtClean="0" sz="700" spc="-20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Na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m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e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1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68</a:t>
            </a:r>
            <a:endParaRPr sz="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7998"/>
          </a:xfrm>
          <a:custGeom>
            <a:avLst/>
            <a:gdLst/>
            <a:ahLst/>
            <a:cxnLst/>
            <a:rect l="l" t="t" r="r" b="b"/>
            <a:pathLst>
              <a:path w="9144000" h="6857998">
                <a:moveTo>
                  <a:pt x="9144000" y="6857998"/>
                </a:moveTo>
                <a:lnTo>
                  <a:pt x="9144000" y="0"/>
                </a:lnTo>
                <a:lnTo>
                  <a:pt x="0" y="0"/>
                </a:lnTo>
                <a:lnTo>
                  <a:pt x="0" y="6857998"/>
                </a:lnTo>
                <a:lnTo>
                  <a:pt x="9144000" y="6857998"/>
                </a:lnTo>
                <a:close/>
              </a:path>
            </a:pathLst>
          </a:custGeom>
          <a:solidFill>
            <a:srgbClr val="959595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/>
          <p:nvPr/>
        </p:nvSpPr>
        <p:spPr>
          <a:xfrm>
            <a:off x="0" y="0"/>
            <a:ext cx="9144000" cy="68579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2416810" y="4952619"/>
            <a:ext cx="1051052" cy="166243"/>
          </a:xfrm>
          <a:custGeom>
            <a:avLst/>
            <a:gdLst/>
            <a:ahLst/>
            <a:cxnLst/>
            <a:rect l="l" t="t" r="r" b="b"/>
            <a:pathLst>
              <a:path w="1051052" h="166243">
                <a:moveTo>
                  <a:pt x="67817" y="1904"/>
                </a:moveTo>
                <a:lnTo>
                  <a:pt x="65410" y="49379"/>
                </a:lnTo>
                <a:lnTo>
                  <a:pt x="57619" y="90461"/>
                </a:lnTo>
                <a:lnTo>
                  <a:pt x="39554" y="124796"/>
                </a:lnTo>
                <a:lnTo>
                  <a:pt x="0" y="158368"/>
                </a:lnTo>
                <a:lnTo>
                  <a:pt x="6682" y="160988"/>
                </a:lnTo>
                <a:lnTo>
                  <a:pt x="47426" y="133498"/>
                </a:lnTo>
                <a:lnTo>
                  <a:pt x="70019" y="100783"/>
                </a:lnTo>
                <a:lnTo>
                  <a:pt x="80896" y="51346"/>
                </a:lnTo>
                <a:lnTo>
                  <a:pt x="81662" y="37265"/>
                </a:lnTo>
                <a:lnTo>
                  <a:pt x="88093" y="37265"/>
                </a:lnTo>
                <a:lnTo>
                  <a:pt x="87489" y="33943"/>
                </a:lnTo>
                <a:lnTo>
                  <a:pt x="85597" y="19938"/>
                </a:lnTo>
                <a:lnTo>
                  <a:pt x="92456" y="12699"/>
                </a:lnTo>
                <a:lnTo>
                  <a:pt x="67817" y="1904"/>
                </a:lnTo>
                <a:close/>
              </a:path>
              <a:path w="1051052" h="166243">
                <a:moveTo>
                  <a:pt x="88093" y="37265"/>
                </a:moveTo>
                <a:lnTo>
                  <a:pt x="81662" y="37265"/>
                </a:lnTo>
                <a:lnTo>
                  <a:pt x="82410" y="50064"/>
                </a:lnTo>
                <a:lnTo>
                  <a:pt x="94151" y="99523"/>
                </a:lnTo>
                <a:lnTo>
                  <a:pt x="114085" y="133670"/>
                </a:lnTo>
                <a:lnTo>
                  <a:pt x="142747" y="159511"/>
                </a:lnTo>
                <a:lnTo>
                  <a:pt x="146812" y="153542"/>
                </a:lnTo>
                <a:lnTo>
                  <a:pt x="153669" y="150240"/>
                </a:lnTo>
                <a:lnTo>
                  <a:pt x="163321" y="149859"/>
                </a:lnTo>
                <a:lnTo>
                  <a:pt x="153575" y="140883"/>
                </a:lnTo>
                <a:lnTo>
                  <a:pt x="143101" y="135978"/>
                </a:lnTo>
                <a:lnTo>
                  <a:pt x="132384" y="128319"/>
                </a:lnTo>
                <a:lnTo>
                  <a:pt x="108406" y="98617"/>
                </a:lnTo>
                <a:lnTo>
                  <a:pt x="92755" y="59417"/>
                </a:lnTo>
                <a:lnTo>
                  <a:pt x="89880" y="47099"/>
                </a:lnTo>
                <a:lnTo>
                  <a:pt x="88093" y="37265"/>
                </a:lnTo>
                <a:close/>
              </a:path>
              <a:path w="1051052" h="166243">
                <a:moveTo>
                  <a:pt x="225678" y="142493"/>
                </a:moveTo>
                <a:lnTo>
                  <a:pt x="231947" y="151415"/>
                </a:lnTo>
                <a:lnTo>
                  <a:pt x="244625" y="157234"/>
                </a:lnTo>
                <a:lnTo>
                  <a:pt x="252140" y="163816"/>
                </a:lnTo>
                <a:lnTo>
                  <a:pt x="264365" y="156280"/>
                </a:lnTo>
                <a:lnTo>
                  <a:pt x="268096" y="145795"/>
                </a:lnTo>
                <a:lnTo>
                  <a:pt x="247141" y="145795"/>
                </a:lnTo>
                <a:lnTo>
                  <a:pt x="239013" y="144779"/>
                </a:lnTo>
                <a:lnTo>
                  <a:pt x="225678" y="142493"/>
                </a:lnTo>
                <a:close/>
              </a:path>
              <a:path w="1051052" h="166243">
                <a:moveTo>
                  <a:pt x="268096" y="130936"/>
                </a:moveTo>
                <a:lnTo>
                  <a:pt x="254381" y="130936"/>
                </a:lnTo>
                <a:lnTo>
                  <a:pt x="254381" y="142874"/>
                </a:lnTo>
                <a:lnTo>
                  <a:pt x="252856" y="145414"/>
                </a:lnTo>
                <a:lnTo>
                  <a:pt x="249935" y="145668"/>
                </a:lnTo>
                <a:lnTo>
                  <a:pt x="247141" y="145795"/>
                </a:lnTo>
                <a:lnTo>
                  <a:pt x="268096" y="145795"/>
                </a:lnTo>
                <a:lnTo>
                  <a:pt x="268096" y="130936"/>
                </a:lnTo>
                <a:close/>
              </a:path>
              <a:path w="1051052" h="166243">
                <a:moveTo>
                  <a:pt x="313617" y="130936"/>
                </a:moveTo>
                <a:lnTo>
                  <a:pt x="268096" y="130936"/>
                </a:lnTo>
                <a:lnTo>
                  <a:pt x="299338" y="131063"/>
                </a:lnTo>
                <a:lnTo>
                  <a:pt x="299338" y="139953"/>
                </a:lnTo>
                <a:lnTo>
                  <a:pt x="313816" y="135127"/>
                </a:lnTo>
                <a:lnTo>
                  <a:pt x="313617" y="130936"/>
                </a:lnTo>
                <a:close/>
              </a:path>
              <a:path w="1051052" h="166243">
                <a:moveTo>
                  <a:pt x="313181" y="108711"/>
                </a:moveTo>
                <a:lnTo>
                  <a:pt x="299465" y="108711"/>
                </a:lnTo>
                <a:lnTo>
                  <a:pt x="299465" y="123443"/>
                </a:lnTo>
                <a:lnTo>
                  <a:pt x="199869" y="123443"/>
                </a:lnTo>
                <a:lnTo>
                  <a:pt x="207263" y="132968"/>
                </a:lnTo>
                <a:lnTo>
                  <a:pt x="212851" y="131571"/>
                </a:lnTo>
                <a:lnTo>
                  <a:pt x="218566" y="130936"/>
                </a:lnTo>
                <a:lnTo>
                  <a:pt x="313617" y="130936"/>
                </a:lnTo>
                <a:lnTo>
                  <a:pt x="313260" y="123443"/>
                </a:lnTo>
                <a:lnTo>
                  <a:pt x="254381" y="123443"/>
                </a:lnTo>
                <a:lnTo>
                  <a:pt x="313254" y="123316"/>
                </a:lnTo>
                <a:lnTo>
                  <a:pt x="313181" y="108711"/>
                </a:lnTo>
                <a:close/>
              </a:path>
              <a:path w="1051052" h="166243">
                <a:moveTo>
                  <a:pt x="342295" y="108584"/>
                </a:moveTo>
                <a:lnTo>
                  <a:pt x="197484" y="108584"/>
                </a:lnTo>
                <a:lnTo>
                  <a:pt x="254381" y="108711"/>
                </a:lnTo>
                <a:lnTo>
                  <a:pt x="254381" y="123443"/>
                </a:lnTo>
                <a:lnTo>
                  <a:pt x="268096" y="123443"/>
                </a:lnTo>
                <a:lnTo>
                  <a:pt x="268096" y="108711"/>
                </a:lnTo>
                <a:lnTo>
                  <a:pt x="342407" y="108711"/>
                </a:lnTo>
                <a:close/>
              </a:path>
              <a:path w="1051052" h="166243">
                <a:moveTo>
                  <a:pt x="314695" y="88391"/>
                </a:moveTo>
                <a:lnTo>
                  <a:pt x="219328" y="88391"/>
                </a:lnTo>
                <a:lnTo>
                  <a:pt x="254381" y="88518"/>
                </a:lnTo>
                <a:lnTo>
                  <a:pt x="254381" y="101091"/>
                </a:lnTo>
                <a:lnTo>
                  <a:pt x="178662" y="101091"/>
                </a:lnTo>
                <a:lnTo>
                  <a:pt x="186181" y="110616"/>
                </a:lnTo>
                <a:lnTo>
                  <a:pt x="191769" y="109346"/>
                </a:lnTo>
                <a:lnTo>
                  <a:pt x="197484" y="108584"/>
                </a:lnTo>
                <a:lnTo>
                  <a:pt x="342295" y="108584"/>
                </a:lnTo>
                <a:lnTo>
                  <a:pt x="335817" y="101218"/>
                </a:lnTo>
                <a:lnTo>
                  <a:pt x="299465" y="101218"/>
                </a:lnTo>
                <a:lnTo>
                  <a:pt x="254381" y="101091"/>
                </a:lnTo>
                <a:lnTo>
                  <a:pt x="268096" y="100964"/>
                </a:lnTo>
                <a:lnTo>
                  <a:pt x="268096" y="88518"/>
                </a:lnTo>
                <a:lnTo>
                  <a:pt x="314527" y="88518"/>
                </a:lnTo>
                <a:lnTo>
                  <a:pt x="314695" y="88391"/>
                </a:lnTo>
                <a:close/>
              </a:path>
              <a:path w="1051052" h="166243">
                <a:moveTo>
                  <a:pt x="342407" y="108711"/>
                </a:moveTo>
                <a:lnTo>
                  <a:pt x="313181" y="108711"/>
                </a:lnTo>
                <a:lnTo>
                  <a:pt x="342519" y="108838"/>
                </a:lnTo>
                <a:close/>
              </a:path>
              <a:path w="1051052" h="166243">
                <a:moveTo>
                  <a:pt x="314527" y="88518"/>
                </a:moveTo>
                <a:lnTo>
                  <a:pt x="299465" y="88518"/>
                </a:lnTo>
                <a:lnTo>
                  <a:pt x="299465" y="101218"/>
                </a:lnTo>
                <a:lnTo>
                  <a:pt x="313181" y="101218"/>
                </a:lnTo>
                <a:lnTo>
                  <a:pt x="313181" y="89534"/>
                </a:lnTo>
                <a:lnTo>
                  <a:pt x="314527" y="88518"/>
                </a:lnTo>
                <a:close/>
              </a:path>
              <a:path w="1051052" h="166243">
                <a:moveTo>
                  <a:pt x="326770" y="90931"/>
                </a:moveTo>
                <a:lnTo>
                  <a:pt x="316102" y="101218"/>
                </a:lnTo>
                <a:lnTo>
                  <a:pt x="335817" y="101218"/>
                </a:lnTo>
                <a:lnTo>
                  <a:pt x="326770" y="90931"/>
                </a:lnTo>
                <a:close/>
              </a:path>
              <a:path w="1051052" h="166243">
                <a:moveTo>
                  <a:pt x="305181" y="73405"/>
                </a:moveTo>
                <a:lnTo>
                  <a:pt x="298957" y="80898"/>
                </a:lnTo>
                <a:lnTo>
                  <a:pt x="200406" y="80898"/>
                </a:lnTo>
                <a:lnTo>
                  <a:pt x="208025" y="90423"/>
                </a:lnTo>
                <a:lnTo>
                  <a:pt x="213613" y="89153"/>
                </a:lnTo>
                <a:lnTo>
                  <a:pt x="219328" y="88391"/>
                </a:lnTo>
                <a:lnTo>
                  <a:pt x="314695" y="88391"/>
                </a:lnTo>
                <a:lnTo>
                  <a:pt x="319404" y="84835"/>
                </a:lnTo>
                <a:lnTo>
                  <a:pt x="305181" y="73405"/>
                </a:lnTo>
                <a:close/>
              </a:path>
              <a:path w="1051052" h="166243">
                <a:moveTo>
                  <a:pt x="313932" y="69595"/>
                </a:moveTo>
                <a:lnTo>
                  <a:pt x="223773" y="69595"/>
                </a:lnTo>
                <a:lnTo>
                  <a:pt x="254381" y="69722"/>
                </a:lnTo>
                <a:lnTo>
                  <a:pt x="254381" y="80898"/>
                </a:lnTo>
                <a:lnTo>
                  <a:pt x="268096" y="80898"/>
                </a:lnTo>
                <a:lnTo>
                  <a:pt x="268096" y="69722"/>
                </a:lnTo>
                <a:lnTo>
                  <a:pt x="313944" y="69722"/>
                </a:lnTo>
                <a:lnTo>
                  <a:pt x="313932" y="69595"/>
                </a:lnTo>
                <a:close/>
              </a:path>
              <a:path w="1051052" h="166243">
                <a:moveTo>
                  <a:pt x="268223" y="28574"/>
                </a:moveTo>
                <a:lnTo>
                  <a:pt x="254507" y="28574"/>
                </a:lnTo>
                <a:lnTo>
                  <a:pt x="254381" y="39750"/>
                </a:lnTo>
                <a:lnTo>
                  <a:pt x="210227" y="39750"/>
                </a:lnTo>
                <a:lnTo>
                  <a:pt x="210496" y="47370"/>
                </a:lnTo>
                <a:lnTo>
                  <a:pt x="210605" y="64007"/>
                </a:lnTo>
                <a:lnTo>
                  <a:pt x="210057" y="77088"/>
                </a:lnTo>
                <a:lnTo>
                  <a:pt x="223773" y="73151"/>
                </a:lnTo>
                <a:lnTo>
                  <a:pt x="223773" y="69595"/>
                </a:lnTo>
                <a:lnTo>
                  <a:pt x="313932" y="69595"/>
                </a:lnTo>
                <a:lnTo>
                  <a:pt x="313435" y="64007"/>
                </a:lnTo>
                <a:lnTo>
                  <a:pt x="313367" y="62102"/>
                </a:lnTo>
                <a:lnTo>
                  <a:pt x="223773" y="62102"/>
                </a:lnTo>
                <a:lnTo>
                  <a:pt x="223773" y="47370"/>
                </a:lnTo>
                <a:lnTo>
                  <a:pt x="314390" y="47370"/>
                </a:lnTo>
                <a:lnTo>
                  <a:pt x="318769" y="43687"/>
                </a:lnTo>
                <a:lnTo>
                  <a:pt x="314234" y="39877"/>
                </a:lnTo>
                <a:lnTo>
                  <a:pt x="268223" y="39877"/>
                </a:lnTo>
                <a:lnTo>
                  <a:pt x="268223" y="39750"/>
                </a:lnTo>
                <a:lnTo>
                  <a:pt x="222884" y="39750"/>
                </a:lnTo>
                <a:lnTo>
                  <a:pt x="210057" y="34924"/>
                </a:lnTo>
                <a:lnTo>
                  <a:pt x="268223" y="34924"/>
                </a:lnTo>
                <a:lnTo>
                  <a:pt x="268223" y="28574"/>
                </a:lnTo>
                <a:close/>
              </a:path>
              <a:path w="1051052" h="166243">
                <a:moveTo>
                  <a:pt x="313944" y="69722"/>
                </a:moveTo>
                <a:lnTo>
                  <a:pt x="299465" y="69722"/>
                </a:lnTo>
                <a:lnTo>
                  <a:pt x="299465" y="75183"/>
                </a:lnTo>
                <a:lnTo>
                  <a:pt x="313944" y="69722"/>
                </a:lnTo>
                <a:close/>
              </a:path>
              <a:path w="1051052" h="166243">
                <a:moveTo>
                  <a:pt x="268223" y="47370"/>
                </a:moveTo>
                <a:lnTo>
                  <a:pt x="254381" y="47370"/>
                </a:lnTo>
                <a:lnTo>
                  <a:pt x="254381" y="62102"/>
                </a:lnTo>
                <a:lnTo>
                  <a:pt x="268096" y="62102"/>
                </a:lnTo>
                <a:lnTo>
                  <a:pt x="268223" y="47370"/>
                </a:lnTo>
                <a:close/>
              </a:path>
              <a:path w="1051052" h="166243">
                <a:moveTo>
                  <a:pt x="314390" y="47370"/>
                </a:moveTo>
                <a:lnTo>
                  <a:pt x="268223" y="47370"/>
                </a:lnTo>
                <a:lnTo>
                  <a:pt x="299465" y="47497"/>
                </a:lnTo>
                <a:lnTo>
                  <a:pt x="299465" y="62102"/>
                </a:lnTo>
                <a:lnTo>
                  <a:pt x="313367" y="62102"/>
                </a:lnTo>
                <a:lnTo>
                  <a:pt x="313181" y="56895"/>
                </a:lnTo>
                <a:lnTo>
                  <a:pt x="313181" y="48386"/>
                </a:lnTo>
                <a:lnTo>
                  <a:pt x="314390" y="47370"/>
                </a:lnTo>
                <a:close/>
              </a:path>
              <a:path w="1051052" h="166243">
                <a:moveTo>
                  <a:pt x="306069" y="33019"/>
                </a:moveTo>
                <a:lnTo>
                  <a:pt x="299719" y="39877"/>
                </a:lnTo>
                <a:lnTo>
                  <a:pt x="314234" y="39877"/>
                </a:lnTo>
                <a:lnTo>
                  <a:pt x="306069" y="33019"/>
                </a:lnTo>
                <a:close/>
              </a:path>
              <a:path w="1051052" h="166243">
                <a:moveTo>
                  <a:pt x="253745" y="0"/>
                </a:moveTo>
                <a:lnTo>
                  <a:pt x="254253" y="6984"/>
                </a:lnTo>
                <a:lnTo>
                  <a:pt x="254507" y="13969"/>
                </a:lnTo>
                <a:lnTo>
                  <a:pt x="254507" y="20954"/>
                </a:lnTo>
                <a:lnTo>
                  <a:pt x="184150" y="20954"/>
                </a:lnTo>
                <a:lnTo>
                  <a:pt x="191642" y="30606"/>
                </a:lnTo>
                <a:lnTo>
                  <a:pt x="197357" y="29209"/>
                </a:lnTo>
                <a:lnTo>
                  <a:pt x="203072" y="28574"/>
                </a:lnTo>
                <a:lnTo>
                  <a:pt x="339104" y="28574"/>
                </a:lnTo>
                <a:lnTo>
                  <a:pt x="332484" y="21081"/>
                </a:lnTo>
                <a:lnTo>
                  <a:pt x="268223" y="21081"/>
                </a:lnTo>
                <a:lnTo>
                  <a:pt x="268223" y="15366"/>
                </a:lnTo>
                <a:lnTo>
                  <a:pt x="274319" y="9524"/>
                </a:lnTo>
                <a:lnTo>
                  <a:pt x="253745" y="0"/>
                </a:lnTo>
                <a:close/>
              </a:path>
              <a:path w="1051052" h="166243">
                <a:moveTo>
                  <a:pt x="339104" y="28574"/>
                </a:moveTo>
                <a:lnTo>
                  <a:pt x="268223" y="28574"/>
                </a:lnTo>
                <a:lnTo>
                  <a:pt x="339216" y="28701"/>
                </a:lnTo>
                <a:close/>
              </a:path>
              <a:path w="1051052" h="166243">
                <a:moveTo>
                  <a:pt x="322833" y="10159"/>
                </a:moveTo>
                <a:lnTo>
                  <a:pt x="311403" y="21081"/>
                </a:lnTo>
                <a:lnTo>
                  <a:pt x="332484" y="21081"/>
                </a:lnTo>
                <a:lnTo>
                  <a:pt x="322833" y="10159"/>
                </a:lnTo>
                <a:close/>
              </a:path>
              <a:path w="1051052" h="166243">
                <a:moveTo>
                  <a:pt x="493480" y="130895"/>
                </a:moveTo>
                <a:lnTo>
                  <a:pt x="470366" y="130895"/>
                </a:lnTo>
                <a:lnTo>
                  <a:pt x="480424" y="142534"/>
                </a:lnTo>
                <a:lnTo>
                  <a:pt x="489921" y="150802"/>
                </a:lnTo>
                <a:lnTo>
                  <a:pt x="498856" y="155701"/>
                </a:lnTo>
                <a:lnTo>
                  <a:pt x="507745" y="159003"/>
                </a:lnTo>
                <a:lnTo>
                  <a:pt x="513969" y="160654"/>
                </a:lnTo>
                <a:lnTo>
                  <a:pt x="520700" y="160654"/>
                </a:lnTo>
                <a:lnTo>
                  <a:pt x="521715" y="158749"/>
                </a:lnTo>
                <a:lnTo>
                  <a:pt x="520700" y="155193"/>
                </a:lnTo>
                <a:lnTo>
                  <a:pt x="518540" y="151383"/>
                </a:lnTo>
                <a:lnTo>
                  <a:pt x="517525" y="147192"/>
                </a:lnTo>
                <a:lnTo>
                  <a:pt x="517564" y="141350"/>
                </a:lnTo>
                <a:lnTo>
                  <a:pt x="505713" y="141350"/>
                </a:lnTo>
                <a:lnTo>
                  <a:pt x="497968" y="136546"/>
                </a:lnTo>
                <a:lnTo>
                  <a:pt x="493480" y="130895"/>
                </a:lnTo>
                <a:close/>
              </a:path>
              <a:path w="1051052" h="166243">
                <a:moveTo>
                  <a:pt x="379077" y="36443"/>
                </a:moveTo>
                <a:lnTo>
                  <a:pt x="379441" y="48259"/>
                </a:lnTo>
                <a:lnTo>
                  <a:pt x="379526" y="70103"/>
                </a:lnTo>
                <a:lnTo>
                  <a:pt x="379238" y="82168"/>
                </a:lnTo>
                <a:lnTo>
                  <a:pt x="375895" y="125203"/>
                </a:lnTo>
                <a:lnTo>
                  <a:pt x="359663" y="160527"/>
                </a:lnTo>
                <a:lnTo>
                  <a:pt x="368624" y="159182"/>
                </a:lnTo>
                <a:lnTo>
                  <a:pt x="390307" y="115533"/>
                </a:lnTo>
                <a:lnTo>
                  <a:pt x="393953" y="85216"/>
                </a:lnTo>
                <a:lnTo>
                  <a:pt x="438359" y="85216"/>
                </a:lnTo>
                <a:lnTo>
                  <a:pt x="441832" y="82168"/>
                </a:lnTo>
                <a:lnTo>
                  <a:pt x="437068" y="77596"/>
                </a:lnTo>
                <a:lnTo>
                  <a:pt x="393953" y="77596"/>
                </a:lnTo>
                <a:lnTo>
                  <a:pt x="394715" y="48259"/>
                </a:lnTo>
                <a:lnTo>
                  <a:pt x="519571" y="48259"/>
                </a:lnTo>
                <a:lnTo>
                  <a:pt x="512934" y="40766"/>
                </a:lnTo>
                <a:lnTo>
                  <a:pt x="443864" y="40766"/>
                </a:lnTo>
                <a:lnTo>
                  <a:pt x="393953" y="40639"/>
                </a:lnTo>
                <a:lnTo>
                  <a:pt x="379077" y="36443"/>
                </a:lnTo>
                <a:close/>
              </a:path>
              <a:path w="1051052" h="166243">
                <a:moveTo>
                  <a:pt x="519571" y="48259"/>
                </a:moveTo>
                <a:lnTo>
                  <a:pt x="394715" y="48259"/>
                </a:lnTo>
                <a:lnTo>
                  <a:pt x="444693" y="49037"/>
                </a:lnTo>
                <a:lnTo>
                  <a:pt x="446288" y="63997"/>
                </a:lnTo>
                <a:lnTo>
                  <a:pt x="453474" y="102446"/>
                </a:lnTo>
                <a:lnTo>
                  <a:pt x="459561" y="123628"/>
                </a:lnTo>
                <a:lnTo>
                  <a:pt x="451933" y="132174"/>
                </a:lnTo>
                <a:lnTo>
                  <a:pt x="442867" y="140655"/>
                </a:lnTo>
                <a:lnTo>
                  <a:pt x="432370" y="149062"/>
                </a:lnTo>
                <a:lnTo>
                  <a:pt x="420496" y="157352"/>
                </a:lnTo>
                <a:lnTo>
                  <a:pt x="428596" y="159611"/>
                </a:lnTo>
                <a:lnTo>
                  <a:pt x="440038" y="153679"/>
                </a:lnTo>
                <a:lnTo>
                  <a:pt x="450773" y="146869"/>
                </a:lnTo>
                <a:lnTo>
                  <a:pt x="460862" y="139252"/>
                </a:lnTo>
                <a:lnTo>
                  <a:pt x="470366" y="130895"/>
                </a:lnTo>
                <a:lnTo>
                  <a:pt x="493480" y="130895"/>
                </a:lnTo>
                <a:lnTo>
                  <a:pt x="490354" y="126959"/>
                </a:lnTo>
                <a:lnTo>
                  <a:pt x="485140" y="110797"/>
                </a:lnTo>
                <a:lnTo>
                  <a:pt x="489346" y="103377"/>
                </a:lnTo>
                <a:lnTo>
                  <a:pt x="473582" y="103377"/>
                </a:lnTo>
                <a:lnTo>
                  <a:pt x="460836" y="65172"/>
                </a:lnTo>
                <a:lnTo>
                  <a:pt x="458977" y="48386"/>
                </a:lnTo>
                <a:lnTo>
                  <a:pt x="519683" y="48386"/>
                </a:lnTo>
                <a:close/>
              </a:path>
              <a:path w="1051052" h="166243">
                <a:moveTo>
                  <a:pt x="394588" y="123951"/>
                </a:moveTo>
                <a:lnTo>
                  <a:pt x="394588" y="130301"/>
                </a:lnTo>
                <a:lnTo>
                  <a:pt x="405638" y="134492"/>
                </a:lnTo>
                <a:lnTo>
                  <a:pt x="411988" y="139953"/>
                </a:lnTo>
                <a:lnTo>
                  <a:pt x="413512" y="146684"/>
                </a:lnTo>
                <a:lnTo>
                  <a:pt x="421894" y="143636"/>
                </a:lnTo>
                <a:lnTo>
                  <a:pt x="427354" y="139826"/>
                </a:lnTo>
                <a:lnTo>
                  <a:pt x="431234" y="130895"/>
                </a:lnTo>
                <a:lnTo>
                  <a:pt x="431854" y="127380"/>
                </a:lnTo>
                <a:lnTo>
                  <a:pt x="416687" y="127380"/>
                </a:lnTo>
                <a:lnTo>
                  <a:pt x="411225" y="126872"/>
                </a:lnTo>
                <a:lnTo>
                  <a:pt x="404748" y="125856"/>
                </a:lnTo>
                <a:lnTo>
                  <a:pt x="394588" y="123951"/>
                </a:lnTo>
                <a:close/>
              </a:path>
              <a:path w="1051052" h="166243">
                <a:moveTo>
                  <a:pt x="513841" y="112013"/>
                </a:moveTo>
                <a:lnTo>
                  <a:pt x="505713" y="141350"/>
                </a:lnTo>
                <a:lnTo>
                  <a:pt x="517564" y="141350"/>
                </a:lnTo>
                <a:lnTo>
                  <a:pt x="517686" y="139252"/>
                </a:lnTo>
                <a:lnTo>
                  <a:pt x="518394" y="130181"/>
                </a:lnTo>
                <a:lnTo>
                  <a:pt x="520319" y="113791"/>
                </a:lnTo>
                <a:lnTo>
                  <a:pt x="513841" y="112013"/>
                </a:lnTo>
                <a:close/>
              </a:path>
              <a:path w="1051052" h="166243">
                <a:moveTo>
                  <a:pt x="438359" y="85216"/>
                </a:moveTo>
                <a:lnTo>
                  <a:pt x="393953" y="85216"/>
                </a:lnTo>
                <a:lnTo>
                  <a:pt x="421072" y="102082"/>
                </a:lnTo>
                <a:lnTo>
                  <a:pt x="420183" y="115058"/>
                </a:lnTo>
                <a:lnTo>
                  <a:pt x="419353" y="121919"/>
                </a:lnTo>
                <a:lnTo>
                  <a:pt x="418464" y="125602"/>
                </a:lnTo>
                <a:lnTo>
                  <a:pt x="416687" y="127380"/>
                </a:lnTo>
                <a:lnTo>
                  <a:pt x="431854" y="127380"/>
                </a:lnTo>
                <a:lnTo>
                  <a:pt x="432937" y="121188"/>
                </a:lnTo>
                <a:lnTo>
                  <a:pt x="434388" y="106783"/>
                </a:lnTo>
                <a:lnTo>
                  <a:pt x="435609" y="87629"/>
                </a:lnTo>
                <a:lnTo>
                  <a:pt x="438359" y="85216"/>
                </a:lnTo>
                <a:close/>
              </a:path>
              <a:path w="1051052" h="166243">
                <a:moveTo>
                  <a:pt x="488833" y="65674"/>
                </a:moveTo>
                <a:lnTo>
                  <a:pt x="484281" y="77859"/>
                </a:lnTo>
                <a:lnTo>
                  <a:pt x="480059" y="88391"/>
                </a:lnTo>
                <a:lnTo>
                  <a:pt x="476503" y="96900"/>
                </a:lnTo>
                <a:lnTo>
                  <a:pt x="473582" y="103377"/>
                </a:lnTo>
                <a:lnTo>
                  <a:pt x="489346" y="103377"/>
                </a:lnTo>
                <a:lnTo>
                  <a:pt x="491114" y="100259"/>
                </a:lnTo>
                <a:lnTo>
                  <a:pt x="496990" y="88384"/>
                </a:lnTo>
                <a:lnTo>
                  <a:pt x="502792" y="75183"/>
                </a:lnTo>
                <a:lnTo>
                  <a:pt x="509396" y="70738"/>
                </a:lnTo>
                <a:lnTo>
                  <a:pt x="488833" y="65674"/>
                </a:lnTo>
                <a:close/>
              </a:path>
              <a:path w="1051052" h="166243">
                <a:moveTo>
                  <a:pt x="429259" y="70103"/>
                </a:moveTo>
                <a:lnTo>
                  <a:pt x="422275" y="77596"/>
                </a:lnTo>
                <a:lnTo>
                  <a:pt x="437068" y="77596"/>
                </a:lnTo>
                <a:lnTo>
                  <a:pt x="429259" y="70103"/>
                </a:lnTo>
                <a:close/>
              </a:path>
              <a:path w="1051052" h="166243">
                <a:moveTo>
                  <a:pt x="462406" y="11683"/>
                </a:moveTo>
                <a:lnTo>
                  <a:pt x="441397" y="14545"/>
                </a:lnTo>
                <a:lnTo>
                  <a:pt x="443864" y="40766"/>
                </a:lnTo>
                <a:lnTo>
                  <a:pt x="458723" y="40766"/>
                </a:lnTo>
                <a:lnTo>
                  <a:pt x="457985" y="32892"/>
                </a:lnTo>
                <a:lnTo>
                  <a:pt x="457684" y="27185"/>
                </a:lnTo>
                <a:lnTo>
                  <a:pt x="457581" y="18287"/>
                </a:lnTo>
                <a:lnTo>
                  <a:pt x="462406" y="11683"/>
                </a:lnTo>
                <a:close/>
              </a:path>
              <a:path w="1051052" h="166243">
                <a:moveTo>
                  <a:pt x="503935" y="30606"/>
                </a:moveTo>
                <a:lnTo>
                  <a:pt x="493267" y="40766"/>
                </a:lnTo>
                <a:lnTo>
                  <a:pt x="512934" y="40766"/>
                </a:lnTo>
                <a:lnTo>
                  <a:pt x="503935" y="30606"/>
                </a:lnTo>
                <a:close/>
              </a:path>
              <a:path w="1051052" h="166243">
                <a:moveTo>
                  <a:pt x="471423" y="5079"/>
                </a:moveTo>
                <a:lnTo>
                  <a:pt x="467807" y="9483"/>
                </a:lnTo>
                <a:lnTo>
                  <a:pt x="477111" y="22478"/>
                </a:lnTo>
                <a:lnTo>
                  <a:pt x="481456" y="30860"/>
                </a:lnTo>
                <a:lnTo>
                  <a:pt x="482600" y="36194"/>
                </a:lnTo>
                <a:lnTo>
                  <a:pt x="484631" y="38861"/>
                </a:lnTo>
                <a:lnTo>
                  <a:pt x="488441" y="38861"/>
                </a:lnTo>
                <a:lnTo>
                  <a:pt x="496696" y="29336"/>
                </a:lnTo>
                <a:lnTo>
                  <a:pt x="497458" y="25907"/>
                </a:lnTo>
                <a:lnTo>
                  <a:pt x="496188" y="22478"/>
                </a:lnTo>
                <a:lnTo>
                  <a:pt x="492665" y="19213"/>
                </a:lnTo>
                <a:lnTo>
                  <a:pt x="484848" y="13315"/>
                </a:lnTo>
                <a:lnTo>
                  <a:pt x="471423" y="5079"/>
                </a:lnTo>
                <a:close/>
              </a:path>
              <a:path w="1051052" h="166243">
                <a:moveTo>
                  <a:pt x="626871" y="124459"/>
                </a:moveTo>
                <a:lnTo>
                  <a:pt x="586104" y="124459"/>
                </a:lnTo>
                <a:lnTo>
                  <a:pt x="612515" y="126320"/>
                </a:lnTo>
                <a:lnTo>
                  <a:pt x="612427" y="133476"/>
                </a:lnTo>
                <a:lnTo>
                  <a:pt x="612082" y="151840"/>
                </a:lnTo>
                <a:lnTo>
                  <a:pt x="611758" y="166242"/>
                </a:lnTo>
                <a:lnTo>
                  <a:pt x="627188" y="151840"/>
                </a:lnTo>
                <a:lnTo>
                  <a:pt x="626956" y="139208"/>
                </a:lnTo>
                <a:lnTo>
                  <a:pt x="626871" y="124459"/>
                </a:lnTo>
                <a:close/>
              </a:path>
              <a:path w="1051052" h="166243">
                <a:moveTo>
                  <a:pt x="696482" y="49148"/>
                </a:moveTo>
                <a:lnTo>
                  <a:pt x="568197" y="49148"/>
                </a:lnTo>
                <a:lnTo>
                  <a:pt x="603086" y="56325"/>
                </a:lnTo>
                <a:lnTo>
                  <a:pt x="596910" y="68126"/>
                </a:lnTo>
                <a:lnTo>
                  <a:pt x="574889" y="99821"/>
                </a:lnTo>
                <a:lnTo>
                  <a:pt x="537337" y="133476"/>
                </a:lnTo>
                <a:lnTo>
                  <a:pt x="544165" y="135851"/>
                </a:lnTo>
                <a:lnTo>
                  <a:pt x="575916" y="113268"/>
                </a:lnTo>
                <a:lnTo>
                  <a:pt x="600333" y="83984"/>
                </a:lnTo>
                <a:lnTo>
                  <a:pt x="612520" y="60705"/>
                </a:lnTo>
                <a:lnTo>
                  <a:pt x="626977" y="60705"/>
                </a:lnTo>
                <a:lnTo>
                  <a:pt x="626998" y="49275"/>
                </a:lnTo>
                <a:lnTo>
                  <a:pt x="696594" y="49275"/>
                </a:lnTo>
                <a:close/>
              </a:path>
              <a:path w="1051052" h="166243">
                <a:moveTo>
                  <a:pt x="633857" y="49275"/>
                </a:moveTo>
                <a:lnTo>
                  <a:pt x="626998" y="49275"/>
                </a:lnTo>
                <a:lnTo>
                  <a:pt x="631059" y="61463"/>
                </a:lnTo>
                <a:lnTo>
                  <a:pt x="649913" y="97365"/>
                </a:lnTo>
                <a:lnTo>
                  <a:pt x="684783" y="130682"/>
                </a:lnTo>
                <a:lnTo>
                  <a:pt x="686434" y="125602"/>
                </a:lnTo>
                <a:lnTo>
                  <a:pt x="691641" y="122808"/>
                </a:lnTo>
                <a:lnTo>
                  <a:pt x="700658" y="122427"/>
                </a:lnTo>
                <a:lnTo>
                  <a:pt x="694993" y="114839"/>
                </a:lnTo>
                <a:lnTo>
                  <a:pt x="683826" y="109645"/>
                </a:lnTo>
                <a:lnTo>
                  <a:pt x="673473" y="103054"/>
                </a:lnTo>
                <a:lnTo>
                  <a:pt x="663932" y="95071"/>
                </a:lnTo>
                <a:lnTo>
                  <a:pt x="655202" y="85697"/>
                </a:lnTo>
                <a:lnTo>
                  <a:pt x="647280" y="74938"/>
                </a:lnTo>
                <a:lnTo>
                  <a:pt x="640166" y="62796"/>
                </a:lnTo>
                <a:lnTo>
                  <a:pt x="633857" y="49275"/>
                </a:lnTo>
                <a:close/>
              </a:path>
              <a:path w="1051052" h="166243">
                <a:moveTo>
                  <a:pt x="653541" y="108076"/>
                </a:moveTo>
                <a:lnTo>
                  <a:pt x="644270" y="116839"/>
                </a:lnTo>
                <a:lnTo>
                  <a:pt x="572262" y="116839"/>
                </a:lnTo>
                <a:lnTo>
                  <a:pt x="578992" y="125729"/>
                </a:lnTo>
                <a:lnTo>
                  <a:pt x="586104" y="124459"/>
                </a:lnTo>
                <a:lnTo>
                  <a:pt x="667892" y="124459"/>
                </a:lnTo>
                <a:lnTo>
                  <a:pt x="653541" y="108076"/>
                </a:lnTo>
                <a:close/>
              </a:path>
              <a:path w="1051052" h="166243">
                <a:moveTo>
                  <a:pt x="626977" y="60705"/>
                </a:moveTo>
                <a:lnTo>
                  <a:pt x="612520" y="60705"/>
                </a:lnTo>
                <a:lnTo>
                  <a:pt x="612520" y="116839"/>
                </a:lnTo>
                <a:lnTo>
                  <a:pt x="626871" y="116839"/>
                </a:lnTo>
                <a:lnTo>
                  <a:pt x="626977" y="60705"/>
                </a:lnTo>
                <a:close/>
              </a:path>
              <a:path w="1051052" h="166243">
                <a:moveTo>
                  <a:pt x="680846" y="31495"/>
                </a:moveTo>
                <a:lnTo>
                  <a:pt x="670306" y="41655"/>
                </a:lnTo>
                <a:lnTo>
                  <a:pt x="543660" y="41655"/>
                </a:lnTo>
                <a:lnTo>
                  <a:pt x="551179" y="51180"/>
                </a:lnTo>
                <a:lnTo>
                  <a:pt x="556767" y="49783"/>
                </a:lnTo>
                <a:lnTo>
                  <a:pt x="562482" y="49148"/>
                </a:lnTo>
                <a:lnTo>
                  <a:pt x="696482" y="49148"/>
                </a:lnTo>
                <a:lnTo>
                  <a:pt x="689845" y="41655"/>
                </a:lnTo>
                <a:lnTo>
                  <a:pt x="612520" y="41655"/>
                </a:lnTo>
                <a:lnTo>
                  <a:pt x="689733" y="41528"/>
                </a:lnTo>
                <a:lnTo>
                  <a:pt x="680846" y="31495"/>
                </a:lnTo>
                <a:close/>
              </a:path>
              <a:path w="1051052" h="166243">
                <a:moveTo>
                  <a:pt x="611994" y="4036"/>
                </a:moveTo>
                <a:lnTo>
                  <a:pt x="612350" y="17882"/>
                </a:lnTo>
                <a:lnTo>
                  <a:pt x="612533" y="30422"/>
                </a:lnTo>
                <a:lnTo>
                  <a:pt x="612520" y="41655"/>
                </a:lnTo>
                <a:lnTo>
                  <a:pt x="626998" y="41655"/>
                </a:lnTo>
                <a:lnTo>
                  <a:pt x="626998" y="17271"/>
                </a:lnTo>
                <a:lnTo>
                  <a:pt x="633857" y="10794"/>
                </a:lnTo>
                <a:lnTo>
                  <a:pt x="611994" y="4036"/>
                </a:lnTo>
                <a:close/>
              </a:path>
              <a:path w="1051052" h="166243">
                <a:moveTo>
                  <a:pt x="736345" y="6095"/>
                </a:moveTo>
                <a:lnTo>
                  <a:pt x="734948" y="11048"/>
                </a:lnTo>
                <a:lnTo>
                  <a:pt x="742441" y="17779"/>
                </a:lnTo>
                <a:lnTo>
                  <a:pt x="747776" y="24383"/>
                </a:lnTo>
                <a:lnTo>
                  <a:pt x="750696" y="30733"/>
                </a:lnTo>
                <a:lnTo>
                  <a:pt x="752856" y="37083"/>
                </a:lnTo>
                <a:lnTo>
                  <a:pt x="755522" y="40258"/>
                </a:lnTo>
                <a:lnTo>
                  <a:pt x="759840" y="40258"/>
                </a:lnTo>
                <a:lnTo>
                  <a:pt x="761238" y="39369"/>
                </a:lnTo>
                <a:lnTo>
                  <a:pt x="765428" y="35940"/>
                </a:lnTo>
                <a:lnTo>
                  <a:pt x="766444" y="33273"/>
                </a:lnTo>
                <a:lnTo>
                  <a:pt x="766444" y="26034"/>
                </a:lnTo>
                <a:lnTo>
                  <a:pt x="764285" y="22478"/>
                </a:lnTo>
                <a:lnTo>
                  <a:pt x="759380" y="18393"/>
                </a:lnTo>
                <a:lnTo>
                  <a:pt x="750400" y="12911"/>
                </a:lnTo>
                <a:lnTo>
                  <a:pt x="736345" y="6095"/>
                </a:lnTo>
                <a:close/>
              </a:path>
              <a:path w="1051052" h="166243">
                <a:moveTo>
                  <a:pt x="878134" y="70611"/>
                </a:moveTo>
                <a:lnTo>
                  <a:pt x="790956" y="70611"/>
                </a:lnTo>
                <a:lnTo>
                  <a:pt x="789046" y="71066"/>
                </a:lnTo>
                <a:lnTo>
                  <a:pt x="813434" y="72389"/>
                </a:lnTo>
                <a:lnTo>
                  <a:pt x="813278" y="128949"/>
                </a:lnTo>
                <a:lnTo>
                  <a:pt x="813188" y="140597"/>
                </a:lnTo>
                <a:lnTo>
                  <a:pt x="812993" y="149889"/>
                </a:lnTo>
                <a:lnTo>
                  <a:pt x="812545" y="165099"/>
                </a:lnTo>
                <a:lnTo>
                  <a:pt x="828344" y="158316"/>
                </a:lnTo>
                <a:lnTo>
                  <a:pt x="827898" y="145916"/>
                </a:lnTo>
                <a:lnTo>
                  <a:pt x="827785" y="72516"/>
                </a:lnTo>
                <a:lnTo>
                  <a:pt x="879728" y="72516"/>
                </a:lnTo>
                <a:lnTo>
                  <a:pt x="878134" y="70611"/>
                </a:lnTo>
                <a:close/>
              </a:path>
              <a:path w="1051052" h="166243">
                <a:moveTo>
                  <a:pt x="762000" y="69849"/>
                </a:moveTo>
                <a:lnTo>
                  <a:pt x="734948" y="69849"/>
                </a:lnTo>
                <a:lnTo>
                  <a:pt x="733802" y="70423"/>
                </a:lnTo>
                <a:lnTo>
                  <a:pt x="744473" y="71627"/>
                </a:lnTo>
                <a:lnTo>
                  <a:pt x="744362" y="128949"/>
                </a:lnTo>
                <a:lnTo>
                  <a:pt x="744239" y="137316"/>
                </a:lnTo>
                <a:lnTo>
                  <a:pt x="743457" y="141223"/>
                </a:lnTo>
                <a:lnTo>
                  <a:pt x="741552" y="144398"/>
                </a:lnTo>
                <a:lnTo>
                  <a:pt x="754921" y="156836"/>
                </a:lnTo>
                <a:lnTo>
                  <a:pt x="759487" y="149889"/>
                </a:lnTo>
                <a:lnTo>
                  <a:pt x="766098" y="140597"/>
                </a:lnTo>
                <a:lnTo>
                  <a:pt x="771187" y="133730"/>
                </a:lnTo>
                <a:lnTo>
                  <a:pt x="757427" y="133730"/>
                </a:lnTo>
                <a:lnTo>
                  <a:pt x="757427" y="73405"/>
                </a:lnTo>
                <a:lnTo>
                  <a:pt x="762000" y="69849"/>
                </a:lnTo>
                <a:close/>
              </a:path>
              <a:path w="1051052" h="166243">
                <a:moveTo>
                  <a:pt x="782446" y="110489"/>
                </a:moveTo>
                <a:lnTo>
                  <a:pt x="757427" y="133730"/>
                </a:lnTo>
                <a:lnTo>
                  <a:pt x="771187" y="133730"/>
                </a:lnTo>
                <a:lnTo>
                  <a:pt x="774732" y="128949"/>
                </a:lnTo>
                <a:lnTo>
                  <a:pt x="785367" y="114934"/>
                </a:lnTo>
                <a:lnTo>
                  <a:pt x="782446" y="110489"/>
                </a:lnTo>
                <a:close/>
              </a:path>
              <a:path w="1051052" h="166243">
                <a:moveTo>
                  <a:pt x="865377" y="55371"/>
                </a:moveTo>
                <a:lnTo>
                  <a:pt x="855344" y="64896"/>
                </a:lnTo>
                <a:lnTo>
                  <a:pt x="767053" y="64896"/>
                </a:lnTo>
                <a:lnTo>
                  <a:pt x="774572" y="74421"/>
                </a:lnTo>
                <a:lnTo>
                  <a:pt x="780160" y="73024"/>
                </a:lnTo>
                <a:lnTo>
                  <a:pt x="785621" y="71881"/>
                </a:lnTo>
                <a:lnTo>
                  <a:pt x="789046" y="71066"/>
                </a:lnTo>
                <a:lnTo>
                  <a:pt x="780669" y="70611"/>
                </a:lnTo>
                <a:lnTo>
                  <a:pt x="878134" y="70611"/>
                </a:lnTo>
                <a:lnTo>
                  <a:pt x="873350" y="64896"/>
                </a:lnTo>
                <a:lnTo>
                  <a:pt x="813434" y="64896"/>
                </a:lnTo>
                <a:lnTo>
                  <a:pt x="873244" y="64769"/>
                </a:lnTo>
                <a:lnTo>
                  <a:pt x="865377" y="55371"/>
                </a:lnTo>
                <a:close/>
              </a:path>
              <a:path w="1051052" h="166243">
                <a:moveTo>
                  <a:pt x="752601" y="55879"/>
                </a:moveTo>
                <a:lnTo>
                  <a:pt x="744092" y="64134"/>
                </a:lnTo>
                <a:lnTo>
                  <a:pt x="715110" y="64134"/>
                </a:lnTo>
                <a:lnTo>
                  <a:pt x="722629" y="73659"/>
                </a:lnTo>
                <a:lnTo>
                  <a:pt x="728217" y="72262"/>
                </a:lnTo>
                <a:lnTo>
                  <a:pt x="732408" y="71119"/>
                </a:lnTo>
                <a:lnTo>
                  <a:pt x="733802" y="70423"/>
                </a:lnTo>
                <a:lnTo>
                  <a:pt x="728726" y="69849"/>
                </a:lnTo>
                <a:lnTo>
                  <a:pt x="762000" y="69849"/>
                </a:lnTo>
                <a:lnTo>
                  <a:pt x="764285" y="68071"/>
                </a:lnTo>
                <a:lnTo>
                  <a:pt x="760513" y="64134"/>
                </a:lnTo>
                <a:lnTo>
                  <a:pt x="744092" y="64134"/>
                </a:lnTo>
                <a:lnTo>
                  <a:pt x="760391" y="64007"/>
                </a:lnTo>
                <a:lnTo>
                  <a:pt x="752601" y="55879"/>
                </a:lnTo>
                <a:close/>
              </a:path>
              <a:path w="1051052" h="166243">
                <a:moveTo>
                  <a:pt x="790956" y="70611"/>
                </a:moveTo>
                <a:lnTo>
                  <a:pt x="780669" y="70611"/>
                </a:lnTo>
                <a:lnTo>
                  <a:pt x="789046" y="71066"/>
                </a:lnTo>
                <a:lnTo>
                  <a:pt x="790956" y="70611"/>
                </a:lnTo>
                <a:close/>
              </a:path>
              <a:path w="1051052" h="166243">
                <a:moveTo>
                  <a:pt x="734948" y="69849"/>
                </a:moveTo>
                <a:lnTo>
                  <a:pt x="728726" y="69849"/>
                </a:lnTo>
                <a:lnTo>
                  <a:pt x="733802" y="70423"/>
                </a:lnTo>
                <a:lnTo>
                  <a:pt x="734948" y="69849"/>
                </a:lnTo>
                <a:close/>
              </a:path>
              <a:path w="1051052" h="166243">
                <a:moveTo>
                  <a:pt x="812966" y="10430"/>
                </a:moveTo>
                <a:lnTo>
                  <a:pt x="813167" y="20827"/>
                </a:lnTo>
                <a:lnTo>
                  <a:pt x="813308" y="32613"/>
                </a:lnTo>
                <a:lnTo>
                  <a:pt x="813434" y="64896"/>
                </a:lnTo>
                <a:lnTo>
                  <a:pt x="827785" y="64896"/>
                </a:lnTo>
                <a:lnTo>
                  <a:pt x="827913" y="20827"/>
                </a:lnTo>
                <a:lnTo>
                  <a:pt x="833373" y="14350"/>
                </a:lnTo>
                <a:lnTo>
                  <a:pt x="812966" y="10430"/>
                </a:lnTo>
                <a:close/>
              </a:path>
              <a:path w="1051052" h="166243">
                <a:moveTo>
                  <a:pt x="959889" y="133447"/>
                </a:moveTo>
                <a:lnTo>
                  <a:pt x="943746" y="133447"/>
                </a:lnTo>
                <a:lnTo>
                  <a:pt x="950931" y="143427"/>
                </a:lnTo>
                <a:lnTo>
                  <a:pt x="960668" y="152731"/>
                </a:lnTo>
                <a:lnTo>
                  <a:pt x="971800" y="159019"/>
                </a:lnTo>
                <a:lnTo>
                  <a:pt x="984250" y="162178"/>
                </a:lnTo>
                <a:lnTo>
                  <a:pt x="993648" y="163321"/>
                </a:lnTo>
                <a:lnTo>
                  <a:pt x="998347" y="162305"/>
                </a:lnTo>
                <a:lnTo>
                  <a:pt x="998347" y="158495"/>
                </a:lnTo>
                <a:lnTo>
                  <a:pt x="997838" y="157225"/>
                </a:lnTo>
                <a:lnTo>
                  <a:pt x="996823" y="155193"/>
                </a:lnTo>
                <a:lnTo>
                  <a:pt x="995552" y="153415"/>
                </a:lnTo>
                <a:lnTo>
                  <a:pt x="994860" y="149605"/>
                </a:lnTo>
                <a:lnTo>
                  <a:pt x="994745" y="148043"/>
                </a:lnTo>
                <a:lnTo>
                  <a:pt x="994693" y="146684"/>
                </a:lnTo>
                <a:lnTo>
                  <a:pt x="981582" y="146684"/>
                </a:lnTo>
                <a:lnTo>
                  <a:pt x="975740" y="145922"/>
                </a:lnTo>
                <a:lnTo>
                  <a:pt x="970026" y="142874"/>
                </a:lnTo>
                <a:lnTo>
                  <a:pt x="964311" y="137667"/>
                </a:lnTo>
                <a:lnTo>
                  <a:pt x="959889" y="133447"/>
                </a:lnTo>
                <a:close/>
              </a:path>
              <a:path w="1051052" h="166243">
                <a:moveTo>
                  <a:pt x="941296" y="65912"/>
                </a:moveTo>
                <a:lnTo>
                  <a:pt x="908050" y="65912"/>
                </a:lnTo>
                <a:lnTo>
                  <a:pt x="927989" y="71481"/>
                </a:lnTo>
                <a:lnTo>
                  <a:pt x="929340" y="85299"/>
                </a:lnTo>
                <a:lnTo>
                  <a:pt x="931084" y="98041"/>
                </a:lnTo>
                <a:lnTo>
                  <a:pt x="933110" y="109811"/>
                </a:lnTo>
                <a:lnTo>
                  <a:pt x="935308" y="120710"/>
                </a:lnTo>
                <a:lnTo>
                  <a:pt x="927606" y="127404"/>
                </a:lnTo>
                <a:lnTo>
                  <a:pt x="917885" y="134431"/>
                </a:lnTo>
                <a:lnTo>
                  <a:pt x="906156" y="141822"/>
                </a:lnTo>
                <a:lnTo>
                  <a:pt x="892428" y="149605"/>
                </a:lnTo>
                <a:lnTo>
                  <a:pt x="897840" y="153415"/>
                </a:lnTo>
                <a:lnTo>
                  <a:pt x="911223" y="148043"/>
                </a:lnTo>
                <a:lnTo>
                  <a:pt x="923231" y="142739"/>
                </a:lnTo>
                <a:lnTo>
                  <a:pt x="934020" y="137781"/>
                </a:lnTo>
                <a:lnTo>
                  <a:pt x="943746" y="133447"/>
                </a:lnTo>
                <a:lnTo>
                  <a:pt x="959889" y="133447"/>
                </a:lnTo>
                <a:lnTo>
                  <a:pt x="958723" y="132333"/>
                </a:lnTo>
                <a:lnTo>
                  <a:pt x="954531" y="126999"/>
                </a:lnTo>
                <a:lnTo>
                  <a:pt x="953385" y="120045"/>
                </a:lnTo>
                <a:lnTo>
                  <a:pt x="961530" y="112137"/>
                </a:lnTo>
                <a:lnTo>
                  <a:pt x="968003" y="105028"/>
                </a:lnTo>
                <a:lnTo>
                  <a:pt x="952118" y="105028"/>
                </a:lnTo>
                <a:lnTo>
                  <a:pt x="945752" y="102576"/>
                </a:lnTo>
                <a:lnTo>
                  <a:pt x="943616" y="91208"/>
                </a:lnTo>
                <a:lnTo>
                  <a:pt x="942055" y="77801"/>
                </a:lnTo>
                <a:lnTo>
                  <a:pt x="941296" y="65912"/>
                </a:lnTo>
                <a:close/>
              </a:path>
              <a:path w="1051052" h="166243">
                <a:moveTo>
                  <a:pt x="988440" y="116585"/>
                </a:moveTo>
                <a:lnTo>
                  <a:pt x="981582" y="146684"/>
                </a:lnTo>
                <a:lnTo>
                  <a:pt x="994693" y="146684"/>
                </a:lnTo>
                <a:lnTo>
                  <a:pt x="994568" y="143427"/>
                </a:lnTo>
                <a:lnTo>
                  <a:pt x="994443" y="137667"/>
                </a:lnTo>
                <a:lnTo>
                  <a:pt x="994522" y="132333"/>
                </a:lnTo>
                <a:lnTo>
                  <a:pt x="994663" y="127888"/>
                </a:lnTo>
                <a:lnTo>
                  <a:pt x="995679" y="118363"/>
                </a:lnTo>
                <a:lnTo>
                  <a:pt x="988440" y="116585"/>
                </a:lnTo>
                <a:close/>
              </a:path>
              <a:path w="1051052" h="166243">
                <a:moveTo>
                  <a:pt x="972438" y="74167"/>
                </a:moveTo>
                <a:lnTo>
                  <a:pt x="952118" y="105028"/>
                </a:lnTo>
                <a:lnTo>
                  <a:pt x="968003" y="105028"/>
                </a:lnTo>
                <a:lnTo>
                  <a:pt x="970231" y="102576"/>
                </a:lnTo>
                <a:lnTo>
                  <a:pt x="979297" y="91566"/>
                </a:lnTo>
                <a:lnTo>
                  <a:pt x="986789" y="87248"/>
                </a:lnTo>
                <a:lnTo>
                  <a:pt x="972438" y="74167"/>
                </a:lnTo>
                <a:close/>
              </a:path>
              <a:path w="1051052" h="166243">
                <a:moveTo>
                  <a:pt x="924811" y="4025"/>
                </a:moveTo>
                <a:lnTo>
                  <a:pt x="927353" y="56514"/>
                </a:lnTo>
                <a:lnTo>
                  <a:pt x="891159" y="60197"/>
                </a:lnTo>
                <a:lnTo>
                  <a:pt x="900429" y="68706"/>
                </a:lnTo>
                <a:lnTo>
                  <a:pt x="908050" y="65912"/>
                </a:lnTo>
                <a:lnTo>
                  <a:pt x="941296" y="65912"/>
                </a:lnTo>
                <a:lnTo>
                  <a:pt x="941069" y="62356"/>
                </a:lnTo>
                <a:lnTo>
                  <a:pt x="993013" y="56641"/>
                </a:lnTo>
                <a:lnTo>
                  <a:pt x="987590" y="51688"/>
                </a:lnTo>
                <a:lnTo>
                  <a:pt x="968501" y="51688"/>
                </a:lnTo>
                <a:lnTo>
                  <a:pt x="940577" y="43274"/>
                </a:lnTo>
                <a:lnTo>
                  <a:pt x="939800" y="16890"/>
                </a:lnTo>
                <a:lnTo>
                  <a:pt x="945895" y="10286"/>
                </a:lnTo>
                <a:lnTo>
                  <a:pt x="924811" y="4025"/>
                </a:lnTo>
                <a:close/>
              </a:path>
              <a:path w="1051052" h="166243">
                <a:moveTo>
                  <a:pt x="976884" y="41909"/>
                </a:moveTo>
                <a:lnTo>
                  <a:pt x="968501" y="51688"/>
                </a:lnTo>
                <a:lnTo>
                  <a:pt x="987590" y="51688"/>
                </a:lnTo>
                <a:lnTo>
                  <a:pt x="976884" y="41909"/>
                </a:lnTo>
                <a:close/>
              </a:path>
              <a:path w="1051052" h="166243">
                <a:moveTo>
                  <a:pt x="948309" y="14477"/>
                </a:moveTo>
                <a:lnTo>
                  <a:pt x="945895" y="19176"/>
                </a:lnTo>
                <a:lnTo>
                  <a:pt x="954277" y="27685"/>
                </a:lnTo>
                <a:lnTo>
                  <a:pt x="959865" y="33908"/>
                </a:lnTo>
                <a:lnTo>
                  <a:pt x="962405" y="37845"/>
                </a:lnTo>
                <a:lnTo>
                  <a:pt x="964184" y="41274"/>
                </a:lnTo>
                <a:lnTo>
                  <a:pt x="966088" y="43052"/>
                </a:lnTo>
                <a:lnTo>
                  <a:pt x="970026" y="43052"/>
                </a:lnTo>
                <a:lnTo>
                  <a:pt x="971803" y="41655"/>
                </a:lnTo>
                <a:lnTo>
                  <a:pt x="973709" y="39115"/>
                </a:lnTo>
                <a:lnTo>
                  <a:pt x="975613" y="36448"/>
                </a:lnTo>
                <a:lnTo>
                  <a:pt x="976122" y="33273"/>
                </a:lnTo>
                <a:lnTo>
                  <a:pt x="973937" y="27227"/>
                </a:lnTo>
                <a:lnTo>
                  <a:pt x="965235" y="21376"/>
                </a:lnTo>
                <a:lnTo>
                  <a:pt x="948309" y="14477"/>
                </a:lnTo>
                <a:close/>
              </a:path>
              <a:path w="1051052" h="166243">
                <a:moveTo>
                  <a:pt x="1005459" y="141985"/>
                </a:moveTo>
                <a:lnTo>
                  <a:pt x="1007556" y="149270"/>
                </a:lnTo>
                <a:lnTo>
                  <a:pt x="1021372" y="156724"/>
                </a:lnTo>
                <a:lnTo>
                  <a:pt x="1026413" y="164591"/>
                </a:lnTo>
                <a:lnTo>
                  <a:pt x="1046227" y="145795"/>
                </a:lnTo>
                <a:lnTo>
                  <a:pt x="1027176" y="145795"/>
                </a:lnTo>
                <a:lnTo>
                  <a:pt x="1019301" y="144652"/>
                </a:lnTo>
                <a:lnTo>
                  <a:pt x="1005459" y="141985"/>
                </a:lnTo>
                <a:close/>
              </a:path>
              <a:path w="1051052" h="166243">
                <a:moveTo>
                  <a:pt x="1032818" y="8317"/>
                </a:moveTo>
                <a:lnTo>
                  <a:pt x="1033059" y="20666"/>
                </a:lnTo>
                <a:lnTo>
                  <a:pt x="1033216" y="33509"/>
                </a:lnTo>
                <a:lnTo>
                  <a:pt x="1033213" y="89763"/>
                </a:lnTo>
                <a:lnTo>
                  <a:pt x="1033144" y="139826"/>
                </a:lnTo>
                <a:lnTo>
                  <a:pt x="1032763" y="143001"/>
                </a:lnTo>
                <a:lnTo>
                  <a:pt x="1031493" y="144779"/>
                </a:lnTo>
                <a:lnTo>
                  <a:pt x="1027176" y="145795"/>
                </a:lnTo>
                <a:lnTo>
                  <a:pt x="1046227" y="145795"/>
                </a:lnTo>
                <a:lnTo>
                  <a:pt x="1046352" y="15620"/>
                </a:lnTo>
                <a:lnTo>
                  <a:pt x="1051052" y="9778"/>
                </a:lnTo>
                <a:lnTo>
                  <a:pt x="1032818" y="8317"/>
                </a:lnTo>
                <a:close/>
              </a:path>
              <a:path w="1051052" h="166243">
                <a:moveTo>
                  <a:pt x="1000016" y="34952"/>
                </a:moveTo>
                <a:lnTo>
                  <a:pt x="1000236" y="46121"/>
                </a:lnTo>
                <a:lnTo>
                  <a:pt x="1000320" y="89763"/>
                </a:lnTo>
                <a:lnTo>
                  <a:pt x="1000146" y="104266"/>
                </a:lnTo>
                <a:lnTo>
                  <a:pt x="999939" y="115019"/>
                </a:lnTo>
                <a:lnTo>
                  <a:pt x="999616" y="126364"/>
                </a:lnTo>
                <a:lnTo>
                  <a:pt x="1014094" y="120014"/>
                </a:lnTo>
                <a:lnTo>
                  <a:pt x="1013713" y="112267"/>
                </a:lnTo>
                <a:lnTo>
                  <a:pt x="1013460" y="104266"/>
                </a:lnTo>
                <a:lnTo>
                  <a:pt x="1013460" y="42163"/>
                </a:lnTo>
                <a:lnTo>
                  <a:pt x="1018286" y="36321"/>
                </a:lnTo>
                <a:lnTo>
                  <a:pt x="1000016" y="349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2595498" y="5272404"/>
            <a:ext cx="701928" cy="165734"/>
          </a:xfrm>
          <a:custGeom>
            <a:avLst/>
            <a:gdLst/>
            <a:ahLst/>
            <a:cxnLst/>
            <a:rect l="l" t="t" r="r" b="b"/>
            <a:pathLst>
              <a:path w="701928" h="165735">
                <a:moveTo>
                  <a:pt x="70579" y="12002"/>
                </a:moveTo>
                <a:lnTo>
                  <a:pt x="70887" y="24003"/>
                </a:lnTo>
                <a:lnTo>
                  <a:pt x="70993" y="145923"/>
                </a:lnTo>
                <a:lnTo>
                  <a:pt x="45719" y="145923"/>
                </a:lnTo>
                <a:lnTo>
                  <a:pt x="53339" y="155575"/>
                </a:lnTo>
                <a:lnTo>
                  <a:pt x="58927" y="154178"/>
                </a:lnTo>
                <a:lnTo>
                  <a:pt x="64643" y="153543"/>
                </a:lnTo>
                <a:lnTo>
                  <a:pt x="163861" y="153543"/>
                </a:lnTo>
                <a:lnTo>
                  <a:pt x="158228" y="146050"/>
                </a:lnTo>
                <a:lnTo>
                  <a:pt x="123570" y="146050"/>
                </a:lnTo>
                <a:lnTo>
                  <a:pt x="84074" y="145923"/>
                </a:lnTo>
                <a:lnTo>
                  <a:pt x="84074" y="107569"/>
                </a:lnTo>
                <a:lnTo>
                  <a:pt x="137327" y="107569"/>
                </a:lnTo>
                <a:lnTo>
                  <a:pt x="137335" y="100076"/>
                </a:lnTo>
                <a:lnTo>
                  <a:pt x="123570" y="100076"/>
                </a:lnTo>
                <a:lnTo>
                  <a:pt x="84074" y="99949"/>
                </a:lnTo>
                <a:lnTo>
                  <a:pt x="84200" y="65024"/>
                </a:lnTo>
                <a:lnTo>
                  <a:pt x="137372" y="65024"/>
                </a:lnTo>
                <a:lnTo>
                  <a:pt x="137380" y="57531"/>
                </a:lnTo>
                <a:lnTo>
                  <a:pt x="84200" y="57531"/>
                </a:lnTo>
                <a:lnTo>
                  <a:pt x="84200" y="24003"/>
                </a:lnTo>
                <a:lnTo>
                  <a:pt x="139064" y="24003"/>
                </a:lnTo>
                <a:lnTo>
                  <a:pt x="143637" y="19431"/>
                </a:lnTo>
                <a:lnTo>
                  <a:pt x="140118" y="16510"/>
                </a:lnTo>
                <a:lnTo>
                  <a:pt x="123825" y="16510"/>
                </a:lnTo>
                <a:lnTo>
                  <a:pt x="82803" y="16383"/>
                </a:lnTo>
                <a:lnTo>
                  <a:pt x="70579" y="12002"/>
                </a:lnTo>
                <a:close/>
              </a:path>
              <a:path w="701928" h="165735">
                <a:moveTo>
                  <a:pt x="163861" y="153543"/>
                </a:moveTo>
                <a:lnTo>
                  <a:pt x="70357" y="153543"/>
                </a:lnTo>
                <a:lnTo>
                  <a:pt x="163956" y="153670"/>
                </a:lnTo>
                <a:lnTo>
                  <a:pt x="163861" y="153543"/>
                </a:lnTo>
                <a:close/>
              </a:path>
              <a:path w="701928" h="165735">
                <a:moveTo>
                  <a:pt x="60910" y="122021"/>
                </a:moveTo>
                <a:lnTo>
                  <a:pt x="23766" y="132594"/>
                </a:lnTo>
                <a:lnTo>
                  <a:pt x="0" y="137922"/>
                </a:lnTo>
                <a:lnTo>
                  <a:pt x="15969" y="150181"/>
                </a:lnTo>
                <a:lnTo>
                  <a:pt x="26671" y="144737"/>
                </a:lnTo>
                <a:lnTo>
                  <a:pt x="43578" y="137041"/>
                </a:lnTo>
                <a:lnTo>
                  <a:pt x="55813" y="131820"/>
                </a:lnTo>
                <a:lnTo>
                  <a:pt x="65658" y="127889"/>
                </a:lnTo>
                <a:lnTo>
                  <a:pt x="60910" y="122021"/>
                </a:lnTo>
                <a:close/>
              </a:path>
              <a:path w="701928" h="165735">
                <a:moveTo>
                  <a:pt x="137327" y="107569"/>
                </a:moveTo>
                <a:lnTo>
                  <a:pt x="123570" y="107569"/>
                </a:lnTo>
                <a:lnTo>
                  <a:pt x="123570" y="146050"/>
                </a:lnTo>
                <a:lnTo>
                  <a:pt x="137287" y="146050"/>
                </a:lnTo>
                <a:lnTo>
                  <a:pt x="137327" y="107569"/>
                </a:lnTo>
                <a:close/>
              </a:path>
              <a:path w="701928" h="165735">
                <a:moveTo>
                  <a:pt x="150494" y="135763"/>
                </a:moveTo>
                <a:lnTo>
                  <a:pt x="138937" y="146050"/>
                </a:lnTo>
                <a:lnTo>
                  <a:pt x="158228" y="146050"/>
                </a:lnTo>
                <a:lnTo>
                  <a:pt x="150494" y="135763"/>
                </a:lnTo>
                <a:close/>
              </a:path>
              <a:path w="701928" h="165735">
                <a:moveTo>
                  <a:pt x="50193" y="67183"/>
                </a:moveTo>
                <a:lnTo>
                  <a:pt x="33908" y="67183"/>
                </a:lnTo>
                <a:lnTo>
                  <a:pt x="32296" y="75334"/>
                </a:lnTo>
                <a:lnTo>
                  <a:pt x="24510" y="85974"/>
                </a:lnTo>
                <a:lnTo>
                  <a:pt x="18542" y="93726"/>
                </a:lnTo>
                <a:lnTo>
                  <a:pt x="13843" y="99441"/>
                </a:lnTo>
                <a:lnTo>
                  <a:pt x="9017" y="103124"/>
                </a:lnTo>
                <a:lnTo>
                  <a:pt x="4063" y="104775"/>
                </a:lnTo>
                <a:lnTo>
                  <a:pt x="13926" y="119344"/>
                </a:lnTo>
                <a:lnTo>
                  <a:pt x="23516" y="114469"/>
                </a:lnTo>
                <a:lnTo>
                  <a:pt x="37693" y="109236"/>
                </a:lnTo>
                <a:lnTo>
                  <a:pt x="60014" y="101981"/>
                </a:lnTo>
                <a:lnTo>
                  <a:pt x="22606" y="101981"/>
                </a:lnTo>
                <a:lnTo>
                  <a:pt x="31685" y="91555"/>
                </a:lnTo>
                <a:lnTo>
                  <a:pt x="40122" y="81149"/>
                </a:lnTo>
                <a:lnTo>
                  <a:pt x="47332" y="71454"/>
                </a:lnTo>
                <a:lnTo>
                  <a:pt x="50193" y="67183"/>
                </a:lnTo>
                <a:close/>
              </a:path>
              <a:path w="701928" h="165735">
                <a:moveTo>
                  <a:pt x="60195" y="95310"/>
                </a:moveTo>
                <a:lnTo>
                  <a:pt x="49615" y="97571"/>
                </a:lnTo>
                <a:lnTo>
                  <a:pt x="37095" y="99804"/>
                </a:lnTo>
                <a:lnTo>
                  <a:pt x="22606" y="101981"/>
                </a:lnTo>
                <a:lnTo>
                  <a:pt x="60014" y="101981"/>
                </a:lnTo>
                <a:lnTo>
                  <a:pt x="61594" y="101473"/>
                </a:lnTo>
                <a:lnTo>
                  <a:pt x="60195" y="95310"/>
                </a:lnTo>
                <a:close/>
              </a:path>
              <a:path w="701928" h="165735">
                <a:moveTo>
                  <a:pt x="137372" y="65024"/>
                </a:moveTo>
                <a:lnTo>
                  <a:pt x="84200" y="65024"/>
                </a:lnTo>
                <a:lnTo>
                  <a:pt x="123698" y="65151"/>
                </a:lnTo>
                <a:lnTo>
                  <a:pt x="123570" y="100076"/>
                </a:lnTo>
                <a:lnTo>
                  <a:pt x="137335" y="100076"/>
                </a:lnTo>
                <a:lnTo>
                  <a:pt x="137372" y="65024"/>
                </a:lnTo>
                <a:close/>
              </a:path>
              <a:path w="701928" h="165735">
                <a:moveTo>
                  <a:pt x="31112" y="6437"/>
                </a:moveTo>
                <a:lnTo>
                  <a:pt x="16642" y="44151"/>
                </a:lnTo>
                <a:lnTo>
                  <a:pt x="2158" y="62230"/>
                </a:lnTo>
                <a:lnTo>
                  <a:pt x="9525" y="76835"/>
                </a:lnTo>
                <a:lnTo>
                  <a:pt x="18542" y="72898"/>
                </a:lnTo>
                <a:lnTo>
                  <a:pt x="28828" y="68834"/>
                </a:lnTo>
                <a:lnTo>
                  <a:pt x="33908" y="67183"/>
                </a:lnTo>
                <a:lnTo>
                  <a:pt x="50193" y="67183"/>
                </a:lnTo>
                <a:lnTo>
                  <a:pt x="53339" y="62484"/>
                </a:lnTo>
                <a:lnTo>
                  <a:pt x="55471" y="59182"/>
                </a:lnTo>
                <a:lnTo>
                  <a:pt x="40893" y="59182"/>
                </a:lnTo>
                <a:lnTo>
                  <a:pt x="22664" y="52311"/>
                </a:lnTo>
                <a:lnTo>
                  <a:pt x="29769" y="41552"/>
                </a:lnTo>
                <a:lnTo>
                  <a:pt x="35559" y="31877"/>
                </a:lnTo>
                <a:lnTo>
                  <a:pt x="39496" y="24003"/>
                </a:lnTo>
                <a:lnTo>
                  <a:pt x="43687" y="17526"/>
                </a:lnTo>
                <a:lnTo>
                  <a:pt x="48006" y="12700"/>
                </a:lnTo>
                <a:lnTo>
                  <a:pt x="31112" y="6437"/>
                </a:lnTo>
                <a:close/>
              </a:path>
              <a:path w="701928" h="165735">
                <a:moveTo>
                  <a:pt x="50918" y="36100"/>
                </a:moveTo>
                <a:lnTo>
                  <a:pt x="46155" y="48181"/>
                </a:lnTo>
                <a:lnTo>
                  <a:pt x="40893" y="59182"/>
                </a:lnTo>
                <a:lnTo>
                  <a:pt x="55471" y="59182"/>
                </a:lnTo>
                <a:lnTo>
                  <a:pt x="59915" y="52311"/>
                </a:lnTo>
                <a:lnTo>
                  <a:pt x="64388" y="45974"/>
                </a:lnTo>
                <a:lnTo>
                  <a:pt x="67056" y="42799"/>
                </a:lnTo>
                <a:lnTo>
                  <a:pt x="50918" y="36100"/>
                </a:lnTo>
                <a:close/>
              </a:path>
              <a:path w="701928" h="165735">
                <a:moveTo>
                  <a:pt x="139064" y="24003"/>
                </a:moveTo>
                <a:lnTo>
                  <a:pt x="123698" y="24003"/>
                </a:lnTo>
                <a:lnTo>
                  <a:pt x="123698" y="57531"/>
                </a:lnTo>
                <a:lnTo>
                  <a:pt x="137380" y="57531"/>
                </a:lnTo>
                <a:lnTo>
                  <a:pt x="137413" y="25654"/>
                </a:lnTo>
                <a:lnTo>
                  <a:pt x="139064" y="24003"/>
                </a:lnTo>
                <a:close/>
              </a:path>
              <a:path w="701928" h="165735">
                <a:moveTo>
                  <a:pt x="130175" y="8255"/>
                </a:moveTo>
                <a:lnTo>
                  <a:pt x="123825" y="16510"/>
                </a:lnTo>
                <a:lnTo>
                  <a:pt x="140118" y="16510"/>
                </a:lnTo>
                <a:lnTo>
                  <a:pt x="130175" y="8255"/>
                </a:lnTo>
                <a:close/>
              </a:path>
              <a:path w="701928" h="165735">
                <a:moveTo>
                  <a:pt x="299719" y="94361"/>
                </a:moveTo>
                <a:lnTo>
                  <a:pt x="301258" y="106680"/>
                </a:lnTo>
                <a:lnTo>
                  <a:pt x="309901" y="120355"/>
                </a:lnTo>
                <a:lnTo>
                  <a:pt x="316563" y="131856"/>
                </a:lnTo>
                <a:lnTo>
                  <a:pt x="321252" y="141183"/>
                </a:lnTo>
                <a:lnTo>
                  <a:pt x="323976" y="148336"/>
                </a:lnTo>
                <a:lnTo>
                  <a:pt x="325500" y="155702"/>
                </a:lnTo>
                <a:lnTo>
                  <a:pt x="327787" y="159385"/>
                </a:lnTo>
                <a:lnTo>
                  <a:pt x="340106" y="146939"/>
                </a:lnTo>
                <a:lnTo>
                  <a:pt x="339598" y="142748"/>
                </a:lnTo>
                <a:lnTo>
                  <a:pt x="339217" y="138557"/>
                </a:lnTo>
                <a:lnTo>
                  <a:pt x="336042" y="133096"/>
                </a:lnTo>
                <a:lnTo>
                  <a:pt x="327740" y="123100"/>
                </a:lnTo>
                <a:lnTo>
                  <a:pt x="320609" y="115350"/>
                </a:lnTo>
                <a:lnTo>
                  <a:pt x="311257" y="105758"/>
                </a:lnTo>
                <a:lnTo>
                  <a:pt x="299719" y="94361"/>
                </a:lnTo>
                <a:close/>
              </a:path>
              <a:path w="701928" h="165735">
                <a:moveTo>
                  <a:pt x="272288" y="91694"/>
                </a:moveTo>
                <a:lnTo>
                  <a:pt x="253400" y="128540"/>
                </a:lnTo>
                <a:lnTo>
                  <a:pt x="228219" y="157988"/>
                </a:lnTo>
                <a:lnTo>
                  <a:pt x="238506" y="157230"/>
                </a:lnTo>
                <a:lnTo>
                  <a:pt x="273556" y="120917"/>
                </a:lnTo>
                <a:lnTo>
                  <a:pt x="282448" y="108331"/>
                </a:lnTo>
                <a:lnTo>
                  <a:pt x="289178" y="103886"/>
                </a:lnTo>
                <a:lnTo>
                  <a:pt x="272288" y="91694"/>
                </a:lnTo>
                <a:close/>
              </a:path>
              <a:path w="701928" h="165735">
                <a:moveTo>
                  <a:pt x="240657" y="122118"/>
                </a:moveTo>
                <a:lnTo>
                  <a:pt x="199635" y="132132"/>
                </a:lnTo>
                <a:lnTo>
                  <a:pt x="180467" y="135636"/>
                </a:lnTo>
                <a:lnTo>
                  <a:pt x="190848" y="151558"/>
                </a:lnTo>
                <a:lnTo>
                  <a:pt x="197724" y="145726"/>
                </a:lnTo>
                <a:lnTo>
                  <a:pt x="213147" y="138752"/>
                </a:lnTo>
                <a:lnTo>
                  <a:pt x="226798" y="133944"/>
                </a:lnTo>
                <a:lnTo>
                  <a:pt x="238713" y="129613"/>
                </a:lnTo>
                <a:lnTo>
                  <a:pt x="248919" y="125730"/>
                </a:lnTo>
                <a:lnTo>
                  <a:pt x="240657" y="122118"/>
                </a:lnTo>
                <a:close/>
              </a:path>
              <a:path w="701928" h="165735">
                <a:moveTo>
                  <a:pt x="233243" y="65659"/>
                </a:moveTo>
                <a:lnTo>
                  <a:pt x="217296" y="65659"/>
                </a:lnTo>
                <a:lnTo>
                  <a:pt x="221814" y="66176"/>
                </a:lnTo>
                <a:lnTo>
                  <a:pt x="211525" y="79453"/>
                </a:lnTo>
                <a:lnTo>
                  <a:pt x="185293" y="103632"/>
                </a:lnTo>
                <a:lnTo>
                  <a:pt x="197099" y="118520"/>
                </a:lnTo>
                <a:lnTo>
                  <a:pt x="205048" y="114017"/>
                </a:lnTo>
                <a:lnTo>
                  <a:pt x="221634" y="107575"/>
                </a:lnTo>
                <a:lnTo>
                  <a:pt x="233532" y="103782"/>
                </a:lnTo>
                <a:lnTo>
                  <a:pt x="242531" y="101153"/>
                </a:lnTo>
                <a:lnTo>
                  <a:pt x="203704" y="101153"/>
                </a:lnTo>
                <a:lnTo>
                  <a:pt x="210166" y="94821"/>
                </a:lnTo>
                <a:lnTo>
                  <a:pt x="217453" y="86500"/>
                </a:lnTo>
                <a:lnTo>
                  <a:pt x="226108" y="75454"/>
                </a:lnTo>
                <a:lnTo>
                  <a:pt x="233243" y="65659"/>
                </a:lnTo>
                <a:close/>
              </a:path>
              <a:path w="701928" h="165735">
                <a:moveTo>
                  <a:pt x="239450" y="95051"/>
                </a:moveTo>
                <a:lnTo>
                  <a:pt x="224690" y="98150"/>
                </a:lnTo>
                <a:lnTo>
                  <a:pt x="212755" y="100200"/>
                </a:lnTo>
                <a:lnTo>
                  <a:pt x="203704" y="101153"/>
                </a:lnTo>
                <a:lnTo>
                  <a:pt x="242531" y="101153"/>
                </a:lnTo>
                <a:lnTo>
                  <a:pt x="247523" y="99695"/>
                </a:lnTo>
                <a:lnTo>
                  <a:pt x="239450" y="95051"/>
                </a:lnTo>
                <a:close/>
              </a:path>
              <a:path w="701928" h="165735">
                <a:moveTo>
                  <a:pt x="253031" y="10583"/>
                </a:moveTo>
                <a:lnTo>
                  <a:pt x="253284" y="16637"/>
                </a:lnTo>
                <a:lnTo>
                  <a:pt x="253374" y="19685"/>
                </a:lnTo>
                <a:lnTo>
                  <a:pt x="253487" y="71120"/>
                </a:lnTo>
                <a:lnTo>
                  <a:pt x="253363" y="79453"/>
                </a:lnTo>
                <a:lnTo>
                  <a:pt x="253200" y="87774"/>
                </a:lnTo>
                <a:lnTo>
                  <a:pt x="252856" y="99187"/>
                </a:lnTo>
                <a:lnTo>
                  <a:pt x="266700" y="95123"/>
                </a:lnTo>
                <a:lnTo>
                  <a:pt x="266700" y="88265"/>
                </a:lnTo>
                <a:lnTo>
                  <a:pt x="327624" y="88265"/>
                </a:lnTo>
                <a:lnTo>
                  <a:pt x="327406" y="83566"/>
                </a:lnTo>
                <a:lnTo>
                  <a:pt x="327412" y="80772"/>
                </a:lnTo>
                <a:lnTo>
                  <a:pt x="314451" y="80772"/>
                </a:lnTo>
                <a:lnTo>
                  <a:pt x="266700" y="80645"/>
                </a:lnTo>
                <a:lnTo>
                  <a:pt x="266700" y="24257"/>
                </a:lnTo>
                <a:lnTo>
                  <a:pt x="328421" y="24257"/>
                </a:lnTo>
                <a:lnTo>
                  <a:pt x="332994" y="19685"/>
                </a:lnTo>
                <a:lnTo>
                  <a:pt x="329284" y="16637"/>
                </a:lnTo>
                <a:lnTo>
                  <a:pt x="265430" y="16637"/>
                </a:lnTo>
                <a:lnTo>
                  <a:pt x="253031" y="10583"/>
                </a:lnTo>
                <a:close/>
              </a:path>
              <a:path w="701928" h="165735">
                <a:moveTo>
                  <a:pt x="327624" y="88265"/>
                </a:moveTo>
                <a:lnTo>
                  <a:pt x="266700" y="88265"/>
                </a:lnTo>
                <a:lnTo>
                  <a:pt x="314451" y="88392"/>
                </a:lnTo>
                <a:lnTo>
                  <a:pt x="314325" y="97917"/>
                </a:lnTo>
                <a:lnTo>
                  <a:pt x="328168" y="92964"/>
                </a:lnTo>
                <a:lnTo>
                  <a:pt x="327675" y="89144"/>
                </a:lnTo>
                <a:lnTo>
                  <a:pt x="327624" y="88265"/>
                </a:lnTo>
                <a:close/>
              </a:path>
              <a:path w="701928" h="165735">
                <a:moveTo>
                  <a:pt x="328421" y="24257"/>
                </a:moveTo>
                <a:lnTo>
                  <a:pt x="314451" y="24257"/>
                </a:lnTo>
                <a:lnTo>
                  <a:pt x="314451" y="80772"/>
                </a:lnTo>
                <a:lnTo>
                  <a:pt x="327412" y="80772"/>
                </a:lnTo>
                <a:lnTo>
                  <a:pt x="327532" y="25146"/>
                </a:lnTo>
                <a:lnTo>
                  <a:pt x="328421" y="24257"/>
                </a:lnTo>
                <a:close/>
              </a:path>
              <a:path w="701928" h="165735">
                <a:moveTo>
                  <a:pt x="215288" y="6229"/>
                </a:moveTo>
                <a:lnTo>
                  <a:pt x="200077" y="41684"/>
                </a:lnTo>
                <a:lnTo>
                  <a:pt x="182625" y="59182"/>
                </a:lnTo>
                <a:lnTo>
                  <a:pt x="191007" y="75057"/>
                </a:lnTo>
                <a:lnTo>
                  <a:pt x="193928" y="73025"/>
                </a:lnTo>
                <a:lnTo>
                  <a:pt x="198627" y="71120"/>
                </a:lnTo>
                <a:lnTo>
                  <a:pt x="211327" y="67056"/>
                </a:lnTo>
                <a:lnTo>
                  <a:pt x="217296" y="65659"/>
                </a:lnTo>
                <a:lnTo>
                  <a:pt x="233243" y="65659"/>
                </a:lnTo>
                <a:lnTo>
                  <a:pt x="236188" y="61615"/>
                </a:lnTo>
                <a:lnTo>
                  <a:pt x="239213" y="58039"/>
                </a:lnTo>
                <a:lnTo>
                  <a:pt x="224917" y="58039"/>
                </a:lnTo>
                <a:lnTo>
                  <a:pt x="205299" y="50415"/>
                </a:lnTo>
                <a:lnTo>
                  <a:pt x="212897" y="39941"/>
                </a:lnTo>
                <a:lnTo>
                  <a:pt x="218820" y="30734"/>
                </a:lnTo>
                <a:lnTo>
                  <a:pt x="223138" y="23749"/>
                </a:lnTo>
                <a:lnTo>
                  <a:pt x="227711" y="17907"/>
                </a:lnTo>
                <a:lnTo>
                  <a:pt x="232663" y="12827"/>
                </a:lnTo>
                <a:lnTo>
                  <a:pt x="215288" y="6229"/>
                </a:lnTo>
                <a:close/>
              </a:path>
              <a:path w="701928" h="165735">
                <a:moveTo>
                  <a:pt x="236253" y="35561"/>
                </a:moveTo>
                <a:lnTo>
                  <a:pt x="230715" y="47997"/>
                </a:lnTo>
                <a:lnTo>
                  <a:pt x="224917" y="58039"/>
                </a:lnTo>
                <a:lnTo>
                  <a:pt x="239213" y="58039"/>
                </a:lnTo>
                <a:lnTo>
                  <a:pt x="245346" y="50788"/>
                </a:lnTo>
                <a:lnTo>
                  <a:pt x="251713" y="44704"/>
                </a:lnTo>
                <a:lnTo>
                  <a:pt x="236253" y="35561"/>
                </a:lnTo>
                <a:close/>
              </a:path>
              <a:path w="701928" h="165735">
                <a:moveTo>
                  <a:pt x="320167" y="9144"/>
                </a:moveTo>
                <a:lnTo>
                  <a:pt x="314578" y="16637"/>
                </a:lnTo>
                <a:lnTo>
                  <a:pt x="329284" y="16637"/>
                </a:lnTo>
                <a:lnTo>
                  <a:pt x="320167" y="9144"/>
                </a:lnTo>
                <a:close/>
              </a:path>
              <a:path w="701928" h="165735">
                <a:moveTo>
                  <a:pt x="394776" y="73789"/>
                </a:moveTo>
                <a:lnTo>
                  <a:pt x="394938" y="80645"/>
                </a:lnTo>
                <a:lnTo>
                  <a:pt x="395054" y="129921"/>
                </a:lnTo>
                <a:lnTo>
                  <a:pt x="394908" y="141476"/>
                </a:lnTo>
                <a:lnTo>
                  <a:pt x="394705" y="153860"/>
                </a:lnTo>
                <a:lnTo>
                  <a:pt x="394462" y="165735"/>
                </a:lnTo>
                <a:lnTo>
                  <a:pt x="408177" y="162433"/>
                </a:lnTo>
                <a:lnTo>
                  <a:pt x="408177" y="153924"/>
                </a:lnTo>
                <a:lnTo>
                  <a:pt x="485517" y="153924"/>
                </a:lnTo>
                <a:lnTo>
                  <a:pt x="485479" y="146431"/>
                </a:lnTo>
                <a:lnTo>
                  <a:pt x="472313" y="146431"/>
                </a:lnTo>
                <a:lnTo>
                  <a:pt x="408177" y="146304"/>
                </a:lnTo>
                <a:lnTo>
                  <a:pt x="408177" y="128778"/>
                </a:lnTo>
                <a:lnTo>
                  <a:pt x="486722" y="128778"/>
                </a:lnTo>
                <a:lnTo>
                  <a:pt x="490855" y="125222"/>
                </a:lnTo>
                <a:lnTo>
                  <a:pt x="487092" y="121285"/>
                </a:lnTo>
                <a:lnTo>
                  <a:pt x="408177" y="121285"/>
                </a:lnTo>
                <a:lnTo>
                  <a:pt x="408305" y="105918"/>
                </a:lnTo>
                <a:lnTo>
                  <a:pt x="479639" y="105918"/>
                </a:lnTo>
                <a:lnTo>
                  <a:pt x="479551" y="104902"/>
                </a:lnTo>
                <a:lnTo>
                  <a:pt x="479298" y="100584"/>
                </a:lnTo>
                <a:lnTo>
                  <a:pt x="479298" y="98298"/>
                </a:lnTo>
                <a:lnTo>
                  <a:pt x="408305" y="98298"/>
                </a:lnTo>
                <a:lnTo>
                  <a:pt x="408305" y="82931"/>
                </a:lnTo>
                <a:lnTo>
                  <a:pt x="480478" y="82931"/>
                </a:lnTo>
                <a:lnTo>
                  <a:pt x="484758" y="79248"/>
                </a:lnTo>
                <a:lnTo>
                  <a:pt x="480996" y="75311"/>
                </a:lnTo>
                <a:lnTo>
                  <a:pt x="406907" y="75311"/>
                </a:lnTo>
                <a:lnTo>
                  <a:pt x="394776" y="73789"/>
                </a:lnTo>
                <a:close/>
              </a:path>
              <a:path w="701928" h="165735">
                <a:moveTo>
                  <a:pt x="485517" y="153924"/>
                </a:moveTo>
                <a:lnTo>
                  <a:pt x="408177" y="153924"/>
                </a:lnTo>
                <a:lnTo>
                  <a:pt x="472313" y="154051"/>
                </a:lnTo>
                <a:lnTo>
                  <a:pt x="472313" y="163068"/>
                </a:lnTo>
                <a:lnTo>
                  <a:pt x="486028" y="159004"/>
                </a:lnTo>
                <a:lnTo>
                  <a:pt x="485520" y="154559"/>
                </a:lnTo>
                <a:lnTo>
                  <a:pt x="485517" y="153924"/>
                </a:lnTo>
                <a:close/>
              </a:path>
              <a:path w="701928" h="165735">
                <a:moveTo>
                  <a:pt x="486722" y="128778"/>
                </a:moveTo>
                <a:lnTo>
                  <a:pt x="408177" y="128778"/>
                </a:lnTo>
                <a:lnTo>
                  <a:pt x="472313" y="128905"/>
                </a:lnTo>
                <a:lnTo>
                  <a:pt x="472313" y="146431"/>
                </a:lnTo>
                <a:lnTo>
                  <a:pt x="485479" y="146431"/>
                </a:lnTo>
                <a:lnTo>
                  <a:pt x="485394" y="129921"/>
                </a:lnTo>
                <a:lnTo>
                  <a:pt x="486722" y="128778"/>
                </a:lnTo>
                <a:close/>
              </a:path>
              <a:path w="701928" h="165735">
                <a:moveTo>
                  <a:pt x="479932" y="113792"/>
                </a:moveTo>
                <a:lnTo>
                  <a:pt x="471931" y="121285"/>
                </a:lnTo>
                <a:lnTo>
                  <a:pt x="487092" y="121285"/>
                </a:lnTo>
                <a:lnTo>
                  <a:pt x="479932" y="113792"/>
                </a:lnTo>
                <a:close/>
              </a:path>
              <a:path w="701928" h="165735">
                <a:moveTo>
                  <a:pt x="479639" y="105918"/>
                </a:moveTo>
                <a:lnTo>
                  <a:pt x="466217" y="105918"/>
                </a:lnTo>
                <a:lnTo>
                  <a:pt x="466217" y="113411"/>
                </a:lnTo>
                <a:lnTo>
                  <a:pt x="479932" y="109347"/>
                </a:lnTo>
                <a:lnTo>
                  <a:pt x="479639" y="105918"/>
                </a:lnTo>
                <a:close/>
              </a:path>
              <a:path w="701928" h="165735">
                <a:moveTo>
                  <a:pt x="480478" y="82931"/>
                </a:moveTo>
                <a:lnTo>
                  <a:pt x="466217" y="82931"/>
                </a:lnTo>
                <a:lnTo>
                  <a:pt x="466217" y="98298"/>
                </a:lnTo>
                <a:lnTo>
                  <a:pt x="479298" y="98298"/>
                </a:lnTo>
                <a:lnTo>
                  <a:pt x="479298" y="83947"/>
                </a:lnTo>
                <a:lnTo>
                  <a:pt x="480478" y="82931"/>
                </a:lnTo>
                <a:close/>
              </a:path>
              <a:path w="701928" h="165735">
                <a:moveTo>
                  <a:pt x="383031" y="49657"/>
                </a:moveTo>
                <a:lnTo>
                  <a:pt x="376427" y="49657"/>
                </a:lnTo>
                <a:lnTo>
                  <a:pt x="375246" y="54229"/>
                </a:lnTo>
                <a:lnTo>
                  <a:pt x="374142" y="57912"/>
                </a:lnTo>
                <a:lnTo>
                  <a:pt x="372744" y="60833"/>
                </a:lnTo>
                <a:lnTo>
                  <a:pt x="371475" y="63881"/>
                </a:lnTo>
                <a:lnTo>
                  <a:pt x="370077" y="66167"/>
                </a:lnTo>
                <a:lnTo>
                  <a:pt x="368553" y="67818"/>
                </a:lnTo>
                <a:lnTo>
                  <a:pt x="366013" y="70231"/>
                </a:lnTo>
                <a:lnTo>
                  <a:pt x="364363" y="72136"/>
                </a:lnTo>
                <a:lnTo>
                  <a:pt x="361695" y="75946"/>
                </a:lnTo>
                <a:lnTo>
                  <a:pt x="361695" y="77851"/>
                </a:lnTo>
                <a:lnTo>
                  <a:pt x="362712" y="79375"/>
                </a:lnTo>
                <a:lnTo>
                  <a:pt x="364489" y="80645"/>
                </a:lnTo>
                <a:lnTo>
                  <a:pt x="366394" y="81788"/>
                </a:lnTo>
                <a:lnTo>
                  <a:pt x="368173" y="82423"/>
                </a:lnTo>
                <a:lnTo>
                  <a:pt x="371094" y="82423"/>
                </a:lnTo>
                <a:lnTo>
                  <a:pt x="382905" y="64008"/>
                </a:lnTo>
                <a:lnTo>
                  <a:pt x="519774" y="64008"/>
                </a:lnTo>
                <a:lnTo>
                  <a:pt x="513460" y="56642"/>
                </a:lnTo>
                <a:lnTo>
                  <a:pt x="497839" y="56642"/>
                </a:lnTo>
                <a:lnTo>
                  <a:pt x="383031" y="56388"/>
                </a:lnTo>
                <a:lnTo>
                  <a:pt x="383031" y="49657"/>
                </a:lnTo>
                <a:close/>
              </a:path>
              <a:path w="701928" h="165735">
                <a:moveTo>
                  <a:pt x="519774" y="64008"/>
                </a:moveTo>
                <a:lnTo>
                  <a:pt x="382905" y="64008"/>
                </a:lnTo>
                <a:lnTo>
                  <a:pt x="498348" y="64135"/>
                </a:lnTo>
                <a:lnTo>
                  <a:pt x="490855" y="78613"/>
                </a:lnTo>
                <a:lnTo>
                  <a:pt x="495173" y="81280"/>
                </a:lnTo>
                <a:lnTo>
                  <a:pt x="501903" y="74930"/>
                </a:lnTo>
                <a:lnTo>
                  <a:pt x="506349" y="71120"/>
                </a:lnTo>
                <a:lnTo>
                  <a:pt x="508381" y="69596"/>
                </a:lnTo>
                <a:lnTo>
                  <a:pt x="510539" y="68199"/>
                </a:lnTo>
                <a:lnTo>
                  <a:pt x="514476" y="66548"/>
                </a:lnTo>
                <a:lnTo>
                  <a:pt x="520319" y="64643"/>
                </a:lnTo>
                <a:lnTo>
                  <a:pt x="519774" y="64008"/>
                </a:lnTo>
                <a:close/>
              </a:path>
              <a:path w="701928" h="165735">
                <a:moveTo>
                  <a:pt x="473837" y="67818"/>
                </a:moveTo>
                <a:lnTo>
                  <a:pt x="465836" y="75311"/>
                </a:lnTo>
                <a:lnTo>
                  <a:pt x="480996" y="75311"/>
                </a:lnTo>
                <a:lnTo>
                  <a:pt x="473837" y="67818"/>
                </a:lnTo>
                <a:close/>
              </a:path>
              <a:path w="701928" h="165735">
                <a:moveTo>
                  <a:pt x="505840" y="47752"/>
                </a:moveTo>
                <a:lnTo>
                  <a:pt x="497839" y="56642"/>
                </a:lnTo>
                <a:lnTo>
                  <a:pt x="513460" y="56642"/>
                </a:lnTo>
                <a:lnTo>
                  <a:pt x="505840" y="47752"/>
                </a:lnTo>
                <a:close/>
              </a:path>
              <a:path w="701928" h="165735">
                <a:moveTo>
                  <a:pt x="428370" y="34671"/>
                </a:moveTo>
                <a:lnTo>
                  <a:pt x="426719" y="38481"/>
                </a:lnTo>
                <a:lnTo>
                  <a:pt x="429640" y="42672"/>
                </a:lnTo>
                <a:lnTo>
                  <a:pt x="431673" y="46228"/>
                </a:lnTo>
                <a:lnTo>
                  <a:pt x="433207" y="49784"/>
                </a:lnTo>
                <a:lnTo>
                  <a:pt x="434213" y="52197"/>
                </a:lnTo>
                <a:lnTo>
                  <a:pt x="435101" y="54610"/>
                </a:lnTo>
                <a:lnTo>
                  <a:pt x="435482" y="56515"/>
                </a:lnTo>
                <a:lnTo>
                  <a:pt x="444500" y="56515"/>
                </a:lnTo>
                <a:lnTo>
                  <a:pt x="447167" y="56388"/>
                </a:lnTo>
                <a:lnTo>
                  <a:pt x="448563" y="54229"/>
                </a:lnTo>
                <a:lnTo>
                  <a:pt x="448563" y="45720"/>
                </a:lnTo>
                <a:lnTo>
                  <a:pt x="443010" y="41529"/>
                </a:lnTo>
                <a:lnTo>
                  <a:pt x="442468" y="41529"/>
                </a:lnTo>
                <a:lnTo>
                  <a:pt x="439747" y="39715"/>
                </a:lnTo>
                <a:lnTo>
                  <a:pt x="428370" y="34671"/>
                </a:lnTo>
                <a:close/>
              </a:path>
              <a:path w="701928" h="165735">
                <a:moveTo>
                  <a:pt x="474599" y="29972"/>
                </a:moveTo>
                <a:lnTo>
                  <a:pt x="468121" y="29972"/>
                </a:lnTo>
                <a:lnTo>
                  <a:pt x="469392" y="31750"/>
                </a:lnTo>
                <a:lnTo>
                  <a:pt x="470749" y="33782"/>
                </a:lnTo>
                <a:lnTo>
                  <a:pt x="472058" y="35687"/>
                </a:lnTo>
                <a:lnTo>
                  <a:pt x="473328" y="37846"/>
                </a:lnTo>
                <a:lnTo>
                  <a:pt x="474599" y="41148"/>
                </a:lnTo>
                <a:lnTo>
                  <a:pt x="475909" y="45720"/>
                </a:lnTo>
                <a:lnTo>
                  <a:pt x="477774" y="51562"/>
                </a:lnTo>
                <a:lnTo>
                  <a:pt x="480187" y="53848"/>
                </a:lnTo>
                <a:lnTo>
                  <a:pt x="483362" y="52197"/>
                </a:lnTo>
                <a:lnTo>
                  <a:pt x="486409" y="50546"/>
                </a:lnTo>
                <a:lnTo>
                  <a:pt x="488314" y="48387"/>
                </a:lnTo>
                <a:lnTo>
                  <a:pt x="489838" y="42799"/>
                </a:lnTo>
                <a:lnTo>
                  <a:pt x="489076" y="40005"/>
                </a:lnTo>
                <a:lnTo>
                  <a:pt x="486663" y="37084"/>
                </a:lnTo>
                <a:lnTo>
                  <a:pt x="484250" y="34036"/>
                </a:lnTo>
                <a:lnTo>
                  <a:pt x="480187" y="31750"/>
                </a:lnTo>
                <a:lnTo>
                  <a:pt x="474599" y="29972"/>
                </a:lnTo>
                <a:close/>
              </a:path>
              <a:path w="701928" h="165735">
                <a:moveTo>
                  <a:pt x="406273" y="29972"/>
                </a:moveTo>
                <a:lnTo>
                  <a:pt x="399923" y="29972"/>
                </a:lnTo>
                <a:lnTo>
                  <a:pt x="401065" y="31115"/>
                </a:lnTo>
                <a:lnTo>
                  <a:pt x="401955" y="33528"/>
                </a:lnTo>
                <a:lnTo>
                  <a:pt x="404100" y="42799"/>
                </a:lnTo>
                <a:lnTo>
                  <a:pt x="404621" y="44958"/>
                </a:lnTo>
                <a:lnTo>
                  <a:pt x="406400" y="51562"/>
                </a:lnTo>
                <a:lnTo>
                  <a:pt x="408177" y="52705"/>
                </a:lnTo>
                <a:lnTo>
                  <a:pt x="410971" y="51943"/>
                </a:lnTo>
                <a:lnTo>
                  <a:pt x="413765" y="51054"/>
                </a:lnTo>
                <a:lnTo>
                  <a:pt x="415670" y="49784"/>
                </a:lnTo>
                <a:lnTo>
                  <a:pt x="416559" y="48006"/>
                </a:lnTo>
                <a:lnTo>
                  <a:pt x="417449" y="46355"/>
                </a:lnTo>
                <a:lnTo>
                  <a:pt x="417748" y="44958"/>
                </a:lnTo>
                <a:lnTo>
                  <a:pt x="417724" y="40640"/>
                </a:lnTo>
                <a:lnTo>
                  <a:pt x="417194" y="38735"/>
                </a:lnTo>
                <a:lnTo>
                  <a:pt x="415670" y="36322"/>
                </a:lnTo>
                <a:lnTo>
                  <a:pt x="414146" y="33782"/>
                </a:lnTo>
                <a:lnTo>
                  <a:pt x="411099" y="31750"/>
                </a:lnTo>
                <a:lnTo>
                  <a:pt x="406273" y="29972"/>
                </a:lnTo>
                <a:close/>
              </a:path>
              <a:path w="701928" h="165735">
                <a:moveTo>
                  <a:pt x="392049" y="0"/>
                </a:moveTo>
                <a:lnTo>
                  <a:pt x="371362" y="39088"/>
                </a:lnTo>
                <a:lnTo>
                  <a:pt x="363219" y="49022"/>
                </a:lnTo>
                <a:lnTo>
                  <a:pt x="374400" y="46596"/>
                </a:lnTo>
                <a:lnTo>
                  <a:pt x="384235" y="37846"/>
                </a:lnTo>
                <a:lnTo>
                  <a:pt x="391540" y="29972"/>
                </a:lnTo>
                <a:lnTo>
                  <a:pt x="443864" y="29972"/>
                </a:lnTo>
                <a:lnTo>
                  <a:pt x="437653" y="22352"/>
                </a:lnTo>
                <a:lnTo>
                  <a:pt x="395350" y="22352"/>
                </a:lnTo>
                <a:lnTo>
                  <a:pt x="401446" y="15875"/>
                </a:lnTo>
                <a:lnTo>
                  <a:pt x="408305" y="11303"/>
                </a:lnTo>
                <a:lnTo>
                  <a:pt x="392049" y="0"/>
                </a:lnTo>
                <a:close/>
              </a:path>
              <a:path w="701928" h="165735">
                <a:moveTo>
                  <a:pt x="439747" y="39715"/>
                </a:moveTo>
                <a:lnTo>
                  <a:pt x="442468" y="41529"/>
                </a:lnTo>
                <a:lnTo>
                  <a:pt x="442742" y="41326"/>
                </a:lnTo>
                <a:lnTo>
                  <a:pt x="441832" y="40640"/>
                </a:lnTo>
                <a:lnTo>
                  <a:pt x="439747" y="39715"/>
                </a:lnTo>
                <a:close/>
              </a:path>
              <a:path w="701928" h="165735">
                <a:moveTo>
                  <a:pt x="442742" y="41326"/>
                </a:moveTo>
                <a:lnTo>
                  <a:pt x="442468" y="41529"/>
                </a:lnTo>
                <a:lnTo>
                  <a:pt x="443010" y="41529"/>
                </a:lnTo>
                <a:lnTo>
                  <a:pt x="442742" y="41326"/>
                </a:lnTo>
                <a:close/>
              </a:path>
              <a:path w="701928" h="165735">
                <a:moveTo>
                  <a:pt x="458977" y="762"/>
                </a:moveTo>
                <a:lnTo>
                  <a:pt x="438276" y="38735"/>
                </a:lnTo>
                <a:lnTo>
                  <a:pt x="439747" y="39715"/>
                </a:lnTo>
                <a:lnTo>
                  <a:pt x="441832" y="40640"/>
                </a:lnTo>
                <a:lnTo>
                  <a:pt x="442742" y="41326"/>
                </a:lnTo>
                <a:lnTo>
                  <a:pt x="447801" y="37592"/>
                </a:lnTo>
                <a:lnTo>
                  <a:pt x="452881" y="33782"/>
                </a:lnTo>
                <a:lnTo>
                  <a:pt x="457581" y="29972"/>
                </a:lnTo>
                <a:lnTo>
                  <a:pt x="516786" y="29972"/>
                </a:lnTo>
                <a:lnTo>
                  <a:pt x="510672" y="22479"/>
                </a:lnTo>
                <a:lnTo>
                  <a:pt x="461644" y="22479"/>
                </a:lnTo>
                <a:lnTo>
                  <a:pt x="467740" y="16637"/>
                </a:lnTo>
                <a:lnTo>
                  <a:pt x="474599" y="12065"/>
                </a:lnTo>
                <a:lnTo>
                  <a:pt x="458977" y="762"/>
                </a:lnTo>
                <a:close/>
              </a:path>
              <a:path w="701928" h="165735">
                <a:moveTo>
                  <a:pt x="516786" y="29972"/>
                </a:moveTo>
                <a:lnTo>
                  <a:pt x="474599" y="29972"/>
                </a:lnTo>
                <a:lnTo>
                  <a:pt x="516889" y="30099"/>
                </a:lnTo>
                <a:close/>
              </a:path>
              <a:path w="701928" h="165735">
                <a:moveTo>
                  <a:pt x="503936" y="14224"/>
                </a:moveTo>
                <a:lnTo>
                  <a:pt x="495300" y="22479"/>
                </a:lnTo>
                <a:lnTo>
                  <a:pt x="510672" y="22479"/>
                </a:lnTo>
                <a:lnTo>
                  <a:pt x="503936" y="14224"/>
                </a:lnTo>
                <a:close/>
              </a:path>
              <a:path w="701928" h="165735">
                <a:moveTo>
                  <a:pt x="431545" y="14859"/>
                </a:moveTo>
                <a:lnTo>
                  <a:pt x="423544" y="22352"/>
                </a:lnTo>
                <a:lnTo>
                  <a:pt x="437653" y="22352"/>
                </a:lnTo>
                <a:lnTo>
                  <a:pt x="431545" y="14859"/>
                </a:lnTo>
                <a:close/>
              </a:path>
              <a:path w="701928" h="165735">
                <a:moveTo>
                  <a:pt x="687577" y="137795"/>
                </a:moveTo>
                <a:lnTo>
                  <a:pt x="677545" y="147320"/>
                </a:lnTo>
                <a:lnTo>
                  <a:pt x="582395" y="147320"/>
                </a:lnTo>
                <a:lnTo>
                  <a:pt x="589914" y="156845"/>
                </a:lnTo>
                <a:lnTo>
                  <a:pt x="595502" y="155575"/>
                </a:lnTo>
                <a:lnTo>
                  <a:pt x="601218" y="154813"/>
                </a:lnTo>
                <a:lnTo>
                  <a:pt x="701822" y="154813"/>
                </a:lnTo>
                <a:lnTo>
                  <a:pt x="695550" y="147320"/>
                </a:lnTo>
                <a:lnTo>
                  <a:pt x="639699" y="147320"/>
                </a:lnTo>
                <a:lnTo>
                  <a:pt x="695444" y="147193"/>
                </a:lnTo>
                <a:lnTo>
                  <a:pt x="687577" y="137795"/>
                </a:lnTo>
                <a:close/>
              </a:path>
              <a:path w="701928" h="165735">
                <a:moveTo>
                  <a:pt x="701822" y="154813"/>
                </a:moveTo>
                <a:lnTo>
                  <a:pt x="601218" y="154813"/>
                </a:lnTo>
                <a:lnTo>
                  <a:pt x="701928" y="154940"/>
                </a:lnTo>
                <a:close/>
              </a:path>
              <a:path w="701928" h="165735">
                <a:moveTo>
                  <a:pt x="652144" y="122809"/>
                </a:moveTo>
                <a:lnTo>
                  <a:pt x="639699" y="122809"/>
                </a:lnTo>
                <a:lnTo>
                  <a:pt x="639699" y="147320"/>
                </a:lnTo>
                <a:lnTo>
                  <a:pt x="652018" y="147320"/>
                </a:lnTo>
                <a:lnTo>
                  <a:pt x="652144" y="122809"/>
                </a:lnTo>
                <a:close/>
              </a:path>
              <a:path w="701928" h="165735">
                <a:moveTo>
                  <a:pt x="579119" y="78867"/>
                </a:moveTo>
                <a:lnTo>
                  <a:pt x="566038" y="78867"/>
                </a:lnTo>
                <a:lnTo>
                  <a:pt x="564044" y="122441"/>
                </a:lnTo>
                <a:lnTo>
                  <a:pt x="553894" y="125561"/>
                </a:lnTo>
                <a:lnTo>
                  <a:pt x="537971" y="130048"/>
                </a:lnTo>
                <a:lnTo>
                  <a:pt x="547877" y="145161"/>
                </a:lnTo>
                <a:lnTo>
                  <a:pt x="561625" y="135982"/>
                </a:lnTo>
                <a:lnTo>
                  <a:pt x="584413" y="125028"/>
                </a:lnTo>
                <a:lnTo>
                  <a:pt x="595996" y="119632"/>
                </a:lnTo>
                <a:lnTo>
                  <a:pt x="600171" y="117729"/>
                </a:lnTo>
                <a:lnTo>
                  <a:pt x="578993" y="117729"/>
                </a:lnTo>
                <a:lnTo>
                  <a:pt x="579119" y="78867"/>
                </a:lnTo>
                <a:close/>
              </a:path>
              <a:path w="701928" h="165735">
                <a:moveTo>
                  <a:pt x="605717" y="115201"/>
                </a:moveTo>
                <a:lnTo>
                  <a:pt x="603069" y="116408"/>
                </a:lnTo>
                <a:lnTo>
                  <a:pt x="609726" y="124841"/>
                </a:lnTo>
                <a:lnTo>
                  <a:pt x="615314" y="123444"/>
                </a:lnTo>
                <a:lnTo>
                  <a:pt x="621030" y="122809"/>
                </a:lnTo>
                <a:lnTo>
                  <a:pt x="691537" y="122809"/>
                </a:lnTo>
                <a:lnTo>
                  <a:pt x="685370" y="115316"/>
                </a:lnTo>
                <a:lnTo>
                  <a:pt x="639699" y="115316"/>
                </a:lnTo>
                <a:lnTo>
                  <a:pt x="605717" y="115201"/>
                </a:lnTo>
                <a:close/>
              </a:path>
              <a:path w="701928" h="165735">
                <a:moveTo>
                  <a:pt x="691537" y="122809"/>
                </a:moveTo>
                <a:lnTo>
                  <a:pt x="652144" y="122809"/>
                </a:lnTo>
                <a:lnTo>
                  <a:pt x="691641" y="122936"/>
                </a:lnTo>
                <a:lnTo>
                  <a:pt x="691537" y="122809"/>
                </a:lnTo>
                <a:close/>
              </a:path>
              <a:path w="701928" h="165735">
                <a:moveTo>
                  <a:pt x="606551" y="108204"/>
                </a:moveTo>
                <a:lnTo>
                  <a:pt x="578993" y="117729"/>
                </a:lnTo>
                <a:lnTo>
                  <a:pt x="600171" y="117729"/>
                </a:lnTo>
                <a:lnTo>
                  <a:pt x="603069" y="116408"/>
                </a:lnTo>
                <a:lnTo>
                  <a:pt x="602107" y="115189"/>
                </a:lnTo>
                <a:lnTo>
                  <a:pt x="605744" y="115189"/>
                </a:lnTo>
                <a:lnTo>
                  <a:pt x="607694" y="114300"/>
                </a:lnTo>
                <a:lnTo>
                  <a:pt x="606551" y="108204"/>
                </a:lnTo>
                <a:close/>
              </a:path>
              <a:path w="701928" h="165735">
                <a:moveTo>
                  <a:pt x="602107" y="115189"/>
                </a:moveTo>
                <a:lnTo>
                  <a:pt x="603069" y="116408"/>
                </a:lnTo>
                <a:lnTo>
                  <a:pt x="605717" y="115201"/>
                </a:lnTo>
                <a:lnTo>
                  <a:pt x="602107" y="115189"/>
                </a:lnTo>
                <a:close/>
              </a:path>
              <a:path w="701928" h="165735">
                <a:moveTo>
                  <a:pt x="652144" y="89408"/>
                </a:moveTo>
                <a:lnTo>
                  <a:pt x="639699" y="89408"/>
                </a:lnTo>
                <a:lnTo>
                  <a:pt x="639699" y="115316"/>
                </a:lnTo>
                <a:lnTo>
                  <a:pt x="652144" y="115316"/>
                </a:lnTo>
                <a:lnTo>
                  <a:pt x="652144" y="89408"/>
                </a:lnTo>
                <a:close/>
              </a:path>
              <a:path w="701928" h="165735">
                <a:moveTo>
                  <a:pt x="678052" y="106426"/>
                </a:moveTo>
                <a:lnTo>
                  <a:pt x="668781" y="115316"/>
                </a:lnTo>
                <a:lnTo>
                  <a:pt x="685370" y="115316"/>
                </a:lnTo>
                <a:lnTo>
                  <a:pt x="678052" y="106426"/>
                </a:lnTo>
                <a:close/>
              </a:path>
              <a:path w="701928" h="165735">
                <a:moveTo>
                  <a:pt x="677672" y="10795"/>
                </a:moveTo>
                <a:lnTo>
                  <a:pt x="672084" y="17780"/>
                </a:lnTo>
                <a:lnTo>
                  <a:pt x="617474" y="17780"/>
                </a:lnTo>
                <a:lnTo>
                  <a:pt x="605970" y="22252"/>
                </a:lnTo>
                <a:lnTo>
                  <a:pt x="606051" y="78867"/>
                </a:lnTo>
                <a:lnTo>
                  <a:pt x="605941" y="84572"/>
                </a:lnTo>
                <a:lnTo>
                  <a:pt x="605536" y="99568"/>
                </a:lnTo>
                <a:lnTo>
                  <a:pt x="618617" y="95504"/>
                </a:lnTo>
                <a:lnTo>
                  <a:pt x="618617" y="89408"/>
                </a:lnTo>
                <a:lnTo>
                  <a:pt x="680576" y="89408"/>
                </a:lnTo>
                <a:lnTo>
                  <a:pt x="685253" y="84572"/>
                </a:lnTo>
                <a:lnTo>
                  <a:pt x="685199" y="81915"/>
                </a:lnTo>
                <a:lnTo>
                  <a:pt x="672591" y="81915"/>
                </a:lnTo>
                <a:lnTo>
                  <a:pt x="618617" y="81788"/>
                </a:lnTo>
                <a:lnTo>
                  <a:pt x="618744" y="56642"/>
                </a:lnTo>
                <a:lnTo>
                  <a:pt x="685014" y="56642"/>
                </a:lnTo>
                <a:lnTo>
                  <a:pt x="685020" y="49149"/>
                </a:lnTo>
                <a:lnTo>
                  <a:pt x="639826" y="49149"/>
                </a:lnTo>
                <a:lnTo>
                  <a:pt x="618744" y="49022"/>
                </a:lnTo>
                <a:lnTo>
                  <a:pt x="618744" y="25273"/>
                </a:lnTo>
                <a:lnTo>
                  <a:pt x="686071" y="25273"/>
                </a:lnTo>
                <a:lnTo>
                  <a:pt x="690499" y="21463"/>
                </a:lnTo>
                <a:lnTo>
                  <a:pt x="677672" y="10795"/>
                </a:lnTo>
                <a:close/>
              </a:path>
              <a:path w="701928" h="165735">
                <a:moveTo>
                  <a:pt x="680576" y="89408"/>
                </a:moveTo>
                <a:lnTo>
                  <a:pt x="672591" y="89408"/>
                </a:lnTo>
                <a:lnTo>
                  <a:pt x="672591" y="97663"/>
                </a:lnTo>
                <a:lnTo>
                  <a:pt x="680576" y="89408"/>
                </a:lnTo>
                <a:close/>
              </a:path>
              <a:path w="701928" h="165735">
                <a:moveTo>
                  <a:pt x="685014" y="56642"/>
                </a:moveTo>
                <a:lnTo>
                  <a:pt x="652144" y="56642"/>
                </a:lnTo>
                <a:lnTo>
                  <a:pt x="672591" y="56769"/>
                </a:lnTo>
                <a:lnTo>
                  <a:pt x="672591" y="81915"/>
                </a:lnTo>
                <a:lnTo>
                  <a:pt x="685199" y="81915"/>
                </a:lnTo>
                <a:lnTo>
                  <a:pt x="685026" y="73328"/>
                </a:lnTo>
                <a:lnTo>
                  <a:pt x="685014" y="56642"/>
                </a:lnTo>
                <a:close/>
              </a:path>
              <a:path w="701928" h="165735">
                <a:moveTo>
                  <a:pt x="652144" y="56642"/>
                </a:moveTo>
                <a:lnTo>
                  <a:pt x="639826" y="56642"/>
                </a:lnTo>
                <a:lnTo>
                  <a:pt x="639826" y="81788"/>
                </a:lnTo>
                <a:lnTo>
                  <a:pt x="652144" y="81788"/>
                </a:lnTo>
                <a:lnTo>
                  <a:pt x="652144" y="56642"/>
                </a:lnTo>
                <a:close/>
              </a:path>
              <a:path w="701928" h="165735">
                <a:moveTo>
                  <a:pt x="579119" y="32893"/>
                </a:moveTo>
                <a:lnTo>
                  <a:pt x="566038" y="32893"/>
                </a:lnTo>
                <a:lnTo>
                  <a:pt x="566038" y="71247"/>
                </a:lnTo>
                <a:lnTo>
                  <a:pt x="540131" y="71247"/>
                </a:lnTo>
                <a:lnTo>
                  <a:pt x="547624" y="80899"/>
                </a:lnTo>
                <a:lnTo>
                  <a:pt x="553338" y="79502"/>
                </a:lnTo>
                <a:lnTo>
                  <a:pt x="558926" y="78867"/>
                </a:lnTo>
                <a:lnTo>
                  <a:pt x="605663" y="78867"/>
                </a:lnTo>
                <a:lnTo>
                  <a:pt x="599447" y="71374"/>
                </a:lnTo>
                <a:lnTo>
                  <a:pt x="579119" y="71374"/>
                </a:lnTo>
                <a:lnTo>
                  <a:pt x="579119" y="32893"/>
                </a:lnTo>
                <a:close/>
              </a:path>
              <a:path w="701928" h="165735">
                <a:moveTo>
                  <a:pt x="592074" y="62484"/>
                </a:moveTo>
                <a:lnTo>
                  <a:pt x="582676" y="71374"/>
                </a:lnTo>
                <a:lnTo>
                  <a:pt x="599447" y="71374"/>
                </a:lnTo>
                <a:lnTo>
                  <a:pt x="592074" y="62484"/>
                </a:lnTo>
                <a:close/>
              </a:path>
              <a:path w="701928" h="165735">
                <a:moveTo>
                  <a:pt x="686071" y="25273"/>
                </a:moveTo>
                <a:lnTo>
                  <a:pt x="618744" y="25273"/>
                </a:lnTo>
                <a:lnTo>
                  <a:pt x="639826" y="25400"/>
                </a:lnTo>
                <a:lnTo>
                  <a:pt x="639826" y="49149"/>
                </a:lnTo>
                <a:lnTo>
                  <a:pt x="652144" y="49149"/>
                </a:lnTo>
                <a:lnTo>
                  <a:pt x="652271" y="25400"/>
                </a:lnTo>
                <a:lnTo>
                  <a:pt x="685923" y="25400"/>
                </a:lnTo>
                <a:lnTo>
                  <a:pt x="686071" y="25273"/>
                </a:lnTo>
                <a:close/>
              </a:path>
              <a:path w="701928" h="165735">
                <a:moveTo>
                  <a:pt x="685923" y="25400"/>
                </a:moveTo>
                <a:lnTo>
                  <a:pt x="672591" y="25400"/>
                </a:lnTo>
                <a:lnTo>
                  <a:pt x="672591" y="49149"/>
                </a:lnTo>
                <a:lnTo>
                  <a:pt x="685020" y="49149"/>
                </a:lnTo>
                <a:lnTo>
                  <a:pt x="685038" y="26162"/>
                </a:lnTo>
                <a:lnTo>
                  <a:pt x="685923" y="25400"/>
                </a:lnTo>
                <a:close/>
              </a:path>
              <a:path w="701928" h="165735">
                <a:moveTo>
                  <a:pt x="592074" y="16510"/>
                </a:moveTo>
                <a:lnTo>
                  <a:pt x="582802" y="25400"/>
                </a:lnTo>
                <a:lnTo>
                  <a:pt x="538834" y="25400"/>
                </a:lnTo>
                <a:lnTo>
                  <a:pt x="546353" y="34925"/>
                </a:lnTo>
                <a:lnTo>
                  <a:pt x="551942" y="33528"/>
                </a:lnTo>
                <a:lnTo>
                  <a:pt x="557657" y="32893"/>
                </a:lnTo>
                <a:lnTo>
                  <a:pt x="605684" y="32893"/>
                </a:lnTo>
                <a:lnTo>
                  <a:pt x="599459" y="25400"/>
                </a:lnTo>
                <a:lnTo>
                  <a:pt x="582802" y="25400"/>
                </a:lnTo>
                <a:lnTo>
                  <a:pt x="599354" y="25273"/>
                </a:lnTo>
                <a:lnTo>
                  <a:pt x="592074" y="16510"/>
                </a:lnTo>
                <a:close/>
              </a:path>
              <a:path w="701928" h="165735">
                <a:moveTo>
                  <a:pt x="605684" y="32893"/>
                </a:moveTo>
                <a:lnTo>
                  <a:pt x="579119" y="32893"/>
                </a:lnTo>
                <a:lnTo>
                  <a:pt x="605789" y="33020"/>
                </a:lnTo>
                <a:lnTo>
                  <a:pt x="605684" y="328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5665215" y="5041391"/>
            <a:ext cx="1057783" cy="165862"/>
          </a:xfrm>
          <a:custGeom>
            <a:avLst/>
            <a:gdLst/>
            <a:ahLst/>
            <a:cxnLst/>
            <a:rect l="l" t="t" r="r" b="b"/>
            <a:pathLst>
              <a:path w="1057782" h="165862">
                <a:moveTo>
                  <a:pt x="67818" y="2031"/>
                </a:moveTo>
                <a:lnTo>
                  <a:pt x="65453" y="49505"/>
                </a:lnTo>
                <a:lnTo>
                  <a:pt x="57679" y="90580"/>
                </a:lnTo>
                <a:lnTo>
                  <a:pt x="39592" y="124923"/>
                </a:lnTo>
                <a:lnTo>
                  <a:pt x="0" y="158495"/>
                </a:lnTo>
                <a:lnTo>
                  <a:pt x="6704" y="161115"/>
                </a:lnTo>
                <a:lnTo>
                  <a:pt x="47436" y="133625"/>
                </a:lnTo>
                <a:lnTo>
                  <a:pt x="70019" y="100910"/>
                </a:lnTo>
                <a:lnTo>
                  <a:pt x="80896" y="51473"/>
                </a:lnTo>
                <a:lnTo>
                  <a:pt x="81662" y="37392"/>
                </a:lnTo>
                <a:lnTo>
                  <a:pt x="88198" y="37392"/>
                </a:lnTo>
                <a:lnTo>
                  <a:pt x="87604" y="34077"/>
                </a:lnTo>
                <a:lnTo>
                  <a:pt x="85725" y="20065"/>
                </a:lnTo>
                <a:lnTo>
                  <a:pt x="92456" y="12826"/>
                </a:lnTo>
                <a:lnTo>
                  <a:pt x="67818" y="2031"/>
                </a:lnTo>
                <a:close/>
              </a:path>
              <a:path w="1057782" h="165862">
                <a:moveTo>
                  <a:pt x="88198" y="37392"/>
                </a:moveTo>
                <a:lnTo>
                  <a:pt x="81662" y="37392"/>
                </a:lnTo>
                <a:lnTo>
                  <a:pt x="82410" y="50191"/>
                </a:lnTo>
                <a:lnTo>
                  <a:pt x="94151" y="99650"/>
                </a:lnTo>
                <a:lnTo>
                  <a:pt x="114085" y="133797"/>
                </a:lnTo>
                <a:lnTo>
                  <a:pt x="142748" y="159638"/>
                </a:lnTo>
                <a:lnTo>
                  <a:pt x="146812" y="153669"/>
                </a:lnTo>
                <a:lnTo>
                  <a:pt x="153670" y="150367"/>
                </a:lnTo>
                <a:lnTo>
                  <a:pt x="163322" y="149986"/>
                </a:lnTo>
                <a:lnTo>
                  <a:pt x="153694" y="141027"/>
                </a:lnTo>
                <a:lnTo>
                  <a:pt x="143241" y="136122"/>
                </a:lnTo>
                <a:lnTo>
                  <a:pt x="132516" y="128452"/>
                </a:lnTo>
                <a:lnTo>
                  <a:pt x="108451" y="98734"/>
                </a:lnTo>
                <a:lnTo>
                  <a:pt x="92801" y="59561"/>
                </a:lnTo>
                <a:lnTo>
                  <a:pt x="89962" y="47237"/>
                </a:lnTo>
                <a:lnTo>
                  <a:pt x="88198" y="37392"/>
                </a:lnTo>
                <a:close/>
              </a:path>
              <a:path w="1057782" h="165862">
                <a:moveTo>
                  <a:pt x="254381" y="72897"/>
                </a:moveTo>
                <a:lnTo>
                  <a:pt x="247495" y="117830"/>
                </a:lnTo>
                <a:lnTo>
                  <a:pt x="214978" y="148347"/>
                </a:lnTo>
                <a:lnTo>
                  <a:pt x="185293" y="158876"/>
                </a:lnTo>
                <a:lnTo>
                  <a:pt x="196333" y="162586"/>
                </a:lnTo>
                <a:lnTo>
                  <a:pt x="242902" y="145561"/>
                </a:lnTo>
                <a:lnTo>
                  <a:pt x="267046" y="102807"/>
                </a:lnTo>
                <a:lnTo>
                  <a:pt x="269367" y="89026"/>
                </a:lnTo>
                <a:lnTo>
                  <a:pt x="274955" y="82422"/>
                </a:lnTo>
                <a:lnTo>
                  <a:pt x="254381" y="72897"/>
                </a:lnTo>
                <a:close/>
              </a:path>
              <a:path w="1057782" h="165862">
                <a:moveTo>
                  <a:pt x="265049" y="119633"/>
                </a:moveTo>
                <a:lnTo>
                  <a:pt x="263906" y="125729"/>
                </a:lnTo>
                <a:lnTo>
                  <a:pt x="275334" y="131164"/>
                </a:lnTo>
                <a:lnTo>
                  <a:pt x="286713" y="137256"/>
                </a:lnTo>
                <a:lnTo>
                  <a:pt x="316484" y="160019"/>
                </a:lnTo>
                <a:lnTo>
                  <a:pt x="318643" y="161162"/>
                </a:lnTo>
                <a:lnTo>
                  <a:pt x="323088" y="161162"/>
                </a:lnTo>
                <a:lnTo>
                  <a:pt x="324738" y="159257"/>
                </a:lnTo>
                <a:lnTo>
                  <a:pt x="325628" y="155320"/>
                </a:lnTo>
                <a:lnTo>
                  <a:pt x="326389" y="151383"/>
                </a:lnTo>
                <a:lnTo>
                  <a:pt x="325500" y="146684"/>
                </a:lnTo>
                <a:lnTo>
                  <a:pt x="319868" y="138222"/>
                </a:lnTo>
                <a:lnTo>
                  <a:pt x="312484" y="134277"/>
                </a:lnTo>
                <a:lnTo>
                  <a:pt x="300882" y="129859"/>
                </a:lnTo>
                <a:lnTo>
                  <a:pt x="285068" y="124976"/>
                </a:lnTo>
                <a:lnTo>
                  <a:pt x="265049" y="119633"/>
                </a:lnTo>
                <a:close/>
              </a:path>
              <a:path w="1057782" h="165862">
                <a:moveTo>
                  <a:pt x="208164" y="62251"/>
                </a:moveTo>
                <a:lnTo>
                  <a:pt x="208395" y="72262"/>
                </a:lnTo>
                <a:lnTo>
                  <a:pt x="208503" y="80032"/>
                </a:lnTo>
                <a:lnTo>
                  <a:pt x="208558" y="102807"/>
                </a:lnTo>
                <a:lnTo>
                  <a:pt x="208345" y="113410"/>
                </a:lnTo>
                <a:lnTo>
                  <a:pt x="207899" y="127761"/>
                </a:lnTo>
                <a:lnTo>
                  <a:pt x="222376" y="123062"/>
                </a:lnTo>
                <a:lnTo>
                  <a:pt x="222376" y="71119"/>
                </a:lnTo>
                <a:lnTo>
                  <a:pt x="318490" y="71119"/>
                </a:lnTo>
                <a:lnTo>
                  <a:pt x="322834" y="66674"/>
                </a:lnTo>
                <a:lnTo>
                  <a:pt x="319162" y="63626"/>
                </a:lnTo>
                <a:lnTo>
                  <a:pt x="221614" y="63626"/>
                </a:lnTo>
                <a:lnTo>
                  <a:pt x="208164" y="62251"/>
                </a:lnTo>
                <a:close/>
              </a:path>
              <a:path w="1057782" h="165862">
                <a:moveTo>
                  <a:pt x="318490" y="71119"/>
                </a:moveTo>
                <a:lnTo>
                  <a:pt x="222376" y="71119"/>
                </a:lnTo>
                <a:lnTo>
                  <a:pt x="303657" y="71246"/>
                </a:lnTo>
                <a:lnTo>
                  <a:pt x="303530" y="125221"/>
                </a:lnTo>
                <a:lnTo>
                  <a:pt x="318008" y="120395"/>
                </a:lnTo>
                <a:lnTo>
                  <a:pt x="317500" y="113410"/>
                </a:lnTo>
                <a:lnTo>
                  <a:pt x="317246" y="107441"/>
                </a:lnTo>
                <a:lnTo>
                  <a:pt x="317373" y="72262"/>
                </a:lnTo>
                <a:lnTo>
                  <a:pt x="318490" y="71119"/>
                </a:lnTo>
                <a:close/>
              </a:path>
              <a:path w="1057782" h="165862">
                <a:moveTo>
                  <a:pt x="309372" y="55498"/>
                </a:moveTo>
                <a:lnTo>
                  <a:pt x="303022" y="63626"/>
                </a:lnTo>
                <a:lnTo>
                  <a:pt x="319162" y="63626"/>
                </a:lnTo>
                <a:lnTo>
                  <a:pt x="309372" y="55498"/>
                </a:lnTo>
                <a:close/>
              </a:path>
              <a:path w="1057782" h="165862">
                <a:moveTo>
                  <a:pt x="219845" y="8468"/>
                </a:moveTo>
                <a:lnTo>
                  <a:pt x="220208" y="21593"/>
                </a:lnTo>
                <a:lnTo>
                  <a:pt x="220342" y="33426"/>
                </a:lnTo>
                <a:lnTo>
                  <a:pt x="220203" y="41274"/>
                </a:lnTo>
                <a:lnTo>
                  <a:pt x="220078" y="46608"/>
                </a:lnTo>
                <a:lnTo>
                  <a:pt x="219583" y="59054"/>
                </a:lnTo>
                <a:lnTo>
                  <a:pt x="233425" y="54355"/>
                </a:lnTo>
                <a:lnTo>
                  <a:pt x="233425" y="48894"/>
                </a:lnTo>
                <a:lnTo>
                  <a:pt x="306857" y="48894"/>
                </a:lnTo>
                <a:lnTo>
                  <a:pt x="306705" y="46608"/>
                </a:lnTo>
                <a:lnTo>
                  <a:pt x="306450" y="41401"/>
                </a:lnTo>
                <a:lnTo>
                  <a:pt x="293370" y="41401"/>
                </a:lnTo>
                <a:lnTo>
                  <a:pt x="233425" y="41274"/>
                </a:lnTo>
                <a:lnTo>
                  <a:pt x="233425" y="17525"/>
                </a:lnTo>
                <a:lnTo>
                  <a:pt x="306577" y="17525"/>
                </a:lnTo>
                <a:lnTo>
                  <a:pt x="311276" y="12826"/>
                </a:lnTo>
                <a:lnTo>
                  <a:pt x="307829" y="10032"/>
                </a:lnTo>
                <a:lnTo>
                  <a:pt x="293624" y="10032"/>
                </a:lnTo>
                <a:lnTo>
                  <a:pt x="231901" y="9905"/>
                </a:lnTo>
                <a:lnTo>
                  <a:pt x="219845" y="8468"/>
                </a:lnTo>
                <a:close/>
              </a:path>
              <a:path w="1057782" h="165862">
                <a:moveTo>
                  <a:pt x="306857" y="48894"/>
                </a:moveTo>
                <a:lnTo>
                  <a:pt x="293370" y="48894"/>
                </a:lnTo>
                <a:lnTo>
                  <a:pt x="293370" y="57149"/>
                </a:lnTo>
                <a:lnTo>
                  <a:pt x="307086" y="52323"/>
                </a:lnTo>
                <a:lnTo>
                  <a:pt x="306857" y="48894"/>
                </a:lnTo>
                <a:close/>
              </a:path>
              <a:path w="1057782" h="165862">
                <a:moveTo>
                  <a:pt x="306577" y="17525"/>
                </a:moveTo>
                <a:lnTo>
                  <a:pt x="233425" y="17525"/>
                </a:lnTo>
                <a:lnTo>
                  <a:pt x="293370" y="17652"/>
                </a:lnTo>
                <a:lnTo>
                  <a:pt x="293370" y="41401"/>
                </a:lnTo>
                <a:lnTo>
                  <a:pt x="306450" y="41401"/>
                </a:lnTo>
                <a:lnTo>
                  <a:pt x="306577" y="17525"/>
                </a:lnTo>
                <a:close/>
              </a:path>
              <a:path w="1057782" h="165862">
                <a:moveTo>
                  <a:pt x="299212" y="3047"/>
                </a:moveTo>
                <a:lnTo>
                  <a:pt x="293624" y="10032"/>
                </a:lnTo>
                <a:lnTo>
                  <a:pt x="307829" y="10032"/>
                </a:lnTo>
                <a:lnTo>
                  <a:pt x="299212" y="3047"/>
                </a:lnTo>
                <a:close/>
              </a:path>
              <a:path w="1057782" h="165862">
                <a:moveTo>
                  <a:pt x="495173" y="83184"/>
                </a:moveTo>
                <a:lnTo>
                  <a:pt x="422148" y="83184"/>
                </a:lnTo>
                <a:lnTo>
                  <a:pt x="429667" y="94100"/>
                </a:lnTo>
                <a:lnTo>
                  <a:pt x="434622" y="105489"/>
                </a:lnTo>
                <a:lnTo>
                  <a:pt x="439528" y="117229"/>
                </a:lnTo>
                <a:lnTo>
                  <a:pt x="443936" y="129777"/>
                </a:lnTo>
                <a:lnTo>
                  <a:pt x="435415" y="136670"/>
                </a:lnTo>
                <a:lnTo>
                  <a:pt x="425399" y="143196"/>
                </a:lnTo>
                <a:lnTo>
                  <a:pt x="413882" y="149350"/>
                </a:lnTo>
                <a:lnTo>
                  <a:pt x="400862" y="155129"/>
                </a:lnTo>
                <a:lnTo>
                  <a:pt x="386334" y="160527"/>
                </a:lnTo>
                <a:lnTo>
                  <a:pt x="391150" y="164619"/>
                </a:lnTo>
                <a:lnTo>
                  <a:pt x="428825" y="153230"/>
                </a:lnTo>
                <a:lnTo>
                  <a:pt x="462849" y="139745"/>
                </a:lnTo>
                <a:lnTo>
                  <a:pt x="492694" y="139745"/>
                </a:lnTo>
                <a:lnTo>
                  <a:pt x="486090" y="136283"/>
                </a:lnTo>
                <a:lnTo>
                  <a:pt x="476952" y="128377"/>
                </a:lnTo>
                <a:lnTo>
                  <a:pt x="470407" y="118151"/>
                </a:lnTo>
                <a:lnTo>
                  <a:pt x="473083" y="114678"/>
                </a:lnTo>
                <a:lnTo>
                  <a:pt x="454220" y="114678"/>
                </a:lnTo>
                <a:lnTo>
                  <a:pt x="446439" y="105138"/>
                </a:lnTo>
                <a:lnTo>
                  <a:pt x="439142" y="94675"/>
                </a:lnTo>
                <a:lnTo>
                  <a:pt x="432308" y="83311"/>
                </a:lnTo>
                <a:lnTo>
                  <a:pt x="495029" y="83311"/>
                </a:lnTo>
                <a:lnTo>
                  <a:pt x="495173" y="83184"/>
                </a:lnTo>
                <a:close/>
              </a:path>
              <a:path w="1057782" h="165862">
                <a:moveTo>
                  <a:pt x="492694" y="139745"/>
                </a:moveTo>
                <a:lnTo>
                  <a:pt x="462849" y="139745"/>
                </a:lnTo>
                <a:lnTo>
                  <a:pt x="472295" y="146706"/>
                </a:lnTo>
                <a:lnTo>
                  <a:pt x="483077" y="153053"/>
                </a:lnTo>
                <a:lnTo>
                  <a:pt x="495384" y="158901"/>
                </a:lnTo>
                <a:lnTo>
                  <a:pt x="509143" y="164210"/>
                </a:lnTo>
                <a:lnTo>
                  <a:pt x="511175" y="159003"/>
                </a:lnTo>
                <a:lnTo>
                  <a:pt x="515874" y="155701"/>
                </a:lnTo>
                <a:lnTo>
                  <a:pt x="522986" y="154177"/>
                </a:lnTo>
                <a:lnTo>
                  <a:pt x="510838" y="146706"/>
                </a:lnTo>
                <a:lnTo>
                  <a:pt x="497494" y="142262"/>
                </a:lnTo>
                <a:lnTo>
                  <a:pt x="492694" y="139745"/>
                </a:lnTo>
                <a:close/>
              </a:path>
              <a:path w="1057782" h="165862">
                <a:moveTo>
                  <a:pt x="428625" y="53974"/>
                </a:moveTo>
                <a:lnTo>
                  <a:pt x="386714" y="53974"/>
                </a:lnTo>
                <a:lnTo>
                  <a:pt x="414547" y="56719"/>
                </a:lnTo>
                <a:lnTo>
                  <a:pt x="411444" y="69197"/>
                </a:lnTo>
                <a:lnTo>
                  <a:pt x="393529" y="114930"/>
                </a:lnTo>
                <a:lnTo>
                  <a:pt x="369649" y="147674"/>
                </a:lnTo>
                <a:lnTo>
                  <a:pt x="361061" y="156209"/>
                </a:lnTo>
                <a:lnTo>
                  <a:pt x="371135" y="155515"/>
                </a:lnTo>
                <a:lnTo>
                  <a:pt x="406228" y="117517"/>
                </a:lnTo>
                <a:lnTo>
                  <a:pt x="422148" y="83184"/>
                </a:lnTo>
                <a:lnTo>
                  <a:pt x="495173" y="83184"/>
                </a:lnTo>
                <a:lnTo>
                  <a:pt x="498475" y="80263"/>
                </a:lnTo>
                <a:lnTo>
                  <a:pt x="493400" y="75691"/>
                </a:lnTo>
                <a:lnTo>
                  <a:pt x="423418" y="75691"/>
                </a:lnTo>
                <a:lnTo>
                  <a:pt x="425704" y="68706"/>
                </a:lnTo>
                <a:lnTo>
                  <a:pt x="427355" y="61467"/>
                </a:lnTo>
                <a:lnTo>
                  <a:pt x="428625" y="53974"/>
                </a:lnTo>
                <a:close/>
              </a:path>
              <a:path w="1057782" h="165862">
                <a:moveTo>
                  <a:pt x="495029" y="83311"/>
                </a:moveTo>
                <a:lnTo>
                  <a:pt x="432308" y="83311"/>
                </a:lnTo>
                <a:lnTo>
                  <a:pt x="477248" y="84528"/>
                </a:lnTo>
                <a:lnTo>
                  <a:pt x="470188" y="96525"/>
                </a:lnTo>
                <a:lnTo>
                  <a:pt x="462619" y="106695"/>
                </a:lnTo>
                <a:lnTo>
                  <a:pt x="454220" y="114678"/>
                </a:lnTo>
                <a:lnTo>
                  <a:pt x="473083" y="114678"/>
                </a:lnTo>
                <a:lnTo>
                  <a:pt x="478017" y="108272"/>
                </a:lnTo>
                <a:lnTo>
                  <a:pt x="485166" y="97581"/>
                </a:lnTo>
                <a:lnTo>
                  <a:pt x="491871" y="86105"/>
                </a:lnTo>
                <a:lnTo>
                  <a:pt x="495029" y="83311"/>
                </a:lnTo>
                <a:close/>
              </a:path>
              <a:path w="1057782" h="165862">
                <a:moveTo>
                  <a:pt x="484378" y="67563"/>
                </a:moveTo>
                <a:lnTo>
                  <a:pt x="478663" y="75691"/>
                </a:lnTo>
                <a:lnTo>
                  <a:pt x="493400" y="75691"/>
                </a:lnTo>
                <a:lnTo>
                  <a:pt x="484378" y="67563"/>
                </a:lnTo>
                <a:close/>
              </a:path>
              <a:path w="1057782" h="165862">
                <a:moveTo>
                  <a:pt x="384785" y="18608"/>
                </a:moveTo>
                <a:lnTo>
                  <a:pt x="380790" y="30525"/>
                </a:lnTo>
                <a:lnTo>
                  <a:pt x="375158" y="44322"/>
                </a:lnTo>
                <a:lnTo>
                  <a:pt x="369443" y="48386"/>
                </a:lnTo>
                <a:lnTo>
                  <a:pt x="380364" y="60070"/>
                </a:lnTo>
                <a:lnTo>
                  <a:pt x="386714" y="53974"/>
                </a:lnTo>
                <a:lnTo>
                  <a:pt x="520339" y="53974"/>
                </a:lnTo>
                <a:lnTo>
                  <a:pt x="514068" y="46481"/>
                </a:lnTo>
                <a:lnTo>
                  <a:pt x="494664" y="46481"/>
                </a:lnTo>
                <a:lnTo>
                  <a:pt x="492198" y="46354"/>
                </a:lnTo>
                <a:lnTo>
                  <a:pt x="388620" y="46354"/>
                </a:lnTo>
                <a:lnTo>
                  <a:pt x="390651" y="43052"/>
                </a:lnTo>
                <a:lnTo>
                  <a:pt x="393954" y="35686"/>
                </a:lnTo>
                <a:lnTo>
                  <a:pt x="398525" y="24510"/>
                </a:lnTo>
                <a:lnTo>
                  <a:pt x="404368" y="19176"/>
                </a:lnTo>
                <a:lnTo>
                  <a:pt x="384785" y="18608"/>
                </a:lnTo>
                <a:close/>
              </a:path>
              <a:path w="1057782" h="165862">
                <a:moveTo>
                  <a:pt x="520339" y="53974"/>
                </a:moveTo>
                <a:lnTo>
                  <a:pt x="428625" y="53974"/>
                </a:lnTo>
                <a:lnTo>
                  <a:pt x="520446" y="54101"/>
                </a:lnTo>
                <a:close/>
              </a:path>
              <a:path w="1057782" h="165862">
                <a:moveTo>
                  <a:pt x="505460" y="36194"/>
                </a:moveTo>
                <a:lnTo>
                  <a:pt x="494664" y="46481"/>
                </a:lnTo>
                <a:lnTo>
                  <a:pt x="514068" y="46481"/>
                </a:lnTo>
                <a:lnTo>
                  <a:pt x="505460" y="36194"/>
                </a:lnTo>
                <a:close/>
              </a:path>
              <a:path w="1057782" h="165862">
                <a:moveTo>
                  <a:pt x="422148" y="380"/>
                </a:moveTo>
                <a:lnTo>
                  <a:pt x="417322" y="40258"/>
                </a:lnTo>
                <a:lnTo>
                  <a:pt x="416051" y="46354"/>
                </a:lnTo>
                <a:lnTo>
                  <a:pt x="492198" y="46354"/>
                </a:lnTo>
                <a:lnTo>
                  <a:pt x="430377" y="43171"/>
                </a:lnTo>
                <a:lnTo>
                  <a:pt x="432745" y="30525"/>
                </a:lnTo>
                <a:lnTo>
                  <a:pt x="435610" y="14477"/>
                </a:lnTo>
                <a:lnTo>
                  <a:pt x="440563" y="8381"/>
                </a:lnTo>
                <a:lnTo>
                  <a:pt x="422148" y="380"/>
                </a:lnTo>
                <a:close/>
              </a:path>
              <a:path w="1057782" h="165862">
                <a:moveTo>
                  <a:pt x="458088" y="3809"/>
                </a:moveTo>
                <a:lnTo>
                  <a:pt x="463873" y="16401"/>
                </a:lnTo>
                <a:lnTo>
                  <a:pt x="472916" y="26073"/>
                </a:lnTo>
                <a:lnTo>
                  <a:pt x="478663" y="33908"/>
                </a:lnTo>
                <a:lnTo>
                  <a:pt x="481457" y="39115"/>
                </a:lnTo>
                <a:lnTo>
                  <a:pt x="483997" y="41782"/>
                </a:lnTo>
                <a:lnTo>
                  <a:pt x="488061" y="41782"/>
                </a:lnTo>
                <a:lnTo>
                  <a:pt x="489712" y="40131"/>
                </a:lnTo>
                <a:lnTo>
                  <a:pt x="491109" y="36829"/>
                </a:lnTo>
                <a:lnTo>
                  <a:pt x="492379" y="33527"/>
                </a:lnTo>
                <a:lnTo>
                  <a:pt x="493141" y="30987"/>
                </a:lnTo>
                <a:lnTo>
                  <a:pt x="493141" y="25907"/>
                </a:lnTo>
                <a:lnTo>
                  <a:pt x="490982" y="22351"/>
                </a:lnTo>
                <a:lnTo>
                  <a:pt x="483164" y="16163"/>
                </a:lnTo>
                <a:lnTo>
                  <a:pt x="472996" y="10579"/>
                </a:lnTo>
                <a:lnTo>
                  <a:pt x="458088" y="3809"/>
                </a:lnTo>
                <a:close/>
              </a:path>
              <a:path w="1057782" h="165862">
                <a:moveTo>
                  <a:pt x="560185" y="9724"/>
                </a:moveTo>
                <a:lnTo>
                  <a:pt x="560463" y="20827"/>
                </a:lnTo>
                <a:lnTo>
                  <a:pt x="560631" y="33111"/>
                </a:lnTo>
                <a:lnTo>
                  <a:pt x="560637" y="51815"/>
                </a:lnTo>
                <a:lnTo>
                  <a:pt x="560524" y="60085"/>
                </a:lnTo>
                <a:lnTo>
                  <a:pt x="558536" y="100189"/>
                </a:lnTo>
                <a:lnTo>
                  <a:pt x="549540" y="137784"/>
                </a:lnTo>
                <a:lnTo>
                  <a:pt x="537972" y="161416"/>
                </a:lnTo>
                <a:lnTo>
                  <a:pt x="549578" y="155728"/>
                </a:lnTo>
                <a:lnTo>
                  <a:pt x="569779" y="111384"/>
                </a:lnTo>
                <a:lnTo>
                  <a:pt x="571336" y="102234"/>
                </a:lnTo>
                <a:lnTo>
                  <a:pt x="567436" y="102234"/>
                </a:lnTo>
                <a:lnTo>
                  <a:pt x="568325" y="94614"/>
                </a:lnTo>
                <a:lnTo>
                  <a:pt x="572351" y="94614"/>
                </a:lnTo>
                <a:lnTo>
                  <a:pt x="573421" y="84549"/>
                </a:lnTo>
                <a:lnTo>
                  <a:pt x="573868" y="75056"/>
                </a:lnTo>
                <a:lnTo>
                  <a:pt x="569595" y="75056"/>
                </a:lnTo>
                <a:lnTo>
                  <a:pt x="569595" y="67436"/>
                </a:lnTo>
                <a:lnTo>
                  <a:pt x="574108" y="67436"/>
                </a:lnTo>
                <a:lnTo>
                  <a:pt x="574298" y="60085"/>
                </a:lnTo>
                <a:lnTo>
                  <a:pt x="574421" y="45084"/>
                </a:lnTo>
                <a:lnTo>
                  <a:pt x="600519" y="45084"/>
                </a:lnTo>
                <a:lnTo>
                  <a:pt x="600329" y="42925"/>
                </a:lnTo>
                <a:lnTo>
                  <a:pt x="680691" y="42925"/>
                </a:lnTo>
                <a:lnTo>
                  <a:pt x="680495" y="37591"/>
                </a:lnTo>
                <a:lnTo>
                  <a:pt x="574421" y="37591"/>
                </a:lnTo>
                <a:lnTo>
                  <a:pt x="574421" y="20065"/>
                </a:lnTo>
                <a:lnTo>
                  <a:pt x="681101" y="20065"/>
                </a:lnTo>
                <a:lnTo>
                  <a:pt x="685800" y="15366"/>
                </a:lnTo>
                <a:lnTo>
                  <a:pt x="682231" y="12572"/>
                </a:lnTo>
                <a:lnTo>
                  <a:pt x="666114" y="12572"/>
                </a:lnTo>
                <a:lnTo>
                  <a:pt x="573024" y="12445"/>
                </a:lnTo>
                <a:lnTo>
                  <a:pt x="560185" y="9724"/>
                </a:lnTo>
                <a:close/>
              </a:path>
              <a:path w="1057782" h="165862">
                <a:moveTo>
                  <a:pt x="625601" y="102234"/>
                </a:moveTo>
                <a:lnTo>
                  <a:pt x="603758" y="102234"/>
                </a:lnTo>
                <a:lnTo>
                  <a:pt x="619407" y="105129"/>
                </a:lnTo>
                <a:lnTo>
                  <a:pt x="624142" y="116717"/>
                </a:lnTo>
                <a:lnTo>
                  <a:pt x="649380" y="146253"/>
                </a:lnTo>
                <a:lnTo>
                  <a:pt x="684276" y="160908"/>
                </a:lnTo>
                <a:lnTo>
                  <a:pt x="685800" y="155701"/>
                </a:lnTo>
                <a:lnTo>
                  <a:pt x="690753" y="152145"/>
                </a:lnTo>
                <a:lnTo>
                  <a:pt x="699262" y="150367"/>
                </a:lnTo>
                <a:lnTo>
                  <a:pt x="690702" y="144250"/>
                </a:lnTo>
                <a:lnTo>
                  <a:pt x="678316" y="142740"/>
                </a:lnTo>
                <a:lnTo>
                  <a:pt x="665638" y="139754"/>
                </a:lnTo>
                <a:lnTo>
                  <a:pt x="656708" y="134205"/>
                </a:lnTo>
                <a:lnTo>
                  <a:pt x="656702" y="132206"/>
                </a:lnTo>
                <a:lnTo>
                  <a:pt x="657113" y="123166"/>
                </a:lnTo>
                <a:lnTo>
                  <a:pt x="640114" y="123166"/>
                </a:lnTo>
                <a:lnTo>
                  <a:pt x="632421" y="113486"/>
                </a:lnTo>
                <a:lnTo>
                  <a:pt x="625601" y="102234"/>
                </a:lnTo>
                <a:close/>
              </a:path>
              <a:path w="1057782" h="165862">
                <a:moveTo>
                  <a:pt x="603758" y="102234"/>
                </a:moveTo>
                <a:lnTo>
                  <a:pt x="590676" y="102234"/>
                </a:lnTo>
                <a:lnTo>
                  <a:pt x="590755" y="142740"/>
                </a:lnTo>
                <a:lnTo>
                  <a:pt x="590911" y="144250"/>
                </a:lnTo>
                <a:lnTo>
                  <a:pt x="591012" y="145830"/>
                </a:lnTo>
                <a:lnTo>
                  <a:pt x="590169" y="148843"/>
                </a:lnTo>
                <a:lnTo>
                  <a:pt x="587883" y="151383"/>
                </a:lnTo>
                <a:lnTo>
                  <a:pt x="600780" y="160714"/>
                </a:lnTo>
                <a:lnTo>
                  <a:pt x="608665" y="153693"/>
                </a:lnTo>
                <a:lnTo>
                  <a:pt x="619424" y="145830"/>
                </a:lnTo>
                <a:lnTo>
                  <a:pt x="622682" y="143763"/>
                </a:lnTo>
                <a:lnTo>
                  <a:pt x="603758" y="143763"/>
                </a:lnTo>
                <a:lnTo>
                  <a:pt x="603758" y="102234"/>
                </a:lnTo>
                <a:close/>
              </a:path>
              <a:path w="1057782" h="165862">
                <a:moveTo>
                  <a:pt x="630555" y="132206"/>
                </a:moveTo>
                <a:lnTo>
                  <a:pt x="603758" y="143763"/>
                </a:lnTo>
                <a:lnTo>
                  <a:pt x="622682" y="143763"/>
                </a:lnTo>
                <a:lnTo>
                  <a:pt x="633095" y="137159"/>
                </a:lnTo>
                <a:lnTo>
                  <a:pt x="630555" y="132206"/>
                </a:lnTo>
                <a:close/>
              </a:path>
              <a:path w="1057782" h="165862">
                <a:moveTo>
                  <a:pt x="660184" y="107197"/>
                </a:moveTo>
                <a:lnTo>
                  <a:pt x="650905" y="115793"/>
                </a:lnTo>
                <a:lnTo>
                  <a:pt x="640114" y="123166"/>
                </a:lnTo>
                <a:lnTo>
                  <a:pt x="657113" y="123166"/>
                </a:lnTo>
                <a:lnTo>
                  <a:pt x="669369" y="117729"/>
                </a:lnTo>
                <a:lnTo>
                  <a:pt x="677545" y="115950"/>
                </a:lnTo>
                <a:lnTo>
                  <a:pt x="660184" y="107197"/>
                </a:lnTo>
                <a:close/>
              </a:path>
              <a:path w="1057782" h="165862">
                <a:moveTo>
                  <a:pt x="614045" y="75056"/>
                </a:moveTo>
                <a:lnTo>
                  <a:pt x="600963" y="75056"/>
                </a:lnTo>
                <a:lnTo>
                  <a:pt x="600963" y="94614"/>
                </a:lnTo>
                <a:lnTo>
                  <a:pt x="572351" y="94614"/>
                </a:lnTo>
                <a:lnTo>
                  <a:pt x="571883" y="99019"/>
                </a:lnTo>
                <a:lnTo>
                  <a:pt x="571336" y="102234"/>
                </a:lnTo>
                <a:lnTo>
                  <a:pt x="696595" y="102361"/>
                </a:lnTo>
                <a:lnTo>
                  <a:pt x="689845" y="94741"/>
                </a:lnTo>
                <a:lnTo>
                  <a:pt x="614045" y="94741"/>
                </a:lnTo>
                <a:lnTo>
                  <a:pt x="614045" y="75056"/>
                </a:lnTo>
                <a:close/>
              </a:path>
              <a:path w="1057782" h="165862">
                <a:moveTo>
                  <a:pt x="572351" y="94614"/>
                </a:moveTo>
                <a:lnTo>
                  <a:pt x="568325" y="94614"/>
                </a:lnTo>
                <a:lnTo>
                  <a:pt x="567436" y="102234"/>
                </a:lnTo>
                <a:lnTo>
                  <a:pt x="571336" y="102234"/>
                </a:lnTo>
                <a:lnTo>
                  <a:pt x="571883" y="99019"/>
                </a:lnTo>
                <a:lnTo>
                  <a:pt x="572351" y="94614"/>
                </a:lnTo>
                <a:close/>
              </a:path>
              <a:path w="1057782" h="165862">
                <a:moveTo>
                  <a:pt x="670687" y="58673"/>
                </a:moveTo>
                <a:lnTo>
                  <a:pt x="661416" y="67563"/>
                </a:lnTo>
                <a:lnTo>
                  <a:pt x="574105" y="67563"/>
                </a:lnTo>
                <a:lnTo>
                  <a:pt x="573966" y="72976"/>
                </a:lnTo>
                <a:lnTo>
                  <a:pt x="573868" y="75056"/>
                </a:lnTo>
                <a:lnTo>
                  <a:pt x="638556" y="75183"/>
                </a:lnTo>
                <a:lnTo>
                  <a:pt x="638429" y="94741"/>
                </a:lnTo>
                <a:lnTo>
                  <a:pt x="651510" y="94741"/>
                </a:lnTo>
                <a:lnTo>
                  <a:pt x="651637" y="75183"/>
                </a:lnTo>
                <a:lnTo>
                  <a:pt x="685038" y="75183"/>
                </a:lnTo>
                <a:lnTo>
                  <a:pt x="678414" y="67563"/>
                </a:lnTo>
                <a:lnTo>
                  <a:pt x="600963" y="67563"/>
                </a:lnTo>
                <a:lnTo>
                  <a:pt x="678319" y="67455"/>
                </a:lnTo>
                <a:lnTo>
                  <a:pt x="670687" y="58673"/>
                </a:lnTo>
                <a:close/>
              </a:path>
              <a:path w="1057782" h="165862">
                <a:moveTo>
                  <a:pt x="680847" y="84581"/>
                </a:moveTo>
                <a:lnTo>
                  <a:pt x="670179" y="94741"/>
                </a:lnTo>
                <a:lnTo>
                  <a:pt x="689845" y="94741"/>
                </a:lnTo>
                <a:lnTo>
                  <a:pt x="680847" y="84581"/>
                </a:lnTo>
                <a:close/>
              </a:path>
              <a:path w="1057782" h="165862">
                <a:moveTo>
                  <a:pt x="569595" y="67436"/>
                </a:moveTo>
                <a:lnTo>
                  <a:pt x="569595" y="75056"/>
                </a:lnTo>
                <a:lnTo>
                  <a:pt x="573868" y="75056"/>
                </a:lnTo>
                <a:lnTo>
                  <a:pt x="573966" y="72976"/>
                </a:lnTo>
                <a:lnTo>
                  <a:pt x="574108" y="67455"/>
                </a:lnTo>
                <a:lnTo>
                  <a:pt x="569595" y="67436"/>
                </a:lnTo>
                <a:close/>
              </a:path>
              <a:path w="1057782" h="165862">
                <a:moveTo>
                  <a:pt x="600522" y="45121"/>
                </a:moveTo>
                <a:lnTo>
                  <a:pt x="600695" y="47085"/>
                </a:lnTo>
                <a:lnTo>
                  <a:pt x="600850" y="51815"/>
                </a:lnTo>
                <a:lnTo>
                  <a:pt x="600963" y="67563"/>
                </a:lnTo>
                <a:lnTo>
                  <a:pt x="614045" y="67563"/>
                </a:lnTo>
                <a:lnTo>
                  <a:pt x="614045" y="57657"/>
                </a:lnTo>
                <a:lnTo>
                  <a:pt x="620141" y="51815"/>
                </a:lnTo>
                <a:lnTo>
                  <a:pt x="605235" y="45127"/>
                </a:lnTo>
                <a:lnTo>
                  <a:pt x="600522" y="45121"/>
                </a:lnTo>
                <a:close/>
              </a:path>
              <a:path w="1057782" h="165862">
                <a:moveTo>
                  <a:pt x="638001" y="45172"/>
                </a:moveTo>
                <a:lnTo>
                  <a:pt x="638301" y="50672"/>
                </a:lnTo>
                <a:lnTo>
                  <a:pt x="638457" y="55498"/>
                </a:lnTo>
                <a:lnTo>
                  <a:pt x="638556" y="67563"/>
                </a:lnTo>
                <a:lnTo>
                  <a:pt x="651637" y="67563"/>
                </a:lnTo>
                <a:lnTo>
                  <a:pt x="651637" y="57784"/>
                </a:lnTo>
                <a:lnTo>
                  <a:pt x="657733" y="52577"/>
                </a:lnTo>
                <a:lnTo>
                  <a:pt x="641239" y="45177"/>
                </a:lnTo>
                <a:lnTo>
                  <a:pt x="638001" y="45172"/>
                </a:lnTo>
                <a:close/>
              </a:path>
              <a:path w="1057782" h="165862">
                <a:moveTo>
                  <a:pt x="574108" y="67436"/>
                </a:moveTo>
                <a:lnTo>
                  <a:pt x="569595" y="67436"/>
                </a:lnTo>
                <a:lnTo>
                  <a:pt x="574108" y="67455"/>
                </a:lnTo>
                <a:close/>
              </a:path>
              <a:path w="1057782" h="165862">
                <a:moveTo>
                  <a:pt x="680719" y="43687"/>
                </a:moveTo>
                <a:lnTo>
                  <a:pt x="637921" y="43687"/>
                </a:lnTo>
                <a:lnTo>
                  <a:pt x="641239" y="45177"/>
                </a:lnTo>
                <a:lnTo>
                  <a:pt x="666496" y="45211"/>
                </a:lnTo>
                <a:lnTo>
                  <a:pt x="666496" y="52704"/>
                </a:lnTo>
                <a:lnTo>
                  <a:pt x="680844" y="47085"/>
                </a:lnTo>
                <a:lnTo>
                  <a:pt x="680719" y="43687"/>
                </a:lnTo>
                <a:close/>
              </a:path>
              <a:path w="1057782" h="165862">
                <a:moveTo>
                  <a:pt x="637921" y="43687"/>
                </a:moveTo>
                <a:lnTo>
                  <a:pt x="638001" y="45172"/>
                </a:lnTo>
                <a:lnTo>
                  <a:pt x="641239" y="45177"/>
                </a:lnTo>
                <a:lnTo>
                  <a:pt x="637921" y="43687"/>
                </a:lnTo>
                <a:close/>
              </a:path>
              <a:path w="1057782" h="165862">
                <a:moveTo>
                  <a:pt x="680691" y="42925"/>
                </a:moveTo>
                <a:lnTo>
                  <a:pt x="600329" y="42925"/>
                </a:lnTo>
                <a:lnTo>
                  <a:pt x="605235" y="45127"/>
                </a:lnTo>
                <a:lnTo>
                  <a:pt x="638001" y="45172"/>
                </a:lnTo>
                <a:lnTo>
                  <a:pt x="637921" y="43687"/>
                </a:lnTo>
                <a:lnTo>
                  <a:pt x="680719" y="43687"/>
                </a:lnTo>
                <a:lnTo>
                  <a:pt x="680691" y="42925"/>
                </a:lnTo>
                <a:close/>
              </a:path>
              <a:path w="1057782" h="165862">
                <a:moveTo>
                  <a:pt x="600329" y="42925"/>
                </a:moveTo>
                <a:lnTo>
                  <a:pt x="600522" y="45121"/>
                </a:lnTo>
                <a:lnTo>
                  <a:pt x="605235" y="45127"/>
                </a:lnTo>
                <a:lnTo>
                  <a:pt x="600329" y="42925"/>
                </a:lnTo>
                <a:close/>
              </a:path>
              <a:path w="1057782" h="165862">
                <a:moveTo>
                  <a:pt x="600519" y="45084"/>
                </a:moveTo>
                <a:lnTo>
                  <a:pt x="574421" y="45084"/>
                </a:lnTo>
                <a:lnTo>
                  <a:pt x="600522" y="45121"/>
                </a:lnTo>
                <a:close/>
              </a:path>
              <a:path w="1057782" h="165862">
                <a:moveTo>
                  <a:pt x="681101" y="20065"/>
                </a:moveTo>
                <a:lnTo>
                  <a:pt x="574421" y="20065"/>
                </a:lnTo>
                <a:lnTo>
                  <a:pt x="666623" y="20192"/>
                </a:lnTo>
                <a:lnTo>
                  <a:pt x="666623" y="37591"/>
                </a:lnTo>
                <a:lnTo>
                  <a:pt x="680495" y="37591"/>
                </a:lnTo>
                <a:lnTo>
                  <a:pt x="680421" y="33111"/>
                </a:lnTo>
                <a:lnTo>
                  <a:pt x="680338" y="20827"/>
                </a:lnTo>
                <a:lnTo>
                  <a:pt x="681101" y="20065"/>
                </a:lnTo>
                <a:close/>
              </a:path>
              <a:path w="1057782" h="165862">
                <a:moveTo>
                  <a:pt x="672338" y="4825"/>
                </a:moveTo>
                <a:lnTo>
                  <a:pt x="666114" y="12572"/>
                </a:lnTo>
                <a:lnTo>
                  <a:pt x="682231" y="12572"/>
                </a:lnTo>
                <a:lnTo>
                  <a:pt x="672338" y="4825"/>
                </a:lnTo>
                <a:close/>
              </a:path>
              <a:path w="1057782" h="165862">
                <a:moveTo>
                  <a:pt x="752154" y="73915"/>
                </a:moveTo>
                <a:lnTo>
                  <a:pt x="752392" y="83886"/>
                </a:lnTo>
                <a:lnTo>
                  <a:pt x="752514" y="130047"/>
                </a:lnTo>
                <a:lnTo>
                  <a:pt x="752381" y="141552"/>
                </a:lnTo>
                <a:lnTo>
                  <a:pt x="752135" y="154558"/>
                </a:lnTo>
                <a:lnTo>
                  <a:pt x="751839" y="165861"/>
                </a:lnTo>
                <a:lnTo>
                  <a:pt x="765556" y="162559"/>
                </a:lnTo>
                <a:lnTo>
                  <a:pt x="765556" y="154050"/>
                </a:lnTo>
                <a:lnTo>
                  <a:pt x="842999" y="154050"/>
                </a:lnTo>
                <a:lnTo>
                  <a:pt x="842772" y="149732"/>
                </a:lnTo>
                <a:lnTo>
                  <a:pt x="842772" y="146430"/>
                </a:lnTo>
                <a:lnTo>
                  <a:pt x="765556" y="146430"/>
                </a:lnTo>
                <a:lnTo>
                  <a:pt x="765683" y="128904"/>
                </a:lnTo>
                <a:lnTo>
                  <a:pt x="844100" y="128904"/>
                </a:lnTo>
                <a:lnTo>
                  <a:pt x="848233" y="125348"/>
                </a:lnTo>
                <a:lnTo>
                  <a:pt x="844470" y="121411"/>
                </a:lnTo>
                <a:lnTo>
                  <a:pt x="829437" y="121411"/>
                </a:lnTo>
                <a:lnTo>
                  <a:pt x="765683" y="121284"/>
                </a:lnTo>
                <a:lnTo>
                  <a:pt x="765683" y="105917"/>
                </a:lnTo>
                <a:lnTo>
                  <a:pt x="837014" y="105917"/>
                </a:lnTo>
                <a:lnTo>
                  <a:pt x="836930" y="104901"/>
                </a:lnTo>
                <a:lnTo>
                  <a:pt x="836676" y="100583"/>
                </a:lnTo>
                <a:lnTo>
                  <a:pt x="836676" y="98424"/>
                </a:lnTo>
                <a:lnTo>
                  <a:pt x="765683" y="98424"/>
                </a:lnTo>
                <a:lnTo>
                  <a:pt x="765683" y="82930"/>
                </a:lnTo>
                <a:lnTo>
                  <a:pt x="838004" y="82930"/>
                </a:lnTo>
                <a:lnTo>
                  <a:pt x="842137" y="79374"/>
                </a:lnTo>
                <a:lnTo>
                  <a:pt x="838374" y="75437"/>
                </a:lnTo>
                <a:lnTo>
                  <a:pt x="823341" y="75437"/>
                </a:lnTo>
                <a:lnTo>
                  <a:pt x="764286" y="75310"/>
                </a:lnTo>
                <a:lnTo>
                  <a:pt x="752154" y="73915"/>
                </a:lnTo>
                <a:close/>
              </a:path>
              <a:path w="1057782" h="165862">
                <a:moveTo>
                  <a:pt x="842999" y="154050"/>
                </a:moveTo>
                <a:lnTo>
                  <a:pt x="829691" y="154050"/>
                </a:lnTo>
                <a:lnTo>
                  <a:pt x="829691" y="163194"/>
                </a:lnTo>
                <a:lnTo>
                  <a:pt x="843407" y="159130"/>
                </a:lnTo>
                <a:lnTo>
                  <a:pt x="843026" y="154558"/>
                </a:lnTo>
                <a:lnTo>
                  <a:pt x="842999" y="154050"/>
                </a:lnTo>
                <a:close/>
              </a:path>
              <a:path w="1057782" h="165862">
                <a:moveTo>
                  <a:pt x="844100" y="128904"/>
                </a:moveTo>
                <a:lnTo>
                  <a:pt x="765683" y="128904"/>
                </a:lnTo>
                <a:lnTo>
                  <a:pt x="829691" y="129031"/>
                </a:lnTo>
                <a:lnTo>
                  <a:pt x="829691" y="146430"/>
                </a:lnTo>
                <a:lnTo>
                  <a:pt x="842772" y="146430"/>
                </a:lnTo>
                <a:lnTo>
                  <a:pt x="842772" y="130047"/>
                </a:lnTo>
                <a:lnTo>
                  <a:pt x="844100" y="128904"/>
                </a:lnTo>
                <a:close/>
              </a:path>
              <a:path w="1057782" h="165862">
                <a:moveTo>
                  <a:pt x="837311" y="113918"/>
                </a:moveTo>
                <a:lnTo>
                  <a:pt x="829437" y="121411"/>
                </a:lnTo>
                <a:lnTo>
                  <a:pt x="844470" y="121411"/>
                </a:lnTo>
                <a:lnTo>
                  <a:pt x="837311" y="113918"/>
                </a:lnTo>
                <a:close/>
              </a:path>
              <a:path w="1057782" h="165862">
                <a:moveTo>
                  <a:pt x="837014" y="105917"/>
                </a:moveTo>
                <a:lnTo>
                  <a:pt x="765683" y="105917"/>
                </a:lnTo>
                <a:lnTo>
                  <a:pt x="823595" y="106044"/>
                </a:lnTo>
                <a:lnTo>
                  <a:pt x="823595" y="113537"/>
                </a:lnTo>
                <a:lnTo>
                  <a:pt x="837311" y="109473"/>
                </a:lnTo>
                <a:lnTo>
                  <a:pt x="837014" y="105917"/>
                </a:lnTo>
                <a:close/>
              </a:path>
              <a:path w="1057782" h="165862">
                <a:moveTo>
                  <a:pt x="838004" y="82930"/>
                </a:moveTo>
                <a:lnTo>
                  <a:pt x="765683" y="82930"/>
                </a:lnTo>
                <a:lnTo>
                  <a:pt x="823595" y="83057"/>
                </a:lnTo>
                <a:lnTo>
                  <a:pt x="823595" y="98424"/>
                </a:lnTo>
                <a:lnTo>
                  <a:pt x="836676" y="98424"/>
                </a:lnTo>
                <a:lnTo>
                  <a:pt x="836676" y="84073"/>
                </a:lnTo>
                <a:lnTo>
                  <a:pt x="838004" y="82930"/>
                </a:lnTo>
                <a:close/>
              </a:path>
              <a:path w="1057782" h="165862">
                <a:moveTo>
                  <a:pt x="740410" y="49656"/>
                </a:moveTo>
                <a:lnTo>
                  <a:pt x="733806" y="49656"/>
                </a:lnTo>
                <a:lnTo>
                  <a:pt x="732789" y="54228"/>
                </a:lnTo>
                <a:lnTo>
                  <a:pt x="731520" y="57911"/>
                </a:lnTo>
                <a:lnTo>
                  <a:pt x="730250" y="60959"/>
                </a:lnTo>
                <a:lnTo>
                  <a:pt x="728853" y="64007"/>
                </a:lnTo>
                <a:lnTo>
                  <a:pt x="727456" y="66293"/>
                </a:lnTo>
                <a:lnTo>
                  <a:pt x="723281" y="70484"/>
                </a:lnTo>
                <a:lnTo>
                  <a:pt x="721741" y="72262"/>
                </a:lnTo>
                <a:lnTo>
                  <a:pt x="720851" y="73532"/>
                </a:lnTo>
                <a:lnTo>
                  <a:pt x="719201" y="76072"/>
                </a:lnTo>
                <a:lnTo>
                  <a:pt x="719201" y="77977"/>
                </a:lnTo>
                <a:lnTo>
                  <a:pt x="720089" y="79501"/>
                </a:lnTo>
                <a:lnTo>
                  <a:pt x="721868" y="80644"/>
                </a:lnTo>
                <a:lnTo>
                  <a:pt x="723773" y="81914"/>
                </a:lnTo>
                <a:lnTo>
                  <a:pt x="725551" y="82549"/>
                </a:lnTo>
                <a:lnTo>
                  <a:pt x="728472" y="82549"/>
                </a:lnTo>
                <a:lnTo>
                  <a:pt x="729996" y="82295"/>
                </a:lnTo>
                <a:lnTo>
                  <a:pt x="732028" y="81660"/>
                </a:lnTo>
                <a:lnTo>
                  <a:pt x="733933" y="81152"/>
                </a:lnTo>
                <a:lnTo>
                  <a:pt x="735711" y="79755"/>
                </a:lnTo>
                <a:lnTo>
                  <a:pt x="737235" y="77342"/>
                </a:lnTo>
                <a:lnTo>
                  <a:pt x="738886" y="74929"/>
                </a:lnTo>
                <a:lnTo>
                  <a:pt x="739901" y="70484"/>
                </a:lnTo>
                <a:lnTo>
                  <a:pt x="740283" y="64134"/>
                </a:lnTo>
                <a:lnTo>
                  <a:pt x="877156" y="64134"/>
                </a:lnTo>
                <a:lnTo>
                  <a:pt x="870782" y="56641"/>
                </a:lnTo>
                <a:lnTo>
                  <a:pt x="792988" y="56641"/>
                </a:lnTo>
                <a:lnTo>
                  <a:pt x="740410" y="56514"/>
                </a:lnTo>
                <a:lnTo>
                  <a:pt x="740410" y="49656"/>
                </a:lnTo>
                <a:close/>
              </a:path>
              <a:path w="1057782" h="165862">
                <a:moveTo>
                  <a:pt x="877156" y="64134"/>
                </a:moveTo>
                <a:lnTo>
                  <a:pt x="740283" y="64134"/>
                </a:lnTo>
                <a:lnTo>
                  <a:pt x="855726" y="64261"/>
                </a:lnTo>
                <a:lnTo>
                  <a:pt x="848233" y="78739"/>
                </a:lnTo>
                <a:lnTo>
                  <a:pt x="852678" y="81279"/>
                </a:lnTo>
                <a:lnTo>
                  <a:pt x="859282" y="75056"/>
                </a:lnTo>
                <a:lnTo>
                  <a:pt x="863727" y="71246"/>
                </a:lnTo>
                <a:lnTo>
                  <a:pt x="865759" y="69722"/>
                </a:lnTo>
                <a:lnTo>
                  <a:pt x="867917" y="68198"/>
                </a:lnTo>
                <a:lnTo>
                  <a:pt x="871855" y="66547"/>
                </a:lnTo>
                <a:lnTo>
                  <a:pt x="877697" y="64769"/>
                </a:lnTo>
                <a:lnTo>
                  <a:pt x="877156" y="64134"/>
                </a:lnTo>
                <a:close/>
              </a:path>
              <a:path w="1057782" h="165862">
                <a:moveTo>
                  <a:pt x="831214" y="67944"/>
                </a:moveTo>
                <a:lnTo>
                  <a:pt x="823341" y="75437"/>
                </a:lnTo>
                <a:lnTo>
                  <a:pt x="838374" y="75437"/>
                </a:lnTo>
                <a:lnTo>
                  <a:pt x="831214" y="67944"/>
                </a:lnTo>
                <a:close/>
              </a:path>
              <a:path w="1057782" h="165862">
                <a:moveTo>
                  <a:pt x="785749" y="34670"/>
                </a:moveTo>
                <a:lnTo>
                  <a:pt x="784098" y="38480"/>
                </a:lnTo>
                <a:lnTo>
                  <a:pt x="787019" y="42671"/>
                </a:lnTo>
                <a:lnTo>
                  <a:pt x="789109" y="46354"/>
                </a:lnTo>
                <a:lnTo>
                  <a:pt x="790448" y="49275"/>
                </a:lnTo>
                <a:lnTo>
                  <a:pt x="791718" y="52323"/>
                </a:lnTo>
                <a:lnTo>
                  <a:pt x="792480" y="54736"/>
                </a:lnTo>
                <a:lnTo>
                  <a:pt x="792988" y="56641"/>
                </a:lnTo>
                <a:lnTo>
                  <a:pt x="801878" y="56641"/>
                </a:lnTo>
                <a:lnTo>
                  <a:pt x="804672" y="56514"/>
                </a:lnTo>
                <a:lnTo>
                  <a:pt x="806069" y="54228"/>
                </a:lnTo>
                <a:lnTo>
                  <a:pt x="806004" y="49910"/>
                </a:lnTo>
                <a:lnTo>
                  <a:pt x="800926" y="42950"/>
                </a:lnTo>
                <a:lnTo>
                  <a:pt x="785749" y="34670"/>
                </a:lnTo>
                <a:close/>
              </a:path>
              <a:path w="1057782" h="165862">
                <a:moveTo>
                  <a:pt x="863218" y="47751"/>
                </a:moveTo>
                <a:lnTo>
                  <a:pt x="855344" y="56641"/>
                </a:lnTo>
                <a:lnTo>
                  <a:pt x="870782" y="56641"/>
                </a:lnTo>
                <a:lnTo>
                  <a:pt x="863218" y="47751"/>
                </a:lnTo>
                <a:close/>
              </a:path>
              <a:path w="1057782" h="165862">
                <a:moveTo>
                  <a:pt x="831976" y="30098"/>
                </a:moveTo>
                <a:lnTo>
                  <a:pt x="825500" y="30098"/>
                </a:lnTo>
                <a:lnTo>
                  <a:pt x="826770" y="31749"/>
                </a:lnTo>
                <a:lnTo>
                  <a:pt x="828167" y="33654"/>
                </a:lnTo>
                <a:lnTo>
                  <a:pt x="830707" y="37972"/>
                </a:lnTo>
                <a:lnTo>
                  <a:pt x="831976" y="41274"/>
                </a:lnTo>
                <a:lnTo>
                  <a:pt x="833636" y="46602"/>
                </a:lnTo>
                <a:lnTo>
                  <a:pt x="835151" y="51688"/>
                </a:lnTo>
                <a:lnTo>
                  <a:pt x="837691" y="53847"/>
                </a:lnTo>
                <a:lnTo>
                  <a:pt x="840739" y="52323"/>
                </a:lnTo>
                <a:lnTo>
                  <a:pt x="843788" y="50672"/>
                </a:lnTo>
                <a:lnTo>
                  <a:pt x="845692" y="48513"/>
                </a:lnTo>
                <a:lnTo>
                  <a:pt x="846455" y="45719"/>
                </a:lnTo>
                <a:lnTo>
                  <a:pt x="847336" y="42950"/>
                </a:lnTo>
                <a:lnTo>
                  <a:pt x="846455" y="40131"/>
                </a:lnTo>
                <a:lnTo>
                  <a:pt x="844041" y="37083"/>
                </a:lnTo>
                <a:lnTo>
                  <a:pt x="841629" y="34162"/>
                </a:lnTo>
                <a:lnTo>
                  <a:pt x="837564" y="31749"/>
                </a:lnTo>
                <a:lnTo>
                  <a:pt x="831976" y="30098"/>
                </a:lnTo>
                <a:close/>
              </a:path>
              <a:path w="1057782" h="165862">
                <a:moveTo>
                  <a:pt x="763651" y="29971"/>
                </a:moveTo>
                <a:lnTo>
                  <a:pt x="757301" y="29971"/>
                </a:lnTo>
                <a:lnTo>
                  <a:pt x="758444" y="31114"/>
                </a:lnTo>
                <a:lnTo>
                  <a:pt x="759460" y="33527"/>
                </a:lnTo>
                <a:lnTo>
                  <a:pt x="761172" y="41655"/>
                </a:lnTo>
                <a:lnTo>
                  <a:pt x="762000" y="45084"/>
                </a:lnTo>
                <a:lnTo>
                  <a:pt x="763778" y="51561"/>
                </a:lnTo>
                <a:lnTo>
                  <a:pt x="765556" y="52831"/>
                </a:lnTo>
                <a:lnTo>
                  <a:pt x="768476" y="52069"/>
                </a:lnTo>
                <a:lnTo>
                  <a:pt x="775335" y="41020"/>
                </a:lnTo>
                <a:lnTo>
                  <a:pt x="774573" y="38861"/>
                </a:lnTo>
                <a:lnTo>
                  <a:pt x="773049" y="36448"/>
                </a:lnTo>
                <a:lnTo>
                  <a:pt x="771651" y="33908"/>
                </a:lnTo>
                <a:lnTo>
                  <a:pt x="768476" y="31749"/>
                </a:lnTo>
                <a:lnTo>
                  <a:pt x="763651" y="29971"/>
                </a:lnTo>
                <a:close/>
              </a:path>
              <a:path w="1057782" h="165862">
                <a:moveTo>
                  <a:pt x="749426" y="0"/>
                </a:moveTo>
                <a:lnTo>
                  <a:pt x="728731" y="39242"/>
                </a:lnTo>
                <a:lnTo>
                  <a:pt x="720598" y="49148"/>
                </a:lnTo>
                <a:lnTo>
                  <a:pt x="731832" y="46602"/>
                </a:lnTo>
                <a:lnTo>
                  <a:pt x="741548" y="37924"/>
                </a:lnTo>
                <a:lnTo>
                  <a:pt x="748919" y="29971"/>
                </a:lnTo>
                <a:lnTo>
                  <a:pt x="801139" y="29971"/>
                </a:lnTo>
                <a:lnTo>
                  <a:pt x="795031" y="22478"/>
                </a:lnTo>
                <a:lnTo>
                  <a:pt x="752729" y="22478"/>
                </a:lnTo>
                <a:lnTo>
                  <a:pt x="758951" y="16001"/>
                </a:lnTo>
                <a:lnTo>
                  <a:pt x="765810" y="11429"/>
                </a:lnTo>
                <a:lnTo>
                  <a:pt x="749426" y="0"/>
                </a:lnTo>
                <a:close/>
              </a:path>
              <a:path w="1057782" h="165862">
                <a:moveTo>
                  <a:pt x="816356" y="761"/>
                </a:moveTo>
                <a:lnTo>
                  <a:pt x="795655" y="38861"/>
                </a:lnTo>
                <a:lnTo>
                  <a:pt x="799846" y="41655"/>
                </a:lnTo>
                <a:lnTo>
                  <a:pt x="805307" y="37718"/>
                </a:lnTo>
                <a:lnTo>
                  <a:pt x="810260" y="33908"/>
                </a:lnTo>
                <a:lnTo>
                  <a:pt x="814959" y="30098"/>
                </a:lnTo>
                <a:lnTo>
                  <a:pt x="874267" y="30098"/>
                </a:lnTo>
                <a:lnTo>
                  <a:pt x="868104" y="22605"/>
                </a:lnTo>
                <a:lnTo>
                  <a:pt x="852678" y="22605"/>
                </a:lnTo>
                <a:lnTo>
                  <a:pt x="819023" y="22478"/>
                </a:lnTo>
                <a:lnTo>
                  <a:pt x="825119" y="16763"/>
                </a:lnTo>
                <a:lnTo>
                  <a:pt x="831976" y="12191"/>
                </a:lnTo>
                <a:lnTo>
                  <a:pt x="816356" y="761"/>
                </a:lnTo>
                <a:close/>
              </a:path>
              <a:path w="1057782" h="165862">
                <a:moveTo>
                  <a:pt x="801139" y="29971"/>
                </a:moveTo>
                <a:lnTo>
                  <a:pt x="763651" y="29971"/>
                </a:lnTo>
                <a:lnTo>
                  <a:pt x="801243" y="30098"/>
                </a:lnTo>
                <a:lnTo>
                  <a:pt x="801139" y="29971"/>
                </a:lnTo>
                <a:close/>
              </a:path>
              <a:path w="1057782" h="165862">
                <a:moveTo>
                  <a:pt x="861313" y="14350"/>
                </a:moveTo>
                <a:lnTo>
                  <a:pt x="852678" y="22605"/>
                </a:lnTo>
                <a:lnTo>
                  <a:pt x="868104" y="22605"/>
                </a:lnTo>
                <a:lnTo>
                  <a:pt x="861313" y="14350"/>
                </a:lnTo>
                <a:close/>
              </a:path>
              <a:path w="1057782" h="165862">
                <a:moveTo>
                  <a:pt x="788924" y="14985"/>
                </a:moveTo>
                <a:lnTo>
                  <a:pt x="781050" y="22478"/>
                </a:lnTo>
                <a:lnTo>
                  <a:pt x="795031" y="22478"/>
                </a:lnTo>
                <a:lnTo>
                  <a:pt x="788924" y="14985"/>
                </a:lnTo>
                <a:close/>
              </a:path>
              <a:path w="1057782" h="165862">
                <a:moveTo>
                  <a:pt x="1043432" y="137921"/>
                </a:moveTo>
                <a:lnTo>
                  <a:pt x="1033399" y="147446"/>
                </a:lnTo>
                <a:lnTo>
                  <a:pt x="938374" y="147446"/>
                </a:lnTo>
                <a:lnTo>
                  <a:pt x="945768" y="156971"/>
                </a:lnTo>
                <a:lnTo>
                  <a:pt x="951357" y="155574"/>
                </a:lnTo>
                <a:lnTo>
                  <a:pt x="957072" y="154939"/>
                </a:lnTo>
                <a:lnTo>
                  <a:pt x="1057676" y="154939"/>
                </a:lnTo>
                <a:lnTo>
                  <a:pt x="1051404" y="147446"/>
                </a:lnTo>
                <a:lnTo>
                  <a:pt x="995553" y="147446"/>
                </a:lnTo>
                <a:lnTo>
                  <a:pt x="1051298" y="147319"/>
                </a:lnTo>
                <a:lnTo>
                  <a:pt x="1043432" y="137921"/>
                </a:lnTo>
                <a:close/>
              </a:path>
              <a:path w="1057782" h="165862">
                <a:moveTo>
                  <a:pt x="1057676" y="154939"/>
                </a:moveTo>
                <a:lnTo>
                  <a:pt x="957072" y="154939"/>
                </a:lnTo>
                <a:lnTo>
                  <a:pt x="1057783" y="155066"/>
                </a:lnTo>
                <a:close/>
              </a:path>
              <a:path w="1057782" h="165862">
                <a:moveTo>
                  <a:pt x="1007999" y="122935"/>
                </a:moveTo>
                <a:lnTo>
                  <a:pt x="995553" y="122935"/>
                </a:lnTo>
                <a:lnTo>
                  <a:pt x="995553" y="147446"/>
                </a:lnTo>
                <a:lnTo>
                  <a:pt x="1007999" y="147446"/>
                </a:lnTo>
                <a:lnTo>
                  <a:pt x="1007999" y="122935"/>
                </a:lnTo>
                <a:close/>
              </a:path>
              <a:path w="1057782" h="165862">
                <a:moveTo>
                  <a:pt x="934974" y="78993"/>
                </a:moveTo>
                <a:lnTo>
                  <a:pt x="921892" y="78993"/>
                </a:lnTo>
                <a:lnTo>
                  <a:pt x="919908" y="122467"/>
                </a:lnTo>
                <a:lnTo>
                  <a:pt x="909741" y="125605"/>
                </a:lnTo>
                <a:lnTo>
                  <a:pt x="893826" y="130174"/>
                </a:lnTo>
                <a:lnTo>
                  <a:pt x="903732" y="145160"/>
                </a:lnTo>
                <a:lnTo>
                  <a:pt x="917516" y="136094"/>
                </a:lnTo>
                <a:lnTo>
                  <a:pt x="928807" y="130563"/>
                </a:lnTo>
                <a:lnTo>
                  <a:pt x="951839" y="119689"/>
                </a:lnTo>
                <a:lnTo>
                  <a:pt x="955823" y="117855"/>
                </a:lnTo>
                <a:lnTo>
                  <a:pt x="934847" y="117855"/>
                </a:lnTo>
                <a:lnTo>
                  <a:pt x="934974" y="78993"/>
                </a:lnTo>
                <a:close/>
              </a:path>
              <a:path w="1057782" h="165862">
                <a:moveTo>
                  <a:pt x="1007999" y="89534"/>
                </a:moveTo>
                <a:lnTo>
                  <a:pt x="995680" y="89534"/>
                </a:lnTo>
                <a:lnTo>
                  <a:pt x="995680" y="115315"/>
                </a:lnTo>
                <a:lnTo>
                  <a:pt x="961341" y="115315"/>
                </a:lnTo>
                <a:lnTo>
                  <a:pt x="958944" y="116419"/>
                </a:lnTo>
                <a:lnTo>
                  <a:pt x="965581" y="124967"/>
                </a:lnTo>
                <a:lnTo>
                  <a:pt x="971295" y="123570"/>
                </a:lnTo>
                <a:lnTo>
                  <a:pt x="976884" y="122935"/>
                </a:lnTo>
                <a:lnTo>
                  <a:pt x="1047623" y="122935"/>
                </a:lnTo>
                <a:lnTo>
                  <a:pt x="1041349" y="115442"/>
                </a:lnTo>
                <a:lnTo>
                  <a:pt x="1024636" y="115442"/>
                </a:lnTo>
                <a:lnTo>
                  <a:pt x="1007999" y="115315"/>
                </a:lnTo>
                <a:lnTo>
                  <a:pt x="1007999" y="89534"/>
                </a:lnTo>
                <a:close/>
              </a:path>
              <a:path w="1057782" h="165862">
                <a:moveTo>
                  <a:pt x="962406" y="108330"/>
                </a:moveTo>
                <a:lnTo>
                  <a:pt x="934847" y="117855"/>
                </a:lnTo>
                <a:lnTo>
                  <a:pt x="955823" y="117855"/>
                </a:lnTo>
                <a:lnTo>
                  <a:pt x="958944" y="116419"/>
                </a:lnTo>
                <a:lnTo>
                  <a:pt x="958088" y="115315"/>
                </a:lnTo>
                <a:lnTo>
                  <a:pt x="961341" y="115315"/>
                </a:lnTo>
                <a:lnTo>
                  <a:pt x="963549" y="114299"/>
                </a:lnTo>
                <a:lnTo>
                  <a:pt x="962406" y="108330"/>
                </a:lnTo>
                <a:close/>
              </a:path>
              <a:path w="1057782" h="165862">
                <a:moveTo>
                  <a:pt x="961341" y="115315"/>
                </a:moveTo>
                <a:lnTo>
                  <a:pt x="958088" y="115315"/>
                </a:lnTo>
                <a:lnTo>
                  <a:pt x="958944" y="116419"/>
                </a:lnTo>
                <a:lnTo>
                  <a:pt x="961341" y="115315"/>
                </a:lnTo>
                <a:close/>
              </a:path>
              <a:path w="1057782" h="165862">
                <a:moveTo>
                  <a:pt x="1033907" y="106552"/>
                </a:moveTo>
                <a:lnTo>
                  <a:pt x="1024636" y="115442"/>
                </a:lnTo>
                <a:lnTo>
                  <a:pt x="1041349" y="115442"/>
                </a:lnTo>
                <a:lnTo>
                  <a:pt x="1033907" y="106552"/>
                </a:lnTo>
                <a:close/>
              </a:path>
              <a:path w="1057782" h="165862">
                <a:moveTo>
                  <a:pt x="973328" y="17779"/>
                </a:moveTo>
                <a:lnTo>
                  <a:pt x="961897" y="22392"/>
                </a:lnTo>
                <a:lnTo>
                  <a:pt x="962080" y="33654"/>
                </a:lnTo>
                <a:lnTo>
                  <a:pt x="962198" y="62483"/>
                </a:lnTo>
                <a:lnTo>
                  <a:pt x="962062" y="72233"/>
                </a:lnTo>
                <a:lnTo>
                  <a:pt x="961740" y="89534"/>
                </a:lnTo>
                <a:lnTo>
                  <a:pt x="961516" y="99694"/>
                </a:lnTo>
                <a:lnTo>
                  <a:pt x="974598" y="95630"/>
                </a:lnTo>
                <a:lnTo>
                  <a:pt x="974598" y="89534"/>
                </a:lnTo>
                <a:lnTo>
                  <a:pt x="1036468" y="89534"/>
                </a:lnTo>
                <a:lnTo>
                  <a:pt x="1041159" y="84708"/>
                </a:lnTo>
                <a:lnTo>
                  <a:pt x="1041100" y="81914"/>
                </a:lnTo>
                <a:lnTo>
                  <a:pt x="974598" y="81914"/>
                </a:lnTo>
                <a:lnTo>
                  <a:pt x="974598" y="56768"/>
                </a:lnTo>
                <a:lnTo>
                  <a:pt x="1040894" y="56768"/>
                </a:lnTo>
                <a:lnTo>
                  <a:pt x="1040894" y="49275"/>
                </a:lnTo>
                <a:lnTo>
                  <a:pt x="1028445" y="49275"/>
                </a:lnTo>
                <a:lnTo>
                  <a:pt x="974598" y="49148"/>
                </a:lnTo>
                <a:lnTo>
                  <a:pt x="974598" y="25399"/>
                </a:lnTo>
                <a:lnTo>
                  <a:pt x="1041897" y="25399"/>
                </a:lnTo>
                <a:lnTo>
                  <a:pt x="1046353" y="21462"/>
                </a:lnTo>
                <a:lnTo>
                  <a:pt x="1042077" y="17906"/>
                </a:lnTo>
                <a:lnTo>
                  <a:pt x="1027938" y="17906"/>
                </a:lnTo>
                <a:lnTo>
                  <a:pt x="973328" y="17779"/>
                </a:lnTo>
                <a:close/>
              </a:path>
              <a:path w="1057782" h="165862">
                <a:moveTo>
                  <a:pt x="1036468" y="89534"/>
                </a:moveTo>
                <a:lnTo>
                  <a:pt x="1028445" y="89534"/>
                </a:lnTo>
                <a:lnTo>
                  <a:pt x="1028445" y="97789"/>
                </a:lnTo>
                <a:lnTo>
                  <a:pt x="1036468" y="89534"/>
                </a:lnTo>
                <a:close/>
              </a:path>
              <a:path w="1057782" h="165862">
                <a:moveTo>
                  <a:pt x="1007999" y="56768"/>
                </a:moveTo>
                <a:lnTo>
                  <a:pt x="995680" y="56768"/>
                </a:lnTo>
                <a:lnTo>
                  <a:pt x="995680" y="81914"/>
                </a:lnTo>
                <a:lnTo>
                  <a:pt x="1007999" y="81914"/>
                </a:lnTo>
                <a:lnTo>
                  <a:pt x="1007999" y="56768"/>
                </a:lnTo>
                <a:close/>
              </a:path>
              <a:path w="1057782" h="165862">
                <a:moveTo>
                  <a:pt x="1040894" y="56768"/>
                </a:moveTo>
                <a:lnTo>
                  <a:pt x="1028445" y="56768"/>
                </a:lnTo>
                <a:lnTo>
                  <a:pt x="1028445" y="81914"/>
                </a:lnTo>
                <a:lnTo>
                  <a:pt x="1041100" y="81914"/>
                </a:lnTo>
                <a:lnTo>
                  <a:pt x="1040922" y="73463"/>
                </a:lnTo>
                <a:lnTo>
                  <a:pt x="1040894" y="56768"/>
                </a:lnTo>
                <a:close/>
              </a:path>
              <a:path w="1057782" h="165862">
                <a:moveTo>
                  <a:pt x="947928" y="62483"/>
                </a:moveTo>
                <a:lnTo>
                  <a:pt x="938657" y="71373"/>
                </a:lnTo>
                <a:lnTo>
                  <a:pt x="895985" y="71373"/>
                </a:lnTo>
                <a:lnTo>
                  <a:pt x="903478" y="81025"/>
                </a:lnTo>
                <a:lnTo>
                  <a:pt x="909192" y="79628"/>
                </a:lnTo>
                <a:lnTo>
                  <a:pt x="914908" y="78993"/>
                </a:lnTo>
                <a:lnTo>
                  <a:pt x="961643" y="78993"/>
                </a:lnTo>
                <a:lnTo>
                  <a:pt x="947928" y="62483"/>
                </a:lnTo>
                <a:close/>
              </a:path>
              <a:path w="1057782" h="165862">
                <a:moveTo>
                  <a:pt x="934974" y="33019"/>
                </a:moveTo>
                <a:lnTo>
                  <a:pt x="922019" y="33019"/>
                </a:lnTo>
                <a:lnTo>
                  <a:pt x="921892" y="71373"/>
                </a:lnTo>
                <a:lnTo>
                  <a:pt x="934974" y="71373"/>
                </a:lnTo>
                <a:lnTo>
                  <a:pt x="934974" y="33019"/>
                </a:lnTo>
                <a:close/>
              </a:path>
              <a:path w="1057782" h="165862">
                <a:moveTo>
                  <a:pt x="1041897" y="25399"/>
                </a:moveTo>
                <a:lnTo>
                  <a:pt x="1028445" y="25399"/>
                </a:lnTo>
                <a:lnTo>
                  <a:pt x="1028445" y="49275"/>
                </a:lnTo>
                <a:lnTo>
                  <a:pt x="1040894" y="49275"/>
                </a:lnTo>
                <a:lnTo>
                  <a:pt x="1040891" y="26288"/>
                </a:lnTo>
                <a:lnTo>
                  <a:pt x="1041897" y="25399"/>
                </a:lnTo>
                <a:close/>
              </a:path>
              <a:path w="1057782" h="165862">
                <a:moveTo>
                  <a:pt x="1008126" y="25399"/>
                </a:moveTo>
                <a:lnTo>
                  <a:pt x="995680" y="25399"/>
                </a:lnTo>
                <a:lnTo>
                  <a:pt x="995680" y="49148"/>
                </a:lnTo>
                <a:lnTo>
                  <a:pt x="1008126" y="49148"/>
                </a:lnTo>
                <a:lnTo>
                  <a:pt x="1008126" y="25399"/>
                </a:lnTo>
                <a:close/>
              </a:path>
              <a:path w="1057782" h="165862">
                <a:moveTo>
                  <a:pt x="947928" y="16509"/>
                </a:moveTo>
                <a:lnTo>
                  <a:pt x="938657" y="25399"/>
                </a:lnTo>
                <a:lnTo>
                  <a:pt x="894714" y="25399"/>
                </a:lnTo>
                <a:lnTo>
                  <a:pt x="902208" y="35051"/>
                </a:lnTo>
                <a:lnTo>
                  <a:pt x="907795" y="33654"/>
                </a:lnTo>
                <a:lnTo>
                  <a:pt x="913511" y="33019"/>
                </a:lnTo>
                <a:lnTo>
                  <a:pt x="961643" y="33019"/>
                </a:lnTo>
                <a:lnTo>
                  <a:pt x="947928" y="16509"/>
                </a:lnTo>
                <a:close/>
              </a:path>
              <a:path w="1057782" h="165862">
                <a:moveTo>
                  <a:pt x="1033526" y="10794"/>
                </a:moveTo>
                <a:lnTo>
                  <a:pt x="1027938" y="17906"/>
                </a:lnTo>
                <a:lnTo>
                  <a:pt x="1042077" y="17906"/>
                </a:lnTo>
                <a:lnTo>
                  <a:pt x="1033526" y="1079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913879" y="5044440"/>
            <a:ext cx="703211" cy="165735"/>
          </a:xfrm>
          <a:custGeom>
            <a:avLst/>
            <a:gdLst/>
            <a:ahLst/>
            <a:cxnLst/>
            <a:rect l="l" t="t" r="r" b="b"/>
            <a:pathLst>
              <a:path w="703211" h="165735">
                <a:moveTo>
                  <a:pt x="8140" y="143256"/>
                </a:moveTo>
                <a:lnTo>
                  <a:pt x="8128" y="150368"/>
                </a:lnTo>
                <a:lnTo>
                  <a:pt x="20866" y="154432"/>
                </a:lnTo>
                <a:lnTo>
                  <a:pt x="27012" y="159385"/>
                </a:lnTo>
                <a:lnTo>
                  <a:pt x="27356" y="165052"/>
                </a:lnTo>
                <a:lnTo>
                  <a:pt x="39755" y="157286"/>
                </a:lnTo>
                <a:lnTo>
                  <a:pt x="44411" y="146431"/>
                </a:lnTo>
                <a:lnTo>
                  <a:pt x="44412" y="146050"/>
                </a:lnTo>
                <a:lnTo>
                  <a:pt x="24803" y="146050"/>
                </a:lnTo>
                <a:lnTo>
                  <a:pt x="18275" y="145161"/>
                </a:lnTo>
                <a:lnTo>
                  <a:pt x="8140" y="143256"/>
                </a:lnTo>
                <a:close/>
              </a:path>
              <a:path w="703211" h="165735">
                <a:moveTo>
                  <a:pt x="138937" y="85471"/>
                </a:moveTo>
                <a:lnTo>
                  <a:pt x="133337" y="92329"/>
                </a:lnTo>
                <a:lnTo>
                  <a:pt x="86080" y="92329"/>
                </a:lnTo>
                <a:lnTo>
                  <a:pt x="74108" y="95783"/>
                </a:lnTo>
                <a:lnTo>
                  <a:pt x="74222" y="141097"/>
                </a:lnTo>
                <a:lnTo>
                  <a:pt x="74025" y="150368"/>
                </a:lnTo>
                <a:lnTo>
                  <a:pt x="73672" y="160909"/>
                </a:lnTo>
                <a:lnTo>
                  <a:pt x="87426" y="156972"/>
                </a:lnTo>
                <a:lnTo>
                  <a:pt x="87439" y="148590"/>
                </a:lnTo>
                <a:lnTo>
                  <a:pt x="146640" y="148590"/>
                </a:lnTo>
                <a:lnTo>
                  <a:pt x="146516" y="144340"/>
                </a:lnTo>
                <a:lnTo>
                  <a:pt x="146466" y="141097"/>
                </a:lnTo>
                <a:lnTo>
                  <a:pt x="87439" y="141097"/>
                </a:lnTo>
                <a:lnTo>
                  <a:pt x="87490" y="99949"/>
                </a:lnTo>
                <a:lnTo>
                  <a:pt x="147742" y="99949"/>
                </a:lnTo>
                <a:lnTo>
                  <a:pt x="151688" y="96012"/>
                </a:lnTo>
                <a:lnTo>
                  <a:pt x="138937" y="85471"/>
                </a:lnTo>
                <a:close/>
              </a:path>
              <a:path w="703211" h="165735">
                <a:moveTo>
                  <a:pt x="146640" y="148590"/>
                </a:moveTo>
                <a:lnTo>
                  <a:pt x="87439" y="148590"/>
                </a:lnTo>
                <a:lnTo>
                  <a:pt x="133108" y="148717"/>
                </a:lnTo>
                <a:lnTo>
                  <a:pt x="133095" y="160274"/>
                </a:lnTo>
                <a:lnTo>
                  <a:pt x="146778" y="153287"/>
                </a:lnTo>
                <a:lnTo>
                  <a:pt x="146640" y="148590"/>
                </a:lnTo>
                <a:close/>
              </a:path>
              <a:path w="703211" h="165735">
                <a:moveTo>
                  <a:pt x="44481" y="93472"/>
                </a:moveTo>
                <a:lnTo>
                  <a:pt x="31419" y="93472"/>
                </a:lnTo>
                <a:lnTo>
                  <a:pt x="31368" y="138049"/>
                </a:lnTo>
                <a:lnTo>
                  <a:pt x="31813" y="143383"/>
                </a:lnTo>
                <a:lnTo>
                  <a:pt x="30594" y="146050"/>
                </a:lnTo>
                <a:lnTo>
                  <a:pt x="44412" y="146050"/>
                </a:lnTo>
                <a:lnTo>
                  <a:pt x="44481" y="93472"/>
                </a:lnTo>
                <a:close/>
              </a:path>
              <a:path w="703211" h="165735">
                <a:moveTo>
                  <a:pt x="147742" y="99949"/>
                </a:moveTo>
                <a:lnTo>
                  <a:pt x="133172" y="99949"/>
                </a:lnTo>
                <a:lnTo>
                  <a:pt x="133121" y="141097"/>
                </a:lnTo>
                <a:lnTo>
                  <a:pt x="146466" y="141097"/>
                </a:lnTo>
                <a:lnTo>
                  <a:pt x="146336" y="132716"/>
                </a:lnTo>
                <a:lnTo>
                  <a:pt x="146215" y="101473"/>
                </a:lnTo>
                <a:lnTo>
                  <a:pt x="147742" y="99949"/>
                </a:lnTo>
                <a:close/>
              </a:path>
              <a:path w="703211" h="165735">
                <a:moveTo>
                  <a:pt x="44538" y="49657"/>
                </a:moveTo>
                <a:lnTo>
                  <a:pt x="31470" y="49657"/>
                </a:lnTo>
                <a:lnTo>
                  <a:pt x="21033" y="87303"/>
                </a:lnTo>
                <a:lnTo>
                  <a:pt x="8314" y="92123"/>
                </a:lnTo>
                <a:lnTo>
                  <a:pt x="0" y="94615"/>
                </a:lnTo>
                <a:lnTo>
                  <a:pt x="10032" y="109855"/>
                </a:lnTo>
                <a:lnTo>
                  <a:pt x="15722" y="104648"/>
                </a:lnTo>
                <a:lnTo>
                  <a:pt x="22364" y="100203"/>
                </a:lnTo>
                <a:lnTo>
                  <a:pt x="27597" y="96520"/>
                </a:lnTo>
                <a:lnTo>
                  <a:pt x="31419" y="93472"/>
                </a:lnTo>
                <a:lnTo>
                  <a:pt x="44481" y="93472"/>
                </a:lnTo>
                <a:lnTo>
                  <a:pt x="44488" y="88518"/>
                </a:lnTo>
                <a:lnTo>
                  <a:pt x="62069" y="78359"/>
                </a:lnTo>
                <a:lnTo>
                  <a:pt x="44500" y="78359"/>
                </a:lnTo>
                <a:lnTo>
                  <a:pt x="44538" y="49657"/>
                </a:lnTo>
                <a:close/>
              </a:path>
              <a:path w="703211" h="165735">
                <a:moveTo>
                  <a:pt x="105067" y="25400"/>
                </a:moveTo>
                <a:lnTo>
                  <a:pt x="78308" y="25400"/>
                </a:lnTo>
                <a:lnTo>
                  <a:pt x="88800" y="38741"/>
                </a:lnTo>
                <a:lnTo>
                  <a:pt x="85125" y="51946"/>
                </a:lnTo>
                <a:lnTo>
                  <a:pt x="80008" y="63892"/>
                </a:lnTo>
                <a:lnTo>
                  <a:pt x="73450" y="74570"/>
                </a:lnTo>
                <a:lnTo>
                  <a:pt x="65450" y="83968"/>
                </a:lnTo>
                <a:lnTo>
                  <a:pt x="56006" y="92075"/>
                </a:lnTo>
                <a:lnTo>
                  <a:pt x="66394" y="92198"/>
                </a:lnTo>
                <a:lnTo>
                  <a:pt x="98059" y="53534"/>
                </a:lnTo>
                <a:lnTo>
                  <a:pt x="102299" y="40196"/>
                </a:lnTo>
                <a:lnTo>
                  <a:pt x="105067" y="25400"/>
                </a:lnTo>
                <a:close/>
              </a:path>
              <a:path w="703211" h="165735">
                <a:moveTo>
                  <a:pt x="106298" y="63500"/>
                </a:moveTo>
                <a:lnTo>
                  <a:pt x="105206" y="69723"/>
                </a:lnTo>
                <a:lnTo>
                  <a:pt x="117487" y="73914"/>
                </a:lnTo>
                <a:lnTo>
                  <a:pt x="123177" y="79375"/>
                </a:lnTo>
                <a:lnTo>
                  <a:pt x="122262" y="86233"/>
                </a:lnTo>
                <a:lnTo>
                  <a:pt x="130670" y="85217"/>
                </a:lnTo>
                <a:lnTo>
                  <a:pt x="136982" y="82550"/>
                </a:lnTo>
                <a:lnTo>
                  <a:pt x="141468" y="77817"/>
                </a:lnTo>
                <a:lnTo>
                  <a:pt x="144365" y="71915"/>
                </a:lnTo>
                <a:lnTo>
                  <a:pt x="145432" y="67564"/>
                </a:lnTo>
                <a:lnTo>
                  <a:pt x="127927" y="67564"/>
                </a:lnTo>
                <a:lnTo>
                  <a:pt x="120180" y="66293"/>
                </a:lnTo>
                <a:lnTo>
                  <a:pt x="106298" y="63500"/>
                </a:lnTo>
                <a:close/>
              </a:path>
              <a:path w="703211" h="165735">
                <a:moveTo>
                  <a:pt x="67437" y="68072"/>
                </a:moveTo>
                <a:lnTo>
                  <a:pt x="44500" y="78359"/>
                </a:lnTo>
                <a:lnTo>
                  <a:pt x="62069" y="78359"/>
                </a:lnTo>
                <a:lnTo>
                  <a:pt x="69761" y="73914"/>
                </a:lnTo>
                <a:lnTo>
                  <a:pt x="67437" y="68072"/>
                </a:lnTo>
                <a:close/>
              </a:path>
              <a:path w="703211" h="165735">
                <a:moveTo>
                  <a:pt x="152978" y="25400"/>
                </a:moveTo>
                <a:lnTo>
                  <a:pt x="105067" y="25400"/>
                </a:lnTo>
                <a:lnTo>
                  <a:pt x="136527" y="33762"/>
                </a:lnTo>
                <a:lnTo>
                  <a:pt x="135023" y="47223"/>
                </a:lnTo>
                <a:lnTo>
                  <a:pt x="133642" y="57150"/>
                </a:lnTo>
                <a:lnTo>
                  <a:pt x="132524" y="64008"/>
                </a:lnTo>
                <a:lnTo>
                  <a:pt x="131165" y="67437"/>
                </a:lnTo>
                <a:lnTo>
                  <a:pt x="129552" y="67564"/>
                </a:lnTo>
                <a:lnTo>
                  <a:pt x="145432" y="67564"/>
                </a:lnTo>
                <a:lnTo>
                  <a:pt x="146919" y="61500"/>
                </a:lnTo>
                <a:lnTo>
                  <a:pt x="149127" y="46584"/>
                </a:lnTo>
                <a:lnTo>
                  <a:pt x="150990" y="27178"/>
                </a:lnTo>
                <a:lnTo>
                  <a:pt x="152978" y="25400"/>
                </a:lnTo>
                <a:close/>
              </a:path>
              <a:path w="703211" h="165735">
                <a:moveTo>
                  <a:pt x="30921" y="3412"/>
                </a:moveTo>
                <a:lnTo>
                  <a:pt x="31203" y="12827"/>
                </a:lnTo>
                <a:lnTo>
                  <a:pt x="31298" y="17780"/>
                </a:lnTo>
                <a:lnTo>
                  <a:pt x="31409" y="25400"/>
                </a:lnTo>
                <a:lnTo>
                  <a:pt x="31483" y="42037"/>
                </a:lnTo>
                <a:lnTo>
                  <a:pt x="1435" y="42037"/>
                </a:lnTo>
                <a:lnTo>
                  <a:pt x="8229" y="51054"/>
                </a:lnTo>
                <a:lnTo>
                  <a:pt x="16662" y="49657"/>
                </a:lnTo>
                <a:lnTo>
                  <a:pt x="73791" y="49657"/>
                </a:lnTo>
                <a:lnTo>
                  <a:pt x="67323" y="42164"/>
                </a:lnTo>
                <a:lnTo>
                  <a:pt x="44538" y="42164"/>
                </a:lnTo>
                <a:lnTo>
                  <a:pt x="44576" y="17907"/>
                </a:lnTo>
                <a:lnTo>
                  <a:pt x="50711" y="12827"/>
                </a:lnTo>
                <a:lnTo>
                  <a:pt x="30921" y="3412"/>
                </a:lnTo>
                <a:close/>
              </a:path>
              <a:path w="703211" h="165735">
                <a:moveTo>
                  <a:pt x="73791" y="49657"/>
                </a:moveTo>
                <a:lnTo>
                  <a:pt x="44538" y="49657"/>
                </a:lnTo>
                <a:lnTo>
                  <a:pt x="73901" y="49784"/>
                </a:lnTo>
                <a:close/>
              </a:path>
              <a:path w="703211" h="165735">
                <a:moveTo>
                  <a:pt x="60197" y="33909"/>
                </a:moveTo>
                <a:lnTo>
                  <a:pt x="51600" y="42164"/>
                </a:lnTo>
                <a:lnTo>
                  <a:pt x="67323" y="42164"/>
                </a:lnTo>
                <a:lnTo>
                  <a:pt x="60197" y="33909"/>
                </a:lnTo>
                <a:close/>
              </a:path>
              <a:path w="703211" h="165735">
                <a:moveTo>
                  <a:pt x="143852" y="10287"/>
                </a:moveTo>
                <a:lnTo>
                  <a:pt x="137540" y="17907"/>
                </a:lnTo>
                <a:lnTo>
                  <a:pt x="62339" y="17907"/>
                </a:lnTo>
                <a:lnTo>
                  <a:pt x="69049" y="26670"/>
                </a:lnTo>
                <a:lnTo>
                  <a:pt x="78308" y="25400"/>
                </a:lnTo>
                <a:lnTo>
                  <a:pt x="152978" y="25400"/>
                </a:lnTo>
                <a:lnTo>
                  <a:pt x="157238" y="21590"/>
                </a:lnTo>
                <a:lnTo>
                  <a:pt x="152877" y="17907"/>
                </a:lnTo>
                <a:lnTo>
                  <a:pt x="137540" y="17907"/>
                </a:lnTo>
                <a:lnTo>
                  <a:pt x="152726" y="17780"/>
                </a:lnTo>
                <a:lnTo>
                  <a:pt x="143852" y="10287"/>
                </a:lnTo>
                <a:close/>
              </a:path>
              <a:path w="703211" h="165735">
                <a:moveTo>
                  <a:pt x="236556" y="126993"/>
                </a:moveTo>
                <a:lnTo>
                  <a:pt x="223496" y="126993"/>
                </a:lnTo>
                <a:lnTo>
                  <a:pt x="223348" y="140843"/>
                </a:lnTo>
                <a:lnTo>
                  <a:pt x="223143" y="151914"/>
                </a:lnTo>
                <a:lnTo>
                  <a:pt x="222783" y="165481"/>
                </a:lnTo>
                <a:lnTo>
                  <a:pt x="237210" y="160655"/>
                </a:lnTo>
                <a:lnTo>
                  <a:pt x="236753" y="155829"/>
                </a:lnTo>
                <a:lnTo>
                  <a:pt x="236660" y="153035"/>
                </a:lnTo>
                <a:lnTo>
                  <a:pt x="236556" y="126993"/>
                </a:lnTo>
                <a:close/>
              </a:path>
              <a:path w="703211" h="165735">
                <a:moveTo>
                  <a:pt x="276491" y="142240"/>
                </a:moveTo>
                <a:lnTo>
                  <a:pt x="275374" y="148336"/>
                </a:lnTo>
                <a:lnTo>
                  <a:pt x="287210" y="153035"/>
                </a:lnTo>
                <a:lnTo>
                  <a:pt x="292994" y="158496"/>
                </a:lnTo>
                <a:lnTo>
                  <a:pt x="293116" y="164973"/>
                </a:lnTo>
                <a:lnTo>
                  <a:pt x="300913" y="163957"/>
                </a:lnTo>
                <a:lnTo>
                  <a:pt x="306450" y="162433"/>
                </a:lnTo>
                <a:lnTo>
                  <a:pt x="318006" y="148462"/>
                </a:lnTo>
                <a:lnTo>
                  <a:pt x="301355" y="148462"/>
                </a:lnTo>
                <a:lnTo>
                  <a:pt x="294122" y="146842"/>
                </a:lnTo>
                <a:lnTo>
                  <a:pt x="276491" y="142240"/>
                </a:lnTo>
                <a:close/>
              </a:path>
              <a:path w="703211" h="165735">
                <a:moveTo>
                  <a:pt x="326438" y="120268"/>
                </a:moveTo>
                <a:lnTo>
                  <a:pt x="272922" y="120268"/>
                </a:lnTo>
                <a:lnTo>
                  <a:pt x="310921" y="120396"/>
                </a:lnTo>
                <a:lnTo>
                  <a:pt x="308648" y="132969"/>
                </a:lnTo>
                <a:lnTo>
                  <a:pt x="306793" y="140843"/>
                </a:lnTo>
                <a:lnTo>
                  <a:pt x="303936" y="146939"/>
                </a:lnTo>
                <a:lnTo>
                  <a:pt x="302615" y="148462"/>
                </a:lnTo>
                <a:lnTo>
                  <a:pt x="318006" y="148462"/>
                </a:lnTo>
                <a:lnTo>
                  <a:pt x="320554" y="138515"/>
                </a:lnTo>
                <a:lnTo>
                  <a:pt x="323748" y="122301"/>
                </a:lnTo>
                <a:lnTo>
                  <a:pt x="326438" y="120268"/>
                </a:lnTo>
                <a:close/>
              </a:path>
              <a:path w="703211" h="165735">
                <a:moveTo>
                  <a:pt x="208686" y="21971"/>
                </a:moveTo>
                <a:lnTo>
                  <a:pt x="195630" y="21971"/>
                </a:lnTo>
                <a:lnTo>
                  <a:pt x="195516" y="121412"/>
                </a:lnTo>
                <a:lnTo>
                  <a:pt x="191566" y="122428"/>
                </a:lnTo>
                <a:lnTo>
                  <a:pt x="187020" y="123317"/>
                </a:lnTo>
                <a:lnTo>
                  <a:pt x="181851" y="123952"/>
                </a:lnTo>
                <a:lnTo>
                  <a:pt x="194787" y="135702"/>
                </a:lnTo>
                <a:lnTo>
                  <a:pt x="206184" y="130966"/>
                </a:lnTo>
                <a:lnTo>
                  <a:pt x="223496" y="126993"/>
                </a:lnTo>
                <a:lnTo>
                  <a:pt x="236556" y="126993"/>
                </a:lnTo>
                <a:lnTo>
                  <a:pt x="236562" y="119761"/>
                </a:lnTo>
                <a:lnTo>
                  <a:pt x="241410" y="118110"/>
                </a:lnTo>
                <a:lnTo>
                  <a:pt x="208572" y="118110"/>
                </a:lnTo>
                <a:lnTo>
                  <a:pt x="208610" y="88137"/>
                </a:lnTo>
                <a:lnTo>
                  <a:pt x="236605" y="88137"/>
                </a:lnTo>
                <a:lnTo>
                  <a:pt x="236615" y="80645"/>
                </a:lnTo>
                <a:lnTo>
                  <a:pt x="208610" y="80645"/>
                </a:lnTo>
                <a:lnTo>
                  <a:pt x="208648" y="55499"/>
                </a:lnTo>
                <a:lnTo>
                  <a:pt x="236647" y="55499"/>
                </a:lnTo>
                <a:lnTo>
                  <a:pt x="236657" y="47879"/>
                </a:lnTo>
                <a:lnTo>
                  <a:pt x="208648" y="47879"/>
                </a:lnTo>
                <a:lnTo>
                  <a:pt x="208686" y="21971"/>
                </a:lnTo>
                <a:close/>
              </a:path>
              <a:path w="703211" h="165735">
                <a:moveTo>
                  <a:pt x="278422" y="99441"/>
                </a:moveTo>
                <a:lnTo>
                  <a:pt x="265188" y="99441"/>
                </a:lnTo>
                <a:lnTo>
                  <a:pt x="261708" y="110617"/>
                </a:lnTo>
                <a:lnTo>
                  <a:pt x="259613" y="112903"/>
                </a:lnTo>
                <a:lnTo>
                  <a:pt x="256298" y="114554"/>
                </a:lnTo>
                <a:lnTo>
                  <a:pt x="266509" y="125730"/>
                </a:lnTo>
                <a:lnTo>
                  <a:pt x="272922" y="120268"/>
                </a:lnTo>
                <a:lnTo>
                  <a:pt x="326438" y="120268"/>
                </a:lnTo>
                <a:lnTo>
                  <a:pt x="330136" y="117475"/>
                </a:lnTo>
                <a:lnTo>
                  <a:pt x="325029" y="112776"/>
                </a:lnTo>
                <a:lnTo>
                  <a:pt x="274129" y="112776"/>
                </a:lnTo>
                <a:lnTo>
                  <a:pt x="278422" y="99441"/>
                </a:lnTo>
                <a:close/>
              </a:path>
              <a:path w="703211" h="165735">
                <a:moveTo>
                  <a:pt x="236605" y="88137"/>
                </a:moveTo>
                <a:lnTo>
                  <a:pt x="208610" y="88137"/>
                </a:lnTo>
                <a:lnTo>
                  <a:pt x="223545" y="88265"/>
                </a:lnTo>
                <a:lnTo>
                  <a:pt x="223519" y="115189"/>
                </a:lnTo>
                <a:lnTo>
                  <a:pt x="208572" y="118110"/>
                </a:lnTo>
                <a:lnTo>
                  <a:pt x="241410" y="118110"/>
                </a:lnTo>
                <a:lnTo>
                  <a:pt x="248869" y="115570"/>
                </a:lnTo>
                <a:lnTo>
                  <a:pt x="248230" y="112014"/>
                </a:lnTo>
                <a:lnTo>
                  <a:pt x="236575" y="112014"/>
                </a:lnTo>
                <a:lnTo>
                  <a:pt x="236596" y="95394"/>
                </a:lnTo>
                <a:lnTo>
                  <a:pt x="233794" y="91821"/>
                </a:lnTo>
                <a:lnTo>
                  <a:pt x="236601" y="91821"/>
                </a:lnTo>
                <a:lnTo>
                  <a:pt x="236605" y="88137"/>
                </a:lnTo>
                <a:close/>
              </a:path>
              <a:path w="703211" h="165735">
                <a:moveTo>
                  <a:pt x="317576" y="105918"/>
                </a:moveTo>
                <a:lnTo>
                  <a:pt x="311200" y="112776"/>
                </a:lnTo>
                <a:lnTo>
                  <a:pt x="325029" y="112776"/>
                </a:lnTo>
                <a:lnTo>
                  <a:pt x="317576" y="105918"/>
                </a:lnTo>
                <a:close/>
              </a:path>
              <a:path w="703211" h="165735">
                <a:moveTo>
                  <a:pt x="247751" y="109347"/>
                </a:moveTo>
                <a:lnTo>
                  <a:pt x="236575" y="112014"/>
                </a:lnTo>
                <a:lnTo>
                  <a:pt x="248230" y="112014"/>
                </a:lnTo>
                <a:lnTo>
                  <a:pt x="247751" y="109347"/>
                </a:lnTo>
                <a:close/>
              </a:path>
              <a:path w="703211" h="165735">
                <a:moveTo>
                  <a:pt x="236601" y="91825"/>
                </a:moveTo>
                <a:lnTo>
                  <a:pt x="236596" y="95394"/>
                </a:lnTo>
                <a:lnTo>
                  <a:pt x="241363" y="101473"/>
                </a:lnTo>
                <a:lnTo>
                  <a:pt x="247002" y="100076"/>
                </a:lnTo>
                <a:lnTo>
                  <a:pt x="252679" y="99441"/>
                </a:lnTo>
                <a:lnTo>
                  <a:pt x="344401" y="99441"/>
                </a:lnTo>
                <a:lnTo>
                  <a:pt x="338568" y="91948"/>
                </a:lnTo>
                <a:lnTo>
                  <a:pt x="321576" y="91948"/>
                </a:lnTo>
                <a:lnTo>
                  <a:pt x="236601" y="91825"/>
                </a:lnTo>
                <a:close/>
              </a:path>
              <a:path w="703211" h="165735">
                <a:moveTo>
                  <a:pt x="344401" y="99441"/>
                </a:moveTo>
                <a:lnTo>
                  <a:pt x="278422" y="99441"/>
                </a:lnTo>
                <a:lnTo>
                  <a:pt x="344500" y="99568"/>
                </a:lnTo>
                <a:close/>
              </a:path>
              <a:path w="703211" h="165735">
                <a:moveTo>
                  <a:pt x="233794" y="91821"/>
                </a:moveTo>
                <a:lnTo>
                  <a:pt x="236596" y="95394"/>
                </a:lnTo>
                <a:lnTo>
                  <a:pt x="236601" y="91825"/>
                </a:lnTo>
                <a:lnTo>
                  <a:pt x="233794" y="91821"/>
                </a:lnTo>
                <a:close/>
              </a:path>
              <a:path w="703211" h="165735">
                <a:moveTo>
                  <a:pt x="331647" y="83058"/>
                </a:moveTo>
                <a:lnTo>
                  <a:pt x="321576" y="91948"/>
                </a:lnTo>
                <a:lnTo>
                  <a:pt x="338568" y="91948"/>
                </a:lnTo>
                <a:lnTo>
                  <a:pt x="331647" y="83058"/>
                </a:lnTo>
                <a:close/>
              </a:path>
              <a:path w="703211" h="165735">
                <a:moveTo>
                  <a:pt x="252550" y="19340"/>
                </a:moveTo>
                <a:lnTo>
                  <a:pt x="252794" y="28067"/>
                </a:lnTo>
                <a:lnTo>
                  <a:pt x="252870" y="59408"/>
                </a:lnTo>
                <a:lnTo>
                  <a:pt x="252626" y="72087"/>
                </a:lnTo>
                <a:lnTo>
                  <a:pt x="252234" y="84582"/>
                </a:lnTo>
                <a:lnTo>
                  <a:pt x="265976" y="80645"/>
                </a:lnTo>
                <a:lnTo>
                  <a:pt x="265988" y="76454"/>
                </a:lnTo>
                <a:lnTo>
                  <a:pt x="330609" y="76454"/>
                </a:lnTo>
                <a:lnTo>
                  <a:pt x="330415" y="74295"/>
                </a:lnTo>
                <a:lnTo>
                  <a:pt x="330202" y="68961"/>
                </a:lnTo>
                <a:lnTo>
                  <a:pt x="317131" y="68961"/>
                </a:lnTo>
                <a:lnTo>
                  <a:pt x="265988" y="68834"/>
                </a:lnTo>
                <a:lnTo>
                  <a:pt x="266014" y="52070"/>
                </a:lnTo>
                <a:lnTo>
                  <a:pt x="330208" y="52070"/>
                </a:lnTo>
                <a:lnTo>
                  <a:pt x="330217" y="44577"/>
                </a:lnTo>
                <a:lnTo>
                  <a:pt x="317157" y="44577"/>
                </a:lnTo>
                <a:lnTo>
                  <a:pt x="266026" y="44450"/>
                </a:lnTo>
                <a:lnTo>
                  <a:pt x="266039" y="28321"/>
                </a:lnTo>
                <a:lnTo>
                  <a:pt x="330237" y="28321"/>
                </a:lnTo>
                <a:lnTo>
                  <a:pt x="330238" y="28067"/>
                </a:lnTo>
                <a:lnTo>
                  <a:pt x="335025" y="23876"/>
                </a:lnTo>
                <a:lnTo>
                  <a:pt x="330821" y="20828"/>
                </a:lnTo>
                <a:lnTo>
                  <a:pt x="264566" y="20828"/>
                </a:lnTo>
                <a:lnTo>
                  <a:pt x="252550" y="19340"/>
                </a:lnTo>
                <a:close/>
              </a:path>
              <a:path w="703211" h="165735">
                <a:moveTo>
                  <a:pt x="330609" y="76454"/>
                </a:moveTo>
                <a:lnTo>
                  <a:pt x="317119" y="76454"/>
                </a:lnTo>
                <a:lnTo>
                  <a:pt x="317119" y="83312"/>
                </a:lnTo>
                <a:lnTo>
                  <a:pt x="330860" y="79248"/>
                </a:lnTo>
                <a:lnTo>
                  <a:pt x="330609" y="76454"/>
                </a:lnTo>
                <a:close/>
              </a:path>
              <a:path w="703211" h="165735">
                <a:moveTo>
                  <a:pt x="236647" y="55499"/>
                </a:moveTo>
                <a:lnTo>
                  <a:pt x="223583" y="55499"/>
                </a:lnTo>
                <a:lnTo>
                  <a:pt x="223558" y="80645"/>
                </a:lnTo>
                <a:lnTo>
                  <a:pt x="236615" y="80645"/>
                </a:lnTo>
                <a:lnTo>
                  <a:pt x="236647" y="55499"/>
                </a:lnTo>
                <a:close/>
              </a:path>
              <a:path w="703211" h="165735">
                <a:moveTo>
                  <a:pt x="330208" y="52070"/>
                </a:moveTo>
                <a:lnTo>
                  <a:pt x="317157" y="52070"/>
                </a:lnTo>
                <a:lnTo>
                  <a:pt x="317131" y="68961"/>
                </a:lnTo>
                <a:lnTo>
                  <a:pt x="330202" y="68961"/>
                </a:lnTo>
                <a:lnTo>
                  <a:pt x="330208" y="52070"/>
                </a:lnTo>
                <a:close/>
              </a:path>
              <a:path w="703211" h="165735">
                <a:moveTo>
                  <a:pt x="296748" y="52070"/>
                </a:moveTo>
                <a:lnTo>
                  <a:pt x="283692" y="52070"/>
                </a:lnTo>
                <a:lnTo>
                  <a:pt x="283667" y="68834"/>
                </a:lnTo>
                <a:lnTo>
                  <a:pt x="296722" y="68834"/>
                </a:lnTo>
                <a:lnTo>
                  <a:pt x="296748" y="52070"/>
                </a:lnTo>
                <a:close/>
              </a:path>
              <a:path w="703211" h="165735">
                <a:moveTo>
                  <a:pt x="250917" y="21971"/>
                </a:moveTo>
                <a:lnTo>
                  <a:pt x="208686" y="21971"/>
                </a:lnTo>
                <a:lnTo>
                  <a:pt x="223621" y="22098"/>
                </a:lnTo>
                <a:lnTo>
                  <a:pt x="223596" y="47879"/>
                </a:lnTo>
                <a:lnTo>
                  <a:pt x="236657" y="47879"/>
                </a:lnTo>
                <a:lnTo>
                  <a:pt x="236689" y="22098"/>
                </a:lnTo>
                <a:lnTo>
                  <a:pt x="251028" y="22098"/>
                </a:lnTo>
                <a:close/>
              </a:path>
              <a:path w="703211" h="165735">
                <a:moveTo>
                  <a:pt x="330237" y="28448"/>
                </a:moveTo>
                <a:lnTo>
                  <a:pt x="317182" y="28448"/>
                </a:lnTo>
                <a:lnTo>
                  <a:pt x="317157" y="44577"/>
                </a:lnTo>
                <a:lnTo>
                  <a:pt x="330217" y="44577"/>
                </a:lnTo>
                <a:lnTo>
                  <a:pt x="330237" y="28448"/>
                </a:lnTo>
                <a:close/>
              </a:path>
              <a:path w="703211" h="165735">
                <a:moveTo>
                  <a:pt x="330237" y="28321"/>
                </a:moveTo>
                <a:lnTo>
                  <a:pt x="266039" y="28321"/>
                </a:lnTo>
                <a:lnTo>
                  <a:pt x="283718" y="28448"/>
                </a:lnTo>
                <a:lnTo>
                  <a:pt x="283692" y="44450"/>
                </a:lnTo>
                <a:lnTo>
                  <a:pt x="296760" y="44450"/>
                </a:lnTo>
                <a:lnTo>
                  <a:pt x="296773" y="28448"/>
                </a:lnTo>
                <a:lnTo>
                  <a:pt x="330237" y="28448"/>
                </a:lnTo>
                <a:close/>
              </a:path>
              <a:path w="703211" h="165735">
                <a:moveTo>
                  <a:pt x="236042" y="4953"/>
                </a:moveTo>
                <a:lnTo>
                  <a:pt x="225399" y="14478"/>
                </a:lnTo>
                <a:lnTo>
                  <a:pt x="179260" y="14478"/>
                </a:lnTo>
                <a:lnTo>
                  <a:pt x="186143" y="24003"/>
                </a:lnTo>
                <a:lnTo>
                  <a:pt x="190906" y="22733"/>
                </a:lnTo>
                <a:lnTo>
                  <a:pt x="194081" y="21971"/>
                </a:lnTo>
                <a:lnTo>
                  <a:pt x="250917" y="21971"/>
                </a:lnTo>
                <a:lnTo>
                  <a:pt x="236042" y="4953"/>
                </a:lnTo>
                <a:close/>
              </a:path>
              <a:path w="703211" h="165735">
                <a:moveTo>
                  <a:pt x="283070" y="508"/>
                </a:moveTo>
                <a:lnTo>
                  <a:pt x="283479" y="4953"/>
                </a:lnTo>
                <a:lnTo>
                  <a:pt x="283592" y="7747"/>
                </a:lnTo>
                <a:lnTo>
                  <a:pt x="283730" y="12065"/>
                </a:lnTo>
                <a:lnTo>
                  <a:pt x="283730" y="20828"/>
                </a:lnTo>
                <a:lnTo>
                  <a:pt x="296786" y="20828"/>
                </a:lnTo>
                <a:lnTo>
                  <a:pt x="296798" y="13081"/>
                </a:lnTo>
                <a:lnTo>
                  <a:pt x="301574" y="7747"/>
                </a:lnTo>
                <a:lnTo>
                  <a:pt x="283070" y="508"/>
                </a:lnTo>
                <a:close/>
              </a:path>
              <a:path w="703211" h="165735">
                <a:moveTo>
                  <a:pt x="321360" y="13970"/>
                </a:moveTo>
                <a:lnTo>
                  <a:pt x="316585" y="20828"/>
                </a:lnTo>
                <a:lnTo>
                  <a:pt x="330821" y="20828"/>
                </a:lnTo>
                <a:lnTo>
                  <a:pt x="321360" y="13970"/>
                </a:lnTo>
                <a:close/>
              </a:path>
              <a:path w="703211" h="165735">
                <a:moveTo>
                  <a:pt x="396104" y="73789"/>
                </a:moveTo>
                <a:lnTo>
                  <a:pt x="396297" y="81661"/>
                </a:lnTo>
                <a:lnTo>
                  <a:pt x="396419" y="129921"/>
                </a:lnTo>
                <a:lnTo>
                  <a:pt x="396286" y="141476"/>
                </a:lnTo>
                <a:lnTo>
                  <a:pt x="396037" y="154559"/>
                </a:lnTo>
                <a:lnTo>
                  <a:pt x="395744" y="165735"/>
                </a:lnTo>
                <a:lnTo>
                  <a:pt x="409587" y="162433"/>
                </a:lnTo>
                <a:lnTo>
                  <a:pt x="409587" y="153924"/>
                </a:lnTo>
                <a:lnTo>
                  <a:pt x="486898" y="153924"/>
                </a:lnTo>
                <a:lnTo>
                  <a:pt x="486676" y="149606"/>
                </a:lnTo>
                <a:lnTo>
                  <a:pt x="486676" y="146431"/>
                </a:lnTo>
                <a:lnTo>
                  <a:pt x="473595" y="146431"/>
                </a:lnTo>
                <a:lnTo>
                  <a:pt x="409587" y="146304"/>
                </a:lnTo>
                <a:lnTo>
                  <a:pt x="409587" y="128778"/>
                </a:lnTo>
                <a:lnTo>
                  <a:pt x="488005" y="128778"/>
                </a:lnTo>
                <a:lnTo>
                  <a:pt x="492137" y="125222"/>
                </a:lnTo>
                <a:lnTo>
                  <a:pt x="488375" y="121285"/>
                </a:lnTo>
                <a:lnTo>
                  <a:pt x="409587" y="121285"/>
                </a:lnTo>
                <a:lnTo>
                  <a:pt x="409587" y="105918"/>
                </a:lnTo>
                <a:lnTo>
                  <a:pt x="480950" y="105918"/>
                </a:lnTo>
                <a:lnTo>
                  <a:pt x="480834" y="104902"/>
                </a:lnTo>
                <a:lnTo>
                  <a:pt x="480580" y="100584"/>
                </a:lnTo>
                <a:lnTo>
                  <a:pt x="480580" y="98298"/>
                </a:lnTo>
                <a:lnTo>
                  <a:pt x="409587" y="98298"/>
                </a:lnTo>
                <a:lnTo>
                  <a:pt x="409587" y="82931"/>
                </a:lnTo>
                <a:lnTo>
                  <a:pt x="481788" y="82931"/>
                </a:lnTo>
                <a:lnTo>
                  <a:pt x="486168" y="79248"/>
                </a:lnTo>
                <a:lnTo>
                  <a:pt x="482362" y="75311"/>
                </a:lnTo>
                <a:lnTo>
                  <a:pt x="408190" y="75311"/>
                </a:lnTo>
                <a:lnTo>
                  <a:pt x="396104" y="73789"/>
                </a:lnTo>
                <a:close/>
              </a:path>
              <a:path w="703211" h="165735">
                <a:moveTo>
                  <a:pt x="486898" y="153924"/>
                </a:moveTo>
                <a:lnTo>
                  <a:pt x="409587" y="153924"/>
                </a:lnTo>
                <a:lnTo>
                  <a:pt x="473595" y="154051"/>
                </a:lnTo>
                <a:lnTo>
                  <a:pt x="473595" y="163068"/>
                </a:lnTo>
                <a:lnTo>
                  <a:pt x="487438" y="159004"/>
                </a:lnTo>
                <a:lnTo>
                  <a:pt x="486930" y="154559"/>
                </a:lnTo>
                <a:lnTo>
                  <a:pt x="486898" y="153924"/>
                </a:lnTo>
                <a:close/>
              </a:path>
              <a:path w="703211" h="165735">
                <a:moveTo>
                  <a:pt x="488005" y="128778"/>
                </a:moveTo>
                <a:lnTo>
                  <a:pt x="409587" y="128778"/>
                </a:lnTo>
                <a:lnTo>
                  <a:pt x="473722" y="128905"/>
                </a:lnTo>
                <a:lnTo>
                  <a:pt x="473595" y="146431"/>
                </a:lnTo>
                <a:lnTo>
                  <a:pt x="486676" y="146431"/>
                </a:lnTo>
                <a:lnTo>
                  <a:pt x="486676" y="129921"/>
                </a:lnTo>
                <a:lnTo>
                  <a:pt x="488005" y="128778"/>
                </a:lnTo>
                <a:close/>
              </a:path>
              <a:path w="703211" h="165735">
                <a:moveTo>
                  <a:pt x="481215" y="113792"/>
                </a:moveTo>
                <a:lnTo>
                  <a:pt x="473341" y="121285"/>
                </a:lnTo>
                <a:lnTo>
                  <a:pt x="488375" y="121285"/>
                </a:lnTo>
                <a:lnTo>
                  <a:pt x="481215" y="113792"/>
                </a:lnTo>
                <a:close/>
              </a:path>
              <a:path w="703211" h="165735">
                <a:moveTo>
                  <a:pt x="480950" y="105918"/>
                </a:moveTo>
                <a:lnTo>
                  <a:pt x="467499" y="105918"/>
                </a:lnTo>
                <a:lnTo>
                  <a:pt x="467499" y="113411"/>
                </a:lnTo>
                <a:lnTo>
                  <a:pt x="481342" y="109347"/>
                </a:lnTo>
                <a:lnTo>
                  <a:pt x="480950" y="105918"/>
                </a:lnTo>
                <a:close/>
              </a:path>
              <a:path w="703211" h="165735">
                <a:moveTo>
                  <a:pt x="481788" y="82931"/>
                </a:moveTo>
                <a:lnTo>
                  <a:pt x="467626" y="82931"/>
                </a:lnTo>
                <a:lnTo>
                  <a:pt x="467626" y="98298"/>
                </a:lnTo>
                <a:lnTo>
                  <a:pt x="480580" y="98298"/>
                </a:lnTo>
                <a:lnTo>
                  <a:pt x="480580" y="83947"/>
                </a:lnTo>
                <a:lnTo>
                  <a:pt x="481788" y="82931"/>
                </a:lnTo>
                <a:close/>
              </a:path>
              <a:path w="703211" h="165735">
                <a:moveTo>
                  <a:pt x="384441" y="49657"/>
                </a:moveTo>
                <a:lnTo>
                  <a:pt x="377837" y="49657"/>
                </a:lnTo>
                <a:lnTo>
                  <a:pt x="376652" y="54229"/>
                </a:lnTo>
                <a:lnTo>
                  <a:pt x="375424" y="57912"/>
                </a:lnTo>
                <a:lnTo>
                  <a:pt x="374154" y="60833"/>
                </a:lnTo>
                <a:lnTo>
                  <a:pt x="372884" y="63881"/>
                </a:lnTo>
                <a:lnTo>
                  <a:pt x="371360" y="66167"/>
                </a:lnTo>
                <a:lnTo>
                  <a:pt x="369836" y="67818"/>
                </a:lnTo>
                <a:lnTo>
                  <a:pt x="367296" y="70231"/>
                </a:lnTo>
                <a:lnTo>
                  <a:pt x="365645" y="72136"/>
                </a:lnTo>
                <a:lnTo>
                  <a:pt x="364756" y="73406"/>
                </a:lnTo>
                <a:lnTo>
                  <a:pt x="363105" y="75946"/>
                </a:lnTo>
                <a:lnTo>
                  <a:pt x="363105" y="77851"/>
                </a:lnTo>
                <a:lnTo>
                  <a:pt x="363994" y="79375"/>
                </a:lnTo>
                <a:lnTo>
                  <a:pt x="365899" y="80645"/>
                </a:lnTo>
                <a:lnTo>
                  <a:pt x="367677" y="81787"/>
                </a:lnTo>
                <a:lnTo>
                  <a:pt x="369455" y="82423"/>
                </a:lnTo>
                <a:lnTo>
                  <a:pt x="372503" y="82423"/>
                </a:lnTo>
                <a:lnTo>
                  <a:pt x="381139" y="77216"/>
                </a:lnTo>
                <a:lnTo>
                  <a:pt x="382790" y="74803"/>
                </a:lnTo>
                <a:lnTo>
                  <a:pt x="383806" y="70358"/>
                </a:lnTo>
                <a:lnTo>
                  <a:pt x="384187" y="64008"/>
                </a:lnTo>
                <a:lnTo>
                  <a:pt x="521057" y="64008"/>
                </a:lnTo>
                <a:lnTo>
                  <a:pt x="514743" y="56642"/>
                </a:lnTo>
                <a:lnTo>
                  <a:pt x="499249" y="56642"/>
                </a:lnTo>
                <a:lnTo>
                  <a:pt x="384441" y="56387"/>
                </a:lnTo>
                <a:lnTo>
                  <a:pt x="384441" y="49657"/>
                </a:lnTo>
                <a:close/>
              </a:path>
              <a:path w="703211" h="165735">
                <a:moveTo>
                  <a:pt x="521057" y="64008"/>
                </a:moveTo>
                <a:lnTo>
                  <a:pt x="384187" y="64008"/>
                </a:lnTo>
                <a:lnTo>
                  <a:pt x="499757" y="64135"/>
                </a:lnTo>
                <a:lnTo>
                  <a:pt x="492137" y="78612"/>
                </a:lnTo>
                <a:lnTo>
                  <a:pt x="496582" y="81280"/>
                </a:lnTo>
                <a:lnTo>
                  <a:pt x="503313" y="74930"/>
                </a:lnTo>
                <a:lnTo>
                  <a:pt x="507631" y="71120"/>
                </a:lnTo>
                <a:lnTo>
                  <a:pt x="509790" y="69596"/>
                </a:lnTo>
                <a:lnTo>
                  <a:pt x="511822" y="68199"/>
                </a:lnTo>
                <a:lnTo>
                  <a:pt x="515886" y="66548"/>
                </a:lnTo>
                <a:lnTo>
                  <a:pt x="521601" y="64643"/>
                </a:lnTo>
                <a:lnTo>
                  <a:pt x="521057" y="64008"/>
                </a:lnTo>
                <a:close/>
              </a:path>
              <a:path w="703211" h="165735">
                <a:moveTo>
                  <a:pt x="475119" y="67818"/>
                </a:moveTo>
                <a:lnTo>
                  <a:pt x="467245" y="75311"/>
                </a:lnTo>
                <a:lnTo>
                  <a:pt x="482362" y="75311"/>
                </a:lnTo>
                <a:lnTo>
                  <a:pt x="475119" y="67818"/>
                </a:lnTo>
                <a:close/>
              </a:path>
              <a:path w="703211" h="165735">
                <a:moveTo>
                  <a:pt x="507123" y="47752"/>
                </a:moveTo>
                <a:lnTo>
                  <a:pt x="499249" y="56642"/>
                </a:lnTo>
                <a:lnTo>
                  <a:pt x="514743" y="56642"/>
                </a:lnTo>
                <a:lnTo>
                  <a:pt x="507123" y="47752"/>
                </a:lnTo>
                <a:close/>
              </a:path>
              <a:path w="703211" h="165735">
                <a:moveTo>
                  <a:pt x="429653" y="34671"/>
                </a:moveTo>
                <a:lnTo>
                  <a:pt x="428002" y="38481"/>
                </a:lnTo>
                <a:lnTo>
                  <a:pt x="431000" y="42799"/>
                </a:lnTo>
                <a:lnTo>
                  <a:pt x="433082" y="46228"/>
                </a:lnTo>
                <a:lnTo>
                  <a:pt x="434617" y="49784"/>
                </a:lnTo>
                <a:lnTo>
                  <a:pt x="435622" y="52197"/>
                </a:lnTo>
                <a:lnTo>
                  <a:pt x="436511" y="54610"/>
                </a:lnTo>
                <a:lnTo>
                  <a:pt x="436892" y="56515"/>
                </a:lnTo>
                <a:lnTo>
                  <a:pt x="445782" y="56515"/>
                </a:lnTo>
                <a:lnTo>
                  <a:pt x="448576" y="56387"/>
                </a:lnTo>
                <a:lnTo>
                  <a:pt x="449973" y="54229"/>
                </a:lnTo>
                <a:lnTo>
                  <a:pt x="449973" y="45720"/>
                </a:lnTo>
                <a:lnTo>
                  <a:pt x="444420" y="41529"/>
                </a:lnTo>
                <a:lnTo>
                  <a:pt x="443877" y="41529"/>
                </a:lnTo>
                <a:lnTo>
                  <a:pt x="441195" y="39740"/>
                </a:lnTo>
                <a:lnTo>
                  <a:pt x="429653" y="34671"/>
                </a:lnTo>
                <a:close/>
              </a:path>
              <a:path w="703211" h="165735">
                <a:moveTo>
                  <a:pt x="475881" y="29972"/>
                </a:moveTo>
                <a:lnTo>
                  <a:pt x="469404" y="29972"/>
                </a:lnTo>
                <a:lnTo>
                  <a:pt x="470801" y="31750"/>
                </a:lnTo>
                <a:lnTo>
                  <a:pt x="472151" y="33782"/>
                </a:lnTo>
                <a:lnTo>
                  <a:pt x="473341" y="35687"/>
                </a:lnTo>
                <a:lnTo>
                  <a:pt x="474611" y="37846"/>
                </a:lnTo>
                <a:lnTo>
                  <a:pt x="475881" y="41148"/>
                </a:lnTo>
                <a:lnTo>
                  <a:pt x="479183" y="51562"/>
                </a:lnTo>
                <a:lnTo>
                  <a:pt x="481596" y="53848"/>
                </a:lnTo>
                <a:lnTo>
                  <a:pt x="487692" y="50546"/>
                </a:lnTo>
                <a:lnTo>
                  <a:pt x="489597" y="48387"/>
                </a:lnTo>
                <a:lnTo>
                  <a:pt x="490486" y="45593"/>
                </a:lnTo>
                <a:lnTo>
                  <a:pt x="491248" y="42799"/>
                </a:lnTo>
                <a:lnTo>
                  <a:pt x="490359" y="40005"/>
                </a:lnTo>
                <a:lnTo>
                  <a:pt x="487946" y="37084"/>
                </a:lnTo>
                <a:lnTo>
                  <a:pt x="485533" y="34036"/>
                </a:lnTo>
                <a:lnTo>
                  <a:pt x="481469" y="31750"/>
                </a:lnTo>
                <a:lnTo>
                  <a:pt x="475881" y="29972"/>
                </a:lnTo>
                <a:close/>
              </a:path>
              <a:path w="703211" h="165735">
                <a:moveTo>
                  <a:pt x="407682" y="29972"/>
                </a:moveTo>
                <a:lnTo>
                  <a:pt x="401205" y="29972"/>
                </a:lnTo>
                <a:lnTo>
                  <a:pt x="402348" y="31115"/>
                </a:lnTo>
                <a:lnTo>
                  <a:pt x="403364" y="33528"/>
                </a:lnTo>
                <a:lnTo>
                  <a:pt x="405077" y="41529"/>
                </a:lnTo>
                <a:lnTo>
                  <a:pt x="405904" y="44958"/>
                </a:lnTo>
                <a:lnTo>
                  <a:pt x="407682" y="51562"/>
                </a:lnTo>
                <a:lnTo>
                  <a:pt x="409587" y="52705"/>
                </a:lnTo>
                <a:lnTo>
                  <a:pt x="412381" y="51943"/>
                </a:lnTo>
                <a:lnTo>
                  <a:pt x="415175" y="51054"/>
                </a:lnTo>
                <a:lnTo>
                  <a:pt x="417080" y="49784"/>
                </a:lnTo>
                <a:lnTo>
                  <a:pt x="417842" y="48006"/>
                </a:lnTo>
                <a:lnTo>
                  <a:pt x="418731" y="46355"/>
                </a:lnTo>
                <a:lnTo>
                  <a:pt x="419130" y="44958"/>
                </a:lnTo>
                <a:lnTo>
                  <a:pt x="419239" y="41021"/>
                </a:lnTo>
                <a:lnTo>
                  <a:pt x="418477" y="38735"/>
                </a:lnTo>
                <a:lnTo>
                  <a:pt x="417080" y="36322"/>
                </a:lnTo>
                <a:lnTo>
                  <a:pt x="415556" y="33782"/>
                </a:lnTo>
                <a:lnTo>
                  <a:pt x="412381" y="31750"/>
                </a:lnTo>
                <a:lnTo>
                  <a:pt x="407682" y="29972"/>
                </a:lnTo>
                <a:close/>
              </a:path>
              <a:path w="703211" h="165735">
                <a:moveTo>
                  <a:pt x="393458" y="0"/>
                </a:moveTo>
                <a:lnTo>
                  <a:pt x="372636" y="39115"/>
                </a:lnTo>
                <a:lnTo>
                  <a:pt x="364502" y="49022"/>
                </a:lnTo>
                <a:lnTo>
                  <a:pt x="375737" y="46596"/>
                </a:lnTo>
                <a:lnTo>
                  <a:pt x="385550" y="37846"/>
                </a:lnTo>
                <a:lnTo>
                  <a:pt x="392823" y="29972"/>
                </a:lnTo>
                <a:lnTo>
                  <a:pt x="445147" y="29972"/>
                </a:lnTo>
                <a:lnTo>
                  <a:pt x="439000" y="22352"/>
                </a:lnTo>
                <a:lnTo>
                  <a:pt x="396760" y="22352"/>
                </a:lnTo>
                <a:lnTo>
                  <a:pt x="402856" y="15875"/>
                </a:lnTo>
                <a:lnTo>
                  <a:pt x="409714" y="11303"/>
                </a:lnTo>
                <a:lnTo>
                  <a:pt x="393458" y="0"/>
                </a:lnTo>
                <a:close/>
              </a:path>
              <a:path w="703211" h="165735">
                <a:moveTo>
                  <a:pt x="441195" y="39740"/>
                </a:moveTo>
                <a:lnTo>
                  <a:pt x="443877" y="41529"/>
                </a:lnTo>
                <a:lnTo>
                  <a:pt x="444152" y="41326"/>
                </a:lnTo>
                <a:lnTo>
                  <a:pt x="443242" y="40640"/>
                </a:lnTo>
                <a:lnTo>
                  <a:pt x="441195" y="39740"/>
                </a:lnTo>
                <a:close/>
              </a:path>
              <a:path w="703211" h="165735">
                <a:moveTo>
                  <a:pt x="444152" y="41326"/>
                </a:moveTo>
                <a:lnTo>
                  <a:pt x="443877" y="41529"/>
                </a:lnTo>
                <a:lnTo>
                  <a:pt x="444420" y="41529"/>
                </a:lnTo>
                <a:lnTo>
                  <a:pt x="444152" y="41326"/>
                </a:lnTo>
                <a:close/>
              </a:path>
              <a:path w="703211" h="165735">
                <a:moveTo>
                  <a:pt x="460260" y="762"/>
                </a:moveTo>
                <a:lnTo>
                  <a:pt x="439686" y="38735"/>
                </a:lnTo>
                <a:lnTo>
                  <a:pt x="441195" y="39740"/>
                </a:lnTo>
                <a:lnTo>
                  <a:pt x="443242" y="40640"/>
                </a:lnTo>
                <a:lnTo>
                  <a:pt x="444152" y="41326"/>
                </a:lnTo>
                <a:lnTo>
                  <a:pt x="449211" y="37592"/>
                </a:lnTo>
                <a:lnTo>
                  <a:pt x="454164" y="33782"/>
                </a:lnTo>
                <a:lnTo>
                  <a:pt x="458863" y="29972"/>
                </a:lnTo>
                <a:lnTo>
                  <a:pt x="518196" y="29972"/>
                </a:lnTo>
                <a:lnTo>
                  <a:pt x="512081" y="22479"/>
                </a:lnTo>
                <a:lnTo>
                  <a:pt x="462927" y="22479"/>
                </a:lnTo>
                <a:lnTo>
                  <a:pt x="469057" y="16614"/>
                </a:lnTo>
                <a:lnTo>
                  <a:pt x="475881" y="12065"/>
                </a:lnTo>
                <a:lnTo>
                  <a:pt x="460260" y="762"/>
                </a:lnTo>
                <a:close/>
              </a:path>
              <a:path w="703211" h="165735">
                <a:moveTo>
                  <a:pt x="518196" y="29972"/>
                </a:moveTo>
                <a:lnTo>
                  <a:pt x="475881" y="29972"/>
                </a:lnTo>
                <a:lnTo>
                  <a:pt x="518299" y="30099"/>
                </a:lnTo>
                <a:close/>
              </a:path>
              <a:path w="703211" h="165735">
                <a:moveTo>
                  <a:pt x="505345" y="14224"/>
                </a:moveTo>
                <a:lnTo>
                  <a:pt x="496709" y="22479"/>
                </a:lnTo>
                <a:lnTo>
                  <a:pt x="512081" y="22479"/>
                </a:lnTo>
                <a:lnTo>
                  <a:pt x="505345" y="14224"/>
                </a:lnTo>
                <a:close/>
              </a:path>
              <a:path w="703211" h="165735">
                <a:moveTo>
                  <a:pt x="432955" y="14859"/>
                </a:moveTo>
                <a:lnTo>
                  <a:pt x="424954" y="22352"/>
                </a:lnTo>
                <a:lnTo>
                  <a:pt x="439000" y="22352"/>
                </a:lnTo>
                <a:lnTo>
                  <a:pt x="432955" y="14859"/>
                </a:lnTo>
                <a:close/>
              </a:path>
              <a:path w="703211" h="165735">
                <a:moveTo>
                  <a:pt x="688860" y="137795"/>
                </a:moveTo>
                <a:lnTo>
                  <a:pt x="678954" y="147320"/>
                </a:lnTo>
                <a:lnTo>
                  <a:pt x="583803" y="147320"/>
                </a:lnTo>
                <a:lnTo>
                  <a:pt x="591197" y="156845"/>
                </a:lnTo>
                <a:lnTo>
                  <a:pt x="596912" y="155575"/>
                </a:lnTo>
                <a:lnTo>
                  <a:pt x="602500" y="154812"/>
                </a:lnTo>
                <a:lnTo>
                  <a:pt x="703105" y="154812"/>
                </a:lnTo>
                <a:lnTo>
                  <a:pt x="696833" y="147320"/>
                </a:lnTo>
                <a:lnTo>
                  <a:pt x="640981" y="147320"/>
                </a:lnTo>
                <a:lnTo>
                  <a:pt x="696727" y="147193"/>
                </a:lnTo>
                <a:lnTo>
                  <a:pt x="688860" y="137795"/>
                </a:lnTo>
                <a:close/>
              </a:path>
              <a:path w="703211" h="165735">
                <a:moveTo>
                  <a:pt x="703105" y="154812"/>
                </a:moveTo>
                <a:lnTo>
                  <a:pt x="608342" y="154812"/>
                </a:lnTo>
                <a:lnTo>
                  <a:pt x="703211" y="154940"/>
                </a:lnTo>
                <a:lnTo>
                  <a:pt x="703105" y="154812"/>
                </a:lnTo>
                <a:close/>
              </a:path>
              <a:path w="703211" h="165735">
                <a:moveTo>
                  <a:pt x="653427" y="122809"/>
                </a:moveTo>
                <a:lnTo>
                  <a:pt x="641108" y="122809"/>
                </a:lnTo>
                <a:lnTo>
                  <a:pt x="640981" y="147320"/>
                </a:lnTo>
                <a:lnTo>
                  <a:pt x="653427" y="147320"/>
                </a:lnTo>
                <a:lnTo>
                  <a:pt x="653427" y="122809"/>
                </a:lnTo>
                <a:close/>
              </a:path>
              <a:path w="703211" h="165735">
                <a:moveTo>
                  <a:pt x="580402" y="78867"/>
                </a:moveTo>
                <a:lnTo>
                  <a:pt x="567321" y="78867"/>
                </a:lnTo>
                <a:lnTo>
                  <a:pt x="565355" y="122461"/>
                </a:lnTo>
                <a:lnTo>
                  <a:pt x="555186" y="125577"/>
                </a:lnTo>
                <a:lnTo>
                  <a:pt x="539254" y="130048"/>
                </a:lnTo>
                <a:lnTo>
                  <a:pt x="549287" y="145161"/>
                </a:lnTo>
                <a:lnTo>
                  <a:pt x="563029" y="135982"/>
                </a:lnTo>
                <a:lnTo>
                  <a:pt x="585770" y="125028"/>
                </a:lnTo>
                <a:lnTo>
                  <a:pt x="597355" y="119632"/>
                </a:lnTo>
                <a:lnTo>
                  <a:pt x="601548" y="117729"/>
                </a:lnTo>
                <a:lnTo>
                  <a:pt x="580402" y="117729"/>
                </a:lnTo>
                <a:lnTo>
                  <a:pt x="580402" y="78867"/>
                </a:lnTo>
                <a:close/>
              </a:path>
              <a:path w="703211" h="165735">
                <a:moveTo>
                  <a:pt x="607118" y="115201"/>
                </a:moveTo>
                <a:lnTo>
                  <a:pt x="604473" y="116401"/>
                </a:lnTo>
                <a:lnTo>
                  <a:pt x="611136" y="124841"/>
                </a:lnTo>
                <a:lnTo>
                  <a:pt x="616724" y="123443"/>
                </a:lnTo>
                <a:lnTo>
                  <a:pt x="622439" y="122809"/>
                </a:lnTo>
                <a:lnTo>
                  <a:pt x="692946" y="122809"/>
                </a:lnTo>
                <a:lnTo>
                  <a:pt x="686721" y="115316"/>
                </a:lnTo>
                <a:lnTo>
                  <a:pt x="641108" y="115316"/>
                </a:lnTo>
                <a:lnTo>
                  <a:pt x="607118" y="115201"/>
                </a:lnTo>
                <a:close/>
              </a:path>
              <a:path w="703211" h="165735">
                <a:moveTo>
                  <a:pt x="692946" y="122809"/>
                </a:moveTo>
                <a:lnTo>
                  <a:pt x="653427" y="122809"/>
                </a:lnTo>
                <a:lnTo>
                  <a:pt x="693051" y="122936"/>
                </a:lnTo>
                <a:close/>
              </a:path>
              <a:path w="703211" h="165735">
                <a:moveTo>
                  <a:pt x="607834" y="108204"/>
                </a:moveTo>
                <a:lnTo>
                  <a:pt x="580402" y="117729"/>
                </a:lnTo>
                <a:lnTo>
                  <a:pt x="601548" y="117729"/>
                </a:lnTo>
                <a:lnTo>
                  <a:pt x="604473" y="116401"/>
                </a:lnTo>
                <a:lnTo>
                  <a:pt x="603516" y="115189"/>
                </a:lnTo>
                <a:lnTo>
                  <a:pt x="607145" y="115189"/>
                </a:lnTo>
                <a:lnTo>
                  <a:pt x="609104" y="114300"/>
                </a:lnTo>
                <a:lnTo>
                  <a:pt x="607834" y="108204"/>
                </a:lnTo>
                <a:close/>
              </a:path>
              <a:path w="703211" h="165735">
                <a:moveTo>
                  <a:pt x="603516" y="115189"/>
                </a:moveTo>
                <a:lnTo>
                  <a:pt x="604473" y="116401"/>
                </a:lnTo>
                <a:lnTo>
                  <a:pt x="607118" y="115201"/>
                </a:lnTo>
                <a:lnTo>
                  <a:pt x="603516" y="115189"/>
                </a:lnTo>
                <a:close/>
              </a:path>
              <a:path w="703211" h="165735">
                <a:moveTo>
                  <a:pt x="653427" y="89408"/>
                </a:moveTo>
                <a:lnTo>
                  <a:pt x="641108" y="89408"/>
                </a:lnTo>
                <a:lnTo>
                  <a:pt x="641108" y="115316"/>
                </a:lnTo>
                <a:lnTo>
                  <a:pt x="653427" y="115316"/>
                </a:lnTo>
                <a:lnTo>
                  <a:pt x="653427" y="89408"/>
                </a:lnTo>
                <a:close/>
              </a:path>
              <a:path w="703211" h="165735">
                <a:moveTo>
                  <a:pt x="679335" y="106426"/>
                </a:moveTo>
                <a:lnTo>
                  <a:pt x="670064" y="115316"/>
                </a:lnTo>
                <a:lnTo>
                  <a:pt x="686721" y="115316"/>
                </a:lnTo>
                <a:lnTo>
                  <a:pt x="679335" y="106426"/>
                </a:lnTo>
                <a:close/>
              </a:path>
              <a:path w="703211" h="165735">
                <a:moveTo>
                  <a:pt x="678954" y="10795"/>
                </a:moveTo>
                <a:lnTo>
                  <a:pt x="673366" y="17780"/>
                </a:lnTo>
                <a:lnTo>
                  <a:pt x="618883" y="17780"/>
                </a:lnTo>
                <a:lnTo>
                  <a:pt x="607326" y="22252"/>
                </a:lnTo>
                <a:lnTo>
                  <a:pt x="607377" y="25273"/>
                </a:lnTo>
                <a:lnTo>
                  <a:pt x="607461" y="78867"/>
                </a:lnTo>
                <a:lnTo>
                  <a:pt x="607350" y="84572"/>
                </a:lnTo>
                <a:lnTo>
                  <a:pt x="606945" y="99568"/>
                </a:lnTo>
                <a:lnTo>
                  <a:pt x="620026" y="95504"/>
                </a:lnTo>
                <a:lnTo>
                  <a:pt x="620026" y="89408"/>
                </a:lnTo>
                <a:lnTo>
                  <a:pt x="681904" y="89408"/>
                </a:lnTo>
                <a:lnTo>
                  <a:pt x="686607" y="84572"/>
                </a:lnTo>
                <a:lnTo>
                  <a:pt x="686559" y="81915"/>
                </a:lnTo>
                <a:lnTo>
                  <a:pt x="673874" y="81915"/>
                </a:lnTo>
                <a:lnTo>
                  <a:pt x="620026" y="81787"/>
                </a:lnTo>
                <a:lnTo>
                  <a:pt x="620026" y="56642"/>
                </a:lnTo>
                <a:lnTo>
                  <a:pt x="686360" y="56642"/>
                </a:lnTo>
                <a:lnTo>
                  <a:pt x="686350" y="49149"/>
                </a:lnTo>
                <a:lnTo>
                  <a:pt x="641108" y="49149"/>
                </a:lnTo>
                <a:lnTo>
                  <a:pt x="620026" y="49022"/>
                </a:lnTo>
                <a:lnTo>
                  <a:pt x="620153" y="25273"/>
                </a:lnTo>
                <a:lnTo>
                  <a:pt x="687353" y="25273"/>
                </a:lnTo>
                <a:lnTo>
                  <a:pt x="691781" y="21462"/>
                </a:lnTo>
                <a:lnTo>
                  <a:pt x="678954" y="10795"/>
                </a:lnTo>
                <a:close/>
              </a:path>
              <a:path w="703211" h="165735">
                <a:moveTo>
                  <a:pt x="681904" y="89408"/>
                </a:moveTo>
                <a:lnTo>
                  <a:pt x="673874" y="89408"/>
                </a:lnTo>
                <a:lnTo>
                  <a:pt x="673874" y="97662"/>
                </a:lnTo>
                <a:lnTo>
                  <a:pt x="681904" y="89408"/>
                </a:lnTo>
                <a:close/>
              </a:path>
              <a:path w="703211" h="165735">
                <a:moveTo>
                  <a:pt x="686360" y="56642"/>
                </a:moveTo>
                <a:lnTo>
                  <a:pt x="653554" y="56642"/>
                </a:lnTo>
                <a:lnTo>
                  <a:pt x="673874" y="56768"/>
                </a:lnTo>
                <a:lnTo>
                  <a:pt x="673874" y="81915"/>
                </a:lnTo>
                <a:lnTo>
                  <a:pt x="686559" y="81915"/>
                </a:lnTo>
                <a:lnTo>
                  <a:pt x="686379" y="71247"/>
                </a:lnTo>
                <a:lnTo>
                  <a:pt x="686360" y="56642"/>
                </a:lnTo>
                <a:close/>
              </a:path>
              <a:path w="703211" h="165735">
                <a:moveTo>
                  <a:pt x="653554" y="56642"/>
                </a:moveTo>
                <a:lnTo>
                  <a:pt x="641108" y="56642"/>
                </a:lnTo>
                <a:lnTo>
                  <a:pt x="641108" y="81787"/>
                </a:lnTo>
                <a:lnTo>
                  <a:pt x="653427" y="81787"/>
                </a:lnTo>
                <a:lnTo>
                  <a:pt x="653554" y="56642"/>
                </a:lnTo>
                <a:close/>
              </a:path>
              <a:path w="703211" h="165735">
                <a:moveTo>
                  <a:pt x="580529" y="32893"/>
                </a:moveTo>
                <a:lnTo>
                  <a:pt x="567448" y="32893"/>
                </a:lnTo>
                <a:lnTo>
                  <a:pt x="567321" y="71247"/>
                </a:lnTo>
                <a:lnTo>
                  <a:pt x="541413" y="71247"/>
                </a:lnTo>
                <a:lnTo>
                  <a:pt x="549033" y="80899"/>
                </a:lnTo>
                <a:lnTo>
                  <a:pt x="554621" y="79502"/>
                </a:lnTo>
                <a:lnTo>
                  <a:pt x="560336" y="78867"/>
                </a:lnTo>
                <a:lnTo>
                  <a:pt x="607072" y="78867"/>
                </a:lnTo>
                <a:lnTo>
                  <a:pt x="600799" y="71374"/>
                </a:lnTo>
                <a:lnTo>
                  <a:pt x="580402" y="71374"/>
                </a:lnTo>
                <a:lnTo>
                  <a:pt x="580529" y="32893"/>
                </a:lnTo>
                <a:close/>
              </a:path>
              <a:path w="703211" h="165735">
                <a:moveTo>
                  <a:pt x="593356" y="62484"/>
                </a:moveTo>
                <a:lnTo>
                  <a:pt x="584085" y="71374"/>
                </a:lnTo>
                <a:lnTo>
                  <a:pt x="600799" y="71374"/>
                </a:lnTo>
                <a:lnTo>
                  <a:pt x="593356" y="62484"/>
                </a:lnTo>
                <a:close/>
              </a:path>
              <a:path w="703211" h="165735">
                <a:moveTo>
                  <a:pt x="687353" y="25273"/>
                </a:moveTo>
                <a:lnTo>
                  <a:pt x="620153" y="25273"/>
                </a:lnTo>
                <a:lnTo>
                  <a:pt x="641235" y="25400"/>
                </a:lnTo>
                <a:lnTo>
                  <a:pt x="641108" y="49149"/>
                </a:lnTo>
                <a:lnTo>
                  <a:pt x="653554" y="49149"/>
                </a:lnTo>
                <a:lnTo>
                  <a:pt x="653554" y="25400"/>
                </a:lnTo>
                <a:lnTo>
                  <a:pt x="687206" y="25400"/>
                </a:lnTo>
                <a:lnTo>
                  <a:pt x="687353" y="25273"/>
                </a:lnTo>
                <a:close/>
              </a:path>
              <a:path w="703211" h="165735">
                <a:moveTo>
                  <a:pt x="687206" y="25400"/>
                </a:moveTo>
                <a:lnTo>
                  <a:pt x="674001" y="25400"/>
                </a:lnTo>
                <a:lnTo>
                  <a:pt x="673874" y="49149"/>
                </a:lnTo>
                <a:lnTo>
                  <a:pt x="686350" y="49149"/>
                </a:lnTo>
                <a:lnTo>
                  <a:pt x="686320" y="26162"/>
                </a:lnTo>
                <a:lnTo>
                  <a:pt x="687206" y="25400"/>
                </a:lnTo>
                <a:close/>
              </a:path>
              <a:path w="703211" h="165735">
                <a:moveTo>
                  <a:pt x="593483" y="16510"/>
                </a:moveTo>
                <a:lnTo>
                  <a:pt x="584085" y="25400"/>
                </a:lnTo>
                <a:lnTo>
                  <a:pt x="540242" y="25400"/>
                </a:lnTo>
                <a:lnTo>
                  <a:pt x="547636" y="34925"/>
                </a:lnTo>
                <a:lnTo>
                  <a:pt x="553351" y="33528"/>
                </a:lnTo>
                <a:lnTo>
                  <a:pt x="558939" y="32893"/>
                </a:lnTo>
                <a:lnTo>
                  <a:pt x="606968" y="32893"/>
                </a:lnTo>
                <a:lnTo>
                  <a:pt x="600800" y="25400"/>
                </a:lnTo>
                <a:lnTo>
                  <a:pt x="584085" y="25400"/>
                </a:lnTo>
                <a:lnTo>
                  <a:pt x="600696" y="25273"/>
                </a:lnTo>
                <a:lnTo>
                  <a:pt x="593483" y="16510"/>
                </a:lnTo>
                <a:close/>
              </a:path>
              <a:path w="703211" h="165735">
                <a:moveTo>
                  <a:pt x="606968" y="32893"/>
                </a:moveTo>
                <a:lnTo>
                  <a:pt x="580529" y="32893"/>
                </a:lnTo>
                <a:lnTo>
                  <a:pt x="607072" y="33020"/>
                </a:lnTo>
                <a:lnTo>
                  <a:pt x="606968" y="328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" name="object 8"/>
          <p:cNvSpPr/>
          <p:nvPr/>
        </p:nvSpPr>
        <p:spPr>
          <a:xfrm>
            <a:off x="2752470" y="3427476"/>
            <a:ext cx="1681988" cy="463266"/>
          </a:xfrm>
          <a:custGeom>
            <a:avLst/>
            <a:gdLst/>
            <a:ahLst/>
            <a:cxnLst/>
            <a:rect l="l" t="t" r="r" b="b"/>
            <a:pathLst>
              <a:path w="1681988" h="463266">
                <a:moveTo>
                  <a:pt x="472186" y="201549"/>
                </a:moveTo>
                <a:lnTo>
                  <a:pt x="268986" y="201549"/>
                </a:lnTo>
                <a:lnTo>
                  <a:pt x="310068" y="226622"/>
                </a:lnTo>
                <a:lnTo>
                  <a:pt x="355458" y="250648"/>
                </a:lnTo>
                <a:lnTo>
                  <a:pt x="404957" y="273592"/>
                </a:lnTo>
                <a:lnTo>
                  <a:pt x="458366" y="295415"/>
                </a:lnTo>
                <a:lnTo>
                  <a:pt x="515485" y="316081"/>
                </a:lnTo>
                <a:lnTo>
                  <a:pt x="576114" y="335553"/>
                </a:lnTo>
                <a:lnTo>
                  <a:pt x="640055" y="353794"/>
                </a:lnTo>
                <a:lnTo>
                  <a:pt x="707109" y="370767"/>
                </a:lnTo>
                <a:lnTo>
                  <a:pt x="777076" y="386436"/>
                </a:lnTo>
                <a:lnTo>
                  <a:pt x="849757" y="400764"/>
                </a:lnTo>
                <a:lnTo>
                  <a:pt x="924952" y="413713"/>
                </a:lnTo>
                <a:lnTo>
                  <a:pt x="1002462" y="425247"/>
                </a:lnTo>
                <a:lnTo>
                  <a:pt x="1082089" y="435329"/>
                </a:lnTo>
                <a:lnTo>
                  <a:pt x="1163632" y="443923"/>
                </a:lnTo>
                <a:lnTo>
                  <a:pt x="1246893" y="450990"/>
                </a:lnTo>
                <a:lnTo>
                  <a:pt x="1331673" y="456495"/>
                </a:lnTo>
                <a:lnTo>
                  <a:pt x="1417771" y="460401"/>
                </a:lnTo>
                <a:lnTo>
                  <a:pt x="1504989" y="462670"/>
                </a:lnTo>
                <a:lnTo>
                  <a:pt x="1593128" y="463266"/>
                </a:lnTo>
                <a:lnTo>
                  <a:pt x="1681988" y="462153"/>
                </a:lnTo>
                <a:lnTo>
                  <a:pt x="1604294" y="459765"/>
                </a:lnTo>
                <a:lnTo>
                  <a:pt x="1527625" y="456087"/>
                </a:lnTo>
                <a:lnTo>
                  <a:pt x="1452111" y="451147"/>
                </a:lnTo>
                <a:lnTo>
                  <a:pt x="1377884" y="444974"/>
                </a:lnTo>
                <a:lnTo>
                  <a:pt x="1305075" y="437596"/>
                </a:lnTo>
                <a:lnTo>
                  <a:pt x="1233815" y="429041"/>
                </a:lnTo>
                <a:lnTo>
                  <a:pt x="1164234" y="419337"/>
                </a:lnTo>
                <a:lnTo>
                  <a:pt x="1096465" y="408514"/>
                </a:lnTo>
                <a:lnTo>
                  <a:pt x="1030637" y="396598"/>
                </a:lnTo>
                <a:lnTo>
                  <a:pt x="966882" y="383619"/>
                </a:lnTo>
                <a:lnTo>
                  <a:pt x="905332" y="369604"/>
                </a:lnTo>
                <a:lnTo>
                  <a:pt x="846116" y="354582"/>
                </a:lnTo>
                <a:lnTo>
                  <a:pt x="789367" y="338582"/>
                </a:lnTo>
                <a:lnTo>
                  <a:pt x="735215" y="321631"/>
                </a:lnTo>
                <a:lnTo>
                  <a:pt x="683791" y="303758"/>
                </a:lnTo>
                <a:lnTo>
                  <a:pt x="635227" y="284991"/>
                </a:lnTo>
                <a:lnTo>
                  <a:pt x="589653" y="265358"/>
                </a:lnTo>
                <a:lnTo>
                  <a:pt x="547201" y="244888"/>
                </a:lnTo>
                <a:lnTo>
                  <a:pt x="508001" y="223608"/>
                </a:lnTo>
                <a:lnTo>
                  <a:pt x="472186" y="201549"/>
                </a:lnTo>
                <a:close/>
              </a:path>
              <a:path w="1681988" h="463266">
                <a:moveTo>
                  <a:pt x="225679" y="0"/>
                </a:moveTo>
                <a:lnTo>
                  <a:pt x="0" y="201549"/>
                </a:lnTo>
                <a:lnTo>
                  <a:pt x="741044" y="201549"/>
                </a:lnTo>
                <a:lnTo>
                  <a:pt x="225679" y="0"/>
                </a:lnTo>
                <a:close/>
              </a:path>
            </a:pathLst>
          </a:custGeom>
          <a:solidFill>
            <a:srgbClr val="FFD45D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" name="object 9"/>
          <p:cNvSpPr/>
          <p:nvPr/>
        </p:nvSpPr>
        <p:spPr>
          <a:xfrm>
            <a:off x="4332732" y="3427476"/>
            <a:ext cx="1659635" cy="463296"/>
          </a:xfrm>
          <a:custGeom>
            <a:avLst/>
            <a:gdLst/>
            <a:ahLst/>
            <a:cxnLst/>
            <a:rect l="l" t="t" r="r" b="b"/>
            <a:pathLst>
              <a:path w="1659635" h="463296">
                <a:moveTo>
                  <a:pt x="1659635" y="0"/>
                </a:moveTo>
                <a:lnTo>
                  <a:pt x="1456308" y="0"/>
                </a:lnTo>
                <a:lnTo>
                  <a:pt x="1451481" y="38002"/>
                </a:lnTo>
                <a:lnTo>
                  <a:pt x="1437248" y="75157"/>
                </a:lnTo>
                <a:lnTo>
                  <a:pt x="1413984" y="111346"/>
                </a:lnTo>
                <a:lnTo>
                  <a:pt x="1382064" y="146450"/>
                </a:lnTo>
                <a:lnTo>
                  <a:pt x="1341864" y="180349"/>
                </a:lnTo>
                <a:lnTo>
                  <a:pt x="1293757" y="212926"/>
                </a:lnTo>
                <a:lnTo>
                  <a:pt x="1238118" y="244059"/>
                </a:lnTo>
                <a:lnTo>
                  <a:pt x="1175324" y="273631"/>
                </a:lnTo>
                <a:lnTo>
                  <a:pt x="1105747" y="301521"/>
                </a:lnTo>
                <a:lnTo>
                  <a:pt x="1029763" y="327612"/>
                </a:lnTo>
                <a:lnTo>
                  <a:pt x="947747" y="351783"/>
                </a:lnTo>
                <a:lnTo>
                  <a:pt x="860074" y="373916"/>
                </a:lnTo>
                <a:lnTo>
                  <a:pt x="767118" y="393891"/>
                </a:lnTo>
                <a:lnTo>
                  <a:pt x="669255" y="411590"/>
                </a:lnTo>
                <a:lnTo>
                  <a:pt x="566858" y="426892"/>
                </a:lnTo>
                <a:lnTo>
                  <a:pt x="460303" y="439680"/>
                </a:lnTo>
                <a:lnTo>
                  <a:pt x="349965" y="449833"/>
                </a:lnTo>
                <a:lnTo>
                  <a:pt x="236219" y="457233"/>
                </a:lnTo>
                <a:lnTo>
                  <a:pt x="119439" y="461760"/>
                </a:lnTo>
                <a:lnTo>
                  <a:pt x="0" y="463296"/>
                </a:lnTo>
                <a:lnTo>
                  <a:pt x="203326" y="463296"/>
                </a:lnTo>
                <a:lnTo>
                  <a:pt x="322766" y="461760"/>
                </a:lnTo>
                <a:lnTo>
                  <a:pt x="439546" y="457233"/>
                </a:lnTo>
                <a:lnTo>
                  <a:pt x="553292" y="449833"/>
                </a:lnTo>
                <a:lnTo>
                  <a:pt x="663630" y="439680"/>
                </a:lnTo>
                <a:lnTo>
                  <a:pt x="770185" y="426892"/>
                </a:lnTo>
                <a:lnTo>
                  <a:pt x="872582" y="411590"/>
                </a:lnTo>
                <a:lnTo>
                  <a:pt x="970445" y="393891"/>
                </a:lnTo>
                <a:lnTo>
                  <a:pt x="1063401" y="373916"/>
                </a:lnTo>
                <a:lnTo>
                  <a:pt x="1151074" y="351783"/>
                </a:lnTo>
                <a:lnTo>
                  <a:pt x="1233090" y="327612"/>
                </a:lnTo>
                <a:lnTo>
                  <a:pt x="1309074" y="301521"/>
                </a:lnTo>
                <a:lnTo>
                  <a:pt x="1378651" y="273631"/>
                </a:lnTo>
                <a:lnTo>
                  <a:pt x="1441445" y="244059"/>
                </a:lnTo>
                <a:lnTo>
                  <a:pt x="1497084" y="212926"/>
                </a:lnTo>
                <a:lnTo>
                  <a:pt x="1545191" y="180349"/>
                </a:lnTo>
                <a:lnTo>
                  <a:pt x="1585391" y="146450"/>
                </a:lnTo>
                <a:lnTo>
                  <a:pt x="1617311" y="111346"/>
                </a:lnTo>
                <a:lnTo>
                  <a:pt x="1640575" y="75157"/>
                </a:lnTo>
                <a:lnTo>
                  <a:pt x="1654808" y="38002"/>
                </a:lnTo>
                <a:lnTo>
                  <a:pt x="1659635" y="0"/>
                </a:lnTo>
                <a:close/>
              </a:path>
            </a:pathLst>
          </a:custGeom>
          <a:solidFill>
            <a:srgbClr val="CDAB4A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" name="object 10"/>
          <p:cNvSpPr/>
          <p:nvPr/>
        </p:nvSpPr>
        <p:spPr>
          <a:xfrm>
            <a:off x="463295" y="2432304"/>
            <a:ext cx="8465819" cy="15925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" name="object 11"/>
          <p:cNvSpPr/>
          <p:nvPr/>
        </p:nvSpPr>
        <p:spPr>
          <a:xfrm>
            <a:off x="6067044" y="2421635"/>
            <a:ext cx="1455420" cy="157581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" name="object 12"/>
          <p:cNvSpPr/>
          <p:nvPr/>
        </p:nvSpPr>
        <p:spPr>
          <a:xfrm>
            <a:off x="463295" y="1691639"/>
            <a:ext cx="8464296" cy="665988"/>
          </a:xfrm>
          <a:custGeom>
            <a:avLst/>
            <a:gdLst/>
            <a:ahLst/>
            <a:cxnLst/>
            <a:rect l="l" t="t" r="r" b="b"/>
            <a:pathLst>
              <a:path w="8464296" h="665988">
                <a:moveTo>
                  <a:pt x="0" y="665988"/>
                </a:moveTo>
                <a:lnTo>
                  <a:pt x="8464296" y="665988"/>
                </a:lnTo>
                <a:lnTo>
                  <a:pt x="8464296" y="0"/>
                </a:lnTo>
                <a:lnTo>
                  <a:pt x="0" y="0"/>
                </a:lnTo>
                <a:lnTo>
                  <a:pt x="0" y="665988"/>
                </a:lnTo>
                <a:close/>
              </a:path>
            </a:pathLst>
          </a:custGeom>
          <a:solidFill>
            <a:srgbClr val="D3D293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" name="object 13"/>
          <p:cNvSpPr/>
          <p:nvPr/>
        </p:nvSpPr>
        <p:spPr>
          <a:xfrm>
            <a:off x="463295" y="4084320"/>
            <a:ext cx="8464296" cy="637032"/>
          </a:xfrm>
          <a:custGeom>
            <a:avLst/>
            <a:gdLst/>
            <a:ahLst/>
            <a:cxnLst/>
            <a:rect l="l" t="t" r="r" b="b"/>
            <a:pathLst>
              <a:path w="8464296" h="637031">
                <a:moveTo>
                  <a:pt x="0" y="637031"/>
                </a:moveTo>
                <a:lnTo>
                  <a:pt x="8464296" y="637031"/>
                </a:lnTo>
                <a:lnTo>
                  <a:pt x="8464296" y="0"/>
                </a:lnTo>
                <a:lnTo>
                  <a:pt x="0" y="0"/>
                </a:lnTo>
                <a:lnTo>
                  <a:pt x="0" y="637031"/>
                </a:lnTo>
                <a:close/>
              </a:path>
            </a:pathLst>
          </a:custGeom>
          <a:solidFill>
            <a:srgbClr val="94B0C1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" name="object 14"/>
          <p:cNvSpPr/>
          <p:nvPr/>
        </p:nvSpPr>
        <p:spPr>
          <a:xfrm>
            <a:off x="6728459" y="2717292"/>
            <a:ext cx="1921764" cy="9570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" name="object 15"/>
          <p:cNvSpPr/>
          <p:nvPr/>
        </p:nvSpPr>
        <p:spPr>
          <a:xfrm>
            <a:off x="6728459" y="2717292"/>
            <a:ext cx="1921764" cy="957072"/>
          </a:xfrm>
          <a:custGeom>
            <a:avLst/>
            <a:gdLst/>
            <a:ahLst/>
            <a:cxnLst/>
            <a:rect l="l" t="t" r="r" b="b"/>
            <a:pathLst>
              <a:path w="1921764" h="957072">
                <a:moveTo>
                  <a:pt x="0" y="239268"/>
                </a:moveTo>
                <a:lnTo>
                  <a:pt x="1441196" y="239268"/>
                </a:lnTo>
                <a:lnTo>
                  <a:pt x="1441196" y="0"/>
                </a:lnTo>
                <a:lnTo>
                  <a:pt x="1921764" y="478536"/>
                </a:lnTo>
                <a:lnTo>
                  <a:pt x="1441196" y="957072"/>
                </a:lnTo>
                <a:lnTo>
                  <a:pt x="1441196" y="717804"/>
                </a:lnTo>
                <a:lnTo>
                  <a:pt x="0" y="717804"/>
                </a:lnTo>
                <a:lnTo>
                  <a:pt x="240284" y="478536"/>
                </a:lnTo>
                <a:lnTo>
                  <a:pt x="0" y="239268"/>
                </a:lnTo>
                <a:close/>
              </a:path>
            </a:pathLst>
          </a:custGeom>
          <a:ln w="12191">
            <a:solidFill>
              <a:srgbClr val="FFD45D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" name="object 16"/>
          <p:cNvSpPr/>
          <p:nvPr/>
        </p:nvSpPr>
        <p:spPr>
          <a:xfrm>
            <a:off x="5099303" y="2699004"/>
            <a:ext cx="1921764" cy="95707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" name="object 17"/>
          <p:cNvSpPr/>
          <p:nvPr/>
        </p:nvSpPr>
        <p:spPr>
          <a:xfrm>
            <a:off x="5099303" y="2699004"/>
            <a:ext cx="1921764" cy="957072"/>
          </a:xfrm>
          <a:custGeom>
            <a:avLst/>
            <a:gdLst/>
            <a:ahLst/>
            <a:cxnLst/>
            <a:rect l="l" t="t" r="r" b="b"/>
            <a:pathLst>
              <a:path w="1921764" h="957072">
                <a:moveTo>
                  <a:pt x="0" y="239268"/>
                </a:moveTo>
                <a:lnTo>
                  <a:pt x="1441196" y="239268"/>
                </a:lnTo>
                <a:lnTo>
                  <a:pt x="1441196" y="0"/>
                </a:lnTo>
                <a:lnTo>
                  <a:pt x="1921764" y="478536"/>
                </a:lnTo>
                <a:lnTo>
                  <a:pt x="1441196" y="957072"/>
                </a:lnTo>
                <a:lnTo>
                  <a:pt x="1441196" y="717804"/>
                </a:lnTo>
                <a:lnTo>
                  <a:pt x="0" y="717804"/>
                </a:lnTo>
                <a:lnTo>
                  <a:pt x="240284" y="478536"/>
                </a:lnTo>
                <a:lnTo>
                  <a:pt x="0" y="239268"/>
                </a:lnTo>
                <a:close/>
              </a:path>
            </a:pathLst>
          </a:custGeom>
          <a:ln w="12191">
            <a:solidFill>
              <a:srgbClr val="FFD45D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" name="object 18"/>
          <p:cNvSpPr/>
          <p:nvPr/>
        </p:nvSpPr>
        <p:spPr>
          <a:xfrm>
            <a:off x="2054351" y="2679192"/>
            <a:ext cx="1921764" cy="95707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9" name="object 19"/>
          <p:cNvSpPr/>
          <p:nvPr/>
        </p:nvSpPr>
        <p:spPr>
          <a:xfrm>
            <a:off x="2054351" y="2679192"/>
            <a:ext cx="1921764" cy="957072"/>
          </a:xfrm>
          <a:custGeom>
            <a:avLst/>
            <a:gdLst/>
            <a:ahLst/>
            <a:cxnLst/>
            <a:rect l="l" t="t" r="r" b="b"/>
            <a:pathLst>
              <a:path w="1921764" h="957072">
                <a:moveTo>
                  <a:pt x="0" y="239268"/>
                </a:moveTo>
                <a:lnTo>
                  <a:pt x="1441196" y="239268"/>
                </a:lnTo>
                <a:lnTo>
                  <a:pt x="1441196" y="0"/>
                </a:lnTo>
                <a:lnTo>
                  <a:pt x="1921764" y="478536"/>
                </a:lnTo>
                <a:lnTo>
                  <a:pt x="1441196" y="957072"/>
                </a:lnTo>
                <a:lnTo>
                  <a:pt x="1441196" y="717804"/>
                </a:lnTo>
                <a:lnTo>
                  <a:pt x="0" y="717804"/>
                </a:lnTo>
                <a:lnTo>
                  <a:pt x="240284" y="478536"/>
                </a:lnTo>
                <a:lnTo>
                  <a:pt x="0" y="239268"/>
                </a:lnTo>
                <a:close/>
              </a:path>
            </a:pathLst>
          </a:custGeom>
          <a:ln w="12192">
            <a:solidFill>
              <a:srgbClr val="FFD45D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0" name="object 20"/>
          <p:cNvSpPr/>
          <p:nvPr/>
        </p:nvSpPr>
        <p:spPr>
          <a:xfrm>
            <a:off x="518159" y="2670048"/>
            <a:ext cx="1912620" cy="95707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1" name="object 21"/>
          <p:cNvSpPr/>
          <p:nvPr/>
        </p:nvSpPr>
        <p:spPr>
          <a:xfrm>
            <a:off x="518159" y="2670048"/>
            <a:ext cx="1912620" cy="957071"/>
          </a:xfrm>
          <a:custGeom>
            <a:avLst/>
            <a:gdLst/>
            <a:ahLst/>
            <a:cxnLst/>
            <a:rect l="l" t="t" r="r" b="b"/>
            <a:pathLst>
              <a:path w="1912620" h="957072">
                <a:moveTo>
                  <a:pt x="0" y="239267"/>
                </a:moveTo>
                <a:lnTo>
                  <a:pt x="1434465" y="239267"/>
                </a:lnTo>
                <a:lnTo>
                  <a:pt x="1434465" y="0"/>
                </a:lnTo>
                <a:lnTo>
                  <a:pt x="1912620" y="478536"/>
                </a:lnTo>
                <a:lnTo>
                  <a:pt x="1434465" y="957071"/>
                </a:lnTo>
                <a:lnTo>
                  <a:pt x="1434465" y="717803"/>
                </a:lnTo>
                <a:lnTo>
                  <a:pt x="0" y="717803"/>
                </a:lnTo>
                <a:lnTo>
                  <a:pt x="239077" y="478536"/>
                </a:lnTo>
                <a:lnTo>
                  <a:pt x="0" y="239267"/>
                </a:lnTo>
                <a:close/>
              </a:path>
            </a:pathLst>
          </a:custGeom>
          <a:ln w="12192">
            <a:solidFill>
              <a:srgbClr val="FFD45D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2" name="object 22"/>
          <p:cNvSpPr/>
          <p:nvPr/>
        </p:nvSpPr>
        <p:spPr>
          <a:xfrm>
            <a:off x="3604259" y="2679192"/>
            <a:ext cx="1921764" cy="95707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3" name="object 23"/>
          <p:cNvSpPr/>
          <p:nvPr/>
        </p:nvSpPr>
        <p:spPr>
          <a:xfrm>
            <a:off x="3604259" y="2679192"/>
            <a:ext cx="1921764" cy="957072"/>
          </a:xfrm>
          <a:custGeom>
            <a:avLst/>
            <a:gdLst/>
            <a:ahLst/>
            <a:cxnLst/>
            <a:rect l="l" t="t" r="r" b="b"/>
            <a:pathLst>
              <a:path w="1921764" h="957072">
                <a:moveTo>
                  <a:pt x="0" y="239268"/>
                </a:moveTo>
                <a:lnTo>
                  <a:pt x="1441195" y="239268"/>
                </a:lnTo>
                <a:lnTo>
                  <a:pt x="1441195" y="0"/>
                </a:lnTo>
                <a:lnTo>
                  <a:pt x="1921764" y="478536"/>
                </a:lnTo>
                <a:lnTo>
                  <a:pt x="1441195" y="957072"/>
                </a:lnTo>
                <a:lnTo>
                  <a:pt x="1441195" y="717804"/>
                </a:lnTo>
                <a:lnTo>
                  <a:pt x="0" y="717804"/>
                </a:lnTo>
                <a:lnTo>
                  <a:pt x="240284" y="478536"/>
                </a:lnTo>
                <a:lnTo>
                  <a:pt x="0" y="239268"/>
                </a:lnTo>
                <a:close/>
              </a:path>
            </a:pathLst>
          </a:custGeom>
          <a:ln w="12192">
            <a:solidFill>
              <a:srgbClr val="FFD45D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4" name="object 24"/>
          <p:cNvSpPr/>
          <p:nvPr/>
        </p:nvSpPr>
        <p:spPr>
          <a:xfrm>
            <a:off x="2904870" y="3579876"/>
            <a:ext cx="1681988" cy="463266"/>
          </a:xfrm>
          <a:custGeom>
            <a:avLst/>
            <a:gdLst/>
            <a:ahLst/>
            <a:cxnLst/>
            <a:rect l="l" t="t" r="r" b="b"/>
            <a:pathLst>
              <a:path w="1681988" h="463266">
                <a:moveTo>
                  <a:pt x="472186" y="201549"/>
                </a:moveTo>
                <a:lnTo>
                  <a:pt x="268986" y="201549"/>
                </a:lnTo>
                <a:lnTo>
                  <a:pt x="310068" y="226622"/>
                </a:lnTo>
                <a:lnTo>
                  <a:pt x="355458" y="250648"/>
                </a:lnTo>
                <a:lnTo>
                  <a:pt x="404957" y="273592"/>
                </a:lnTo>
                <a:lnTo>
                  <a:pt x="458366" y="295415"/>
                </a:lnTo>
                <a:lnTo>
                  <a:pt x="515485" y="316081"/>
                </a:lnTo>
                <a:lnTo>
                  <a:pt x="576114" y="335553"/>
                </a:lnTo>
                <a:lnTo>
                  <a:pt x="640055" y="353794"/>
                </a:lnTo>
                <a:lnTo>
                  <a:pt x="707109" y="370767"/>
                </a:lnTo>
                <a:lnTo>
                  <a:pt x="777076" y="386436"/>
                </a:lnTo>
                <a:lnTo>
                  <a:pt x="849757" y="400764"/>
                </a:lnTo>
                <a:lnTo>
                  <a:pt x="924952" y="413713"/>
                </a:lnTo>
                <a:lnTo>
                  <a:pt x="1002462" y="425247"/>
                </a:lnTo>
                <a:lnTo>
                  <a:pt x="1082089" y="435329"/>
                </a:lnTo>
                <a:lnTo>
                  <a:pt x="1163632" y="443923"/>
                </a:lnTo>
                <a:lnTo>
                  <a:pt x="1246893" y="450990"/>
                </a:lnTo>
                <a:lnTo>
                  <a:pt x="1331673" y="456495"/>
                </a:lnTo>
                <a:lnTo>
                  <a:pt x="1417771" y="460401"/>
                </a:lnTo>
                <a:lnTo>
                  <a:pt x="1504989" y="462670"/>
                </a:lnTo>
                <a:lnTo>
                  <a:pt x="1593128" y="463266"/>
                </a:lnTo>
                <a:lnTo>
                  <a:pt x="1681988" y="462153"/>
                </a:lnTo>
                <a:lnTo>
                  <a:pt x="1604294" y="459765"/>
                </a:lnTo>
                <a:lnTo>
                  <a:pt x="1527625" y="456087"/>
                </a:lnTo>
                <a:lnTo>
                  <a:pt x="1452111" y="451147"/>
                </a:lnTo>
                <a:lnTo>
                  <a:pt x="1377884" y="444974"/>
                </a:lnTo>
                <a:lnTo>
                  <a:pt x="1305075" y="437596"/>
                </a:lnTo>
                <a:lnTo>
                  <a:pt x="1233815" y="429041"/>
                </a:lnTo>
                <a:lnTo>
                  <a:pt x="1164234" y="419337"/>
                </a:lnTo>
                <a:lnTo>
                  <a:pt x="1096465" y="408514"/>
                </a:lnTo>
                <a:lnTo>
                  <a:pt x="1030637" y="396598"/>
                </a:lnTo>
                <a:lnTo>
                  <a:pt x="966882" y="383619"/>
                </a:lnTo>
                <a:lnTo>
                  <a:pt x="905332" y="369604"/>
                </a:lnTo>
                <a:lnTo>
                  <a:pt x="846116" y="354582"/>
                </a:lnTo>
                <a:lnTo>
                  <a:pt x="789367" y="338582"/>
                </a:lnTo>
                <a:lnTo>
                  <a:pt x="735215" y="321631"/>
                </a:lnTo>
                <a:lnTo>
                  <a:pt x="683791" y="303758"/>
                </a:lnTo>
                <a:lnTo>
                  <a:pt x="635227" y="284991"/>
                </a:lnTo>
                <a:lnTo>
                  <a:pt x="589653" y="265358"/>
                </a:lnTo>
                <a:lnTo>
                  <a:pt x="547201" y="244888"/>
                </a:lnTo>
                <a:lnTo>
                  <a:pt x="508001" y="223608"/>
                </a:lnTo>
                <a:lnTo>
                  <a:pt x="472186" y="201549"/>
                </a:lnTo>
                <a:close/>
              </a:path>
              <a:path w="1681988" h="463266">
                <a:moveTo>
                  <a:pt x="225679" y="0"/>
                </a:moveTo>
                <a:lnTo>
                  <a:pt x="0" y="201549"/>
                </a:lnTo>
                <a:lnTo>
                  <a:pt x="741044" y="201549"/>
                </a:lnTo>
                <a:lnTo>
                  <a:pt x="225679" y="0"/>
                </a:lnTo>
                <a:close/>
              </a:path>
            </a:pathLst>
          </a:custGeom>
          <a:solidFill>
            <a:srgbClr val="FFD45D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5" name="object 25"/>
          <p:cNvSpPr/>
          <p:nvPr/>
        </p:nvSpPr>
        <p:spPr>
          <a:xfrm>
            <a:off x="4485132" y="3579876"/>
            <a:ext cx="1659635" cy="463296"/>
          </a:xfrm>
          <a:custGeom>
            <a:avLst/>
            <a:gdLst/>
            <a:ahLst/>
            <a:cxnLst/>
            <a:rect l="l" t="t" r="r" b="b"/>
            <a:pathLst>
              <a:path w="1659635" h="463296">
                <a:moveTo>
                  <a:pt x="1659635" y="0"/>
                </a:moveTo>
                <a:lnTo>
                  <a:pt x="1456308" y="0"/>
                </a:lnTo>
                <a:lnTo>
                  <a:pt x="1451481" y="38002"/>
                </a:lnTo>
                <a:lnTo>
                  <a:pt x="1437248" y="75157"/>
                </a:lnTo>
                <a:lnTo>
                  <a:pt x="1413984" y="111346"/>
                </a:lnTo>
                <a:lnTo>
                  <a:pt x="1382064" y="146450"/>
                </a:lnTo>
                <a:lnTo>
                  <a:pt x="1341864" y="180349"/>
                </a:lnTo>
                <a:lnTo>
                  <a:pt x="1293757" y="212926"/>
                </a:lnTo>
                <a:lnTo>
                  <a:pt x="1238118" y="244059"/>
                </a:lnTo>
                <a:lnTo>
                  <a:pt x="1175324" y="273631"/>
                </a:lnTo>
                <a:lnTo>
                  <a:pt x="1105747" y="301521"/>
                </a:lnTo>
                <a:lnTo>
                  <a:pt x="1029763" y="327612"/>
                </a:lnTo>
                <a:lnTo>
                  <a:pt x="947747" y="351783"/>
                </a:lnTo>
                <a:lnTo>
                  <a:pt x="860074" y="373916"/>
                </a:lnTo>
                <a:lnTo>
                  <a:pt x="767118" y="393891"/>
                </a:lnTo>
                <a:lnTo>
                  <a:pt x="669255" y="411590"/>
                </a:lnTo>
                <a:lnTo>
                  <a:pt x="566858" y="426892"/>
                </a:lnTo>
                <a:lnTo>
                  <a:pt x="460303" y="439680"/>
                </a:lnTo>
                <a:lnTo>
                  <a:pt x="349965" y="449833"/>
                </a:lnTo>
                <a:lnTo>
                  <a:pt x="236219" y="457233"/>
                </a:lnTo>
                <a:lnTo>
                  <a:pt x="119439" y="461760"/>
                </a:lnTo>
                <a:lnTo>
                  <a:pt x="0" y="463296"/>
                </a:lnTo>
                <a:lnTo>
                  <a:pt x="203326" y="463296"/>
                </a:lnTo>
                <a:lnTo>
                  <a:pt x="322766" y="461760"/>
                </a:lnTo>
                <a:lnTo>
                  <a:pt x="439546" y="457233"/>
                </a:lnTo>
                <a:lnTo>
                  <a:pt x="553292" y="449833"/>
                </a:lnTo>
                <a:lnTo>
                  <a:pt x="663630" y="439680"/>
                </a:lnTo>
                <a:lnTo>
                  <a:pt x="770185" y="426892"/>
                </a:lnTo>
                <a:lnTo>
                  <a:pt x="872582" y="411590"/>
                </a:lnTo>
                <a:lnTo>
                  <a:pt x="970445" y="393891"/>
                </a:lnTo>
                <a:lnTo>
                  <a:pt x="1063401" y="373916"/>
                </a:lnTo>
                <a:lnTo>
                  <a:pt x="1151074" y="351783"/>
                </a:lnTo>
                <a:lnTo>
                  <a:pt x="1233090" y="327612"/>
                </a:lnTo>
                <a:lnTo>
                  <a:pt x="1309074" y="301521"/>
                </a:lnTo>
                <a:lnTo>
                  <a:pt x="1378651" y="273631"/>
                </a:lnTo>
                <a:lnTo>
                  <a:pt x="1441445" y="244059"/>
                </a:lnTo>
                <a:lnTo>
                  <a:pt x="1497084" y="212926"/>
                </a:lnTo>
                <a:lnTo>
                  <a:pt x="1545191" y="180349"/>
                </a:lnTo>
                <a:lnTo>
                  <a:pt x="1585391" y="146450"/>
                </a:lnTo>
                <a:lnTo>
                  <a:pt x="1617311" y="111346"/>
                </a:lnTo>
                <a:lnTo>
                  <a:pt x="1640575" y="75157"/>
                </a:lnTo>
                <a:lnTo>
                  <a:pt x="1654808" y="38002"/>
                </a:lnTo>
                <a:lnTo>
                  <a:pt x="1659635" y="0"/>
                </a:lnTo>
                <a:close/>
              </a:path>
            </a:pathLst>
          </a:custGeom>
          <a:solidFill>
            <a:srgbClr val="CDAB4A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6" name="object 26"/>
          <p:cNvSpPr/>
          <p:nvPr/>
        </p:nvSpPr>
        <p:spPr>
          <a:xfrm>
            <a:off x="7387843" y="5043296"/>
            <a:ext cx="1051686" cy="164845"/>
          </a:xfrm>
          <a:custGeom>
            <a:avLst/>
            <a:gdLst/>
            <a:ahLst/>
            <a:cxnLst/>
            <a:rect l="l" t="t" r="r" b="b"/>
            <a:pathLst>
              <a:path w="1051686" h="164846">
                <a:moveTo>
                  <a:pt x="52704" y="80390"/>
                </a:moveTo>
                <a:lnTo>
                  <a:pt x="38226" y="80390"/>
                </a:lnTo>
                <a:lnTo>
                  <a:pt x="38226" y="141985"/>
                </a:lnTo>
                <a:lnTo>
                  <a:pt x="37083" y="145541"/>
                </a:lnTo>
                <a:lnTo>
                  <a:pt x="34798" y="149097"/>
                </a:lnTo>
                <a:lnTo>
                  <a:pt x="50008" y="158121"/>
                </a:lnTo>
                <a:lnTo>
                  <a:pt x="58323" y="151967"/>
                </a:lnTo>
                <a:lnTo>
                  <a:pt x="68709" y="145232"/>
                </a:lnTo>
                <a:lnTo>
                  <a:pt x="75531" y="141223"/>
                </a:lnTo>
                <a:lnTo>
                  <a:pt x="52577" y="141223"/>
                </a:lnTo>
                <a:lnTo>
                  <a:pt x="52704" y="80390"/>
                </a:lnTo>
                <a:close/>
              </a:path>
              <a:path w="1051686" h="164846">
                <a:moveTo>
                  <a:pt x="81406" y="80390"/>
                </a:moveTo>
                <a:lnTo>
                  <a:pt x="52704" y="80390"/>
                </a:lnTo>
                <a:lnTo>
                  <a:pt x="74730" y="81667"/>
                </a:lnTo>
                <a:lnTo>
                  <a:pt x="78943" y="92128"/>
                </a:lnTo>
                <a:lnTo>
                  <a:pt x="112265" y="133144"/>
                </a:lnTo>
                <a:lnTo>
                  <a:pt x="145669" y="150875"/>
                </a:lnTo>
                <a:lnTo>
                  <a:pt x="149478" y="144525"/>
                </a:lnTo>
                <a:lnTo>
                  <a:pt x="155321" y="141350"/>
                </a:lnTo>
                <a:lnTo>
                  <a:pt x="163322" y="141350"/>
                </a:lnTo>
                <a:lnTo>
                  <a:pt x="152543" y="133468"/>
                </a:lnTo>
                <a:lnTo>
                  <a:pt x="141691" y="130300"/>
                </a:lnTo>
                <a:lnTo>
                  <a:pt x="130509" y="125553"/>
                </a:lnTo>
                <a:lnTo>
                  <a:pt x="118552" y="118883"/>
                </a:lnTo>
                <a:lnTo>
                  <a:pt x="105373" y="109940"/>
                </a:lnTo>
                <a:lnTo>
                  <a:pt x="96191" y="101052"/>
                </a:lnTo>
                <a:lnTo>
                  <a:pt x="88198" y="91202"/>
                </a:lnTo>
                <a:lnTo>
                  <a:pt x="81406" y="80390"/>
                </a:lnTo>
                <a:close/>
              </a:path>
              <a:path w="1051686" h="164846">
                <a:moveTo>
                  <a:pt x="86680" y="126395"/>
                </a:moveTo>
                <a:lnTo>
                  <a:pt x="74168" y="131713"/>
                </a:lnTo>
                <a:lnTo>
                  <a:pt x="52577" y="141223"/>
                </a:lnTo>
                <a:lnTo>
                  <a:pt x="75531" y="141223"/>
                </a:lnTo>
                <a:lnTo>
                  <a:pt x="81150" y="137923"/>
                </a:lnTo>
                <a:lnTo>
                  <a:pt x="95630" y="130047"/>
                </a:lnTo>
                <a:lnTo>
                  <a:pt x="86680" y="126395"/>
                </a:lnTo>
                <a:close/>
              </a:path>
              <a:path w="1051686" h="164846">
                <a:moveTo>
                  <a:pt x="37843" y="5467"/>
                </a:moveTo>
                <a:lnTo>
                  <a:pt x="38189" y="17652"/>
                </a:lnTo>
                <a:lnTo>
                  <a:pt x="38226" y="72770"/>
                </a:lnTo>
                <a:lnTo>
                  <a:pt x="0" y="72770"/>
                </a:lnTo>
                <a:lnTo>
                  <a:pt x="7620" y="82422"/>
                </a:lnTo>
                <a:lnTo>
                  <a:pt x="13207" y="81025"/>
                </a:lnTo>
                <a:lnTo>
                  <a:pt x="18923" y="80390"/>
                </a:lnTo>
                <a:lnTo>
                  <a:pt x="158399" y="80390"/>
                </a:lnTo>
                <a:lnTo>
                  <a:pt x="152702" y="72897"/>
                </a:lnTo>
                <a:lnTo>
                  <a:pt x="131572" y="72897"/>
                </a:lnTo>
                <a:lnTo>
                  <a:pt x="52704" y="72770"/>
                </a:lnTo>
                <a:lnTo>
                  <a:pt x="52831" y="17652"/>
                </a:lnTo>
                <a:lnTo>
                  <a:pt x="58292" y="11048"/>
                </a:lnTo>
                <a:lnTo>
                  <a:pt x="37843" y="5467"/>
                </a:lnTo>
                <a:close/>
              </a:path>
              <a:path w="1051686" h="164846">
                <a:moveTo>
                  <a:pt x="158399" y="80390"/>
                </a:moveTo>
                <a:lnTo>
                  <a:pt x="81406" y="80390"/>
                </a:lnTo>
                <a:lnTo>
                  <a:pt x="158496" y="80517"/>
                </a:lnTo>
                <a:close/>
              </a:path>
              <a:path w="1051686" h="164846">
                <a:moveTo>
                  <a:pt x="144399" y="61975"/>
                </a:moveTo>
                <a:lnTo>
                  <a:pt x="131572" y="72897"/>
                </a:lnTo>
                <a:lnTo>
                  <a:pt x="152702" y="72897"/>
                </a:lnTo>
                <a:lnTo>
                  <a:pt x="144399" y="61975"/>
                </a:lnTo>
                <a:close/>
              </a:path>
              <a:path w="1051686" h="164846">
                <a:moveTo>
                  <a:pt x="116458" y="3809"/>
                </a:moveTo>
                <a:lnTo>
                  <a:pt x="84726" y="39608"/>
                </a:lnTo>
                <a:lnTo>
                  <a:pt x="53975" y="63753"/>
                </a:lnTo>
                <a:lnTo>
                  <a:pt x="59071" y="67644"/>
                </a:lnTo>
                <a:lnTo>
                  <a:pt x="99242" y="42226"/>
                </a:lnTo>
                <a:lnTo>
                  <a:pt x="122174" y="23494"/>
                </a:lnTo>
                <a:lnTo>
                  <a:pt x="131952" y="19176"/>
                </a:lnTo>
                <a:lnTo>
                  <a:pt x="116458" y="3809"/>
                </a:lnTo>
                <a:close/>
              </a:path>
              <a:path w="1051686" h="164846">
                <a:moveTo>
                  <a:pt x="278126" y="38566"/>
                </a:moveTo>
                <a:lnTo>
                  <a:pt x="277851" y="83750"/>
                </a:lnTo>
                <a:lnTo>
                  <a:pt x="275350" y="108869"/>
                </a:lnTo>
                <a:lnTo>
                  <a:pt x="276859" y="110616"/>
                </a:lnTo>
                <a:lnTo>
                  <a:pt x="275007" y="110616"/>
                </a:lnTo>
                <a:lnTo>
                  <a:pt x="273371" y="118965"/>
                </a:lnTo>
                <a:lnTo>
                  <a:pt x="268918" y="130390"/>
                </a:lnTo>
                <a:lnTo>
                  <a:pt x="262106" y="142025"/>
                </a:lnTo>
                <a:lnTo>
                  <a:pt x="254253" y="151552"/>
                </a:lnTo>
                <a:lnTo>
                  <a:pt x="244601" y="160781"/>
                </a:lnTo>
                <a:lnTo>
                  <a:pt x="251077" y="162716"/>
                </a:lnTo>
                <a:lnTo>
                  <a:pt x="285294" y="126574"/>
                </a:lnTo>
                <a:lnTo>
                  <a:pt x="289737" y="110616"/>
                </a:lnTo>
                <a:lnTo>
                  <a:pt x="276859" y="110616"/>
                </a:lnTo>
                <a:lnTo>
                  <a:pt x="289737" y="110613"/>
                </a:lnTo>
                <a:lnTo>
                  <a:pt x="291083" y="100837"/>
                </a:lnTo>
                <a:lnTo>
                  <a:pt x="334944" y="100837"/>
                </a:lnTo>
                <a:lnTo>
                  <a:pt x="334952" y="93344"/>
                </a:lnTo>
                <a:lnTo>
                  <a:pt x="321182" y="93344"/>
                </a:lnTo>
                <a:lnTo>
                  <a:pt x="291477" y="87455"/>
                </a:lnTo>
                <a:lnTo>
                  <a:pt x="291849" y="74863"/>
                </a:lnTo>
                <a:lnTo>
                  <a:pt x="291973" y="61848"/>
                </a:lnTo>
                <a:lnTo>
                  <a:pt x="334985" y="61848"/>
                </a:lnTo>
                <a:lnTo>
                  <a:pt x="334994" y="54355"/>
                </a:lnTo>
                <a:lnTo>
                  <a:pt x="291973" y="54355"/>
                </a:lnTo>
                <a:lnTo>
                  <a:pt x="291973" y="38861"/>
                </a:lnTo>
                <a:lnTo>
                  <a:pt x="278383" y="38861"/>
                </a:lnTo>
                <a:lnTo>
                  <a:pt x="278126" y="38566"/>
                </a:lnTo>
                <a:close/>
              </a:path>
              <a:path w="1051686" h="164846">
                <a:moveTo>
                  <a:pt x="296545" y="142366"/>
                </a:moveTo>
                <a:lnTo>
                  <a:pt x="298814" y="149507"/>
                </a:lnTo>
                <a:lnTo>
                  <a:pt x="312168" y="155434"/>
                </a:lnTo>
                <a:lnTo>
                  <a:pt x="320147" y="162047"/>
                </a:lnTo>
                <a:lnTo>
                  <a:pt x="331525" y="154225"/>
                </a:lnTo>
                <a:lnTo>
                  <a:pt x="334249" y="145160"/>
                </a:lnTo>
                <a:lnTo>
                  <a:pt x="313562" y="145160"/>
                </a:lnTo>
                <a:lnTo>
                  <a:pt x="306958" y="144271"/>
                </a:lnTo>
                <a:lnTo>
                  <a:pt x="296545" y="142366"/>
                </a:lnTo>
                <a:close/>
              </a:path>
              <a:path w="1051686" h="164846">
                <a:moveTo>
                  <a:pt x="215188" y="110514"/>
                </a:moveTo>
                <a:lnTo>
                  <a:pt x="190059" y="147327"/>
                </a:lnTo>
                <a:lnTo>
                  <a:pt x="181101" y="156590"/>
                </a:lnTo>
                <a:lnTo>
                  <a:pt x="185811" y="159628"/>
                </a:lnTo>
                <a:lnTo>
                  <a:pt x="196013" y="152751"/>
                </a:lnTo>
                <a:lnTo>
                  <a:pt x="205812" y="144872"/>
                </a:lnTo>
                <a:lnTo>
                  <a:pt x="215196" y="135992"/>
                </a:lnTo>
                <a:lnTo>
                  <a:pt x="224154" y="126110"/>
                </a:lnTo>
                <a:lnTo>
                  <a:pt x="231139" y="123189"/>
                </a:lnTo>
                <a:lnTo>
                  <a:pt x="217440" y="110517"/>
                </a:lnTo>
                <a:lnTo>
                  <a:pt x="215188" y="110514"/>
                </a:lnTo>
                <a:close/>
              </a:path>
              <a:path w="1051686" h="164846">
                <a:moveTo>
                  <a:pt x="238886" y="111886"/>
                </a:moveTo>
                <a:lnTo>
                  <a:pt x="236733" y="116654"/>
                </a:lnTo>
                <a:lnTo>
                  <a:pt x="244800" y="128681"/>
                </a:lnTo>
                <a:lnTo>
                  <a:pt x="249554" y="138175"/>
                </a:lnTo>
                <a:lnTo>
                  <a:pt x="251205" y="142747"/>
                </a:lnTo>
                <a:lnTo>
                  <a:pt x="253237" y="145160"/>
                </a:lnTo>
                <a:lnTo>
                  <a:pt x="257301" y="145160"/>
                </a:lnTo>
                <a:lnTo>
                  <a:pt x="259079" y="143763"/>
                </a:lnTo>
                <a:lnTo>
                  <a:pt x="260730" y="140842"/>
                </a:lnTo>
                <a:lnTo>
                  <a:pt x="262381" y="138048"/>
                </a:lnTo>
                <a:lnTo>
                  <a:pt x="263144" y="135381"/>
                </a:lnTo>
                <a:lnTo>
                  <a:pt x="263076" y="130390"/>
                </a:lnTo>
                <a:lnTo>
                  <a:pt x="262254" y="128396"/>
                </a:lnTo>
                <a:lnTo>
                  <a:pt x="260199" y="125826"/>
                </a:lnTo>
                <a:lnTo>
                  <a:pt x="253369" y="120415"/>
                </a:lnTo>
                <a:lnTo>
                  <a:pt x="238886" y="111886"/>
                </a:lnTo>
                <a:close/>
              </a:path>
              <a:path w="1051686" h="164846">
                <a:moveTo>
                  <a:pt x="334944" y="100837"/>
                </a:moveTo>
                <a:lnTo>
                  <a:pt x="291083" y="100837"/>
                </a:lnTo>
                <a:lnTo>
                  <a:pt x="321182" y="100964"/>
                </a:lnTo>
                <a:lnTo>
                  <a:pt x="321182" y="143382"/>
                </a:lnTo>
                <a:lnTo>
                  <a:pt x="319658" y="145160"/>
                </a:lnTo>
                <a:lnTo>
                  <a:pt x="334249" y="145160"/>
                </a:lnTo>
                <a:lnTo>
                  <a:pt x="334784" y="143382"/>
                </a:lnTo>
                <a:lnTo>
                  <a:pt x="334907" y="135381"/>
                </a:lnTo>
                <a:lnTo>
                  <a:pt x="334944" y="100837"/>
                </a:lnTo>
                <a:close/>
              </a:path>
              <a:path w="1051686" h="164846">
                <a:moveTo>
                  <a:pt x="263144" y="94741"/>
                </a:moveTo>
                <a:lnTo>
                  <a:pt x="257052" y="100651"/>
                </a:lnTo>
                <a:lnTo>
                  <a:pt x="257048" y="102996"/>
                </a:lnTo>
                <a:lnTo>
                  <a:pt x="183355" y="102996"/>
                </a:lnTo>
                <a:lnTo>
                  <a:pt x="189991" y="111886"/>
                </a:lnTo>
                <a:lnTo>
                  <a:pt x="200659" y="110489"/>
                </a:lnTo>
                <a:lnTo>
                  <a:pt x="215201" y="110489"/>
                </a:lnTo>
                <a:lnTo>
                  <a:pt x="215900" y="109092"/>
                </a:lnTo>
                <a:lnTo>
                  <a:pt x="275306" y="109092"/>
                </a:lnTo>
                <a:lnTo>
                  <a:pt x="275350" y="108869"/>
                </a:lnTo>
                <a:lnTo>
                  <a:pt x="270276" y="102996"/>
                </a:lnTo>
                <a:lnTo>
                  <a:pt x="205739" y="102996"/>
                </a:lnTo>
                <a:lnTo>
                  <a:pt x="270166" y="102869"/>
                </a:lnTo>
                <a:lnTo>
                  <a:pt x="263144" y="94741"/>
                </a:lnTo>
                <a:close/>
              </a:path>
              <a:path w="1051686" h="164846">
                <a:moveTo>
                  <a:pt x="275350" y="108869"/>
                </a:moveTo>
                <a:lnTo>
                  <a:pt x="275008" y="110613"/>
                </a:lnTo>
                <a:lnTo>
                  <a:pt x="276859" y="110616"/>
                </a:lnTo>
                <a:lnTo>
                  <a:pt x="275350" y="108869"/>
                </a:lnTo>
                <a:close/>
              </a:path>
              <a:path w="1051686" h="164846">
                <a:moveTo>
                  <a:pt x="275306" y="109092"/>
                </a:moveTo>
                <a:lnTo>
                  <a:pt x="215900" y="109092"/>
                </a:lnTo>
                <a:lnTo>
                  <a:pt x="217440" y="110517"/>
                </a:lnTo>
                <a:lnTo>
                  <a:pt x="275008" y="110613"/>
                </a:lnTo>
                <a:lnTo>
                  <a:pt x="275306" y="109092"/>
                </a:lnTo>
                <a:close/>
              </a:path>
              <a:path w="1051686" h="164846">
                <a:moveTo>
                  <a:pt x="215900" y="109092"/>
                </a:moveTo>
                <a:lnTo>
                  <a:pt x="215188" y="110514"/>
                </a:lnTo>
                <a:lnTo>
                  <a:pt x="217440" y="110517"/>
                </a:lnTo>
                <a:lnTo>
                  <a:pt x="215900" y="109092"/>
                </a:lnTo>
                <a:close/>
              </a:path>
              <a:path w="1051686" h="164846">
                <a:moveTo>
                  <a:pt x="215201" y="110489"/>
                </a:moveTo>
                <a:lnTo>
                  <a:pt x="200659" y="110489"/>
                </a:lnTo>
                <a:lnTo>
                  <a:pt x="215188" y="110514"/>
                </a:lnTo>
                <a:close/>
              </a:path>
              <a:path w="1051686" h="164846">
                <a:moveTo>
                  <a:pt x="278127" y="38734"/>
                </a:moveTo>
                <a:lnTo>
                  <a:pt x="205866" y="38734"/>
                </a:lnTo>
                <a:lnTo>
                  <a:pt x="205739" y="102996"/>
                </a:lnTo>
                <a:lnTo>
                  <a:pt x="219582" y="102996"/>
                </a:lnTo>
                <a:lnTo>
                  <a:pt x="219582" y="85470"/>
                </a:lnTo>
                <a:lnTo>
                  <a:pt x="257082" y="85470"/>
                </a:lnTo>
                <a:lnTo>
                  <a:pt x="257097" y="77850"/>
                </a:lnTo>
                <a:lnTo>
                  <a:pt x="219582" y="77850"/>
                </a:lnTo>
                <a:lnTo>
                  <a:pt x="219582" y="61086"/>
                </a:lnTo>
                <a:lnTo>
                  <a:pt x="257130" y="61086"/>
                </a:lnTo>
                <a:lnTo>
                  <a:pt x="257145" y="53593"/>
                </a:lnTo>
                <a:lnTo>
                  <a:pt x="243458" y="53593"/>
                </a:lnTo>
                <a:lnTo>
                  <a:pt x="219582" y="53466"/>
                </a:lnTo>
                <a:lnTo>
                  <a:pt x="219582" y="38861"/>
                </a:lnTo>
                <a:lnTo>
                  <a:pt x="278127" y="38861"/>
                </a:lnTo>
                <a:close/>
              </a:path>
              <a:path w="1051686" h="164846">
                <a:moveTo>
                  <a:pt x="257082" y="85470"/>
                </a:moveTo>
                <a:lnTo>
                  <a:pt x="243331" y="85470"/>
                </a:lnTo>
                <a:lnTo>
                  <a:pt x="243331" y="102996"/>
                </a:lnTo>
                <a:lnTo>
                  <a:pt x="254634" y="102996"/>
                </a:lnTo>
                <a:lnTo>
                  <a:pt x="257052" y="100651"/>
                </a:lnTo>
                <a:lnTo>
                  <a:pt x="257082" y="85470"/>
                </a:lnTo>
                <a:close/>
              </a:path>
              <a:path w="1051686" h="164846">
                <a:moveTo>
                  <a:pt x="257052" y="100651"/>
                </a:moveTo>
                <a:lnTo>
                  <a:pt x="254634" y="102996"/>
                </a:lnTo>
                <a:lnTo>
                  <a:pt x="257048" y="102996"/>
                </a:lnTo>
                <a:lnTo>
                  <a:pt x="257052" y="100651"/>
                </a:lnTo>
                <a:close/>
              </a:path>
              <a:path w="1051686" h="164846">
                <a:moveTo>
                  <a:pt x="334985" y="61848"/>
                </a:moveTo>
                <a:lnTo>
                  <a:pt x="321309" y="61848"/>
                </a:lnTo>
                <a:lnTo>
                  <a:pt x="321182" y="93344"/>
                </a:lnTo>
                <a:lnTo>
                  <a:pt x="334952" y="93344"/>
                </a:lnTo>
                <a:lnTo>
                  <a:pt x="334985" y="61848"/>
                </a:lnTo>
                <a:close/>
              </a:path>
              <a:path w="1051686" h="164846">
                <a:moveTo>
                  <a:pt x="257130" y="61086"/>
                </a:moveTo>
                <a:lnTo>
                  <a:pt x="243458" y="61086"/>
                </a:lnTo>
                <a:lnTo>
                  <a:pt x="243331" y="77850"/>
                </a:lnTo>
                <a:lnTo>
                  <a:pt x="257097" y="77850"/>
                </a:lnTo>
                <a:lnTo>
                  <a:pt x="257130" y="61086"/>
                </a:lnTo>
                <a:close/>
              </a:path>
              <a:path w="1051686" h="164846">
                <a:moveTo>
                  <a:pt x="335793" y="23621"/>
                </a:moveTo>
                <a:lnTo>
                  <a:pt x="321309" y="23621"/>
                </a:lnTo>
                <a:lnTo>
                  <a:pt x="321309" y="54355"/>
                </a:lnTo>
                <a:lnTo>
                  <a:pt x="334994" y="54355"/>
                </a:lnTo>
                <a:lnTo>
                  <a:pt x="335025" y="24510"/>
                </a:lnTo>
                <a:lnTo>
                  <a:pt x="335793" y="23621"/>
                </a:lnTo>
                <a:close/>
              </a:path>
              <a:path w="1051686" h="164846">
                <a:moveTo>
                  <a:pt x="257175" y="38861"/>
                </a:moveTo>
                <a:lnTo>
                  <a:pt x="243458" y="38861"/>
                </a:lnTo>
                <a:lnTo>
                  <a:pt x="243458" y="53593"/>
                </a:lnTo>
                <a:lnTo>
                  <a:pt x="257145" y="53593"/>
                </a:lnTo>
                <a:lnTo>
                  <a:pt x="257175" y="38861"/>
                </a:lnTo>
                <a:close/>
              </a:path>
              <a:path w="1051686" h="164846">
                <a:moveTo>
                  <a:pt x="264667" y="23113"/>
                </a:moveTo>
                <a:lnTo>
                  <a:pt x="257175" y="30166"/>
                </a:lnTo>
                <a:lnTo>
                  <a:pt x="257175" y="31241"/>
                </a:lnTo>
                <a:lnTo>
                  <a:pt x="184754" y="31241"/>
                </a:lnTo>
                <a:lnTo>
                  <a:pt x="191515" y="40131"/>
                </a:lnTo>
                <a:lnTo>
                  <a:pt x="202056" y="38734"/>
                </a:lnTo>
                <a:lnTo>
                  <a:pt x="278127" y="38734"/>
                </a:lnTo>
                <a:lnTo>
                  <a:pt x="278126" y="38566"/>
                </a:lnTo>
                <a:lnTo>
                  <a:pt x="271747" y="31241"/>
                </a:lnTo>
                <a:lnTo>
                  <a:pt x="205866" y="31241"/>
                </a:lnTo>
                <a:lnTo>
                  <a:pt x="271636" y="31114"/>
                </a:lnTo>
                <a:lnTo>
                  <a:pt x="264667" y="23113"/>
                </a:lnTo>
                <a:close/>
              </a:path>
              <a:path w="1051686" h="164846">
                <a:moveTo>
                  <a:pt x="277791" y="15826"/>
                </a:moveTo>
                <a:lnTo>
                  <a:pt x="277927" y="23113"/>
                </a:lnTo>
                <a:lnTo>
                  <a:pt x="278126" y="38566"/>
                </a:lnTo>
                <a:lnTo>
                  <a:pt x="278383" y="38861"/>
                </a:lnTo>
                <a:lnTo>
                  <a:pt x="291973" y="38861"/>
                </a:lnTo>
                <a:lnTo>
                  <a:pt x="291973" y="23621"/>
                </a:lnTo>
                <a:lnTo>
                  <a:pt x="335793" y="23621"/>
                </a:lnTo>
                <a:lnTo>
                  <a:pt x="339851" y="18922"/>
                </a:lnTo>
                <a:lnTo>
                  <a:pt x="336040" y="16001"/>
                </a:lnTo>
                <a:lnTo>
                  <a:pt x="290575" y="16001"/>
                </a:lnTo>
                <a:lnTo>
                  <a:pt x="277791" y="15826"/>
                </a:lnTo>
                <a:close/>
              </a:path>
              <a:path w="1051686" h="164846">
                <a:moveTo>
                  <a:pt x="205416" y="5626"/>
                </a:moveTo>
                <a:lnTo>
                  <a:pt x="205755" y="17398"/>
                </a:lnTo>
                <a:lnTo>
                  <a:pt x="205866" y="31241"/>
                </a:lnTo>
                <a:lnTo>
                  <a:pt x="219582" y="31241"/>
                </a:lnTo>
                <a:lnTo>
                  <a:pt x="219582" y="18033"/>
                </a:lnTo>
                <a:lnTo>
                  <a:pt x="225044" y="12953"/>
                </a:lnTo>
                <a:lnTo>
                  <a:pt x="205416" y="5626"/>
                </a:lnTo>
                <a:close/>
              </a:path>
              <a:path w="1051686" h="164846">
                <a:moveTo>
                  <a:pt x="242970" y="6734"/>
                </a:moveTo>
                <a:lnTo>
                  <a:pt x="243248" y="17398"/>
                </a:lnTo>
                <a:lnTo>
                  <a:pt x="243359" y="23113"/>
                </a:lnTo>
                <a:lnTo>
                  <a:pt x="243458" y="31241"/>
                </a:lnTo>
                <a:lnTo>
                  <a:pt x="256031" y="31241"/>
                </a:lnTo>
                <a:lnTo>
                  <a:pt x="257175" y="30166"/>
                </a:lnTo>
                <a:lnTo>
                  <a:pt x="257175" y="17398"/>
                </a:lnTo>
                <a:lnTo>
                  <a:pt x="262635" y="12318"/>
                </a:lnTo>
                <a:lnTo>
                  <a:pt x="242970" y="6734"/>
                </a:lnTo>
                <a:close/>
              </a:path>
              <a:path w="1051686" h="164846">
                <a:moveTo>
                  <a:pt x="257175" y="30166"/>
                </a:moveTo>
                <a:lnTo>
                  <a:pt x="256031" y="31241"/>
                </a:lnTo>
                <a:lnTo>
                  <a:pt x="257175" y="31241"/>
                </a:lnTo>
                <a:lnTo>
                  <a:pt x="257175" y="30166"/>
                </a:lnTo>
                <a:close/>
              </a:path>
              <a:path w="1051686" h="164846">
                <a:moveTo>
                  <a:pt x="326262" y="8508"/>
                </a:moveTo>
                <a:lnTo>
                  <a:pt x="320675" y="16001"/>
                </a:lnTo>
                <a:lnTo>
                  <a:pt x="336040" y="16001"/>
                </a:lnTo>
                <a:lnTo>
                  <a:pt x="326262" y="8508"/>
                </a:lnTo>
                <a:close/>
              </a:path>
              <a:path w="1051686" h="164846">
                <a:moveTo>
                  <a:pt x="471432" y="92071"/>
                </a:moveTo>
                <a:lnTo>
                  <a:pt x="472313" y="102499"/>
                </a:lnTo>
                <a:lnTo>
                  <a:pt x="473118" y="114865"/>
                </a:lnTo>
                <a:lnTo>
                  <a:pt x="473432" y="127637"/>
                </a:lnTo>
                <a:lnTo>
                  <a:pt x="464785" y="137008"/>
                </a:lnTo>
                <a:lnTo>
                  <a:pt x="455218" y="145368"/>
                </a:lnTo>
                <a:lnTo>
                  <a:pt x="444731" y="152705"/>
                </a:lnTo>
                <a:lnTo>
                  <a:pt x="433324" y="159003"/>
                </a:lnTo>
                <a:lnTo>
                  <a:pt x="435006" y="164318"/>
                </a:lnTo>
                <a:lnTo>
                  <a:pt x="448418" y="158974"/>
                </a:lnTo>
                <a:lnTo>
                  <a:pt x="460623" y="153304"/>
                </a:lnTo>
                <a:lnTo>
                  <a:pt x="471942" y="147783"/>
                </a:lnTo>
                <a:lnTo>
                  <a:pt x="482696" y="142885"/>
                </a:lnTo>
                <a:lnTo>
                  <a:pt x="493204" y="139083"/>
                </a:lnTo>
                <a:lnTo>
                  <a:pt x="511105" y="139083"/>
                </a:lnTo>
                <a:lnTo>
                  <a:pt x="509223" y="137799"/>
                </a:lnTo>
                <a:lnTo>
                  <a:pt x="500371" y="128800"/>
                </a:lnTo>
                <a:lnTo>
                  <a:pt x="493684" y="117939"/>
                </a:lnTo>
                <a:lnTo>
                  <a:pt x="497996" y="108035"/>
                </a:lnTo>
                <a:lnTo>
                  <a:pt x="498412" y="106784"/>
                </a:lnTo>
                <a:lnTo>
                  <a:pt x="485557" y="106784"/>
                </a:lnTo>
                <a:lnTo>
                  <a:pt x="482554" y="97160"/>
                </a:lnTo>
                <a:lnTo>
                  <a:pt x="481867" y="94106"/>
                </a:lnTo>
                <a:lnTo>
                  <a:pt x="473075" y="94106"/>
                </a:lnTo>
                <a:lnTo>
                  <a:pt x="471432" y="92071"/>
                </a:lnTo>
                <a:close/>
              </a:path>
              <a:path w="1051686" h="164846">
                <a:moveTo>
                  <a:pt x="429259" y="94106"/>
                </a:moveTo>
                <a:lnTo>
                  <a:pt x="417829" y="94106"/>
                </a:lnTo>
                <a:lnTo>
                  <a:pt x="415657" y="103195"/>
                </a:lnTo>
                <a:lnTo>
                  <a:pt x="413151" y="116742"/>
                </a:lnTo>
                <a:lnTo>
                  <a:pt x="409064" y="129200"/>
                </a:lnTo>
                <a:lnTo>
                  <a:pt x="403473" y="140419"/>
                </a:lnTo>
                <a:lnTo>
                  <a:pt x="396310" y="150541"/>
                </a:lnTo>
                <a:lnTo>
                  <a:pt x="387603" y="159511"/>
                </a:lnTo>
                <a:lnTo>
                  <a:pt x="391215" y="163220"/>
                </a:lnTo>
                <a:lnTo>
                  <a:pt x="418455" y="135739"/>
                </a:lnTo>
                <a:lnTo>
                  <a:pt x="426974" y="110743"/>
                </a:lnTo>
                <a:lnTo>
                  <a:pt x="459462" y="110743"/>
                </a:lnTo>
                <a:lnTo>
                  <a:pt x="462914" y="107822"/>
                </a:lnTo>
                <a:lnTo>
                  <a:pt x="458558" y="103250"/>
                </a:lnTo>
                <a:lnTo>
                  <a:pt x="427989" y="103250"/>
                </a:lnTo>
                <a:lnTo>
                  <a:pt x="428498" y="100964"/>
                </a:lnTo>
                <a:lnTo>
                  <a:pt x="428878" y="97916"/>
                </a:lnTo>
                <a:lnTo>
                  <a:pt x="429259" y="94106"/>
                </a:lnTo>
                <a:close/>
              </a:path>
              <a:path w="1051686" h="164846">
                <a:moveTo>
                  <a:pt x="511105" y="139083"/>
                </a:moveTo>
                <a:lnTo>
                  <a:pt x="493204" y="139083"/>
                </a:lnTo>
                <a:lnTo>
                  <a:pt x="501304" y="148874"/>
                </a:lnTo>
                <a:lnTo>
                  <a:pt x="510539" y="157733"/>
                </a:lnTo>
                <a:lnTo>
                  <a:pt x="512825" y="154050"/>
                </a:lnTo>
                <a:lnTo>
                  <a:pt x="517398" y="152272"/>
                </a:lnTo>
                <a:lnTo>
                  <a:pt x="524255" y="152272"/>
                </a:lnTo>
                <a:lnTo>
                  <a:pt x="520073" y="145207"/>
                </a:lnTo>
                <a:lnTo>
                  <a:pt x="511105" y="139083"/>
                </a:lnTo>
                <a:close/>
              </a:path>
              <a:path w="1051686" h="164846">
                <a:moveTo>
                  <a:pt x="359663" y="107314"/>
                </a:moveTo>
                <a:lnTo>
                  <a:pt x="359663" y="113791"/>
                </a:lnTo>
                <a:lnTo>
                  <a:pt x="367156" y="115823"/>
                </a:lnTo>
                <a:lnTo>
                  <a:pt x="371855" y="117601"/>
                </a:lnTo>
                <a:lnTo>
                  <a:pt x="375157" y="120650"/>
                </a:lnTo>
                <a:lnTo>
                  <a:pt x="376047" y="122935"/>
                </a:lnTo>
                <a:lnTo>
                  <a:pt x="376022" y="129200"/>
                </a:lnTo>
                <a:lnTo>
                  <a:pt x="375538" y="132460"/>
                </a:lnTo>
                <a:lnTo>
                  <a:pt x="374650" y="136144"/>
                </a:lnTo>
                <a:lnTo>
                  <a:pt x="373252" y="140715"/>
                </a:lnTo>
                <a:lnTo>
                  <a:pt x="372617" y="144144"/>
                </a:lnTo>
                <a:lnTo>
                  <a:pt x="372617" y="150748"/>
                </a:lnTo>
                <a:lnTo>
                  <a:pt x="374141" y="153415"/>
                </a:lnTo>
                <a:lnTo>
                  <a:pt x="377189" y="154558"/>
                </a:lnTo>
                <a:lnTo>
                  <a:pt x="380237" y="155575"/>
                </a:lnTo>
                <a:lnTo>
                  <a:pt x="382777" y="156209"/>
                </a:lnTo>
                <a:lnTo>
                  <a:pt x="388620" y="156209"/>
                </a:lnTo>
                <a:lnTo>
                  <a:pt x="390398" y="154558"/>
                </a:lnTo>
                <a:lnTo>
                  <a:pt x="390300" y="150541"/>
                </a:lnTo>
                <a:lnTo>
                  <a:pt x="389997" y="147783"/>
                </a:lnTo>
                <a:lnTo>
                  <a:pt x="389635" y="142366"/>
                </a:lnTo>
                <a:lnTo>
                  <a:pt x="389127" y="126237"/>
                </a:lnTo>
                <a:lnTo>
                  <a:pt x="389762" y="119252"/>
                </a:lnTo>
                <a:lnTo>
                  <a:pt x="391172" y="113207"/>
                </a:lnTo>
                <a:lnTo>
                  <a:pt x="391902" y="108965"/>
                </a:lnTo>
                <a:lnTo>
                  <a:pt x="377316" y="108965"/>
                </a:lnTo>
                <a:lnTo>
                  <a:pt x="374650" y="108838"/>
                </a:lnTo>
                <a:lnTo>
                  <a:pt x="369188" y="108330"/>
                </a:lnTo>
                <a:lnTo>
                  <a:pt x="359663" y="107314"/>
                </a:lnTo>
                <a:close/>
              </a:path>
              <a:path w="1051686" h="164846">
                <a:moveTo>
                  <a:pt x="421131" y="133222"/>
                </a:moveTo>
                <a:lnTo>
                  <a:pt x="421131" y="139700"/>
                </a:lnTo>
                <a:lnTo>
                  <a:pt x="429895" y="141985"/>
                </a:lnTo>
                <a:lnTo>
                  <a:pt x="435101" y="146303"/>
                </a:lnTo>
                <a:lnTo>
                  <a:pt x="436625" y="152400"/>
                </a:lnTo>
                <a:lnTo>
                  <a:pt x="445007" y="149478"/>
                </a:lnTo>
                <a:lnTo>
                  <a:pt x="450341" y="146050"/>
                </a:lnTo>
                <a:lnTo>
                  <a:pt x="454132" y="139845"/>
                </a:lnTo>
                <a:lnTo>
                  <a:pt x="454998" y="135889"/>
                </a:lnTo>
                <a:lnTo>
                  <a:pt x="439292" y="135889"/>
                </a:lnTo>
                <a:lnTo>
                  <a:pt x="432815" y="135127"/>
                </a:lnTo>
                <a:lnTo>
                  <a:pt x="421131" y="133222"/>
                </a:lnTo>
                <a:close/>
              </a:path>
              <a:path w="1051686" h="164846">
                <a:moveTo>
                  <a:pt x="459462" y="110743"/>
                </a:moveTo>
                <a:lnTo>
                  <a:pt x="426974" y="110743"/>
                </a:lnTo>
                <a:lnTo>
                  <a:pt x="445007" y="110870"/>
                </a:lnTo>
                <a:lnTo>
                  <a:pt x="444470" y="120650"/>
                </a:lnTo>
                <a:lnTo>
                  <a:pt x="443991" y="126745"/>
                </a:lnTo>
                <a:lnTo>
                  <a:pt x="442722" y="133476"/>
                </a:lnTo>
                <a:lnTo>
                  <a:pt x="441832" y="135381"/>
                </a:lnTo>
                <a:lnTo>
                  <a:pt x="439292" y="135889"/>
                </a:lnTo>
                <a:lnTo>
                  <a:pt x="454998" y="135889"/>
                </a:lnTo>
                <a:lnTo>
                  <a:pt x="456463" y="129200"/>
                </a:lnTo>
                <a:lnTo>
                  <a:pt x="457961" y="112013"/>
                </a:lnTo>
                <a:lnTo>
                  <a:pt x="459462" y="110743"/>
                </a:lnTo>
                <a:close/>
              </a:path>
              <a:path w="1051686" h="164846">
                <a:moveTo>
                  <a:pt x="404875" y="37972"/>
                </a:moveTo>
                <a:lnTo>
                  <a:pt x="395804" y="46895"/>
                </a:lnTo>
                <a:lnTo>
                  <a:pt x="391202" y="65780"/>
                </a:lnTo>
                <a:lnTo>
                  <a:pt x="387400" y="80892"/>
                </a:lnTo>
                <a:lnTo>
                  <a:pt x="377316" y="108965"/>
                </a:lnTo>
                <a:lnTo>
                  <a:pt x="391902" y="108965"/>
                </a:lnTo>
                <a:lnTo>
                  <a:pt x="395440" y="89382"/>
                </a:lnTo>
                <a:lnTo>
                  <a:pt x="393191" y="86486"/>
                </a:lnTo>
                <a:lnTo>
                  <a:pt x="395967" y="86486"/>
                </a:lnTo>
                <a:lnTo>
                  <a:pt x="404875" y="37972"/>
                </a:lnTo>
                <a:close/>
              </a:path>
              <a:path w="1051686" h="164846">
                <a:moveTo>
                  <a:pt x="509063" y="56514"/>
                </a:moveTo>
                <a:lnTo>
                  <a:pt x="475869" y="56514"/>
                </a:lnTo>
                <a:lnTo>
                  <a:pt x="496234" y="57265"/>
                </a:lnTo>
                <a:lnTo>
                  <a:pt x="494347" y="71801"/>
                </a:lnTo>
                <a:lnTo>
                  <a:pt x="491866" y="85597"/>
                </a:lnTo>
                <a:lnTo>
                  <a:pt x="489041" y="96877"/>
                </a:lnTo>
                <a:lnTo>
                  <a:pt x="485557" y="106784"/>
                </a:lnTo>
                <a:lnTo>
                  <a:pt x="498412" y="106784"/>
                </a:lnTo>
                <a:lnTo>
                  <a:pt x="501704" y="96877"/>
                </a:lnTo>
                <a:lnTo>
                  <a:pt x="504801" y="84465"/>
                </a:lnTo>
                <a:lnTo>
                  <a:pt x="507283" y="70799"/>
                </a:lnTo>
                <a:lnTo>
                  <a:pt x="509063" y="56514"/>
                </a:lnTo>
                <a:close/>
              </a:path>
              <a:path w="1051686" h="164846">
                <a:moveTo>
                  <a:pt x="452627" y="97027"/>
                </a:moveTo>
                <a:lnTo>
                  <a:pt x="446024" y="103250"/>
                </a:lnTo>
                <a:lnTo>
                  <a:pt x="458558" y="103250"/>
                </a:lnTo>
                <a:lnTo>
                  <a:pt x="452627" y="97027"/>
                </a:lnTo>
                <a:close/>
              </a:path>
              <a:path w="1051686" h="164846">
                <a:moveTo>
                  <a:pt x="460882" y="78993"/>
                </a:moveTo>
                <a:lnTo>
                  <a:pt x="452881" y="86486"/>
                </a:lnTo>
                <a:lnTo>
                  <a:pt x="395967" y="86486"/>
                </a:lnTo>
                <a:lnTo>
                  <a:pt x="395440" y="89382"/>
                </a:lnTo>
                <a:lnTo>
                  <a:pt x="400684" y="96138"/>
                </a:lnTo>
                <a:lnTo>
                  <a:pt x="406400" y="94741"/>
                </a:lnTo>
                <a:lnTo>
                  <a:pt x="411987" y="94106"/>
                </a:lnTo>
                <a:lnTo>
                  <a:pt x="471604" y="94106"/>
                </a:lnTo>
                <a:lnTo>
                  <a:pt x="471432" y="92071"/>
                </a:lnTo>
                <a:lnTo>
                  <a:pt x="460882" y="78993"/>
                </a:lnTo>
                <a:close/>
              </a:path>
              <a:path w="1051686" h="164846">
                <a:moveTo>
                  <a:pt x="476626" y="62864"/>
                </a:moveTo>
                <a:lnTo>
                  <a:pt x="470280" y="62864"/>
                </a:lnTo>
                <a:lnTo>
                  <a:pt x="469419" y="64556"/>
                </a:lnTo>
                <a:lnTo>
                  <a:pt x="470217" y="77672"/>
                </a:lnTo>
                <a:lnTo>
                  <a:pt x="471432" y="92071"/>
                </a:lnTo>
                <a:lnTo>
                  <a:pt x="473075" y="94106"/>
                </a:lnTo>
                <a:lnTo>
                  <a:pt x="481867" y="94106"/>
                </a:lnTo>
                <a:lnTo>
                  <a:pt x="479922" y="85432"/>
                </a:lnTo>
                <a:lnTo>
                  <a:pt x="477693" y="71801"/>
                </a:lnTo>
                <a:lnTo>
                  <a:pt x="476626" y="62864"/>
                </a:lnTo>
                <a:close/>
              </a:path>
              <a:path w="1051686" h="164846">
                <a:moveTo>
                  <a:pt x="395967" y="86486"/>
                </a:moveTo>
                <a:lnTo>
                  <a:pt x="393191" y="86486"/>
                </a:lnTo>
                <a:lnTo>
                  <a:pt x="395440" y="89382"/>
                </a:lnTo>
                <a:lnTo>
                  <a:pt x="395967" y="86486"/>
                </a:lnTo>
                <a:close/>
              </a:path>
              <a:path w="1051686" h="164846">
                <a:moveTo>
                  <a:pt x="433577" y="72516"/>
                </a:moveTo>
                <a:lnTo>
                  <a:pt x="426847" y="72516"/>
                </a:lnTo>
                <a:lnTo>
                  <a:pt x="429895" y="77215"/>
                </a:lnTo>
                <a:lnTo>
                  <a:pt x="431673" y="81787"/>
                </a:lnTo>
                <a:lnTo>
                  <a:pt x="432053" y="86486"/>
                </a:lnTo>
                <a:lnTo>
                  <a:pt x="441071" y="86486"/>
                </a:lnTo>
                <a:lnTo>
                  <a:pt x="442849" y="85597"/>
                </a:lnTo>
                <a:lnTo>
                  <a:pt x="443737" y="83946"/>
                </a:lnTo>
                <a:lnTo>
                  <a:pt x="443737" y="80644"/>
                </a:lnTo>
                <a:lnTo>
                  <a:pt x="443356" y="79120"/>
                </a:lnTo>
                <a:lnTo>
                  <a:pt x="441832" y="75564"/>
                </a:lnTo>
                <a:lnTo>
                  <a:pt x="438911" y="73913"/>
                </a:lnTo>
                <a:lnTo>
                  <a:pt x="433577" y="72516"/>
                </a:lnTo>
                <a:close/>
              </a:path>
              <a:path w="1051686" h="164846">
                <a:moveTo>
                  <a:pt x="453389" y="17652"/>
                </a:moveTo>
                <a:lnTo>
                  <a:pt x="446150" y="24510"/>
                </a:lnTo>
                <a:lnTo>
                  <a:pt x="419861" y="24510"/>
                </a:lnTo>
                <a:lnTo>
                  <a:pt x="407923" y="27763"/>
                </a:lnTo>
                <a:lnTo>
                  <a:pt x="407998" y="31495"/>
                </a:lnTo>
                <a:lnTo>
                  <a:pt x="408115" y="56514"/>
                </a:lnTo>
                <a:lnTo>
                  <a:pt x="407995" y="63450"/>
                </a:lnTo>
                <a:lnTo>
                  <a:pt x="407877" y="68833"/>
                </a:lnTo>
                <a:lnTo>
                  <a:pt x="407542" y="80009"/>
                </a:lnTo>
                <a:lnTo>
                  <a:pt x="421258" y="76707"/>
                </a:lnTo>
                <a:lnTo>
                  <a:pt x="421258" y="72516"/>
                </a:lnTo>
                <a:lnTo>
                  <a:pt x="456790" y="72516"/>
                </a:lnTo>
                <a:lnTo>
                  <a:pt x="459304" y="67394"/>
                </a:lnTo>
                <a:lnTo>
                  <a:pt x="459218" y="64896"/>
                </a:lnTo>
                <a:lnTo>
                  <a:pt x="421258" y="64896"/>
                </a:lnTo>
                <a:lnTo>
                  <a:pt x="421258" y="52323"/>
                </a:lnTo>
                <a:lnTo>
                  <a:pt x="458970" y="52323"/>
                </a:lnTo>
                <a:lnTo>
                  <a:pt x="458903" y="44703"/>
                </a:lnTo>
                <a:lnTo>
                  <a:pt x="421258" y="44703"/>
                </a:lnTo>
                <a:lnTo>
                  <a:pt x="421258" y="32130"/>
                </a:lnTo>
                <a:lnTo>
                  <a:pt x="460386" y="32130"/>
                </a:lnTo>
                <a:lnTo>
                  <a:pt x="464311" y="29209"/>
                </a:lnTo>
                <a:lnTo>
                  <a:pt x="453389" y="17652"/>
                </a:lnTo>
                <a:close/>
              </a:path>
              <a:path w="1051686" h="164846">
                <a:moveTo>
                  <a:pt x="477900" y="761"/>
                </a:moveTo>
                <a:lnTo>
                  <a:pt x="470256" y="39897"/>
                </a:lnTo>
                <a:lnTo>
                  <a:pt x="459304" y="67394"/>
                </a:lnTo>
                <a:lnTo>
                  <a:pt x="459456" y="71801"/>
                </a:lnTo>
                <a:lnTo>
                  <a:pt x="456483" y="73143"/>
                </a:lnTo>
                <a:lnTo>
                  <a:pt x="455295" y="75564"/>
                </a:lnTo>
                <a:lnTo>
                  <a:pt x="459866" y="78231"/>
                </a:lnTo>
                <a:lnTo>
                  <a:pt x="467232" y="68833"/>
                </a:lnTo>
                <a:lnTo>
                  <a:pt x="470280" y="62864"/>
                </a:lnTo>
                <a:lnTo>
                  <a:pt x="476626" y="62864"/>
                </a:lnTo>
                <a:lnTo>
                  <a:pt x="475869" y="56514"/>
                </a:lnTo>
                <a:lnTo>
                  <a:pt x="509063" y="56514"/>
                </a:lnTo>
                <a:lnTo>
                  <a:pt x="509142" y="55879"/>
                </a:lnTo>
                <a:lnTo>
                  <a:pt x="524382" y="55879"/>
                </a:lnTo>
                <a:lnTo>
                  <a:pt x="518547" y="49021"/>
                </a:lnTo>
                <a:lnTo>
                  <a:pt x="504189" y="49021"/>
                </a:lnTo>
                <a:lnTo>
                  <a:pt x="482066" y="38381"/>
                </a:lnTo>
                <a:lnTo>
                  <a:pt x="486990" y="26669"/>
                </a:lnTo>
                <a:lnTo>
                  <a:pt x="491362" y="15112"/>
                </a:lnTo>
                <a:lnTo>
                  <a:pt x="496442" y="9651"/>
                </a:lnTo>
                <a:lnTo>
                  <a:pt x="477900" y="761"/>
                </a:lnTo>
                <a:close/>
              </a:path>
              <a:path w="1051686" h="164846">
                <a:moveTo>
                  <a:pt x="456790" y="72516"/>
                </a:moveTo>
                <a:lnTo>
                  <a:pt x="445770" y="72516"/>
                </a:lnTo>
                <a:lnTo>
                  <a:pt x="445770" y="77977"/>
                </a:lnTo>
                <a:lnTo>
                  <a:pt x="456483" y="73143"/>
                </a:lnTo>
                <a:lnTo>
                  <a:pt x="456790" y="72516"/>
                </a:lnTo>
                <a:close/>
              </a:path>
              <a:path w="1051686" h="164846">
                <a:moveTo>
                  <a:pt x="361060" y="40766"/>
                </a:moveTo>
                <a:lnTo>
                  <a:pt x="358394" y="45338"/>
                </a:lnTo>
                <a:lnTo>
                  <a:pt x="364489" y="52831"/>
                </a:lnTo>
                <a:lnTo>
                  <a:pt x="368553" y="59435"/>
                </a:lnTo>
                <a:lnTo>
                  <a:pt x="370712" y="65150"/>
                </a:lnTo>
                <a:lnTo>
                  <a:pt x="372363" y="71119"/>
                </a:lnTo>
                <a:lnTo>
                  <a:pt x="374903" y="74167"/>
                </a:lnTo>
                <a:lnTo>
                  <a:pt x="378205" y="74167"/>
                </a:lnTo>
                <a:lnTo>
                  <a:pt x="381634" y="71627"/>
                </a:lnTo>
                <a:lnTo>
                  <a:pt x="383412" y="69722"/>
                </a:lnTo>
                <a:lnTo>
                  <a:pt x="384428" y="66293"/>
                </a:lnTo>
                <a:lnTo>
                  <a:pt x="383610" y="58546"/>
                </a:lnTo>
                <a:lnTo>
                  <a:pt x="376170" y="50653"/>
                </a:lnTo>
                <a:lnTo>
                  <a:pt x="361060" y="40766"/>
                </a:lnTo>
                <a:close/>
              </a:path>
              <a:path w="1051686" h="164846">
                <a:moveTo>
                  <a:pt x="459304" y="67394"/>
                </a:moveTo>
                <a:lnTo>
                  <a:pt x="456483" y="73143"/>
                </a:lnTo>
                <a:lnTo>
                  <a:pt x="459456" y="71801"/>
                </a:lnTo>
                <a:lnTo>
                  <a:pt x="459304" y="67394"/>
                </a:lnTo>
                <a:close/>
              </a:path>
              <a:path w="1051686" h="164846">
                <a:moveTo>
                  <a:pt x="458970" y="52323"/>
                </a:moveTo>
                <a:lnTo>
                  <a:pt x="445770" y="52323"/>
                </a:lnTo>
                <a:lnTo>
                  <a:pt x="445770" y="64896"/>
                </a:lnTo>
                <a:lnTo>
                  <a:pt x="459218" y="64896"/>
                </a:lnTo>
                <a:lnTo>
                  <a:pt x="459137" y="62535"/>
                </a:lnTo>
                <a:lnTo>
                  <a:pt x="458970" y="52323"/>
                </a:lnTo>
                <a:close/>
              </a:path>
              <a:path w="1051686" h="164846">
                <a:moveTo>
                  <a:pt x="512063" y="41401"/>
                </a:moveTo>
                <a:lnTo>
                  <a:pt x="504189" y="49021"/>
                </a:lnTo>
                <a:lnTo>
                  <a:pt x="518547" y="49021"/>
                </a:lnTo>
                <a:lnTo>
                  <a:pt x="512063" y="41401"/>
                </a:lnTo>
                <a:close/>
              </a:path>
              <a:path w="1051686" h="164846">
                <a:moveTo>
                  <a:pt x="460386" y="32130"/>
                </a:moveTo>
                <a:lnTo>
                  <a:pt x="445770" y="32130"/>
                </a:lnTo>
                <a:lnTo>
                  <a:pt x="445770" y="44703"/>
                </a:lnTo>
                <a:lnTo>
                  <a:pt x="458903" y="44703"/>
                </a:lnTo>
                <a:lnTo>
                  <a:pt x="458850" y="33273"/>
                </a:lnTo>
                <a:lnTo>
                  <a:pt x="460386" y="32130"/>
                </a:lnTo>
                <a:close/>
              </a:path>
              <a:path w="1051686" h="164846">
                <a:moveTo>
                  <a:pt x="377062" y="4825"/>
                </a:moveTo>
                <a:lnTo>
                  <a:pt x="374141" y="8508"/>
                </a:lnTo>
                <a:lnTo>
                  <a:pt x="379729" y="14985"/>
                </a:lnTo>
                <a:lnTo>
                  <a:pt x="383666" y="21716"/>
                </a:lnTo>
                <a:lnTo>
                  <a:pt x="386178" y="29209"/>
                </a:lnTo>
                <a:lnTo>
                  <a:pt x="387984" y="34289"/>
                </a:lnTo>
                <a:lnTo>
                  <a:pt x="390271" y="37210"/>
                </a:lnTo>
                <a:lnTo>
                  <a:pt x="393700" y="37210"/>
                </a:lnTo>
                <a:lnTo>
                  <a:pt x="395224" y="36067"/>
                </a:lnTo>
                <a:lnTo>
                  <a:pt x="397128" y="33781"/>
                </a:lnTo>
                <a:lnTo>
                  <a:pt x="399160" y="31495"/>
                </a:lnTo>
                <a:lnTo>
                  <a:pt x="400075" y="29209"/>
                </a:lnTo>
                <a:lnTo>
                  <a:pt x="400176" y="25145"/>
                </a:lnTo>
                <a:lnTo>
                  <a:pt x="399414" y="23113"/>
                </a:lnTo>
                <a:lnTo>
                  <a:pt x="397950" y="19677"/>
                </a:lnTo>
                <a:lnTo>
                  <a:pt x="391488" y="13594"/>
                </a:lnTo>
                <a:lnTo>
                  <a:pt x="377062" y="4825"/>
                </a:lnTo>
                <a:close/>
              </a:path>
              <a:path w="1051686" h="164846">
                <a:moveTo>
                  <a:pt x="428244" y="0"/>
                </a:moveTo>
                <a:lnTo>
                  <a:pt x="427735" y="6730"/>
                </a:lnTo>
                <a:lnTo>
                  <a:pt x="425957" y="14858"/>
                </a:lnTo>
                <a:lnTo>
                  <a:pt x="422909" y="24510"/>
                </a:lnTo>
                <a:lnTo>
                  <a:pt x="430149" y="24510"/>
                </a:lnTo>
                <a:lnTo>
                  <a:pt x="432688" y="22097"/>
                </a:lnTo>
                <a:lnTo>
                  <a:pt x="435736" y="18414"/>
                </a:lnTo>
                <a:lnTo>
                  <a:pt x="439165" y="13207"/>
                </a:lnTo>
                <a:lnTo>
                  <a:pt x="444500" y="9270"/>
                </a:lnTo>
                <a:lnTo>
                  <a:pt x="428244" y="0"/>
                </a:lnTo>
                <a:close/>
              </a:path>
              <a:path w="1051686" h="164846">
                <a:moveTo>
                  <a:pt x="553086" y="10624"/>
                </a:moveTo>
                <a:lnTo>
                  <a:pt x="553166" y="23577"/>
                </a:lnTo>
                <a:lnTo>
                  <a:pt x="553449" y="45592"/>
                </a:lnTo>
                <a:lnTo>
                  <a:pt x="553570" y="53085"/>
                </a:lnTo>
                <a:lnTo>
                  <a:pt x="553683" y="64276"/>
                </a:lnTo>
                <a:lnTo>
                  <a:pt x="551158" y="112404"/>
                </a:lnTo>
                <a:lnTo>
                  <a:pt x="536575" y="161289"/>
                </a:lnTo>
                <a:lnTo>
                  <a:pt x="541411" y="163624"/>
                </a:lnTo>
                <a:lnTo>
                  <a:pt x="563016" y="117606"/>
                </a:lnTo>
                <a:lnTo>
                  <a:pt x="567398" y="71579"/>
                </a:lnTo>
                <a:lnTo>
                  <a:pt x="567435" y="53085"/>
                </a:lnTo>
                <a:lnTo>
                  <a:pt x="628350" y="53085"/>
                </a:lnTo>
                <a:lnTo>
                  <a:pt x="626872" y="51180"/>
                </a:lnTo>
                <a:lnTo>
                  <a:pt x="637424" y="51180"/>
                </a:lnTo>
                <a:lnTo>
                  <a:pt x="632567" y="45592"/>
                </a:lnTo>
                <a:lnTo>
                  <a:pt x="567562" y="45592"/>
                </a:lnTo>
                <a:lnTo>
                  <a:pt x="567562" y="23875"/>
                </a:lnTo>
                <a:lnTo>
                  <a:pt x="641112" y="23875"/>
                </a:lnTo>
                <a:lnTo>
                  <a:pt x="634599" y="16382"/>
                </a:lnTo>
                <a:lnTo>
                  <a:pt x="566801" y="16382"/>
                </a:lnTo>
                <a:lnTo>
                  <a:pt x="553086" y="10624"/>
                </a:lnTo>
                <a:close/>
              </a:path>
              <a:path w="1051686" h="164846">
                <a:moveTo>
                  <a:pt x="663066" y="58800"/>
                </a:moveTo>
                <a:lnTo>
                  <a:pt x="651509" y="58800"/>
                </a:lnTo>
                <a:lnTo>
                  <a:pt x="649850" y="66948"/>
                </a:lnTo>
                <a:lnTo>
                  <a:pt x="649083" y="78952"/>
                </a:lnTo>
                <a:lnTo>
                  <a:pt x="647514" y="91476"/>
                </a:lnTo>
                <a:lnTo>
                  <a:pt x="628972" y="141243"/>
                </a:lnTo>
                <a:lnTo>
                  <a:pt x="611631" y="161416"/>
                </a:lnTo>
                <a:lnTo>
                  <a:pt x="621766" y="160708"/>
                </a:lnTo>
                <a:lnTo>
                  <a:pt x="652733" y="120776"/>
                </a:lnTo>
                <a:lnTo>
                  <a:pt x="662723" y="71579"/>
                </a:lnTo>
                <a:lnTo>
                  <a:pt x="663066" y="58800"/>
                </a:lnTo>
                <a:close/>
              </a:path>
              <a:path w="1051686" h="164846">
                <a:moveTo>
                  <a:pt x="648842" y="140080"/>
                </a:moveTo>
                <a:lnTo>
                  <a:pt x="655726" y="149838"/>
                </a:lnTo>
                <a:lnTo>
                  <a:pt x="667292" y="155005"/>
                </a:lnTo>
                <a:lnTo>
                  <a:pt x="677751" y="159086"/>
                </a:lnTo>
                <a:lnTo>
                  <a:pt x="686731" y="150291"/>
                </a:lnTo>
                <a:lnTo>
                  <a:pt x="689271" y="142875"/>
                </a:lnTo>
                <a:lnTo>
                  <a:pt x="666750" y="142875"/>
                </a:lnTo>
                <a:lnTo>
                  <a:pt x="659383" y="141858"/>
                </a:lnTo>
                <a:lnTo>
                  <a:pt x="648842" y="140080"/>
                </a:lnTo>
                <a:close/>
              </a:path>
              <a:path w="1051686" h="164846">
                <a:moveTo>
                  <a:pt x="628350" y="53085"/>
                </a:moveTo>
                <a:lnTo>
                  <a:pt x="567435" y="53085"/>
                </a:lnTo>
                <a:lnTo>
                  <a:pt x="582387" y="60656"/>
                </a:lnTo>
                <a:lnTo>
                  <a:pt x="582184" y="71579"/>
                </a:lnTo>
                <a:lnTo>
                  <a:pt x="579116" y="109614"/>
                </a:lnTo>
                <a:lnTo>
                  <a:pt x="563411" y="147914"/>
                </a:lnTo>
                <a:lnTo>
                  <a:pt x="554989" y="157987"/>
                </a:lnTo>
                <a:lnTo>
                  <a:pt x="568019" y="153741"/>
                </a:lnTo>
                <a:lnTo>
                  <a:pt x="588673" y="121545"/>
                </a:lnTo>
                <a:lnTo>
                  <a:pt x="595376" y="83819"/>
                </a:lnTo>
                <a:lnTo>
                  <a:pt x="629518" y="83819"/>
                </a:lnTo>
                <a:lnTo>
                  <a:pt x="632967" y="80771"/>
                </a:lnTo>
                <a:lnTo>
                  <a:pt x="627973" y="76326"/>
                </a:lnTo>
                <a:lnTo>
                  <a:pt x="614679" y="76326"/>
                </a:lnTo>
                <a:lnTo>
                  <a:pt x="595502" y="76200"/>
                </a:lnTo>
                <a:lnTo>
                  <a:pt x="595989" y="58800"/>
                </a:lnTo>
                <a:lnTo>
                  <a:pt x="596137" y="54355"/>
                </a:lnTo>
                <a:lnTo>
                  <a:pt x="596137" y="53212"/>
                </a:lnTo>
                <a:lnTo>
                  <a:pt x="628449" y="53212"/>
                </a:lnTo>
                <a:lnTo>
                  <a:pt x="628350" y="53085"/>
                </a:lnTo>
                <a:close/>
              </a:path>
              <a:path w="1051686" h="164846">
                <a:moveTo>
                  <a:pt x="585088" y="137032"/>
                </a:moveTo>
                <a:lnTo>
                  <a:pt x="585088" y="143509"/>
                </a:lnTo>
                <a:lnTo>
                  <a:pt x="596391" y="146303"/>
                </a:lnTo>
                <a:lnTo>
                  <a:pt x="602106" y="151002"/>
                </a:lnTo>
                <a:lnTo>
                  <a:pt x="606201" y="156277"/>
                </a:lnTo>
                <a:lnTo>
                  <a:pt x="617001" y="149217"/>
                </a:lnTo>
                <a:lnTo>
                  <a:pt x="622429" y="139064"/>
                </a:lnTo>
                <a:lnTo>
                  <a:pt x="602360" y="139064"/>
                </a:lnTo>
                <a:lnTo>
                  <a:pt x="597788" y="138683"/>
                </a:lnTo>
                <a:lnTo>
                  <a:pt x="585088" y="137032"/>
                </a:lnTo>
                <a:close/>
              </a:path>
              <a:path w="1051686" h="164846">
                <a:moveTo>
                  <a:pt x="695555" y="58800"/>
                </a:moveTo>
                <a:lnTo>
                  <a:pt x="663066" y="58800"/>
                </a:lnTo>
                <a:lnTo>
                  <a:pt x="681456" y="64276"/>
                </a:lnTo>
                <a:lnTo>
                  <a:pt x="681345" y="76200"/>
                </a:lnTo>
                <a:lnTo>
                  <a:pt x="680067" y="118858"/>
                </a:lnTo>
                <a:lnTo>
                  <a:pt x="671067" y="142875"/>
                </a:lnTo>
                <a:lnTo>
                  <a:pt x="689271" y="142875"/>
                </a:lnTo>
                <a:lnTo>
                  <a:pt x="694060" y="95916"/>
                </a:lnTo>
                <a:lnTo>
                  <a:pt x="694562" y="59816"/>
                </a:lnTo>
                <a:lnTo>
                  <a:pt x="695555" y="58800"/>
                </a:lnTo>
                <a:close/>
              </a:path>
              <a:path w="1051686" h="164846">
                <a:moveTo>
                  <a:pt x="629518" y="83819"/>
                </a:moveTo>
                <a:lnTo>
                  <a:pt x="595376" y="83819"/>
                </a:lnTo>
                <a:lnTo>
                  <a:pt x="614003" y="97963"/>
                </a:lnTo>
                <a:lnTo>
                  <a:pt x="613258" y="110760"/>
                </a:lnTo>
                <a:lnTo>
                  <a:pt x="605535" y="139064"/>
                </a:lnTo>
                <a:lnTo>
                  <a:pt x="622429" y="139064"/>
                </a:lnTo>
                <a:lnTo>
                  <a:pt x="627506" y="85597"/>
                </a:lnTo>
                <a:lnTo>
                  <a:pt x="629518" y="83819"/>
                </a:lnTo>
                <a:close/>
              </a:path>
              <a:path w="1051686" h="164846">
                <a:moveTo>
                  <a:pt x="620267" y="69468"/>
                </a:moveTo>
                <a:lnTo>
                  <a:pt x="614679" y="76326"/>
                </a:lnTo>
                <a:lnTo>
                  <a:pt x="627973" y="76326"/>
                </a:lnTo>
                <a:lnTo>
                  <a:pt x="620267" y="69468"/>
                </a:lnTo>
                <a:close/>
              </a:path>
              <a:path w="1051686" h="164846">
                <a:moveTo>
                  <a:pt x="626872" y="51180"/>
                </a:moveTo>
                <a:lnTo>
                  <a:pt x="634364" y="60832"/>
                </a:lnTo>
                <a:lnTo>
                  <a:pt x="640079" y="59435"/>
                </a:lnTo>
                <a:lnTo>
                  <a:pt x="645667" y="58800"/>
                </a:lnTo>
                <a:lnTo>
                  <a:pt x="695555" y="58800"/>
                </a:lnTo>
                <a:lnTo>
                  <a:pt x="700024" y="54228"/>
                </a:lnTo>
                <a:lnTo>
                  <a:pt x="698698" y="53212"/>
                </a:lnTo>
                <a:lnTo>
                  <a:pt x="639190" y="53212"/>
                </a:lnTo>
                <a:lnTo>
                  <a:pt x="637475" y="51239"/>
                </a:lnTo>
                <a:lnTo>
                  <a:pt x="626872" y="51180"/>
                </a:lnTo>
                <a:close/>
              </a:path>
              <a:path w="1051686" h="164846">
                <a:moveTo>
                  <a:pt x="686434" y="43814"/>
                </a:moveTo>
                <a:lnTo>
                  <a:pt x="680847" y="51307"/>
                </a:lnTo>
                <a:lnTo>
                  <a:pt x="637535" y="51307"/>
                </a:lnTo>
                <a:lnTo>
                  <a:pt x="639190" y="53212"/>
                </a:lnTo>
                <a:lnTo>
                  <a:pt x="698698" y="53212"/>
                </a:lnTo>
                <a:lnTo>
                  <a:pt x="696212" y="51307"/>
                </a:lnTo>
                <a:lnTo>
                  <a:pt x="649985" y="51307"/>
                </a:lnTo>
                <a:lnTo>
                  <a:pt x="696122" y="51239"/>
                </a:lnTo>
                <a:lnTo>
                  <a:pt x="686434" y="43814"/>
                </a:lnTo>
                <a:close/>
              </a:path>
              <a:path w="1051686" h="164846">
                <a:moveTo>
                  <a:pt x="669925" y="9016"/>
                </a:moveTo>
                <a:lnTo>
                  <a:pt x="649729" y="11515"/>
                </a:lnTo>
                <a:lnTo>
                  <a:pt x="649885" y="21444"/>
                </a:lnTo>
                <a:lnTo>
                  <a:pt x="649985" y="51307"/>
                </a:lnTo>
                <a:lnTo>
                  <a:pt x="663066" y="51307"/>
                </a:lnTo>
                <a:lnTo>
                  <a:pt x="663194" y="15620"/>
                </a:lnTo>
                <a:lnTo>
                  <a:pt x="669925" y="9016"/>
                </a:lnTo>
                <a:close/>
              </a:path>
              <a:path w="1051686" h="164846">
                <a:moveTo>
                  <a:pt x="637424" y="51180"/>
                </a:moveTo>
                <a:lnTo>
                  <a:pt x="626872" y="51180"/>
                </a:lnTo>
                <a:lnTo>
                  <a:pt x="637475" y="51239"/>
                </a:lnTo>
                <a:close/>
              </a:path>
              <a:path w="1051686" h="164846">
                <a:moveTo>
                  <a:pt x="624839" y="36702"/>
                </a:moveTo>
                <a:lnTo>
                  <a:pt x="615569" y="45592"/>
                </a:lnTo>
                <a:lnTo>
                  <a:pt x="632567" y="45592"/>
                </a:lnTo>
                <a:lnTo>
                  <a:pt x="624839" y="36702"/>
                </a:lnTo>
                <a:close/>
              </a:path>
              <a:path w="1051686" h="164846">
                <a:moveTo>
                  <a:pt x="641112" y="23875"/>
                </a:moveTo>
                <a:lnTo>
                  <a:pt x="567562" y="23875"/>
                </a:lnTo>
                <a:lnTo>
                  <a:pt x="641223" y="24002"/>
                </a:lnTo>
                <a:close/>
              </a:path>
              <a:path w="1051686" h="164846">
                <a:moveTo>
                  <a:pt x="626872" y="7492"/>
                </a:moveTo>
                <a:lnTo>
                  <a:pt x="617601" y="16382"/>
                </a:lnTo>
                <a:lnTo>
                  <a:pt x="634599" y="16382"/>
                </a:lnTo>
                <a:lnTo>
                  <a:pt x="626872" y="7492"/>
                </a:lnTo>
                <a:close/>
              </a:path>
              <a:path w="1051686" h="164846">
                <a:moveTo>
                  <a:pt x="736980" y="5968"/>
                </a:moveTo>
                <a:lnTo>
                  <a:pt x="735583" y="10794"/>
                </a:lnTo>
                <a:lnTo>
                  <a:pt x="743076" y="17652"/>
                </a:lnTo>
                <a:lnTo>
                  <a:pt x="748283" y="24129"/>
                </a:lnTo>
                <a:lnTo>
                  <a:pt x="751331" y="30606"/>
                </a:lnTo>
                <a:lnTo>
                  <a:pt x="753490" y="36956"/>
                </a:lnTo>
                <a:lnTo>
                  <a:pt x="756157" y="40004"/>
                </a:lnTo>
                <a:lnTo>
                  <a:pt x="759459" y="40131"/>
                </a:lnTo>
                <a:lnTo>
                  <a:pt x="760349" y="40131"/>
                </a:lnTo>
                <a:lnTo>
                  <a:pt x="761873" y="39242"/>
                </a:lnTo>
                <a:lnTo>
                  <a:pt x="765936" y="35686"/>
                </a:lnTo>
                <a:lnTo>
                  <a:pt x="766952" y="33019"/>
                </a:lnTo>
                <a:lnTo>
                  <a:pt x="766952" y="25780"/>
                </a:lnTo>
                <a:lnTo>
                  <a:pt x="764921" y="22225"/>
                </a:lnTo>
                <a:lnTo>
                  <a:pt x="759993" y="18243"/>
                </a:lnTo>
                <a:lnTo>
                  <a:pt x="750991" y="12689"/>
                </a:lnTo>
                <a:lnTo>
                  <a:pt x="736980" y="5968"/>
                </a:lnTo>
                <a:close/>
              </a:path>
              <a:path w="1051686" h="164846">
                <a:moveTo>
                  <a:pt x="878781" y="70484"/>
                </a:moveTo>
                <a:lnTo>
                  <a:pt x="791463" y="70484"/>
                </a:lnTo>
                <a:lnTo>
                  <a:pt x="789443" y="70928"/>
                </a:lnTo>
                <a:lnTo>
                  <a:pt x="813942" y="72262"/>
                </a:lnTo>
                <a:lnTo>
                  <a:pt x="813823" y="140418"/>
                </a:lnTo>
                <a:lnTo>
                  <a:pt x="813628" y="149706"/>
                </a:lnTo>
                <a:lnTo>
                  <a:pt x="813180" y="164845"/>
                </a:lnTo>
                <a:lnTo>
                  <a:pt x="828978" y="158060"/>
                </a:lnTo>
                <a:lnTo>
                  <a:pt x="828465" y="145711"/>
                </a:lnTo>
                <a:lnTo>
                  <a:pt x="828345" y="136525"/>
                </a:lnTo>
                <a:lnTo>
                  <a:pt x="828421" y="72262"/>
                </a:lnTo>
                <a:lnTo>
                  <a:pt x="880258" y="72262"/>
                </a:lnTo>
                <a:lnTo>
                  <a:pt x="878781" y="70484"/>
                </a:lnTo>
                <a:close/>
              </a:path>
              <a:path w="1051686" h="164846">
                <a:moveTo>
                  <a:pt x="762528" y="69722"/>
                </a:moveTo>
                <a:lnTo>
                  <a:pt x="735456" y="69722"/>
                </a:lnTo>
                <a:lnTo>
                  <a:pt x="734226" y="70276"/>
                </a:lnTo>
                <a:lnTo>
                  <a:pt x="744981" y="71500"/>
                </a:lnTo>
                <a:lnTo>
                  <a:pt x="744981" y="136525"/>
                </a:lnTo>
                <a:lnTo>
                  <a:pt x="743965" y="140969"/>
                </a:lnTo>
                <a:lnTo>
                  <a:pt x="742187" y="144144"/>
                </a:lnTo>
                <a:lnTo>
                  <a:pt x="755435" y="156607"/>
                </a:lnTo>
                <a:lnTo>
                  <a:pt x="760066" y="149706"/>
                </a:lnTo>
                <a:lnTo>
                  <a:pt x="766711" y="140418"/>
                </a:lnTo>
                <a:lnTo>
                  <a:pt x="771772" y="133603"/>
                </a:lnTo>
                <a:lnTo>
                  <a:pt x="758062" y="133603"/>
                </a:lnTo>
                <a:lnTo>
                  <a:pt x="758062" y="73278"/>
                </a:lnTo>
                <a:lnTo>
                  <a:pt x="762528" y="69722"/>
                </a:lnTo>
                <a:close/>
              </a:path>
              <a:path w="1051686" h="164846">
                <a:moveTo>
                  <a:pt x="783081" y="110362"/>
                </a:moveTo>
                <a:lnTo>
                  <a:pt x="758062" y="133603"/>
                </a:lnTo>
                <a:lnTo>
                  <a:pt x="771772" y="133603"/>
                </a:lnTo>
                <a:lnTo>
                  <a:pt x="775360" y="128774"/>
                </a:lnTo>
                <a:lnTo>
                  <a:pt x="786002" y="114807"/>
                </a:lnTo>
                <a:lnTo>
                  <a:pt x="783081" y="110362"/>
                </a:lnTo>
                <a:close/>
              </a:path>
              <a:path w="1051686" h="164846">
                <a:moveTo>
                  <a:pt x="813599" y="10189"/>
                </a:moveTo>
                <a:lnTo>
                  <a:pt x="813794" y="20573"/>
                </a:lnTo>
                <a:lnTo>
                  <a:pt x="813918" y="32365"/>
                </a:lnTo>
                <a:lnTo>
                  <a:pt x="813942" y="64642"/>
                </a:lnTo>
                <a:lnTo>
                  <a:pt x="767587" y="64642"/>
                </a:lnTo>
                <a:lnTo>
                  <a:pt x="775080" y="74294"/>
                </a:lnTo>
                <a:lnTo>
                  <a:pt x="780796" y="72897"/>
                </a:lnTo>
                <a:lnTo>
                  <a:pt x="786256" y="71627"/>
                </a:lnTo>
                <a:lnTo>
                  <a:pt x="789443" y="70928"/>
                </a:lnTo>
                <a:lnTo>
                  <a:pt x="781303" y="70484"/>
                </a:lnTo>
                <a:lnTo>
                  <a:pt x="878781" y="70484"/>
                </a:lnTo>
                <a:lnTo>
                  <a:pt x="874032" y="64769"/>
                </a:lnTo>
                <a:lnTo>
                  <a:pt x="855979" y="64769"/>
                </a:lnTo>
                <a:lnTo>
                  <a:pt x="828421" y="64642"/>
                </a:lnTo>
                <a:lnTo>
                  <a:pt x="828421" y="20573"/>
                </a:lnTo>
                <a:lnTo>
                  <a:pt x="833881" y="14096"/>
                </a:lnTo>
                <a:lnTo>
                  <a:pt x="813599" y="10189"/>
                </a:lnTo>
                <a:close/>
              </a:path>
              <a:path w="1051686" h="164846">
                <a:moveTo>
                  <a:pt x="753236" y="55752"/>
                </a:moveTo>
                <a:lnTo>
                  <a:pt x="744601" y="63880"/>
                </a:lnTo>
                <a:lnTo>
                  <a:pt x="715645" y="63880"/>
                </a:lnTo>
                <a:lnTo>
                  <a:pt x="723264" y="73532"/>
                </a:lnTo>
                <a:lnTo>
                  <a:pt x="728852" y="72135"/>
                </a:lnTo>
                <a:lnTo>
                  <a:pt x="732916" y="70865"/>
                </a:lnTo>
                <a:lnTo>
                  <a:pt x="734226" y="70276"/>
                </a:lnTo>
                <a:lnTo>
                  <a:pt x="729360" y="69722"/>
                </a:lnTo>
                <a:lnTo>
                  <a:pt x="762528" y="69722"/>
                </a:lnTo>
                <a:lnTo>
                  <a:pt x="764921" y="67817"/>
                </a:lnTo>
                <a:lnTo>
                  <a:pt x="753236" y="55752"/>
                </a:lnTo>
                <a:close/>
              </a:path>
              <a:path w="1051686" h="164846">
                <a:moveTo>
                  <a:pt x="880258" y="72262"/>
                </a:moveTo>
                <a:lnTo>
                  <a:pt x="828421" y="72262"/>
                </a:lnTo>
                <a:lnTo>
                  <a:pt x="880363" y="72389"/>
                </a:lnTo>
                <a:close/>
              </a:path>
              <a:path w="1051686" h="164846">
                <a:moveTo>
                  <a:pt x="791463" y="70484"/>
                </a:moveTo>
                <a:lnTo>
                  <a:pt x="781303" y="70484"/>
                </a:lnTo>
                <a:lnTo>
                  <a:pt x="789443" y="70928"/>
                </a:lnTo>
                <a:lnTo>
                  <a:pt x="791463" y="70484"/>
                </a:lnTo>
                <a:close/>
              </a:path>
              <a:path w="1051686" h="164846">
                <a:moveTo>
                  <a:pt x="735456" y="69722"/>
                </a:moveTo>
                <a:lnTo>
                  <a:pt x="729360" y="69722"/>
                </a:lnTo>
                <a:lnTo>
                  <a:pt x="734226" y="70276"/>
                </a:lnTo>
                <a:lnTo>
                  <a:pt x="735456" y="69722"/>
                </a:lnTo>
                <a:close/>
              </a:path>
              <a:path w="1051686" h="164846">
                <a:moveTo>
                  <a:pt x="866012" y="55117"/>
                </a:moveTo>
                <a:lnTo>
                  <a:pt x="855979" y="64769"/>
                </a:lnTo>
                <a:lnTo>
                  <a:pt x="874032" y="64769"/>
                </a:lnTo>
                <a:lnTo>
                  <a:pt x="866012" y="55117"/>
                </a:lnTo>
                <a:close/>
              </a:path>
              <a:path w="1051686" h="164846">
                <a:moveTo>
                  <a:pt x="960382" y="133256"/>
                </a:moveTo>
                <a:lnTo>
                  <a:pt x="944328" y="133256"/>
                </a:lnTo>
                <a:lnTo>
                  <a:pt x="951525" y="143252"/>
                </a:lnTo>
                <a:lnTo>
                  <a:pt x="961301" y="152477"/>
                </a:lnTo>
                <a:lnTo>
                  <a:pt x="972384" y="158765"/>
                </a:lnTo>
                <a:lnTo>
                  <a:pt x="984884" y="161925"/>
                </a:lnTo>
                <a:lnTo>
                  <a:pt x="994282" y="163194"/>
                </a:lnTo>
                <a:lnTo>
                  <a:pt x="998981" y="162178"/>
                </a:lnTo>
                <a:lnTo>
                  <a:pt x="998981" y="158369"/>
                </a:lnTo>
                <a:lnTo>
                  <a:pt x="998474" y="157098"/>
                </a:lnTo>
                <a:lnTo>
                  <a:pt x="997457" y="154939"/>
                </a:lnTo>
                <a:lnTo>
                  <a:pt x="996187" y="153288"/>
                </a:lnTo>
                <a:lnTo>
                  <a:pt x="995472" y="149351"/>
                </a:lnTo>
                <a:lnTo>
                  <a:pt x="995377" y="147812"/>
                </a:lnTo>
                <a:lnTo>
                  <a:pt x="995329" y="146557"/>
                </a:lnTo>
                <a:lnTo>
                  <a:pt x="982217" y="146557"/>
                </a:lnTo>
                <a:lnTo>
                  <a:pt x="976376" y="145669"/>
                </a:lnTo>
                <a:lnTo>
                  <a:pt x="970660" y="142747"/>
                </a:lnTo>
                <a:lnTo>
                  <a:pt x="964946" y="137413"/>
                </a:lnTo>
                <a:lnTo>
                  <a:pt x="960382" y="133256"/>
                </a:lnTo>
                <a:close/>
              </a:path>
              <a:path w="1051686" h="164846">
                <a:moveTo>
                  <a:pt x="941931" y="65658"/>
                </a:moveTo>
                <a:lnTo>
                  <a:pt x="908684" y="65658"/>
                </a:lnTo>
                <a:lnTo>
                  <a:pt x="928611" y="71244"/>
                </a:lnTo>
                <a:lnTo>
                  <a:pt x="929937" y="85092"/>
                </a:lnTo>
                <a:lnTo>
                  <a:pt x="931653" y="97850"/>
                </a:lnTo>
                <a:lnTo>
                  <a:pt x="933672" y="109613"/>
                </a:lnTo>
                <a:lnTo>
                  <a:pt x="935905" y="120479"/>
                </a:lnTo>
                <a:lnTo>
                  <a:pt x="928225" y="127151"/>
                </a:lnTo>
                <a:lnTo>
                  <a:pt x="918532" y="134194"/>
                </a:lnTo>
                <a:lnTo>
                  <a:pt x="906815" y="141597"/>
                </a:lnTo>
                <a:lnTo>
                  <a:pt x="893063" y="149351"/>
                </a:lnTo>
                <a:lnTo>
                  <a:pt x="898400" y="153190"/>
                </a:lnTo>
                <a:lnTo>
                  <a:pt x="911805" y="147812"/>
                </a:lnTo>
                <a:lnTo>
                  <a:pt x="923827" y="142508"/>
                </a:lnTo>
                <a:lnTo>
                  <a:pt x="934618" y="137562"/>
                </a:lnTo>
                <a:lnTo>
                  <a:pt x="944328" y="133256"/>
                </a:lnTo>
                <a:lnTo>
                  <a:pt x="960382" y="133256"/>
                </a:lnTo>
                <a:lnTo>
                  <a:pt x="959230" y="132206"/>
                </a:lnTo>
                <a:lnTo>
                  <a:pt x="955166" y="126745"/>
                </a:lnTo>
                <a:lnTo>
                  <a:pt x="953912" y="119918"/>
                </a:lnTo>
                <a:lnTo>
                  <a:pt x="962094" y="112010"/>
                </a:lnTo>
                <a:lnTo>
                  <a:pt x="968545" y="104901"/>
                </a:lnTo>
                <a:lnTo>
                  <a:pt x="952626" y="104901"/>
                </a:lnTo>
                <a:lnTo>
                  <a:pt x="946368" y="102302"/>
                </a:lnTo>
                <a:lnTo>
                  <a:pt x="944242" y="90908"/>
                </a:lnTo>
                <a:lnTo>
                  <a:pt x="942687" y="77512"/>
                </a:lnTo>
                <a:lnTo>
                  <a:pt x="941931" y="65658"/>
                </a:lnTo>
                <a:close/>
              </a:path>
              <a:path w="1051686" h="164846">
                <a:moveTo>
                  <a:pt x="989076" y="116458"/>
                </a:moveTo>
                <a:lnTo>
                  <a:pt x="982217" y="146557"/>
                </a:lnTo>
                <a:lnTo>
                  <a:pt x="995329" y="146557"/>
                </a:lnTo>
                <a:lnTo>
                  <a:pt x="994986" y="137562"/>
                </a:lnTo>
                <a:lnTo>
                  <a:pt x="995084" y="132206"/>
                </a:lnTo>
                <a:lnTo>
                  <a:pt x="995299" y="127634"/>
                </a:lnTo>
                <a:lnTo>
                  <a:pt x="996314" y="118236"/>
                </a:lnTo>
                <a:lnTo>
                  <a:pt x="989076" y="116458"/>
                </a:lnTo>
                <a:close/>
              </a:path>
              <a:path w="1051686" h="164846">
                <a:moveTo>
                  <a:pt x="973074" y="73913"/>
                </a:moveTo>
                <a:lnTo>
                  <a:pt x="969009" y="81025"/>
                </a:lnTo>
                <a:lnTo>
                  <a:pt x="964946" y="87502"/>
                </a:lnTo>
                <a:lnTo>
                  <a:pt x="956817" y="99186"/>
                </a:lnTo>
                <a:lnTo>
                  <a:pt x="952626" y="104901"/>
                </a:lnTo>
                <a:lnTo>
                  <a:pt x="968545" y="104901"/>
                </a:lnTo>
                <a:lnTo>
                  <a:pt x="970709" y="102517"/>
                </a:lnTo>
                <a:lnTo>
                  <a:pt x="979804" y="91439"/>
                </a:lnTo>
                <a:lnTo>
                  <a:pt x="987425" y="86994"/>
                </a:lnTo>
                <a:lnTo>
                  <a:pt x="973074" y="73913"/>
                </a:lnTo>
                <a:close/>
              </a:path>
              <a:path w="1051686" h="164846">
                <a:moveTo>
                  <a:pt x="925419" y="3773"/>
                </a:moveTo>
                <a:lnTo>
                  <a:pt x="926510" y="27431"/>
                </a:lnTo>
                <a:lnTo>
                  <a:pt x="927988" y="56260"/>
                </a:lnTo>
                <a:lnTo>
                  <a:pt x="891794" y="59943"/>
                </a:lnTo>
                <a:lnTo>
                  <a:pt x="901064" y="68452"/>
                </a:lnTo>
                <a:lnTo>
                  <a:pt x="908684" y="65658"/>
                </a:lnTo>
                <a:lnTo>
                  <a:pt x="941931" y="65658"/>
                </a:lnTo>
                <a:lnTo>
                  <a:pt x="941704" y="62102"/>
                </a:lnTo>
                <a:lnTo>
                  <a:pt x="993648" y="56514"/>
                </a:lnTo>
                <a:lnTo>
                  <a:pt x="988225" y="51561"/>
                </a:lnTo>
                <a:lnTo>
                  <a:pt x="969009" y="51561"/>
                </a:lnTo>
                <a:lnTo>
                  <a:pt x="941209" y="42977"/>
                </a:lnTo>
                <a:lnTo>
                  <a:pt x="940434" y="16636"/>
                </a:lnTo>
                <a:lnTo>
                  <a:pt x="946530" y="10032"/>
                </a:lnTo>
                <a:lnTo>
                  <a:pt x="925419" y="3773"/>
                </a:lnTo>
                <a:close/>
              </a:path>
              <a:path w="1051686" h="164846">
                <a:moveTo>
                  <a:pt x="977519" y="41782"/>
                </a:moveTo>
                <a:lnTo>
                  <a:pt x="969009" y="51561"/>
                </a:lnTo>
                <a:lnTo>
                  <a:pt x="988225" y="51561"/>
                </a:lnTo>
                <a:lnTo>
                  <a:pt x="977519" y="41782"/>
                </a:lnTo>
                <a:close/>
              </a:path>
              <a:path w="1051686" h="164846">
                <a:moveTo>
                  <a:pt x="948816" y="14350"/>
                </a:moveTo>
                <a:lnTo>
                  <a:pt x="946403" y="18922"/>
                </a:lnTo>
                <a:lnTo>
                  <a:pt x="954912" y="27431"/>
                </a:lnTo>
                <a:lnTo>
                  <a:pt x="960501" y="33654"/>
                </a:lnTo>
                <a:lnTo>
                  <a:pt x="963040" y="37591"/>
                </a:lnTo>
                <a:lnTo>
                  <a:pt x="964819" y="41020"/>
                </a:lnTo>
                <a:lnTo>
                  <a:pt x="966724" y="42798"/>
                </a:lnTo>
                <a:lnTo>
                  <a:pt x="970533" y="42798"/>
                </a:lnTo>
                <a:lnTo>
                  <a:pt x="972311" y="41528"/>
                </a:lnTo>
                <a:lnTo>
                  <a:pt x="976249" y="36321"/>
                </a:lnTo>
                <a:lnTo>
                  <a:pt x="976756" y="33019"/>
                </a:lnTo>
                <a:lnTo>
                  <a:pt x="974512" y="26956"/>
                </a:lnTo>
                <a:lnTo>
                  <a:pt x="965785" y="21137"/>
                </a:lnTo>
                <a:lnTo>
                  <a:pt x="948816" y="14350"/>
                </a:lnTo>
                <a:close/>
              </a:path>
              <a:path w="1051686" h="164846">
                <a:moveTo>
                  <a:pt x="1006094" y="141731"/>
                </a:moveTo>
                <a:lnTo>
                  <a:pt x="1008167" y="149143"/>
                </a:lnTo>
                <a:lnTo>
                  <a:pt x="1021963" y="156597"/>
                </a:lnTo>
                <a:lnTo>
                  <a:pt x="1027049" y="164464"/>
                </a:lnTo>
                <a:lnTo>
                  <a:pt x="1046735" y="145669"/>
                </a:lnTo>
                <a:lnTo>
                  <a:pt x="1027810" y="145669"/>
                </a:lnTo>
                <a:lnTo>
                  <a:pt x="1019809" y="144525"/>
                </a:lnTo>
                <a:lnTo>
                  <a:pt x="1006094" y="141731"/>
                </a:lnTo>
                <a:close/>
              </a:path>
              <a:path w="1051686" h="164846">
                <a:moveTo>
                  <a:pt x="1033383" y="8177"/>
                </a:moveTo>
                <a:lnTo>
                  <a:pt x="1033663" y="20538"/>
                </a:lnTo>
                <a:lnTo>
                  <a:pt x="1033722" y="89530"/>
                </a:lnTo>
                <a:lnTo>
                  <a:pt x="1033652" y="139572"/>
                </a:lnTo>
                <a:lnTo>
                  <a:pt x="1033272" y="142747"/>
                </a:lnTo>
                <a:lnTo>
                  <a:pt x="1032001" y="144652"/>
                </a:lnTo>
                <a:lnTo>
                  <a:pt x="1029970" y="145160"/>
                </a:lnTo>
                <a:lnTo>
                  <a:pt x="1027810" y="145669"/>
                </a:lnTo>
                <a:lnTo>
                  <a:pt x="1046735" y="145669"/>
                </a:lnTo>
                <a:lnTo>
                  <a:pt x="1046860" y="15366"/>
                </a:lnTo>
                <a:lnTo>
                  <a:pt x="1051686" y="9525"/>
                </a:lnTo>
                <a:lnTo>
                  <a:pt x="1033383" y="8177"/>
                </a:lnTo>
                <a:close/>
              </a:path>
              <a:path w="1051686" h="164846">
                <a:moveTo>
                  <a:pt x="1000649" y="34682"/>
                </a:moveTo>
                <a:lnTo>
                  <a:pt x="1000870" y="45821"/>
                </a:lnTo>
                <a:lnTo>
                  <a:pt x="1000955" y="89530"/>
                </a:lnTo>
                <a:lnTo>
                  <a:pt x="1000809" y="102617"/>
                </a:lnTo>
                <a:lnTo>
                  <a:pt x="1000574" y="114817"/>
                </a:lnTo>
                <a:lnTo>
                  <a:pt x="1000251" y="126110"/>
                </a:lnTo>
                <a:lnTo>
                  <a:pt x="1014729" y="119887"/>
                </a:lnTo>
                <a:lnTo>
                  <a:pt x="1014222" y="112013"/>
                </a:lnTo>
                <a:lnTo>
                  <a:pt x="1014095" y="42036"/>
                </a:lnTo>
                <a:lnTo>
                  <a:pt x="1018921" y="36194"/>
                </a:lnTo>
                <a:lnTo>
                  <a:pt x="1000649" y="3468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7" name="object 27"/>
          <p:cNvSpPr txBox="1"/>
          <p:nvPr/>
        </p:nvSpPr>
        <p:spPr>
          <a:xfrm>
            <a:off x="763016" y="134461"/>
            <a:ext cx="4501614" cy="32662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70"/>
              </a:lnSpc>
              <a:spcBef>
                <a:spcPts val="128"/>
              </a:spcBef>
            </a:pPr>
            <a:r>
              <a:rPr dirty="0" smtClean="0" baseline="1074" sz="3300" spc="0" b="1">
                <a:solidFill>
                  <a:srgbClr val="333333"/>
                </a:solidFill>
                <a:latin typeface="Arial Black"/>
                <a:cs typeface="Arial Black"/>
              </a:rPr>
              <a:t>myS</a:t>
            </a:r>
            <a:r>
              <a:rPr dirty="0" smtClean="0" baseline="1074" sz="3300" spc="-9" b="1">
                <a:solidFill>
                  <a:srgbClr val="333333"/>
                </a:solidFill>
                <a:latin typeface="Arial Black"/>
                <a:cs typeface="Arial Black"/>
              </a:rPr>
              <a:t>A</a:t>
            </a:r>
            <a:r>
              <a:rPr dirty="0" smtClean="0" baseline="1074" sz="3300" spc="0" b="1">
                <a:solidFill>
                  <a:srgbClr val="333333"/>
                </a:solidFill>
                <a:latin typeface="Arial Black"/>
                <a:cs typeface="Arial Black"/>
              </a:rPr>
              <a:t>P</a:t>
            </a:r>
            <a:r>
              <a:rPr dirty="0" smtClean="0" baseline="1074" sz="3300" spc="-54" b="1">
                <a:solidFill>
                  <a:srgbClr val="333333"/>
                </a:solidFill>
                <a:latin typeface="Arial Black"/>
                <a:cs typeface="Arial Black"/>
              </a:rPr>
              <a:t> </a:t>
            </a:r>
            <a:r>
              <a:rPr dirty="0" smtClean="0" baseline="1074" sz="3300" spc="-4" b="1">
                <a:solidFill>
                  <a:srgbClr val="333333"/>
                </a:solidFill>
                <a:latin typeface="Arial Black"/>
                <a:cs typeface="Arial Black"/>
              </a:rPr>
              <a:t>H</a:t>
            </a:r>
            <a:r>
              <a:rPr dirty="0" smtClean="0" baseline="1074" sz="3300" spc="-4" b="1">
                <a:solidFill>
                  <a:srgbClr val="333333"/>
                </a:solidFill>
                <a:latin typeface="Arial Black"/>
                <a:cs typeface="Arial Black"/>
              </a:rPr>
              <a:t>R</a:t>
            </a:r>
            <a:r>
              <a:rPr dirty="0" smtClean="0" sz="2200" spc="9">
                <a:solidFill>
                  <a:srgbClr val="333333"/>
                </a:solidFill>
                <a:latin typeface="΢"/>
                <a:cs typeface="΢"/>
              </a:rPr>
              <a:t>支持员工生命周期管理</a:t>
            </a:r>
            <a:endParaRPr sz="2200">
              <a:latin typeface="微软雅黑"/>
              <a:cs typeface="微软雅黑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763016" y="945364"/>
            <a:ext cx="7890066" cy="584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8796">
              <a:lnSpc>
                <a:spcPts val="2345"/>
              </a:lnSpc>
              <a:spcBef>
                <a:spcPts val="117"/>
              </a:spcBef>
            </a:pPr>
            <a:r>
              <a:rPr dirty="0" smtClean="0" baseline="1449" sz="3000" spc="-651">
                <a:solidFill>
                  <a:srgbClr val="333333"/>
                </a:solidFill>
                <a:latin typeface="Arial"/>
                <a:cs typeface="Arial"/>
              </a:rPr>
              <a:t>m</a:t>
            </a:r>
            <a:r>
              <a:rPr dirty="0" smtClean="0" baseline="1449" sz="3000" spc="14">
                <a:solidFill>
                  <a:srgbClr val="333333"/>
                </a:solidFill>
                <a:latin typeface="Arial"/>
                <a:cs typeface="Arial"/>
              </a:rPr>
              <a:t>y</a:t>
            </a:r>
            <a:r>
              <a:rPr dirty="0" smtClean="0" baseline="1449" sz="3000" spc="-318">
                <a:solidFill>
                  <a:srgbClr val="333333"/>
                </a:solidFill>
                <a:latin typeface="Arial"/>
                <a:cs typeface="Arial"/>
              </a:rPr>
              <a:t>S</a:t>
            </a:r>
            <a:r>
              <a:rPr dirty="0" smtClean="0" baseline="1449" sz="3000" spc="-318">
                <a:solidFill>
                  <a:srgbClr val="333333"/>
                </a:solidFill>
                <a:latin typeface="Arial"/>
                <a:cs typeface="Arial"/>
              </a:rPr>
              <a:t>A</a:t>
            </a:r>
            <a:r>
              <a:rPr dirty="0" smtClean="0" baseline="1449" sz="3000" spc="-318">
                <a:solidFill>
                  <a:srgbClr val="333333"/>
                </a:solidFill>
                <a:latin typeface="Arial"/>
                <a:cs typeface="Arial"/>
              </a:rPr>
              <a:t>P</a:t>
            </a:r>
            <a:r>
              <a:rPr dirty="0" smtClean="0" baseline="1449" sz="3000" spc="414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dirty="0" smtClean="0" baseline="1449" sz="3000" spc="-437">
                <a:solidFill>
                  <a:srgbClr val="333333"/>
                </a:solidFill>
                <a:latin typeface="Arial"/>
                <a:cs typeface="Arial"/>
              </a:rPr>
              <a:t>H</a:t>
            </a:r>
            <a:r>
              <a:rPr dirty="0" smtClean="0" baseline="1449" sz="3000" spc="-437">
                <a:solidFill>
                  <a:srgbClr val="333333"/>
                </a:solidFill>
                <a:latin typeface="Arial"/>
                <a:cs typeface="Arial"/>
              </a:rPr>
              <a:t>R</a:t>
            </a:r>
            <a:r>
              <a:rPr dirty="0" smtClean="0" baseline="1449" sz="3000" spc="-172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dirty="0" smtClean="0" baseline="1449" sz="3000" spc="8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dirty="0" smtClean="0" sz="2000" spc="9">
                <a:solidFill>
                  <a:srgbClr val="333333"/>
                </a:solidFill>
                <a:latin typeface="΢"/>
                <a:cs typeface="΢"/>
              </a:rPr>
              <a:t>支</a:t>
            </a:r>
            <a:r>
              <a:rPr dirty="0" smtClean="0" sz="2000" spc="14">
                <a:solidFill>
                  <a:srgbClr val="333333"/>
                </a:solidFill>
                <a:latin typeface="΢"/>
                <a:cs typeface="΢"/>
              </a:rPr>
              <a:t>持</a:t>
            </a:r>
            <a:r>
              <a:rPr dirty="0" smtClean="0" sz="2000" spc="9">
                <a:solidFill>
                  <a:srgbClr val="333333"/>
                </a:solidFill>
                <a:latin typeface="΢"/>
                <a:cs typeface="΢"/>
              </a:rPr>
              <a:t>企业有效地管理员工生命</a:t>
            </a:r>
            <a:r>
              <a:rPr dirty="0" smtClean="0" sz="2000" spc="0">
                <a:solidFill>
                  <a:srgbClr val="333333"/>
                </a:solidFill>
                <a:latin typeface="΢"/>
                <a:cs typeface="΢"/>
              </a:rPr>
              <a:t>周</a:t>
            </a:r>
            <a:r>
              <a:rPr dirty="0" smtClean="0" sz="2000" spc="9">
                <a:solidFill>
                  <a:srgbClr val="333333"/>
                </a:solidFill>
                <a:latin typeface="΢"/>
                <a:cs typeface="΢"/>
              </a:rPr>
              <a:t>期的</a:t>
            </a:r>
            <a:r>
              <a:rPr dirty="0" smtClean="0" sz="2000" spc="0">
                <a:solidFill>
                  <a:srgbClr val="333333"/>
                </a:solidFill>
                <a:latin typeface="΢"/>
                <a:cs typeface="΢"/>
              </a:rPr>
              <a:t>各</a:t>
            </a:r>
            <a:r>
              <a:rPr dirty="0" smtClean="0" sz="2000" spc="9">
                <a:solidFill>
                  <a:srgbClr val="333333"/>
                </a:solidFill>
                <a:latin typeface="΢"/>
                <a:cs typeface="΢"/>
              </a:rPr>
              <a:t>个阶段</a:t>
            </a:r>
            <a:r>
              <a:rPr dirty="0" smtClean="0" sz="2000" spc="0">
                <a:solidFill>
                  <a:srgbClr val="333333"/>
                </a:solidFill>
                <a:latin typeface="΢"/>
                <a:cs typeface="΢"/>
              </a:rPr>
              <a:t>，</a:t>
            </a:r>
            <a:r>
              <a:rPr dirty="0" smtClean="0" sz="2000" spc="9">
                <a:solidFill>
                  <a:srgbClr val="333333"/>
                </a:solidFill>
                <a:latin typeface="΢"/>
                <a:cs typeface="΢"/>
              </a:rPr>
              <a:t>并把</a:t>
            </a:r>
            <a:r>
              <a:rPr dirty="0" smtClean="0" sz="2000" spc="0">
                <a:solidFill>
                  <a:srgbClr val="333333"/>
                </a:solidFill>
                <a:latin typeface="΢"/>
                <a:cs typeface="΢"/>
              </a:rPr>
              <a:t>他</a:t>
            </a:r>
            <a:r>
              <a:rPr dirty="0" smtClean="0" sz="2000" spc="9">
                <a:solidFill>
                  <a:srgbClr val="333333"/>
                </a:solidFill>
                <a:latin typeface="΢"/>
                <a:cs typeface="΢"/>
              </a:rPr>
              <a:t>们与</a:t>
            </a:r>
            <a:endParaRPr sz="2000">
              <a:latin typeface="微软雅黑"/>
              <a:cs typeface="微软雅黑"/>
            </a:endParaRPr>
          </a:p>
          <a:p>
            <a:pPr marL="12700" marR="38176">
              <a:lnSpc>
                <a:spcPts val="2260"/>
              </a:lnSpc>
            </a:pPr>
            <a:r>
              <a:rPr dirty="0" smtClean="0" sz="2000" spc="9">
                <a:solidFill>
                  <a:srgbClr val="333333"/>
                </a:solidFill>
                <a:latin typeface="΢"/>
                <a:cs typeface="΢"/>
              </a:rPr>
              <a:t>企业经营目标和成果的实现</a:t>
            </a:r>
            <a:r>
              <a:rPr dirty="0" smtClean="0" sz="2000" spc="0">
                <a:solidFill>
                  <a:srgbClr val="333333"/>
                </a:solidFill>
                <a:latin typeface="΢"/>
                <a:cs typeface="΢"/>
              </a:rPr>
              <a:t>紧</a:t>
            </a:r>
            <a:r>
              <a:rPr dirty="0" smtClean="0" sz="2000" spc="9">
                <a:solidFill>
                  <a:srgbClr val="333333"/>
                </a:solidFill>
                <a:latin typeface="΢"/>
                <a:cs typeface="΢"/>
              </a:rPr>
              <a:t>密集</a:t>
            </a:r>
            <a:r>
              <a:rPr dirty="0" smtClean="0" sz="2000" spc="0">
                <a:solidFill>
                  <a:srgbClr val="333333"/>
                </a:solidFill>
                <a:latin typeface="΢"/>
                <a:cs typeface="΢"/>
              </a:rPr>
              <a:t>成</a:t>
            </a:r>
            <a:r>
              <a:rPr dirty="0" smtClean="0" sz="2000" spc="9">
                <a:solidFill>
                  <a:srgbClr val="333333"/>
                </a:solidFill>
                <a:latin typeface="΢"/>
                <a:cs typeface="΢"/>
              </a:rPr>
              <a:t>在了</a:t>
            </a:r>
            <a:r>
              <a:rPr dirty="0" smtClean="0" sz="2000" spc="0">
                <a:solidFill>
                  <a:srgbClr val="333333"/>
                </a:solidFill>
                <a:latin typeface="΢"/>
                <a:cs typeface="΢"/>
              </a:rPr>
              <a:t>一起</a:t>
            </a:r>
            <a:endParaRPr sz="2000">
              <a:latin typeface="微软雅黑"/>
              <a:cs typeface="微软雅黑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884631" y="3027521"/>
            <a:ext cx="1230294" cy="2802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205"/>
              </a:lnSpc>
              <a:spcBef>
                <a:spcPts val="110"/>
              </a:spcBef>
            </a:pPr>
            <a:r>
              <a:rPr dirty="0" smtClean="0" sz="2000" spc="9">
                <a:solidFill>
                  <a:srgbClr val="333333"/>
                </a:solidFill>
                <a:latin typeface="΢"/>
                <a:cs typeface="΢"/>
              </a:rPr>
              <a:t>吸引</a:t>
            </a:r>
            <a:r>
              <a:rPr dirty="0" smtClean="0" baseline="-1449" sz="3000" spc="459">
                <a:solidFill>
                  <a:srgbClr val="333333"/>
                </a:solidFill>
                <a:latin typeface="Arial"/>
                <a:cs typeface="Arial"/>
              </a:rPr>
              <a:t>/</a:t>
            </a:r>
            <a:r>
              <a:rPr dirty="0" smtClean="0" sz="2000" spc="9">
                <a:solidFill>
                  <a:srgbClr val="333333"/>
                </a:solidFill>
                <a:latin typeface="΢"/>
                <a:cs typeface="΢"/>
              </a:rPr>
              <a:t>雇佣</a:t>
            </a:r>
            <a:endParaRPr sz="2000">
              <a:latin typeface="微软雅黑"/>
              <a:cs typeface="微软雅黑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2747264" y="3037562"/>
            <a:ext cx="588340" cy="2799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205"/>
              </a:lnSpc>
              <a:spcBef>
                <a:spcPts val="110"/>
              </a:spcBef>
            </a:pPr>
            <a:r>
              <a:rPr dirty="0" smtClean="0" sz="2000" spc="9">
                <a:solidFill>
                  <a:srgbClr val="333333"/>
                </a:solidFill>
                <a:latin typeface="΢"/>
                <a:cs typeface="΢"/>
              </a:rPr>
              <a:t>配置</a:t>
            </a:r>
            <a:endParaRPr sz="2000">
              <a:latin typeface="微软雅黑"/>
              <a:cs typeface="微软雅黑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4296917" y="3037562"/>
            <a:ext cx="588340" cy="2799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205"/>
              </a:lnSpc>
              <a:spcBef>
                <a:spcPts val="110"/>
              </a:spcBef>
            </a:pPr>
            <a:r>
              <a:rPr dirty="0" smtClean="0" sz="2000" spc="9">
                <a:solidFill>
                  <a:srgbClr val="333333"/>
                </a:solidFill>
                <a:latin typeface="΢"/>
                <a:cs typeface="΢"/>
              </a:rPr>
              <a:t>激励</a:t>
            </a:r>
            <a:endParaRPr sz="2000">
              <a:latin typeface="微软雅黑"/>
              <a:cs typeface="微软雅黑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5792470" y="3056485"/>
            <a:ext cx="588340" cy="2799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205"/>
              </a:lnSpc>
              <a:spcBef>
                <a:spcPts val="110"/>
              </a:spcBef>
            </a:pPr>
            <a:r>
              <a:rPr dirty="0" smtClean="0" sz="2000" spc="9">
                <a:solidFill>
                  <a:srgbClr val="333333"/>
                </a:solidFill>
                <a:latin typeface="΢"/>
                <a:cs typeface="΢"/>
              </a:rPr>
              <a:t>开发</a:t>
            </a:r>
            <a:endParaRPr sz="2000">
              <a:latin typeface="微软雅黑"/>
              <a:cs typeface="微软雅黑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7421626" y="3075662"/>
            <a:ext cx="588340" cy="2799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205"/>
              </a:lnSpc>
              <a:spcBef>
                <a:spcPts val="110"/>
              </a:spcBef>
            </a:pPr>
            <a:r>
              <a:rPr dirty="0" smtClean="0" sz="2000" spc="9">
                <a:solidFill>
                  <a:srgbClr val="333333"/>
                </a:solidFill>
                <a:latin typeface="΢"/>
                <a:cs typeface="΢"/>
              </a:rPr>
              <a:t>保留</a:t>
            </a:r>
            <a:endParaRPr sz="2000">
              <a:latin typeface="微软雅黑"/>
              <a:cs typeface="微软雅黑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4008882" y="4912034"/>
            <a:ext cx="1123639" cy="52400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63664" marR="179043" algn="ctr">
              <a:lnSpc>
                <a:spcPts val="1675"/>
              </a:lnSpc>
              <a:spcBef>
                <a:spcPts val="83"/>
              </a:spcBef>
            </a:pPr>
            <a:r>
              <a:rPr dirty="0" smtClean="0" baseline="1395" sz="2100" spc="9">
                <a:latin typeface="΢"/>
                <a:cs typeface="΢"/>
              </a:rPr>
              <a:t>绩</a:t>
            </a:r>
            <a:r>
              <a:rPr dirty="0" smtClean="0" baseline="1395" sz="2100" spc="9">
                <a:latin typeface="΢"/>
                <a:cs typeface="΢"/>
              </a:rPr>
              <a:t>效</a:t>
            </a:r>
            <a:r>
              <a:rPr dirty="0" smtClean="0" baseline="1395" sz="2100" spc="0">
                <a:latin typeface="΢"/>
                <a:cs typeface="΢"/>
              </a:rPr>
              <a:t>管理</a:t>
            </a:r>
            <a:endParaRPr sz="1400">
              <a:latin typeface="微软雅黑"/>
              <a:cs typeface="微软雅黑"/>
            </a:endParaRPr>
          </a:p>
          <a:p>
            <a:pPr algn="ctr">
              <a:lnSpc>
                <a:spcPts val="2320"/>
              </a:lnSpc>
              <a:spcBef>
                <a:spcPts val="162"/>
              </a:spcBef>
            </a:pPr>
            <a:r>
              <a:rPr dirty="0" smtClean="0" baseline="-4185" sz="2100" spc="14">
                <a:latin typeface="΢"/>
                <a:cs typeface="΢"/>
              </a:rPr>
              <a:t>薪</a:t>
            </a:r>
            <a:r>
              <a:rPr dirty="0" smtClean="0" baseline="-4185" sz="2100" spc="14">
                <a:latin typeface="΢"/>
                <a:cs typeface="΢"/>
              </a:rPr>
              <a:t>酬</a:t>
            </a:r>
            <a:r>
              <a:rPr dirty="0" smtClean="0" baseline="-4185" sz="2100" spc="0">
                <a:latin typeface="΢"/>
                <a:cs typeface="΢"/>
              </a:rPr>
              <a:t>福</a:t>
            </a:r>
            <a:r>
              <a:rPr dirty="0" smtClean="0" baseline="-4185" sz="2100" spc="4">
                <a:latin typeface="΢"/>
                <a:cs typeface="΢"/>
              </a:rPr>
              <a:t>利</a:t>
            </a:r>
            <a:r>
              <a:rPr dirty="0" smtClean="0" baseline="-4185" sz="2100" spc="-9">
                <a:latin typeface="΢"/>
                <a:cs typeface="΢"/>
              </a:rPr>
              <a:t>管</a:t>
            </a:r>
            <a:r>
              <a:rPr dirty="0" smtClean="0" baseline="-4185" sz="2100" spc="0">
                <a:latin typeface="΢"/>
                <a:cs typeface="΢"/>
              </a:rPr>
              <a:t>理</a:t>
            </a:r>
            <a:endParaRPr sz="1400">
              <a:latin typeface="微软雅黑"/>
              <a:cs typeface="微软雅黑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5408803" y="5571012"/>
            <a:ext cx="1741574" cy="7374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30822" marR="41489" algn="ctr">
              <a:lnSpc>
                <a:spcPts val="1675"/>
              </a:lnSpc>
              <a:spcBef>
                <a:spcPts val="83"/>
              </a:spcBef>
            </a:pPr>
            <a:r>
              <a:rPr dirty="0" smtClean="0" baseline="1395" sz="2100" spc="9">
                <a:latin typeface="΢"/>
                <a:cs typeface="΢"/>
              </a:rPr>
              <a:t>培</a:t>
            </a:r>
            <a:r>
              <a:rPr dirty="0" smtClean="0" baseline="1395" sz="2100" spc="9">
                <a:latin typeface="΢"/>
                <a:cs typeface="΢"/>
              </a:rPr>
              <a:t>训</a:t>
            </a:r>
            <a:r>
              <a:rPr dirty="0" smtClean="0" baseline="1395" sz="2100" spc="0">
                <a:latin typeface="΢"/>
                <a:cs typeface="΢"/>
              </a:rPr>
              <a:t>和商</a:t>
            </a:r>
            <a:r>
              <a:rPr dirty="0" smtClean="0" baseline="1395" sz="2100" spc="-14">
                <a:latin typeface="΢"/>
                <a:cs typeface="΢"/>
              </a:rPr>
              <a:t>务</a:t>
            </a:r>
            <a:r>
              <a:rPr dirty="0" smtClean="0" baseline="1395" sz="2100" spc="0">
                <a:latin typeface="΢"/>
                <a:cs typeface="΢"/>
              </a:rPr>
              <a:t>事件</a:t>
            </a:r>
            <a:r>
              <a:rPr dirty="0" smtClean="0" baseline="1395" sz="2100" spc="-14">
                <a:latin typeface="΢"/>
                <a:cs typeface="΢"/>
              </a:rPr>
              <a:t>管</a:t>
            </a:r>
            <a:r>
              <a:rPr dirty="0" smtClean="0" baseline="1395" sz="2100" spc="0">
                <a:latin typeface="΢"/>
                <a:cs typeface="΢"/>
              </a:rPr>
              <a:t>理</a:t>
            </a:r>
            <a:endParaRPr sz="1400">
              <a:latin typeface="微软雅黑"/>
              <a:cs typeface="微软雅黑"/>
            </a:endParaRPr>
          </a:p>
          <a:p>
            <a:pPr algn="ctr">
              <a:lnSpc>
                <a:spcPts val="2389"/>
              </a:lnSpc>
              <a:spcBef>
                <a:spcPts val="650"/>
              </a:spcBef>
            </a:pPr>
            <a:r>
              <a:rPr dirty="0" smtClean="0" sz="1400" spc="9">
                <a:latin typeface="΢"/>
                <a:cs typeface="΢"/>
              </a:rPr>
              <a:t>职</a:t>
            </a:r>
            <a:r>
              <a:rPr dirty="0" smtClean="0" sz="1400" spc="9">
                <a:latin typeface="΢"/>
                <a:cs typeface="΢"/>
              </a:rPr>
              <a:t>业</a:t>
            </a:r>
            <a:r>
              <a:rPr dirty="0" smtClean="0" sz="1400" spc="0">
                <a:latin typeface="΢"/>
                <a:cs typeface="΢"/>
              </a:rPr>
              <a:t>生涯</a:t>
            </a:r>
            <a:r>
              <a:rPr dirty="0" smtClean="0" sz="1400" spc="-14">
                <a:latin typeface="΢"/>
                <a:cs typeface="΢"/>
              </a:rPr>
              <a:t>规</a:t>
            </a:r>
            <a:r>
              <a:rPr dirty="0" smtClean="0" sz="1400" spc="0">
                <a:latin typeface="΢"/>
                <a:cs typeface="΢"/>
              </a:rPr>
              <a:t>划</a:t>
            </a:r>
            <a:r>
              <a:rPr dirty="0" smtClean="0" sz="1400" spc="249">
                <a:latin typeface="΢"/>
                <a:cs typeface="΢"/>
              </a:rPr>
              <a:t> </a:t>
            </a:r>
            <a:r>
              <a:rPr dirty="0" smtClean="0" sz="1400" spc="19">
                <a:latin typeface="Arial"/>
                <a:cs typeface="Arial"/>
              </a:rPr>
              <a:t>&amp;</a:t>
            </a:r>
            <a:r>
              <a:rPr dirty="0" smtClean="0" sz="1400" spc="59">
                <a:latin typeface="Arial"/>
                <a:cs typeface="Arial"/>
              </a:rPr>
              <a:t> </a:t>
            </a:r>
            <a:r>
              <a:rPr dirty="0" smtClean="0" sz="1400" spc="9">
                <a:latin typeface="΢"/>
                <a:cs typeface="΢"/>
              </a:rPr>
              <a:t>接班</a:t>
            </a:r>
            <a:r>
              <a:rPr dirty="0" smtClean="0" sz="1400" spc="9">
                <a:latin typeface="΢"/>
                <a:cs typeface="΢"/>
              </a:rPr>
              <a:t> </a:t>
            </a:r>
            <a:endParaRPr sz="1400">
              <a:latin typeface="微软雅黑"/>
              <a:cs typeface="微软雅黑"/>
            </a:endParaRPr>
          </a:p>
          <a:p>
            <a:pPr algn="ctr">
              <a:lnSpc>
                <a:spcPts val="1679"/>
              </a:lnSpc>
            </a:pPr>
            <a:r>
              <a:rPr dirty="0" smtClean="0" sz="1400" spc="14">
                <a:latin typeface="΢"/>
                <a:cs typeface="΢"/>
              </a:rPr>
              <a:t>人计划</a:t>
            </a:r>
            <a:endParaRPr sz="1400">
              <a:latin typeface="微软雅黑"/>
              <a:cs typeface="微软雅黑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09524" y="6633699"/>
            <a:ext cx="2386151" cy="13208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975"/>
              </a:lnSpc>
              <a:spcBef>
                <a:spcPts val="48"/>
              </a:spcBef>
            </a:pPr>
            <a:r>
              <a:rPr dirty="0" smtClean="0" sz="850" spc="0">
                <a:solidFill>
                  <a:srgbClr val="B1B1B1"/>
                </a:solidFill>
                <a:latin typeface="Symbol"/>
                <a:cs typeface="Symbol"/>
              </a:rPr>
              <a:t></a:t>
            </a:r>
            <a:r>
              <a:rPr dirty="0" smtClean="0" sz="850" spc="0">
                <a:solidFill>
                  <a:srgbClr val="B1B1B1"/>
                </a:solidFill>
                <a:latin typeface="Times New Roman"/>
                <a:cs typeface="Times New Roman"/>
              </a:rPr>
              <a:t> </a:t>
            </a:r>
            <a:r>
              <a:rPr dirty="0" smtClean="0" sz="850" spc="51">
                <a:solidFill>
                  <a:srgbClr val="B1B1B1"/>
                </a:solidFill>
                <a:latin typeface="Times New Roman"/>
                <a:cs typeface="Times New Roman"/>
              </a:rPr>
              <a:t> 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S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A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P</a:t>
            </a:r>
            <a:r>
              <a:rPr dirty="0" smtClean="0" sz="700" spc="-23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A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G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2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0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0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2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,</a:t>
            </a:r>
            <a:r>
              <a:rPr dirty="0" smtClean="0" sz="700" spc="12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T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itle</a:t>
            </a:r>
            <a:r>
              <a:rPr dirty="0" smtClean="0" sz="700" spc="-18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o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f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P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r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e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s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e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n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t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a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ti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o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n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,</a:t>
            </a:r>
            <a:r>
              <a:rPr dirty="0" smtClean="0" sz="700" spc="13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S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p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e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a</a:t>
            </a:r>
            <a:r>
              <a:rPr dirty="0" smtClean="0" sz="700" spc="9">
                <a:solidFill>
                  <a:srgbClr val="B1B1B1"/>
                </a:solidFill>
                <a:latin typeface="Arial"/>
                <a:cs typeface="Arial"/>
              </a:rPr>
              <a:t>k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e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r</a:t>
            </a:r>
            <a:r>
              <a:rPr dirty="0" smtClean="0" sz="700" spc="-20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Na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m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e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1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69</a:t>
            </a:r>
            <a:endParaRPr sz="700"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463295" y="4084320"/>
            <a:ext cx="8464296" cy="63703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3161895" marR="3147671" algn="ctr">
              <a:lnSpc>
                <a:spcPts val="2760"/>
              </a:lnSpc>
              <a:spcBef>
                <a:spcPts val="138"/>
              </a:spcBef>
            </a:pPr>
            <a:r>
              <a:rPr dirty="0" smtClean="0" baseline="-2170" sz="2700" spc="9">
                <a:solidFill>
                  <a:srgbClr val="333333"/>
                </a:solidFill>
                <a:latin typeface="΢"/>
                <a:cs typeface="΢"/>
              </a:rPr>
              <a:t>经营成果和衡量方法</a:t>
            </a:r>
            <a:endParaRPr sz="1800">
              <a:latin typeface="微软雅黑"/>
              <a:cs typeface="微软雅黑"/>
            </a:endParaRPr>
          </a:p>
          <a:p>
            <a:pPr marL="2470238" marR="2456522" algn="ctr">
              <a:lnSpc>
                <a:spcPts val="1970"/>
              </a:lnSpc>
            </a:pPr>
            <a:r>
              <a:rPr dirty="0" smtClean="0" baseline="-1395" sz="2100" spc="9">
                <a:solidFill>
                  <a:srgbClr val="333333"/>
                </a:solidFill>
                <a:latin typeface="΢"/>
                <a:cs typeface="΢"/>
              </a:rPr>
              <a:t>结果</a:t>
            </a:r>
            <a:r>
              <a:rPr dirty="0" smtClean="0" baseline="-1395" sz="2100" spc="0">
                <a:solidFill>
                  <a:srgbClr val="333333"/>
                </a:solidFill>
                <a:latin typeface="΢"/>
                <a:cs typeface="΢"/>
              </a:rPr>
              <a:t>是什</a:t>
            </a:r>
            <a:r>
              <a:rPr dirty="0" smtClean="0" baseline="-1395" sz="2100" spc="-9">
                <a:solidFill>
                  <a:srgbClr val="333333"/>
                </a:solidFill>
                <a:latin typeface="΢"/>
                <a:cs typeface="΢"/>
              </a:rPr>
              <a:t>么</a:t>
            </a:r>
            <a:r>
              <a:rPr dirty="0" smtClean="0" baseline="-2070" sz="2100" spc="4">
                <a:solidFill>
                  <a:srgbClr val="333333"/>
                </a:solidFill>
                <a:latin typeface="Arial"/>
                <a:cs typeface="Arial"/>
              </a:rPr>
              <a:t>?</a:t>
            </a:r>
            <a:r>
              <a:rPr dirty="0" smtClean="0" baseline="-2070" sz="2100" spc="0">
                <a:solidFill>
                  <a:srgbClr val="333333"/>
                </a:solidFill>
                <a:latin typeface="Arial"/>
                <a:cs typeface="Arial"/>
              </a:rPr>
              <a:t>                         </a:t>
            </a:r>
            <a:r>
              <a:rPr dirty="0" smtClean="0" baseline="-2070" sz="2100" spc="231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dirty="0" smtClean="0" baseline="-1395" sz="2100" spc="9">
                <a:solidFill>
                  <a:srgbClr val="333333"/>
                </a:solidFill>
                <a:latin typeface="΢"/>
                <a:cs typeface="΢"/>
              </a:rPr>
              <a:t>我们</a:t>
            </a:r>
            <a:r>
              <a:rPr dirty="0" smtClean="0" baseline="-1395" sz="2100" spc="0">
                <a:solidFill>
                  <a:srgbClr val="333333"/>
                </a:solidFill>
                <a:latin typeface="΢"/>
                <a:cs typeface="΢"/>
              </a:rPr>
              <a:t>成</a:t>
            </a:r>
            <a:r>
              <a:rPr dirty="0" smtClean="0" baseline="-1395" sz="2100" spc="-14">
                <a:solidFill>
                  <a:srgbClr val="333333"/>
                </a:solidFill>
                <a:latin typeface="΢"/>
                <a:cs typeface="΢"/>
              </a:rPr>
              <a:t>功</a:t>
            </a:r>
            <a:r>
              <a:rPr dirty="0" smtClean="0" baseline="-1395" sz="2100" spc="0">
                <a:solidFill>
                  <a:srgbClr val="333333"/>
                </a:solidFill>
                <a:latin typeface="΢"/>
                <a:cs typeface="΢"/>
              </a:rPr>
              <a:t>了吗</a:t>
            </a:r>
            <a:r>
              <a:rPr dirty="0" smtClean="0" baseline="-2070" sz="2100" spc="-77">
                <a:solidFill>
                  <a:srgbClr val="333333"/>
                </a:solidFill>
                <a:latin typeface="Arial"/>
                <a:cs typeface="Arial"/>
              </a:rPr>
              <a:t>?</a:t>
            </a:r>
            <a:endParaRPr sz="1400"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463295" y="1691639"/>
            <a:ext cx="8464296" cy="66598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3511930" marR="3498011" algn="ctr">
              <a:lnSpc>
                <a:spcPts val="2870"/>
              </a:lnSpc>
              <a:spcBef>
                <a:spcPts val="143"/>
              </a:spcBef>
            </a:pPr>
            <a:r>
              <a:rPr dirty="0" smtClean="0" baseline="-2170" sz="2700" spc="9">
                <a:solidFill>
                  <a:srgbClr val="333333"/>
                </a:solidFill>
                <a:latin typeface="΢"/>
                <a:cs typeface="΢"/>
              </a:rPr>
              <a:t>企业</a:t>
            </a:r>
            <a:r>
              <a:rPr dirty="0" smtClean="0" baseline="-2170" sz="2700" spc="14">
                <a:solidFill>
                  <a:srgbClr val="333333"/>
                </a:solidFill>
                <a:latin typeface="΢"/>
                <a:cs typeface="΢"/>
              </a:rPr>
              <a:t>经营目标</a:t>
            </a:r>
            <a:endParaRPr sz="1800">
              <a:latin typeface="微软雅黑"/>
              <a:cs typeface="微软雅黑"/>
            </a:endParaRPr>
          </a:p>
          <a:p>
            <a:pPr marL="1803996" marR="1788629" algn="ctr">
              <a:lnSpc>
                <a:spcPts val="1970"/>
              </a:lnSpc>
            </a:pPr>
            <a:r>
              <a:rPr dirty="0" smtClean="0" baseline="-1395" sz="2100" spc="9">
                <a:solidFill>
                  <a:srgbClr val="333333"/>
                </a:solidFill>
                <a:latin typeface="΢"/>
                <a:cs typeface="΢"/>
              </a:rPr>
              <a:t>我们</a:t>
            </a:r>
            <a:r>
              <a:rPr dirty="0" smtClean="0" baseline="-1395" sz="2100" spc="0">
                <a:solidFill>
                  <a:srgbClr val="333333"/>
                </a:solidFill>
                <a:latin typeface="΢"/>
                <a:cs typeface="΢"/>
              </a:rPr>
              <a:t>想</a:t>
            </a:r>
            <a:r>
              <a:rPr dirty="0" smtClean="0" baseline="-1395" sz="2100" spc="4">
                <a:solidFill>
                  <a:srgbClr val="333333"/>
                </a:solidFill>
                <a:latin typeface="΢"/>
                <a:cs typeface="΢"/>
              </a:rPr>
              <a:t>完</a:t>
            </a:r>
            <a:r>
              <a:rPr dirty="0" smtClean="0" baseline="-1395" sz="2100" spc="-9">
                <a:solidFill>
                  <a:srgbClr val="333333"/>
                </a:solidFill>
                <a:latin typeface="΢"/>
                <a:cs typeface="΢"/>
              </a:rPr>
              <a:t>成</a:t>
            </a:r>
            <a:r>
              <a:rPr dirty="0" smtClean="0" baseline="-1395" sz="2100" spc="0">
                <a:solidFill>
                  <a:srgbClr val="333333"/>
                </a:solidFill>
                <a:latin typeface="΢"/>
                <a:cs typeface="΢"/>
              </a:rPr>
              <a:t>什</a:t>
            </a:r>
            <a:r>
              <a:rPr dirty="0" smtClean="0" baseline="-1395" sz="2100" spc="-4">
                <a:solidFill>
                  <a:srgbClr val="333333"/>
                </a:solidFill>
                <a:latin typeface="΢"/>
                <a:cs typeface="΢"/>
              </a:rPr>
              <a:t>么</a:t>
            </a:r>
            <a:r>
              <a:rPr dirty="0" smtClean="0" baseline="-2070" sz="2100" spc="-4">
                <a:solidFill>
                  <a:srgbClr val="333333"/>
                </a:solidFill>
                <a:latin typeface="Arial"/>
                <a:cs typeface="Arial"/>
              </a:rPr>
              <a:t>?</a:t>
            </a:r>
            <a:r>
              <a:rPr dirty="0" smtClean="0" baseline="-2070" sz="2100" spc="0">
                <a:solidFill>
                  <a:srgbClr val="333333"/>
                </a:solidFill>
                <a:latin typeface="Arial"/>
                <a:cs typeface="Arial"/>
              </a:rPr>
              <a:t>                       </a:t>
            </a:r>
            <a:r>
              <a:rPr dirty="0" smtClean="0" baseline="-2070" sz="2100" spc="324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dirty="0" smtClean="0" baseline="-1395" sz="2100" spc="9">
                <a:solidFill>
                  <a:srgbClr val="333333"/>
                </a:solidFill>
                <a:latin typeface="΢"/>
                <a:cs typeface="΢"/>
              </a:rPr>
              <a:t>我</a:t>
            </a:r>
            <a:r>
              <a:rPr dirty="0" smtClean="0" baseline="-1395" sz="2100" spc="0">
                <a:solidFill>
                  <a:srgbClr val="333333"/>
                </a:solidFill>
                <a:latin typeface="΢"/>
                <a:cs typeface="΢"/>
              </a:rPr>
              <a:t>们需</a:t>
            </a:r>
            <a:r>
              <a:rPr dirty="0" smtClean="0" baseline="-1395" sz="2100" spc="-14">
                <a:solidFill>
                  <a:srgbClr val="333333"/>
                </a:solidFill>
                <a:latin typeface="΢"/>
                <a:cs typeface="΢"/>
              </a:rPr>
              <a:t>要</a:t>
            </a:r>
            <a:r>
              <a:rPr dirty="0" smtClean="0" baseline="-1395" sz="2100" spc="0">
                <a:solidFill>
                  <a:srgbClr val="333333"/>
                </a:solidFill>
                <a:latin typeface="΢"/>
                <a:cs typeface="΢"/>
              </a:rPr>
              <a:t>什么</a:t>
            </a:r>
            <a:r>
              <a:rPr dirty="0" smtClean="0" baseline="-1395" sz="2100" spc="-14">
                <a:solidFill>
                  <a:srgbClr val="333333"/>
                </a:solidFill>
                <a:latin typeface="΢"/>
                <a:cs typeface="΢"/>
              </a:rPr>
              <a:t>样</a:t>
            </a:r>
            <a:r>
              <a:rPr dirty="0" smtClean="0" baseline="-1395" sz="2100" spc="0">
                <a:solidFill>
                  <a:srgbClr val="333333"/>
                </a:solidFill>
                <a:latin typeface="΢"/>
                <a:cs typeface="΢"/>
              </a:rPr>
              <a:t>的人</a:t>
            </a:r>
            <a:r>
              <a:rPr dirty="0" smtClean="0" baseline="-1395" sz="2100" spc="-14">
                <a:solidFill>
                  <a:srgbClr val="333333"/>
                </a:solidFill>
                <a:latin typeface="΢"/>
                <a:cs typeface="΢"/>
              </a:rPr>
              <a:t>力</a:t>
            </a:r>
            <a:r>
              <a:rPr dirty="0" smtClean="0" baseline="-1395" sz="2100" spc="0">
                <a:solidFill>
                  <a:srgbClr val="333333"/>
                </a:solidFill>
                <a:latin typeface="΢"/>
                <a:cs typeface="΢"/>
              </a:rPr>
              <a:t>资</a:t>
            </a:r>
            <a:r>
              <a:rPr dirty="0" smtClean="0" baseline="-1395" sz="2100" spc="4">
                <a:solidFill>
                  <a:srgbClr val="333333"/>
                </a:solidFill>
                <a:latin typeface="΢"/>
                <a:cs typeface="΢"/>
              </a:rPr>
              <a:t>源</a:t>
            </a:r>
            <a:r>
              <a:rPr dirty="0" smtClean="0" baseline="-2070" sz="2100" spc="-77">
                <a:solidFill>
                  <a:srgbClr val="333333"/>
                </a:solidFill>
                <a:latin typeface="Arial"/>
                <a:cs typeface="Arial"/>
              </a:rPr>
              <a:t>?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7998"/>
          </a:xfrm>
          <a:custGeom>
            <a:avLst/>
            <a:gdLst/>
            <a:ahLst/>
            <a:cxnLst/>
            <a:rect l="l" t="t" r="r" b="b"/>
            <a:pathLst>
              <a:path w="9144000" h="6857998">
                <a:moveTo>
                  <a:pt x="9144000" y="6857998"/>
                </a:moveTo>
                <a:lnTo>
                  <a:pt x="9144000" y="0"/>
                </a:lnTo>
                <a:lnTo>
                  <a:pt x="0" y="0"/>
                </a:lnTo>
                <a:lnTo>
                  <a:pt x="0" y="6857998"/>
                </a:lnTo>
                <a:lnTo>
                  <a:pt x="9144000" y="6857998"/>
                </a:lnTo>
                <a:close/>
              </a:path>
            </a:pathLst>
          </a:custGeom>
          <a:solidFill>
            <a:srgbClr val="959595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/>
          <p:nvPr/>
        </p:nvSpPr>
        <p:spPr>
          <a:xfrm>
            <a:off x="0" y="0"/>
            <a:ext cx="9144000" cy="68579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240791" y="1170432"/>
            <a:ext cx="4114800" cy="3771900"/>
          </a:xfrm>
          <a:custGeom>
            <a:avLst/>
            <a:gdLst/>
            <a:ahLst/>
            <a:cxnLst/>
            <a:rect l="l" t="t" r="r" b="b"/>
            <a:pathLst>
              <a:path w="4114800" h="3771900">
                <a:moveTo>
                  <a:pt x="2057400" y="0"/>
                </a:moveTo>
                <a:lnTo>
                  <a:pt x="0" y="3771900"/>
                </a:lnTo>
                <a:lnTo>
                  <a:pt x="4114800" y="3771900"/>
                </a:lnTo>
                <a:lnTo>
                  <a:pt x="2057400" y="0"/>
                </a:lnTo>
                <a:close/>
              </a:path>
            </a:pathLst>
          </a:custGeom>
          <a:solidFill>
            <a:srgbClr val="D2F5E8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240791" y="1170432"/>
            <a:ext cx="4114800" cy="3771900"/>
          </a:xfrm>
          <a:custGeom>
            <a:avLst/>
            <a:gdLst/>
            <a:ahLst/>
            <a:cxnLst/>
            <a:rect l="l" t="t" r="r" b="b"/>
            <a:pathLst>
              <a:path w="4114800" h="3771900">
                <a:moveTo>
                  <a:pt x="0" y="3771900"/>
                </a:moveTo>
                <a:lnTo>
                  <a:pt x="2057400" y="0"/>
                </a:lnTo>
                <a:lnTo>
                  <a:pt x="4114800" y="3771900"/>
                </a:lnTo>
                <a:lnTo>
                  <a:pt x="0" y="3771900"/>
                </a:lnTo>
                <a:close/>
              </a:path>
            </a:pathLst>
          </a:custGeom>
          <a:ln w="12192">
            <a:solidFill>
              <a:srgbClr val="333333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1356360" y="2929127"/>
            <a:ext cx="1868424" cy="0"/>
          </a:xfrm>
          <a:custGeom>
            <a:avLst/>
            <a:gdLst/>
            <a:ahLst/>
            <a:cxnLst/>
            <a:rect l="l" t="t" r="r" b="b"/>
            <a:pathLst>
              <a:path w="1868424" h="0">
                <a:moveTo>
                  <a:pt x="0" y="0"/>
                </a:moveTo>
                <a:lnTo>
                  <a:pt x="1868424" y="0"/>
                </a:lnTo>
              </a:path>
            </a:pathLst>
          </a:custGeom>
          <a:ln w="12192">
            <a:solidFill>
              <a:srgbClr val="333333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4605654" y="2131060"/>
            <a:ext cx="4296410" cy="3628529"/>
          </a:xfrm>
          <a:custGeom>
            <a:avLst/>
            <a:gdLst/>
            <a:ahLst/>
            <a:cxnLst/>
            <a:rect l="l" t="t" r="r" b="b"/>
            <a:pathLst>
              <a:path w="4296410" h="3628529">
                <a:moveTo>
                  <a:pt x="0" y="0"/>
                </a:moveTo>
                <a:lnTo>
                  <a:pt x="1940560" y="3628529"/>
                </a:lnTo>
                <a:lnTo>
                  <a:pt x="4296410" y="35432"/>
                </a:lnTo>
                <a:lnTo>
                  <a:pt x="0" y="0"/>
                </a:lnTo>
                <a:close/>
              </a:path>
            </a:pathLst>
          </a:custGeom>
          <a:solidFill>
            <a:srgbClr val="D2F5E8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" name="object 8"/>
          <p:cNvSpPr/>
          <p:nvPr/>
        </p:nvSpPr>
        <p:spPr>
          <a:xfrm>
            <a:off x="4605654" y="2131060"/>
            <a:ext cx="4296410" cy="3628529"/>
          </a:xfrm>
          <a:custGeom>
            <a:avLst/>
            <a:gdLst/>
            <a:ahLst/>
            <a:cxnLst/>
            <a:rect l="l" t="t" r="r" b="b"/>
            <a:pathLst>
              <a:path w="4296410" h="3628529">
                <a:moveTo>
                  <a:pt x="0" y="0"/>
                </a:moveTo>
                <a:lnTo>
                  <a:pt x="4296410" y="35432"/>
                </a:lnTo>
                <a:lnTo>
                  <a:pt x="1940560" y="3628529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333333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" name="object 9"/>
          <p:cNvSpPr/>
          <p:nvPr/>
        </p:nvSpPr>
        <p:spPr>
          <a:xfrm>
            <a:off x="5512308" y="3759708"/>
            <a:ext cx="2336291" cy="0"/>
          </a:xfrm>
          <a:custGeom>
            <a:avLst/>
            <a:gdLst/>
            <a:ahLst/>
            <a:cxnLst/>
            <a:rect l="l" t="t" r="r" b="b"/>
            <a:pathLst>
              <a:path w="2336292" h="0">
                <a:moveTo>
                  <a:pt x="0" y="0"/>
                </a:moveTo>
                <a:lnTo>
                  <a:pt x="2336291" y="0"/>
                </a:lnTo>
              </a:path>
            </a:pathLst>
          </a:custGeom>
          <a:ln w="12192">
            <a:solidFill>
              <a:srgbClr val="333333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" name="object 10"/>
          <p:cNvSpPr/>
          <p:nvPr/>
        </p:nvSpPr>
        <p:spPr>
          <a:xfrm>
            <a:off x="4102608" y="3374135"/>
            <a:ext cx="1040891" cy="774191"/>
          </a:xfrm>
          <a:custGeom>
            <a:avLst/>
            <a:gdLst/>
            <a:ahLst/>
            <a:cxnLst/>
            <a:rect l="l" t="t" r="r" b="b"/>
            <a:pathLst>
              <a:path w="1040891" h="774191">
                <a:moveTo>
                  <a:pt x="780668" y="0"/>
                </a:moveTo>
                <a:lnTo>
                  <a:pt x="780668" y="193548"/>
                </a:lnTo>
                <a:lnTo>
                  <a:pt x="0" y="193548"/>
                </a:lnTo>
                <a:lnTo>
                  <a:pt x="0" y="580644"/>
                </a:lnTo>
                <a:lnTo>
                  <a:pt x="780668" y="580644"/>
                </a:lnTo>
                <a:lnTo>
                  <a:pt x="780668" y="774191"/>
                </a:lnTo>
                <a:lnTo>
                  <a:pt x="1040891" y="387095"/>
                </a:lnTo>
                <a:lnTo>
                  <a:pt x="780668" y="0"/>
                </a:lnTo>
                <a:close/>
              </a:path>
            </a:pathLst>
          </a:custGeom>
          <a:solidFill>
            <a:srgbClr val="EF9F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" name="object 11"/>
          <p:cNvSpPr/>
          <p:nvPr/>
        </p:nvSpPr>
        <p:spPr>
          <a:xfrm>
            <a:off x="4102608" y="3374135"/>
            <a:ext cx="1040891" cy="774191"/>
          </a:xfrm>
          <a:custGeom>
            <a:avLst/>
            <a:gdLst/>
            <a:ahLst/>
            <a:cxnLst/>
            <a:rect l="l" t="t" r="r" b="b"/>
            <a:pathLst>
              <a:path w="1040891" h="774191">
                <a:moveTo>
                  <a:pt x="0" y="193548"/>
                </a:moveTo>
                <a:lnTo>
                  <a:pt x="780668" y="193548"/>
                </a:lnTo>
                <a:lnTo>
                  <a:pt x="780668" y="0"/>
                </a:lnTo>
                <a:lnTo>
                  <a:pt x="1040891" y="387095"/>
                </a:lnTo>
                <a:lnTo>
                  <a:pt x="780668" y="774191"/>
                </a:lnTo>
                <a:lnTo>
                  <a:pt x="780668" y="580644"/>
                </a:lnTo>
                <a:lnTo>
                  <a:pt x="0" y="580644"/>
                </a:lnTo>
                <a:lnTo>
                  <a:pt x="0" y="193548"/>
                </a:lnTo>
                <a:close/>
              </a:path>
            </a:pathLst>
          </a:custGeom>
          <a:ln w="12192">
            <a:solidFill>
              <a:srgbClr val="333333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592937" y="163671"/>
            <a:ext cx="3725387" cy="30459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400"/>
              </a:lnSpc>
              <a:spcBef>
                <a:spcPts val="120"/>
              </a:spcBef>
            </a:pPr>
            <a:r>
              <a:rPr dirty="0" smtClean="0" sz="2200" spc="9">
                <a:latin typeface="΢"/>
                <a:cs typeface="΢"/>
              </a:rPr>
              <a:t>调整我们人力资源工作的重心</a:t>
            </a:r>
            <a:endParaRPr sz="2200">
              <a:latin typeface="微软雅黑"/>
              <a:cs typeface="微软雅黑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511553" y="2521902"/>
            <a:ext cx="1615440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600"/>
              </a:lnSpc>
              <a:spcBef>
                <a:spcPts val="130"/>
              </a:spcBef>
            </a:pPr>
            <a:r>
              <a:rPr dirty="0" smtClean="0" baseline="-1627" sz="3600" spc="9">
                <a:latin typeface="΢"/>
                <a:cs typeface="΢"/>
              </a:rPr>
              <a:t>战略性事务</a:t>
            </a:r>
            <a:endParaRPr sz="2400">
              <a:latin typeface="微软雅黑"/>
              <a:cs typeface="微软雅黑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906515" y="2978840"/>
            <a:ext cx="1615485" cy="3305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600"/>
              </a:lnSpc>
              <a:spcBef>
                <a:spcPts val="130"/>
              </a:spcBef>
            </a:pPr>
            <a:r>
              <a:rPr dirty="0" smtClean="0" baseline="-1627" sz="3600" spc="9">
                <a:latin typeface="΢"/>
                <a:cs typeface="΢"/>
              </a:rPr>
              <a:t>战略性事务</a:t>
            </a:r>
            <a:endParaRPr sz="2400">
              <a:latin typeface="微软雅黑"/>
              <a:cs typeface="微软雅黑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473453" y="3995610"/>
            <a:ext cx="1615440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600"/>
              </a:lnSpc>
              <a:spcBef>
                <a:spcPts val="130"/>
              </a:spcBef>
            </a:pPr>
            <a:r>
              <a:rPr dirty="0" smtClean="0" baseline="-1627" sz="3600" spc="9">
                <a:latin typeface="΢"/>
                <a:cs typeface="΢"/>
              </a:rPr>
              <a:t>操作性事务</a:t>
            </a:r>
            <a:endParaRPr sz="2400">
              <a:latin typeface="微软雅黑"/>
              <a:cs typeface="微软雅黑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868415" y="4211383"/>
            <a:ext cx="1615440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600"/>
              </a:lnSpc>
              <a:spcBef>
                <a:spcPts val="130"/>
              </a:spcBef>
            </a:pPr>
            <a:r>
              <a:rPr dirty="0" smtClean="0" baseline="-1627" sz="3600" spc="9">
                <a:latin typeface="΢"/>
                <a:cs typeface="΢"/>
              </a:rPr>
              <a:t>操作性事务</a:t>
            </a:r>
            <a:endParaRPr sz="2400">
              <a:latin typeface="微软雅黑"/>
              <a:cs typeface="微软雅黑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53390" y="5349216"/>
            <a:ext cx="5344576" cy="64561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440"/>
              </a:lnSpc>
              <a:spcBef>
                <a:spcPts val="122"/>
              </a:spcBef>
            </a:pPr>
            <a:r>
              <a:rPr dirty="0" smtClean="0" baseline="2929" sz="3000" spc="9">
                <a:latin typeface="΢"/>
                <a:cs typeface="΢"/>
              </a:rPr>
              <a:t>如果不调整</a:t>
            </a:r>
            <a:r>
              <a:rPr dirty="0" smtClean="0" baseline="2929" sz="3000" spc="14">
                <a:latin typeface="΢"/>
                <a:cs typeface="΢"/>
              </a:rPr>
              <a:t>，</a:t>
            </a:r>
            <a:r>
              <a:rPr dirty="0" smtClean="0" baseline="3545" sz="3000" spc="0" b="1">
                <a:latin typeface="Arial Black"/>
                <a:cs typeface="Arial Black"/>
              </a:rPr>
              <a:t>HR</a:t>
            </a:r>
            <a:r>
              <a:rPr dirty="0" smtClean="0" baseline="2929" sz="3000" spc="9">
                <a:latin typeface="΢"/>
                <a:cs typeface="΢"/>
              </a:rPr>
              <a:t>将</a:t>
            </a:r>
            <a:r>
              <a:rPr dirty="0" smtClean="0" baseline="2929" sz="3000" spc="0">
                <a:latin typeface="΢"/>
                <a:cs typeface="΢"/>
              </a:rPr>
              <a:t>会</a:t>
            </a:r>
            <a:r>
              <a:rPr dirty="0" smtClean="0" baseline="2929" sz="3000" spc="9">
                <a:latin typeface="΢"/>
                <a:cs typeface="΢"/>
              </a:rPr>
              <a:t>成</a:t>
            </a:r>
            <a:r>
              <a:rPr dirty="0" smtClean="0" baseline="2929" sz="3000" spc="9">
                <a:latin typeface="΢"/>
                <a:cs typeface="΢"/>
              </a:rPr>
              <a:t>为</a:t>
            </a:r>
            <a:r>
              <a:rPr dirty="0" smtClean="0" baseline="2929" sz="3000" spc="9">
                <a:latin typeface="΢"/>
                <a:cs typeface="΢"/>
              </a:rPr>
              <a:t>一</a:t>
            </a:r>
            <a:r>
              <a:rPr dirty="0" smtClean="0" baseline="2929" sz="3000" spc="0">
                <a:latin typeface="΢"/>
                <a:cs typeface="΢"/>
              </a:rPr>
              <a:t>个</a:t>
            </a:r>
            <a:r>
              <a:rPr dirty="0" smtClean="0" baseline="2929" sz="3000" spc="9">
                <a:latin typeface="΢"/>
                <a:cs typeface="΢"/>
              </a:rPr>
              <a:t>‘</a:t>
            </a:r>
            <a:r>
              <a:rPr dirty="0" smtClean="0" baseline="2929" sz="3000" spc="9">
                <a:latin typeface="΢"/>
                <a:cs typeface="΢"/>
              </a:rPr>
              <a:t>秘</a:t>
            </a:r>
            <a:r>
              <a:rPr dirty="0" smtClean="0" baseline="2929" sz="3000" spc="0">
                <a:latin typeface="΢"/>
                <a:cs typeface="΢"/>
              </a:rPr>
              <a:t>书</a:t>
            </a:r>
            <a:r>
              <a:rPr dirty="0" smtClean="0" baseline="2929" sz="3000" spc="9">
                <a:latin typeface="΢"/>
                <a:cs typeface="΢"/>
              </a:rPr>
              <a:t>’</a:t>
            </a:r>
            <a:r>
              <a:rPr dirty="0" smtClean="0" baseline="2929" sz="3000" spc="9">
                <a:latin typeface="΢"/>
                <a:cs typeface="΢"/>
              </a:rPr>
              <a:t>部</a:t>
            </a:r>
            <a:r>
              <a:rPr dirty="0" smtClean="0" baseline="2929" sz="3000" spc="0">
                <a:latin typeface="΢"/>
                <a:cs typeface="΢"/>
              </a:rPr>
              <a:t>门，</a:t>
            </a:r>
            <a:endParaRPr sz="2000">
              <a:latin typeface="微软雅黑"/>
              <a:cs typeface="微软雅黑"/>
            </a:endParaRPr>
          </a:p>
          <a:p>
            <a:pPr marL="12700" marR="41188">
              <a:lnSpc>
                <a:spcPts val="2640"/>
              </a:lnSpc>
              <a:spcBef>
                <a:spcPts val="10"/>
              </a:spcBef>
            </a:pPr>
            <a:r>
              <a:rPr dirty="0" smtClean="0" baseline="-2929" sz="3000" spc="9">
                <a:latin typeface="΢"/>
                <a:cs typeface="΢"/>
              </a:rPr>
              <a:t>可能被重组或外包出去！</a:t>
            </a:r>
            <a:endParaRPr sz="2000">
              <a:latin typeface="微软雅黑"/>
              <a:cs typeface="微软雅黑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09524" y="6633699"/>
            <a:ext cx="2337762" cy="13208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975"/>
              </a:lnSpc>
              <a:spcBef>
                <a:spcPts val="48"/>
              </a:spcBef>
            </a:pPr>
            <a:r>
              <a:rPr dirty="0" smtClean="0" sz="850" spc="0">
                <a:solidFill>
                  <a:srgbClr val="B1B1B1"/>
                </a:solidFill>
                <a:latin typeface="Symbol"/>
                <a:cs typeface="Symbol"/>
              </a:rPr>
              <a:t></a:t>
            </a:r>
            <a:r>
              <a:rPr dirty="0" smtClean="0" sz="850" spc="0">
                <a:solidFill>
                  <a:srgbClr val="B1B1B1"/>
                </a:solidFill>
                <a:latin typeface="Times New Roman"/>
                <a:cs typeface="Times New Roman"/>
              </a:rPr>
              <a:t> </a:t>
            </a:r>
            <a:r>
              <a:rPr dirty="0" smtClean="0" sz="850" spc="51">
                <a:solidFill>
                  <a:srgbClr val="B1B1B1"/>
                </a:solidFill>
                <a:latin typeface="Times New Roman"/>
                <a:cs typeface="Times New Roman"/>
              </a:rPr>
              <a:t> 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S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A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P</a:t>
            </a:r>
            <a:r>
              <a:rPr dirty="0" smtClean="0" sz="700" spc="-23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A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G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2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0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0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2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,</a:t>
            </a:r>
            <a:r>
              <a:rPr dirty="0" smtClean="0" sz="700" spc="12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T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itle</a:t>
            </a:r>
            <a:r>
              <a:rPr dirty="0" smtClean="0" sz="700" spc="-18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o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f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P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r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e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s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e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n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t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a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ti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o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n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,</a:t>
            </a:r>
            <a:r>
              <a:rPr dirty="0" smtClean="0" sz="700" spc="13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S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p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e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a</a:t>
            </a:r>
            <a:r>
              <a:rPr dirty="0" smtClean="0" sz="700" spc="9">
                <a:solidFill>
                  <a:srgbClr val="B1B1B1"/>
                </a:solidFill>
                <a:latin typeface="Arial"/>
                <a:cs typeface="Arial"/>
              </a:rPr>
              <a:t>k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e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r</a:t>
            </a:r>
            <a:r>
              <a:rPr dirty="0" smtClean="0" sz="700" spc="-20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Na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m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e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1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7</a:t>
            </a:r>
            <a:endParaRPr sz="7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356360" y="2789427"/>
            <a:ext cx="186842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0" name="object 20"/>
          <p:cNvSpPr txBox="1"/>
          <p:nvPr/>
        </p:nvSpPr>
        <p:spPr>
          <a:xfrm>
            <a:off x="5512308" y="3620008"/>
            <a:ext cx="2336291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7998"/>
          </a:xfrm>
          <a:custGeom>
            <a:avLst/>
            <a:gdLst/>
            <a:ahLst/>
            <a:cxnLst/>
            <a:rect l="l" t="t" r="r" b="b"/>
            <a:pathLst>
              <a:path w="9144000" h="6857998">
                <a:moveTo>
                  <a:pt x="9144000" y="6857998"/>
                </a:moveTo>
                <a:lnTo>
                  <a:pt x="9144000" y="0"/>
                </a:lnTo>
                <a:lnTo>
                  <a:pt x="0" y="0"/>
                </a:lnTo>
                <a:lnTo>
                  <a:pt x="0" y="6857998"/>
                </a:lnTo>
                <a:lnTo>
                  <a:pt x="9144000" y="6857998"/>
                </a:lnTo>
                <a:close/>
              </a:path>
            </a:pathLst>
          </a:custGeom>
          <a:solidFill>
            <a:srgbClr val="959595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/>
          <p:nvPr/>
        </p:nvSpPr>
        <p:spPr>
          <a:xfrm>
            <a:off x="0" y="0"/>
            <a:ext cx="9144000" cy="68579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5972555" y="1860804"/>
            <a:ext cx="396239" cy="3810000"/>
          </a:xfrm>
          <a:custGeom>
            <a:avLst/>
            <a:gdLst/>
            <a:ahLst/>
            <a:cxnLst/>
            <a:rect l="l" t="t" r="r" b="b"/>
            <a:pathLst>
              <a:path w="396239" h="3810000">
                <a:moveTo>
                  <a:pt x="0" y="3810000"/>
                </a:moveTo>
                <a:lnTo>
                  <a:pt x="396239" y="3810000"/>
                </a:lnTo>
                <a:lnTo>
                  <a:pt x="396239" y="0"/>
                </a:lnTo>
                <a:lnTo>
                  <a:pt x="0" y="0"/>
                </a:lnTo>
                <a:lnTo>
                  <a:pt x="0" y="3810000"/>
                </a:lnTo>
                <a:close/>
              </a:path>
            </a:pathLst>
          </a:custGeom>
          <a:solidFill>
            <a:srgbClr val="D3D293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472440" y="2442972"/>
            <a:ext cx="4716780" cy="12923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472440" y="3698747"/>
            <a:ext cx="4716780" cy="56997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472440" y="1865376"/>
            <a:ext cx="4716780" cy="60045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" name="object 8"/>
          <p:cNvSpPr/>
          <p:nvPr/>
        </p:nvSpPr>
        <p:spPr>
          <a:xfrm>
            <a:off x="472440" y="4302252"/>
            <a:ext cx="4716780" cy="51054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" name="object 9"/>
          <p:cNvSpPr/>
          <p:nvPr/>
        </p:nvSpPr>
        <p:spPr>
          <a:xfrm>
            <a:off x="6560057" y="3736085"/>
            <a:ext cx="2421636" cy="1758695"/>
          </a:xfrm>
          <a:custGeom>
            <a:avLst/>
            <a:gdLst/>
            <a:ahLst/>
            <a:cxnLst/>
            <a:rect l="l" t="t" r="r" b="b"/>
            <a:pathLst>
              <a:path w="2421636" h="1758696">
                <a:moveTo>
                  <a:pt x="0" y="1758695"/>
                </a:moveTo>
                <a:lnTo>
                  <a:pt x="2421636" y="1758695"/>
                </a:lnTo>
                <a:lnTo>
                  <a:pt x="2421636" y="0"/>
                </a:lnTo>
                <a:lnTo>
                  <a:pt x="0" y="0"/>
                </a:lnTo>
                <a:lnTo>
                  <a:pt x="0" y="1758695"/>
                </a:lnTo>
                <a:close/>
              </a:path>
            </a:pathLst>
          </a:custGeom>
          <a:ln w="19812">
            <a:solidFill>
              <a:srgbClr val="DFA4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" name="object 10"/>
          <p:cNvSpPr/>
          <p:nvPr/>
        </p:nvSpPr>
        <p:spPr>
          <a:xfrm>
            <a:off x="472440" y="4919471"/>
            <a:ext cx="4716780" cy="397763"/>
          </a:xfrm>
          <a:custGeom>
            <a:avLst/>
            <a:gdLst/>
            <a:ahLst/>
            <a:cxnLst/>
            <a:rect l="l" t="t" r="r" b="b"/>
            <a:pathLst>
              <a:path w="4716780" h="397763">
                <a:moveTo>
                  <a:pt x="0" y="397763"/>
                </a:moveTo>
                <a:lnTo>
                  <a:pt x="4716780" y="397763"/>
                </a:lnTo>
                <a:lnTo>
                  <a:pt x="4716780" y="0"/>
                </a:lnTo>
                <a:lnTo>
                  <a:pt x="0" y="0"/>
                </a:lnTo>
                <a:lnTo>
                  <a:pt x="0" y="397763"/>
                </a:lnTo>
                <a:close/>
              </a:path>
            </a:pathLst>
          </a:custGeom>
          <a:solidFill>
            <a:srgbClr val="D7E7D4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" name="object 11"/>
          <p:cNvSpPr/>
          <p:nvPr/>
        </p:nvSpPr>
        <p:spPr>
          <a:xfrm>
            <a:off x="4940808" y="1876805"/>
            <a:ext cx="114300" cy="838200"/>
          </a:xfrm>
          <a:custGeom>
            <a:avLst/>
            <a:gdLst/>
            <a:ahLst/>
            <a:cxnLst/>
            <a:rect l="l" t="t" r="r" b="b"/>
            <a:pathLst>
              <a:path w="114300" h="838200">
                <a:moveTo>
                  <a:pt x="76200" y="95250"/>
                </a:moveTo>
                <a:lnTo>
                  <a:pt x="38100" y="95250"/>
                </a:lnTo>
                <a:lnTo>
                  <a:pt x="38100" y="838200"/>
                </a:lnTo>
                <a:lnTo>
                  <a:pt x="76200" y="838200"/>
                </a:lnTo>
                <a:lnTo>
                  <a:pt x="76200" y="95250"/>
                </a:lnTo>
                <a:close/>
              </a:path>
              <a:path w="114300" h="838200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838200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DFA4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" name="object 12"/>
          <p:cNvSpPr/>
          <p:nvPr/>
        </p:nvSpPr>
        <p:spPr>
          <a:xfrm>
            <a:off x="4988814" y="4263390"/>
            <a:ext cx="0" cy="1239012"/>
          </a:xfrm>
          <a:custGeom>
            <a:avLst/>
            <a:gdLst/>
            <a:ahLst/>
            <a:cxnLst/>
            <a:rect l="l" t="t" r="r" b="b"/>
            <a:pathLst>
              <a:path w="0" h="1239012">
                <a:moveTo>
                  <a:pt x="0" y="0"/>
                </a:moveTo>
                <a:lnTo>
                  <a:pt x="0" y="1239012"/>
                </a:lnTo>
              </a:path>
            </a:pathLst>
          </a:custGeom>
          <a:ln w="38100">
            <a:solidFill>
              <a:srgbClr val="DFA4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" name="object 13"/>
          <p:cNvSpPr/>
          <p:nvPr/>
        </p:nvSpPr>
        <p:spPr>
          <a:xfrm>
            <a:off x="4973701" y="5432425"/>
            <a:ext cx="1018921" cy="114300"/>
          </a:xfrm>
          <a:custGeom>
            <a:avLst/>
            <a:gdLst/>
            <a:ahLst/>
            <a:cxnLst/>
            <a:rect l="l" t="t" r="r" b="b"/>
            <a:pathLst>
              <a:path w="1018921" h="114300">
                <a:moveTo>
                  <a:pt x="904875" y="0"/>
                </a:moveTo>
                <a:lnTo>
                  <a:pt x="904705" y="38026"/>
                </a:lnTo>
                <a:lnTo>
                  <a:pt x="923798" y="38100"/>
                </a:lnTo>
                <a:lnTo>
                  <a:pt x="923671" y="76200"/>
                </a:lnTo>
                <a:lnTo>
                  <a:pt x="904536" y="76200"/>
                </a:lnTo>
                <a:lnTo>
                  <a:pt x="904366" y="114300"/>
                </a:lnTo>
                <a:lnTo>
                  <a:pt x="981248" y="76200"/>
                </a:lnTo>
                <a:lnTo>
                  <a:pt x="923671" y="76200"/>
                </a:lnTo>
                <a:lnTo>
                  <a:pt x="981397" y="76126"/>
                </a:lnTo>
                <a:lnTo>
                  <a:pt x="1018921" y="57531"/>
                </a:lnTo>
                <a:lnTo>
                  <a:pt x="904875" y="0"/>
                </a:lnTo>
                <a:close/>
              </a:path>
              <a:path w="1018921" h="114300">
                <a:moveTo>
                  <a:pt x="904705" y="38026"/>
                </a:moveTo>
                <a:lnTo>
                  <a:pt x="904536" y="76126"/>
                </a:lnTo>
                <a:lnTo>
                  <a:pt x="923671" y="76200"/>
                </a:lnTo>
                <a:lnTo>
                  <a:pt x="923798" y="38100"/>
                </a:lnTo>
                <a:lnTo>
                  <a:pt x="904705" y="38026"/>
                </a:lnTo>
                <a:close/>
              </a:path>
              <a:path w="1018921" h="114300">
                <a:moveTo>
                  <a:pt x="126" y="34543"/>
                </a:moveTo>
                <a:lnTo>
                  <a:pt x="0" y="72643"/>
                </a:lnTo>
                <a:lnTo>
                  <a:pt x="904536" y="76126"/>
                </a:lnTo>
                <a:lnTo>
                  <a:pt x="904705" y="38026"/>
                </a:lnTo>
                <a:lnTo>
                  <a:pt x="126" y="34543"/>
                </a:lnTo>
                <a:close/>
              </a:path>
            </a:pathLst>
          </a:custGeom>
          <a:solidFill>
            <a:srgbClr val="DFA4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" name="object 14"/>
          <p:cNvSpPr/>
          <p:nvPr/>
        </p:nvSpPr>
        <p:spPr>
          <a:xfrm>
            <a:off x="472440" y="2871216"/>
            <a:ext cx="4280916" cy="83819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" name="object 15"/>
          <p:cNvSpPr/>
          <p:nvPr/>
        </p:nvSpPr>
        <p:spPr>
          <a:xfrm>
            <a:off x="2613660" y="2874264"/>
            <a:ext cx="792479" cy="83515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763016" y="134461"/>
            <a:ext cx="4597626" cy="32662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70"/>
              </a:lnSpc>
              <a:spcBef>
                <a:spcPts val="128"/>
              </a:spcBef>
            </a:pPr>
            <a:r>
              <a:rPr dirty="0" smtClean="0" baseline="1074" sz="3300" spc="0" b="1">
                <a:solidFill>
                  <a:srgbClr val="333333"/>
                </a:solidFill>
                <a:latin typeface="Arial Black"/>
                <a:cs typeface="Arial Black"/>
              </a:rPr>
              <a:t>myS</a:t>
            </a:r>
            <a:r>
              <a:rPr dirty="0" smtClean="0" baseline="1074" sz="3300" spc="-9" b="1">
                <a:solidFill>
                  <a:srgbClr val="333333"/>
                </a:solidFill>
                <a:latin typeface="Arial Black"/>
                <a:cs typeface="Arial Black"/>
              </a:rPr>
              <a:t>A</a:t>
            </a:r>
            <a:r>
              <a:rPr dirty="0" smtClean="0" baseline="1074" sz="3300" spc="0" b="1">
                <a:solidFill>
                  <a:srgbClr val="333333"/>
                </a:solidFill>
                <a:latin typeface="Arial Black"/>
                <a:cs typeface="Arial Black"/>
              </a:rPr>
              <a:t>P</a:t>
            </a:r>
            <a:r>
              <a:rPr dirty="0" smtClean="0" baseline="1074" sz="3300" spc="-54" b="1">
                <a:solidFill>
                  <a:srgbClr val="333333"/>
                </a:solidFill>
                <a:latin typeface="Arial Black"/>
                <a:cs typeface="Arial Black"/>
              </a:rPr>
              <a:t> </a:t>
            </a:r>
            <a:r>
              <a:rPr dirty="0" smtClean="0" baseline="1074" sz="3300" spc="-4" b="1">
                <a:solidFill>
                  <a:srgbClr val="333333"/>
                </a:solidFill>
                <a:latin typeface="Arial Black"/>
                <a:cs typeface="Arial Black"/>
              </a:rPr>
              <a:t>H</a:t>
            </a:r>
            <a:r>
              <a:rPr dirty="0" smtClean="0" baseline="1074" sz="3300" spc="0" b="1">
                <a:solidFill>
                  <a:srgbClr val="333333"/>
                </a:solidFill>
                <a:latin typeface="Arial Black"/>
                <a:cs typeface="Arial Black"/>
              </a:rPr>
              <a:t>R</a:t>
            </a:r>
            <a:r>
              <a:rPr dirty="0" smtClean="0" baseline="1074" sz="3300" spc="-15" b="1">
                <a:solidFill>
                  <a:srgbClr val="333333"/>
                </a:solidFill>
                <a:latin typeface="Arial Black"/>
                <a:cs typeface="Arial Black"/>
              </a:rPr>
              <a:t> </a:t>
            </a:r>
            <a:r>
              <a:rPr dirty="0" smtClean="0" sz="2200" spc="9">
                <a:solidFill>
                  <a:srgbClr val="333333"/>
                </a:solidFill>
                <a:latin typeface="΢"/>
                <a:cs typeface="΢"/>
              </a:rPr>
              <a:t>高效完成员工事务处理</a:t>
            </a:r>
            <a:endParaRPr sz="2200">
              <a:latin typeface="微软雅黑"/>
              <a:cs typeface="微软雅黑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63016" y="945364"/>
            <a:ext cx="7888447" cy="584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8796">
              <a:lnSpc>
                <a:spcPts val="2345"/>
              </a:lnSpc>
              <a:spcBef>
                <a:spcPts val="117"/>
              </a:spcBef>
            </a:pPr>
            <a:r>
              <a:rPr dirty="0" smtClean="0" baseline="1449" sz="3000" spc="-651">
                <a:solidFill>
                  <a:srgbClr val="333333"/>
                </a:solidFill>
                <a:latin typeface="Arial"/>
                <a:cs typeface="Arial"/>
              </a:rPr>
              <a:t>m</a:t>
            </a:r>
            <a:r>
              <a:rPr dirty="0" smtClean="0" baseline="1449" sz="3000" spc="14">
                <a:solidFill>
                  <a:srgbClr val="333333"/>
                </a:solidFill>
                <a:latin typeface="Arial"/>
                <a:cs typeface="Arial"/>
              </a:rPr>
              <a:t>y</a:t>
            </a:r>
            <a:r>
              <a:rPr dirty="0" smtClean="0" baseline="1449" sz="3000" spc="-318">
                <a:solidFill>
                  <a:srgbClr val="333333"/>
                </a:solidFill>
                <a:latin typeface="Arial"/>
                <a:cs typeface="Arial"/>
              </a:rPr>
              <a:t>S</a:t>
            </a:r>
            <a:r>
              <a:rPr dirty="0" smtClean="0" baseline="1449" sz="3000" spc="-318">
                <a:solidFill>
                  <a:srgbClr val="333333"/>
                </a:solidFill>
                <a:latin typeface="Arial"/>
                <a:cs typeface="Arial"/>
              </a:rPr>
              <a:t>A</a:t>
            </a:r>
            <a:r>
              <a:rPr dirty="0" smtClean="0" baseline="1449" sz="3000" spc="-318">
                <a:solidFill>
                  <a:srgbClr val="333333"/>
                </a:solidFill>
                <a:latin typeface="Arial"/>
                <a:cs typeface="Arial"/>
              </a:rPr>
              <a:t>P</a:t>
            </a:r>
            <a:r>
              <a:rPr dirty="0" smtClean="0" baseline="1449" sz="3000" spc="414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dirty="0" smtClean="0" baseline="1449" sz="3000" spc="-437">
                <a:solidFill>
                  <a:srgbClr val="333333"/>
                </a:solidFill>
                <a:latin typeface="Arial"/>
                <a:cs typeface="Arial"/>
              </a:rPr>
              <a:t>H</a:t>
            </a:r>
            <a:r>
              <a:rPr dirty="0" smtClean="0" baseline="1449" sz="3000" spc="-437">
                <a:solidFill>
                  <a:srgbClr val="333333"/>
                </a:solidFill>
                <a:latin typeface="Arial"/>
                <a:cs typeface="Arial"/>
              </a:rPr>
              <a:t>R</a:t>
            </a:r>
            <a:r>
              <a:rPr dirty="0" smtClean="0" baseline="1449" sz="3000" spc="-172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dirty="0" smtClean="0" baseline="1449" sz="3000" spc="8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dirty="0" smtClean="0" sz="2000" spc="9">
                <a:solidFill>
                  <a:srgbClr val="333333"/>
                </a:solidFill>
                <a:latin typeface="΢"/>
                <a:cs typeface="΢"/>
              </a:rPr>
              <a:t>帮</a:t>
            </a:r>
            <a:r>
              <a:rPr dirty="0" smtClean="0" sz="2000" spc="14">
                <a:solidFill>
                  <a:srgbClr val="333333"/>
                </a:solidFill>
                <a:latin typeface="΢"/>
                <a:cs typeface="΢"/>
              </a:rPr>
              <a:t>助</a:t>
            </a:r>
            <a:r>
              <a:rPr dirty="0" smtClean="0" sz="2000" spc="9">
                <a:solidFill>
                  <a:srgbClr val="333333"/>
                </a:solidFill>
                <a:latin typeface="΢"/>
                <a:cs typeface="΢"/>
              </a:rPr>
              <a:t>企业快速高效地完</a:t>
            </a:r>
            <a:r>
              <a:rPr dirty="0" smtClean="0" sz="2000" spc="14">
                <a:solidFill>
                  <a:srgbClr val="333333"/>
                </a:solidFill>
                <a:latin typeface="΢"/>
                <a:cs typeface="΢"/>
              </a:rPr>
              <a:t>成</a:t>
            </a:r>
            <a:r>
              <a:rPr dirty="0" smtClean="0" baseline="1449" sz="3000" spc="-427">
                <a:solidFill>
                  <a:srgbClr val="333333"/>
                </a:solidFill>
                <a:latin typeface="Arial"/>
                <a:cs typeface="Arial"/>
              </a:rPr>
              <a:t>H</a:t>
            </a:r>
            <a:r>
              <a:rPr dirty="0" smtClean="0" baseline="1449" sz="3000" spc="-442">
                <a:solidFill>
                  <a:srgbClr val="333333"/>
                </a:solidFill>
                <a:latin typeface="Arial"/>
                <a:cs typeface="Arial"/>
              </a:rPr>
              <a:t>R</a:t>
            </a:r>
            <a:r>
              <a:rPr dirty="0" smtClean="0" sz="2000" spc="9">
                <a:solidFill>
                  <a:srgbClr val="333333"/>
                </a:solidFill>
                <a:latin typeface="΢"/>
                <a:cs typeface="΢"/>
              </a:rPr>
              <a:t>相</a:t>
            </a:r>
            <a:r>
              <a:rPr dirty="0" smtClean="0" sz="2000" spc="0">
                <a:solidFill>
                  <a:srgbClr val="333333"/>
                </a:solidFill>
                <a:latin typeface="΢"/>
                <a:cs typeface="΢"/>
              </a:rPr>
              <a:t>关</a:t>
            </a:r>
            <a:r>
              <a:rPr dirty="0" smtClean="0" sz="2000" spc="9">
                <a:solidFill>
                  <a:srgbClr val="333333"/>
                </a:solidFill>
                <a:latin typeface="΢"/>
                <a:cs typeface="΢"/>
              </a:rPr>
              <a:t>事</a:t>
            </a:r>
            <a:r>
              <a:rPr dirty="0" smtClean="0" sz="2000" spc="9">
                <a:solidFill>
                  <a:srgbClr val="333333"/>
                </a:solidFill>
                <a:latin typeface="΢"/>
                <a:cs typeface="΢"/>
              </a:rPr>
              <a:t>务</a:t>
            </a:r>
            <a:r>
              <a:rPr dirty="0" smtClean="0" sz="2000" spc="0">
                <a:solidFill>
                  <a:srgbClr val="333333"/>
                </a:solidFill>
                <a:latin typeface="΢"/>
                <a:cs typeface="΢"/>
              </a:rPr>
              <a:t>和</a:t>
            </a:r>
            <a:r>
              <a:rPr dirty="0" smtClean="0" sz="2000" spc="9">
                <a:solidFill>
                  <a:srgbClr val="333333"/>
                </a:solidFill>
                <a:latin typeface="΢"/>
                <a:cs typeface="΢"/>
              </a:rPr>
              <a:t>流</a:t>
            </a:r>
            <a:r>
              <a:rPr dirty="0" smtClean="0" sz="2000" spc="9">
                <a:solidFill>
                  <a:srgbClr val="333333"/>
                </a:solidFill>
                <a:latin typeface="΢"/>
                <a:cs typeface="΢"/>
              </a:rPr>
              <a:t>程</a:t>
            </a:r>
            <a:r>
              <a:rPr dirty="0" smtClean="0" sz="2000" spc="9">
                <a:solidFill>
                  <a:srgbClr val="333333"/>
                </a:solidFill>
                <a:latin typeface="΢"/>
                <a:cs typeface="΢"/>
              </a:rPr>
              <a:t>，</a:t>
            </a:r>
            <a:r>
              <a:rPr dirty="0" smtClean="0" sz="2000" spc="0">
                <a:solidFill>
                  <a:srgbClr val="333333"/>
                </a:solidFill>
                <a:latin typeface="΢"/>
                <a:cs typeface="΢"/>
              </a:rPr>
              <a:t>以</a:t>
            </a:r>
            <a:r>
              <a:rPr dirty="0" smtClean="0" sz="2000" spc="9">
                <a:solidFill>
                  <a:srgbClr val="333333"/>
                </a:solidFill>
                <a:latin typeface="΢"/>
                <a:cs typeface="΢"/>
              </a:rPr>
              <a:t>满</a:t>
            </a:r>
            <a:r>
              <a:rPr dirty="0" smtClean="0" sz="2000" spc="9">
                <a:solidFill>
                  <a:srgbClr val="333333"/>
                </a:solidFill>
                <a:latin typeface="΢"/>
                <a:cs typeface="΢"/>
              </a:rPr>
              <a:t>足</a:t>
            </a:r>
            <a:r>
              <a:rPr dirty="0" smtClean="0" sz="2000" spc="0">
                <a:solidFill>
                  <a:srgbClr val="333333"/>
                </a:solidFill>
                <a:latin typeface="΢"/>
                <a:cs typeface="΢"/>
              </a:rPr>
              <a:t>经</a:t>
            </a:r>
            <a:r>
              <a:rPr dirty="0" smtClean="0" sz="2000" spc="9">
                <a:solidFill>
                  <a:srgbClr val="333333"/>
                </a:solidFill>
                <a:latin typeface="΢"/>
                <a:cs typeface="΢"/>
              </a:rPr>
              <a:t>营</a:t>
            </a:r>
            <a:r>
              <a:rPr dirty="0" smtClean="0" sz="2000" spc="0">
                <a:solidFill>
                  <a:srgbClr val="333333"/>
                </a:solidFill>
                <a:latin typeface="΢"/>
                <a:cs typeface="΢"/>
              </a:rPr>
              <a:t>的</a:t>
            </a:r>
            <a:endParaRPr sz="2000">
              <a:latin typeface="微软雅黑"/>
              <a:cs typeface="微软雅黑"/>
            </a:endParaRPr>
          </a:p>
          <a:p>
            <a:pPr marL="12700" marR="38176">
              <a:lnSpc>
                <a:spcPts val="2260"/>
              </a:lnSpc>
            </a:pPr>
            <a:r>
              <a:rPr dirty="0" smtClean="0" sz="2000" spc="9">
                <a:solidFill>
                  <a:srgbClr val="333333"/>
                </a:solidFill>
                <a:latin typeface="΢"/>
                <a:cs typeface="΢"/>
              </a:rPr>
              <a:t>必须要求</a:t>
            </a:r>
            <a:endParaRPr sz="2000">
              <a:latin typeface="微软雅黑"/>
              <a:cs typeface="微软雅黑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307082" y="2044168"/>
            <a:ext cx="1100404" cy="75603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345"/>
              </a:lnSpc>
              <a:spcBef>
                <a:spcPts val="117"/>
              </a:spcBef>
            </a:pPr>
            <a:r>
              <a:rPr dirty="0" smtClean="0" sz="2000" spc="9">
                <a:solidFill>
                  <a:srgbClr val="333333"/>
                </a:solidFill>
                <a:latin typeface="΢"/>
                <a:cs typeface="΢"/>
              </a:rPr>
              <a:t>时间管理</a:t>
            </a:r>
            <a:endParaRPr sz="2000">
              <a:latin typeface="微软雅黑"/>
              <a:cs typeface="微软雅黑"/>
            </a:endParaRPr>
          </a:p>
          <a:p>
            <a:pPr marL="12700">
              <a:lnSpc>
                <a:spcPts val="3270"/>
              </a:lnSpc>
              <a:spcBef>
                <a:spcPts val="381"/>
              </a:spcBef>
            </a:pPr>
            <a:r>
              <a:rPr dirty="0" smtClean="0" baseline="-4883" sz="3000" spc="9">
                <a:solidFill>
                  <a:srgbClr val="333333"/>
                </a:solidFill>
                <a:latin typeface="΢"/>
                <a:cs typeface="΢"/>
              </a:rPr>
              <a:t>薪资核算</a:t>
            </a:r>
            <a:endParaRPr sz="2000">
              <a:latin typeface="微软雅黑"/>
              <a:cs typeface="微软雅黑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307082" y="3863316"/>
            <a:ext cx="1100404" cy="2799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205"/>
              </a:lnSpc>
              <a:spcBef>
                <a:spcPts val="110"/>
              </a:spcBef>
            </a:pPr>
            <a:r>
              <a:rPr dirty="0" smtClean="0" sz="2000" spc="9">
                <a:solidFill>
                  <a:srgbClr val="333333"/>
                </a:solidFill>
                <a:latin typeface="΢"/>
                <a:cs typeface="΢"/>
              </a:rPr>
              <a:t>福利核算</a:t>
            </a:r>
            <a:endParaRPr sz="2000">
              <a:latin typeface="微软雅黑"/>
              <a:cs typeface="微软雅黑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09524" y="6633699"/>
            <a:ext cx="2386151" cy="13208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975"/>
              </a:lnSpc>
              <a:spcBef>
                <a:spcPts val="48"/>
              </a:spcBef>
            </a:pPr>
            <a:r>
              <a:rPr dirty="0" smtClean="0" sz="850" spc="0">
                <a:solidFill>
                  <a:srgbClr val="B1B1B1"/>
                </a:solidFill>
                <a:latin typeface="Symbol"/>
                <a:cs typeface="Symbol"/>
              </a:rPr>
              <a:t></a:t>
            </a:r>
            <a:r>
              <a:rPr dirty="0" smtClean="0" sz="850" spc="0">
                <a:solidFill>
                  <a:srgbClr val="B1B1B1"/>
                </a:solidFill>
                <a:latin typeface="Times New Roman"/>
                <a:cs typeface="Times New Roman"/>
              </a:rPr>
              <a:t> </a:t>
            </a:r>
            <a:r>
              <a:rPr dirty="0" smtClean="0" sz="850" spc="51">
                <a:solidFill>
                  <a:srgbClr val="B1B1B1"/>
                </a:solidFill>
                <a:latin typeface="Times New Roman"/>
                <a:cs typeface="Times New Roman"/>
              </a:rPr>
              <a:t> 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S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A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P</a:t>
            </a:r>
            <a:r>
              <a:rPr dirty="0" smtClean="0" sz="700" spc="-23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A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G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2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0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0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2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,</a:t>
            </a:r>
            <a:r>
              <a:rPr dirty="0" smtClean="0" sz="700" spc="12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T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itle</a:t>
            </a:r>
            <a:r>
              <a:rPr dirty="0" smtClean="0" sz="700" spc="-18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o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f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P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r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e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s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e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n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t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a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ti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o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n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,</a:t>
            </a:r>
            <a:r>
              <a:rPr dirty="0" smtClean="0" sz="700" spc="13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S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p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e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a</a:t>
            </a:r>
            <a:r>
              <a:rPr dirty="0" smtClean="0" sz="700" spc="9">
                <a:solidFill>
                  <a:srgbClr val="B1B1B1"/>
                </a:solidFill>
                <a:latin typeface="Arial"/>
                <a:cs typeface="Arial"/>
              </a:rPr>
              <a:t>k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e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r</a:t>
            </a:r>
            <a:r>
              <a:rPr dirty="0" smtClean="0" sz="700" spc="-20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Na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m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e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1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70</a:t>
            </a:r>
            <a:endParaRPr sz="7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788892" y="2819526"/>
            <a:ext cx="330784" cy="130581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205"/>
              </a:lnSpc>
              <a:spcBef>
                <a:spcPts val="110"/>
              </a:spcBef>
            </a:pPr>
            <a:r>
              <a:rPr dirty="0" smtClean="0" sz="2000" spc="9">
                <a:solidFill>
                  <a:srgbClr val="777777"/>
                </a:solidFill>
                <a:latin typeface="΢"/>
                <a:cs typeface="΢"/>
              </a:rPr>
              <a:t>集成</a:t>
            </a:r>
            <a:r>
              <a:rPr dirty="0" smtClean="0" sz="2000" spc="14">
                <a:solidFill>
                  <a:srgbClr val="777777"/>
                </a:solidFill>
                <a:latin typeface="΢"/>
                <a:cs typeface="΢"/>
              </a:rPr>
              <a:t>、</a:t>
            </a:r>
            <a:r>
              <a:rPr dirty="0" smtClean="0" sz="2000" spc="9">
                <a:solidFill>
                  <a:srgbClr val="777777"/>
                </a:solidFill>
                <a:latin typeface="΢"/>
                <a:cs typeface="΢"/>
              </a:rPr>
              <a:t>整合</a:t>
            </a:r>
            <a:endParaRPr sz="2000">
              <a:latin typeface="微软雅黑"/>
              <a:cs typeface="微软雅黑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049621" y="2344267"/>
            <a:ext cx="330784" cy="284419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205"/>
              </a:lnSpc>
              <a:spcBef>
                <a:spcPts val="110"/>
              </a:spcBef>
            </a:pPr>
            <a:r>
              <a:rPr dirty="0" smtClean="0" sz="2000" spc="9">
                <a:solidFill>
                  <a:srgbClr val="333333"/>
                </a:solidFill>
                <a:latin typeface="΢"/>
                <a:cs typeface="΢"/>
              </a:rPr>
              <a:t>报表、</a:t>
            </a:r>
            <a:r>
              <a:rPr dirty="0" smtClean="0" sz="2000" spc="14">
                <a:solidFill>
                  <a:srgbClr val="333333"/>
                </a:solidFill>
                <a:latin typeface="΢"/>
                <a:cs typeface="΢"/>
              </a:rPr>
              <a:t>分析以及法定报告</a:t>
            </a:r>
            <a:endParaRPr sz="2000">
              <a:latin typeface="微软雅黑"/>
              <a:cs typeface="微软雅黑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72440" y="4263390"/>
            <a:ext cx="4516374" cy="65608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809613" marR="1594475" algn="ctr">
              <a:lnSpc>
                <a:spcPct val="142207"/>
              </a:lnSpc>
              <a:spcBef>
                <a:spcPts val="300"/>
              </a:spcBef>
            </a:pPr>
            <a:r>
              <a:rPr dirty="0" smtClean="0" sz="2000" spc="9">
                <a:solidFill>
                  <a:srgbClr val="333333"/>
                </a:solidFill>
                <a:latin typeface="΢"/>
                <a:cs typeface="΢"/>
              </a:rPr>
              <a:t>人事管理</a:t>
            </a:r>
            <a:endParaRPr sz="2000">
              <a:latin typeface="微软雅黑"/>
              <a:cs typeface="微软雅黑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988814" y="4263390"/>
            <a:ext cx="200405" cy="65608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5" name="object 25"/>
          <p:cNvSpPr txBox="1"/>
          <p:nvPr/>
        </p:nvSpPr>
        <p:spPr>
          <a:xfrm>
            <a:off x="472440" y="4919471"/>
            <a:ext cx="4529074" cy="39776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694944">
              <a:lnSpc>
                <a:spcPts val="2960"/>
              </a:lnSpc>
              <a:spcBef>
                <a:spcPts val="148"/>
              </a:spcBef>
            </a:pPr>
            <a:r>
              <a:rPr dirty="0" smtClean="0" sz="2000" spc="9">
                <a:solidFill>
                  <a:srgbClr val="333333"/>
                </a:solidFill>
                <a:latin typeface="΢"/>
                <a:cs typeface="΢"/>
              </a:rPr>
              <a:t>全球化，标准化以及信息合并</a:t>
            </a:r>
            <a:endParaRPr sz="2000">
              <a:latin typeface="微软雅黑"/>
              <a:cs typeface="微软雅黑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4988814" y="4919471"/>
            <a:ext cx="200405" cy="39776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7" name="object 27"/>
          <p:cNvSpPr txBox="1"/>
          <p:nvPr/>
        </p:nvSpPr>
        <p:spPr>
          <a:xfrm>
            <a:off x="472440" y="5317235"/>
            <a:ext cx="4516374" cy="18516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8" name="object 28"/>
          <p:cNvSpPr txBox="1"/>
          <p:nvPr/>
        </p:nvSpPr>
        <p:spPr>
          <a:xfrm>
            <a:off x="4988814" y="5317235"/>
            <a:ext cx="200405" cy="18516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9" name="object 29"/>
          <p:cNvSpPr txBox="1"/>
          <p:nvPr/>
        </p:nvSpPr>
        <p:spPr>
          <a:xfrm>
            <a:off x="6560057" y="3736085"/>
            <a:ext cx="2421636" cy="175869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30940" marR="18240" indent="-65278" algn="ctr">
              <a:lnSpc>
                <a:spcPts val="2069"/>
              </a:lnSpc>
              <a:spcBef>
                <a:spcPts val="390"/>
              </a:spcBef>
            </a:pPr>
            <a:r>
              <a:rPr dirty="0" smtClean="0" sz="1800" spc="-244">
                <a:solidFill>
                  <a:srgbClr val="DFA400"/>
                </a:solidFill>
                <a:latin typeface="Arial"/>
                <a:cs typeface="Arial"/>
              </a:rPr>
              <a:t>mySAP</a:t>
            </a:r>
            <a:r>
              <a:rPr dirty="0" smtClean="0" sz="1800" spc="-84">
                <a:solidFill>
                  <a:srgbClr val="DFA400"/>
                </a:solidFill>
                <a:latin typeface="Arial"/>
                <a:cs typeface="Arial"/>
              </a:rPr>
              <a:t> </a:t>
            </a:r>
            <a:r>
              <a:rPr dirty="0" smtClean="0" sz="1800" spc="-265">
                <a:solidFill>
                  <a:srgbClr val="DFA400"/>
                </a:solidFill>
                <a:latin typeface="Arial"/>
                <a:cs typeface="Arial"/>
              </a:rPr>
              <a:t>HR</a:t>
            </a:r>
            <a:r>
              <a:rPr dirty="0" smtClean="0" sz="1800" spc="-265">
                <a:solidFill>
                  <a:srgbClr val="DFA400"/>
                </a:solidFill>
                <a:latin typeface="΢"/>
                <a:cs typeface="΢"/>
              </a:rPr>
              <a:t>帮助企业集</a:t>
            </a:r>
            <a:r>
              <a:rPr dirty="0" smtClean="0" sz="1800" spc="-265">
                <a:solidFill>
                  <a:srgbClr val="DFA400"/>
                </a:solidFill>
                <a:latin typeface="΢"/>
                <a:cs typeface="΢"/>
              </a:rPr>
              <a:t> </a:t>
            </a:r>
            <a:endParaRPr sz="1800">
              <a:latin typeface="微软雅黑"/>
              <a:cs typeface="微软雅黑"/>
            </a:endParaRPr>
          </a:p>
          <a:p>
            <a:pPr marL="30940" marR="18240" algn="ctr">
              <a:lnSpc>
                <a:spcPts val="2459"/>
              </a:lnSpc>
            </a:pPr>
            <a:r>
              <a:rPr dirty="0" smtClean="0" sz="1800" spc="9">
                <a:solidFill>
                  <a:srgbClr val="DFA400"/>
                </a:solidFill>
                <a:latin typeface="΢"/>
                <a:cs typeface="΢"/>
              </a:rPr>
              <a:t>成这些</a:t>
            </a:r>
            <a:r>
              <a:rPr dirty="0" smtClean="0" sz="1800" spc="9">
                <a:solidFill>
                  <a:srgbClr val="DFA400"/>
                </a:solidFill>
                <a:latin typeface="΢"/>
                <a:cs typeface="΢"/>
              </a:rPr>
              <a:t>“</a:t>
            </a:r>
            <a:r>
              <a:rPr dirty="0" smtClean="0" sz="1800" spc="14">
                <a:solidFill>
                  <a:srgbClr val="DFA400"/>
                </a:solidFill>
                <a:latin typeface="΢"/>
                <a:cs typeface="΢"/>
              </a:rPr>
              <a:t>核心流程和</a:t>
            </a:r>
            <a:r>
              <a:rPr dirty="0" smtClean="0" sz="1800" spc="14">
                <a:solidFill>
                  <a:srgbClr val="DFA400"/>
                </a:solidFill>
                <a:latin typeface="΢"/>
                <a:cs typeface="΢"/>
              </a:rPr>
              <a:t> </a:t>
            </a:r>
            <a:endParaRPr sz="1800">
              <a:latin typeface="微软雅黑"/>
              <a:cs typeface="微软雅黑"/>
            </a:endParaRPr>
          </a:p>
          <a:p>
            <a:pPr marL="30940" marR="18240" algn="ctr">
              <a:lnSpc>
                <a:spcPts val="2162"/>
              </a:lnSpc>
            </a:pPr>
            <a:r>
              <a:rPr dirty="0" smtClean="0" sz="1800" spc="9">
                <a:solidFill>
                  <a:srgbClr val="DFA400"/>
                </a:solidFill>
                <a:latin typeface="΢"/>
                <a:cs typeface="΢"/>
              </a:rPr>
              <a:t>数据</a:t>
            </a:r>
            <a:r>
              <a:rPr dirty="0" smtClean="0" sz="1800" spc="9">
                <a:solidFill>
                  <a:srgbClr val="DFA400"/>
                </a:solidFill>
                <a:latin typeface="΢"/>
                <a:cs typeface="΢"/>
              </a:rPr>
              <a:t>”，构建无缝的、</a:t>
            </a:r>
            <a:r>
              <a:rPr dirty="0" smtClean="0" sz="1800" spc="9">
                <a:solidFill>
                  <a:srgbClr val="DFA400"/>
                </a:solidFill>
                <a:latin typeface="΢"/>
                <a:cs typeface="΢"/>
              </a:rPr>
              <a:t> </a:t>
            </a:r>
            <a:endParaRPr sz="1800">
              <a:latin typeface="微软雅黑"/>
              <a:cs typeface="微软雅黑"/>
            </a:endParaRPr>
          </a:p>
          <a:p>
            <a:pPr marL="30940" marR="18240" algn="ctr">
              <a:lnSpc>
                <a:spcPts val="2162"/>
              </a:lnSpc>
            </a:pPr>
            <a:r>
              <a:rPr dirty="0" smtClean="0" sz="1800" spc="9">
                <a:solidFill>
                  <a:srgbClr val="DFA400"/>
                </a:solidFill>
                <a:latin typeface="΢"/>
                <a:cs typeface="΢"/>
              </a:rPr>
              <a:t>点到点的</a:t>
            </a:r>
            <a:r>
              <a:rPr dirty="0" smtClean="0" sz="1800" spc="-387">
                <a:solidFill>
                  <a:srgbClr val="DFA400"/>
                </a:solidFill>
                <a:latin typeface="Arial"/>
                <a:cs typeface="Arial"/>
              </a:rPr>
              <a:t>H</a:t>
            </a:r>
            <a:r>
              <a:rPr dirty="0" smtClean="0" sz="1800" spc="-392">
                <a:solidFill>
                  <a:srgbClr val="DFA400"/>
                </a:solidFill>
                <a:latin typeface="Arial"/>
                <a:cs typeface="Arial"/>
              </a:rPr>
              <a:t>R</a:t>
            </a:r>
            <a:r>
              <a:rPr dirty="0" smtClean="0" sz="1800" spc="-392">
                <a:solidFill>
                  <a:srgbClr val="DFA400"/>
                </a:solidFill>
                <a:latin typeface="΢"/>
                <a:cs typeface="΢"/>
              </a:rPr>
              <a:t>业务，从</a:t>
            </a:r>
            <a:r>
              <a:rPr dirty="0" smtClean="0" sz="1800" spc="-392">
                <a:solidFill>
                  <a:srgbClr val="DFA400"/>
                </a:solidFill>
                <a:latin typeface="΢"/>
                <a:cs typeface="΢"/>
              </a:rPr>
              <a:t> </a:t>
            </a:r>
            <a:endParaRPr sz="1800">
              <a:latin typeface="微软雅黑"/>
              <a:cs typeface="微软雅黑"/>
            </a:endParaRPr>
          </a:p>
          <a:p>
            <a:pPr marL="30940" marR="18240" algn="ctr">
              <a:lnSpc>
                <a:spcPts val="2162"/>
              </a:lnSpc>
            </a:pPr>
            <a:r>
              <a:rPr dirty="0" smtClean="0" sz="1800" spc="-392">
                <a:solidFill>
                  <a:srgbClr val="DFA400"/>
                </a:solidFill>
                <a:latin typeface="΢"/>
                <a:cs typeface="΢"/>
              </a:rPr>
              <a:t>而降低事务处理成本</a:t>
            </a:r>
            <a:r>
              <a:rPr dirty="0" smtClean="0" sz="1800" spc="-392">
                <a:solidFill>
                  <a:srgbClr val="DFA400"/>
                </a:solidFill>
                <a:latin typeface="΢"/>
                <a:cs typeface="΢"/>
              </a:rPr>
              <a:t> </a:t>
            </a:r>
            <a:endParaRPr sz="1800">
              <a:latin typeface="微软雅黑"/>
              <a:cs typeface="微软雅黑"/>
            </a:endParaRPr>
          </a:p>
          <a:p>
            <a:pPr marL="30940" marR="18240" algn="ctr">
              <a:lnSpc>
                <a:spcPts val="2162"/>
              </a:lnSpc>
            </a:pPr>
            <a:r>
              <a:rPr dirty="0" smtClean="0" sz="1800" spc="-392">
                <a:solidFill>
                  <a:srgbClr val="DFA400"/>
                </a:solidFill>
                <a:latin typeface="΢"/>
                <a:cs typeface="΢"/>
              </a:rPr>
              <a:t>并提高效率</a:t>
            </a:r>
            <a:endParaRPr sz="1800">
              <a:latin typeface="微软雅黑"/>
              <a:cs typeface="微软雅黑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5972555" y="1860804"/>
            <a:ext cx="396239" cy="3810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7998"/>
          </a:xfrm>
          <a:custGeom>
            <a:avLst/>
            <a:gdLst/>
            <a:ahLst/>
            <a:cxnLst/>
            <a:rect l="l" t="t" r="r" b="b"/>
            <a:pathLst>
              <a:path w="9144000" h="6857998">
                <a:moveTo>
                  <a:pt x="9144000" y="6857998"/>
                </a:moveTo>
                <a:lnTo>
                  <a:pt x="9144000" y="0"/>
                </a:lnTo>
                <a:lnTo>
                  <a:pt x="0" y="0"/>
                </a:lnTo>
                <a:lnTo>
                  <a:pt x="0" y="6857998"/>
                </a:lnTo>
                <a:lnTo>
                  <a:pt x="9144000" y="6857998"/>
                </a:lnTo>
                <a:close/>
              </a:path>
            </a:pathLst>
          </a:custGeom>
          <a:solidFill>
            <a:srgbClr val="959595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/>
          <p:nvPr/>
        </p:nvSpPr>
        <p:spPr>
          <a:xfrm>
            <a:off x="0" y="0"/>
            <a:ext cx="9144000" cy="68579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1245108" y="1840992"/>
            <a:ext cx="3352800" cy="1752600"/>
          </a:xfrm>
          <a:custGeom>
            <a:avLst/>
            <a:gdLst/>
            <a:ahLst/>
            <a:cxnLst/>
            <a:rect l="l" t="t" r="r" b="b"/>
            <a:pathLst>
              <a:path w="3352800" h="1752600">
                <a:moveTo>
                  <a:pt x="0" y="1752600"/>
                </a:moveTo>
                <a:lnTo>
                  <a:pt x="3352800" y="1752600"/>
                </a:lnTo>
                <a:lnTo>
                  <a:pt x="3352800" y="0"/>
                </a:lnTo>
                <a:lnTo>
                  <a:pt x="0" y="0"/>
                </a:lnTo>
                <a:lnTo>
                  <a:pt x="0" y="1752600"/>
                </a:lnTo>
                <a:close/>
              </a:path>
            </a:pathLst>
          </a:custGeom>
          <a:solidFill>
            <a:srgbClr val="EF9F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4610100" y="1840992"/>
            <a:ext cx="3352800" cy="1752600"/>
          </a:xfrm>
          <a:custGeom>
            <a:avLst/>
            <a:gdLst/>
            <a:ahLst/>
            <a:cxnLst/>
            <a:rect l="l" t="t" r="r" b="b"/>
            <a:pathLst>
              <a:path w="3352800" h="1752600">
                <a:moveTo>
                  <a:pt x="0" y="1752600"/>
                </a:moveTo>
                <a:lnTo>
                  <a:pt x="3352800" y="1752600"/>
                </a:lnTo>
                <a:lnTo>
                  <a:pt x="3352800" y="0"/>
                </a:lnTo>
                <a:lnTo>
                  <a:pt x="0" y="0"/>
                </a:lnTo>
                <a:lnTo>
                  <a:pt x="0" y="1752600"/>
                </a:lnTo>
                <a:close/>
              </a:path>
            </a:pathLst>
          </a:custGeom>
          <a:solidFill>
            <a:srgbClr val="EF9F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4610100" y="3593591"/>
            <a:ext cx="3352800" cy="1752600"/>
          </a:xfrm>
          <a:custGeom>
            <a:avLst/>
            <a:gdLst/>
            <a:ahLst/>
            <a:cxnLst/>
            <a:rect l="l" t="t" r="r" b="b"/>
            <a:pathLst>
              <a:path w="3352800" h="1752600">
                <a:moveTo>
                  <a:pt x="0" y="1752600"/>
                </a:moveTo>
                <a:lnTo>
                  <a:pt x="3352800" y="1752600"/>
                </a:lnTo>
                <a:lnTo>
                  <a:pt x="3352800" y="0"/>
                </a:lnTo>
                <a:lnTo>
                  <a:pt x="0" y="0"/>
                </a:lnTo>
                <a:lnTo>
                  <a:pt x="0" y="1752600"/>
                </a:lnTo>
                <a:close/>
              </a:path>
            </a:pathLst>
          </a:custGeom>
          <a:solidFill>
            <a:srgbClr val="EF9F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1245108" y="3593591"/>
            <a:ext cx="3352800" cy="1752600"/>
          </a:xfrm>
          <a:custGeom>
            <a:avLst/>
            <a:gdLst/>
            <a:ahLst/>
            <a:cxnLst/>
            <a:rect l="l" t="t" r="r" b="b"/>
            <a:pathLst>
              <a:path w="3352800" h="1752600">
                <a:moveTo>
                  <a:pt x="0" y="1752600"/>
                </a:moveTo>
                <a:lnTo>
                  <a:pt x="3352800" y="1752600"/>
                </a:lnTo>
                <a:lnTo>
                  <a:pt x="3352800" y="0"/>
                </a:lnTo>
                <a:lnTo>
                  <a:pt x="0" y="0"/>
                </a:lnTo>
                <a:lnTo>
                  <a:pt x="0" y="1752600"/>
                </a:lnTo>
                <a:close/>
              </a:path>
            </a:pathLst>
          </a:custGeom>
          <a:solidFill>
            <a:srgbClr val="EF9F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" name="object 8"/>
          <p:cNvSpPr/>
          <p:nvPr/>
        </p:nvSpPr>
        <p:spPr>
          <a:xfrm>
            <a:off x="1245108" y="2590800"/>
            <a:ext cx="3162300" cy="902208"/>
          </a:xfrm>
          <a:custGeom>
            <a:avLst/>
            <a:gdLst/>
            <a:ahLst/>
            <a:cxnLst/>
            <a:rect l="l" t="t" r="r" b="b"/>
            <a:pathLst>
              <a:path w="3162300" h="902208">
                <a:moveTo>
                  <a:pt x="0" y="902208"/>
                </a:moveTo>
                <a:lnTo>
                  <a:pt x="3162300" y="902208"/>
                </a:lnTo>
                <a:lnTo>
                  <a:pt x="3162300" y="0"/>
                </a:lnTo>
                <a:lnTo>
                  <a:pt x="0" y="0"/>
                </a:lnTo>
                <a:lnTo>
                  <a:pt x="0" y="902208"/>
                </a:lnTo>
                <a:close/>
              </a:path>
            </a:pathLst>
          </a:custGeom>
          <a:solidFill>
            <a:srgbClr val="FF99CC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" name="object 9"/>
          <p:cNvSpPr/>
          <p:nvPr/>
        </p:nvSpPr>
        <p:spPr>
          <a:xfrm>
            <a:off x="940308" y="3459479"/>
            <a:ext cx="7289292" cy="228600"/>
          </a:xfrm>
          <a:custGeom>
            <a:avLst/>
            <a:gdLst/>
            <a:ahLst/>
            <a:cxnLst/>
            <a:rect l="l" t="t" r="r" b="b"/>
            <a:pathLst>
              <a:path w="7289292" h="228600">
                <a:moveTo>
                  <a:pt x="228600" y="0"/>
                </a:moveTo>
                <a:lnTo>
                  <a:pt x="0" y="114300"/>
                </a:lnTo>
                <a:lnTo>
                  <a:pt x="228600" y="228600"/>
                </a:lnTo>
                <a:lnTo>
                  <a:pt x="228600" y="152400"/>
                </a:lnTo>
                <a:lnTo>
                  <a:pt x="190500" y="152400"/>
                </a:lnTo>
                <a:lnTo>
                  <a:pt x="190500" y="76200"/>
                </a:lnTo>
                <a:lnTo>
                  <a:pt x="228600" y="76200"/>
                </a:lnTo>
                <a:lnTo>
                  <a:pt x="228600" y="0"/>
                </a:lnTo>
                <a:close/>
              </a:path>
              <a:path w="7289292" h="228600">
                <a:moveTo>
                  <a:pt x="7060692" y="0"/>
                </a:moveTo>
                <a:lnTo>
                  <a:pt x="7060692" y="228600"/>
                </a:lnTo>
                <a:lnTo>
                  <a:pt x="7213092" y="152400"/>
                </a:lnTo>
                <a:lnTo>
                  <a:pt x="7098792" y="152400"/>
                </a:lnTo>
                <a:lnTo>
                  <a:pt x="7098792" y="76200"/>
                </a:lnTo>
                <a:lnTo>
                  <a:pt x="7213092" y="76200"/>
                </a:lnTo>
                <a:lnTo>
                  <a:pt x="7060692" y="0"/>
                </a:lnTo>
                <a:close/>
              </a:path>
              <a:path w="7289292" h="228600">
                <a:moveTo>
                  <a:pt x="228600" y="76200"/>
                </a:moveTo>
                <a:lnTo>
                  <a:pt x="190500" y="76200"/>
                </a:lnTo>
                <a:lnTo>
                  <a:pt x="190500" y="152400"/>
                </a:lnTo>
                <a:lnTo>
                  <a:pt x="228600" y="152400"/>
                </a:lnTo>
                <a:lnTo>
                  <a:pt x="228600" y="76200"/>
                </a:lnTo>
                <a:close/>
              </a:path>
              <a:path w="7289292" h="228600">
                <a:moveTo>
                  <a:pt x="7060692" y="76200"/>
                </a:moveTo>
                <a:lnTo>
                  <a:pt x="228600" y="76200"/>
                </a:lnTo>
                <a:lnTo>
                  <a:pt x="228600" y="152400"/>
                </a:lnTo>
                <a:lnTo>
                  <a:pt x="7060692" y="152400"/>
                </a:lnTo>
                <a:lnTo>
                  <a:pt x="7060692" y="76200"/>
                </a:lnTo>
                <a:close/>
              </a:path>
              <a:path w="7289292" h="228600">
                <a:moveTo>
                  <a:pt x="7213092" y="76200"/>
                </a:moveTo>
                <a:lnTo>
                  <a:pt x="7098792" y="76200"/>
                </a:lnTo>
                <a:lnTo>
                  <a:pt x="7098792" y="152400"/>
                </a:lnTo>
                <a:lnTo>
                  <a:pt x="7213092" y="152400"/>
                </a:lnTo>
                <a:lnTo>
                  <a:pt x="7289292" y="114300"/>
                </a:lnTo>
                <a:lnTo>
                  <a:pt x="7213092" y="762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" name="object 10"/>
          <p:cNvSpPr/>
          <p:nvPr/>
        </p:nvSpPr>
        <p:spPr>
          <a:xfrm>
            <a:off x="4483608" y="1540763"/>
            <a:ext cx="228600" cy="4038600"/>
          </a:xfrm>
          <a:custGeom>
            <a:avLst/>
            <a:gdLst/>
            <a:ahLst/>
            <a:cxnLst/>
            <a:rect l="l" t="t" r="r" b="b"/>
            <a:pathLst>
              <a:path w="228600" h="4038600">
                <a:moveTo>
                  <a:pt x="76200" y="3810000"/>
                </a:moveTo>
                <a:lnTo>
                  <a:pt x="0" y="3810000"/>
                </a:lnTo>
                <a:lnTo>
                  <a:pt x="114300" y="4038600"/>
                </a:lnTo>
                <a:lnTo>
                  <a:pt x="209550" y="3848100"/>
                </a:lnTo>
                <a:lnTo>
                  <a:pt x="76200" y="3848100"/>
                </a:lnTo>
                <a:lnTo>
                  <a:pt x="76200" y="3810000"/>
                </a:lnTo>
                <a:close/>
              </a:path>
              <a:path w="228600" h="4038600">
                <a:moveTo>
                  <a:pt x="152400" y="190500"/>
                </a:moveTo>
                <a:lnTo>
                  <a:pt x="76200" y="190500"/>
                </a:lnTo>
                <a:lnTo>
                  <a:pt x="76200" y="3848100"/>
                </a:lnTo>
                <a:lnTo>
                  <a:pt x="152400" y="3848100"/>
                </a:lnTo>
                <a:lnTo>
                  <a:pt x="152400" y="190500"/>
                </a:lnTo>
                <a:close/>
              </a:path>
              <a:path w="228600" h="4038600">
                <a:moveTo>
                  <a:pt x="228600" y="3810000"/>
                </a:moveTo>
                <a:lnTo>
                  <a:pt x="152400" y="3810000"/>
                </a:lnTo>
                <a:lnTo>
                  <a:pt x="152400" y="3848100"/>
                </a:lnTo>
                <a:lnTo>
                  <a:pt x="209550" y="3848100"/>
                </a:lnTo>
                <a:lnTo>
                  <a:pt x="228600" y="3810000"/>
                </a:lnTo>
                <a:close/>
              </a:path>
              <a:path w="228600" h="4038600">
                <a:moveTo>
                  <a:pt x="114300" y="0"/>
                </a:moveTo>
                <a:lnTo>
                  <a:pt x="0" y="228600"/>
                </a:lnTo>
                <a:lnTo>
                  <a:pt x="76200" y="228600"/>
                </a:lnTo>
                <a:lnTo>
                  <a:pt x="76200" y="190500"/>
                </a:lnTo>
                <a:lnTo>
                  <a:pt x="209550" y="190500"/>
                </a:lnTo>
                <a:lnTo>
                  <a:pt x="114300" y="0"/>
                </a:lnTo>
                <a:close/>
              </a:path>
              <a:path w="228600" h="4038600">
                <a:moveTo>
                  <a:pt x="209550" y="190500"/>
                </a:moveTo>
                <a:lnTo>
                  <a:pt x="152400" y="190500"/>
                </a:lnTo>
                <a:lnTo>
                  <a:pt x="152400" y="228600"/>
                </a:lnTo>
                <a:lnTo>
                  <a:pt x="228600" y="228600"/>
                </a:lnTo>
                <a:lnTo>
                  <a:pt x="209550" y="190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" name="object 11"/>
          <p:cNvSpPr/>
          <p:nvPr/>
        </p:nvSpPr>
        <p:spPr>
          <a:xfrm>
            <a:off x="4788408" y="2616707"/>
            <a:ext cx="3174491" cy="876300"/>
          </a:xfrm>
          <a:custGeom>
            <a:avLst/>
            <a:gdLst/>
            <a:ahLst/>
            <a:cxnLst/>
            <a:rect l="l" t="t" r="r" b="b"/>
            <a:pathLst>
              <a:path w="3174492" h="876300">
                <a:moveTo>
                  <a:pt x="0" y="876300"/>
                </a:moveTo>
                <a:lnTo>
                  <a:pt x="3174491" y="876300"/>
                </a:lnTo>
                <a:lnTo>
                  <a:pt x="3174491" y="0"/>
                </a:lnTo>
                <a:lnTo>
                  <a:pt x="0" y="0"/>
                </a:lnTo>
                <a:lnTo>
                  <a:pt x="0" y="876300"/>
                </a:lnTo>
                <a:close/>
              </a:path>
            </a:pathLst>
          </a:custGeom>
          <a:solidFill>
            <a:srgbClr val="FF99CC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" name="object 12"/>
          <p:cNvSpPr/>
          <p:nvPr/>
        </p:nvSpPr>
        <p:spPr>
          <a:xfrm>
            <a:off x="1245108" y="4419600"/>
            <a:ext cx="3162300" cy="902208"/>
          </a:xfrm>
          <a:custGeom>
            <a:avLst/>
            <a:gdLst/>
            <a:ahLst/>
            <a:cxnLst/>
            <a:rect l="l" t="t" r="r" b="b"/>
            <a:pathLst>
              <a:path w="3162300" h="902208">
                <a:moveTo>
                  <a:pt x="0" y="902208"/>
                </a:moveTo>
                <a:lnTo>
                  <a:pt x="3162300" y="902208"/>
                </a:lnTo>
                <a:lnTo>
                  <a:pt x="3162300" y="0"/>
                </a:lnTo>
                <a:lnTo>
                  <a:pt x="0" y="0"/>
                </a:lnTo>
                <a:lnTo>
                  <a:pt x="0" y="902208"/>
                </a:lnTo>
                <a:close/>
              </a:path>
            </a:pathLst>
          </a:custGeom>
          <a:solidFill>
            <a:srgbClr val="FF99CC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" name="object 13"/>
          <p:cNvSpPr/>
          <p:nvPr/>
        </p:nvSpPr>
        <p:spPr>
          <a:xfrm>
            <a:off x="4788408" y="4419600"/>
            <a:ext cx="3174491" cy="902208"/>
          </a:xfrm>
          <a:custGeom>
            <a:avLst/>
            <a:gdLst/>
            <a:ahLst/>
            <a:cxnLst/>
            <a:rect l="l" t="t" r="r" b="b"/>
            <a:pathLst>
              <a:path w="3174492" h="902208">
                <a:moveTo>
                  <a:pt x="0" y="902208"/>
                </a:moveTo>
                <a:lnTo>
                  <a:pt x="3174491" y="902208"/>
                </a:lnTo>
                <a:lnTo>
                  <a:pt x="3174491" y="0"/>
                </a:lnTo>
                <a:lnTo>
                  <a:pt x="0" y="0"/>
                </a:lnTo>
                <a:lnTo>
                  <a:pt x="0" y="902208"/>
                </a:lnTo>
                <a:close/>
              </a:path>
            </a:pathLst>
          </a:custGeom>
          <a:solidFill>
            <a:srgbClr val="FF99CC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1746087" y="142335"/>
            <a:ext cx="5025269" cy="32662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70"/>
              </a:lnSpc>
              <a:spcBef>
                <a:spcPts val="128"/>
              </a:spcBef>
            </a:pPr>
            <a:r>
              <a:rPr dirty="0" smtClean="0" baseline="1074" sz="3300" spc="-4" b="1">
                <a:solidFill>
                  <a:srgbClr val="333333"/>
                </a:solidFill>
                <a:latin typeface="Arial Black"/>
                <a:cs typeface="Arial Black"/>
              </a:rPr>
              <a:t>H</a:t>
            </a:r>
            <a:r>
              <a:rPr dirty="0" smtClean="0" baseline="1074" sz="3300" spc="-4" b="1">
                <a:solidFill>
                  <a:srgbClr val="333333"/>
                </a:solidFill>
                <a:latin typeface="Arial Black"/>
                <a:cs typeface="Arial Black"/>
              </a:rPr>
              <a:t>R</a:t>
            </a:r>
            <a:r>
              <a:rPr dirty="0" smtClean="0" sz="2200" spc="9">
                <a:latin typeface="΢"/>
                <a:cs typeface="΢"/>
              </a:rPr>
              <a:t>支持您的人力资源部</a:t>
            </a:r>
            <a:r>
              <a:rPr dirty="0" smtClean="0" sz="2200" spc="19">
                <a:latin typeface="΢"/>
                <a:cs typeface="΢"/>
              </a:rPr>
              <a:t>门</a:t>
            </a:r>
            <a:r>
              <a:rPr dirty="0" smtClean="0" sz="2200" spc="9">
                <a:latin typeface="΢"/>
                <a:cs typeface="΢"/>
              </a:rPr>
              <a:t>扮演</a:t>
            </a:r>
            <a:r>
              <a:rPr dirty="0" smtClean="0" sz="2200" spc="19">
                <a:latin typeface="΢"/>
                <a:cs typeface="΢"/>
              </a:rPr>
              <a:t>正</a:t>
            </a:r>
            <a:r>
              <a:rPr dirty="0" smtClean="0" sz="2200" spc="9">
                <a:latin typeface="΢"/>
                <a:cs typeface="΢"/>
              </a:rPr>
              <a:t>确角色</a:t>
            </a:r>
            <a:endParaRPr sz="2200">
              <a:latin typeface="微软雅黑"/>
              <a:cs typeface="微软雅黑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80440" y="164365"/>
            <a:ext cx="1148791" cy="30459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400"/>
              </a:lnSpc>
              <a:spcBef>
                <a:spcPts val="120"/>
              </a:spcBef>
            </a:pPr>
            <a:r>
              <a:rPr dirty="0" smtClean="0" baseline="2148" sz="3300" spc="0" b="1">
                <a:solidFill>
                  <a:srgbClr val="333333"/>
                </a:solidFill>
                <a:latin typeface="Arial Black"/>
                <a:cs typeface="Arial Black"/>
              </a:rPr>
              <a:t>myS</a:t>
            </a:r>
            <a:r>
              <a:rPr dirty="0" smtClean="0" baseline="2148" sz="3300" spc="-9" b="1">
                <a:solidFill>
                  <a:srgbClr val="333333"/>
                </a:solidFill>
                <a:latin typeface="Arial Black"/>
                <a:cs typeface="Arial Black"/>
              </a:rPr>
              <a:t>A</a:t>
            </a:r>
            <a:r>
              <a:rPr dirty="0" smtClean="0" baseline="2148" sz="3300" spc="0" b="1">
                <a:solidFill>
                  <a:srgbClr val="333333"/>
                </a:solidFill>
                <a:latin typeface="Arial Black"/>
                <a:cs typeface="Arial Black"/>
              </a:rPr>
              <a:t>P</a:t>
            </a:r>
            <a:endParaRPr sz="2200">
              <a:latin typeface="Arial Black"/>
              <a:cs typeface="Arial Black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656838" y="842748"/>
            <a:ext cx="1849412" cy="72528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ts val="2345"/>
              </a:lnSpc>
              <a:spcBef>
                <a:spcPts val="117"/>
              </a:spcBef>
            </a:pPr>
            <a:r>
              <a:rPr dirty="0" smtClean="0" sz="2000" spc="9">
                <a:latin typeface="΢"/>
                <a:cs typeface="΢"/>
              </a:rPr>
              <a:t>着眼未来与战略</a:t>
            </a:r>
            <a:endParaRPr sz="2000">
              <a:latin typeface="微软雅黑"/>
              <a:cs typeface="微软雅黑"/>
            </a:endParaRPr>
          </a:p>
          <a:p>
            <a:pPr marL="85686" marR="106768" algn="ctr">
              <a:lnSpc>
                <a:spcPts val="1710"/>
              </a:lnSpc>
            </a:pPr>
            <a:r>
              <a:rPr dirty="0" smtClean="0" baseline="3376" sz="2100" spc="0" b="1">
                <a:latin typeface="Arial Black"/>
                <a:cs typeface="Arial Black"/>
              </a:rPr>
              <a:t>Futu</a:t>
            </a:r>
            <a:r>
              <a:rPr dirty="0" smtClean="0" baseline="3376" sz="2100" spc="25" b="1">
                <a:latin typeface="Arial Black"/>
                <a:cs typeface="Arial Black"/>
              </a:rPr>
              <a:t>r</a:t>
            </a:r>
            <a:r>
              <a:rPr dirty="0" smtClean="0" baseline="3376" sz="2100" spc="0" b="1">
                <a:latin typeface="Arial Black"/>
                <a:cs typeface="Arial Black"/>
              </a:rPr>
              <a:t>e</a:t>
            </a:r>
            <a:r>
              <a:rPr dirty="0" smtClean="0" baseline="3376" sz="2100" spc="4" b="1">
                <a:latin typeface="Arial Black"/>
                <a:cs typeface="Arial Black"/>
              </a:rPr>
              <a:t>/</a:t>
            </a:r>
            <a:r>
              <a:rPr dirty="0" smtClean="0" baseline="3376" sz="2100" spc="-4" b="1">
                <a:latin typeface="Arial Black"/>
                <a:cs typeface="Arial Black"/>
              </a:rPr>
              <a:t>S</a:t>
            </a:r>
            <a:r>
              <a:rPr dirty="0" smtClean="0" baseline="3376" sz="2100" spc="0" b="1">
                <a:latin typeface="Arial Black"/>
                <a:cs typeface="Arial Black"/>
              </a:rPr>
              <a:t>t</a:t>
            </a:r>
            <a:r>
              <a:rPr dirty="0" smtClean="0" baseline="3376" sz="2100" spc="25" b="1">
                <a:latin typeface="Arial Black"/>
                <a:cs typeface="Arial Black"/>
              </a:rPr>
              <a:t>r</a:t>
            </a:r>
            <a:r>
              <a:rPr dirty="0" smtClean="0" baseline="3376" sz="2100" spc="-25" b="1">
                <a:latin typeface="Arial Black"/>
                <a:cs typeface="Arial Black"/>
              </a:rPr>
              <a:t>a</a:t>
            </a:r>
            <a:r>
              <a:rPr dirty="0" smtClean="0" baseline="3376" sz="2100" spc="0" b="1">
                <a:latin typeface="Arial Black"/>
                <a:cs typeface="Arial Black"/>
              </a:rPr>
              <a:t>t</a:t>
            </a:r>
            <a:r>
              <a:rPr dirty="0" smtClean="0" baseline="3376" sz="2100" spc="34" b="1">
                <a:latin typeface="Arial Black"/>
                <a:cs typeface="Arial Black"/>
              </a:rPr>
              <a:t>e</a:t>
            </a:r>
            <a:r>
              <a:rPr dirty="0" smtClean="0" baseline="3376" sz="2100" spc="0" b="1">
                <a:latin typeface="Arial Black"/>
                <a:cs typeface="Arial Black"/>
              </a:rPr>
              <a:t>gic</a:t>
            </a:r>
            <a:endParaRPr sz="1400">
              <a:latin typeface="Arial Black"/>
              <a:cs typeface="Arial Black"/>
            </a:endParaRPr>
          </a:p>
          <a:p>
            <a:pPr marL="593156" marR="612865" algn="ctr">
              <a:lnSpc>
                <a:spcPts val="1655"/>
              </a:lnSpc>
            </a:pPr>
            <a:r>
              <a:rPr dirty="0" smtClean="0" baseline="3376" sz="2100" spc="-50" b="1">
                <a:latin typeface="Arial Black"/>
                <a:cs typeface="Arial Black"/>
              </a:rPr>
              <a:t>F</a:t>
            </a:r>
            <a:r>
              <a:rPr dirty="0" smtClean="0" baseline="3376" sz="2100" spc="0" b="1">
                <a:latin typeface="Arial Black"/>
                <a:cs typeface="Arial Black"/>
              </a:rPr>
              <a:t>oc</a:t>
            </a:r>
            <a:r>
              <a:rPr dirty="0" smtClean="0" baseline="3376" sz="2100" spc="-4" b="1">
                <a:latin typeface="Arial Black"/>
                <a:cs typeface="Arial Black"/>
              </a:rPr>
              <a:t>u</a:t>
            </a:r>
            <a:r>
              <a:rPr dirty="0" smtClean="0" baseline="3376" sz="2100" spc="0" b="1">
                <a:latin typeface="Arial Black"/>
                <a:cs typeface="Arial Black"/>
              </a:rPr>
              <a:t>s</a:t>
            </a:r>
            <a:endParaRPr sz="1400">
              <a:latin typeface="Arial Black"/>
              <a:cs typeface="Arial Black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508752" y="3792918"/>
            <a:ext cx="1615440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600"/>
              </a:lnSpc>
              <a:spcBef>
                <a:spcPts val="130"/>
              </a:spcBef>
            </a:pPr>
            <a:r>
              <a:rPr dirty="0" smtClean="0" baseline="-1627" sz="3600" spc="9">
                <a:solidFill>
                  <a:srgbClr val="FFFFFF"/>
                </a:solidFill>
                <a:latin typeface="΢"/>
                <a:cs typeface="΢"/>
              </a:rPr>
              <a:t>员工代言人</a:t>
            </a:r>
            <a:endParaRPr sz="2400">
              <a:latin typeface="微软雅黑"/>
              <a:cs typeface="微软雅黑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35940" y="5581118"/>
            <a:ext cx="8061645" cy="87161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3258400" marR="3188947" algn="ctr">
              <a:lnSpc>
                <a:spcPts val="2345"/>
              </a:lnSpc>
              <a:spcBef>
                <a:spcPts val="117"/>
              </a:spcBef>
            </a:pPr>
            <a:r>
              <a:rPr dirty="0" smtClean="0" sz="2000" spc="14">
                <a:latin typeface="΢"/>
                <a:cs typeface="΢"/>
              </a:rPr>
              <a:t>着眼日常操作</a:t>
            </a:r>
            <a:endParaRPr sz="2000">
              <a:latin typeface="微软雅黑"/>
              <a:cs typeface="微软雅黑"/>
            </a:endParaRPr>
          </a:p>
          <a:p>
            <a:pPr marL="2913595" marR="2845965" algn="ctr">
              <a:lnSpc>
                <a:spcPts val="1710"/>
              </a:lnSpc>
            </a:pPr>
            <a:r>
              <a:rPr dirty="0" smtClean="0" baseline="3376" sz="2100" spc="0" b="1">
                <a:latin typeface="Arial Black"/>
                <a:cs typeface="Arial Black"/>
              </a:rPr>
              <a:t>Da</a:t>
            </a:r>
            <a:r>
              <a:rPr dirty="0" smtClean="0" baseline="3376" sz="2100" spc="-4" b="1">
                <a:latin typeface="Arial Black"/>
                <a:cs typeface="Arial Black"/>
              </a:rPr>
              <a:t>y</a:t>
            </a:r>
            <a:r>
              <a:rPr dirty="0" smtClean="0" baseline="3376" sz="2100" spc="0" b="1">
                <a:latin typeface="Arial Black"/>
                <a:cs typeface="Arial Black"/>
              </a:rPr>
              <a:t>-</a:t>
            </a:r>
            <a:r>
              <a:rPr dirty="0" smtClean="0" baseline="3376" sz="2100" spc="4" b="1">
                <a:latin typeface="Arial Black"/>
                <a:cs typeface="Arial Black"/>
              </a:rPr>
              <a:t>t</a:t>
            </a:r>
            <a:r>
              <a:rPr dirty="0" smtClean="0" baseline="3376" sz="2100" spc="0" b="1">
                <a:latin typeface="Arial Black"/>
                <a:cs typeface="Arial Black"/>
              </a:rPr>
              <a:t>o-Da</a:t>
            </a:r>
            <a:r>
              <a:rPr dirty="0" smtClean="0" baseline="3376" sz="2100" spc="-4" b="1">
                <a:latin typeface="Arial Black"/>
                <a:cs typeface="Arial Black"/>
              </a:rPr>
              <a:t>y</a:t>
            </a:r>
            <a:r>
              <a:rPr dirty="0" smtClean="0" baseline="3376" sz="2100" spc="4" b="1">
                <a:latin typeface="Arial Black"/>
                <a:cs typeface="Arial Black"/>
              </a:rPr>
              <a:t>/</a:t>
            </a:r>
            <a:r>
              <a:rPr dirty="0" smtClean="0" baseline="3376" sz="2100" spc="-4" b="1">
                <a:latin typeface="Arial Black"/>
                <a:cs typeface="Arial Black"/>
              </a:rPr>
              <a:t>O</a:t>
            </a:r>
            <a:r>
              <a:rPr dirty="0" smtClean="0" baseline="3376" sz="2100" spc="0" b="1">
                <a:latin typeface="Arial Black"/>
                <a:cs typeface="Arial Black"/>
              </a:rPr>
              <a:t>pe</a:t>
            </a:r>
            <a:r>
              <a:rPr dirty="0" smtClean="0" baseline="3376" sz="2100" spc="25" b="1">
                <a:latin typeface="Arial Black"/>
                <a:cs typeface="Arial Black"/>
              </a:rPr>
              <a:t>r</a:t>
            </a:r>
            <a:r>
              <a:rPr dirty="0" smtClean="0" baseline="3376" sz="2100" spc="-25" b="1">
                <a:latin typeface="Arial Black"/>
                <a:cs typeface="Arial Black"/>
              </a:rPr>
              <a:t>a</a:t>
            </a:r>
            <a:r>
              <a:rPr dirty="0" smtClean="0" baseline="3376" sz="2100" spc="0" b="1">
                <a:latin typeface="Arial Black"/>
                <a:cs typeface="Arial Black"/>
              </a:rPr>
              <a:t>tional</a:t>
            </a:r>
            <a:endParaRPr sz="1400">
              <a:latin typeface="Arial Black"/>
              <a:cs typeface="Arial Black"/>
            </a:endParaRPr>
          </a:p>
          <a:p>
            <a:pPr marL="3743032" marR="3675367" algn="ctr">
              <a:lnSpc>
                <a:spcPts val="1680"/>
              </a:lnSpc>
            </a:pPr>
            <a:r>
              <a:rPr dirty="0" smtClean="0" baseline="3376" sz="2100" spc="-50" b="1">
                <a:latin typeface="Arial Black"/>
                <a:cs typeface="Arial Black"/>
              </a:rPr>
              <a:t>F</a:t>
            </a:r>
            <a:r>
              <a:rPr dirty="0" smtClean="0" baseline="3376" sz="2100" spc="0" b="1">
                <a:latin typeface="Arial Black"/>
                <a:cs typeface="Arial Black"/>
              </a:rPr>
              <a:t>ocus</a:t>
            </a:r>
            <a:endParaRPr sz="1400">
              <a:latin typeface="Arial Black"/>
              <a:cs typeface="Arial Black"/>
            </a:endParaRPr>
          </a:p>
          <a:p>
            <a:pPr algn="ctr">
              <a:lnSpc>
                <a:spcPts val="1050"/>
              </a:lnSpc>
            </a:pPr>
            <a:r>
              <a:rPr dirty="0" smtClean="0" sz="1000" spc="0">
                <a:latin typeface="Arial"/>
                <a:cs typeface="Arial"/>
              </a:rPr>
              <a:t>Da</a:t>
            </a:r>
            <a:r>
              <a:rPr dirty="0" smtClean="0" sz="1000" spc="-4">
                <a:latin typeface="Arial"/>
                <a:cs typeface="Arial"/>
              </a:rPr>
              <a:t>v</a:t>
            </a:r>
            <a:r>
              <a:rPr dirty="0" smtClean="0" sz="1000" spc="-4">
                <a:latin typeface="Arial"/>
                <a:cs typeface="Arial"/>
              </a:rPr>
              <a:t>i</a:t>
            </a:r>
            <a:r>
              <a:rPr dirty="0" smtClean="0" sz="1000" spc="0">
                <a:latin typeface="Arial"/>
                <a:cs typeface="Arial"/>
              </a:rPr>
              <a:t>d</a:t>
            </a:r>
            <a:r>
              <a:rPr dirty="0" smtClean="0" sz="1000" spc="-20">
                <a:latin typeface="Arial"/>
                <a:cs typeface="Arial"/>
              </a:rPr>
              <a:t> </a:t>
            </a:r>
            <a:r>
              <a:rPr dirty="0" smtClean="0" sz="1000" spc="0">
                <a:latin typeface="Arial"/>
                <a:cs typeface="Arial"/>
              </a:rPr>
              <a:t>U</a:t>
            </a:r>
            <a:r>
              <a:rPr dirty="0" smtClean="0" sz="1000" spc="-4">
                <a:latin typeface="Arial"/>
                <a:cs typeface="Arial"/>
              </a:rPr>
              <a:t>l</a:t>
            </a:r>
            <a:r>
              <a:rPr dirty="0" smtClean="0" sz="1000" spc="4">
                <a:latin typeface="Arial"/>
                <a:cs typeface="Arial"/>
              </a:rPr>
              <a:t>r</a:t>
            </a:r>
            <a:r>
              <a:rPr dirty="0" smtClean="0" sz="1000" spc="-4">
                <a:latin typeface="Arial"/>
                <a:cs typeface="Arial"/>
              </a:rPr>
              <a:t>i</a:t>
            </a:r>
            <a:r>
              <a:rPr dirty="0" smtClean="0" sz="1000" spc="4">
                <a:latin typeface="Arial"/>
                <a:cs typeface="Arial"/>
              </a:rPr>
              <a:t>c</a:t>
            </a:r>
            <a:r>
              <a:rPr dirty="0" smtClean="0" sz="1000" spc="0">
                <a:latin typeface="Arial"/>
                <a:cs typeface="Arial"/>
              </a:rPr>
              <a:t>h,</a:t>
            </a:r>
            <a:r>
              <a:rPr dirty="0" smtClean="0" sz="1000" spc="-3">
                <a:latin typeface="Arial"/>
                <a:cs typeface="Arial"/>
              </a:rPr>
              <a:t> </a:t>
            </a:r>
            <a:r>
              <a:rPr dirty="0" smtClean="0" sz="1000" spc="0" i="1">
                <a:latin typeface="Arial"/>
                <a:cs typeface="Arial"/>
              </a:rPr>
              <a:t>Hum</a:t>
            </a:r>
            <a:r>
              <a:rPr dirty="0" smtClean="0" sz="1000" spc="-4" i="1">
                <a:latin typeface="Arial"/>
                <a:cs typeface="Arial"/>
              </a:rPr>
              <a:t>a</a:t>
            </a:r>
            <a:r>
              <a:rPr dirty="0" smtClean="0" sz="1000" spc="0" i="1">
                <a:latin typeface="Arial"/>
                <a:cs typeface="Arial"/>
              </a:rPr>
              <a:t>n</a:t>
            </a:r>
            <a:r>
              <a:rPr dirty="0" smtClean="0" sz="1000" spc="-32" i="1">
                <a:latin typeface="Arial"/>
                <a:cs typeface="Arial"/>
              </a:rPr>
              <a:t> </a:t>
            </a:r>
            <a:r>
              <a:rPr dirty="0" smtClean="0" sz="1000" spc="0" i="1">
                <a:latin typeface="Arial"/>
                <a:cs typeface="Arial"/>
              </a:rPr>
              <a:t>R</a:t>
            </a:r>
            <a:r>
              <a:rPr dirty="0" smtClean="0" sz="1000" spc="-4" i="1">
                <a:latin typeface="Arial"/>
                <a:cs typeface="Arial"/>
              </a:rPr>
              <a:t>e</a:t>
            </a:r>
            <a:r>
              <a:rPr dirty="0" smtClean="0" sz="1000" spc="4" i="1">
                <a:latin typeface="Arial"/>
                <a:cs typeface="Arial"/>
              </a:rPr>
              <a:t>s</a:t>
            </a:r>
            <a:r>
              <a:rPr dirty="0" smtClean="0" sz="1000" spc="0" i="1">
                <a:latin typeface="Arial"/>
                <a:cs typeface="Arial"/>
              </a:rPr>
              <a:t>o</a:t>
            </a:r>
            <a:r>
              <a:rPr dirty="0" smtClean="0" sz="1000" spc="-4" i="1">
                <a:latin typeface="Arial"/>
                <a:cs typeface="Arial"/>
              </a:rPr>
              <a:t>u</a:t>
            </a:r>
            <a:r>
              <a:rPr dirty="0" smtClean="0" sz="1000" spc="4" i="1">
                <a:latin typeface="Arial"/>
                <a:cs typeface="Arial"/>
              </a:rPr>
              <a:t>r</a:t>
            </a:r>
            <a:r>
              <a:rPr dirty="0" smtClean="0" sz="1000" spc="4" i="1">
                <a:latin typeface="Arial"/>
                <a:cs typeface="Arial"/>
              </a:rPr>
              <a:t>c</a:t>
            </a:r>
            <a:r>
              <a:rPr dirty="0" smtClean="0" sz="1000" spc="0" i="1">
                <a:latin typeface="Arial"/>
                <a:cs typeface="Arial"/>
              </a:rPr>
              <a:t>e</a:t>
            </a:r>
            <a:r>
              <a:rPr dirty="0" smtClean="0" sz="1000" spc="-42" i="1">
                <a:latin typeface="Arial"/>
                <a:cs typeface="Arial"/>
              </a:rPr>
              <a:t> </a:t>
            </a:r>
            <a:r>
              <a:rPr dirty="0" smtClean="0" sz="1000" spc="0" i="1">
                <a:latin typeface="Arial"/>
                <a:cs typeface="Arial"/>
              </a:rPr>
              <a:t>C</a:t>
            </a:r>
            <a:r>
              <a:rPr dirty="0" smtClean="0" sz="1000" spc="-4" i="1">
                <a:latin typeface="Arial"/>
                <a:cs typeface="Arial"/>
              </a:rPr>
              <a:t>h</a:t>
            </a:r>
            <a:r>
              <a:rPr dirty="0" smtClean="0" sz="1000" spc="0" i="1">
                <a:latin typeface="Arial"/>
                <a:cs typeface="Arial"/>
              </a:rPr>
              <a:t>a</a:t>
            </a:r>
            <a:r>
              <a:rPr dirty="0" smtClean="0" sz="1000" spc="-4" i="1">
                <a:latin typeface="Arial"/>
                <a:cs typeface="Arial"/>
              </a:rPr>
              <a:t>m</a:t>
            </a:r>
            <a:r>
              <a:rPr dirty="0" smtClean="0" sz="1000" spc="0" i="1">
                <a:latin typeface="Arial"/>
                <a:cs typeface="Arial"/>
              </a:rPr>
              <a:t>p</a:t>
            </a:r>
            <a:r>
              <a:rPr dirty="0" smtClean="0" sz="1000" spc="-4" i="1">
                <a:latin typeface="Arial"/>
                <a:cs typeface="Arial"/>
              </a:rPr>
              <a:t>i</a:t>
            </a:r>
            <a:r>
              <a:rPr dirty="0" smtClean="0" sz="1000" spc="0" i="1">
                <a:latin typeface="Arial"/>
                <a:cs typeface="Arial"/>
              </a:rPr>
              <a:t>o</a:t>
            </a:r>
            <a:r>
              <a:rPr dirty="0" smtClean="0" sz="1000" spc="-4" i="1">
                <a:latin typeface="Arial"/>
                <a:cs typeface="Arial"/>
              </a:rPr>
              <a:t>n</a:t>
            </a:r>
            <a:r>
              <a:rPr dirty="0" smtClean="0" sz="1000" spc="4" i="1">
                <a:latin typeface="Arial"/>
                <a:cs typeface="Arial"/>
              </a:rPr>
              <a:t>s</a:t>
            </a:r>
            <a:r>
              <a:rPr dirty="0" smtClean="0" sz="1000" spc="0" i="1">
                <a:latin typeface="Arial"/>
                <a:cs typeface="Arial"/>
              </a:rPr>
              <a:t>:</a:t>
            </a:r>
            <a:r>
              <a:rPr dirty="0" smtClean="0" sz="1000" spc="-53" i="1">
                <a:latin typeface="Arial"/>
                <a:cs typeface="Arial"/>
              </a:rPr>
              <a:t> </a:t>
            </a:r>
            <a:r>
              <a:rPr dirty="0" smtClean="0" sz="1000" spc="0" i="1">
                <a:latin typeface="Arial"/>
                <a:cs typeface="Arial"/>
              </a:rPr>
              <a:t>The</a:t>
            </a:r>
            <a:r>
              <a:rPr dirty="0" smtClean="0" sz="1000" spc="-17" i="1">
                <a:latin typeface="Arial"/>
                <a:cs typeface="Arial"/>
              </a:rPr>
              <a:t> </a:t>
            </a:r>
            <a:r>
              <a:rPr dirty="0" smtClean="0" sz="1000" spc="0" i="1">
                <a:latin typeface="Arial"/>
                <a:cs typeface="Arial"/>
              </a:rPr>
              <a:t>N</a:t>
            </a:r>
            <a:r>
              <a:rPr dirty="0" smtClean="0" sz="1000" spc="-4" i="1">
                <a:latin typeface="Arial"/>
                <a:cs typeface="Arial"/>
              </a:rPr>
              <a:t>e</a:t>
            </a:r>
            <a:r>
              <a:rPr dirty="0" smtClean="0" sz="1000" spc="4" i="1">
                <a:latin typeface="Arial"/>
                <a:cs typeface="Arial"/>
              </a:rPr>
              <a:t>x</a:t>
            </a:r>
            <a:r>
              <a:rPr dirty="0" smtClean="0" sz="1000" spc="0" i="1">
                <a:latin typeface="Arial"/>
                <a:cs typeface="Arial"/>
              </a:rPr>
              <a:t>t</a:t>
            </a:r>
            <a:r>
              <a:rPr dirty="0" smtClean="0" sz="1000" spc="-20" i="1">
                <a:latin typeface="Arial"/>
                <a:cs typeface="Arial"/>
              </a:rPr>
              <a:t> </a:t>
            </a:r>
            <a:r>
              <a:rPr dirty="0" smtClean="0" sz="1000" spc="-4" i="1">
                <a:latin typeface="Arial"/>
                <a:cs typeface="Arial"/>
              </a:rPr>
              <a:t>A</a:t>
            </a:r>
            <a:r>
              <a:rPr dirty="0" smtClean="0" sz="1000" spc="0" i="1">
                <a:latin typeface="Arial"/>
                <a:cs typeface="Arial"/>
              </a:rPr>
              <a:t>g</a:t>
            </a:r>
            <a:r>
              <a:rPr dirty="0" smtClean="0" sz="1000" spc="-4" i="1">
                <a:latin typeface="Arial"/>
                <a:cs typeface="Arial"/>
              </a:rPr>
              <a:t>e</a:t>
            </a:r>
            <a:r>
              <a:rPr dirty="0" smtClean="0" sz="1000" spc="0" i="1">
                <a:latin typeface="Arial"/>
                <a:cs typeface="Arial"/>
              </a:rPr>
              <a:t>n</a:t>
            </a:r>
            <a:r>
              <a:rPr dirty="0" smtClean="0" sz="1000" spc="-4" i="1">
                <a:latin typeface="Arial"/>
                <a:cs typeface="Arial"/>
              </a:rPr>
              <a:t>d</a:t>
            </a:r>
            <a:r>
              <a:rPr dirty="0" smtClean="0" sz="1000" spc="0" i="1">
                <a:latin typeface="Arial"/>
                <a:cs typeface="Arial"/>
              </a:rPr>
              <a:t>a</a:t>
            </a:r>
            <a:r>
              <a:rPr dirty="0" smtClean="0" sz="1000" spc="-49" i="1">
                <a:latin typeface="Arial"/>
                <a:cs typeface="Arial"/>
              </a:rPr>
              <a:t> </a:t>
            </a:r>
            <a:r>
              <a:rPr dirty="0" smtClean="0" sz="1000" spc="0" i="1">
                <a:latin typeface="Arial"/>
                <a:cs typeface="Arial"/>
              </a:rPr>
              <a:t>for</a:t>
            </a:r>
            <a:r>
              <a:rPr dirty="0" smtClean="0" sz="1000" spc="-11" i="1">
                <a:latin typeface="Arial"/>
                <a:cs typeface="Arial"/>
              </a:rPr>
              <a:t> </a:t>
            </a:r>
            <a:r>
              <a:rPr dirty="0" smtClean="0" sz="1000" spc="-4" i="1">
                <a:latin typeface="Arial"/>
                <a:cs typeface="Arial"/>
              </a:rPr>
              <a:t>A</a:t>
            </a:r>
            <a:r>
              <a:rPr dirty="0" smtClean="0" sz="1000" spc="0" i="1">
                <a:latin typeface="Arial"/>
                <a:cs typeface="Arial"/>
              </a:rPr>
              <a:t>d</a:t>
            </a:r>
            <a:r>
              <a:rPr dirty="0" smtClean="0" sz="1000" spc="-4" i="1">
                <a:latin typeface="Arial"/>
                <a:cs typeface="Arial"/>
              </a:rPr>
              <a:t>d</a:t>
            </a:r>
            <a:r>
              <a:rPr dirty="0" smtClean="0" sz="1000" spc="-4" i="1">
                <a:latin typeface="Arial"/>
                <a:cs typeface="Arial"/>
              </a:rPr>
              <a:t>i</a:t>
            </a:r>
            <a:r>
              <a:rPr dirty="0" smtClean="0" sz="1000" spc="0" i="1">
                <a:latin typeface="Arial"/>
                <a:cs typeface="Arial"/>
              </a:rPr>
              <a:t>ng</a:t>
            </a:r>
            <a:r>
              <a:rPr dirty="0" smtClean="0" sz="1000" spc="-36" i="1">
                <a:latin typeface="Arial"/>
                <a:cs typeface="Arial"/>
              </a:rPr>
              <a:t> </a:t>
            </a:r>
            <a:r>
              <a:rPr dirty="0" smtClean="0" sz="1000" spc="-4" i="1">
                <a:latin typeface="Arial"/>
                <a:cs typeface="Arial"/>
              </a:rPr>
              <a:t>V</a:t>
            </a:r>
            <a:r>
              <a:rPr dirty="0" smtClean="0" sz="1000" spc="0" i="1">
                <a:latin typeface="Arial"/>
                <a:cs typeface="Arial"/>
              </a:rPr>
              <a:t>a</a:t>
            </a:r>
            <a:r>
              <a:rPr dirty="0" smtClean="0" sz="1000" spc="-4" i="1">
                <a:latin typeface="Arial"/>
                <a:cs typeface="Arial"/>
              </a:rPr>
              <a:t>l</a:t>
            </a:r>
            <a:r>
              <a:rPr dirty="0" smtClean="0" sz="1000" spc="0" i="1">
                <a:latin typeface="Arial"/>
                <a:cs typeface="Arial"/>
              </a:rPr>
              <a:t>ue</a:t>
            </a:r>
            <a:r>
              <a:rPr dirty="0" smtClean="0" sz="1000" spc="-30" i="1">
                <a:latin typeface="Arial"/>
                <a:cs typeface="Arial"/>
              </a:rPr>
              <a:t> </a:t>
            </a:r>
            <a:r>
              <a:rPr dirty="0" smtClean="0" sz="1000" spc="0" i="1">
                <a:latin typeface="Arial"/>
                <a:cs typeface="Arial"/>
              </a:rPr>
              <a:t>a</a:t>
            </a:r>
            <a:r>
              <a:rPr dirty="0" smtClean="0" sz="1000" spc="-4" i="1">
                <a:latin typeface="Arial"/>
                <a:cs typeface="Arial"/>
              </a:rPr>
              <a:t>n</a:t>
            </a:r>
            <a:r>
              <a:rPr dirty="0" smtClean="0" sz="1000" spc="0" i="1">
                <a:latin typeface="Arial"/>
                <a:cs typeface="Arial"/>
              </a:rPr>
              <a:t>d</a:t>
            </a:r>
            <a:r>
              <a:rPr dirty="0" smtClean="0" sz="1000" spc="-16" i="1">
                <a:latin typeface="Arial"/>
                <a:cs typeface="Arial"/>
              </a:rPr>
              <a:t> </a:t>
            </a:r>
            <a:r>
              <a:rPr dirty="0" smtClean="0" sz="1000" spc="0" i="1">
                <a:latin typeface="Arial"/>
                <a:cs typeface="Arial"/>
              </a:rPr>
              <a:t>D</a:t>
            </a:r>
            <a:r>
              <a:rPr dirty="0" smtClean="0" sz="1000" spc="-4" i="1">
                <a:latin typeface="Arial"/>
                <a:cs typeface="Arial"/>
              </a:rPr>
              <a:t>e</a:t>
            </a:r>
            <a:r>
              <a:rPr dirty="0" smtClean="0" sz="1000" spc="-4" i="1">
                <a:latin typeface="Arial"/>
                <a:cs typeface="Arial"/>
              </a:rPr>
              <a:t>l</a:t>
            </a:r>
            <a:r>
              <a:rPr dirty="0" smtClean="0" sz="1000" spc="-4" i="1">
                <a:latin typeface="Arial"/>
                <a:cs typeface="Arial"/>
              </a:rPr>
              <a:t>i</a:t>
            </a:r>
            <a:r>
              <a:rPr dirty="0" smtClean="0" sz="1000" spc="4" i="1">
                <a:latin typeface="Arial"/>
                <a:cs typeface="Arial"/>
              </a:rPr>
              <a:t>v</a:t>
            </a:r>
            <a:r>
              <a:rPr dirty="0" smtClean="0" sz="1000" spc="0" i="1">
                <a:latin typeface="Arial"/>
                <a:cs typeface="Arial"/>
              </a:rPr>
              <a:t>eri</a:t>
            </a:r>
            <a:r>
              <a:rPr dirty="0" smtClean="0" sz="1000" spc="-4" i="1">
                <a:latin typeface="Arial"/>
                <a:cs typeface="Arial"/>
              </a:rPr>
              <a:t>n</a:t>
            </a:r>
            <a:r>
              <a:rPr dirty="0" smtClean="0" sz="1000" spc="0" i="1">
                <a:latin typeface="Arial"/>
                <a:cs typeface="Arial"/>
              </a:rPr>
              <a:t>g</a:t>
            </a:r>
            <a:r>
              <a:rPr dirty="0" smtClean="0" sz="1000" spc="-39" i="1">
                <a:latin typeface="Arial"/>
                <a:cs typeface="Arial"/>
              </a:rPr>
              <a:t> </a:t>
            </a:r>
            <a:r>
              <a:rPr dirty="0" smtClean="0" sz="1000" spc="0" i="1">
                <a:latin typeface="Arial"/>
                <a:cs typeface="Arial"/>
              </a:rPr>
              <a:t>Re</a:t>
            </a:r>
            <a:r>
              <a:rPr dirty="0" smtClean="0" sz="1000" spc="4" i="1">
                <a:latin typeface="Arial"/>
                <a:cs typeface="Arial"/>
              </a:rPr>
              <a:t>s</a:t>
            </a:r>
            <a:r>
              <a:rPr dirty="0" smtClean="0" sz="1000" spc="0" i="1">
                <a:latin typeface="Arial"/>
                <a:cs typeface="Arial"/>
              </a:rPr>
              <a:t>u</a:t>
            </a:r>
            <a:r>
              <a:rPr dirty="0" smtClean="0" sz="1000" spc="-4" i="1">
                <a:latin typeface="Arial"/>
                <a:cs typeface="Arial"/>
              </a:rPr>
              <a:t>l</a:t>
            </a:r>
            <a:r>
              <a:rPr dirty="0" smtClean="0" sz="1000" spc="0" i="1">
                <a:latin typeface="Arial"/>
                <a:cs typeface="Arial"/>
              </a:rPr>
              <a:t>t</a:t>
            </a:r>
            <a:r>
              <a:rPr dirty="0" smtClean="0" sz="1000" spc="25" i="1">
                <a:latin typeface="Arial"/>
                <a:cs typeface="Arial"/>
              </a:rPr>
              <a:t>s</a:t>
            </a:r>
            <a:r>
              <a:rPr dirty="0" smtClean="0" sz="1000" spc="0">
                <a:latin typeface="Arial"/>
                <a:cs typeface="Arial"/>
              </a:rPr>
              <a:t>.</a:t>
            </a:r>
            <a:r>
              <a:rPr dirty="0" smtClean="0" sz="1000" spc="-36">
                <a:latin typeface="Arial"/>
                <a:cs typeface="Arial"/>
              </a:rPr>
              <a:t> </a:t>
            </a:r>
            <a:r>
              <a:rPr dirty="0" smtClean="0" sz="1000" spc="0">
                <a:latin typeface="Arial"/>
                <a:cs typeface="Arial"/>
              </a:rPr>
              <a:t>(Har</a:t>
            </a:r>
            <a:r>
              <a:rPr dirty="0" smtClean="0" sz="1000" spc="-4">
                <a:latin typeface="Arial"/>
                <a:cs typeface="Arial"/>
              </a:rPr>
              <a:t>v</a:t>
            </a:r>
            <a:r>
              <a:rPr dirty="0" smtClean="0" sz="1000" spc="0">
                <a:latin typeface="Arial"/>
                <a:cs typeface="Arial"/>
              </a:rPr>
              <a:t>ard</a:t>
            </a:r>
            <a:r>
              <a:rPr dirty="0" smtClean="0" sz="1000" spc="-28">
                <a:latin typeface="Arial"/>
                <a:cs typeface="Arial"/>
              </a:rPr>
              <a:t> </a:t>
            </a:r>
            <a:r>
              <a:rPr dirty="0" smtClean="0" sz="1000" spc="-4">
                <a:latin typeface="Arial"/>
                <a:cs typeface="Arial"/>
              </a:rPr>
              <a:t>B</a:t>
            </a:r>
            <a:r>
              <a:rPr dirty="0" smtClean="0" sz="1000" spc="0">
                <a:latin typeface="Arial"/>
                <a:cs typeface="Arial"/>
              </a:rPr>
              <a:t>u</a:t>
            </a:r>
            <a:r>
              <a:rPr dirty="0" smtClean="0" sz="1000" spc="4">
                <a:latin typeface="Arial"/>
                <a:cs typeface="Arial"/>
              </a:rPr>
              <a:t>s</a:t>
            </a:r>
            <a:r>
              <a:rPr dirty="0" smtClean="0" sz="1000" spc="-4">
                <a:latin typeface="Arial"/>
                <a:cs typeface="Arial"/>
              </a:rPr>
              <a:t>i</a:t>
            </a:r>
            <a:r>
              <a:rPr dirty="0" smtClean="0" sz="1000" spc="0">
                <a:latin typeface="Arial"/>
                <a:cs typeface="Arial"/>
              </a:rPr>
              <a:t>n</a:t>
            </a:r>
            <a:r>
              <a:rPr dirty="0" smtClean="0" sz="1000" spc="-4">
                <a:latin typeface="Arial"/>
                <a:cs typeface="Arial"/>
              </a:rPr>
              <a:t>e</a:t>
            </a:r>
            <a:r>
              <a:rPr dirty="0" smtClean="0" sz="1000" spc="4">
                <a:latin typeface="Arial"/>
                <a:cs typeface="Arial"/>
              </a:rPr>
              <a:t>s</a:t>
            </a:r>
            <a:r>
              <a:rPr dirty="0" smtClean="0" sz="1000" spc="0">
                <a:latin typeface="Arial"/>
                <a:cs typeface="Arial"/>
              </a:rPr>
              <a:t>s</a:t>
            </a:r>
            <a:r>
              <a:rPr dirty="0" smtClean="0" sz="1000" spc="-35">
                <a:latin typeface="Arial"/>
                <a:cs typeface="Arial"/>
              </a:rPr>
              <a:t> </a:t>
            </a:r>
            <a:r>
              <a:rPr dirty="0" smtClean="0" sz="1000" spc="-4">
                <a:latin typeface="Arial"/>
                <a:cs typeface="Arial"/>
              </a:rPr>
              <a:t>S</a:t>
            </a:r>
            <a:r>
              <a:rPr dirty="0" smtClean="0" sz="1000" spc="4">
                <a:latin typeface="Arial"/>
                <a:cs typeface="Arial"/>
              </a:rPr>
              <a:t>c</a:t>
            </a:r>
            <a:r>
              <a:rPr dirty="0" smtClean="0" sz="1000" spc="0">
                <a:latin typeface="Arial"/>
                <a:cs typeface="Arial"/>
              </a:rPr>
              <a:t>h</a:t>
            </a:r>
            <a:r>
              <a:rPr dirty="0" smtClean="0" sz="1000" spc="-4">
                <a:latin typeface="Arial"/>
                <a:cs typeface="Arial"/>
              </a:rPr>
              <a:t>o</a:t>
            </a:r>
            <a:r>
              <a:rPr dirty="0" smtClean="0" sz="1000" spc="0">
                <a:latin typeface="Arial"/>
                <a:cs typeface="Arial"/>
              </a:rPr>
              <a:t>ol</a:t>
            </a:r>
            <a:r>
              <a:rPr dirty="0" smtClean="0" sz="1000" spc="-40">
                <a:latin typeface="Arial"/>
                <a:cs typeface="Arial"/>
              </a:rPr>
              <a:t> </a:t>
            </a:r>
            <a:r>
              <a:rPr dirty="0" smtClean="0" sz="1000" spc="-4">
                <a:latin typeface="Arial"/>
                <a:cs typeface="Arial"/>
              </a:rPr>
              <a:t>P</a:t>
            </a:r>
            <a:r>
              <a:rPr dirty="0" smtClean="0" sz="1000" spc="4">
                <a:latin typeface="Arial"/>
                <a:cs typeface="Arial"/>
              </a:rPr>
              <a:t>r</a:t>
            </a:r>
            <a:r>
              <a:rPr dirty="0" smtClean="0" sz="1000" spc="0">
                <a:latin typeface="Arial"/>
                <a:cs typeface="Arial"/>
              </a:rPr>
              <a:t>e</a:t>
            </a:r>
            <a:r>
              <a:rPr dirty="0" smtClean="0" sz="1000" spc="4">
                <a:latin typeface="Arial"/>
                <a:cs typeface="Arial"/>
              </a:rPr>
              <a:t>s</a:t>
            </a:r>
            <a:r>
              <a:rPr dirty="0" smtClean="0" sz="1000" spc="4">
                <a:latin typeface="Arial"/>
                <a:cs typeface="Arial"/>
              </a:rPr>
              <a:t>s</a:t>
            </a:r>
            <a:r>
              <a:rPr dirty="0" smtClean="0" sz="1000" spc="0">
                <a:latin typeface="Arial"/>
                <a:cs typeface="Arial"/>
              </a:rPr>
              <a:t>,</a:t>
            </a:r>
            <a:r>
              <a:rPr dirty="0" smtClean="0" sz="1000" spc="-43">
                <a:latin typeface="Arial"/>
                <a:cs typeface="Arial"/>
              </a:rPr>
              <a:t> </a:t>
            </a:r>
            <a:r>
              <a:rPr dirty="0" smtClean="0" sz="1000" spc="-5">
                <a:latin typeface="Arial"/>
                <a:cs typeface="Arial"/>
              </a:rPr>
              <a:t>2</a:t>
            </a:r>
            <a:r>
              <a:rPr dirty="0" smtClean="0" sz="1000" spc="-10">
                <a:latin typeface="Arial"/>
                <a:cs typeface="Arial"/>
              </a:rPr>
              <a:t>0</a:t>
            </a:r>
            <a:r>
              <a:rPr dirty="0" smtClean="0" sz="1000" spc="-5">
                <a:latin typeface="Arial"/>
                <a:cs typeface="Arial"/>
              </a:rPr>
              <a:t>0</a:t>
            </a:r>
            <a:r>
              <a:rPr dirty="0" smtClean="0" sz="1000" spc="-10">
                <a:latin typeface="Arial"/>
                <a:cs typeface="Arial"/>
              </a:rPr>
              <a:t>1</a:t>
            </a:r>
            <a:r>
              <a:rPr dirty="0" smtClean="0" sz="1000" spc="-3">
                <a:latin typeface="Arial"/>
                <a:cs typeface="Arial"/>
              </a:rPr>
              <a:t>)</a:t>
            </a:r>
            <a:endParaRPr sz="10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09524" y="6633699"/>
            <a:ext cx="2386151" cy="13208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975"/>
              </a:lnSpc>
              <a:spcBef>
                <a:spcPts val="48"/>
              </a:spcBef>
            </a:pPr>
            <a:r>
              <a:rPr dirty="0" smtClean="0" sz="850" spc="0">
                <a:solidFill>
                  <a:srgbClr val="B1B1B1"/>
                </a:solidFill>
                <a:latin typeface="Symbol"/>
                <a:cs typeface="Symbol"/>
              </a:rPr>
              <a:t></a:t>
            </a:r>
            <a:r>
              <a:rPr dirty="0" smtClean="0" sz="850" spc="0">
                <a:solidFill>
                  <a:srgbClr val="B1B1B1"/>
                </a:solidFill>
                <a:latin typeface="Times New Roman"/>
                <a:cs typeface="Times New Roman"/>
              </a:rPr>
              <a:t> </a:t>
            </a:r>
            <a:r>
              <a:rPr dirty="0" smtClean="0" sz="850" spc="51">
                <a:solidFill>
                  <a:srgbClr val="B1B1B1"/>
                </a:solidFill>
                <a:latin typeface="Times New Roman"/>
                <a:cs typeface="Times New Roman"/>
              </a:rPr>
              <a:t> 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S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A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P</a:t>
            </a:r>
            <a:r>
              <a:rPr dirty="0" smtClean="0" sz="700" spc="-23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A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G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2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0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0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2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,</a:t>
            </a:r>
            <a:r>
              <a:rPr dirty="0" smtClean="0" sz="700" spc="12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T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itle</a:t>
            </a:r>
            <a:r>
              <a:rPr dirty="0" smtClean="0" sz="700" spc="-18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o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f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P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r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e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s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e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n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t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a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ti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o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n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,</a:t>
            </a:r>
            <a:r>
              <a:rPr dirty="0" smtClean="0" sz="700" spc="13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S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p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e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a</a:t>
            </a:r>
            <a:r>
              <a:rPr dirty="0" smtClean="0" sz="700" spc="9">
                <a:solidFill>
                  <a:srgbClr val="B1B1B1"/>
                </a:solidFill>
                <a:latin typeface="Arial"/>
                <a:cs typeface="Arial"/>
              </a:rPr>
              <a:t>k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e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r</a:t>
            </a:r>
            <a:r>
              <a:rPr dirty="0" smtClean="0" sz="700" spc="-20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Na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m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e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1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71</a:t>
            </a:r>
            <a:endParaRPr sz="7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8321266" y="2912110"/>
            <a:ext cx="543649" cy="130556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ts val="2345"/>
              </a:lnSpc>
              <a:spcBef>
                <a:spcPts val="117"/>
              </a:spcBef>
            </a:pPr>
            <a:r>
              <a:rPr dirty="0" smtClean="0" sz="2000" spc="9">
                <a:latin typeface="΢"/>
                <a:cs typeface="΢"/>
              </a:rPr>
              <a:t>人员、文化</a:t>
            </a:r>
            <a:endParaRPr sz="2000">
              <a:latin typeface="微软雅黑"/>
              <a:cs typeface="微软雅黑"/>
            </a:endParaRPr>
          </a:p>
          <a:p>
            <a:pPr marL="295998" marR="317120" algn="ctr">
              <a:lnSpc>
                <a:spcPts val="1685"/>
              </a:lnSpc>
            </a:pPr>
            <a:r>
              <a:rPr dirty="0" smtClean="0" baseline="1688" sz="2100" spc="-39" b="1">
                <a:latin typeface="Arial Black"/>
                <a:cs typeface="Arial Black"/>
              </a:rPr>
              <a:t>P</a:t>
            </a:r>
            <a:r>
              <a:rPr dirty="0" smtClean="0" baseline="1688" sz="2100" spc="0" b="1">
                <a:latin typeface="Arial Black"/>
                <a:cs typeface="Arial Black"/>
              </a:rPr>
              <a:t>eo</a:t>
            </a:r>
            <a:r>
              <a:rPr dirty="0" smtClean="0" baseline="1688" sz="2100" spc="4" b="1">
                <a:latin typeface="Arial Black"/>
                <a:cs typeface="Arial Black"/>
              </a:rPr>
              <a:t>p</a:t>
            </a:r>
            <a:r>
              <a:rPr dirty="0" smtClean="0" baseline="1688" sz="2100" spc="0" b="1">
                <a:latin typeface="Arial Black"/>
                <a:cs typeface="Arial Black"/>
              </a:rPr>
              <a:t>le</a:t>
            </a:r>
            <a:endParaRPr sz="1400">
              <a:latin typeface="Arial Black"/>
              <a:cs typeface="Arial Black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05918" y="2907283"/>
            <a:ext cx="543649" cy="130708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ts val="2345"/>
              </a:lnSpc>
              <a:spcBef>
                <a:spcPts val="117"/>
              </a:spcBef>
            </a:pPr>
            <a:r>
              <a:rPr dirty="0" smtClean="0" sz="2000" spc="14">
                <a:latin typeface="΢"/>
                <a:cs typeface="΢"/>
              </a:rPr>
              <a:t>业务、流程</a:t>
            </a:r>
            <a:endParaRPr sz="2000">
              <a:latin typeface="微软雅黑"/>
              <a:cs typeface="微软雅黑"/>
            </a:endParaRPr>
          </a:p>
          <a:p>
            <a:pPr marL="233768" marR="256265" algn="ctr">
              <a:lnSpc>
                <a:spcPts val="1685"/>
              </a:lnSpc>
            </a:pPr>
            <a:r>
              <a:rPr dirty="0" smtClean="0" baseline="1688" sz="2100" spc="-4" b="1">
                <a:latin typeface="Arial Black"/>
                <a:cs typeface="Arial Black"/>
              </a:rPr>
              <a:t>P</a:t>
            </a:r>
            <a:r>
              <a:rPr dirty="0" smtClean="0" baseline="1688" sz="2100" spc="25" b="1">
                <a:latin typeface="Arial Black"/>
                <a:cs typeface="Arial Black"/>
              </a:rPr>
              <a:t>r</a:t>
            </a:r>
            <a:r>
              <a:rPr dirty="0" smtClean="0" baseline="1688" sz="2100" spc="0" b="1">
                <a:latin typeface="Arial Black"/>
                <a:cs typeface="Arial Black"/>
              </a:rPr>
              <a:t>oce</a:t>
            </a:r>
            <a:r>
              <a:rPr dirty="0" smtClean="0" baseline="1688" sz="2100" spc="-4" b="1">
                <a:latin typeface="Arial Black"/>
                <a:cs typeface="Arial Black"/>
              </a:rPr>
              <a:t>s</a:t>
            </a:r>
            <a:r>
              <a:rPr dirty="0" smtClean="0" baseline="1688" sz="2100" spc="0" b="1">
                <a:latin typeface="Arial Black"/>
                <a:cs typeface="Arial Black"/>
              </a:rPr>
              <a:t>s</a:t>
            </a:r>
            <a:endParaRPr sz="1400">
              <a:latin typeface="Arial Black"/>
              <a:cs typeface="Arial Black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245108" y="1840992"/>
            <a:ext cx="6730492" cy="7498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062862">
              <a:lnSpc>
                <a:spcPct val="142207"/>
              </a:lnSpc>
              <a:spcBef>
                <a:spcPts val="284"/>
              </a:spcBef>
              <a:tabLst>
                <a:tab pos="4267200" algn="l"/>
              </a:tabLst>
            </a:pPr>
            <a:r>
              <a:rPr dirty="0" smtClean="0" sz="2400" spc="9">
                <a:solidFill>
                  <a:srgbClr val="FFFFFF"/>
                </a:solidFill>
                <a:latin typeface="΢"/>
                <a:cs typeface="΢"/>
              </a:rPr>
              <a:t>战略伙</a:t>
            </a:r>
            <a:r>
              <a:rPr dirty="0" smtClean="0" sz="2400" spc="0">
                <a:solidFill>
                  <a:srgbClr val="FFFFFF"/>
                </a:solidFill>
                <a:latin typeface="΢"/>
                <a:cs typeface="΢"/>
              </a:rPr>
              <a:t>伴	</a:t>
            </a:r>
            <a:r>
              <a:rPr dirty="0" smtClean="0" sz="2400" spc="9">
                <a:solidFill>
                  <a:srgbClr val="FFFFFF"/>
                </a:solidFill>
                <a:latin typeface="΢"/>
                <a:cs typeface="΢"/>
              </a:rPr>
              <a:t>变化策划者</a:t>
            </a:r>
            <a:endParaRPr sz="2400">
              <a:latin typeface="微软雅黑"/>
              <a:cs typeface="微软雅黑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604003" y="1840992"/>
            <a:ext cx="184404" cy="3505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4" name="object 24"/>
          <p:cNvSpPr txBox="1"/>
          <p:nvPr/>
        </p:nvSpPr>
        <p:spPr>
          <a:xfrm>
            <a:off x="1245108" y="2590800"/>
            <a:ext cx="3162300" cy="9022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800"/>
              </a:lnSpc>
              <a:spcBef>
                <a:spcPts val="35"/>
              </a:spcBef>
            </a:pPr>
            <a:endParaRPr sz="800"/>
          </a:p>
          <a:p>
            <a:pPr marL="689483" marR="613431" indent="-19812">
              <a:lnSpc>
                <a:spcPts val="1609"/>
              </a:lnSpc>
              <a:spcBef>
                <a:spcPts val="1000"/>
              </a:spcBef>
            </a:pPr>
            <a:r>
              <a:rPr dirty="0" smtClean="0" sz="1400" spc="0" b="1">
                <a:latin typeface="Arial"/>
                <a:cs typeface="Arial"/>
              </a:rPr>
              <a:t>m</a:t>
            </a:r>
            <a:r>
              <a:rPr dirty="0" smtClean="0" sz="1400" spc="-50" b="1">
                <a:latin typeface="Arial"/>
                <a:cs typeface="Arial"/>
              </a:rPr>
              <a:t>y</a:t>
            </a:r>
            <a:r>
              <a:rPr dirty="0" smtClean="0" sz="1400" spc="9" b="1">
                <a:latin typeface="Arial"/>
                <a:cs typeface="Arial"/>
              </a:rPr>
              <a:t>S</a:t>
            </a:r>
            <a:r>
              <a:rPr dirty="0" smtClean="0" sz="1400" spc="-29" b="1">
                <a:latin typeface="Arial"/>
                <a:cs typeface="Arial"/>
              </a:rPr>
              <a:t>A</a:t>
            </a:r>
            <a:r>
              <a:rPr dirty="0" smtClean="0" sz="1400" spc="0" b="1">
                <a:latin typeface="Arial"/>
                <a:cs typeface="Arial"/>
              </a:rPr>
              <a:t>P</a:t>
            </a:r>
            <a:r>
              <a:rPr dirty="0" smtClean="0" sz="1400" spc="39" b="1">
                <a:latin typeface="Arial"/>
                <a:cs typeface="Arial"/>
              </a:rPr>
              <a:t> </a:t>
            </a:r>
            <a:r>
              <a:rPr dirty="0" smtClean="0" sz="1400" spc="-4" b="1">
                <a:latin typeface="Arial"/>
                <a:cs typeface="Arial"/>
              </a:rPr>
              <a:t>H</a:t>
            </a:r>
            <a:r>
              <a:rPr dirty="0" smtClean="0" sz="1400" spc="-4" b="1">
                <a:latin typeface="Arial"/>
                <a:cs typeface="Arial"/>
              </a:rPr>
              <a:t>R</a:t>
            </a:r>
            <a:r>
              <a:rPr dirty="0" smtClean="0" sz="1400" spc="9">
                <a:latin typeface="΢"/>
                <a:cs typeface="΢"/>
              </a:rPr>
              <a:t>战</a:t>
            </a:r>
            <a:r>
              <a:rPr dirty="0" smtClean="0" sz="1400" spc="9">
                <a:latin typeface="΢"/>
                <a:cs typeface="΢"/>
              </a:rPr>
              <a:t>略</a:t>
            </a:r>
            <a:r>
              <a:rPr dirty="0" smtClean="0" sz="1400" spc="0">
                <a:latin typeface="΢"/>
                <a:cs typeface="΢"/>
              </a:rPr>
              <a:t>功能、</a:t>
            </a:r>
            <a:r>
              <a:rPr dirty="0" smtClean="0" sz="1400" spc="0">
                <a:latin typeface="΢"/>
                <a:cs typeface="΢"/>
              </a:rPr>
              <a:t> </a:t>
            </a:r>
            <a:endParaRPr sz="1400">
              <a:latin typeface="微软雅黑"/>
              <a:cs typeface="微软雅黑"/>
            </a:endParaRPr>
          </a:p>
          <a:p>
            <a:pPr marL="689483" marR="613431">
              <a:lnSpc>
                <a:spcPts val="1910"/>
              </a:lnSpc>
            </a:pPr>
            <a:r>
              <a:rPr dirty="0" smtClean="0" sz="1400" spc="9">
                <a:latin typeface="΢"/>
                <a:cs typeface="΢"/>
              </a:rPr>
              <a:t>分</a:t>
            </a:r>
            <a:r>
              <a:rPr dirty="0" smtClean="0" sz="1400" spc="9">
                <a:latin typeface="΢"/>
                <a:cs typeface="΢"/>
              </a:rPr>
              <a:t>析</a:t>
            </a:r>
            <a:r>
              <a:rPr dirty="0" smtClean="0" sz="1400" spc="0">
                <a:latin typeface="΢"/>
                <a:cs typeface="΢"/>
              </a:rPr>
              <a:t>功能</a:t>
            </a:r>
            <a:r>
              <a:rPr dirty="0" smtClean="0" sz="1400" spc="-14">
                <a:latin typeface="΢"/>
                <a:cs typeface="΢"/>
              </a:rPr>
              <a:t>、</a:t>
            </a:r>
            <a:r>
              <a:rPr dirty="0" smtClean="0" sz="1400" spc="0">
                <a:latin typeface="΢"/>
                <a:cs typeface="΢"/>
              </a:rPr>
              <a:t>经理</a:t>
            </a:r>
            <a:r>
              <a:rPr dirty="0" smtClean="0" sz="1400" spc="-14">
                <a:latin typeface="΢"/>
                <a:cs typeface="΢"/>
              </a:rPr>
              <a:t>门</a:t>
            </a:r>
            <a:r>
              <a:rPr dirty="0" smtClean="0" sz="1400" spc="4">
                <a:latin typeface="΢"/>
                <a:cs typeface="΢"/>
              </a:rPr>
              <a:t>户</a:t>
            </a:r>
            <a:r>
              <a:rPr dirty="0" smtClean="0" sz="1400" spc="0" b="1">
                <a:latin typeface="Arial"/>
                <a:cs typeface="Arial"/>
              </a:rPr>
              <a:t>…</a:t>
            </a:r>
            <a:endParaRPr sz="14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407408" y="2590800"/>
            <a:ext cx="0" cy="9022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6" name="object 26"/>
          <p:cNvSpPr txBox="1"/>
          <p:nvPr/>
        </p:nvSpPr>
        <p:spPr>
          <a:xfrm>
            <a:off x="4788408" y="2616707"/>
            <a:ext cx="3187191" cy="8763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R="12700">
              <a:lnSpc>
                <a:spcPts val="1100"/>
              </a:lnSpc>
              <a:spcBef>
                <a:spcPts val="28"/>
              </a:spcBef>
            </a:pPr>
            <a:endParaRPr sz="1100"/>
          </a:p>
          <a:p>
            <a:pPr marL="677926">
              <a:lnSpc>
                <a:spcPct val="142207"/>
              </a:lnSpc>
            </a:pPr>
            <a:r>
              <a:rPr dirty="0" smtClean="0" sz="1400" spc="0" b="1">
                <a:latin typeface="Arial"/>
                <a:cs typeface="Arial"/>
              </a:rPr>
              <a:t>m</a:t>
            </a:r>
            <a:r>
              <a:rPr dirty="0" smtClean="0" sz="1400" spc="-50" b="1">
                <a:latin typeface="Arial"/>
                <a:cs typeface="Arial"/>
              </a:rPr>
              <a:t>y</a:t>
            </a:r>
            <a:r>
              <a:rPr dirty="0" smtClean="0" sz="1400" spc="9" b="1">
                <a:latin typeface="Arial"/>
                <a:cs typeface="Arial"/>
              </a:rPr>
              <a:t>S</a:t>
            </a:r>
            <a:r>
              <a:rPr dirty="0" smtClean="0" sz="1400" spc="-29" b="1">
                <a:latin typeface="Arial"/>
                <a:cs typeface="Arial"/>
              </a:rPr>
              <a:t>A</a:t>
            </a:r>
            <a:r>
              <a:rPr dirty="0" smtClean="0" sz="1400" spc="0" b="1">
                <a:latin typeface="Arial"/>
                <a:cs typeface="Arial"/>
              </a:rPr>
              <a:t>P</a:t>
            </a:r>
            <a:r>
              <a:rPr dirty="0" smtClean="0" sz="1400" spc="39" b="1">
                <a:latin typeface="Arial"/>
                <a:cs typeface="Arial"/>
              </a:rPr>
              <a:t> </a:t>
            </a:r>
            <a:r>
              <a:rPr dirty="0" smtClean="0" sz="1400" spc="-4" b="1">
                <a:latin typeface="Arial"/>
                <a:cs typeface="Arial"/>
              </a:rPr>
              <a:t>H</a:t>
            </a:r>
            <a:r>
              <a:rPr dirty="0" smtClean="0" sz="1400" spc="-4" b="1">
                <a:latin typeface="Arial"/>
                <a:cs typeface="Arial"/>
              </a:rPr>
              <a:t>R</a:t>
            </a:r>
            <a:r>
              <a:rPr dirty="0" smtClean="0" sz="1400" spc="9">
                <a:latin typeface="΢"/>
                <a:cs typeface="΢"/>
              </a:rPr>
              <a:t>组</a:t>
            </a:r>
            <a:r>
              <a:rPr dirty="0" smtClean="0" sz="1400" spc="9">
                <a:latin typeface="΢"/>
                <a:cs typeface="΢"/>
              </a:rPr>
              <a:t>织</a:t>
            </a:r>
            <a:r>
              <a:rPr dirty="0" smtClean="0" sz="1400" spc="0">
                <a:latin typeface="΢"/>
                <a:cs typeface="΢"/>
              </a:rPr>
              <a:t>发展、</a:t>
            </a:r>
            <a:endParaRPr sz="1400">
              <a:latin typeface="微软雅黑"/>
              <a:cs typeface="微软雅黑"/>
            </a:endParaRPr>
          </a:p>
          <a:p>
            <a:pPr marL="696213">
              <a:lnSpc>
                <a:spcPts val="1680"/>
              </a:lnSpc>
              <a:spcBef>
                <a:spcPts val="84"/>
              </a:spcBef>
            </a:pPr>
            <a:r>
              <a:rPr dirty="0" smtClean="0" baseline="1395" sz="2100" spc="9">
                <a:latin typeface="΢"/>
                <a:cs typeface="΢"/>
              </a:rPr>
              <a:t>人</a:t>
            </a:r>
            <a:r>
              <a:rPr dirty="0" smtClean="0" baseline="1395" sz="2100" spc="9">
                <a:latin typeface="΢"/>
                <a:cs typeface="΢"/>
              </a:rPr>
              <a:t>员</a:t>
            </a:r>
            <a:r>
              <a:rPr dirty="0" smtClean="0" baseline="1395" sz="2100" spc="0">
                <a:latin typeface="΢"/>
                <a:cs typeface="΢"/>
              </a:rPr>
              <a:t>发</a:t>
            </a:r>
            <a:r>
              <a:rPr dirty="0" smtClean="0" baseline="1395" sz="2100" spc="-4">
                <a:latin typeface="΢"/>
                <a:cs typeface="΢"/>
              </a:rPr>
              <a:t>展</a:t>
            </a:r>
            <a:r>
              <a:rPr dirty="0" smtClean="0" baseline="1395" sz="2100" spc="-14">
                <a:latin typeface="΢"/>
                <a:cs typeface="΢"/>
              </a:rPr>
              <a:t>、</a:t>
            </a:r>
            <a:r>
              <a:rPr dirty="0" smtClean="0" baseline="1395" sz="2100" spc="0">
                <a:latin typeface="΢"/>
                <a:cs typeface="΢"/>
              </a:rPr>
              <a:t>培</a:t>
            </a:r>
            <a:r>
              <a:rPr dirty="0" smtClean="0" baseline="1395" sz="2100" spc="-4">
                <a:latin typeface="΢"/>
                <a:cs typeface="΢"/>
              </a:rPr>
              <a:t>训</a:t>
            </a:r>
            <a:r>
              <a:rPr dirty="0" smtClean="0" baseline="1395" sz="2100" spc="-14">
                <a:latin typeface="΢"/>
                <a:cs typeface="΢"/>
              </a:rPr>
              <a:t>管</a:t>
            </a:r>
            <a:r>
              <a:rPr dirty="0" smtClean="0" baseline="1395" sz="2100" spc="0">
                <a:latin typeface="΢"/>
                <a:cs typeface="΢"/>
              </a:rPr>
              <a:t>理</a:t>
            </a:r>
            <a:r>
              <a:rPr dirty="0" smtClean="0" baseline="2070" sz="2100" spc="0" b="1">
                <a:latin typeface="Arial"/>
                <a:cs typeface="Arial"/>
              </a:rPr>
              <a:t>…</a:t>
            </a:r>
            <a:endParaRPr sz="14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245108" y="3493008"/>
            <a:ext cx="3175000" cy="9265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R="12700">
              <a:lnSpc>
                <a:spcPts val="1000"/>
              </a:lnSpc>
              <a:spcBef>
                <a:spcPts val="56"/>
              </a:spcBef>
            </a:pPr>
            <a:endParaRPr sz="1000"/>
          </a:p>
          <a:p>
            <a:pPr marL="756539">
              <a:lnSpc>
                <a:spcPct val="142207"/>
              </a:lnSpc>
            </a:pPr>
            <a:r>
              <a:rPr dirty="0" smtClean="0" sz="2400" spc="9">
                <a:solidFill>
                  <a:srgbClr val="FFFFFF"/>
                </a:solidFill>
                <a:latin typeface="΢"/>
                <a:cs typeface="΢"/>
              </a:rPr>
              <a:t>事务处理专家</a:t>
            </a:r>
            <a:endParaRPr sz="2400">
              <a:latin typeface="微软雅黑"/>
              <a:cs typeface="微软雅黑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245108" y="4419600"/>
            <a:ext cx="3162300" cy="9265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800"/>
              </a:lnSpc>
              <a:spcBef>
                <a:spcPts val="37"/>
              </a:spcBef>
            </a:pPr>
            <a:endParaRPr sz="800"/>
          </a:p>
          <a:p>
            <a:pPr marL="665098" marR="606886" indent="4572">
              <a:lnSpc>
                <a:spcPts val="1609"/>
              </a:lnSpc>
              <a:spcBef>
                <a:spcPts val="1000"/>
              </a:spcBef>
            </a:pPr>
            <a:r>
              <a:rPr dirty="0" smtClean="0" sz="1400" spc="0" b="1">
                <a:latin typeface="Arial"/>
                <a:cs typeface="Arial"/>
              </a:rPr>
              <a:t>m</a:t>
            </a:r>
            <a:r>
              <a:rPr dirty="0" smtClean="0" sz="1400" spc="-50" b="1">
                <a:latin typeface="Arial"/>
                <a:cs typeface="Arial"/>
              </a:rPr>
              <a:t>y</a:t>
            </a:r>
            <a:r>
              <a:rPr dirty="0" smtClean="0" sz="1400" spc="9" b="1">
                <a:latin typeface="Arial"/>
                <a:cs typeface="Arial"/>
              </a:rPr>
              <a:t>S</a:t>
            </a:r>
            <a:r>
              <a:rPr dirty="0" smtClean="0" sz="1400" spc="-29" b="1">
                <a:latin typeface="Arial"/>
                <a:cs typeface="Arial"/>
              </a:rPr>
              <a:t>A</a:t>
            </a:r>
            <a:r>
              <a:rPr dirty="0" smtClean="0" sz="1400" spc="0" b="1">
                <a:latin typeface="Arial"/>
                <a:cs typeface="Arial"/>
              </a:rPr>
              <a:t>P</a:t>
            </a:r>
            <a:r>
              <a:rPr dirty="0" smtClean="0" sz="1400" spc="39" b="1">
                <a:latin typeface="Arial"/>
                <a:cs typeface="Arial"/>
              </a:rPr>
              <a:t> </a:t>
            </a:r>
            <a:r>
              <a:rPr dirty="0" smtClean="0" sz="1400" spc="-4" b="1">
                <a:latin typeface="Arial"/>
                <a:cs typeface="Arial"/>
              </a:rPr>
              <a:t>H</a:t>
            </a:r>
            <a:r>
              <a:rPr dirty="0" smtClean="0" sz="1400" spc="-4" b="1">
                <a:latin typeface="Arial"/>
                <a:cs typeface="Arial"/>
              </a:rPr>
              <a:t>R</a:t>
            </a:r>
            <a:r>
              <a:rPr dirty="0" smtClean="0" sz="1400" spc="9">
                <a:latin typeface="΢"/>
                <a:cs typeface="΢"/>
              </a:rPr>
              <a:t>核</a:t>
            </a:r>
            <a:r>
              <a:rPr dirty="0" smtClean="0" sz="1400" spc="9">
                <a:latin typeface="΢"/>
                <a:cs typeface="΢"/>
              </a:rPr>
              <a:t>心</a:t>
            </a:r>
            <a:r>
              <a:rPr dirty="0" smtClean="0" sz="1400" spc="0">
                <a:latin typeface="΢"/>
                <a:cs typeface="΢"/>
              </a:rPr>
              <a:t>功能、</a:t>
            </a:r>
            <a:r>
              <a:rPr dirty="0" smtClean="0" sz="1400" spc="0">
                <a:latin typeface="΢"/>
                <a:cs typeface="΢"/>
              </a:rPr>
              <a:t> </a:t>
            </a:r>
            <a:endParaRPr sz="1400">
              <a:latin typeface="微软雅黑"/>
              <a:cs typeface="微软雅黑"/>
            </a:endParaRPr>
          </a:p>
          <a:p>
            <a:pPr marL="665098" marR="606886">
              <a:lnSpc>
                <a:spcPts val="1910"/>
              </a:lnSpc>
            </a:pPr>
            <a:r>
              <a:rPr dirty="0" smtClean="0" sz="1400" spc="9">
                <a:latin typeface="΢"/>
                <a:cs typeface="΢"/>
              </a:rPr>
              <a:t>常用</a:t>
            </a:r>
            <a:r>
              <a:rPr dirty="0" smtClean="0" sz="1400" spc="-4" b="1">
                <a:latin typeface="Arial"/>
                <a:cs typeface="Arial"/>
              </a:rPr>
              <a:t>/</a:t>
            </a:r>
            <a:r>
              <a:rPr dirty="0" smtClean="0" sz="1400" spc="0">
                <a:latin typeface="΢"/>
                <a:cs typeface="΢"/>
              </a:rPr>
              <a:t>法定报</a:t>
            </a:r>
            <a:r>
              <a:rPr dirty="0" smtClean="0" sz="1400" spc="-14">
                <a:latin typeface="΢"/>
                <a:cs typeface="΢"/>
              </a:rPr>
              <a:t>表</a:t>
            </a:r>
            <a:r>
              <a:rPr dirty="0" smtClean="0" sz="1400" spc="0">
                <a:latin typeface="΢"/>
                <a:cs typeface="΢"/>
              </a:rPr>
              <a:t>的处</a:t>
            </a:r>
            <a:r>
              <a:rPr dirty="0" smtClean="0" sz="1400" spc="-9">
                <a:latin typeface="΢"/>
                <a:cs typeface="΢"/>
              </a:rPr>
              <a:t>理</a:t>
            </a:r>
            <a:r>
              <a:rPr dirty="0" smtClean="0" sz="1400" spc="0" b="1">
                <a:latin typeface="Arial"/>
                <a:cs typeface="Arial"/>
              </a:rPr>
              <a:t>…</a:t>
            </a:r>
            <a:endParaRPr sz="140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4407408" y="4419600"/>
            <a:ext cx="196595" cy="9265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30" name="object 30"/>
          <p:cNvSpPr txBox="1"/>
          <p:nvPr/>
        </p:nvSpPr>
        <p:spPr>
          <a:xfrm>
            <a:off x="1245108" y="4419600"/>
            <a:ext cx="3543300" cy="9265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31" name="object 31"/>
          <p:cNvSpPr txBox="1"/>
          <p:nvPr/>
        </p:nvSpPr>
        <p:spPr>
          <a:xfrm>
            <a:off x="4788408" y="4419600"/>
            <a:ext cx="3174491" cy="9265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800"/>
              </a:lnSpc>
              <a:spcBef>
                <a:spcPts val="37"/>
              </a:spcBef>
            </a:pPr>
            <a:endParaRPr sz="800"/>
          </a:p>
          <a:p>
            <a:pPr marL="938529" marR="440665" indent="-438912">
              <a:lnSpc>
                <a:spcPts val="1609"/>
              </a:lnSpc>
              <a:spcBef>
                <a:spcPts val="1000"/>
              </a:spcBef>
            </a:pPr>
            <a:r>
              <a:rPr dirty="0" smtClean="0" sz="1400" spc="0" b="1">
                <a:latin typeface="Arial"/>
                <a:cs typeface="Arial"/>
              </a:rPr>
              <a:t>m</a:t>
            </a:r>
            <a:r>
              <a:rPr dirty="0" smtClean="0" sz="1400" spc="-50" b="1">
                <a:latin typeface="Arial"/>
                <a:cs typeface="Arial"/>
              </a:rPr>
              <a:t>y</a:t>
            </a:r>
            <a:r>
              <a:rPr dirty="0" smtClean="0" sz="1400" spc="9" b="1">
                <a:latin typeface="Arial"/>
                <a:cs typeface="Arial"/>
              </a:rPr>
              <a:t>S</a:t>
            </a:r>
            <a:r>
              <a:rPr dirty="0" smtClean="0" sz="1400" spc="-29" b="1">
                <a:latin typeface="Arial"/>
                <a:cs typeface="Arial"/>
              </a:rPr>
              <a:t>A</a:t>
            </a:r>
            <a:r>
              <a:rPr dirty="0" smtClean="0" sz="1400" spc="0" b="1">
                <a:latin typeface="Arial"/>
                <a:cs typeface="Arial"/>
              </a:rPr>
              <a:t>P</a:t>
            </a:r>
            <a:r>
              <a:rPr dirty="0" smtClean="0" sz="1400" spc="39" b="1">
                <a:latin typeface="Arial"/>
                <a:cs typeface="Arial"/>
              </a:rPr>
              <a:t> </a:t>
            </a:r>
            <a:r>
              <a:rPr dirty="0" smtClean="0" sz="1400" spc="-4" b="1">
                <a:latin typeface="Arial"/>
                <a:cs typeface="Arial"/>
              </a:rPr>
              <a:t>H</a:t>
            </a:r>
            <a:r>
              <a:rPr dirty="0" smtClean="0" sz="1400" spc="-4" b="1">
                <a:latin typeface="Arial"/>
                <a:cs typeface="Arial"/>
              </a:rPr>
              <a:t>R</a:t>
            </a:r>
            <a:r>
              <a:rPr dirty="0" smtClean="0" sz="1400" spc="9">
                <a:latin typeface="΢"/>
                <a:cs typeface="΢"/>
              </a:rPr>
              <a:t>员</a:t>
            </a:r>
            <a:r>
              <a:rPr dirty="0" smtClean="0" sz="1400" spc="9">
                <a:latin typeface="΢"/>
                <a:cs typeface="΢"/>
              </a:rPr>
              <a:t>工</a:t>
            </a:r>
            <a:r>
              <a:rPr dirty="0" smtClean="0" sz="1400" spc="0">
                <a:latin typeface="΢"/>
                <a:cs typeface="΢"/>
              </a:rPr>
              <a:t>自助服</a:t>
            </a:r>
            <a:r>
              <a:rPr dirty="0" smtClean="0" sz="1400" spc="-14">
                <a:latin typeface="΢"/>
                <a:cs typeface="΢"/>
              </a:rPr>
              <a:t>务</a:t>
            </a:r>
            <a:r>
              <a:rPr dirty="0" smtClean="0" sz="1400" spc="0">
                <a:latin typeface="΢"/>
                <a:cs typeface="΢"/>
              </a:rPr>
              <a:t>、</a:t>
            </a:r>
            <a:r>
              <a:rPr dirty="0" smtClean="0" sz="1400" spc="0">
                <a:latin typeface="΢"/>
                <a:cs typeface="΢"/>
              </a:rPr>
              <a:t> </a:t>
            </a:r>
            <a:endParaRPr sz="1400">
              <a:latin typeface="微软雅黑"/>
              <a:cs typeface="微软雅黑"/>
            </a:endParaRPr>
          </a:p>
          <a:p>
            <a:pPr marL="938529" marR="440665">
              <a:lnSpc>
                <a:spcPts val="1910"/>
              </a:lnSpc>
            </a:pPr>
            <a:r>
              <a:rPr dirty="0" smtClean="0" sz="1400" spc="9">
                <a:latin typeface="΢"/>
                <a:cs typeface="΢"/>
              </a:rPr>
              <a:t>薪酬</a:t>
            </a:r>
            <a:r>
              <a:rPr dirty="0" smtClean="0" sz="1400" spc="-4" b="1">
                <a:latin typeface="Arial"/>
                <a:cs typeface="Arial"/>
              </a:rPr>
              <a:t>/</a:t>
            </a:r>
            <a:r>
              <a:rPr dirty="0" smtClean="0" sz="1400" spc="0">
                <a:latin typeface="΢"/>
                <a:cs typeface="΢"/>
              </a:rPr>
              <a:t>福利管</a:t>
            </a:r>
            <a:r>
              <a:rPr dirty="0" smtClean="0" sz="1400" spc="-9">
                <a:latin typeface="΢"/>
                <a:cs typeface="΢"/>
              </a:rPr>
              <a:t>理</a:t>
            </a:r>
            <a:r>
              <a:rPr dirty="0" smtClean="0" sz="1400" spc="0" b="1">
                <a:latin typeface="Arial"/>
                <a:cs typeface="Arial"/>
              </a:rPr>
              <a:t>…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7998"/>
          </a:xfrm>
          <a:custGeom>
            <a:avLst/>
            <a:gdLst/>
            <a:ahLst/>
            <a:cxnLst/>
            <a:rect l="l" t="t" r="r" b="b"/>
            <a:pathLst>
              <a:path w="9144000" h="6857998">
                <a:moveTo>
                  <a:pt x="9144000" y="6857998"/>
                </a:moveTo>
                <a:lnTo>
                  <a:pt x="9144000" y="0"/>
                </a:lnTo>
                <a:lnTo>
                  <a:pt x="0" y="0"/>
                </a:lnTo>
                <a:lnTo>
                  <a:pt x="0" y="6857998"/>
                </a:lnTo>
                <a:lnTo>
                  <a:pt x="9144000" y="6857998"/>
                </a:lnTo>
                <a:close/>
              </a:path>
            </a:pathLst>
          </a:custGeom>
          <a:solidFill>
            <a:srgbClr val="959595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/>
          <p:nvPr/>
        </p:nvSpPr>
        <p:spPr>
          <a:xfrm>
            <a:off x="0" y="0"/>
            <a:ext cx="9144000" cy="68579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3886200" y="2057400"/>
            <a:ext cx="5257799" cy="42946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685800" y="1371600"/>
            <a:ext cx="568451" cy="4892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697991" y="3258311"/>
            <a:ext cx="568452" cy="48768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697991" y="5093208"/>
            <a:ext cx="568452" cy="48920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763016" y="155797"/>
            <a:ext cx="640811" cy="30459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400"/>
              </a:lnSpc>
              <a:spcBef>
                <a:spcPts val="120"/>
              </a:spcBef>
            </a:pPr>
            <a:r>
              <a:rPr dirty="0" smtClean="0" sz="2200" spc="9">
                <a:solidFill>
                  <a:srgbClr val="333333"/>
                </a:solidFill>
                <a:latin typeface="΢"/>
                <a:cs typeface="΢"/>
              </a:rPr>
              <a:t>议程</a:t>
            </a:r>
            <a:endParaRPr sz="2200">
              <a:latin typeface="微软雅黑"/>
              <a:cs typeface="微软雅黑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267205" y="1450824"/>
            <a:ext cx="2892628" cy="2799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205"/>
              </a:lnSpc>
              <a:spcBef>
                <a:spcPts val="110"/>
              </a:spcBef>
            </a:pPr>
            <a:r>
              <a:rPr dirty="0" smtClean="0" sz="2000" spc="9">
                <a:solidFill>
                  <a:srgbClr val="B1B1B1"/>
                </a:solidFill>
                <a:latin typeface="΢"/>
                <a:cs typeface="΢"/>
              </a:rPr>
              <a:t>人力资源管理与信息技术</a:t>
            </a:r>
            <a:endParaRPr sz="2000">
              <a:latin typeface="微软雅黑"/>
              <a:cs typeface="微软雅黑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390903" y="3324709"/>
            <a:ext cx="2426887" cy="29239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300"/>
              </a:lnSpc>
              <a:spcBef>
                <a:spcPts val="115"/>
              </a:spcBef>
            </a:pPr>
            <a:r>
              <a:rPr dirty="0" smtClean="0" sz="2000" spc="0" b="1">
                <a:solidFill>
                  <a:srgbClr val="B1B1B1"/>
                </a:solidFill>
                <a:latin typeface="Arial"/>
                <a:cs typeface="Arial"/>
              </a:rPr>
              <a:t>m</a:t>
            </a:r>
            <a:r>
              <a:rPr dirty="0" smtClean="0" sz="2000" spc="-39" b="1">
                <a:solidFill>
                  <a:srgbClr val="B1B1B1"/>
                </a:solidFill>
                <a:latin typeface="Arial"/>
                <a:cs typeface="Arial"/>
              </a:rPr>
              <a:t>y</a:t>
            </a:r>
            <a:r>
              <a:rPr dirty="0" smtClean="0" sz="2000" spc="0" b="1">
                <a:solidFill>
                  <a:srgbClr val="B1B1B1"/>
                </a:solidFill>
                <a:latin typeface="Arial"/>
                <a:cs typeface="Arial"/>
              </a:rPr>
              <a:t>SAP</a:t>
            </a:r>
            <a:r>
              <a:rPr dirty="0" smtClean="0" sz="2000" spc="-9" b="1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2000" spc="0" b="1">
                <a:solidFill>
                  <a:srgbClr val="B1B1B1"/>
                </a:solidFill>
                <a:latin typeface="Arial"/>
                <a:cs typeface="Arial"/>
              </a:rPr>
              <a:t>H</a:t>
            </a:r>
            <a:r>
              <a:rPr dirty="0" smtClean="0" sz="2000" spc="14" b="1">
                <a:solidFill>
                  <a:srgbClr val="B1B1B1"/>
                </a:solidFill>
                <a:latin typeface="Arial"/>
                <a:cs typeface="Arial"/>
              </a:rPr>
              <a:t>R</a:t>
            </a:r>
            <a:r>
              <a:rPr dirty="0" smtClean="0" sz="2000" spc="9">
                <a:solidFill>
                  <a:srgbClr val="B1B1B1"/>
                </a:solidFill>
                <a:latin typeface="΢"/>
                <a:cs typeface="΢"/>
              </a:rPr>
              <a:t>功能介绍</a:t>
            </a:r>
            <a:endParaRPr sz="2000">
              <a:latin typeface="微软雅黑"/>
              <a:cs typeface="微软雅黑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322577" y="5172940"/>
            <a:ext cx="3265214" cy="29239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300"/>
              </a:lnSpc>
              <a:spcBef>
                <a:spcPts val="115"/>
              </a:spcBef>
            </a:pPr>
            <a:r>
              <a:rPr dirty="0" smtClean="0" sz="2000" spc="0" b="1">
                <a:solidFill>
                  <a:srgbClr val="003366"/>
                </a:solidFill>
                <a:latin typeface="Arial"/>
                <a:cs typeface="Arial"/>
              </a:rPr>
              <a:t>m</a:t>
            </a:r>
            <a:r>
              <a:rPr dirty="0" smtClean="0" sz="2000" spc="-39" b="1">
                <a:solidFill>
                  <a:srgbClr val="003366"/>
                </a:solidFill>
                <a:latin typeface="Arial"/>
                <a:cs typeface="Arial"/>
              </a:rPr>
              <a:t>y</a:t>
            </a:r>
            <a:r>
              <a:rPr dirty="0" smtClean="0" sz="2000" spc="0" b="1">
                <a:solidFill>
                  <a:srgbClr val="003366"/>
                </a:solidFill>
                <a:latin typeface="Arial"/>
                <a:cs typeface="Arial"/>
              </a:rPr>
              <a:t>SAP</a:t>
            </a:r>
            <a:r>
              <a:rPr dirty="0" smtClean="0" sz="2000" spc="-9" b="1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dirty="0" smtClean="0" sz="2000" spc="0" b="1">
                <a:solidFill>
                  <a:srgbClr val="003366"/>
                </a:solidFill>
                <a:latin typeface="Arial"/>
                <a:cs typeface="Arial"/>
              </a:rPr>
              <a:t>HR</a:t>
            </a:r>
            <a:r>
              <a:rPr dirty="0" smtClean="0" sz="2000" spc="9" b="1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dirty="0" smtClean="0" sz="2000" spc="9">
                <a:solidFill>
                  <a:srgbClr val="003366"/>
                </a:solidFill>
                <a:latin typeface="΢"/>
                <a:cs typeface="΢"/>
              </a:rPr>
              <a:t>客户和案例介绍</a:t>
            </a:r>
            <a:endParaRPr sz="2000">
              <a:latin typeface="微软雅黑"/>
              <a:cs typeface="微软雅黑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09524" y="6633699"/>
            <a:ext cx="2386151" cy="13208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975"/>
              </a:lnSpc>
              <a:spcBef>
                <a:spcPts val="48"/>
              </a:spcBef>
            </a:pPr>
            <a:r>
              <a:rPr dirty="0" smtClean="0" sz="850" spc="0">
                <a:solidFill>
                  <a:srgbClr val="B1B1B1"/>
                </a:solidFill>
                <a:latin typeface="Symbol"/>
                <a:cs typeface="Symbol"/>
              </a:rPr>
              <a:t></a:t>
            </a:r>
            <a:r>
              <a:rPr dirty="0" smtClean="0" sz="850" spc="0">
                <a:solidFill>
                  <a:srgbClr val="B1B1B1"/>
                </a:solidFill>
                <a:latin typeface="Times New Roman"/>
                <a:cs typeface="Times New Roman"/>
              </a:rPr>
              <a:t> </a:t>
            </a:r>
            <a:r>
              <a:rPr dirty="0" smtClean="0" sz="850" spc="51">
                <a:solidFill>
                  <a:srgbClr val="B1B1B1"/>
                </a:solidFill>
                <a:latin typeface="Times New Roman"/>
                <a:cs typeface="Times New Roman"/>
              </a:rPr>
              <a:t> 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S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A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P</a:t>
            </a:r>
            <a:r>
              <a:rPr dirty="0" smtClean="0" sz="700" spc="-23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A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G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2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0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0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2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,</a:t>
            </a:r>
            <a:r>
              <a:rPr dirty="0" smtClean="0" sz="700" spc="12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T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itle</a:t>
            </a:r>
            <a:r>
              <a:rPr dirty="0" smtClean="0" sz="700" spc="-18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o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f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P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r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e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s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e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n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t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a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ti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o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n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,</a:t>
            </a:r>
            <a:r>
              <a:rPr dirty="0" smtClean="0" sz="700" spc="13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S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p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e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a</a:t>
            </a:r>
            <a:r>
              <a:rPr dirty="0" smtClean="0" sz="700" spc="9">
                <a:solidFill>
                  <a:srgbClr val="B1B1B1"/>
                </a:solidFill>
                <a:latin typeface="Arial"/>
                <a:cs typeface="Arial"/>
              </a:rPr>
              <a:t>k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e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r</a:t>
            </a:r>
            <a:r>
              <a:rPr dirty="0" smtClean="0" sz="700" spc="-20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Na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m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e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1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72</a:t>
            </a:r>
            <a:endParaRPr sz="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7998"/>
          </a:xfrm>
          <a:custGeom>
            <a:avLst/>
            <a:gdLst/>
            <a:ahLst/>
            <a:cxnLst/>
            <a:rect l="l" t="t" r="r" b="b"/>
            <a:pathLst>
              <a:path w="9144000" h="6857998">
                <a:moveTo>
                  <a:pt x="9144000" y="6857998"/>
                </a:moveTo>
                <a:lnTo>
                  <a:pt x="9144000" y="0"/>
                </a:lnTo>
                <a:lnTo>
                  <a:pt x="0" y="0"/>
                </a:lnTo>
                <a:lnTo>
                  <a:pt x="0" y="6857998"/>
                </a:lnTo>
                <a:lnTo>
                  <a:pt x="9144000" y="6857998"/>
                </a:lnTo>
                <a:close/>
              </a:path>
            </a:pathLst>
          </a:custGeom>
          <a:solidFill>
            <a:srgbClr val="959595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/>
          <p:nvPr/>
        </p:nvSpPr>
        <p:spPr>
          <a:xfrm>
            <a:off x="0" y="0"/>
            <a:ext cx="9144000" cy="68579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787908" y="1002791"/>
            <a:ext cx="7555992" cy="51450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752855" y="1414271"/>
            <a:ext cx="637032" cy="0"/>
          </a:xfrm>
          <a:custGeom>
            <a:avLst/>
            <a:gdLst/>
            <a:ahLst/>
            <a:cxnLst/>
            <a:rect l="l" t="t" r="r" b="b"/>
            <a:pathLst>
              <a:path w="637032" h="0">
                <a:moveTo>
                  <a:pt x="0" y="0"/>
                </a:moveTo>
                <a:lnTo>
                  <a:pt x="637032" y="0"/>
                </a:lnTo>
              </a:path>
            </a:pathLst>
          </a:custGeom>
          <a:ln w="13462">
            <a:solidFill>
              <a:srgbClr val="00336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7839456" y="1948433"/>
            <a:ext cx="505968" cy="0"/>
          </a:xfrm>
          <a:custGeom>
            <a:avLst/>
            <a:gdLst/>
            <a:ahLst/>
            <a:cxnLst/>
            <a:rect l="l" t="t" r="r" b="b"/>
            <a:pathLst>
              <a:path w="505968" h="0">
                <a:moveTo>
                  <a:pt x="0" y="0"/>
                </a:moveTo>
                <a:lnTo>
                  <a:pt x="505968" y="0"/>
                </a:lnTo>
              </a:path>
            </a:pathLst>
          </a:custGeom>
          <a:ln w="11938">
            <a:solidFill>
              <a:srgbClr val="1C1C1C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591413" y="126587"/>
            <a:ext cx="3952999" cy="32662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70"/>
              </a:lnSpc>
              <a:spcBef>
                <a:spcPts val="128"/>
              </a:spcBef>
            </a:pPr>
            <a:r>
              <a:rPr dirty="0" smtClean="0" baseline="1074" sz="3300" spc="0" b="1">
                <a:solidFill>
                  <a:srgbClr val="333333"/>
                </a:solidFill>
                <a:latin typeface="Arial Black"/>
                <a:cs typeface="Arial Black"/>
              </a:rPr>
              <a:t>myS</a:t>
            </a:r>
            <a:r>
              <a:rPr dirty="0" smtClean="0" baseline="1074" sz="3300" spc="-9" b="1">
                <a:solidFill>
                  <a:srgbClr val="333333"/>
                </a:solidFill>
                <a:latin typeface="Arial Black"/>
                <a:cs typeface="Arial Black"/>
              </a:rPr>
              <a:t>A</a:t>
            </a:r>
            <a:r>
              <a:rPr dirty="0" smtClean="0" baseline="1074" sz="3300" spc="0" b="1">
                <a:solidFill>
                  <a:srgbClr val="333333"/>
                </a:solidFill>
                <a:latin typeface="Arial Black"/>
                <a:cs typeface="Arial Black"/>
              </a:rPr>
              <a:t>P</a:t>
            </a:r>
            <a:r>
              <a:rPr dirty="0" smtClean="0" baseline="1074" sz="3300" spc="-54" b="1">
                <a:solidFill>
                  <a:srgbClr val="333333"/>
                </a:solidFill>
                <a:latin typeface="Arial Black"/>
                <a:cs typeface="Arial Black"/>
              </a:rPr>
              <a:t> </a:t>
            </a:r>
            <a:r>
              <a:rPr dirty="0" smtClean="0" baseline="1074" sz="3300" spc="-4" b="1">
                <a:solidFill>
                  <a:srgbClr val="333333"/>
                </a:solidFill>
                <a:latin typeface="Arial Black"/>
                <a:cs typeface="Arial Black"/>
              </a:rPr>
              <a:t>H</a:t>
            </a:r>
            <a:r>
              <a:rPr dirty="0" smtClean="0" baseline="1074" sz="3300" spc="-4" b="1">
                <a:solidFill>
                  <a:srgbClr val="333333"/>
                </a:solidFill>
                <a:latin typeface="Arial Black"/>
                <a:cs typeface="Arial Black"/>
              </a:rPr>
              <a:t>R</a:t>
            </a:r>
            <a:r>
              <a:rPr dirty="0" smtClean="0" sz="2200" spc="19">
                <a:solidFill>
                  <a:srgbClr val="333333"/>
                </a:solidFill>
                <a:latin typeface="΢"/>
                <a:cs typeface="΢"/>
              </a:rPr>
              <a:t>全球客户统计数据</a:t>
            </a:r>
            <a:endParaRPr sz="2200">
              <a:latin typeface="微软雅黑"/>
              <a:cs typeface="微软雅黑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96900" y="1168162"/>
            <a:ext cx="7907858" cy="2799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95"/>
              </a:lnSpc>
              <a:spcBef>
                <a:spcPts val="109"/>
              </a:spcBef>
            </a:pPr>
            <a:r>
              <a:rPr dirty="0" smtClean="0" baseline="1610" sz="2700" spc="0">
                <a:solidFill>
                  <a:srgbClr val="777777"/>
                </a:solidFill>
                <a:latin typeface="Arial"/>
                <a:cs typeface="Arial"/>
              </a:rPr>
              <a:t>•</a:t>
            </a:r>
            <a:r>
              <a:rPr dirty="0" smtClean="0" baseline="1610" sz="2700" spc="0">
                <a:solidFill>
                  <a:srgbClr val="777777"/>
                </a:solidFill>
                <a:latin typeface="Arial"/>
                <a:cs typeface="Arial"/>
              </a:rPr>
              <a:t> </a:t>
            </a:r>
            <a:r>
              <a:rPr dirty="0" smtClean="0" baseline="1449" sz="3000" spc="4" b="1">
                <a:solidFill>
                  <a:srgbClr val="003366"/>
                </a:solidFill>
                <a:latin typeface="Arial"/>
                <a:cs typeface="Arial"/>
              </a:rPr>
              <a:t>7</a:t>
            </a:r>
            <a:r>
              <a:rPr dirty="0" smtClean="0" baseline="1449" sz="3000" spc="0" b="1">
                <a:solidFill>
                  <a:srgbClr val="003366"/>
                </a:solidFill>
                <a:latin typeface="Arial"/>
                <a:cs typeface="Arial"/>
              </a:rPr>
              <a:t>,800</a:t>
            </a:r>
            <a:r>
              <a:rPr dirty="0" smtClean="0" baseline="1449" sz="3000" spc="-74" b="1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dirty="0" smtClean="0" baseline="1085" sz="2700" spc="9">
                <a:latin typeface="΢"/>
                <a:cs typeface="΢"/>
              </a:rPr>
              <a:t>多</a:t>
            </a:r>
            <a:r>
              <a:rPr dirty="0" smtClean="0" baseline="1085" sz="2700" spc="9">
                <a:solidFill>
                  <a:srgbClr val="1C1C1C"/>
                </a:solidFill>
                <a:latin typeface="΢"/>
                <a:cs typeface="΢"/>
              </a:rPr>
              <a:t>家客户，如微</a:t>
            </a:r>
            <a:r>
              <a:rPr dirty="0" smtClean="0" baseline="1085" sz="2700" spc="14">
                <a:solidFill>
                  <a:srgbClr val="1C1C1C"/>
                </a:solidFill>
                <a:latin typeface="΢"/>
                <a:cs typeface="΢"/>
              </a:rPr>
              <a:t>软</a:t>
            </a:r>
            <a:r>
              <a:rPr dirty="0" smtClean="0" baseline="1610" sz="2700" spc="0" b="1">
                <a:solidFill>
                  <a:srgbClr val="1C1C1C"/>
                </a:solidFill>
                <a:latin typeface="Arial"/>
                <a:cs typeface="Arial"/>
              </a:rPr>
              <a:t>,</a:t>
            </a:r>
            <a:r>
              <a:rPr dirty="0" smtClean="0" baseline="1610" sz="2700" spc="4" b="1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dirty="0" smtClean="0" baseline="1610" sz="2700" spc="0" b="1">
                <a:solidFill>
                  <a:srgbClr val="1C1C1C"/>
                </a:solidFill>
                <a:latin typeface="Arial"/>
                <a:cs typeface="Arial"/>
              </a:rPr>
              <a:t>Mo</a:t>
            </a:r>
            <a:r>
              <a:rPr dirty="0" smtClean="0" baseline="1610" sz="2700" spc="4" b="1">
                <a:solidFill>
                  <a:srgbClr val="1C1C1C"/>
                </a:solidFill>
                <a:latin typeface="Arial"/>
                <a:cs typeface="Arial"/>
              </a:rPr>
              <a:t>t</a:t>
            </a:r>
            <a:r>
              <a:rPr dirty="0" smtClean="0" baseline="1610" sz="2700" spc="0" b="1">
                <a:solidFill>
                  <a:srgbClr val="1C1C1C"/>
                </a:solidFill>
                <a:latin typeface="Arial"/>
                <a:cs typeface="Arial"/>
              </a:rPr>
              <a:t>oro</a:t>
            </a:r>
            <a:r>
              <a:rPr dirty="0" smtClean="0" baseline="1610" sz="2700" spc="4" b="1">
                <a:solidFill>
                  <a:srgbClr val="1C1C1C"/>
                </a:solidFill>
                <a:latin typeface="Arial"/>
                <a:cs typeface="Arial"/>
              </a:rPr>
              <a:t>l</a:t>
            </a:r>
            <a:r>
              <a:rPr dirty="0" smtClean="0" baseline="1610" sz="2700" spc="0" b="1">
                <a:solidFill>
                  <a:srgbClr val="1C1C1C"/>
                </a:solidFill>
                <a:latin typeface="Arial"/>
                <a:cs typeface="Arial"/>
              </a:rPr>
              <a:t>a,</a:t>
            </a:r>
            <a:r>
              <a:rPr dirty="0" smtClean="0" baseline="1610" sz="2700" spc="-14" b="1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dirty="0" smtClean="0" baseline="1085" sz="2700" spc="9">
                <a:solidFill>
                  <a:srgbClr val="1C1C1C"/>
                </a:solidFill>
                <a:latin typeface="΢"/>
                <a:cs typeface="΢"/>
              </a:rPr>
              <a:t>雀巢，</a:t>
            </a:r>
            <a:r>
              <a:rPr dirty="0" smtClean="0" baseline="1610" sz="2700" spc="0" b="1">
                <a:solidFill>
                  <a:srgbClr val="1C1C1C"/>
                </a:solidFill>
                <a:latin typeface="Arial"/>
                <a:cs typeface="Arial"/>
              </a:rPr>
              <a:t>Shel</a:t>
            </a:r>
            <a:r>
              <a:rPr dirty="0" smtClean="0" baseline="1610" sz="2700" spc="4" b="1">
                <a:solidFill>
                  <a:srgbClr val="1C1C1C"/>
                </a:solidFill>
                <a:latin typeface="Arial"/>
                <a:cs typeface="Arial"/>
              </a:rPr>
              <a:t>l</a:t>
            </a:r>
            <a:r>
              <a:rPr dirty="0" smtClean="0" baseline="1610" sz="2700" spc="0" b="1">
                <a:solidFill>
                  <a:srgbClr val="1C1C1C"/>
                </a:solidFill>
                <a:latin typeface="Arial"/>
                <a:cs typeface="Arial"/>
              </a:rPr>
              <a:t>,</a:t>
            </a:r>
            <a:r>
              <a:rPr dirty="0" smtClean="0" baseline="1610" sz="2700" spc="0" b="1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dirty="0" smtClean="0" baseline="1610" sz="2700" spc="-9" b="1">
                <a:solidFill>
                  <a:srgbClr val="1C1C1C"/>
                </a:solidFill>
                <a:latin typeface="Arial"/>
                <a:cs typeface="Arial"/>
              </a:rPr>
              <a:t>B</a:t>
            </a:r>
            <a:r>
              <a:rPr dirty="0" smtClean="0" baseline="1610" sz="2700" spc="-50" b="1">
                <a:solidFill>
                  <a:srgbClr val="1C1C1C"/>
                </a:solidFill>
                <a:latin typeface="Arial"/>
                <a:cs typeface="Arial"/>
              </a:rPr>
              <a:t>A</a:t>
            </a:r>
            <a:r>
              <a:rPr dirty="0" smtClean="0" baseline="1610" sz="2700" spc="0" b="1">
                <a:solidFill>
                  <a:srgbClr val="1C1C1C"/>
                </a:solidFill>
                <a:latin typeface="Arial"/>
                <a:cs typeface="Arial"/>
              </a:rPr>
              <a:t>S</a:t>
            </a:r>
            <a:r>
              <a:rPr dirty="0" smtClean="0" baseline="1610" sz="2700" spc="-200" b="1">
                <a:solidFill>
                  <a:srgbClr val="1C1C1C"/>
                </a:solidFill>
                <a:latin typeface="Arial"/>
                <a:cs typeface="Arial"/>
              </a:rPr>
              <a:t>F</a:t>
            </a:r>
            <a:r>
              <a:rPr dirty="0" smtClean="0" baseline="1610" sz="2700" spc="0" b="1">
                <a:solidFill>
                  <a:srgbClr val="1C1C1C"/>
                </a:solidFill>
                <a:latin typeface="Arial"/>
                <a:cs typeface="Arial"/>
              </a:rPr>
              <a:t>,</a:t>
            </a:r>
            <a:r>
              <a:rPr dirty="0" smtClean="0" baseline="1610" sz="2700" spc="59" b="1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dirty="0" smtClean="0" baseline="1085" sz="2700" spc="9">
                <a:solidFill>
                  <a:srgbClr val="1C1C1C"/>
                </a:solidFill>
                <a:latin typeface="΢"/>
                <a:cs typeface="΢"/>
              </a:rPr>
              <a:t>大众汽车，麦德龙</a:t>
            </a:r>
            <a:endParaRPr sz="1800">
              <a:latin typeface="微软雅黑"/>
              <a:cs typeface="微软雅黑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54812" y="1714769"/>
            <a:ext cx="7982108" cy="26521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090"/>
              </a:lnSpc>
              <a:spcBef>
                <a:spcPts val="104"/>
              </a:spcBef>
            </a:pPr>
            <a:r>
              <a:rPr dirty="0" smtClean="0" sz="1800" spc="14">
                <a:solidFill>
                  <a:srgbClr val="1C1C1C"/>
                </a:solidFill>
                <a:latin typeface="΢"/>
                <a:cs typeface="΢"/>
              </a:rPr>
              <a:t>等企业全球采</a:t>
            </a:r>
            <a:r>
              <a:rPr dirty="0" smtClean="0" sz="1800" spc="0">
                <a:solidFill>
                  <a:srgbClr val="1C1C1C"/>
                </a:solidFill>
                <a:latin typeface="΢"/>
                <a:cs typeface="΢"/>
              </a:rPr>
              <a:t>用</a:t>
            </a:r>
            <a:r>
              <a:rPr dirty="0" smtClean="0" sz="1800" spc="0" b="1">
                <a:solidFill>
                  <a:srgbClr val="1C1C1C"/>
                </a:solidFill>
                <a:latin typeface="Arial"/>
                <a:cs typeface="Arial"/>
              </a:rPr>
              <a:t>m</a:t>
            </a:r>
            <a:r>
              <a:rPr dirty="0" smtClean="0" sz="1800" spc="-19" b="1">
                <a:solidFill>
                  <a:srgbClr val="1C1C1C"/>
                </a:solidFill>
                <a:latin typeface="Arial"/>
                <a:cs typeface="Arial"/>
              </a:rPr>
              <a:t>y</a:t>
            </a:r>
            <a:r>
              <a:rPr dirty="0" smtClean="0" sz="1800" spc="9" b="1">
                <a:solidFill>
                  <a:srgbClr val="1C1C1C"/>
                </a:solidFill>
                <a:latin typeface="Arial"/>
                <a:cs typeface="Arial"/>
              </a:rPr>
              <a:t>S</a:t>
            </a:r>
            <a:r>
              <a:rPr dirty="0" smtClean="0" sz="1800" spc="-39" b="1">
                <a:solidFill>
                  <a:srgbClr val="1C1C1C"/>
                </a:solidFill>
                <a:latin typeface="Arial"/>
                <a:cs typeface="Arial"/>
              </a:rPr>
              <a:t>A</a:t>
            </a:r>
            <a:r>
              <a:rPr dirty="0" smtClean="0" sz="1800" spc="0" b="1">
                <a:solidFill>
                  <a:srgbClr val="1C1C1C"/>
                </a:solidFill>
                <a:latin typeface="Arial"/>
                <a:cs typeface="Arial"/>
              </a:rPr>
              <a:t>P</a:t>
            </a:r>
            <a:r>
              <a:rPr dirty="0" smtClean="0" sz="1800" spc="14" b="1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dirty="0" smtClean="0" sz="1800" spc="0" b="1">
                <a:solidFill>
                  <a:srgbClr val="1C1C1C"/>
                </a:solidFill>
                <a:latin typeface="Arial"/>
                <a:cs typeface="Arial"/>
              </a:rPr>
              <a:t>HR</a:t>
            </a:r>
            <a:r>
              <a:rPr dirty="0" smtClean="0" sz="1800" spc="9">
                <a:solidFill>
                  <a:srgbClr val="1C1C1C"/>
                </a:solidFill>
                <a:latin typeface="΢"/>
                <a:cs typeface="΢"/>
              </a:rPr>
              <a:t>作为人力资源管理的统一平台。其中：超</a:t>
            </a:r>
            <a:r>
              <a:rPr dirty="0" smtClean="0" sz="1800" spc="14">
                <a:solidFill>
                  <a:srgbClr val="1C1C1C"/>
                </a:solidFill>
                <a:latin typeface="΢"/>
                <a:cs typeface="΢"/>
              </a:rPr>
              <a:t>过</a:t>
            </a:r>
            <a:r>
              <a:rPr dirty="0" smtClean="0" sz="1800" spc="-4" b="1">
                <a:solidFill>
                  <a:srgbClr val="1C1C1C"/>
                </a:solidFill>
                <a:latin typeface="Arial"/>
                <a:cs typeface="Arial"/>
              </a:rPr>
              <a:t>6000</a:t>
            </a:r>
            <a:r>
              <a:rPr dirty="0" smtClean="0" sz="1800" spc="0">
                <a:solidFill>
                  <a:srgbClr val="1C1C1C"/>
                </a:solidFill>
                <a:latin typeface="΢"/>
                <a:cs typeface="΢"/>
              </a:rPr>
              <a:t>家</a:t>
            </a:r>
            <a:endParaRPr sz="1800">
              <a:latin typeface="微软雅黑"/>
              <a:cs typeface="微软雅黑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54812" y="2235977"/>
            <a:ext cx="7947488" cy="26521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090"/>
              </a:lnSpc>
              <a:spcBef>
                <a:spcPts val="104"/>
              </a:spcBef>
            </a:pPr>
            <a:r>
              <a:rPr dirty="0" smtClean="0" sz="1800" spc="14">
                <a:solidFill>
                  <a:srgbClr val="1C1C1C"/>
                </a:solidFill>
                <a:latin typeface="΢"/>
                <a:cs typeface="΢"/>
              </a:rPr>
              <a:t>客户的系统已上线，超</a:t>
            </a:r>
            <a:r>
              <a:rPr dirty="0" smtClean="0" sz="1800" spc="-4">
                <a:solidFill>
                  <a:srgbClr val="1C1C1C"/>
                </a:solidFill>
                <a:latin typeface="΢"/>
                <a:cs typeface="΢"/>
              </a:rPr>
              <a:t>过</a:t>
            </a:r>
            <a:r>
              <a:rPr dirty="0" smtClean="0" sz="1800" spc="-4" b="1" u="sng">
                <a:solidFill>
                  <a:srgbClr val="1C1C1C"/>
                </a:solidFill>
                <a:latin typeface="Arial"/>
                <a:cs typeface="Arial"/>
              </a:rPr>
              <a:t>4300</a:t>
            </a:r>
            <a:r>
              <a:rPr dirty="0" smtClean="0" sz="1800" spc="9">
                <a:solidFill>
                  <a:srgbClr val="1C1C1C"/>
                </a:solidFill>
                <a:latin typeface="΢"/>
                <a:cs typeface="΢"/>
              </a:rPr>
              <a:t>家客户在使</a:t>
            </a:r>
            <a:r>
              <a:rPr dirty="0" smtClean="0" sz="1800" spc="14">
                <a:solidFill>
                  <a:srgbClr val="1C1C1C"/>
                </a:solidFill>
                <a:latin typeface="΢"/>
                <a:cs typeface="΢"/>
              </a:rPr>
              <a:t>用</a:t>
            </a:r>
            <a:r>
              <a:rPr dirty="0" smtClean="0" sz="1800" spc="9" b="1">
                <a:solidFill>
                  <a:srgbClr val="1C1C1C"/>
                </a:solidFill>
                <a:latin typeface="Arial"/>
                <a:cs typeface="Arial"/>
              </a:rPr>
              <a:t>S</a:t>
            </a:r>
            <a:r>
              <a:rPr dirty="0" smtClean="0" sz="1800" spc="-50" b="1">
                <a:solidFill>
                  <a:srgbClr val="1C1C1C"/>
                </a:solidFill>
                <a:latin typeface="Arial"/>
                <a:cs typeface="Arial"/>
              </a:rPr>
              <a:t>A</a:t>
            </a:r>
            <a:r>
              <a:rPr dirty="0" smtClean="0" sz="1800" spc="0" b="1">
                <a:solidFill>
                  <a:srgbClr val="1C1C1C"/>
                </a:solidFill>
                <a:latin typeface="Arial"/>
                <a:cs typeface="Arial"/>
              </a:rPr>
              <a:t>P</a:t>
            </a:r>
            <a:r>
              <a:rPr dirty="0" smtClean="0" sz="1800" spc="9">
                <a:solidFill>
                  <a:srgbClr val="1C1C1C"/>
                </a:solidFill>
                <a:latin typeface="΢"/>
                <a:cs typeface="΢"/>
              </a:rPr>
              <a:t>提</a:t>
            </a:r>
            <a:r>
              <a:rPr dirty="0" smtClean="0" sz="1800" spc="19">
                <a:solidFill>
                  <a:srgbClr val="1C1C1C"/>
                </a:solidFill>
                <a:latin typeface="΢"/>
                <a:cs typeface="΢"/>
              </a:rPr>
              <a:t>供</a:t>
            </a:r>
            <a:r>
              <a:rPr dirty="0" smtClean="0" sz="1800" spc="9">
                <a:solidFill>
                  <a:srgbClr val="1C1C1C"/>
                </a:solidFill>
                <a:latin typeface="΢"/>
                <a:cs typeface="΢"/>
              </a:rPr>
              <a:t>的</a:t>
            </a:r>
            <a:r>
              <a:rPr dirty="0" smtClean="0" sz="1800" spc="9">
                <a:solidFill>
                  <a:srgbClr val="1C1C1C"/>
                </a:solidFill>
                <a:latin typeface="΢"/>
                <a:cs typeface="΢"/>
              </a:rPr>
              <a:t>国</a:t>
            </a:r>
            <a:r>
              <a:rPr dirty="0" smtClean="0" sz="1800" spc="9">
                <a:solidFill>
                  <a:srgbClr val="1C1C1C"/>
                </a:solidFill>
                <a:latin typeface="΢"/>
                <a:cs typeface="΢"/>
              </a:rPr>
              <a:t>家</a:t>
            </a:r>
            <a:r>
              <a:rPr dirty="0" smtClean="0" sz="1800" spc="9">
                <a:solidFill>
                  <a:srgbClr val="1C1C1C"/>
                </a:solidFill>
                <a:latin typeface="΢"/>
                <a:cs typeface="΢"/>
              </a:rPr>
              <a:t>和</a:t>
            </a:r>
            <a:r>
              <a:rPr dirty="0" smtClean="0" sz="1800" spc="9">
                <a:solidFill>
                  <a:srgbClr val="1C1C1C"/>
                </a:solidFill>
                <a:latin typeface="΢"/>
                <a:cs typeface="΢"/>
              </a:rPr>
              <a:t>地</a:t>
            </a:r>
            <a:r>
              <a:rPr dirty="0" smtClean="0" sz="1800" spc="9">
                <a:solidFill>
                  <a:srgbClr val="1C1C1C"/>
                </a:solidFill>
                <a:latin typeface="΢"/>
                <a:cs typeface="΢"/>
              </a:rPr>
              <a:t>区</a:t>
            </a:r>
            <a:r>
              <a:rPr dirty="0" smtClean="0" sz="1800" spc="9">
                <a:solidFill>
                  <a:srgbClr val="1C1C1C"/>
                </a:solidFill>
                <a:latin typeface="΢"/>
                <a:cs typeface="΢"/>
              </a:rPr>
              <a:t>薪</a:t>
            </a:r>
            <a:r>
              <a:rPr dirty="0" smtClean="0" sz="1800" spc="9">
                <a:solidFill>
                  <a:srgbClr val="1C1C1C"/>
                </a:solidFill>
                <a:latin typeface="΢"/>
                <a:cs typeface="΢"/>
              </a:rPr>
              <a:t>资</a:t>
            </a:r>
            <a:r>
              <a:rPr dirty="0" smtClean="0" sz="1800" spc="9">
                <a:solidFill>
                  <a:srgbClr val="1C1C1C"/>
                </a:solidFill>
                <a:latin typeface="΢"/>
                <a:cs typeface="΢"/>
              </a:rPr>
              <a:t>计</a:t>
            </a:r>
            <a:r>
              <a:rPr dirty="0" smtClean="0" sz="1800" spc="9">
                <a:solidFill>
                  <a:srgbClr val="1C1C1C"/>
                </a:solidFill>
                <a:latin typeface="΢"/>
                <a:cs typeface="΢"/>
              </a:rPr>
              <a:t>算</a:t>
            </a:r>
            <a:r>
              <a:rPr dirty="0" smtClean="0" sz="1800" spc="0">
                <a:solidFill>
                  <a:srgbClr val="1C1C1C"/>
                </a:solidFill>
                <a:latin typeface="΢"/>
                <a:cs typeface="΢"/>
              </a:rPr>
              <a:t>解</a:t>
            </a:r>
            <a:endParaRPr sz="1800">
              <a:latin typeface="微软雅黑"/>
              <a:cs typeface="微软雅黑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54812" y="2814269"/>
            <a:ext cx="3902806" cy="30459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350"/>
              </a:lnSpc>
              <a:spcBef>
                <a:spcPts val="117"/>
              </a:spcBef>
            </a:pPr>
            <a:r>
              <a:rPr dirty="0" smtClean="0" sz="1800" spc="9">
                <a:solidFill>
                  <a:srgbClr val="1C1C1C"/>
                </a:solidFill>
                <a:latin typeface="΢"/>
                <a:cs typeface="΢"/>
              </a:rPr>
              <a:t>决方</a:t>
            </a:r>
            <a:r>
              <a:rPr dirty="0" smtClean="0" sz="1800" spc="4">
                <a:solidFill>
                  <a:srgbClr val="1C1C1C"/>
                </a:solidFill>
                <a:latin typeface="΢"/>
                <a:cs typeface="΢"/>
              </a:rPr>
              <a:t>案</a:t>
            </a:r>
            <a:r>
              <a:rPr dirty="0" smtClean="0" sz="1800" spc="0" b="1">
                <a:solidFill>
                  <a:srgbClr val="1C1C1C"/>
                </a:solidFill>
                <a:latin typeface="Arial"/>
                <a:cs typeface="Arial"/>
              </a:rPr>
              <a:t>;</a:t>
            </a:r>
            <a:r>
              <a:rPr dirty="0" smtClean="0" sz="1800" spc="0" b="1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dirty="0" smtClean="0" sz="1800" spc="9">
                <a:solidFill>
                  <a:srgbClr val="1C1C1C"/>
                </a:solidFill>
                <a:latin typeface="΢"/>
                <a:cs typeface="΢"/>
              </a:rPr>
              <a:t>全球</a:t>
            </a:r>
            <a:r>
              <a:rPr dirty="0" smtClean="0" sz="1800" spc="-4" b="1">
                <a:solidFill>
                  <a:srgbClr val="1C1C1C"/>
                </a:solidFill>
                <a:latin typeface="Arial"/>
                <a:cs typeface="Arial"/>
              </a:rPr>
              <a:t>500</a:t>
            </a:r>
            <a:r>
              <a:rPr dirty="0" smtClean="0" sz="1800" spc="9">
                <a:solidFill>
                  <a:srgbClr val="1C1C1C"/>
                </a:solidFill>
                <a:latin typeface="΢"/>
                <a:cs typeface="΢"/>
              </a:rPr>
              <a:t>强企业中</a:t>
            </a:r>
            <a:r>
              <a:rPr dirty="0" smtClean="0" sz="1800" spc="14">
                <a:solidFill>
                  <a:srgbClr val="1C1C1C"/>
                </a:solidFill>
                <a:latin typeface="΢"/>
                <a:cs typeface="΢"/>
              </a:rPr>
              <a:t>有</a:t>
            </a:r>
            <a:r>
              <a:rPr dirty="0" smtClean="0" sz="2200" spc="0" b="1" u="heavy">
                <a:solidFill>
                  <a:srgbClr val="003366"/>
                </a:solidFill>
                <a:latin typeface="Arial"/>
                <a:cs typeface="Arial"/>
              </a:rPr>
              <a:t>60</a:t>
            </a:r>
            <a:r>
              <a:rPr dirty="0" smtClean="0" sz="1800" spc="9">
                <a:solidFill>
                  <a:srgbClr val="1C1C1C"/>
                </a:solidFill>
                <a:latin typeface="΢"/>
                <a:cs typeface="΢"/>
              </a:rPr>
              <a:t>家使用</a:t>
            </a:r>
            <a:endParaRPr sz="1800">
              <a:latin typeface="微软雅黑"/>
              <a:cs typeface="微软雅黑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96900" y="3655965"/>
            <a:ext cx="3336671" cy="2799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95"/>
              </a:lnSpc>
              <a:spcBef>
                <a:spcPts val="109"/>
              </a:spcBef>
            </a:pPr>
            <a:r>
              <a:rPr dirty="0" smtClean="0" baseline="1610" sz="2700" spc="0">
                <a:solidFill>
                  <a:srgbClr val="777777"/>
                </a:solidFill>
                <a:latin typeface="Arial"/>
                <a:cs typeface="Arial"/>
              </a:rPr>
              <a:t>•</a:t>
            </a:r>
            <a:r>
              <a:rPr dirty="0" smtClean="0" baseline="1610" sz="2700" spc="0">
                <a:solidFill>
                  <a:srgbClr val="777777"/>
                </a:solidFill>
                <a:latin typeface="Arial"/>
                <a:cs typeface="Arial"/>
              </a:rPr>
              <a:t> </a:t>
            </a:r>
            <a:r>
              <a:rPr dirty="0" smtClean="0" baseline="1085" sz="2700" spc="14">
                <a:solidFill>
                  <a:srgbClr val="1C1C1C"/>
                </a:solidFill>
                <a:latin typeface="΢"/>
                <a:cs typeface="΢"/>
              </a:rPr>
              <a:t>超</a:t>
            </a:r>
            <a:r>
              <a:rPr dirty="0" smtClean="0" baseline="1085" sz="2700" spc="9">
                <a:solidFill>
                  <a:srgbClr val="1C1C1C"/>
                </a:solidFill>
                <a:latin typeface="΢"/>
                <a:cs typeface="΢"/>
              </a:rPr>
              <a:t>过</a:t>
            </a:r>
            <a:r>
              <a:rPr dirty="0" smtClean="0" baseline="1449" sz="3000" spc="0" b="1" u="heavy">
                <a:solidFill>
                  <a:srgbClr val="003366"/>
                </a:solidFill>
                <a:latin typeface="Arial"/>
                <a:cs typeface="Arial"/>
              </a:rPr>
              <a:t>32,000,00</a:t>
            </a:r>
            <a:r>
              <a:rPr dirty="0" smtClean="0" baseline="1449" sz="3000" spc="4" b="1" u="heavy">
                <a:solidFill>
                  <a:srgbClr val="003366"/>
                </a:solidFill>
                <a:latin typeface="Arial"/>
                <a:cs typeface="Arial"/>
              </a:rPr>
              <a:t>0</a:t>
            </a:r>
            <a:r>
              <a:rPr dirty="0" smtClean="0" baseline="1085" sz="2700" spc="14">
                <a:solidFill>
                  <a:srgbClr val="1C1C1C"/>
                </a:solidFill>
                <a:latin typeface="΢"/>
                <a:cs typeface="΢"/>
              </a:rPr>
              <a:t>条员工主数据</a:t>
            </a:r>
            <a:endParaRPr sz="1800">
              <a:latin typeface="微软雅黑"/>
              <a:cs typeface="微软雅黑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96900" y="4464066"/>
            <a:ext cx="4406595" cy="2799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95"/>
              </a:lnSpc>
              <a:spcBef>
                <a:spcPts val="109"/>
              </a:spcBef>
            </a:pPr>
            <a:r>
              <a:rPr dirty="0" smtClean="0" baseline="1610" sz="2700" spc="0">
                <a:solidFill>
                  <a:srgbClr val="777777"/>
                </a:solidFill>
                <a:latin typeface="Arial"/>
                <a:cs typeface="Arial"/>
              </a:rPr>
              <a:t>•</a:t>
            </a:r>
            <a:r>
              <a:rPr dirty="0" smtClean="0" baseline="1610" sz="2700" spc="0">
                <a:solidFill>
                  <a:srgbClr val="777777"/>
                </a:solidFill>
                <a:latin typeface="Arial"/>
                <a:cs typeface="Arial"/>
              </a:rPr>
              <a:t> </a:t>
            </a:r>
            <a:r>
              <a:rPr dirty="0" smtClean="0" baseline="1085" sz="2700" spc="14">
                <a:solidFill>
                  <a:srgbClr val="1C1C1C"/>
                </a:solidFill>
                <a:latin typeface="΢"/>
                <a:cs typeface="΢"/>
              </a:rPr>
              <a:t>超</a:t>
            </a:r>
            <a:r>
              <a:rPr dirty="0" smtClean="0" baseline="1085" sz="2700" spc="9">
                <a:solidFill>
                  <a:srgbClr val="1C1C1C"/>
                </a:solidFill>
                <a:latin typeface="΢"/>
                <a:cs typeface="΢"/>
              </a:rPr>
              <a:t>过</a:t>
            </a:r>
            <a:r>
              <a:rPr dirty="0" smtClean="0" baseline="1449" sz="3000" spc="0" b="1" u="heavy">
                <a:solidFill>
                  <a:srgbClr val="003366"/>
                </a:solidFill>
                <a:latin typeface="Arial"/>
                <a:cs typeface="Arial"/>
              </a:rPr>
              <a:t>9,000,000</a:t>
            </a:r>
            <a:r>
              <a:rPr dirty="0" smtClean="0" baseline="1449" sz="3000" spc="-84" b="1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dirty="0" smtClean="0" baseline="1085" sz="2700" spc="14">
                <a:solidFill>
                  <a:srgbClr val="1C1C1C"/>
                </a:solidFill>
                <a:latin typeface="΢"/>
                <a:cs typeface="΢"/>
              </a:rPr>
              <a:t>位</a:t>
            </a:r>
            <a:r>
              <a:rPr dirty="0" smtClean="0" baseline="1610" sz="2700" spc="0" b="1">
                <a:solidFill>
                  <a:srgbClr val="1C1C1C"/>
                </a:solidFill>
                <a:latin typeface="Arial"/>
                <a:cs typeface="Arial"/>
              </a:rPr>
              <a:t>S</a:t>
            </a:r>
            <a:r>
              <a:rPr dirty="0" smtClean="0" baseline="1610" sz="2700" spc="-50" b="1">
                <a:solidFill>
                  <a:srgbClr val="1C1C1C"/>
                </a:solidFill>
                <a:latin typeface="Arial"/>
                <a:cs typeface="Arial"/>
              </a:rPr>
              <a:t>A</a:t>
            </a:r>
            <a:r>
              <a:rPr dirty="0" smtClean="0" baseline="1610" sz="2700" spc="0" b="1">
                <a:solidFill>
                  <a:srgbClr val="1C1C1C"/>
                </a:solidFill>
                <a:latin typeface="Arial"/>
                <a:cs typeface="Arial"/>
              </a:rPr>
              <a:t>P</a:t>
            </a:r>
            <a:r>
              <a:rPr dirty="0" smtClean="0" baseline="1085" sz="2700" spc="9">
                <a:solidFill>
                  <a:srgbClr val="1C1C1C"/>
                </a:solidFill>
                <a:latin typeface="΢"/>
                <a:cs typeface="΢"/>
              </a:rPr>
              <a:t>员工自助服务用户</a:t>
            </a:r>
            <a:endParaRPr sz="1800">
              <a:latin typeface="微软雅黑"/>
              <a:cs typeface="微软雅黑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09524" y="6633699"/>
            <a:ext cx="2386151" cy="13208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975"/>
              </a:lnSpc>
              <a:spcBef>
                <a:spcPts val="48"/>
              </a:spcBef>
            </a:pPr>
            <a:r>
              <a:rPr dirty="0" smtClean="0" sz="850" spc="0">
                <a:solidFill>
                  <a:srgbClr val="B1B1B1"/>
                </a:solidFill>
                <a:latin typeface="Symbol"/>
                <a:cs typeface="Symbol"/>
              </a:rPr>
              <a:t></a:t>
            </a:r>
            <a:r>
              <a:rPr dirty="0" smtClean="0" sz="850" spc="0">
                <a:solidFill>
                  <a:srgbClr val="B1B1B1"/>
                </a:solidFill>
                <a:latin typeface="Times New Roman"/>
                <a:cs typeface="Times New Roman"/>
              </a:rPr>
              <a:t> </a:t>
            </a:r>
            <a:r>
              <a:rPr dirty="0" smtClean="0" sz="850" spc="51">
                <a:solidFill>
                  <a:srgbClr val="B1B1B1"/>
                </a:solidFill>
                <a:latin typeface="Times New Roman"/>
                <a:cs typeface="Times New Roman"/>
              </a:rPr>
              <a:t> 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S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A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P</a:t>
            </a:r>
            <a:r>
              <a:rPr dirty="0" smtClean="0" sz="700" spc="-23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A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G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2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0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0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2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,</a:t>
            </a:r>
            <a:r>
              <a:rPr dirty="0" smtClean="0" sz="700" spc="12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T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itle</a:t>
            </a:r>
            <a:r>
              <a:rPr dirty="0" smtClean="0" sz="700" spc="-18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o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f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P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r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e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s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e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n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t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a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ti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o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n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,</a:t>
            </a:r>
            <a:r>
              <a:rPr dirty="0" smtClean="0" sz="700" spc="13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S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p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e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a</a:t>
            </a:r>
            <a:r>
              <a:rPr dirty="0" smtClean="0" sz="700" spc="9">
                <a:solidFill>
                  <a:srgbClr val="B1B1B1"/>
                </a:solidFill>
                <a:latin typeface="Arial"/>
                <a:cs typeface="Arial"/>
              </a:rPr>
              <a:t>k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e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r</a:t>
            </a:r>
            <a:r>
              <a:rPr dirty="0" smtClean="0" sz="700" spc="-20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Na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m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e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1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73</a:t>
            </a:r>
            <a:endParaRPr sz="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7998"/>
          </a:xfrm>
          <a:custGeom>
            <a:avLst/>
            <a:gdLst/>
            <a:ahLst/>
            <a:cxnLst/>
            <a:rect l="l" t="t" r="r" b="b"/>
            <a:pathLst>
              <a:path w="9144000" h="6857998">
                <a:moveTo>
                  <a:pt x="9144000" y="6857998"/>
                </a:moveTo>
                <a:lnTo>
                  <a:pt x="9144000" y="0"/>
                </a:lnTo>
                <a:lnTo>
                  <a:pt x="0" y="0"/>
                </a:lnTo>
                <a:lnTo>
                  <a:pt x="0" y="6857998"/>
                </a:lnTo>
                <a:lnTo>
                  <a:pt x="9144000" y="6857998"/>
                </a:lnTo>
                <a:close/>
              </a:path>
            </a:pathLst>
          </a:custGeom>
          <a:solidFill>
            <a:srgbClr val="959595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/>
          <p:nvPr/>
        </p:nvSpPr>
        <p:spPr>
          <a:xfrm>
            <a:off x="0" y="0"/>
            <a:ext cx="9144000" cy="68579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1321307" y="774203"/>
            <a:ext cx="6502746" cy="5307682"/>
          </a:xfrm>
          <a:custGeom>
            <a:avLst/>
            <a:gdLst/>
            <a:ahLst/>
            <a:cxnLst/>
            <a:rect l="l" t="t" r="r" b="b"/>
            <a:pathLst>
              <a:path w="6502746" h="5307682">
                <a:moveTo>
                  <a:pt x="0" y="5307682"/>
                </a:moveTo>
                <a:lnTo>
                  <a:pt x="6502746" y="5307682"/>
                </a:lnTo>
                <a:lnTo>
                  <a:pt x="6502746" y="0"/>
                </a:lnTo>
                <a:lnTo>
                  <a:pt x="0" y="0"/>
                </a:lnTo>
                <a:lnTo>
                  <a:pt x="0" y="5307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1355363" y="1064055"/>
            <a:ext cx="5522707" cy="525856"/>
          </a:xfrm>
          <a:custGeom>
            <a:avLst/>
            <a:gdLst/>
            <a:ahLst/>
            <a:cxnLst/>
            <a:rect l="l" t="t" r="r" b="b"/>
            <a:pathLst>
              <a:path w="5522707" h="525856">
                <a:moveTo>
                  <a:pt x="0" y="525856"/>
                </a:moveTo>
                <a:lnTo>
                  <a:pt x="5522707" y="525856"/>
                </a:lnTo>
                <a:lnTo>
                  <a:pt x="5522707" y="0"/>
                </a:lnTo>
                <a:lnTo>
                  <a:pt x="0" y="0"/>
                </a:lnTo>
                <a:lnTo>
                  <a:pt x="0" y="52585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1355363" y="1064055"/>
            <a:ext cx="5522707" cy="525856"/>
          </a:xfrm>
          <a:custGeom>
            <a:avLst/>
            <a:gdLst/>
            <a:ahLst/>
            <a:cxnLst/>
            <a:rect l="l" t="t" r="r" b="b"/>
            <a:pathLst>
              <a:path w="5522707" h="525856">
                <a:moveTo>
                  <a:pt x="0" y="525856"/>
                </a:moveTo>
                <a:lnTo>
                  <a:pt x="5522707" y="525856"/>
                </a:lnTo>
                <a:lnTo>
                  <a:pt x="5522707" y="0"/>
                </a:lnTo>
                <a:lnTo>
                  <a:pt x="0" y="0"/>
                </a:lnTo>
                <a:lnTo>
                  <a:pt x="0" y="525856"/>
                </a:lnTo>
                <a:close/>
              </a:path>
            </a:pathLst>
          </a:custGeom>
          <a:ln w="722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2771090" y="2006914"/>
            <a:ext cx="3684571" cy="43179"/>
          </a:xfrm>
          <a:custGeom>
            <a:avLst/>
            <a:gdLst/>
            <a:ahLst/>
            <a:cxnLst/>
            <a:rect l="l" t="t" r="r" b="b"/>
            <a:pathLst>
              <a:path w="3684571" h="43179">
                <a:moveTo>
                  <a:pt x="0" y="43179"/>
                </a:moveTo>
                <a:lnTo>
                  <a:pt x="3684571" y="43179"/>
                </a:lnTo>
                <a:lnTo>
                  <a:pt x="3684571" y="0"/>
                </a:lnTo>
                <a:lnTo>
                  <a:pt x="0" y="0"/>
                </a:lnTo>
                <a:lnTo>
                  <a:pt x="0" y="43179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" name="object 8"/>
          <p:cNvSpPr/>
          <p:nvPr/>
        </p:nvSpPr>
        <p:spPr>
          <a:xfrm>
            <a:off x="2771090" y="2048762"/>
            <a:ext cx="3684571" cy="20978"/>
          </a:xfrm>
          <a:custGeom>
            <a:avLst/>
            <a:gdLst/>
            <a:ahLst/>
            <a:cxnLst/>
            <a:rect l="l" t="t" r="r" b="b"/>
            <a:pathLst>
              <a:path w="3684571" h="20978">
                <a:moveTo>
                  <a:pt x="0" y="20978"/>
                </a:moveTo>
                <a:lnTo>
                  <a:pt x="3684571" y="20978"/>
                </a:lnTo>
                <a:lnTo>
                  <a:pt x="3684571" y="0"/>
                </a:lnTo>
                <a:lnTo>
                  <a:pt x="0" y="0"/>
                </a:lnTo>
                <a:lnTo>
                  <a:pt x="0" y="2097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" name="object 9"/>
          <p:cNvSpPr/>
          <p:nvPr/>
        </p:nvSpPr>
        <p:spPr>
          <a:xfrm>
            <a:off x="2771090" y="2068561"/>
            <a:ext cx="3684571" cy="43028"/>
          </a:xfrm>
          <a:custGeom>
            <a:avLst/>
            <a:gdLst/>
            <a:ahLst/>
            <a:cxnLst/>
            <a:rect l="l" t="t" r="r" b="b"/>
            <a:pathLst>
              <a:path w="3684571" h="43028">
                <a:moveTo>
                  <a:pt x="0" y="43028"/>
                </a:moveTo>
                <a:lnTo>
                  <a:pt x="3684571" y="43028"/>
                </a:lnTo>
                <a:lnTo>
                  <a:pt x="3684571" y="0"/>
                </a:lnTo>
                <a:lnTo>
                  <a:pt x="0" y="0"/>
                </a:lnTo>
                <a:lnTo>
                  <a:pt x="0" y="43028"/>
                </a:lnTo>
                <a:close/>
              </a:path>
            </a:pathLst>
          </a:custGeom>
          <a:solidFill>
            <a:srgbClr val="939393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" name="object 10"/>
          <p:cNvSpPr/>
          <p:nvPr/>
        </p:nvSpPr>
        <p:spPr>
          <a:xfrm>
            <a:off x="2771090" y="2110409"/>
            <a:ext cx="3684571" cy="23380"/>
          </a:xfrm>
          <a:custGeom>
            <a:avLst/>
            <a:gdLst/>
            <a:ahLst/>
            <a:cxnLst/>
            <a:rect l="l" t="t" r="r" b="b"/>
            <a:pathLst>
              <a:path w="3684571" h="23380">
                <a:moveTo>
                  <a:pt x="0" y="23380"/>
                </a:moveTo>
                <a:lnTo>
                  <a:pt x="3684571" y="23380"/>
                </a:lnTo>
                <a:lnTo>
                  <a:pt x="3684571" y="0"/>
                </a:lnTo>
                <a:lnTo>
                  <a:pt x="0" y="0"/>
                </a:lnTo>
                <a:lnTo>
                  <a:pt x="0" y="23380"/>
                </a:lnTo>
                <a:close/>
              </a:path>
            </a:pathLst>
          </a:custGeom>
          <a:solidFill>
            <a:srgbClr val="939393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" name="object 11"/>
          <p:cNvSpPr/>
          <p:nvPr/>
        </p:nvSpPr>
        <p:spPr>
          <a:xfrm>
            <a:off x="2771090" y="2132459"/>
            <a:ext cx="3684571" cy="42982"/>
          </a:xfrm>
          <a:custGeom>
            <a:avLst/>
            <a:gdLst/>
            <a:ahLst/>
            <a:cxnLst/>
            <a:rect l="l" t="t" r="r" b="b"/>
            <a:pathLst>
              <a:path w="3684571" h="42982">
                <a:moveTo>
                  <a:pt x="0" y="42982"/>
                </a:moveTo>
                <a:lnTo>
                  <a:pt x="3684571" y="42982"/>
                </a:lnTo>
                <a:lnTo>
                  <a:pt x="3684571" y="0"/>
                </a:lnTo>
                <a:lnTo>
                  <a:pt x="0" y="0"/>
                </a:lnTo>
                <a:lnTo>
                  <a:pt x="0" y="42982"/>
                </a:lnTo>
                <a:close/>
              </a:path>
            </a:pathLst>
          </a:custGeom>
          <a:solidFill>
            <a:srgbClr val="949494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" name="object 12"/>
          <p:cNvSpPr/>
          <p:nvPr/>
        </p:nvSpPr>
        <p:spPr>
          <a:xfrm>
            <a:off x="2771090" y="2174308"/>
            <a:ext cx="3684571" cy="20978"/>
          </a:xfrm>
          <a:custGeom>
            <a:avLst/>
            <a:gdLst/>
            <a:ahLst/>
            <a:cxnLst/>
            <a:rect l="l" t="t" r="r" b="b"/>
            <a:pathLst>
              <a:path w="3684571" h="20978">
                <a:moveTo>
                  <a:pt x="0" y="20978"/>
                </a:moveTo>
                <a:lnTo>
                  <a:pt x="3684571" y="20978"/>
                </a:lnTo>
                <a:lnTo>
                  <a:pt x="3684571" y="0"/>
                </a:lnTo>
                <a:lnTo>
                  <a:pt x="0" y="0"/>
                </a:lnTo>
                <a:lnTo>
                  <a:pt x="0" y="20978"/>
                </a:lnTo>
                <a:close/>
              </a:path>
            </a:pathLst>
          </a:custGeom>
          <a:solidFill>
            <a:srgbClr val="959595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" name="object 13"/>
          <p:cNvSpPr/>
          <p:nvPr/>
        </p:nvSpPr>
        <p:spPr>
          <a:xfrm>
            <a:off x="2771090" y="2193910"/>
            <a:ext cx="3684571" cy="43224"/>
          </a:xfrm>
          <a:custGeom>
            <a:avLst/>
            <a:gdLst/>
            <a:ahLst/>
            <a:cxnLst/>
            <a:rect l="l" t="t" r="r" b="b"/>
            <a:pathLst>
              <a:path w="3684571" h="43224">
                <a:moveTo>
                  <a:pt x="0" y="43224"/>
                </a:moveTo>
                <a:lnTo>
                  <a:pt x="3684571" y="43224"/>
                </a:lnTo>
                <a:lnTo>
                  <a:pt x="3684571" y="0"/>
                </a:lnTo>
                <a:lnTo>
                  <a:pt x="0" y="0"/>
                </a:lnTo>
                <a:lnTo>
                  <a:pt x="0" y="43224"/>
                </a:lnTo>
                <a:close/>
              </a:path>
            </a:pathLst>
          </a:custGeom>
          <a:solidFill>
            <a:srgbClr val="969696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" name="object 14"/>
          <p:cNvSpPr/>
          <p:nvPr/>
        </p:nvSpPr>
        <p:spPr>
          <a:xfrm>
            <a:off x="2771090" y="2235758"/>
            <a:ext cx="3684571" cy="23380"/>
          </a:xfrm>
          <a:custGeom>
            <a:avLst/>
            <a:gdLst/>
            <a:ahLst/>
            <a:cxnLst/>
            <a:rect l="l" t="t" r="r" b="b"/>
            <a:pathLst>
              <a:path w="3684571" h="23380">
                <a:moveTo>
                  <a:pt x="0" y="23380"/>
                </a:moveTo>
                <a:lnTo>
                  <a:pt x="3684571" y="23380"/>
                </a:lnTo>
                <a:lnTo>
                  <a:pt x="3684571" y="0"/>
                </a:lnTo>
                <a:lnTo>
                  <a:pt x="0" y="0"/>
                </a:lnTo>
                <a:lnTo>
                  <a:pt x="0" y="23380"/>
                </a:lnTo>
                <a:close/>
              </a:path>
            </a:pathLst>
          </a:custGeom>
          <a:solidFill>
            <a:srgbClr val="979797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" name="object 15"/>
          <p:cNvSpPr/>
          <p:nvPr/>
        </p:nvSpPr>
        <p:spPr>
          <a:xfrm>
            <a:off x="2771090" y="2258005"/>
            <a:ext cx="3684571" cy="20978"/>
          </a:xfrm>
          <a:custGeom>
            <a:avLst/>
            <a:gdLst/>
            <a:ahLst/>
            <a:cxnLst/>
            <a:rect l="l" t="t" r="r" b="b"/>
            <a:pathLst>
              <a:path w="3684571" h="20978">
                <a:moveTo>
                  <a:pt x="0" y="20978"/>
                </a:moveTo>
                <a:lnTo>
                  <a:pt x="3684571" y="20978"/>
                </a:lnTo>
                <a:lnTo>
                  <a:pt x="3684571" y="0"/>
                </a:lnTo>
                <a:lnTo>
                  <a:pt x="0" y="0"/>
                </a:lnTo>
                <a:lnTo>
                  <a:pt x="0" y="20978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" name="object 16"/>
          <p:cNvSpPr/>
          <p:nvPr/>
        </p:nvSpPr>
        <p:spPr>
          <a:xfrm>
            <a:off x="2771090" y="2277607"/>
            <a:ext cx="3684571" cy="23380"/>
          </a:xfrm>
          <a:custGeom>
            <a:avLst/>
            <a:gdLst/>
            <a:ahLst/>
            <a:cxnLst/>
            <a:rect l="l" t="t" r="r" b="b"/>
            <a:pathLst>
              <a:path w="3684571" h="23380">
                <a:moveTo>
                  <a:pt x="0" y="23380"/>
                </a:moveTo>
                <a:lnTo>
                  <a:pt x="3684571" y="23380"/>
                </a:lnTo>
                <a:lnTo>
                  <a:pt x="3684571" y="0"/>
                </a:lnTo>
                <a:lnTo>
                  <a:pt x="0" y="0"/>
                </a:lnTo>
                <a:lnTo>
                  <a:pt x="0" y="23380"/>
                </a:lnTo>
                <a:close/>
              </a:path>
            </a:pathLst>
          </a:custGeom>
          <a:solidFill>
            <a:srgbClr val="9A9A9A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" name="object 17"/>
          <p:cNvSpPr/>
          <p:nvPr/>
        </p:nvSpPr>
        <p:spPr>
          <a:xfrm>
            <a:off x="2771090" y="2299657"/>
            <a:ext cx="3684571" cy="43179"/>
          </a:xfrm>
          <a:custGeom>
            <a:avLst/>
            <a:gdLst/>
            <a:ahLst/>
            <a:cxnLst/>
            <a:rect l="l" t="t" r="r" b="b"/>
            <a:pathLst>
              <a:path w="3684571" h="43179">
                <a:moveTo>
                  <a:pt x="0" y="43179"/>
                </a:moveTo>
                <a:lnTo>
                  <a:pt x="3684571" y="43179"/>
                </a:lnTo>
                <a:lnTo>
                  <a:pt x="3684571" y="0"/>
                </a:lnTo>
                <a:lnTo>
                  <a:pt x="0" y="0"/>
                </a:lnTo>
                <a:lnTo>
                  <a:pt x="0" y="43179"/>
                </a:lnTo>
                <a:close/>
              </a:path>
            </a:pathLst>
          </a:custGeom>
          <a:solidFill>
            <a:srgbClr val="9B9B9B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" name="object 18"/>
          <p:cNvSpPr/>
          <p:nvPr/>
        </p:nvSpPr>
        <p:spPr>
          <a:xfrm>
            <a:off x="2771090" y="2341593"/>
            <a:ext cx="3684571" cy="20497"/>
          </a:xfrm>
          <a:custGeom>
            <a:avLst/>
            <a:gdLst/>
            <a:ahLst/>
            <a:cxnLst/>
            <a:rect l="l" t="t" r="r" b="b"/>
            <a:pathLst>
              <a:path w="3684571" h="20497">
                <a:moveTo>
                  <a:pt x="0" y="20497"/>
                </a:moveTo>
                <a:lnTo>
                  <a:pt x="3684571" y="20497"/>
                </a:lnTo>
                <a:lnTo>
                  <a:pt x="3684571" y="0"/>
                </a:lnTo>
                <a:lnTo>
                  <a:pt x="0" y="0"/>
                </a:lnTo>
                <a:lnTo>
                  <a:pt x="0" y="20497"/>
                </a:lnTo>
                <a:close/>
              </a:path>
            </a:pathLst>
          </a:custGeom>
          <a:solidFill>
            <a:srgbClr val="9D9D9D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9" name="object 19"/>
          <p:cNvSpPr/>
          <p:nvPr/>
        </p:nvSpPr>
        <p:spPr>
          <a:xfrm>
            <a:off x="2771090" y="2360714"/>
            <a:ext cx="3684571" cy="23380"/>
          </a:xfrm>
          <a:custGeom>
            <a:avLst/>
            <a:gdLst/>
            <a:ahLst/>
            <a:cxnLst/>
            <a:rect l="l" t="t" r="r" b="b"/>
            <a:pathLst>
              <a:path w="3684571" h="23380">
                <a:moveTo>
                  <a:pt x="0" y="23380"/>
                </a:moveTo>
                <a:lnTo>
                  <a:pt x="3684571" y="23380"/>
                </a:lnTo>
                <a:lnTo>
                  <a:pt x="3684571" y="0"/>
                </a:lnTo>
                <a:lnTo>
                  <a:pt x="0" y="0"/>
                </a:lnTo>
                <a:lnTo>
                  <a:pt x="0" y="23380"/>
                </a:lnTo>
                <a:close/>
              </a:path>
            </a:pathLst>
          </a:custGeom>
          <a:solidFill>
            <a:srgbClr val="9E9E9E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0" name="object 20"/>
          <p:cNvSpPr/>
          <p:nvPr/>
        </p:nvSpPr>
        <p:spPr>
          <a:xfrm>
            <a:off x="2771090" y="2382961"/>
            <a:ext cx="3684571" cy="40625"/>
          </a:xfrm>
          <a:custGeom>
            <a:avLst/>
            <a:gdLst/>
            <a:ahLst/>
            <a:cxnLst/>
            <a:rect l="l" t="t" r="r" b="b"/>
            <a:pathLst>
              <a:path w="3684571" h="40625">
                <a:moveTo>
                  <a:pt x="0" y="40625"/>
                </a:moveTo>
                <a:lnTo>
                  <a:pt x="3684571" y="40625"/>
                </a:lnTo>
                <a:lnTo>
                  <a:pt x="3684571" y="0"/>
                </a:lnTo>
                <a:lnTo>
                  <a:pt x="0" y="0"/>
                </a:lnTo>
                <a:lnTo>
                  <a:pt x="0" y="40625"/>
                </a:lnTo>
                <a:close/>
              </a:path>
            </a:pathLst>
          </a:custGeom>
          <a:solidFill>
            <a:srgbClr val="9F9F9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1" name="object 21"/>
          <p:cNvSpPr/>
          <p:nvPr/>
        </p:nvSpPr>
        <p:spPr>
          <a:xfrm>
            <a:off x="2771090" y="2422210"/>
            <a:ext cx="3684571" cy="23380"/>
          </a:xfrm>
          <a:custGeom>
            <a:avLst/>
            <a:gdLst/>
            <a:ahLst/>
            <a:cxnLst/>
            <a:rect l="l" t="t" r="r" b="b"/>
            <a:pathLst>
              <a:path w="3684571" h="23380">
                <a:moveTo>
                  <a:pt x="0" y="23380"/>
                </a:moveTo>
                <a:lnTo>
                  <a:pt x="3684571" y="23380"/>
                </a:lnTo>
                <a:lnTo>
                  <a:pt x="3684571" y="0"/>
                </a:lnTo>
                <a:lnTo>
                  <a:pt x="0" y="0"/>
                </a:lnTo>
                <a:lnTo>
                  <a:pt x="0" y="23380"/>
                </a:lnTo>
                <a:close/>
              </a:path>
            </a:pathLst>
          </a:custGeom>
          <a:solidFill>
            <a:srgbClr val="A0A0A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2" name="object 22"/>
          <p:cNvSpPr/>
          <p:nvPr/>
        </p:nvSpPr>
        <p:spPr>
          <a:xfrm>
            <a:off x="2771090" y="2444456"/>
            <a:ext cx="3684571" cy="20978"/>
          </a:xfrm>
          <a:custGeom>
            <a:avLst/>
            <a:gdLst/>
            <a:ahLst/>
            <a:cxnLst/>
            <a:rect l="l" t="t" r="r" b="b"/>
            <a:pathLst>
              <a:path w="3684571" h="20978">
                <a:moveTo>
                  <a:pt x="0" y="20978"/>
                </a:moveTo>
                <a:lnTo>
                  <a:pt x="3684571" y="20978"/>
                </a:lnTo>
                <a:lnTo>
                  <a:pt x="3684571" y="0"/>
                </a:lnTo>
                <a:lnTo>
                  <a:pt x="0" y="0"/>
                </a:lnTo>
                <a:lnTo>
                  <a:pt x="0" y="20978"/>
                </a:lnTo>
                <a:close/>
              </a:path>
            </a:pathLst>
          </a:custGeom>
          <a:solidFill>
            <a:srgbClr val="A1A1A1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3" name="object 23"/>
          <p:cNvSpPr/>
          <p:nvPr/>
        </p:nvSpPr>
        <p:spPr>
          <a:xfrm>
            <a:off x="2771090" y="2464058"/>
            <a:ext cx="3684571" cy="23380"/>
          </a:xfrm>
          <a:custGeom>
            <a:avLst/>
            <a:gdLst/>
            <a:ahLst/>
            <a:cxnLst/>
            <a:rect l="l" t="t" r="r" b="b"/>
            <a:pathLst>
              <a:path w="3684571" h="23380">
                <a:moveTo>
                  <a:pt x="0" y="23380"/>
                </a:moveTo>
                <a:lnTo>
                  <a:pt x="3684571" y="23380"/>
                </a:lnTo>
                <a:lnTo>
                  <a:pt x="3684571" y="0"/>
                </a:lnTo>
                <a:lnTo>
                  <a:pt x="0" y="0"/>
                </a:lnTo>
                <a:lnTo>
                  <a:pt x="0" y="23380"/>
                </a:lnTo>
                <a:close/>
              </a:path>
            </a:pathLst>
          </a:custGeom>
          <a:solidFill>
            <a:srgbClr val="A3A3A3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4" name="object 24"/>
          <p:cNvSpPr/>
          <p:nvPr/>
        </p:nvSpPr>
        <p:spPr>
          <a:xfrm>
            <a:off x="2771090" y="2486305"/>
            <a:ext cx="3684571" cy="20978"/>
          </a:xfrm>
          <a:custGeom>
            <a:avLst/>
            <a:gdLst/>
            <a:ahLst/>
            <a:cxnLst/>
            <a:rect l="l" t="t" r="r" b="b"/>
            <a:pathLst>
              <a:path w="3684571" h="20978">
                <a:moveTo>
                  <a:pt x="0" y="20978"/>
                </a:moveTo>
                <a:lnTo>
                  <a:pt x="3684571" y="20978"/>
                </a:lnTo>
                <a:lnTo>
                  <a:pt x="3684571" y="0"/>
                </a:lnTo>
                <a:lnTo>
                  <a:pt x="0" y="0"/>
                </a:lnTo>
                <a:lnTo>
                  <a:pt x="0" y="20978"/>
                </a:lnTo>
                <a:close/>
              </a:path>
            </a:pathLst>
          </a:custGeom>
          <a:solidFill>
            <a:srgbClr val="A4A4A4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5" name="object 25"/>
          <p:cNvSpPr/>
          <p:nvPr/>
        </p:nvSpPr>
        <p:spPr>
          <a:xfrm>
            <a:off x="2771090" y="2505907"/>
            <a:ext cx="3684571" cy="23380"/>
          </a:xfrm>
          <a:custGeom>
            <a:avLst/>
            <a:gdLst/>
            <a:ahLst/>
            <a:cxnLst/>
            <a:rect l="l" t="t" r="r" b="b"/>
            <a:pathLst>
              <a:path w="3684571" h="23380">
                <a:moveTo>
                  <a:pt x="0" y="23380"/>
                </a:moveTo>
                <a:lnTo>
                  <a:pt x="3684571" y="23380"/>
                </a:lnTo>
                <a:lnTo>
                  <a:pt x="3684571" y="0"/>
                </a:lnTo>
                <a:lnTo>
                  <a:pt x="0" y="0"/>
                </a:lnTo>
                <a:lnTo>
                  <a:pt x="0" y="2338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6" name="object 26"/>
          <p:cNvSpPr/>
          <p:nvPr/>
        </p:nvSpPr>
        <p:spPr>
          <a:xfrm>
            <a:off x="2771090" y="2527957"/>
            <a:ext cx="3684571" cy="20978"/>
          </a:xfrm>
          <a:custGeom>
            <a:avLst/>
            <a:gdLst/>
            <a:ahLst/>
            <a:cxnLst/>
            <a:rect l="l" t="t" r="r" b="b"/>
            <a:pathLst>
              <a:path w="3684571" h="20978">
                <a:moveTo>
                  <a:pt x="0" y="20978"/>
                </a:moveTo>
                <a:lnTo>
                  <a:pt x="3684571" y="20978"/>
                </a:lnTo>
                <a:lnTo>
                  <a:pt x="3684571" y="0"/>
                </a:lnTo>
                <a:lnTo>
                  <a:pt x="0" y="0"/>
                </a:lnTo>
                <a:lnTo>
                  <a:pt x="0" y="20978"/>
                </a:lnTo>
                <a:close/>
              </a:path>
            </a:pathLst>
          </a:custGeom>
          <a:solidFill>
            <a:srgbClr val="A8A8A8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7" name="object 27"/>
          <p:cNvSpPr/>
          <p:nvPr/>
        </p:nvSpPr>
        <p:spPr>
          <a:xfrm>
            <a:off x="2771090" y="2547755"/>
            <a:ext cx="3684571" cy="23380"/>
          </a:xfrm>
          <a:custGeom>
            <a:avLst/>
            <a:gdLst/>
            <a:ahLst/>
            <a:cxnLst/>
            <a:rect l="l" t="t" r="r" b="b"/>
            <a:pathLst>
              <a:path w="3684571" h="23380">
                <a:moveTo>
                  <a:pt x="0" y="23380"/>
                </a:moveTo>
                <a:lnTo>
                  <a:pt x="3684571" y="23380"/>
                </a:lnTo>
                <a:lnTo>
                  <a:pt x="3684571" y="0"/>
                </a:lnTo>
                <a:lnTo>
                  <a:pt x="0" y="0"/>
                </a:lnTo>
                <a:lnTo>
                  <a:pt x="0" y="23380"/>
                </a:lnTo>
                <a:close/>
              </a:path>
            </a:pathLst>
          </a:custGeom>
          <a:solidFill>
            <a:srgbClr val="A9A9A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8" name="object 28"/>
          <p:cNvSpPr/>
          <p:nvPr/>
        </p:nvSpPr>
        <p:spPr>
          <a:xfrm>
            <a:off x="2771090" y="2569805"/>
            <a:ext cx="3684571" cy="20978"/>
          </a:xfrm>
          <a:custGeom>
            <a:avLst/>
            <a:gdLst/>
            <a:ahLst/>
            <a:cxnLst/>
            <a:rect l="l" t="t" r="r" b="b"/>
            <a:pathLst>
              <a:path w="3684571" h="20978">
                <a:moveTo>
                  <a:pt x="0" y="20978"/>
                </a:moveTo>
                <a:lnTo>
                  <a:pt x="3684571" y="20978"/>
                </a:lnTo>
                <a:lnTo>
                  <a:pt x="3684571" y="0"/>
                </a:lnTo>
                <a:lnTo>
                  <a:pt x="0" y="0"/>
                </a:lnTo>
                <a:lnTo>
                  <a:pt x="0" y="20978"/>
                </a:lnTo>
                <a:close/>
              </a:path>
            </a:pathLst>
          </a:custGeom>
          <a:solidFill>
            <a:srgbClr val="ABABAB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9" name="object 29"/>
          <p:cNvSpPr/>
          <p:nvPr/>
        </p:nvSpPr>
        <p:spPr>
          <a:xfrm>
            <a:off x="2771090" y="2589604"/>
            <a:ext cx="3684571" cy="23380"/>
          </a:xfrm>
          <a:custGeom>
            <a:avLst/>
            <a:gdLst/>
            <a:ahLst/>
            <a:cxnLst/>
            <a:rect l="l" t="t" r="r" b="b"/>
            <a:pathLst>
              <a:path w="3684571" h="23380">
                <a:moveTo>
                  <a:pt x="0" y="23380"/>
                </a:moveTo>
                <a:lnTo>
                  <a:pt x="3684571" y="23380"/>
                </a:lnTo>
                <a:lnTo>
                  <a:pt x="3684571" y="0"/>
                </a:lnTo>
                <a:lnTo>
                  <a:pt x="0" y="0"/>
                </a:lnTo>
                <a:lnTo>
                  <a:pt x="0" y="23380"/>
                </a:lnTo>
                <a:close/>
              </a:path>
            </a:pathLst>
          </a:custGeom>
          <a:solidFill>
            <a:srgbClr val="ACACAC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0" name="object 30"/>
          <p:cNvSpPr/>
          <p:nvPr/>
        </p:nvSpPr>
        <p:spPr>
          <a:xfrm>
            <a:off x="2771090" y="2611654"/>
            <a:ext cx="3684571" cy="20978"/>
          </a:xfrm>
          <a:custGeom>
            <a:avLst/>
            <a:gdLst/>
            <a:ahLst/>
            <a:cxnLst/>
            <a:rect l="l" t="t" r="r" b="b"/>
            <a:pathLst>
              <a:path w="3684571" h="20978">
                <a:moveTo>
                  <a:pt x="0" y="20978"/>
                </a:moveTo>
                <a:lnTo>
                  <a:pt x="3684571" y="20978"/>
                </a:lnTo>
                <a:lnTo>
                  <a:pt x="3684571" y="0"/>
                </a:lnTo>
                <a:lnTo>
                  <a:pt x="0" y="0"/>
                </a:lnTo>
                <a:lnTo>
                  <a:pt x="0" y="20978"/>
                </a:lnTo>
                <a:close/>
              </a:path>
            </a:pathLst>
          </a:custGeom>
          <a:solidFill>
            <a:srgbClr val="ADADAD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1" name="object 31"/>
          <p:cNvSpPr/>
          <p:nvPr/>
        </p:nvSpPr>
        <p:spPr>
          <a:xfrm>
            <a:off x="2771090" y="2631452"/>
            <a:ext cx="3684571" cy="23380"/>
          </a:xfrm>
          <a:custGeom>
            <a:avLst/>
            <a:gdLst/>
            <a:ahLst/>
            <a:cxnLst/>
            <a:rect l="l" t="t" r="r" b="b"/>
            <a:pathLst>
              <a:path w="3684571" h="23380">
                <a:moveTo>
                  <a:pt x="0" y="23380"/>
                </a:moveTo>
                <a:lnTo>
                  <a:pt x="3684571" y="23380"/>
                </a:lnTo>
                <a:lnTo>
                  <a:pt x="3684571" y="0"/>
                </a:lnTo>
                <a:lnTo>
                  <a:pt x="0" y="0"/>
                </a:lnTo>
                <a:lnTo>
                  <a:pt x="0" y="23380"/>
                </a:lnTo>
                <a:close/>
              </a:path>
            </a:pathLst>
          </a:custGeom>
          <a:solidFill>
            <a:srgbClr val="AFAFA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2" name="object 32"/>
          <p:cNvSpPr/>
          <p:nvPr/>
        </p:nvSpPr>
        <p:spPr>
          <a:xfrm>
            <a:off x="2771090" y="2653502"/>
            <a:ext cx="3684571" cy="20978"/>
          </a:xfrm>
          <a:custGeom>
            <a:avLst/>
            <a:gdLst/>
            <a:ahLst/>
            <a:cxnLst/>
            <a:rect l="l" t="t" r="r" b="b"/>
            <a:pathLst>
              <a:path w="3684571" h="20978">
                <a:moveTo>
                  <a:pt x="0" y="20978"/>
                </a:moveTo>
                <a:lnTo>
                  <a:pt x="3684571" y="20978"/>
                </a:lnTo>
                <a:lnTo>
                  <a:pt x="3684571" y="0"/>
                </a:lnTo>
                <a:lnTo>
                  <a:pt x="0" y="0"/>
                </a:lnTo>
                <a:lnTo>
                  <a:pt x="0" y="20978"/>
                </a:lnTo>
                <a:close/>
              </a:path>
            </a:pathLst>
          </a:custGeom>
          <a:solidFill>
            <a:srgbClr val="B0B0B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3" name="object 33"/>
          <p:cNvSpPr/>
          <p:nvPr/>
        </p:nvSpPr>
        <p:spPr>
          <a:xfrm>
            <a:off x="2771090" y="2673301"/>
            <a:ext cx="3684571" cy="23380"/>
          </a:xfrm>
          <a:custGeom>
            <a:avLst/>
            <a:gdLst/>
            <a:ahLst/>
            <a:cxnLst/>
            <a:rect l="l" t="t" r="r" b="b"/>
            <a:pathLst>
              <a:path w="3684571" h="23380">
                <a:moveTo>
                  <a:pt x="0" y="23380"/>
                </a:moveTo>
                <a:lnTo>
                  <a:pt x="3684571" y="23380"/>
                </a:lnTo>
                <a:lnTo>
                  <a:pt x="3684571" y="0"/>
                </a:lnTo>
                <a:lnTo>
                  <a:pt x="0" y="0"/>
                </a:lnTo>
                <a:lnTo>
                  <a:pt x="0" y="23380"/>
                </a:lnTo>
                <a:close/>
              </a:path>
            </a:pathLst>
          </a:custGeom>
          <a:solidFill>
            <a:srgbClr val="B3B3B3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4" name="object 34"/>
          <p:cNvSpPr/>
          <p:nvPr/>
        </p:nvSpPr>
        <p:spPr>
          <a:xfrm>
            <a:off x="2771090" y="2695351"/>
            <a:ext cx="3684571" cy="20978"/>
          </a:xfrm>
          <a:custGeom>
            <a:avLst/>
            <a:gdLst/>
            <a:ahLst/>
            <a:cxnLst/>
            <a:rect l="l" t="t" r="r" b="b"/>
            <a:pathLst>
              <a:path w="3684571" h="20978">
                <a:moveTo>
                  <a:pt x="0" y="20978"/>
                </a:moveTo>
                <a:lnTo>
                  <a:pt x="3684571" y="20978"/>
                </a:lnTo>
                <a:lnTo>
                  <a:pt x="3684571" y="0"/>
                </a:lnTo>
                <a:lnTo>
                  <a:pt x="0" y="0"/>
                </a:lnTo>
                <a:lnTo>
                  <a:pt x="0" y="20978"/>
                </a:lnTo>
                <a:close/>
              </a:path>
            </a:pathLst>
          </a:custGeom>
          <a:solidFill>
            <a:srgbClr val="B5B5B5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5" name="object 35"/>
          <p:cNvSpPr/>
          <p:nvPr/>
        </p:nvSpPr>
        <p:spPr>
          <a:xfrm>
            <a:off x="2771090" y="2714953"/>
            <a:ext cx="3684571" cy="23380"/>
          </a:xfrm>
          <a:custGeom>
            <a:avLst/>
            <a:gdLst/>
            <a:ahLst/>
            <a:cxnLst/>
            <a:rect l="l" t="t" r="r" b="b"/>
            <a:pathLst>
              <a:path w="3684571" h="23380">
                <a:moveTo>
                  <a:pt x="0" y="23380"/>
                </a:moveTo>
                <a:lnTo>
                  <a:pt x="3684571" y="23380"/>
                </a:lnTo>
                <a:lnTo>
                  <a:pt x="3684571" y="0"/>
                </a:lnTo>
                <a:lnTo>
                  <a:pt x="0" y="0"/>
                </a:lnTo>
                <a:lnTo>
                  <a:pt x="0" y="23380"/>
                </a:lnTo>
                <a:close/>
              </a:path>
            </a:pathLst>
          </a:custGeom>
          <a:solidFill>
            <a:srgbClr val="B6B6B6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6" name="object 36"/>
          <p:cNvSpPr/>
          <p:nvPr/>
        </p:nvSpPr>
        <p:spPr>
          <a:xfrm>
            <a:off x="2771090" y="2737091"/>
            <a:ext cx="3684571" cy="20497"/>
          </a:xfrm>
          <a:custGeom>
            <a:avLst/>
            <a:gdLst/>
            <a:ahLst/>
            <a:cxnLst/>
            <a:rect l="l" t="t" r="r" b="b"/>
            <a:pathLst>
              <a:path w="3684571" h="20497">
                <a:moveTo>
                  <a:pt x="0" y="20497"/>
                </a:moveTo>
                <a:lnTo>
                  <a:pt x="3684571" y="20497"/>
                </a:lnTo>
                <a:lnTo>
                  <a:pt x="3684571" y="0"/>
                </a:lnTo>
                <a:lnTo>
                  <a:pt x="0" y="0"/>
                </a:lnTo>
                <a:lnTo>
                  <a:pt x="0" y="20497"/>
                </a:lnTo>
                <a:close/>
              </a:path>
            </a:pathLst>
          </a:custGeom>
          <a:solidFill>
            <a:srgbClr val="B8B8B8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7" name="object 37"/>
          <p:cNvSpPr/>
          <p:nvPr/>
        </p:nvSpPr>
        <p:spPr>
          <a:xfrm>
            <a:off x="2771090" y="2756320"/>
            <a:ext cx="3684571" cy="23862"/>
          </a:xfrm>
          <a:custGeom>
            <a:avLst/>
            <a:gdLst/>
            <a:ahLst/>
            <a:cxnLst/>
            <a:rect l="l" t="t" r="r" b="b"/>
            <a:pathLst>
              <a:path w="3684571" h="23862">
                <a:moveTo>
                  <a:pt x="0" y="23862"/>
                </a:moveTo>
                <a:lnTo>
                  <a:pt x="3684571" y="23862"/>
                </a:lnTo>
                <a:lnTo>
                  <a:pt x="3684571" y="0"/>
                </a:lnTo>
                <a:lnTo>
                  <a:pt x="0" y="0"/>
                </a:lnTo>
                <a:lnTo>
                  <a:pt x="0" y="23862"/>
                </a:lnTo>
                <a:close/>
              </a:path>
            </a:pathLst>
          </a:custGeom>
          <a:solidFill>
            <a:srgbClr val="B9B9B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8" name="object 38"/>
          <p:cNvSpPr/>
          <p:nvPr/>
        </p:nvSpPr>
        <p:spPr>
          <a:xfrm>
            <a:off x="2771090" y="2778939"/>
            <a:ext cx="3684571" cy="20497"/>
          </a:xfrm>
          <a:custGeom>
            <a:avLst/>
            <a:gdLst/>
            <a:ahLst/>
            <a:cxnLst/>
            <a:rect l="l" t="t" r="r" b="b"/>
            <a:pathLst>
              <a:path w="3684571" h="20497">
                <a:moveTo>
                  <a:pt x="0" y="20497"/>
                </a:moveTo>
                <a:lnTo>
                  <a:pt x="3684571" y="20497"/>
                </a:lnTo>
                <a:lnTo>
                  <a:pt x="3684571" y="0"/>
                </a:lnTo>
                <a:lnTo>
                  <a:pt x="0" y="0"/>
                </a:lnTo>
                <a:lnTo>
                  <a:pt x="0" y="20497"/>
                </a:lnTo>
                <a:close/>
              </a:path>
            </a:pathLst>
          </a:custGeom>
          <a:solidFill>
            <a:srgbClr val="BABABA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9" name="object 39"/>
          <p:cNvSpPr/>
          <p:nvPr/>
        </p:nvSpPr>
        <p:spPr>
          <a:xfrm>
            <a:off x="2771090" y="2798105"/>
            <a:ext cx="3684571" cy="20978"/>
          </a:xfrm>
          <a:custGeom>
            <a:avLst/>
            <a:gdLst/>
            <a:ahLst/>
            <a:cxnLst/>
            <a:rect l="l" t="t" r="r" b="b"/>
            <a:pathLst>
              <a:path w="3684571" h="20978">
                <a:moveTo>
                  <a:pt x="0" y="20978"/>
                </a:moveTo>
                <a:lnTo>
                  <a:pt x="3684571" y="20978"/>
                </a:lnTo>
                <a:lnTo>
                  <a:pt x="3684571" y="0"/>
                </a:lnTo>
                <a:lnTo>
                  <a:pt x="0" y="0"/>
                </a:lnTo>
                <a:lnTo>
                  <a:pt x="0" y="20978"/>
                </a:lnTo>
                <a:close/>
              </a:path>
            </a:pathLst>
          </a:custGeom>
          <a:solidFill>
            <a:srgbClr val="BCBCBC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0" name="object 40"/>
          <p:cNvSpPr/>
          <p:nvPr/>
        </p:nvSpPr>
        <p:spPr>
          <a:xfrm>
            <a:off x="2771090" y="2817904"/>
            <a:ext cx="3684571" cy="23380"/>
          </a:xfrm>
          <a:custGeom>
            <a:avLst/>
            <a:gdLst/>
            <a:ahLst/>
            <a:cxnLst/>
            <a:rect l="l" t="t" r="r" b="b"/>
            <a:pathLst>
              <a:path w="3684571" h="23380">
                <a:moveTo>
                  <a:pt x="0" y="23380"/>
                </a:moveTo>
                <a:lnTo>
                  <a:pt x="3684571" y="23380"/>
                </a:lnTo>
                <a:lnTo>
                  <a:pt x="3684571" y="0"/>
                </a:lnTo>
                <a:lnTo>
                  <a:pt x="0" y="0"/>
                </a:lnTo>
                <a:lnTo>
                  <a:pt x="0" y="23380"/>
                </a:lnTo>
                <a:close/>
              </a:path>
            </a:pathLst>
          </a:custGeom>
          <a:solidFill>
            <a:srgbClr val="BDBDBD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1" name="object 41"/>
          <p:cNvSpPr/>
          <p:nvPr/>
        </p:nvSpPr>
        <p:spPr>
          <a:xfrm>
            <a:off x="2771090" y="2839954"/>
            <a:ext cx="3684571" cy="20978"/>
          </a:xfrm>
          <a:custGeom>
            <a:avLst/>
            <a:gdLst/>
            <a:ahLst/>
            <a:cxnLst/>
            <a:rect l="l" t="t" r="r" b="b"/>
            <a:pathLst>
              <a:path w="3684571" h="20978">
                <a:moveTo>
                  <a:pt x="0" y="20978"/>
                </a:moveTo>
                <a:lnTo>
                  <a:pt x="3684571" y="20978"/>
                </a:lnTo>
                <a:lnTo>
                  <a:pt x="3684571" y="0"/>
                </a:lnTo>
                <a:lnTo>
                  <a:pt x="0" y="0"/>
                </a:lnTo>
                <a:lnTo>
                  <a:pt x="0" y="20978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2" name="object 42"/>
          <p:cNvSpPr/>
          <p:nvPr/>
        </p:nvSpPr>
        <p:spPr>
          <a:xfrm>
            <a:off x="2771090" y="2859752"/>
            <a:ext cx="3684571" cy="23380"/>
          </a:xfrm>
          <a:custGeom>
            <a:avLst/>
            <a:gdLst/>
            <a:ahLst/>
            <a:cxnLst/>
            <a:rect l="l" t="t" r="r" b="b"/>
            <a:pathLst>
              <a:path w="3684571" h="23380">
                <a:moveTo>
                  <a:pt x="0" y="23380"/>
                </a:moveTo>
                <a:lnTo>
                  <a:pt x="3684571" y="23380"/>
                </a:lnTo>
                <a:lnTo>
                  <a:pt x="3684571" y="0"/>
                </a:lnTo>
                <a:lnTo>
                  <a:pt x="0" y="0"/>
                </a:lnTo>
                <a:lnTo>
                  <a:pt x="0" y="23380"/>
                </a:lnTo>
                <a:close/>
              </a:path>
            </a:pathLst>
          </a:custGeom>
          <a:solidFill>
            <a:srgbClr val="C1C1C1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3" name="object 43"/>
          <p:cNvSpPr/>
          <p:nvPr/>
        </p:nvSpPr>
        <p:spPr>
          <a:xfrm>
            <a:off x="2771090" y="2881802"/>
            <a:ext cx="3684571" cy="20978"/>
          </a:xfrm>
          <a:custGeom>
            <a:avLst/>
            <a:gdLst/>
            <a:ahLst/>
            <a:cxnLst/>
            <a:rect l="l" t="t" r="r" b="b"/>
            <a:pathLst>
              <a:path w="3684571" h="20978">
                <a:moveTo>
                  <a:pt x="0" y="20978"/>
                </a:moveTo>
                <a:lnTo>
                  <a:pt x="3684571" y="20978"/>
                </a:lnTo>
                <a:lnTo>
                  <a:pt x="3684571" y="0"/>
                </a:lnTo>
                <a:lnTo>
                  <a:pt x="0" y="0"/>
                </a:lnTo>
                <a:lnTo>
                  <a:pt x="0" y="20978"/>
                </a:lnTo>
                <a:close/>
              </a:path>
            </a:pathLst>
          </a:custGeom>
          <a:solidFill>
            <a:srgbClr val="C3C3C3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4" name="object 44"/>
          <p:cNvSpPr/>
          <p:nvPr/>
        </p:nvSpPr>
        <p:spPr>
          <a:xfrm>
            <a:off x="2771090" y="2901601"/>
            <a:ext cx="3684571" cy="43028"/>
          </a:xfrm>
          <a:custGeom>
            <a:avLst/>
            <a:gdLst/>
            <a:ahLst/>
            <a:cxnLst/>
            <a:rect l="l" t="t" r="r" b="b"/>
            <a:pathLst>
              <a:path w="3684571" h="43028">
                <a:moveTo>
                  <a:pt x="0" y="43028"/>
                </a:moveTo>
                <a:lnTo>
                  <a:pt x="3684571" y="43028"/>
                </a:lnTo>
                <a:lnTo>
                  <a:pt x="3684571" y="0"/>
                </a:lnTo>
                <a:lnTo>
                  <a:pt x="0" y="0"/>
                </a:lnTo>
                <a:lnTo>
                  <a:pt x="0" y="43028"/>
                </a:lnTo>
                <a:close/>
              </a:path>
            </a:pathLst>
          </a:custGeom>
          <a:solidFill>
            <a:srgbClr val="C5C5C5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5" name="object 45"/>
          <p:cNvSpPr/>
          <p:nvPr/>
        </p:nvSpPr>
        <p:spPr>
          <a:xfrm>
            <a:off x="2771090" y="2943449"/>
            <a:ext cx="3684571" cy="23380"/>
          </a:xfrm>
          <a:custGeom>
            <a:avLst/>
            <a:gdLst/>
            <a:ahLst/>
            <a:cxnLst/>
            <a:rect l="l" t="t" r="r" b="b"/>
            <a:pathLst>
              <a:path w="3684571" h="23380">
                <a:moveTo>
                  <a:pt x="0" y="23380"/>
                </a:moveTo>
                <a:lnTo>
                  <a:pt x="3684571" y="23380"/>
                </a:lnTo>
                <a:lnTo>
                  <a:pt x="3684571" y="0"/>
                </a:lnTo>
                <a:lnTo>
                  <a:pt x="0" y="0"/>
                </a:lnTo>
                <a:lnTo>
                  <a:pt x="0" y="23380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6" name="object 46"/>
          <p:cNvSpPr/>
          <p:nvPr/>
        </p:nvSpPr>
        <p:spPr>
          <a:xfrm>
            <a:off x="2771090" y="2965499"/>
            <a:ext cx="3684571" cy="20978"/>
          </a:xfrm>
          <a:custGeom>
            <a:avLst/>
            <a:gdLst/>
            <a:ahLst/>
            <a:cxnLst/>
            <a:rect l="l" t="t" r="r" b="b"/>
            <a:pathLst>
              <a:path w="3684571" h="20978">
                <a:moveTo>
                  <a:pt x="0" y="20978"/>
                </a:moveTo>
                <a:lnTo>
                  <a:pt x="3684571" y="20978"/>
                </a:lnTo>
                <a:lnTo>
                  <a:pt x="3684571" y="0"/>
                </a:lnTo>
                <a:lnTo>
                  <a:pt x="0" y="0"/>
                </a:lnTo>
                <a:lnTo>
                  <a:pt x="0" y="20978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7" name="object 47"/>
          <p:cNvSpPr/>
          <p:nvPr/>
        </p:nvSpPr>
        <p:spPr>
          <a:xfrm>
            <a:off x="2771090" y="2985101"/>
            <a:ext cx="3684571" cy="23380"/>
          </a:xfrm>
          <a:custGeom>
            <a:avLst/>
            <a:gdLst/>
            <a:ahLst/>
            <a:cxnLst/>
            <a:rect l="l" t="t" r="r" b="b"/>
            <a:pathLst>
              <a:path w="3684571" h="23380">
                <a:moveTo>
                  <a:pt x="0" y="23380"/>
                </a:moveTo>
                <a:lnTo>
                  <a:pt x="3684571" y="23380"/>
                </a:lnTo>
                <a:lnTo>
                  <a:pt x="3684571" y="0"/>
                </a:lnTo>
                <a:lnTo>
                  <a:pt x="0" y="0"/>
                </a:lnTo>
                <a:lnTo>
                  <a:pt x="0" y="23380"/>
                </a:lnTo>
                <a:close/>
              </a:path>
            </a:pathLst>
          </a:custGeom>
          <a:solidFill>
            <a:srgbClr val="C9C9C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8" name="object 48"/>
          <p:cNvSpPr/>
          <p:nvPr/>
        </p:nvSpPr>
        <p:spPr>
          <a:xfrm>
            <a:off x="2771090" y="3007348"/>
            <a:ext cx="3684571" cy="20978"/>
          </a:xfrm>
          <a:custGeom>
            <a:avLst/>
            <a:gdLst/>
            <a:ahLst/>
            <a:cxnLst/>
            <a:rect l="l" t="t" r="r" b="b"/>
            <a:pathLst>
              <a:path w="3684571" h="20978">
                <a:moveTo>
                  <a:pt x="0" y="20978"/>
                </a:moveTo>
                <a:lnTo>
                  <a:pt x="3684571" y="20978"/>
                </a:lnTo>
                <a:lnTo>
                  <a:pt x="3684571" y="0"/>
                </a:lnTo>
                <a:lnTo>
                  <a:pt x="0" y="0"/>
                </a:lnTo>
                <a:lnTo>
                  <a:pt x="0" y="20978"/>
                </a:lnTo>
                <a:close/>
              </a:path>
            </a:pathLst>
          </a:custGeom>
          <a:solidFill>
            <a:srgbClr val="CACACA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9" name="object 49"/>
          <p:cNvSpPr/>
          <p:nvPr/>
        </p:nvSpPr>
        <p:spPr>
          <a:xfrm>
            <a:off x="2771090" y="3026950"/>
            <a:ext cx="3684571" cy="23380"/>
          </a:xfrm>
          <a:custGeom>
            <a:avLst/>
            <a:gdLst/>
            <a:ahLst/>
            <a:cxnLst/>
            <a:rect l="l" t="t" r="r" b="b"/>
            <a:pathLst>
              <a:path w="3684571" h="23380">
                <a:moveTo>
                  <a:pt x="0" y="23380"/>
                </a:moveTo>
                <a:lnTo>
                  <a:pt x="3684571" y="23380"/>
                </a:lnTo>
                <a:lnTo>
                  <a:pt x="3684571" y="0"/>
                </a:lnTo>
                <a:lnTo>
                  <a:pt x="0" y="0"/>
                </a:lnTo>
                <a:lnTo>
                  <a:pt x="0" y="2338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0" name="object 50"/>
          <p:cNvSpPr/>
          <p:nvPr/>
        </p:nvSpPr>
        <p:spPr>
          <a:xfrm>
            <a:off x="2771090" y="3049196"/>
            <a:ext cx="3684571" cy="20978"/>
          </a:xfrm>
          <a:custGeom>
            <a:avLst/>
            <a:gdLst/>
            <a:ahLst/>
            <a:cxnLst/>
            <a:rect l="l" t="t" r="r" b="b"/>
            <a:pathLst>
              <a:path w="3684571" h="20978">
                <a:moveTo>
                  <a:pt x="0" y="20978"/>
                </a:moveTo>
                <a:lnTo>
                  <a:pt x="3684571" y="20978"/>
                </a:lnTo>
                <a:lnTo>
                  <a:pt x="3684571" y="0"/>
                </a:lnTo>
                <a:lnTo>
                  <a:pt x="0" y="0"/>
                </a:lnTo>
                <a:lnTo>
                  <a:pt x="0" y="20978"/>
                </a:lnTo>
                <a:close/>
              </a:path>
            </a:pathLst>
          </a:custGeom>
          <a:solidFill>
            <a:srgbClr val="CECECE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1" name="object 51"/>
          <p:cNvSpPr/>
          <p:nvPr/>
        </p:nvSpPr>
        <p:spPr>
          <a:xfrm>
            <a:off x="2771090" y="3068798"/>
            <a:ext cx="3684571" cy="23380"/>
          </a:xfrm>
          <a:custGeom>
            <a:avLst/>
            <a:gdLst/>
            <a:ahLst/>
            <a:cxnLst/>
            <a:rect l="l" t="t" r="r" b="b"/>
            <a:pathLst>
              <a:path w="3684571" h="23380">
                <a:moveTo>
                  <a:pt x="0" y="23380"/>
                </a:moveTo>
                <a:lnTo>
                  <a:pt x="3684571" y="23380"/>
                </a:lnTo>
                <a:lnTo>
                  <a:pt x="3684571" y="0"/>
                </a:lnTo>
                <a:lnTo>
                  <a:pt x="0" y="0"/>
                </a:lnTo>
                <a:lnTo>
                  <a:pt x="0" y="23380"/>
                </a:lnTo>
                <a:close/>
              </a:path>
            </a:pathLst>
          </a:custGeom>
          <a:solidFill>
            <a:srgbClr val="CFCFC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2" name="object 52"/>
          <p:cNvSpPr/>
          <p:nvPr/>
        </p:nvSpPr>
        <p:spPr>
          <a:xfrm>
            <a:off x="2771090" y="3090848"/>
            <a:ext cx="3684571" cy="20978"/>
          </a:xfrm>
          <a:custGeom>
            <a:avLst/>
            <a:gdLst/>
            <a:ahLst/>
            <a:cxnLst/>
            <a:rect l="l" t="t" r="r" b="b"/>
            <a:pathLst>
              <a:path w="3684571" h="20978">
                <a:moveTo>
                  <a:pt x="0" y="20978"/>
                </a:moveTo>
                <a:lnTo>
                  <a:pt x="3684571" y="20978"/>
                </a:lnTo>
                <a:lnTo>
                  <a:pt x="3684571" y="0"/>
                </a:lnTo>
                <a:lnTo>
                  <a:pt x="0" y="0"/>
                </a:lnTo>
                <a:lnTo>
                  <a:pt x="0" y="20978"/>
                </a:lnTo>
                <a:close/>
              </a:path>
            </a:pathLst>
          </a:custGeom>
          <a:solidFill>
            <a:srgbClr val="D0D0D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3" name="object 53"/>
          <p:cNvSpPr/>
          <p:nvPr/>
        </p:nvSpPr>
        <p:spPr>
          <a:xfrm>
            <a:off x="2771090" y="3110646"/>
            <a:ext cx="3684571" cy="23380"/>
          </a:xfrm>
          <a:custGeom>
            <a:avLst/>
            <a:gdLst/>
            <a:ahLst/>
            <a:cxnLst/>
            <a:rect l="l" t="t" r="r" b="b"/>
            <a:pathLst>
              <a:path w="3684571" h="23380">
                <a:moveTo>
                  <a:pt x="0" y="23380"/>
                </a:moveTo>
                <a:lnTo>
                  <a:pt x="3684571" y="23380"/>
                </a:lnTo>
                <a:lnTo>
                  <a:pt x="3684571" y="0"/>
                </a:lnTo>
                <a:lnTo>
                  <a:pt x="0" y="0"/>
                </a:lnTo>
                <a:lnTo>
                  <a:pt x="0" y="23380"/>
                </a:lnTo>
                <a:close/>
              </a:path>
            </a:pathLst>
          </a:custGeom>
          <a:solidFill>
            <a:srgbClr val="D1D1D1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4" name="object 54"/>
          <p:cNvSpPr/>
          <p:nvPr/>
        </p:nvSpPr>
        <p:spPr>
          <a:xfrm>
            <a:off x="2771090" y="3132697"/>
            <a:ext cx="3684571" cy="43179"/>
          </a:xfrm>
          <a:custGeom>
            <a:avLst/>
            <a:gdLst/>
            <a:ahLst/>
            <a:cxnLst/>
            <a:rect l="l" t="t" r="r" b="b"/>
            <a:pathLst>
              <a:path w="3684571" h="43179">
                <a:moveTo>
                  <a:pt x="0" y="43179"/>
                </a:moveTo>
                <a:lnTo>
                  <a:pt x="3684571" y="43179"/>
                </a:lnTo>
                <a:lnTo>
                  <a:pt x="3684571" y="0"/>
                </a:lnTo>
                <a:lnTo>
                  <a:pt x="0" y="0"/>
                </a:lnTo>
                <a:lnTo>
                  <a:pt x="0" y="43179"/>
                </a:lnTo>
                <a:close/>
              </a:path>
            </a:pathLst>
          </a:custGeom>
          <a:solidFill>
            <a:srgbClr val="D2D2D2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5" name="object 55"/>
          <p:cNvSpPr/>
          <p:nvPr/>
        </p:nvSpPr>
        <p:spPr>
          <a:xfrm>
            <a:off x="2771090" y="3174633"/>
            <a:ext cx="3684571" cy="20497"/>
          </a:xfrm>
          <a:custGeom>
            <a:avLst/>
            <a:gdLst/>
            <a:ahLst/>
            <a:cxnLst/>
            <a:rect l="l" t="t" r="r" b="b"/>
            <a:pathLst>
              <a:path w="3684571" h="20497">
                <a:moveTo>
                  <a:pt x="0" y="20497"/>
                </a:moveTo>
                <a:lnTo>
                  <a:pt x="3684571" y="20497"/>
                </a:lnTo>
                <a:lnTo>
                  <a:pt x="3684571" y="0"/>
                </a:lnTo>
                <a:lnTo>
                  <a:pt x="0" y="0"/>
                </a:lnTo>
                <a:lnTo>
                  <a:pt x="0" y="20497"/>
                </a:lnTo>
                <a:close/>
              </a:path>
            </a:pathLst>
          </a:custGeom>
          <a:solidFill>
            <a:srgbClr val="D3D3D3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6" name="object 56"/>
          <p:cNvSpPr/>
          <p:nvPr/>
        </p:nvSpPr>
        <p:spPr>
          <a:xfrm>
            <a:off x="2771090" y="3193799"/>
            <a:ext cx="3684571" cy="43179"/>
          </a:xfrm>
          <a:custGeom>
            <a:avLst/>
            <a:gdLst/>
            <a:ahLst/>
            <a:cxnLst/>
            <a:rect l="l" t="t" r="r" b="b"/>
            <a:pathLst>
              <a:path w="3684571" h="43179">
                <a:moveTo>
                  <a:pt x="0" y="43179"/>
                </a:moveTo>
                <a:lnTo>
                  <a:pt x="3684571" y="43179"/>
                </a:lnTo>
                <a:lnTo>
                  <a:pt x="3684571" y="0"/>
                </a:lnTo>
                <a:lnTo>
                  <a:pt x="0" y="0"/>
                </a:lnTo>
                <a:lnTo>
                  <a:pt x="0" y="43179"/>
                </a:lnTo>
                <a:close/>
              </a:path>
            </a:pathLst>
          </a:custGeom>
          <a:solidFill>
            <a:srgbClr val="D4D4D4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7" name="object 57"/>
          <p:cNvSpPr/>
          <p:nvPr/>
        </p:nvSpPr>
        <p:spPr>
          <a:xfrm>
            <a:off x="2771090" y="3235648"/>
            <a:ext cx="3684571" cy="20978"/>
          </a:xfrm>
          <a:custGeom>
            <a:avLst/>
            <a:gdLst/>
            <a:ahLst/>
            <a:cxnLst/>
            <a:rect l="l" t="t" r="r" b="b"/>
            <a:pathLst>
              <a:path w="3684571" h="20978">
                <a:moveTo>
                  <a:pt x="0" y="20978"/>
                </a:moveTo>
                <a:lnTo>
                  <a:pt x="3684571" y="20978"/>
                </a:lnTo>
                <a:lnTo>
                  <a:pt x="3684571" y="0"/>
                </a:lnTo>
                <a:lnTo>
                  <a:pt x="0" y="0"/>
                </a:lnTo>
                <a:lnTo>
                  <a:pt x="0" y="20978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8" name="object 58"/>
          <p:cNvSpPr/>
          <p:nvPr/>
        </p:nvSpPr>
        <p:spPr>
          <a:xfrm>
            <a:off x="2771090" y="3255250"/>
            <a:ext cx="3684571" cy="43224"/>
          </a:xfrm>
          <a:custGeom>
            <a:avLst/>
            <a:gdLst/>
            <a:ahLst/>
            <a:cxnLst/>
            <a:rect l="l" t="t" r="r" b="b"/>
            <a:pathLst>
              <a:path w="3684571" h="43224">
                <a:moveTo>
                  <a:pt x="0" y="43224"/>
                </a:moveTo>
                <a:lnTo>
                  <a:pt x="3684571" y="43224"/>
                </a:lnTo>
                <a:lnTo>
                  <a:pt x="3684571" y="0"/>
                </a:lnTo>
                <a:lnTo>
                  <a:pt x="0" y="0"/>
                </a:lnTo>
                <a:lnTo>
                  <a:pt x="0" y="43224"/>
                </a:lnTo>
                <a:close/>
              </a:path>
            </a:pathLst>
          </a:custGeom>
          <a:solidFill>
            <a:srgbClr val="D6D6D6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9" name="object 59"/>
          <p:cNvSpPr/>
          <p:nvPr/>
        </p:nvSpPr>
        <p:spPr>
          <a:xfrm>
            <a:off x="2771090" y="3297098"/>
            <a:ext cx="3684571" cy="23380"/>
          </a:xfrm>
          <a:custGeom>
            <a:avLst/>
            <a:gdLst/>
            <a:ahLst/>
            <a:cxnLst/>
            <a:rect l="l" t="t" r="r" b="b"/>
            <a:pathLst>
              <a:path w="3684571" h="23380">
                <a:moveTo>
                  <a:pt x="0" y="23380"/>
                </a:moveTo>
                <a:lnTo>
                  <a:pt x="3684571" y="23380"/>
                </a:lnTo>
                <a:lnTo>
                  <a:pt x="3684571" y="0"/>
                </a:lnTo>
                <a:lnTo>
                  <a:pt x="0" y="0"/>
                </a:lnTo>
                <a:lnTo>
                  <a:pt x="0" y="23380"/>
                </a:lnTo>
                <a:close/>
              </a:path>
            </a:pathLst>
          </a:custGeom>
          <a:solidFill>
            <a:srgbClr val="D7D7D7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0" name="object 60"/>
          <p:cNvSpPr/>
          <p:nvPr/>
        </p:nvSpPr>
        <p:spPr>
          <a:xfrm>
            <a:off x="2771090" y="3319345"/>
            <a:ext cx="3684571" cy="42982"/>
          </a:xfrm>
          <a:custGeom>
            <a:avLst/>
            <a:gdLst/>
            <a:ahLst/>
            <a:cxnLst/>
            <a:rect l="l" t="t" r="r" b="b"/>
            <a:pathLst>
              <a:path w="3684571" h="42982">
                <a:moveTo>
                  <a:pt x="0" y="42982"/>
                </a:moveTo>
                <a:lnTo>
                  <a:pt x="3684571" y="42982"/>
                </a:lnTo>
                <a:lnTo>
                  <a:pt x="3684571" y="0"/>
                </a:lnTo>
                <a:lnTo>
                  <a:pt x="0" y="0"/>
                </a:lnTo>
                <a:lnTo>
                  <a:pt x="0" y="42982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1" name="object 61"/>
          <p:cNvSpPr/>
          <p:nvPr/>
        </p:nvSpPr>
        <p:spPr>
          <a:xfrm>
            <a:off x="2771090" y="3360997"/>
            <a:ext cx="3684571" cy="43179"/>
          </a:xfrm>
          <a:custGeom>
            <a:avLst/>
            <a:gdLst/>
            <a:ahLst/>
            <a:cxnLst/>
            <a:rect l="l" t="t" r="r" b="b"/>
            <a:pathLst>
              <a:path w="3684571" h="43179">
                <a:moveTo>
                  <a:pt x="0" y="43179"/>
                </a:moveTo>
                <a:lnTo>
                  <a:pt x="3684571" y="43179"/>
                </a:lnTo>
                <a:lnTo>
                  <a:pt x="3684571" y="0"/>
                </a:lnTo>
                <a:lnTo>
                  <a:pt x="0" y="0"/>
                </a:lnTo>
                <a:lnTo>
                  <a:pt x="0" y="43179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2" name="object 62"/>
          <p:cNvSpPr/>
          <p:nvPr/>
        </p:nvSpPr>
        <p:spPr>
          <a:xfrm>
            <a:off x="2771090" y="3402845"/>
            <a:ext cx="3684571" cy="20978"/>
          </a:xfrm>
          <a:custGeom>
            <a:avLst/>
            <a:gdLst/>
            <a:ahLst/>
            <a:cxnLst/>
            <a:rect l="l" t="t" r="r" b="b"/>
            <a:pathLst>
              <a:path w="3684571" h="20978">
                <a:moveTo>
                  <a:pt x="0" y="20978"/>
                </a:moveTo>
                <a:lnTo>
                  <a:pt x="3684571" y="20978"/>
                </a:lnTo>
                <a:lnTo>
                  <a:pt x="3684571" y="0"/>
                </a:lnTo>
                <a:lnTo>
                  <a:pt x="0" y="0"/>
                </a:lnTo>
                <a:lnTo>
                  <a:pt x="0" y="20978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3" name="object 63"/>
          <p:cNvSpPr/>
          <p:nvPr/>
        </p:nvSpPr>
        <p:spPr>
          <a:xfrm>
            <a:off x="2771090" y="3422644"/>
            <a:ext cx="3684571" cy="43028"/>
          </a:xfrm>
          <a:custGeom>
            <a:avLst/>
            <a:gdLst/>
            <a:ahLst/>
            <a:cxnLst/>
            <a:rect l="l" t="t" r="r" b="b"/>
            <a:pathLst>
              <a:path w="3684571" h="43028">
                <a:moveTo>
                  <a:pt x="0" y="43028"/>
                </a:moveTo>
                <a:lnTo>
                  <a:pt x="3684571" y="43028"/>
                </a:lnTo>
                <a:lnTo>
                  <a:pt x="3684571" y="0"/>
                </a:lnTo>
                <a:lnTo>
                  <a:pt x="0" y="0"/>
                </a:lnTo>
                <a:lnTo>
                  <a:pt x="0" y="43028"/>
                </a:lnTo>
                <a:close/>
              </a:path>
            </a:pathLst>
          </a:custGeom>
          <a:solidFill>
            <a:srgbClr val="DBDBDB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4" name="object 64"/>
          <p:cNvSpPr/>
          <p:nvPr/>
        </p:nvSpPr>
        <p:spPr>
          <a:xfrm>
            <a:off x="2771090" y="3464492"/>
            <a:ext cx="3684571" cy="23380"/>
          </a:xfrm>
          <a:custGeom>
            <a:avLst/>
            <a:gdLst/>
            <a:ahLst/>
            <a:cxnLst/>
            <a:rect l="l" t="t" r="r" b="b"/>
            <a:pathLst>
              <a:path w="3684571" h="23380">
                <a:moveTo>
                  <a:pt x="0" y="23380"/>
                </a:moveTo>
                <a:lnTo>
                  <a:pt x="3684571" y="23380"/>
                </a:lnTo>
                <a:lnTo>
                  <a:pt x="3684571" y="0"/>
                </a:lnTo>
                <a:lnTo>
                  <a:pt x="0" y="0"/>
                </a:lnTo>
                <a:lnTo>
                  <a:pt x="0" y="23380"/>
                </a:lnTo>
                <a:close/>
              </a:path>
            </a:pathLst>
          </a:custGeom>
          <a:solidFill>
            <a:srgbClr val="DBDBDB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5" name="object 65"/>
          <p:cNvSpPr/>
          <p:nvPr/>
        </p:nvSpPr>
        <p:spPr>
          <a:xfrm>
            <a:off x="2771090" y="3486542"/>
            <a:ext cx="3684571" cy="42982"/>
          </a:xfrm>
          <a:custGeom>
            <a:avLst/>
            <a:gdLst/>
            <a:ahLst/>
            <a:cxnLst/>
            <a:rect l="l" t="t" r="r" b="b"/>
            <a:pathLst>
              <a:path w="3684571" h="42982">
                <a:moveTo>
                  <a:pt x="0" y="42982"/>
                </a:moveTo>
                <a:lnTo>
                  <a:pt x="3684571" y="42982"/>
                </a:lnTo>
                <a:lnTo>
                  <a:pt x="3684571" y="0"/>
                </a:lnTo>
                <a:lnTo>
                  <a:pt x="0" y="0"/>
                </a:lnTo>
                <a:lnTo>
                  <a:pt x="0" y="42982"/>
                </a:lnTo>
                <a:close/>
              </a:path>
            </a:pathLst>
          </a:custGeom>
          <a:solidFill>
            <a:srgbClr val="DCDCDC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6" name="object 66"/>
          <p:cNvSpPr/>
          <p:nvPr/>
        </p:nvSpPr>
        <p:spPr>
          <a:xfrm>
            <a:off x="2771090" y="3528390"/>
            <a:ext cx="3684571" cy="20978"/>
          </a:xfrm>
          <a:custGeom>
            <a:avLst/>
            <a:gdLst/>
            <a:ahLst/>
            <a:cxnLst/>
            <a:rect l="l" t="t" r="r" b="b"/>
            <a:pathLst>
              <a:path w="3684571" h="20978">
                <a:moveTo>
                  <a:pt x="0" y="20978"/>
                </a:moveTo>
                <a:lnTo>
                  <a:pt x="3684571" y="20978"/>
                </a:lnTo>
                <a:lnTo>
                  <a:pt x="3684571" y="0"/>
                </a:lnTo>
                <a:lnTo>
                  <a:pt x="0" y="0"/>
                </a:lnTo>
                <a:lnTo>
                  <a:pt x="0" y="20978"/>
                </a:lnTo>
                <a:close/>
              </a:path>
            </a:pathLst>
          </a:custGeom>
          <a:solidFill>
            <a:srgbClr val="DCDCDC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7" name="object 67"/>
          <p:cNvSpPr/>
          <p:nvPr/>
        </p:nvSpPr>
        <p:spPr>
          <a:xfrm>
            <a:off x="2771090" y="3547993"/>
            <a:ext cx="3684571" cy="42635"/>
          </a:xfrm>
          <a:custGeom>
            <a:avLst/>
            <a:gdLst/>
            <a:ahLst/>
            <a:cxnLst/>
            <a:rect l="l" t="t" r="r" b="b"/>
            <a:pathLst>
              <a:path w="3684571" h="42635">
                <a:moveTo>
                  <a:pt x="0" y="42635"/>
                </a:moveTo>
                <a:lnTo>
                  <a:pt x="3684571" y="42635"/>
                </a:lnTo>
                <a:lnTo>
                  <a:pt x="3684571" y="0"/>
                </a:lnTo>
                <a:lnTo>
                  <a:pt x="0" y="0"/>
                </a:lnTo>
                <a:lnTo>
                  <a:pt x="0" y="42635"/>
                </a:lnTo>
                <a:close/>
              </a:path>
            </a:pathLst>
          </a:custGeom>
          <a:solidFill>
            <a:srgbClr val="DDDDDD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8" name="object 68"/>
          <p:cNvSpPr/>
          <p:nvPr/>
        </p:nvSpPr>
        <p:spPr>
          <a:xfrm>
            <a:off x="2771090" y="3589493"/>
            <a:ext cx="3684571" cy="42982"/>
          </a:xfrm>
          <a:custGeom>
            <a:avLst/>
            <a:gdLst/>
            <a:ahLst/>
            <a:cxnLst/>
            <a:rect l="l" t="t" r="r" b="b"/>
            <a:pathLst>
              <a:path w="3684571" h="42982">
                <a:moveTo>
                  <a:pt x="0" y="42982"/>
                </a:moveTo>
                <a:lnTo>
                  <a:pt x="3684571" y="42982"/>
                </a:lnTo>
                <a:lnTo>
                  <a:pt x="3684571" y="0"/>
                </a:lnTo>
                <a:lnTo>
                  <a:pt x="0" y="0"/>
                </a:lnTo>
                <a:lnTo>
                  <a:pt x="0" y="42982"/>
                </a:lnTo>
                <a:close/>
              </a:path>
            </a:pathLst>
          </a:custGeom>
          <a:solidFill>
            <a:srgbClr val="DCDCDC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9" name="object 69"/>
          <p:cNvSpPr/>
          <p:nvPr/>
        </p:nvSpPr>
        <p:spPr>
          <a:xfrm>
            <a:off x="2771090" y="3631145"/>
            <a:ext cx="3684571" cy="20978"/>
          </a:xfrm>
          <a:custGeom>
            <a:avLst/>
            <a:gdLst/>
            <a:ahLst/>
            <a:cxnLst/>
            <a:rect l="l" t="t" r="r" b="b"/>
            <a:pathLst>
              <a:path w="3684571" h="20978">
                <a:moveTo>
                  <a:pt x="0" y="20978"/>
                </a:moveTo>
                <a:lnTo>
                  <a:pt x="3684571" y="20978"/>
                </a:lnTo>
                <a:lnTo>
                  <a:pt x="3684571" y="0"/>
                </a:lnTo>
                <a:lnTo>
                  <a:pt x="0" y="0"/>
                </a:lnTo>
                <a:lnTo>
                  <a:pt x="0" y="20978"/>
                </a:lnTo>
                <a:close/>
              </a:path>
            </a:pathLst>
          </a:custGeom>
          <a:solidFill>
            <a:srgbClr val="DCDCDC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0" name="object 70"/>
          <p:cNvSpPr/>
          <p:nvPr/>
        </p:nvSpPr>
        <p:spPr>
          <a:xfrm>
            <a:off x="2771090" y="3650944"/>
            <a:ext cx="3684571" cy="43028"/>
          </a:xfrm>
          <a:custGeom>
            <a:avLst/>
            <a:gdLst/>
            <a:ahLst/>
            <a:cxnLst/>
            <a:rect l="l" t="t" r="r" b="b"/>
            <a:pathLst>
              <a:path w="3684571" h="43028">
                <a:moveTo>
                  <a:pt x="0" y="43028"/>
                </a:moveTo>
                <a:lnTo>
                  <a:pt x="3684571" y="43028"/>
                </a:lnTo>
                <a:lnTo>
                  <a:pt x="3684571" y="0"/>
                </a:lnTo>
                <a:lnTo>
                  <a:pt x="0" y="0"/>
                </a:lnTo>
                <a:lnTo>
                  <a:pt x="0" y="43028"/>
                </a:lnTo>
                <a:close/>
              </a:path>
            </a:pathLst>
          </a:custGeom>
          <a:solidFill>
            <a:srgbClr val="DBDBDB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1" name="object 71"/>
          <p:cNvSpPr/>
          <p:nvPr/>
        </p:nvSpPr>
        <p:spPr>
          <a:xfrm>
            <a:off x="2771090" y="3692792"/>
            <a:ext cx="3684571" cy="23380"/>
          </a:xfrm>
          <a:custGeom>
            <a:avLst/>
            <a:gdLst/>
            <a:ahLst/>
            <a:cxnLst/>
            <a:rect l="l" t="t" r="r" b="b"/>
            <a:pathLst>
              <a:path w="3684571" h="23380">
                <a:moveTo>
                  <a:pt x="0" y="23380"/>
                </a:moveTo>
                <a:lnTo>
                  <a:pt x="3684571" y="23380"/>
                </a:lnTo>
                <a:lnTo>
                  <a:pt x="3684571" y="0"/>
                </a:lnTo>
                <a:lnTo>
                  <a:pt x="0" y="0"/>
                </a:lnTo>
                <a:lnTo>
                  <a:pt x="0" y="23380"/>
                </a:lnTo>
                <a:close/>
              </a:path>
            </a:pathLst>
          </a:custGeom>
          <a:solidFill>
            <a:srgbClr val="DBDBDB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2" name="object 72"/>
          <p:cNvSpPr/>
          <p:nvPr/>
        </p:nvSpPr>
        <p:spPr>
          <a:xfrm>
            <a:off x="2771090" y="3714842"/>
            <a:ext cx="3684571" cy="43179"/>
          </a:xfrm>
          <a:custGeom>
            <a:avLst/>
            <a:gdLst/>
            <a:ahLst/>
            <a:cxnLst/>
            <a:rect l="l" t="t" r="r" b="b"/>
            <a:pathLst>
              <a:path w="3684571" h="43179">
                <a:moveTo>
                  <a:pt x="0" y="43179"/>
                </a:moveTo>
                <a:lnTo>
                  <a:pt x="3684571" y="43179"/>
                </a:lnTo>
                <a:lnTo>
                  <a:pt x="3684571" y="0"/>
                </a:lnTo>
                <a:lnTo>
                  <a:pt x="0" y="0"/>
                </a:lnTo>
                <a:lnTo>
                  <a:pt x="0" y="43179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3" name="object 73"/>
          <p:cNvSpPr/>
          <p:nvPr/>
        </p:nvSpPr>
        <p:spPr>
          <a:xfrm>
            <a:off x="2771090" y="3756691"/>
            <a:ext cx="3684571" cy="20978"/>
          </a:xfrm>
          <a:custGeom>
            <a:avLst/>
            <a:gdLst/>
            <a:ahLst/>
            <a:cxnLst/>
            <a:rect l="l" t="t" r="r" b="b"/>
            <a:pathLst>
              <a:path w="3684571" h="20978">
                <a:moveTo>
                  <a:pt x="0" y="20978"/>
                </a:moveTo>
                <a:lnTo>
                  <a:pt x="3684571" y="20978"/>
                </a:lnTo>
                <a:lnTo>
                  <a:pt x="3684571" y="0"/>
                </a:lnTo>
                <a:lnTo>
                  <a:pt x="0" y="0"/>
                </a:lnTo>
                <a:lnTo>
                  <a:pt x="0" y="20978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4" name="object 74"/>
          <p:cNvSpPr/>
          <p:nvPr/>
        </p:nvSpPr>
        <p:spPr>
          <a:xfrm>
            <a:off x="2771090" y="3776293"/>
            <a:ext cx="3684571" cy="43224"/>
          </a:xfrm>
          <a:custGeom>
            <a:avLst/>
            <a:gdLst/>
            <a:ahLst/>
            <a:cxnLst/>
            <a:rect l="l" t="t" r="r" b="b"/>
            <a:pathLst>
              <a:path w="3684571" h="43224">
                <a:moveTo>
                  <a:pt x="0" y="43224"/>
                </a:moveTo>
                <a:lnTo>
                  <a:pt x="3684571" y="43224"/>
                </a:lnTo>
                <a:lnTo>
                  <a:pt x="3684571" y="0"/>
                </a:lnTo>
                <a:lnTo>
                  <a:pt x="0" y="0"/>
                </a:lnTo>
                <a:lnTo>
                  <a:pt x="0" y="4322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5" name="object 75"/>
          <p:cNvSpPr/>
          <p:nvPr/>
        </p:nvSpPr>
        <p:spPr>
          <a:xfrm>
            <a:off x="2771090" y="3818141"/>
            <a:ext cx="3684571" cy="23380"/>
          </a:xfrm>
          <a:custGeom>
            <a:avLst/>
            <a:gdLst/>
            <a:ahLst/>
            <a:cxnLst/>
            <a:rect l="l" t="t" r="r" b="b"/>
            <a:pathLst>
              <a:path w="3684571" h="23380">
                <a:moveTo>
                  <a:pt x="0" y="23380"/>
                </a:moveTo>
                <a:lnTo>
                  <a:pt x="3684571" y="23380"/>
                </a:lnTo>
                <a:lnTo>
                  <a:pt x="3684571" y="0"/>
                </a:lnTo>
                <a:lnTo>
                  <a:pt x="0" y="0"/>
                </a:lnTo>
                <a:lnTo>
                  <a:pt x="0" y="23380"/>
                </a:lnTo>
                <a:close/>
              </a:path>
            </a:pathLst>
          </a:custGeom>
          <a:solidFill>
            <a:srgbClr val="D7D7D7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6" name="object 76"/>
          <p:cNvSpPr/>
          <p:nvPr/>
        </p:nvSpPr>
        <p:spPr>
          <a:xfrm>
            <a:off x="2771090" y="3840388"/>
            <a:ext cx="3684571" cy="42982"/>
          </a:xfrm>
          <a:custGeom>
            <a:avLst/>
            <a:gdLst/>
            <a:ahLst/>
            <a:cxnLst/>
            <a:rect l="l" t="t" r="r" b="b"/>
            <a:pathLst>
              <a:path w="3684571" h="42982">
                <a:moveTo>
                  <a:pt x="0" y="42982"/>
                </a:moveTo>
                <a:lnTo>
                  <a:pt x="3684571" y="42982"/>
                </a:lnTo>
                <a:lnTo>
                  <a:pt x="3684571" y="0"/>
                </a:lnTo>
                <a:lnTo>
                  <a:pt x="0" y="0"/>
                </a:lnTo>
                <a:lnTo>
                  <a:pt x="0" y="42982"/>
                </a:lnTo>
                <a:close/>
              </a:path>
            </a:pathLst>
          </a:custGeom>
          <a:solidFill>
            <a:srgbClr val="D6D6D6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7" name="object 77"/>
          <p:cNvSpPr/>
          <p:nvPr/>
        </p:nvSpPr>
        <p:spPr>
          <a:xfrm>
            <a:off x="2771090" y="3882040"/>
            <a:ext cx="3684571" cy="20978"/>
          </a:xfrm>
          <a:custGeom>
            <a:avLst/>
            <a:gdLst/>
            <a:ahLst/>
            <a:cxnLst/>
            <a:rect l="l" t="t" r="r" b="b"/>
            <a:pathLst>
              <a:path w="3684571" h="20978">
                <a:moveTo>
                  <a:pt x="0" y="20978"/>
                </a:moveTo>
                <a:lnTo>
                  <a:pt x="3684571" y="20978"/>
                </a:lnTo>
                <a:lnTo>
                  <a:pt x="3684571" y="0"/>
                </a:lnTo>
                <a:lnTo>
                  <a:pt x="0" y="0"/>
                </a:lnTo>
                <a:lnTo>
                  <a:pt x="0" y="20978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8" name="object 78"/>
          <p:cNvSpPr/>
          <p:nvPr/>
        </p:nvSpPr>
        <p:spPr>
          <a:xfrm>
            <a:off x="2771090" y="3901838"/>
            <a:ext cx="3684571" cy="43028"/>
          </a:xfrm>
          <a:custGeom>
            <a:avLst/>
            <a:gdLst/>
            <a:ahLst/>
            <a:cxnLst/>
            <a:rect l="l" t="t" r="r" b="b"/>
            <a:pathLst>
              <a:path w="3684571" h="43028">
                <a:moveTo>
                  <a:pt x="0" y="43028"/>
                </a:moveTo>
                <a:lnTo>
                  <a:pt x="3684571" y="43028"/>
                </a:lnTo>
                <a:lnTo>
                  <a:pt x="3684571" y="0"/>
                </a:lnTo>
                <a:lnTo>
                  <a:pt x="0" y="0"/>
                </a:lnTo>
                <a:lnTo>
                  <a:pt x="0" y="43028"/>
                </a:lnTo>
                <a:close/>
              </a:path>
            </a:pathLst>
          </a:custGeom>
          <a:solidFill>
            <a:srgbClr val="D4D4D4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9" name="object 79"/>
          <p:cNvSpPr/>
          <p:nvPr/>
        </p:nvSpPr>
        <p:spPr>
          <a:xfrm>
            <a:off x="2771090" y="3943732"/>
            <a:ext cx="3684571" cy="20978"/>
          </a:xfrm>
          <a:custGeom>
            <a:avLst/>
            <a:gdLst/>
            <a:ahLst/>
            <a:cxnLst/>
            <a:rect l="l" t="t" r="r" b="b"/>
            <a:pathLst>
              <a:path w="3684571" h="20978">
                <a:moveTo>
                  <a:pt x="0" y="20978"/>
                </a:moveTo>
                <a:lnTo>
                  <a:pt x="3684571" y="20978"/>
                </a:lnTo>
                <a:lnTo>
                  <a:pt x="3684571" y="0"/>
                </a:lnTo>
                <a:lnTo>
                  <a:pt x="0" y="0"/>
                </a:lnTo>
                <a:lnTo>
                  <a:pt x="0" y="20978"/>
                </a:lnTo>
                <a:close/>
              </a:path>
            </a:pathLst>
          </a:custGeom>
          <a:solidFill>
            <a:srgbClr val="D3D3D3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0" name="object 80"/>
          <p:cNvSpPr/>
          <p:nvPr/>
        </p:nvSpPr>
        <p:spPr>
          <a:xfrm>
            <a:off x="2771090" y="3963334"/>
            <a:ext cx="3684571" cy="42635"/>
          </a:xfrm>
          <a:custGeom>
            <a:avLst/>
            <a:gdLst/>
            <a:ahLst/>
            <a:cxnLst/>
            <a:rect l="l" t="t" r="r" b="b"/>
            <a:pathLst>
              <a:path w="3684571" h="42635">
                <a:moveTo>
                  <a:pt x="0" y="42635"/>
                </a:moveTo>
                <a:lnTo>
                  <a:pt x="3684571" y="42635"/>
                </a:lnTo>
                <a:lnTo>
                  <a:pt x="3684571" y="0"/>
                </a:lnTo>
                <a:lnTo>
                  <a:pt x="0" y="0"/>
                </a:lnTo>
                <a:lnTo>
                  <a:pt x="0" y="42635"/>
                </a:lnTo>
                <a:close/>
              </a:path>
            </a:pathLst>
          </a:custGeom>
          <a:solidFill>
            <a:srgbClr val="D2D2D2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1" name="object 81"/>
          <p:cNvSpPr/>
          <p:nvPr/>
        </p:nvSpPr>
        <p:spPr>
          <a:xfrm>
            <a:off x="2771090" y="4004789"/>
            <a:ext cx="3684571" cy="23380"/>
          </a:xfrm>
          <a:custGeom>
            <a:avLst/>
            <a:gdLst/>
            <a:ahLst/>
            <a:cxnLst/>
            <a:rect l="l" t="t" r="r" b="b"/>
            <a:pathLst>
              <a:path w="3684571" h="23380">
                <a:moveTo>
                  <a:pt x="0" y="23380"/>
                </a:moveTo>
                <a:lnTo>
                  <a:pt x="3684571" y="23380"/>
                </a:lnTo>
                <a:lnTo>
                  <a:pt x="3684571" y="0"/>
                </a:lnTo>
                <a:lnTo>
                  <a:pt x="0" y="0"/>
                </a:lnTo>
                <a:lnTo>
                  <a:pt x="0" y="23380"/>
                </a:lnTo>
                <a:close/>
              </a:path>
            </a:pathLst>
          </a:custGeom>
          <a:solidFill>
            <a:srgbClr val="D1D1D1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2" name="object 82"/>
          <p:cNvSpPr/>
          <p:nvPr/>
        </p:nvSpPr>
        <p:spPr>
          <a:xfrm>
            <a:off x="2771090" y="4026839"/>
            <a:ext cx="3684571" cy="20978"/>
          </a:xfrm>
          <a:custGeom>
            <a:avLst/>
            <a:gdLst/>
            <a:ahLst/>
            <a:cxnLst/>
            <a:rect l="l" t="t" r="r" b="b"/>
            <a:pathLst>
              <a:path w="3684571" h="20978">
                <a:moveTo>
                  <a:pt x="0" y="20978"/>
                </a:moveTo>
                <a:lnTo>
                  <a:pt x="3684571" y="20978"/>
                </a:lnTo>
                <a:lnTo>
                  <a:pt x="3684571" y="0"/>
                </a:lnTo>
                <a:lnTo>
                  <a:pt x="0" y="0"/>
                </a:lnTo>
                <a:lnTo>
                  <a:pt x="0" y="20978"/>
                </a:lnTo>
                <a:close/>
              </a:path>
            </a:pathLst>
          </a:custGeom>
          <a:solidFill>
            <a:srgbClr val="D0D0D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3" name="object 83"/>
          <p:cNvSpPr/>
          <p:nvPr/>
        </p:nvSpPr>
        <p:spPr>
          <a:xfrm>
            <a:off x="2771090" y="4046441"/>
            <a:ext cx="3684571" cy="23380"/>
          </a:xfrm>
          <a:custGeom>
            <a:avLst/>
            <a:gdLst/>
            <a:ahLst/>
            <a:cxnLst/>
            <a:rect l="l" t="t" r="r" b="b"/>
            <a:pathLst>
              <a:path w="3684571" h="23380">
                <a:moveTo>
                  <a:pt x="0" y="23380"/>
                </a:moveTo>
                <a:lnTo>
                  <a:pt x="3684571" y="23380"/>
                </a:lnTo>
                <a:lnTo>
                  <a:pt x="3684571" y="0"/>
                </a:lnTo>
                <a:lnTo>
                  <a:pt x="0" y="0"/>
                </a:lnTo>
                <a:lnTo>
                  <a:pt x="0" y="23380"/>
                </a:lnTo>
                <a:close/>
              </a:path>
            </a:pathLst>
          </a:custGeom>
          <a:solidFill>
            <a:srgbClr val="CFCFC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4" name="object 84"/>
          <p:cNvSpPr/>
          <p:nvPr/>
        </p:nvSpPr>
        <p:spPr>
          <a:xfrm>
            <a:off x="2771090" y="4068688"/>
            <a:ext cx="3684571" cy="20978"/>
          </a:xfrm>
          <a:custGeom>
            <a:avLst/>
            <a:gdLst/>
            <a:ahLst/>
            <a:cxnLst/>
            <a:rect l="l" t="t" r="r" b="b"/>
            <a:pathLst>
              <a:path w="3684571" h="20978">
                <a:moveTo>
                  <a:pt x="0" y="20978"/>
                </a:moveTo>
                <a:lnTo>
                  <a:pt x="3684571" y="20978"/>
                </a:lnTo>
                <a:lnTo>
                  <a:pt x="3684571" y="0"/>
                </a:lnTo>
                <a:lnTo>
                  <a:pt x="0" y="0"/>
                </a:lnTo>
                <a:lnTo>
                  <a:pt x="0" y="20978"/>
                </a:lnTo>
                <a:close/>
              </a:path>
            </a:pathLst>
          </a:custGeom>
          <a:solidFill>
            <a:srgbClr val="CECECE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5" name="object 85"/>
          <p:cNvSpPr/>
          <p:nvPr/>
        </p:nvSpPr>
        <p:spPr>
          <a:xfrm>
            <a:off x="2771090" y="4088289"/>
            <a:ext cx="3684571" cy="23380"/>
          </a:xfrm>
          <a:custGeom>
            <a:avLst/>
            <a:gdLst/>
            <a:ahLst/>
            <a:cxnLst/>
            <a:rect l="l" t="t" r="r" b="b"/>
            <a:pathLst>
              <a:path w="3684571" h="23380">
                <a:moveTo>
                  <a:pt x="0" y="23380"/>
                </a:moveTo>
                <a:lnTo>
                  <a:pt x="3684571" y="23380"/>
                </a:lnTo>
                <a:lnTo>
                  <a:pt x="3684571" y="0"/>
                </a:lnTo>
                <a:lnTo>
                  <a:pt x="0" y="0"/>
                </a:lnTo>
                <a:lnTo>
                  <a:pt x="0" y="2338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6" name="object 86"/>
          <p:cNvSpPr/>
          <p:nvPr/>
        </p:nvSpPr>
        <p:spPr>
          <a:xfrm>
            <a:off x="2771090" y="4110458"/>
            <a:ext cx="3684571" cy="20978"/>
          </a:xfrm>
          <a:custGeom>
            <a:avLst/>
            <a:gdLst/>
            <a:ahLst/>
            <a:cxnLst/>
            <a:rect l="l" t="t" r="r" b="b"/>
            <a:pathLst>
              <a:path w="3684571" h="20978">
                <a:moveTo>
                  <a:pt x="0" y="20978"/>
                </a:moveTo>
                <a:lnTo>
                  <a:pt x="3684571" y="20978"/>
                </a:lnTo>
                <a:lnTo>
                  <a:pt x="3684571" y="0"/>
                </a:lnTo>
                <a:lnTo>
                  <a:pt x="0" y="0"/>
                </a:lnTo>
                <a:lnTo>
                  <a:pt x="0" y="20978"/>
                </a:lnTo>
                <a:close/>
              </a:path>
            </a:pathLst>
          </a:custGeom>
          <a:solidFill>
            <a:srgbClr val="CACACA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7" name="object 87"/>
          <p:cNvSpPr/>
          <p:nvPr/>
        </p:nvSpPr>
        <p:spPr>
          <a:xfrm>
            <a:off x="2771090" y="4130157"/>
            <a:ext cx="3684571" cy="23380"/>
          </a:xfrm>
          <a:custGeom>
            <a:avLst/>
            <a:gdLst/>
            <a:ahLst/>
            <a:cxnLst/>
            <a:rect l="l" t="t" r="r" b="b"/>
            <a:pathLst>
              <a:path w="3684571" h="23380">
                <a:moveTo>
                  <a:pt x="0" y="23380"/>
                </a:moveTo>
                <a:lnTo>
                  <a:pt x="3684571" y="23380"/>
                </a:lnTo>
                <a:lnTo>
                  <a:pt x="3684571" y="0"/>
                </a:lnTo>
                <a:lnTo>
                  <a:pt x="0" y="0"/>
                </a:lnTo>
                <a:lnTo>
                  <a:pt x="0" y="23380"/>
                </a:lnTo>
                <a:close/>
              </a:path>
            </a:pathLst>
          </a:custGeom>
          <a:solidFill>
            <a:srgbClr val="C9C9C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8" name="object 88"/>
          <p:cNvSpPr/>
          <p:nvPr/>
        </p:nvSpPr>
        <p:spPr>
          <a:xfrm>
            <a:off x="2771090" y="4152267"/>
            <a:ext cx="3684571" cy="20978"/>
          </a:xfrm>
          <a:custGeom>
            <a:avLst/>
            <a:gdLst/>
            <a:ahLst/>
            <a:cxnLst/>
            <a:rect l="l" t="t" r="r" b="b"/>
            <a:pathLst>
              <a:path w="3684571" h="20978">
                <a:moveTo>
                  <a:pt x="0" y="20978"/>
                </a:moveTo>
                <a:lnTo>
                  <a:pt x="3684571" y="20978"/>
                </a:lnTo>
                <a:lnTo>
                  <a:pt x="3684571" y="0"/>
                </a:lnTo>
                <a:lnTo>
                  <a:pt x="0" y="0"/>
                </a:lnTo>
                <a:lnTo>
                  <a:pt x="0" y="20978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9" name="object 89"/>
          <p:cNvSpPr/>
          <p:nvPr/>
        </p:nvSpPr>
        <p:spPr>
          <a:xfrm>
            <a:off x="2771090" y="4171986"/>
            <a:ext cx="3684571" cy="23380"/>
          </a:xfrm>
          <a:custGeom>
            <a:avLst/>
            <a:gdLst/>
            <a:ahLst/>
            <a:cxnLst/>
            <a:rect l="l" t="t" r="r" b="b"/>
            <a:pathLst>
              <a:path w="3684571" h="23380">
                <a:moveTo>
                  <a:pt x="0" y="23380"/>
                </a:moveTo>
                <a:lnTo>
                  <a:pt x="3684571" y="23380"/>
                </a:lnTo>
                <a:lnTo>
                  <a:pt x="3684571" y="0"/>
                </a:lnTo>
                <a:lnTo>
                  <a:pt x="0" y="0"/>
                </a:lnTo>
                <a:lnTo>
                  <a:pt x="0" y="23380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0" name="object 90"/>
          <p:cNvSpPr/>
          <p:nvPr/>
        </p:nvSpPr>
        <p:spPr>
          <a:xfrm>
            <a:off x="2771090" y="4194095"/>
            <a:ext cx="3684571" cy="43081"/>
          </a:xfrm>
          <a:custGeom>
            <a:avLst/>
            <a:gdLst/>
            <a:ahLst/>
            <a:cxnLst/>
            <a:rect l="l" t="t" r="r" b="b"/>
            <a:pathLst>
              <a:path w="3684571" h="43081">
                <a:moveTo>
                  <a:pt x="0" y="43081"/>
                </a:moveTo>
                <a:lnTo>
                  <a:pt x="3684571" y="43081"/>
                </a:lnTo>
                <a:lnTo>
                  <a:pt x="3684571" y="0"/>
                </a:lnTo>
                <a:lnTo>
                  <a:pt x="0" y="0"/>
                </a:lnTo>
                <a:lnTo>
                  <a:pt x="0" y="43081"/>
                </a:lnTo>
                <a:close/>
              </a:path>
            </a:pathLst>
          </a:custGeom>
          <a:solidFill>
            <a:srgbClr val="C5C5C5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1" name="object 91"/>
          <p:cNvSpPr/>
          <p:nvPr/>
        </p:nvSpPr>
        <p:spPr>
          <a:xfrm>
            <a:off x="2771090" y="4235905"/>
            <a:ext cx="3684571" cy="20978"/>
          </a:xfrm>
          <a:custGeom>
            <a:avLst/>
            <a:gdLst/>
            <a:ahLst/>
            <a:cxnLst/>
            <a:rect l="l" t="t" r="r" b="b"/>
            <a:pathLst>
              <a:path w="3684571" h="20978">
                <a:moveTo>
                  <a:pt x="0" y="20978"/>
                </a:moveTo>
                <a:lnTo>
                  <a:pt x="3684571" y="20978"/>
                </a:lnTo>
                <a:lnTo>
                  <a:pt x="3684571" y="0"/>
                </a:lnTo>
                <a:lnTo>
                  <a:pt x="0" y="0"/>
                </a:lnTo>
                <a:lnTo>
                  <a:pt x="0" y="20978"/>
                </a:lnTo>
                <a:close/>
              </a:path>
            </a:pathLst>
          </a:custGeom>
          <a:solidFill>
            <a:srgbClr val="C3C3C3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2" name="object 92"/>
          <p:cNvSpPr/>
          <p:nvPr/>
        </p:nvSpPr>
        <p:spPr>
          <a:xfrm>
            <a:off x="2771090" y="4255625"/>
            <a:ext cx="3684571" cy="23380"/>
          </a:xfrm>
          <a:custGeom>
            <a:avLst/>
            <a:gdLst/>
            <a:ahLst/>
            <a:cxnLst/>
            <a:rect l="l" t="t" r="r" b="b"/>
            <a:pathLst>
              <a:path w="3684571" h="23380">
                <a:moveTo>
                  <a:pt x="0" y="23380"/>
                </a:moveTo>
                <a:lnTo>
                  <a:pt x="3684571" y="23380"/>
                </a:lnTo>
                <a:lnTo>
                  <a:pt x="3684571" y="0"/>
                </a:lnTo>
                <a:lnTo>
                  <a:pt x="0" y="0"/>
                </a:lnTo>
                <a:lnTo>
                  <a:pt x="0" y="23380"/>
                </a:lnTo>
                <a:close/>
              </a:path>
            </a:pathLst>
          </a:custGeom>
          <a:solidFill>
            <a:srgbClr val="C1C1C1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3" name="object 93"/>
          <p:cNvSpPr/>
          <p:nvPr/>
        </p:nvSpPr>
        <p:spPr>
          <a:xfrm>
            <a:off x="2771090" y="4277733"/>
            <a:ext cx="3684571" cy="20978"/>
          </a:xfrm>
          <a:custGeom>
            <a:avLst/>
            <a:gdLst/>
            <a:ahLst/>
            <a:cxnLst/>
            <a:rect l="l" t="t" r="r" b="b"/>
            <a:pathLst>
              <a:path w="3684571" h="20978">
                <a:moveTo>
                  <a:pt x="0" y="20978"/>
                </a:moveTo>
                <a:lnTo>
                  <a:pt x="3684571" y="20978"/>
                </a:lnTo>
                <a:lnTo>
                  <a:pt x="3684571" y="0"/>
                </a:lnTo>
                <a:lnTo>
                  <a:pt x="0" y="0"/>
                </a:lnTo>
                <a:lnTo>
                  <a:pt x="0" y="20978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4" name="object 94"/>
          <p:cNvSpPr/>
          <p:nvPr/>
        </p:nvSpPr>
        <p:spPr>
          <a:xfrm>
            <a:off x="2771090" y="4297434"/>
            <a:ext cx="3684571" cy="23380"/>
          </a:xfrm>
          <a:custGeom>
            <a:avLst/>
            <a:gdLst/>
            <a:ahLst/>
            <a:cxnLst/>
            <a:rect l="l" t="t" r="r" b="b"/>
            <a:pathLst>
              <a:path w="3684571" h="23380">
                <a:moveTo>
                  <a:pt x="0" y="23380"/>
                </a:moveTo>
                <a:lnTo>
                  <a:pt x="3684571" y="23380"/>
                </a:lnTo>
                <a:lnTo>
                  <a:pt x="3684571" y="0"/>
                </a:lnTo>
                <a:lnTo>
                  <a:pt x="0" y="0"/>
                </a:lnTo>
                <a:lnTo>
                  <a:pt x="0" y="23380"/>
                </a:lnTo>
                <a:close/>
              </a:path>
            </a:pathLst>
          </a:custGeom>
          <a:solidFill>
            <a:srgbClr val="BDBDBD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5" name="object 95"/>
          <p:cNvSpPr/>
          <p:nvPr/>
        </p:nvSpPr>
        <p:spPr>
          <a:xfrm>
            <a:off x="2771090" y="4319542"/>
            <a:ext cx="3684571" cy="20978"/>
          </a:xfrm>
          <a:custGeom>
            <a:avLst/>
            <a:gdLst/>
            <a:ahLst/>
            <a:cxnLst/>
            <a:rect l="l" t="t" r="r" b="b"/>
            <a:pathLst>
              <a:path w="3684571" h="20978">
                <a:moveTo>
                  <a:pt x="0" y="20978"/>
                </a:moveTo>
                <a:lnTo>
                  <a:pt x="3684571" y="20978"/>
                </a:lnTo>
                <a:lnTo>
                  <a:pt x="3684571" y="0"/>
                </a:lnTo>
                <a:lnTo>
                  <a:pt x="0" y="0"/>
                </a:lnTo>
                <a:lnTo>
                  <a:pt x="0" y="20978"/>
                </a:lnTo>
                <a:close/>
              </a:path>
            </a:pathLst>
          </a:custGeom>
          <a:solidFill>
            <a:srgbClr val="BCBCBC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6" name="object 96"/>
          <p:cNvSpPr/>
          <p:nvPr/>
        </p:nvSpPr>
        <p:spPr>
          <a:xfrm>
            <a:off x="2771090" y="4339268"/>
            <a:ext cx="3684571" cy="20978"/>
          </a:xfrm>
          <a:custGeom>
            <a:avLst/>
            <a:gdLst/>
            <a:ahLst/>
            <a:cxnLst/>
            <a:rect l="l" t="t" r="r" b="b"/>
            <a:pathLst>
              <a:path w="3684571" h="20978">
                <a:moveTo>
                  <a:pt x="0" y="20978"/>
                </a:moveTo>
                <a:lnTo>
                  <a:pt x="3684571" y="20978"/>
                </a:lnTo>
                <a:lnTo>
                  <a:pt x="3684571" y="0"/>
                </a:lnTo>
                <a:lnTo>
                  <a:pt x="0" y="0"/>
                </a:lnTo>
                <a:lnTo>
                  <a:pt x="0" y="20978"/>
                </a:lnTo>
                <a:close/>
              </a:path>
            </a:pathLst>
          </a:custGeom>
          <a:solidFill>
            <a:srgbClr val="BABABA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7" name="object 97"/>
          <p:cNvSpPr/>
          <p:nvPr/>
        </p:nvSpPr>
        <p:spPr>
          <a:xfrm>
            <a:off x="2771090" y="4358969"/>
            <a:ext cx="3684571" cy="23380"/>
          </a:xfrm>
          <a:custGeom>
            <a:avLst/>
            <a:gdLst/>
            <a:ahLst/>
            <a:cxnLst/>
            <a:rect l="l" t="t" r="r" b="b"/>
            <a:pathLst>
              <a:path w="3684571" h="23380">
                <a:moveTo>
                  <a:pt x="0" y="23380"/>
                </a:moveTo>
                <a:lnTo>
                  <a:pt x="3684571" y="23380"/>
                </a:lnTo>
                <a:lnTo>
                  <a:pt x="3684571" y="0"/>
                </a:lnTo>
                <a:lnTo>
                  <a:pt x="0" y="0"/>
                </a:lnTo>
                <a:lnTo>
                  <a:pt x="0" y="23380"/>
                </a:lnTo>
                <a:close/>
              </a:path>
            </a:pathLst>
          </a:custGeom>
          <a:solidFill>
            <a:srgbClr val="B9B9B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8" name="object 98"/>
          <p:cNvSpPr/>
          <p:nvPr/>
        </p:nvSpPr>
        <p:spPr>
          <a:xfrm>
            <a:off x="2771090" y="4381087"/>
            <a:ext cx="3684571" cy="20497"/>
          </a:xfrm>
          <a:custGeom>
            <a:avLst/>
            <a:gdLst/>
            <a:ahLst/>
            <a:cxnLst/>
            <a:rect l="l" t="t" r="r" b="b"/>
            <a:pathLst>
              <a:path w="3684571" h="20497">
                <a:moveTo>
                  <a:pt x="0" y="20497"/>
                </a:moveTo>
                <a:lnTo>
                  <a:pt x="3684571" y="20497"/>
                </a:lnTo>
                <a:lnTo>
                  <a:pt x="3684571" y="0"/>
                </a:lnTo>
                <a:lnTo>
                  <a:pt x="0" y="0"/>
                </a:lnTo>
                <a:lnTo>
                  <a:pt x="0" y="20497"/>
                </a:lnTo>
                <a:close/>
              </a:path>
            </a:pathLst>
          </a:custGeom>
          <a:solidFill>
            <a:srgbClr val="B8B8B8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9" name="object 99"/>
          <p:cNvSpPr/>
          <p:nvPr/>
        </p:nvSpPr>
        <p:spPr>
          <a:xfrm>
            <a:off x="2771090" y="4400306"/>
            <a:ext cx="3684571" cy="23380"/>
          </a:xfrm>
          <a:custGeom>
            <a:avLst/>
            <a:gdLst/>
            <a:ahLst/>
            <a:cxnLst/>
            <a:rect l="l" t="t" r="r" b="b"/>
            <a:pathLst>
              <a:path w="3684571" h="23380">
                <a:moveTo>
                  <a:pt x="0" y="23380"/>
                </a:moveTo>
                <a:lnTo>
                  <a:pt x="3684571" y="23380"/>
                </a:lnTo>
                <a:lnTo>
                  <a:pt x="3684571" y="0"/>
                </a:lnTo>
                <a:lnTo>
                  <a:pt x="0" y="0"/>
                </a:lnTo>
                <a:lnTo>
                  <a:pt x="0" y="23380"/>
                </a:lnTo>
                <a:close/>
              </a:path>
            </a:pathLst>
          </a:custGeom>
          <a:solidFill>
            <a:srgbClr val="B6B6B6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0" name="object 100"/>
          <p:cNvSpPr/>
          <p:nvPr/>
        </p:nvSpPr>
        <p:spPr>
          <a:xfrm>
            <a:off x="2771090" y="4422415"/>
            <a:ext cx="3684571" cy="20978"/>
          </a:xfrm>
          <a:custGeom>
            <a:avLst/>
            <a:gdLst/>
            <a:ahLst/>
            <a:cxnLst/>
            <a:rect l="l" t="t" r="r" b="b"/>
            <a:pathLst>
              <a:path w="3684571" h="20978">
                <a:moveTo>
                  <a:pt x="0" y="20978"/>
                </a:moveTo>
                <a:lnTo>
                  <a:pt x="3684571" y="20978"/>
                </a:lnTo>
                <a:lnTo>
                  <a:pt x="3684571" y="0"/>
                </a:lnTo>
                <a:lnTo>
                  <a:pt x="0" y="0"/>
                </a:lnTo>
                <a:lnTo>
                  <a:pt x="0" y="20978"/>
                </a:lnTo>
                <a:close/>
              </a:path>
            </a:pathLst>
          </a:custGeom>
          <a:solidFill>
            <a:srgbClr val="B5B5B5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1" name="object 101"/>
          <p:cNvSpPr/>
          <p:nvPr/>
        </p:nvSpPr>
        <p:spPr>
          <a:xfrm>
            <a:off x="2771090" y="4442135"/>
            <a:ext cx="3684571" cy="23380"/>
          </a:xfrm>
          <a:custGeom>
            <a:avLst/>
            <a:gdLst/>
            <a:ahLst/>
            <a:cxnLst/>
            <a:rect l="l" t="t" r="r" b="b"/>
            <a:pathLst>
              <a:path w="3684571" h="23380">
                <a:moveTo>
                  <a:pt x="0" y="23380"/>
                </a:moveTo>
                <a:lnTo>
                  <a:pt x="3684571" y="23380"/>
                </a:lnTo>
                <a:lnTo>
                  <a:pt x="3684571" y="0"/>
                </a:lnTo>
                <a:lnTo>
                  <a:pt x="0" y="0"/>
                </a:lnTo>
                <a:lnTo>
                  <a:pt x="0" y="23380"/>
                </a:lnTo>
                <a:close/>
              </a:path>
            </a:pathLst>
          </a:custGeom>
          <a:solidFill>
            <a:srgbClr val="B3B3B3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2" name="object 102"/>
          <p:cNvSpPr/>
          <p:nvPr/>
        </p:nvSpPr>
        <p:spPr>
          <a:xfrm>
            <a:off x="2771090" y="4464244"/>
            <a:ext cx="3684571" cy="20978"/>
          </a:xfrm>
          <a:custGeom>
            <a:avLst/>
            <a:gdLst/>
            <a:ahLst/>
            <a:cxnLst/>
            <a:rect l="l" t="t" r="r" b="b"/>
            <a:pathLst>
              <a:path w="3684571" h="20978">
                <a:moveTo>
                  <a:pt x="0" y="20978"/>
                </a:moveTo>
                <a:lnTo>
                  <a:pt x="3684571" y="20978"/>
                </a:lnTo>
                <a:lnTo>
                  <a:pt x="3684571" y="0"/>
                </a:lnTo>
                <a:lnTo>
                  <a:pt x="0" y="0"/>
                </a:lnTo>
                <a:lnTo>
                  <a:pt x="0" y="20978"/>
                </a:lnTo>
                <a:close/>
              </a:path>
            </a:pathLst>
          </a:custGeom>
          <a:solidFill>
            <a:srgbClr val="B0B0B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3" name="object 103"/>
          <p:cNvSpPr/>
          <p:nvPr/>
        </p:nvSpPr>
        <p:spPr>
          <a:xfrm>
            <a:off x="2771090" y="4483944"/>
            <a:ext cx="3684571" cy="23380"/>
          </a:xfrm>
          <a:custGeom>
            <a:avLst/>
            <a:gdLst/>
            <a:ahLst/>
            <a:cxnLst/>
            <a:rect l="l" t="t" r="r" b="b"/>
            <a:pathLst>
              <a:path w="3684571" h="23380">
                <a:moveTo>
                  <a:pt x="0" y="23380"/>
                </a:moveTo>
                <a:lnTo>
                  <a:pt x="3684571" y="23380"/>
                </a:lnTo>
                <a:lnTo>
                  <a:pt x="3684571" y="0"/>
                </a:lnTo>
                <a:lnTo>
                  <a:pt x="0" y="0"/>
                </a:lnTo>
                <a:lnTo>
                  <a:pt x="0" y="23380"/>
                </a:lnTo>
                <a:close/>
              </a:path>
            </a:pathLst>
          </a:custGeom>
          <a:solidFill>
            <a:srgbClr val="AFAFA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4" name="object 104"/>
          <p:cNvSpPr/>
          <p:nvPr/>
        </p:nvSpPr>
        <p:spPr>
          <a:xfrm>
            <a:off x="2771090" y="4506053"/>
            <a:ext cx="3684571" cy="20978"/>
          </a:xfrm>
          <a:custGeom>
            <a:avLst/>
            <a:gdLst/>
            <a:ahLst/>
            <a:cxnLst/>
            <a:rect l="l" t="t" r="r" b="b"/>
            <a:pathLst>
              <a:path w="3684571" h="20978">
                <a:moveTo>
                  <a:pt x="0" y="20978"/>
                </a:moveTo>
                <a:lnTo>
                  <a:pt x="3684571" y="20978"/>
                </a:lnTo>
                <a:lnTo>
                  <a:pt x="3684571" y="0"/>
                </a:lnTo>
                <a:lnTo>
                  <a:pt x="0" y="0"/>
                </a:lnTo>
                <a:lnTo>
                  <a:pt x="0" y="20978"/>
                </a:lnTo>
                <a:close/>
              </a:path>
            </a:pathLst>
          </a:custGeom>
          <a:solidFill>
            <a:srgbClr val="ADADAD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5" name="object 105"/>
          <p:cNvSpPr/>
          <p:nvPr/>
        </p:nvSpPr>
        <p:spPr>
          <a:xfrm>
            <a:off x="2771090" y="4525773"/>
            <a:ext cx="3684571" cy="23380"/>
          </a:xfrm>
          <a:custGeom>
            <a:avLst/>
            <a:gdLst/>
            <a:ahLst/>
            <a:cxnLst/>
            <a:rect l="l" t="t" r="r" b="b"/>
            <a:pathLst>
              <a:path w="3684571" h="23380">
                <a:moveTo>
                  <a:pt x="0" y="23380"/>
                </a:moveTo>
                <a:lnTo>
                  <a:pt x="3684571" y="23380"/>
                </a:lnTo>
                <a:lnTo>
                  <a:pt x="3684571" y="0"/>
                </a:lnTo>
                <a:lnTo>
                  <a:pt x="0" y="0"/>
                </a:lnTo>
                <a:lnTo>
                  <a:pt x="0" y="23380"/>
                </a:lnTo>
                <a:close/>
              </a:path>
            </a:pathLst>
          </a:custGeom>
          <a:solidFill>
            <a:srgbClr val="ACACAC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6" name="object 106"/>
          <p:cNvSpPr/>
          <p:nvPr/>
        </p:nvSpPr>
        <p:spPr>
          <a:xfrm>
            <a:off x="2771090" y="4547882"/>
            <a:ext cx="3684571" cy="20978"/>
          </a:xfrm>
          <a:custGeom>
            <a:avLst/>
            <a:gdLst/>
            <a:ahLst/>
            <a:cxnLst/>
            <a:rect l="l" t="t" r="r" b="b"/>
            <a:pathLst>
              <a:path w="3684571" h="20978">
                <a:moveTo>
                  <a:pt x="0" y="20978"/>
                </a:moveTo>
                <a:lnTo>
                  <a:pt x="3684571" y="20978"/>
                </a:lnTo>
                <a:lnTo>
                  <a:pt x="3684571" y="0"/>
                </a:lnTo>
                <a:lnTo>
                  <a:pt x="0" y="0"/>
                </a:lnTo>
                <a:lnTo>
                  <a:pt x="0" y="20978"/>
                </a:lnTo>
                <a:close/>
              </a:path>
            </a:pathLst>
          </a:custGeom>
          <a:solidFill>
            <a:srgbClr val="ABABAB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7" name="object 107"/>
          <p:cNvSpPr/>
          <p:nvPr/>
        </p:nvSpPr>
        <p:spPr>
          <a:xfrm>
            <a:off x="2771090" y="4567582"/>
            <a:ext cx="3684571" cy="23380"/>
          </a:xfrm>
          <a:custGeom>
            <a:avLst/>
            <a:gdLst/>
            <a:ahLst/>
            <a:cxnLst/>
            <a:rect l="l" t="t" r="r" b="b"/>
            <a:pathLst>
              <a:path w="3684571" h="23380">
                <a:moveTo>
                  <a:pt x="0" y="23380"/>
                </a:moveTo>
                <a:lnTo>
                  <a:pt x="3684571" y="23380"/>
                </a:lnTo>
                <a:lnTo>
                  <a:pt x="3684571" y="0"/>
                </a:lnTo>
                <a:lnTo>
                  <a:pt x="0" y="0"/>
                </a:lnTo>
                <a:lnTo>
                  <a:pt x="0" y="23380"/>
                </a:lnTo>
                <a:close/>
              </a:path>
            </a:pathLst>
          </a:custGeom>
          <a:solidFill>
            <a:srgbClr val="A9A9A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8" name="object 108"/>
          <p:cNvSpPr/>
          <p:nvPr/>
        </p:nvSpPr>
        <p:spPr>
          <a:xfrm>
            <a:off x="2771090" y="4589691"/>
            <a:ext cx="3684571" cy="20978"/>
          </a:xfrm>
          <a:custGeom>
            <a:avLst/>
            <a:gdLst/>
            <a:ahLst/>
            <a:cxnLst/>
            <a:rect l="l" t="t" r="r" b="b"/>
            <a:pathLst>
              <a:path w="3684571" h="20978">
                <a:moveTo>
                  <a:pt x="0" y="20978"/>
                </a:moveTo>
                <a:lnTo>
                  <a:pt x="3684571" y="20978"/>
                </a:lnTo>
                <a:lnTo>
                  <a:pt x="3684571" y="0"/>
                </a:lnTo>
                <a:lnTo>
                  <a:pt x="0" y="0"/>
                </a:lnTo>
                <a:lnTo>
                  <a:pt x="0" y="20978"/>
                </a:lnTo>
                <a:close/>
              </a:path>
            </a:pathLst>
          </a:custGeom>
          <a:solidFill>
            <a:srgbClr val="A8A8A8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9" name="object 109"/>
          <p:cNvSpPr/>
          <p:nvPr/>
        </p:nvSpPr>
        <p:spPr>
          <a:xfrm>
            <a:off x="2771090" y="4609411"/>
            <a:ext cx="3684571" cy="23380"/>
          </a:xfrm>
          <a:custGeom>
            <a:avLst/>
            <a:gdLst/>
            <a:ahLst/>
            <a:cxnLst/>
            <a:rect l="l" t="t" r="r" b="b"/>
            <a:pathLst>
              <a:path w="3684571" h="23380">
                <a:moveTo>
                  <a:pt x="0" y="23380"/>
                </a:moveTo>
                <a:lnTo>
                  <a:pt x="3684571" y="23380"/>
                </a:lnTo>
                <a:lnTo>
                  <a:pt x="3684571" y="0"/>
                </a:lnTo>
                <a:lnTo>
                  <a:pt x="0" y="0"/>
                </a:lnTo>
                <a:lnTo>
                  <a:pt x="0" y="2338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0" name="object 110"/>
          <p:cNvSpPr/>
          <p:nvPr/>
        </p:nvSpPr>
        <p:spPr>
          <a:xfrm>
            <a:off x="2771090" y="4631520"/>
            <a:ext cx="3684571" cy="20978"/>
          </a:xfrm>
          <a:custGeom>
            <a:avLst/>
            <a:gdLst/>
            <a:ahLst/>
            <a:cxnLst/>
            <a:rect l="l" t="t" r="r" b="b"/>
            <a:pathLst>
              <a:path w="3684571" h="20978">
                <a:moveTo>
                  <a:pt x="0" y="20978"/>
                </a:moveTo>
                <a:lnTo>
                  <a:pt x="3684571" y="20978"/>
                </a:lnTo>
                <a:lnTo>
                  <a:pt x="3684571" y="0"/>
                </a:lnTo>
                <a:lnTo>
                  <a:pt x="0" y="0"/>
                </a:lnTo>
                <a:lnTo>
                  <a:pt x="0" y="20978"/>
                </a:lnTo>
                <a:close/>
              </a:path>
            </a:pathLst>
          </a:custGeom>
          <a:solidFill>
            <a:srgbClr val="A4A4A4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1" name="object 111"/>
          <p:cNvSpPr/>
          <p:nvPr/>
        </p:nvSpPr>
        <p:spPr>
          <a:xfrm>
            <a:off x="2771090" y="4651220"/>
            <a:ext cx="3684571" cy="23380"/>
          </a:xfrm>
          <a:custGeom>
            <a:avLst/>
            <a:gdLst/>
            <a:ahLst/>
            <a:cxnLst/>
            <a:rect l="l" t="t" r="r" b="b"/>
            <a:pathLst>
              <a:path w="3684571" h="23380">
                <a:moveTo>
                  <a:pt x="0" y="23380"/>
                </a:moveTo>
                <a:lnTo>
                  <a:pt x="3684571" y="23380"/>
                </a:lnTo>
                <a:lnTo>
                  <a:pt x="3684571" y="0"/>
                </a:lnTo>
                <a:lnTo>
                  <a:pt x="0" y="0"/>
                </a:lnTo>
                <a:lnTo>
                  <a:pt x="0" y="23380"/>
                </a:lnTo>
                <a:close/>
              </a:path>
            </a:pathLst>
          </a:custGeom>
          <a:solidFill>
            <a:srgbClr val="A3A3A3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2" name="object 112"/>
          <p:cNvSpPr/>
          <p:nvPr/>
        </p:nvSpPr>
        <p:spPr>
          <a:xfrm>
            <a:off x="2771090" y="4673329"/>
            <a:ext cx="3684571" cy="20978"/>
          </a:xfrm>
          <a:custGeom>
            <a:avLst/>
            <a:gdLst/>
            <a:ahLst/>
            <a:cxnLst/>
            <a:rect l="l" t="t" r="r" b="b"/>
            <a:pathLst>
              <a:path w="3684571" h="20978">
                <a:moveTo>
                  <a:pt x="0" y="20978"/>
                </a:moveTo>
                <a:lnTo>
                  <a:pt x="3684571" y="20978"/>
                </a:lnTo>
                <a:lnTo>
                  <a:pt x="3684571" y="0"/>
                </a:lnTo>
                <a:lnTo>
                  <a:pt x="0" y="0"/>
                </a:lnTo>
                <a:lnTo>
                  <a:pt x="0" y="20978"/>
                </a:lnTo>
                <a:close/>
              </a:path>
            </a:pathLst>
          </a:custGeom>
          <a:solidFill>
            <a:srgbClr val="A1A1A1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3" name="object 113"/>
          <p:cNvSpPr/>
          <p:nvPr/>
        </p:nvSpPr>
        <p:spPr>
          <a:xfrm>
            <a:off x="2771090" y="4693049"/>
            <a:ext cx="3684571" cy="23380"/>
          </a:xfrm>
          <a:custGeom>
            <a:avLst/>
            <a:gdLst/>
            <a:ahLst/>
            <a:cxnLst/>
            <a:rect l="l" t="t" r="r" b="b"/>
            <a:pathLst>
              <a:path w="3684571" h="23380">
                <a:moveTo>
                  <a:pt x="0" y="23380"/>
                </a:moveTo>
                <a:lnTo>
                  <a:pt x="3684571" y="23380"/>
                </a:lnTo>
                <a:lnTo>
                  <a:pt x="3684571" y="0"/>
                </a:lnTo>
                <a:lnTo>
                  <a:pt x="0" y="0"/>
                </a:lnTo>
                <a:lnTo>
                  <a:pt x="0" y="23380"/>
                </a:lnTo>
                <a:close/>
              </a:path>
            </a:pathLst>
          </a:custGeom>
          <a:solidFill>
            <a:srgbClr val="A0A0A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4" name="object 114"/>
          <p:cNvSpPr/>
          <p:nvPr/>
        </p:nvSpPr>
        <p:spPr>
          <a:xfrm>
            <a:off x="2771090" y="4715158"/>
            <a:ext cx="3684571" cy="40684"/>
          </a:xfrm>
          <a:custGeom>
            <a:avLst/>
            <a:gdLst/>
            <a:ahLst/>
            <a:cxnLst/>
            <a:rect l="l" t="t" r="r" b="b"/>
            <a:pathLst>
              <a:path w="3684571" h="40684">
                <a:moveTo>
                  <a:pt x="0" y="40684"/>
                </a:moveTo>
                <a:lnTo>
                  <a:pt x="3684571" y="40684"/>
                </a:lnTo>
                <a:lnTo>
                  <a:pt x="3684571" y="0"/>
                </a:lnTo>
                <a:lnTo>
                  <a:pt x="0" y="0"/>
                </a:lnTo>
                <a:lnTo>
                  <a:pt x="0" y="40684"/>
                </a:lnTo>
                <a:close/>
              </a:path>
            </a:pathLst>
          </a:custGeom>
          <a:solidFill>
            <a:srgbClr val="9F9F9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5" name="object 115"/>
          <p:cNvSpPr/>
          <p:nvPr/>
        </p:nvSpPr>
        <p:spPr>
          <a:xfrm>
            <a:off x="2771090" y="4754564"/>
            <a:ext cx="3684571" cy="23380"/>
          </a:xfrm>
          <a:custGeom>
            <a:avLst/>
            <a:gdLst/>
            <a:ahLst/>
            <a:cxnLst/>
            <a:rect l="l" t="t" r="r" b="b"/>
            <a:pathLst>
              <a:path w="3684571" h="23380">
                <a:moveTo>
                  <a:pt x="0" y="23380"/>
                </a:moveTo>
                <a:lnTo>
                  <a:pt x="3684571" y="23380"/>
                </a:lnTo>
                <a:lnTo>
                  <a:pt x="3684571" y="0"/>
                </a:lnTo>
                <a:lnTo>
                  <a:pt x="0" y="0"/>
                </a:lnTo>
                <a:lnTo>
                  <a:pt x="0" y="23380"/>
                </a:lnTo>
                <a:close/>
              </a:path>
            </a:pathLst>
          </a:custGeom>
          <a:solidFill>
            <a:srgbClr val="9E9E9E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6" name="object 116"/>
          <p:cNvSpPr/>
          <p:nvPr/>
        </p:nvSpPr>
        <p:spPr>
          <a:xfrm>
            <a:off x="2771090" y="4776673"/>
            <a:ext cx="3684571" cy="20978"/>
          </a:xfrm>
          <a:custGeom>
            <a:avLst/>
            <a:gdLst/>
            <a:ahLst/>
            <a:cxnLst/>
            <a:rect l="l" t="t" r="r" b="b"/>
            <a:pathLst>
              <a:path w="3684571" h="20978">
                <a:moveTo>
                  <a:pt x="0" y="20978"/>
                </a:moveTo>
                <a:lnTo>
                  <a:pt x="3684571" y="20978"/>
                </a:lnTo>
                <a:lnTo>
                  <a:pt x="3684571" y="0"/>
                </a:lnTo>
                <a:lnTo>
                  <a:pt x="0" y="0"/>
                </a:lnTo>
                <a:lnTo>
                  <a:pt x="0" y="20978"/>
                </a:lnTo>
                <a:close/>
              </a:path>
            </a:pathLst>
          </a:custGeom>
          <a:solidFill>
            <a:srgbClr val="9D9D9D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7" name="object 117"/>
          <p:cNvSpPr/>
          <p:nvPr/>
        </p:nvSpPr>
        <p:spPr>
          <a:xfrm>
            <a:off x="2771090" y="4796393"/>
            <a:ext cx="3684571" cy="42595"/>
          </a:xfrm>
          <a:custGeom>
            <a:avLst/>
            <a:gdLst/>
            <a:ahLst/>
            <a:cxnLst/>
            <a:rect l="l" t="t" r="r" b="b"/>
            <a:pathLst>
              <a:path w="3684571" h="42595">
                <a:moveTo>
                  <a:pt x="0" y="42595"/>
                </a:moveTo>
                <a:lnTo>
                  <a:pt x="3684571" y="42595"/>
                </a:lnTo>
                <a:lnTo>
                  <a:pt x="3684571" y="0"/>
                </a:lnTo>
                <a:lnTo>
                  <a:pt x="0" y="0"/>
                </a:lnTo>
                <a:lnTo>
                  <a:pt x="0" y="42595"/>
                </a:lnTo>
                <a:close/>
              </a:path>
            </a:pathLst>
          </a:custGeom>
          <a:solidFill>
            <a:srgbClr val="9B9B9B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8" name="object 118"/>
          <p:cNvSpPr/>
          <p:nvPr/>
        </p:nvSpPr>
        <p:spPr>
          <a:xfrm>
            <a:off x="2771090" y="4837731"/>
            <a:ext cx="3684571" cy="23380"/>
          </a:xfrm>
          <a:custGeom>
            <a:avLst/>
            <a:gdLst/>
            <a:ahLst/>
            <a:cxnLst/>
            <a:rect l="l" t="t" r="r" b="b"/>
            <a:pathLst>
              <a:path w="3684571" h="23380">
                <a:moveTo>
                  <a:pt x="0" y="23380"/>
                </a:moveTo>
                <a:lnTo>
                  <a:pt x="3684571" y="23380"/>
                </a:lnTo>
                <a:lnTo>
                  <a:pt x="3684571" y="0"/>
                </a:lnTo>
                <a:lnTo>
                  <a:pt x="0" y="0"/>
                </a:lnTo>
                <a:lnTo>
                  <a:pt x="0" y="23380"/>
                </a:lnTo>
                <a:close/>
              </a:path>
            </a:pathLst>
          </a:custGeom>
          <a:solidFill>
            <a:srgbClr val="9A9A9A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9" name="object 119"/>
          <p:cNvSpPr/>
          <p:nvPr/>
        </p:nvSpPr>
        <p:spPr>
          <a:xfrm>
            <a:off x="2771090" y="4859840"/>
            <a:ext cx="3684571" cy="20978"/>
          </a:xfrm>
          <a:custGeom>
            <a:avLst/>
            <a:gdLst/>
            <a:ahLst/>
            <a:cxnLst/>
            <a:rect l="l" t="t" r="r" b="b"/>
            <a:pathLst>
              <a:path w="3684571" h="20978">
                <a:moveTo>
                  <a:pt x="0" y="20978"/>
                </a:moveTo>
                <a:lnTo>
                  <a:pt x="3684571" y="20978"/>
                </a:lnTo>
                <a:lnTo>
                  <a:pt x="3684571" y="0"/>
                </a:lnTo>
                <a:lnTo>
                  <a:pt x="0" y="0"/>
                </a:lnTo>
                <a:lnTo>
                  <a:pt x="0" y="20978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0" name="object 120"/>
          <p:cNvSpPr/>
          <p:nvPr/>
        </p:nvSpPr>
        <p:spPr>
          <a:xfrm>
            <a:off x="2771090" y="4879540"/>
            <a:ext cx="3684571" cy="23380"/>
          </a:xfrm>
          <a:custGeom>
            <a:avLst/>
            <a:gdLst/>
            <a:ahLst/>
            <a:cxnLst/>
            <a:rect l="l" t="t" r="r" b="b"/>
            <a:pathLst>
              <a:path w="3684571" h="23380">
                <a:moveTo>
                  <a:pt x="0" y="23380"/>
                </a:moveTo>
                <a:lnTo>
                  <a:pt x="3684571" y="23380"/>
                </a:lnTo>
                <a:lnTo>
                  <a:pt x="3684571" y="0"/>
                </a:lnTo>
                <a:lnTo>
                  <a:pt x="0" y="0"/>
                </a:lnTo>
                <a:lnTo>
                  <a:pt x="0" y="23380"/>
                </a:lnTo>
                <a:close/>
              </a:path>
            </a:pathLst>
          </a:custGeom>
          <a:solidFill>
            <a:srgbClr val="979797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1" name="object 121"/>
          <p:cNvSpPr/>
          <p:nvPr/>
        </p:nvSpPr>
        <p:spPr>
          <a:xfrm>
            <a:off x="2771090" y="4901649"/>
            <a:ext cx="3684571" cy="43100"/>
          </a:xfrm>
          <a:custGeom>
            <a:avLst/>
            <a:gdLst/>
            <a:ahLst/>
            <a:cxnLst/>
            <a:rect l="l" t="t" r="r" b="b"/>
            <a:pathLst>
              <a:path w="3684571" h="43100">
                <a:moveTo>
                  <a:pt x="0" y="43100"/>
                </a:moveTo>
                <a:lnTo>
                  <a:pt x="3684571" y="43100"/>
                </a:lnTo>
                <a:lnTo>
                  <a:pt x="3684571" y="0"/>
                </a:lnTo>
                <a:lnTo>
                  <a:pt x="0" y="0"/>
                </a:lnTo>
                <a:lnTo>
                  <a:pt x="0" y="43100"/>
                </a:lnTo>
                <a:close/>
              </a:path>
            </a:pathLst>
          </a:custGeom>
          <a:solidFill>
            <a:srgbClr val="969696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2" name="object 122"/>
          <p:cNvSpPr/>
          <p:nvPr/>
        </p:nvSpPr>
        <p:spPr>
          <a:xfrm>
            <a:off x="2771090" y="4943478"/>
            <a:ext cx="3684571" cy="20978"/>
          </a:xfrm>
          <a:custGeom>
            <a:avLst/>
            <a:gdLst/>
            <a:ahLst/>
            <a:cxnLst/>
            <a:rect l="l" t="t" r="r" b="b"/>
            <a:pathLst>
              <a:path w="3684571" h="20978">
                <a:moveTo>
                  <a:pt x="0" y="20978"/>
                </a:moveTo>
                <a:lnTo>
                  <a:pt x="3684571" y="20978"/>
                </a:lnTo>
                <a:lnTo>
                  <a:pt x="3684571" y="0"/>
                </a:lnTo>
                <a:lnTo>
                  <a:pt x="0" y="0"/>
                </a:lnTo>
                <a:lnTo>
                  <a:pt x="0" y="20978"/>
                </a:lnTo>
                <a:close/>
              </a:path>
            </a:pathLst>
          </a:custGeom>
          <a:solidFill>
            <a:srgbClr val="959595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3" name="object 123"/>
          <p:cNvSpPr/>
          <p:nvPr/>
        </p:nvSpPr>
        <p:spPr>
          <a:xfrm>
            <a:off x="2771090" y="4963178"/>
            <a:ext cx="3684571" cy="43087"/>
          </a:xfrm>
          <a:custGeom>
            <a:avLst/>
            <a:gdLst/>
            <a:ahLst/>
            <a:cxnLst/>
            <a:rect l="l" t="t" r="r" b="b"/>
            <a:pathLst>
              <a:path w="3684571" h="43087">
                <a:moveTo>
                  <a:pt x="0" y="43087"/>
                </a:moveTo>
                <a:lnTo>
                  <a:pt x="3684571" y="43087"/>
                </a:lnTo>
                <a:lnTo>
                  <a:pt x="3684571" y="0"/>
                </a:lnTo>
                <a:lnTo>
                  <a:pt x="0" y="0"/>
                </a:lnTo>
                <a:lnTo>
                  <a:pt x="0" y="43087"/>
                </a:lnTo>
                <a:close/>
              </a:path>
            </a:pathLst>
          </a:custGeom>
          <a:solidFill>
            <a:srgbClr val="949494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4" name="object 124"/>
          <p:cNvSpPr/>
          <p:nvPr/>
        </p:nvSpPr>
        <p:spPr>
          <a:xfrm>
            <a:off x="2771090" y="5005007"/>
            <a:ext cx="3684571" cy="43087"/>
          </a:xfrm>
          <a:custGeom>
            <a:avLst/>
            <a:gdLst/>
            <a:ahLst/>
            <a:cxnLst/>
            <a:rect l="l" t="t" r="r" b="b"/>
            <a:pathLst>
              <a:path w="3684571" h="43087">
                <a:moveTo>
                  <a:pt x="0" y="43087"/>
                </a:moveTo>
                <a:lnTo>
                  <a:pt x="3684571" y="43087"/>
                </a:lnTo>
                <a:lnTo>
                  <a:pt x="3684571" y="0"/>
                </a:lnTo>
                <a:lnTo>
                  <a:pt x="0" y="0"/>
                </a:lnTo>
                <a:lnTo>
                  <a:pt x="0" y="43087"/>
                </a:lnTo>
                <a:close/>
              </a:path>
            </a:pathLst>
          </a:custGeom>
          <a:solidFill>
            <a:srgbClr val="939393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5" name="object 125"/>
          <p:cNvSpPr/>
          <p:nvPr/>
        </p:nvSpPr>
        <p:spPr>
          <a:xfrm>
            <a:off x="2771090" y="5046816"/>
            <a:ext cx="3684571" cy="23380"/>
          </a:xfrm>
          <a:custGeom>
            <a:avLst/>
            <a:gdLst/>
            <a:ahLst/>
            <a:cxnLst/>
            <a:rect l="l" t="t" r="r" b="b"/>
            <a:pathLst>
              <a:path w="3684571" h="23380">
                <a:moveTo>
                  <a:pt x="0" y="23380"/>
                </a:moveTo>
                <a:lnTo>
                  <a:pt x="3684571" y="23380"/>
                </a:lnTo>
                <a:lnTo>
                  <a:pt x="3684571" y="0"/>
                </a:lnTo>
                <a:lnTo>
                  <a:pt x="0" y="0"/>
                </a:lnTo>
                <a:lnTo>
                  <a:pt x="0" y="23380"/>
                </a:lnTo>
                <a:close/>
              </a:path>
            </a:pathLst>
          </a:custGeom>
          <a:solidFill>
            <a:srgbClr val="939393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6" name="object 126"/>
          <p:cNvSpPr/>
          <p:nvPr/>
        </p:nvSpPr>
        <p:spPr>
          <a:xfrm>
            <a:off x="2771090" y="5068925"/>
            <a:ext cx="3684571" cy="43100"/>
          </a:xfrm>
          <a:custGeom>
            <a:avLst/>
            <a:gdLst/>
            <a:ahLst/>
            <a:cxnLst/>
            <a:rect l="l" t="t" r="r" b="b"/>
            <a:pathLst>
              <a:path w="3684571" h="43100">
                <a:moveTo>
                  <a:pt x="0" y="43100"/>
                </a:moveTo>
                <a:lnTo>
                  <a:pt x="3684571" y="43100"/>
                </a:lnTo>
                <a:lnTo>
                  <a:pt x="3684571" y="0"/>
                </a:lnTo>
                <a:lnTo>
                  <a:pt x="0" y="0"/>
                </a:lnTo>
                <a:lnTo>
                  <a:pt x="0" y="43100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7" name="object 127"/>
          <p:cNvSpPr/>
          <p:nvPr/>
        </p:nvSpPr>
        <p:spPr>
          <a:xfrm>
            <a:off x="2771090" y="5110754"/>
            <a:ext cx="3684571" cy="20978"/>
          </a:xfrm>
          <a:custGeom>
            <a:avLst/>
            <a:gdLst/>
            <a:ahLst/>
            <a:cxnLst/>
            <a:rect l="l" t="t" r="r" b="b"/>
            <a:pathLst>
              <a:path w="3684571" h="20978">
                <a:moveTo>
                  <a:pt x="0" y="20978"/>
                </a:moveTo>
                <a:lnTo>
                  <a:pt x="3684571" y="20978"/>
                </a:lnTo>
                <a:lnTo>
                  <a:pt x="3684571" y="0"/>
                </a:lnTo>
                <a:lnTo>
                  <a:pt x="0" y="0"/>
                </a:lnTo>
                <a:lnTo>
                  <a:pt x="0" y="2097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8" name="object 128"/>
          <p:cNvSpPr/>
          <p:nvPr/>
        </p:nvSpPr>
        <p:spPr>
          <a:xfrm>
            <a:off x="2852030" y="3607282"/>
            <a:ext cx="3540478" cy="0"/>
          </a:xfrm>
          <a:custGeom>
            <a:avLst/>
            <a:gdLst/>
            <a:ahLst/>
            <a:cxnLst/>
            <a:rect l="l" t="t" r="r" b="b"/>
            <a:pathLst>
              <a:path w="3540478" h="0">
                <a:moveTo>
                  <a:pt x="0" y="0"/>
                </a:moveTo>
                <a:lnTo>
                  <a:pt x="3540478" y="0"/>
                </a:lnTo>
              </a:path>
            </a:pathLst>
          </a:custGeom>
          <a:ln w="963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9" name="object 129"/>
          <p:cNvSpPr/>
          <p:nvPr/>
        </p:nvSpPr>
        <p:spPr>
          <a:xfrm>
            <a:off x="2852030" y="3600209"/>
            <a:ext cx="3540478" cy="0"/>
          </a:xfrm>
          <a:custGeom>
            <a:avLst/>
            <a:gdLst/>
            <a:ahLst/>
            <a:cxnLst/>
            <a:rect l="l" t="t" r="r" b="b"/>
            <a:pathLst>
              <a:path w="3540478" h="0">
                <a:moveTo>
                  <a:pt x="0" y="0"/>
                </a:moveTo>
                <a:lnTo>
                  <a:pt x="3540478" y="0"/>
                </a:lnTo>
              </a:path>
            </a:pathLst>
          </a:custGeom>
          <a:ln w="9634">
            <a:solidFill>
              <a:srgbClr val="80808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0" name="object 130"/>
          <p:cNvSpPr/>
          <p:nvPr/>
        </p:nvSpPr>
        <p:spPr>
          <a:xfrm>
            <a:off x="4568081" y="2093664"/>
            <a:ext cx="0" cy="2909568"/>
          </a:xfrm>
          <a:custGeom>
            <a:avLst/>
            <a:gdLst/>
            <a:ahLst/>
            <a:cxnLst/>
            <a:rect l="l" t="t" r="r" b="b"/>
            <a:pathLst>
              <a:path w="0" h="2909568">
                <a:moveTo>
                  <a:pt x="0" y="0"/>
                </a:moveTo>
                <a:lnTo>
                  <a:pt x="0" y="2909568"/>
                </a:lnTo>
              </a:path>
            </a:pathLst>
          </a:custGeom>
          <a:ln w="884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1" name="object 131"/>
          <p:cNvSpPr/>
          <p:nvPr/>
        </p:nvSpPr>
        <p:spPr>
          <a:xfrm>
            <a:off x="4559242" y="2093664"/>
            <a:ext cx="0" cy="2909568"/>
          </a:xfrm>
          <a:custGeom>
            <a:avLst/>
            <a:gdLst/>
            <a:ahLst/>
            <a:cxnLst/>
            <a:rect l="l" t="t" r="r" b="b"/>
            <a:pathLst>
              <a:path w="0" h="2909568">
                <a:moveTo>
                  <a:pt x="0" y="0"/>
                </a:moveTo>
                <a:lnTo>
                  <a:pt x="0" y="2909568"/>
                </a:lnTo>
              </a:path>
            </a:pathLst>
          </a:custGeom>
          <a:ln w="8845">
            <a:solidFill>
              <a:srgbClr val="80808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2" name="object 132"/>
          <p:cNvSpPr/>
          <p:nvPr/>
        </p:nvSpPr>
        <p:spPr>
          <a:xfrm>
            <a:off x="5545955" y="3012390"/>
            <a:ext cx="73045" cy="78762"/>
          </a:xfrm>
          <a:custGeom>
            <a:avLst/>
            <a:gdLst/>
            <a:ahLst/>
            <a:cxnLst/>
            <a:rect l="l" t="t" r="r" b="b"/>
            <a:pathLst>
              <a:path w="73045" h="78762">
                <a:moveTo>
                  <a:pt x="47847" y="0"/>
                </a:moveTo>
                <a:lnTo>
                  <a:pt x="7523" y="14233"/>
                </a:lnTo>
                <a:lnTo>
                  <a:pt x="0" y="37305"/>
                </a:lnTo>
                <a:lnTo>
                  <a:pt x="2368" y="51972"/>
                </a:lnTo>
                <a:lnTo>
                  <a:pt x="8924" y="64596"/>
                </a:lnTo>
                <a:lnTo>
                  <a:pt x="18845" y="73938"/>
                </a:lnTo>
                <a:lnTo>
                  <a:pt x="31308" y="78762"/>
                </a:lnTo>
                <a:lnTo>
                  <a:pt x="46206" y="76505"/>
                </a:lnTo>
                <a:lnTo>
                  <a:pt x="58502" y="69893"/>
                </a:lnTo>
                <a:lnTo>
                  <a:pt x="67636" y="59906"/>
                </a:lnTo>
                <a:lnTo>
                  <a:pt x="73045" y="47526"/>
                </a:lnTo>
                <a:lnTo>
                  <a:pt x="71651" y="29937"/>
                </a:lnTo>
                <a:lnTo>
                  <a:pt x="66460" y="16076"/>
                </a:lnTo>
                <a:lnTo>
                  <a:pt x="58262" y="6059"/>
                </a:lnTo>
                <a:lnTo>
                  <a:pt x="47847" y="0"/>
                </a:lnTo>
                <a:close/>
              </a:path>
            </a:pathLst>
          </a:custGeom>
          <a:solidFill>
            <a:srgbClr val="081D57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3" name="object 133"/>
          <p:cNvSpPr/>
          <p:nvPr/>
        </p:nvSpPr>
        <p:spPr>
          <a:xfrm>
            <a:off x="5518897" y="2982845"/>
            <a:ext cx="73066" cy="78501"/>
          </a:xfrm>
          <a:custGeom>
            <a:avLst/>
            <a:gdLst/>
            <a:ahLst/>
            <a:cxnLst/>
            <a:rect l="l" t="t" r="r" b="b"/>
            <a:pathLst>
              <a:path w="73066" h="78501">
                <a:moveTo>
                  <a:pt x="47425" y="0"/>
                </a:moveTo>
                <a:lnTo>
                  <a:pt x="7217" y="14317"/>
                </a:lnTo>
                <a:lnTo>
                  <a:pt x="0" y="37183"/>
                </a:lnTo>
                <a:lnTo>
                  <a:pt x="2351" y="51840"/>
                </a:lnTo>
                <a:lnTo>
                  <a:pt x="8881" y="64464"/>
                </a:lnTo>
                <a:lnTo>
                  <a:pt x="18803" y="73777"/>
                </a:lnTo>
                <a:lnTo>
                  <a:pt x="31330" y="78501"/>
                </a:lnTo>
                <a:lnTo>
                  <a:pt x="46118" y="76201"/>
                </a:lnTo>
                <a:lnTo>
                  <a:pt x="58424" y="69545"/>
                </a:lnTo>
                <a:lnTo>
                  <a:pt x="67617" y="59530"/>
                </a:lnTo>
                <a:lnTo>
                  <a:pt x="73066" y="47155"/>
                </a:lnTo>
                <a:lnTo>
                  <a:pt x="71616" y="29599"/>
                </a:lnTo>
                <a:lnTo>
                  <a:pt x="66307" y="15835"/>
                </a:lnTo>
                <a:lnTo>
                  <a:pt x="57967" y="5942"/>
                </a:lnTo>
                <a:lnTo>
                  <a:pt x="47425" y="0"/>
                </a:lnTo>
                <a:close/>
              </a:path>
            </a:pathLst>
          </a:custGeom>
          <a:solidFill>
            <a:srgbClr val="00E4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4" name="object 134"/>
          <p:cNvSpPr/>
          <p:nvPr/>
        </p:nvSpPr>
        <p:spPr>
          <a:xfrm>
            <a:off x="5521242" y="2984278"/>
            <a:ext cx="66355" cy="69983"/>
          </a:xfrm>
          <a:custGeom>
            <a:avLst/>
            <a:gdLst/>
            <a:ahLst/>
            <a:cxnLst/>
            <a:rect l="l" t="t" r="r" b="b"/>
            <a:pathLst>
              <a:path w="66355" h="69983">
                <a:moveTo>
                  <a:pt x="40222" y="0"/>
                </a:moveTo>
                <a:lnTo>
                  <a:pt x="4240" y="19099"/>
                </a:lnTo>
                <a:lnTo>
                  <a:pt x="0" y="35750"/>
                </a:lnTo>
                <a:lnTo>
                  <a:pt x="2852" y="50046"/>
                </a:lnTo>
                <a:lnTo>
                  <a:pt x="10483" y="61950"/>
                </a:lnTo>
                <a:lnTo>
                  <a:pt x="21499" y="69983"/>
                </a:lnTo>
                <a:lnTo>
                  <a:pt x="38562" y="69223"/>
                </a:lnTo>
                <a:lnTo>
                  <a:pt x="51779" y="64197"/>
                </a:lnTo>
                <a:lnTo>
                  <a:pt x="61071" y="55868"/>
                </a:lnTo>
                <a:lnTo>
                  <a:pt x="66355" y="45200"/>
                </a:lnTo>
                <a:lnTo>
                  <a:pt x="64891" y="28055"/>
                </a:lnTo>
                <a:lnTo>
                  <a:pt x="59426" y="14561"/>
                </a:lnTo>
                <a:lnTo>
                  <a:pt x="50892" y="5085"/>
                </a:lnTo>
                <a:lnTo>
                  <a:pt x="40222" y="0"/>
                </a:lnTo>
                <a:close/>
              </a:path>
            </a:pathLst>
          </a:custGeom>
          <a:solidFill>
            <a:srgbClr val="00E4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5" name="object 135"/>
          <p:cNvSpPr/>
          <p:nvPr/>
        </p:nvSpPr>
        <p:spPr>
          <a:xfrm>
            <a:off x="5523407" y="2988309"/>
            <a:ext cx="63100" cy="64842"/>
          </a:xfrm>
          <a:custGeom>
            <a:avLst/>
            <a:gdLst/>
            <a:ahLst/>
            <a:cxnLst/>
            <a:rect l="l" t="t" r="r" b="b"/>
            <a:pathLst>
              <a:path w="63100" h="64842">
                <a:moveTo>
                  <a:pt x="43539" y="0"/>
                </a:moveTo>
                <a:lnTo>
                  <a:pt x="4581" y="14514"/>
                </a:lnTo>
                <a:lnTo>
                  <a:pt x="0" y="31719"/>
                </a:lnTo>
                <a:lnTo>
                  <a:pt x="2845" y="46496"/>
                </a:lnTo>
                <a:lnTo>
                  <a:pt x="10599" y="57948"/>
                </a:lnTo>
                <a:lnTo>
                  <a:pt x="22085" y="64842"/>
                </a:lnTo>
                <a:lnTo>
                  <a:pt x="39006" y="63356"/>
                </a:lnTo>
                <a:lnTo>
                  <a:pt x="51477" y="57454"/>
                </a:lnTo>
                <a:lnTo>
                  <a:pt x="59506" y="48011"/>
                </a:lnTo>
                <a:lnTo>
                  <a:pt x="63100" y="35900"/>
                </a:lnTo>
                <a:lnTo>
                  <a:pt x="60728" y="19808"/>
                </a:lnTo>
                <a:lnTo>
                  <a:pt x="53900" y="7631"/>
                </a:lnTo>
                <a:lnTo>
                  <a:pt x="43539" y="0"/>
                </a:lnTo>
                <a:close/>
              </a:path>
            </a:pathLst>
          </a:custGeom>
          <a:solidFill>
            <a:srgbClr val="00E6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6" name="object 136"/>
          <p:cNvSpPr/>
          <p:nvPr/>
        </p:nvSpPr>
        <p:spPr>
          <a:xfrm>
            <a:off x="5525572" y="2988242"/>
            <a:ext cx="57120" cy="63183"/>
          </a:xfrm>
          <a:custGeom>
            <a:avLst/>
            <a:gdLst/>
            <a:ahLst/>
            <a:cxnLst/>
            <a:rect l="l" t="t" r="r" b="b"/>
            <a:pathLst>
              <a:path w="57120" h="63183">
                <a:moveTo>
                  <a:pt x="30674" y="0"/>
                </a:moveTo>
                <a:lnTo>
                  <a:pt x="17114" y="3359"/>
                </a:lnTo>
                <a:lnTo>
                  <a:pt x="6649" y="12276"/>
                </a:lnTo>
                <a:lnTo>
                  <a:pt x="762" y="24905"/>
                </a:lnTo>
                <a:lnTo>
                  <a:pt x="0" y="31786"/>
                </a:lnTo>
                <a:lnTo>
                  <a:pt x="3230" y="46017"/>
                </a:lnTo>
                <a:lnTo>
                  <a:pt x="11723" y="57095"/>
                </a:lnTo>
                <a:lnTo>
                  <a:pt x="23683" y="63183"/>
                </a:lnTo>
                <a:lnTo>
                  <a:pt x="38963" y="60687"/>
                </a:lnTo>
                <a:lnTo>
                  <a:pt x="50332" y="53154"/>
                </a:lnTo>
                <a:lnTo>
                  <a:pt x="57120" y="42011"/>
                </a:lnTo>
                <a:lnTo>
                  <a:pt x="55821" y="24479"/>
                </a:lnTo>
                <a:lnTo>
                  <a:pt x="50227" y="11478"/>
                </a:lnTo>
                <a:lnTo>
                  <a:pt x="41468" y="3239"/>
                </a:lnTo>
                <a:lnTo>
                  <a:pt x="30674" y="0"/>
                </a:lnTo>
                <a:close/>
              </a:path>
            </a:pathLst>
          </a:custGeom>
          <a:solidFill>
            <a:srgbClr val="00E7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7" name="object 137"/>
          <p:cNvSpPr/>
          <p:nvPr/>
        </p:nvSpPr>
        <p:spPr>
          <a:xfrm>
            <a:off x="5527736" y="2991241"/>
            <a:ext cx="54169" cy="58358"/>
          </a:xfrm>
          <a:custGeom>
            <a:avLst/>
            <a:gdLst/>
            <a:ahLst/>
            <a:cxnLst/>
            <a:rect l="l" t="t" r="r" b="b"/>
            <a:pathLst>
              <a:path w="54169" h="58358">
                <a:moveTo>
                  <a:pt x="33250" y="0"/>
                </a:moveTo>
                <a:lnTo>
                  <a:pt x="17298" y="2401"/>
                </a:lnTo>
                <a:lnTo>
                  <a:pt x="6414" y="9956"/>
                </a:lnTo>
                <a:lnTo>
                  <a:pt x="787" y="21450"/>
                </a:lnTo>
                <a:lnTo>
                  <a:pt x="0" y="28787"/>
                </a:lnTo>
                <a:lnTo>
                  <a:pt x="3225" y="43482"/>
                </a:lnTo>
                <a:lnTo>
                  <a:pt x="11941" y="53812"/>
                </a:lnTo>
                <a:lnTo>
                  <a:pt x="24710" y="58358"/>
                </a:lnTo>
                <a:lnTo>
                  <a:pt x="39246" y="55246"/>
                </a:lnTo>
                <a:lnTo>
                  <a:pt x="49333" y="46568"/>
                </a:lnTo>
                <a:lnTo>
                  <a:pt x="54169" y="33569"/>
                </a:lnTo>
                <a:lnTo>
                  <a:pt x="51661" y="17178"/>
                </a:lnTo>
                <a:lnTo>
                  <a:pt x="44328" y="5822"/>
                </a:lnTo>
                <a:lnTo>
                  <a:pt x="33250" y="0"/>
                </a:lnTo>
                <a:close/>
              </a:path>
            </a:pathLst>
          </a:custGeom>
          <a:solidFill>
            <a:srgbClr val="00E8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8" name="object 138"/>
          <p:cNvSpPr/>
          <p:nvPr/>
        </p:nvSpPr>
        <p:spPr>
          <a:xfrm>
            <a:off x="5530081" y="2993286"/>
            <a:ext cx="51985" cy="56403"/>
          </a:xfrm>
          <a:custGeom>
            <a:avLst/>
            <a:gdLst/>
            <a:ahLst/>
            <a:cxnLst/>
            <a:rect l="l" t="t" r="r" b="b"/>
            <a:pathLst>
              <a:path w="51985" h="56403">
                <a:moveTo>
                  <a:pt x="27928" y="0"/>
                </a:moveTo>
                <a:lnTo>
                  <a:pt x="13585" y="3480"/>
                </a:lnTo>
                <a:lnTo>
                  <a:pt x="3851" y="12815"/>
                </a:lnTo>
                <a:lnTo>
                  <a:pt x="14" y="25838"/>
                </a:lnTo>
                <a:lnTo>
                  <a:pt x="0" y="26742"/>
                </a:lnTo>
                <a:lnTo>
                  <a:pt x="3354" y="41943"/>
                </a:lnTo>
                <a:lnTo>
                  <a:pt x="12083" y="52361"/>
                </a:lnTo>
                <a:lnTo>
                  <a:pt x="24183" y="56403"/>
                </a:lnTo>
                <a:lnTo>
                  <a:pt x="37898" y="53029"/>
                </a:lnTo>
                <a:lnTo>
                  <a:pt x="47569" y="43798"/>
                </a:lnTo>
                <a:lnTo>
                  <a:pt x="51985" y="30066"/>
                </a:lnTo>
                <a:lnTo>
                  <a:pt x="48963" y="15225"/>
                </a:lnTo>
                <a:lnTo>
                  <a:pt x="40503" y="4791"/>
                </a:lnTo>
                <a:lnTo>
                  <a:pt x="27928" y="0"/>
                </a:lnTo>
                <a:close/>
              </a:path>
            </a:pathLst>
          </a:custGeom>
          <a:solidFill>
            <a:srgbClr val="00EA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9" name="object 139"/>
          <p:cNvSpPr/>
          <p:nvPr/>
        </p:nvSpPr>
        <p:spPr>
          <a:xfrm>
            <a:off x="5532246" y="2995693"/>
            <a:ext cx="46664" cy="48863"/>
          </a:xfrm>
          <a:custGeom>
            <a:avLst/>
            <a:gdLst/>
            <a:ahLst/>
            <a:cxnLst/>
            <a:rect l="l" t="t" r="r" b="b"/>
            <a:pathLst>
              <a:path w="46664" h="48863">
                <a:moveTo>
                  <a:pt x="26030" y="0"/>
                </a:moveTo>
                <a:lnTo>
                  <a:pt x="11116" y="3347"/>
                </a:lnTo>
                <a:lnTo>
                  <a:pt x="2334" y="12853"/>
                </a:lnTo>
                <a:lnTo>
                  <a:pt x="0" y="24335"/>
                </a:lnTo>
                <a:lnTo>
                  <a:pt x="3316" y="38873"/>
                </a:lnTo>
                <a:lnTo>
                  <a:pt x="12333" y="48863"/>
                </a:lnTo>
                <a:lnTo>
                  <a:pt x="29178" y="47976"/>
                </a:lnTo>
                <a:lnTo>
                  <a:pt x="40588" y="41831"/>
                </a:lnTo>
                <a:lnTo>
                  <a:pt x="46664" y="32041"/>
                </a:lnTo>
                <a:lnTo>
                  <a:pt x="44470" y="15051"/>
                </a:lnTo>
                <a:lnTo>
                  <a:pt x="36997" y="4495"/>
                </a:lnTo>
                <a:lnTo>
                  <a:pt x="26030" y="0"/>
                </a:lnTo>
                <a:close/>
              </a:path>
            </a:pathLst>
          </a:custGeom>
          <a:solidFill>
            <a:srgbClr val="00EB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0" name="object 140"/>
          <p:cNvSpPr/>
          <p:nvPr/>
        </p:nvSpPr>
        <p:spPr>
          <a:xfrm>
            <a:off x="5534411" y="2999229"/>
            <a:ext cx="42906" cy="44431"/>
          </a:xfrm>
          <a:custGeom>
            <a:avLst/>
            <a:gdLst/>
            <a:ahLst/>
            <a:cxnLst/>
            <a:rect l="l" t="t" r="r" b="b"/>
            <a:pathLst>
              <a:path w="42906" h="44431">
                <a:moveTo>
                  <a:pt x="28728" y="0"/>
                </a:moveTo>
                <a:lnTo>
                  <a:pt x="12367" y="2191"/>
                </a:lnTo>
                <a:lnTo>
                  <a:pt x="2844" y="10164"/>
                </a:lnTo>
                <a:lnTo>
                  <a:pt x="0" y="20798"/>
                </a:lnTo>
                <a:lnTo>
                  <a:pt x="3897" y="35768"/>
                </a:lnTo>
                <a:lnTo>
                  <a:pt x="13688" y="44431"/>
                </a:lnTo>
                <a:lnTo>
                  <a:pt x="29935" y="42334"/>
                </a:lnTo>
                <a:lnTo>
                  <a:pt x="39490" y="34433"/>
                </a:lnTo>
                <a:lnTo>
                  <a:pt x="42906" y="22147"/>
                </a:lnTo>
                <a:lnTo>
                  <a:pt x="39141" y="8325"/>
                </a:lnTo>
                <a:lnTo>
                  <a:pt x="28728" y="0"/>
                </a:lnTo>
                <a:close/>
              </a:path>
            </a:pathLst>
          </a:custGeom>
          <a:solidFill>
            <a:srgbClr val="00EC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1" name="object 141"/>
          <p:cNvSpPr/>
          <p:nvPr/>
        </p:nvSpPr>
        <p:spPr>
          <a:xfrm>
            <a:off x="5537116" y="3002631"/>
            <a:ext cx="36951" cy="39119"/>
          </a:xfrm>
          <a:custGeom>
            <a:avLst/>
            <a:gdLst/>
            <a:ahLst/>
            <a:cxnLst/>
            <a:rect l="l" t="t" r="r" b="b"/>
            <a:pathLst>
              <a:path w="36951" h="39119">
                <a:moveTo>
                  <a:pt x="25897" y="0"/>
                </a:moveTo>
                <a:lnTo>
                  <a:pt x="10042" y="2229"/>
                </a:lnTo>
                <a:lnTo>
                  <a:pt x="1516" y="10630"/>
                </a:lnTo>
                <a:lnTo>
                  <a:pt x="0" y="17397"/>
                </a:lnTo>
                <a:lnTo>
                  <a:pt x="4563" y="31808"/>
                </a:lnTo>
                <a:lnTo>
                  <a:pt x="15031" y="39119"/>
                </a:lnTo>
                <a:lnTo>
                  <a:pt x="29163" y="35232"/>
                </a:lnTo>
                <a:lnTo>
                  <a:pt x="36951" y="24681"/>
                </a:lnTo>
                <a:lnTo>
                  <a:pt x="34434" y="8957"/>
                </a:lnTo>
                <a:lnTo>
                  <a:pt x="25897" y="0"/>
                </a:lnTo>
                <a:close/>
              </a:path>
            </a:pathLst>
          </a:custGeom>
          <a:solidFill>
            <a:srgbClr val="00EF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2" name="object 142"/>
          <p:cNvSpPr/>
          <p:nvPr/>
        </p:nvSpPr>
        <p:spPr>
          <a:xfrm>
            <a:off x="5539281" y="3003132"/>
            <a:ext cx="33661" cy="36543"/>
          </a:xfrm>
          <a:custGeom>
            <a:avLst/>
            <a:gdLst/>
            <a:ahLst/>
            <a:cxnLst/>
            <a:rect l="l" t="t" r="r" b="b"/>
            <a:pathLst>
              <a:path w="33661" h="36543">
                <a:moveTo>
                  <a:pt x="6674" y="0"/>
                </a:moveTo>
                <a:lnTo>
                  <a:pt x="0" y="7269"/>
                </a:lnTo>
                <a:lnTo>
                  <a:pt x="0" y="26916"/>
                </a:lnTo>
                <a:lnTo>
                  <a:pt x="6674" y="36543"/>
                </a:lnTo>
                <a:lnTo>
                  <a:pt x="15513" y="36543"/>
                </a:lnTo>
                <a:lnTo>
                  <a:pt x="27602" y="31038"/>
                </a:lnTo>
                <a:lnTo>
                  <a:pt x="33661" y="18456"/>
                </a:lnTo>
                <a:lnTo>
                  <a:pt x="28356" y="5251"/>
                </a:lnTo>
                <a:lnTo>
                  <a:pt x="16144" y="10"/>
                </a:lnTo>
                <a:lnTo>
                  <a:pt x="6674" y="0"/>
                </a:lnTo>
                <a:close/>
              </a:path>
            </a:pathLst>
          </a:custGeom>
          <a:solidFill>
            <a:srgbClr val="00F1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3" name="object 143"/>
          <p:cNvSpPr/>
          <p:nvPr/>
        </p:nvSpPr>
        <p:spPr>
          <a:xfrm>
            <a:off x="5541445" y="3005489"/>
            <a:ext cx="29222" cy="31828"/>
          </a:xfrm>
          <a:custGeom>
            <a:avLst/>
            <a:gdLst/>
            <a:ahLst/>
            <a:cxnLst/>
            <a:rect l="l" t="t" r="r" b="b"/>
            <a:pathLst>
              <a:path w="29222" h="31828">
                <a:moveTo>
                  <a:pt x="22728" y="0"/>
                </a:moveTo>
                <a:lnTo>
                  <a:pt x="6674" y="0"/>
                </a:lnTo>
                <a:lnTo>
                  <a:pt x="0" y="7269"/>
                </a:lnTo>
                <a:lnTo>
                  <a:pt x="0" y="24558"/>
                </a:lnTo>
                <a:lnTo>
                  <a:pt x="6674" y="31828"/>
                </a:lnTo>
                <a:lnTo>
                  <a:pt x="22728" y="31828"/>
                </a:lnTo>
                <a:lnTo>
                  <a:pt x="29222" y="24558"/>
                </a:lnTo>
                <a:lnTo>
                  <a:pt x="29222" y="7269"/>
                </a:lnTo>
                <a:lnTo>
                  <a:pt x="22728" y="0"/>
                </a:lnTo>
                <a:close/>
              </a:path>
            </a:pathLst>
          </a:custGeom>
          <a:solidFill>
            <a:srgbClr val="00F4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4" name="object 144"/>
          <p:cNvSpPr/>
          <p:nvPr/>
        </p:nvSpPr>
        <p:spPr>
          <a:xfrm>
            <a:off x="5543791" y="3007847"/>
            <a:ext cx="24712" cy="26916"/>
          </a:xfrm>
          <a:custGeom>
            <a:avLst/>
            <a:gdLst/>
            <a:ahLst/>
            <a:cxnLst/>
            <a:rect l="l" t="t" r="r" b="b"/>
            <a:pathLst>
              <a:path w="24712" h="26916">
                <a:moveTo>
                  <a:pt x="18038" y="0"/>
                </a:moveTo>
                <a:lnTo>
                  <a:pt x="4329" y="0"/>
                </a:lnTo>
                <a:lnTo>
                  <a:pt x="0" y="4911"/>
                </a:lnTo>
                <a:lnTo>
                  <a:pt x="0" y="19843"/>
                </a:lnTo>
                <a:lnTo>
                  <a:pt x="4329" y="26916"/>
                </a:lnTo>
                <a:lnTo>
                  <a:pt x="18038" y="26916"/>
                </a:lnTo>
                <a:lnTo>
                  <a:pt x="24712" y="19843"/>
                </a:lnTo>
                <a:lnTo>
                  <a:pt x="24712" y="4911"/>
                </a:lnTo>
                <a:lnTo>
                  <a:pt x="18038" y="0"/>
                </a:lnTo>
                <a:close/>
              </a:path>
            </a:pathLst>
          </a:custGeom>
          <a:solidFill>
            <a:srgbClr val="00F6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5" name="object 145"/>
          <p:cNvSpPr/>
          <p:nvPr/>
        </p:nvSpPr>
        <p:spPr>
          <a:xfrm>
            <a:off x="5545955" y="3010401"/>
            <a:ext cx="20383" cy="22004"/>
          </a:xfrm>
          <a:custGeom>
            <a:avLst/>
            <a:gdLst/>
            <a:ahLst/>
            <a:cxnLst/>
            <a:rect l="l" t="t" r="r" b="b"/>
            <a:pathLst>
              <a:path w="20383" h="22004">
                <a:moveTo>
                  <a:pt x="15873" y="0"/>
                </a:moveTo>
                <a:lnTo>
                  <a:pt x="4509" y="0"/>
                </a:lnTo>
                <a:lnTo>
                  <a:pt x="0" y="4715"/>
                </a:lnTo>
                <a:lnTo>
                  <a:pt x="0" y="17289"/>
                </a:lnTo>
                <a:lnTo>
                  <a:pt x="4509" y="22004"/>
                </a:lnTo>
                <a:lnTo>
                  <a:pt x="15873" y="22004"/>
                </a:lnTo>
                <a:lnTo>
                  <a:pt x="20383" y="17289"/>
                </a:lnTo>
                <a:lnTo>
                  <a:pt x="20383" y="4715"/>
                </a:lnTo>
                <a:lnTo>
                  <a:pt x="15873" y="0"/>
                </a:lnTo>
                <a:close/>
              </a:path>
            </a:pathLst>
          </a:custGeom>
          <a:solidFill>
            <a:srgbClr val="00F8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6" name="object 146"/>
          <p:cNvSpPr/>
          <p:nvPr/>
        </p:nvSpPr>
        <p:spPr>
          <a:xfrm>
            <a:off x="5548120" y="3012759"/>
            <a:ext cx="16054" cy="17289"/>
          </a:xfrm>
          <a:custGeom>
            <a:avLst/>
            <a:gdLst/>
            <a:ahLst/>
            <a:cxnLst/>
            <a:rect l="l" t="t" r="r" b="b"/>
            <a:pathLst>
              <a:path w="16054" h="17289">
                <a:moveTo>
                  <a:pt x="11544" y="0"/>
                </a:moveTo>
                <a:lnTo>
                  <a:pt x="2345" y="0"/>
                </a:lnTo>
                <a:lnTo>
                  <a:pt x="0" y="2357"/>
                </a:lnTo>
                <a:lnTo>
                  <a:pt x="0" y="12377"/>
                </a:lnTo>
                <a:lnTo>
                  <a:pt x="2345" y="17289"/>
                </a:lnTo>
                <a:lnTo>
                  <a:pt x="11544" y="17289"/>
                </a:lnTo>
                <a:lnTo>
                  <a:pt x="16054" y="12377"/>
                </a:lnTo>
                <a:lnTo>
                  <a:pt x="16054" y="2357"/>
                </a:lnTo>
                <a:lnTo>
                  <a:pt x="11544" y="0"/>
                </a:lnTo>
                <a:close/>
              </a:path>
            </a:pathLst>
          </a:custGeom>
          <a:solidFill>
            <a:srgbClr val="00F9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7" name="object 147"/>
          <p:cNvSpPr/>
          <p:nvPr/>
        </p:nvSpPr>
        <p:spPr>
          <a:xfrm>
            <a:off x="5550465" y="3015117"/>
            <a:ext cx="13709" cy="14931"/>
          </a:xfrm>
          <a:custGeom>
            <a:avLst/>
            <a:gdLst/>
            <a:ahLst/>
            <a:cxnLst/>
            <a:rect l="l" t="t" r="r" b="b"/>
            <a:pathLst>
              <a:path w="13709" h="14931">
                <a:moveTo>
                  <a:pt x="11364" y="0"/>
                </a:moveTo>
                <a:lnTo>
                  <a:pt x="2164" y="0"/>
                </a:lnTo>
                <a:lnTo>
                  <a:pt x="0" y="2357"/>
                </a:lnTo>
                <a:lnTo>
                  <a:pt x="0" y="12574"/>
                </a:lnTo>
                <a:lnTo>
                  <a:pt x="2164" y="14931"/>
                </a:lnTo>
                <a:lnTo>
                  <a:pt x="11364" y="14931"/>
                </a:lnTo>
                <a:lnTo>
                  <a:pt x="13709" y="12574"/>
                </a:lnTo>
                <a:lnTo>
                  <a:pt x="13709" y="2357"/>
                </a:lnTo>
                <a:lnTo>
                  <a:pt x="11364" y="0"/>
                </a:lnTo>
                <a:close/>
              </a:path>
            </a:pathLst>
          </a:custGeom>
          <a:solidFill>
            <a:srgbClr val="00FA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8" name="object 148"/>
          <p:cNvSpPr/>
          <p:nvPr/>
        </p:nvSpPr>
        <p:spPr>
          <a:xfrm>
            <a:off x="5552630" y="3017474"/>
            <a:ext cx="9199" cy="10216"/>
          </a:xfrm>
          <a:custGeom>
            <a:avLst/>
            <a:gdLst/>
            <a:ahLst/>
            <a:cxnLst/>
            <a:rect l="l" t="t" r="r" b="b"/>
            <a:pathLst>
              <a:path w="9199" h="10216">
                <a:moveTo>
                  <a:pt x="7035" y="0"/>
                </a:moveTo>
                <a:lnTo>
                  <a:pt x="2164" y="0"/>
                </a:lnTo>
                <a:lnTo>
                  <a:pt x="0" y="2554"/>
                </a:lnTo>
                <a:lnTo>
                  <a:pt x="0" y="7662"/>
                </a:lnTo>
                <a:lnTo>
                  <a:pt x="2164" y="10216"/>
                </a:lnTo>
                <a:lnTo>
                  <a:pt x="7035" y="10216"/>
                </a:lnTo>
                <a:lnTo>
                  <a:pt x="9199" y="7662"/>
                </a:lnTo>
                <a:lnTo>
                  <a:pt x="9199" y="2554"/>
                </a:lnTo>
                <a:lnTo>
                  <a:pt x="7035" y="0"/>
                </a:lnTo>
                <a:close/>
              </a:path>
            </a:pathLst>
          </a:custGeom>
          <a:solidFill>
            <a:srgbClr val="00FB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9" name="object 149"/>
          <p:cNvSpPr/>
          <p:nvPr/>
        </p:nvSpPr>
        <p:spPr>
          <a:xfrm>
            <a:off x="5554794" y="3020028"/>
            <a:ext cx="4870" cy="5108"/>
          </a:xfrm>
          <a:custGeom>
            <a:avLst/>
            <a:gdLst/>
            <a:ahLst/>
            <a:cxnLst/>
            <a:rect l="l" t="t" r="r" b="b"/>
            <a:pathLst>
              <a:path w="4870" h="5108">
                <a:moveTo>
                  <a:pt x="0" y="2554"/>
                </a:moveTo>
                <a:lnTo>
                  <a:pt x="4870" y="2554"/>
                </a:lnTo>
              </a:path>
            </a:pathLst>
          </a:custGeom>
          <a:ln w="6378">
            <a:solidFill>
              <a:srgbClr val="00FC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0" name="object 150"/>
          <p:cNvSpPr/>
          <p:nvPr/>
        </p:nvSpPr>
        <p:spPr>
          <a:xfrm>
            <a:off x="5557500" y="3022779"/>
            <a:ext cx="2164" cy="2357"/>
          </a:xfrm>
          <a:custGeom>
            <a:avLst/>
            <a:gdLst/>
            <a:ahLst/>
            <a:cxnLst/>
            <a:rect l="l" t="t" r="r" b="b"/>
            <a:pathLst>
              <a:path w="2164" h="2357">
                <a:moveTo>
                  <a:pt x="0" y="1178"/>
                </a:moveTo>
                <a:lnTo>
                  <a:pt x="2164" y="1178"/>
                </a:lnTo>
              </a:path>
            </a:pathLst>
          </a:custGeom>
          <a:ln w="3627">
            <a:solidFill>
              <a:srgbClr val="00FD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1" name="object 151"/>
          <p:cNvSpPr/>
          <p:nvPr/>
        </p:nvSpPr>
        <p:spPr>
          <a:xfrm>
            <a:off x="3192996" y="3767407"/>
            <a:ext cx="73461" cy="80357"/>
          </a:xfrm>
          <a:custGeom>
            <a:avLst/>
            <a:gdLst/>
            <a:ahLst/>
            <a:cxnLst/>
            <a:rect l="l" t="t" r="r" b="b"/>
            <a:pathLst>
              <a:path w="73461" h="80357">
                <a:moveTo>
                  <a:pt x="36364" y="0"/>
                </a:moveTo>
                <a:lnTo>
                  <a:pt x="3596" y="21630"/>
                </a:lnTo>
                <a:lnTo>
                  <a:pt x="0" y="38901"/>
                </a:lnTo>
                <a:lnTo>
                  <a:pt x="2368" y="53568"/>
                </a:lnTo>
                <a:lnTo>
                  <a:pt x="8924" y="66191"/>
                </a:lnTo>
                <a:lnTo>
                  <a:pt x="18845" y="75534"/>
                </a:lnTo>
                <a:lnTo>
                  <a:pt x="31308" y="80357"/>
                </a:lnTo>
                <a:lnTo>
                  <a:pt x="46179" y="78130"/>
                </a:lnTo>
                <a:lnTo>
                  <a:pt x="58569" y="71596"/>
                </a:lnTo>
                <a:lnTo>
                  <a:pt x="67867" y="61718"/>
                </a:lnTo>
                <a:lnTo>
                  <a:pt x="73461" y="49459"/>
                </a:lnTo>
                <a:lnTo>
                  <a:pt x="72092" y="31839"/>
                </a:lnTo>
                <a:lnTo>
                  <a:pt x="66864" y="18024"/>
                </a:lnTo>
                <a:lnTo>
                  <a:pt x="58612" y="8073"/>
                </a:lnTo>
                <a:lnTo>
                  <a:pt x="48167" y="2045"/>
                </a:lnTo>
                <a:lnTo>
                  <a:pt x="36364" y="0"/>
                </a:lnTo>
                <a:close/>
              </a:path>
            </a:pathLst>
          </a:custGeom>
          <a:solidFill>
            <a:srgbClr val="081D57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2" name="object 152"/>
          <p:cNvSpPr/>
          <p:nvPr/>
        </p:nvSpPr>
        <p:spPr>
          <a:xfrm>
            <a:off x="3166118" y="3737544"/>
            <a:ext cx="73311" cy="80942"/>
          </a:xfrm>
          <a:custGeom>
            <a:avLst/>
            <a:gdLst/>
            <a:ahLst/>
            <a:cxnLst/>
            <a:rect l="l" t="t" r="r" b="b"/>
            <a:pathLst>
              <a:path w="73311" h="80942">
                <a:moveTo>
                  <a:pt x="36543" y="0"/>
                </a:moveTo>
                <a:lnTo>
                  <a:pt x="3782" y="21611"/>
                </a:lnTo>
                <a:lnTo>
                  <a:pt x="0" y="39489"/>
                </a:lnTo>
                <a:lnTo>
                  <a:pt x="2368" y="54076"/>
                </a:lnTo>
                <a:lnTo>
                  <a:pt x="8924" y="66701"/>
                </a:lnTo>
                <a:lnTo>
                  <a:pt x="18845" y="76083"/>
                </a:lnTo>
                <a:lnTo>
                  <a:pt x="31308" y="80942"/>
                </a:lnTo>
                <a:lnTo>
                  <a:pt x="46117" y="78686"/>
                </a:lnTo>
                <a:lnTo>
                  <a:pt x="58470" y="72088"/>
                </a:lnTo>
                <a:lnTo>
                  <a:pt x="67743" y="62150"/>
                </a:lnTo>
                <a:lnTo>
                  <a:pt x="73311" y="49871"/>
                </a:lnTo>
                <a:lnTo>
                  <a:pt x="71938" y="32247"/>
                </a:lnTo>
                <a:lnTo>
                  <a:pt x="66743" y="18354"/>
                </a:lnTo>
                <a:lnTo>
                  <a:pt x="58556" y="8285"/>
                </a:lnTo>
                <a:lnTo>
                  <a:pt x="48212" y="2135"/>
                </a:lnTo>
                <a:lnTo>
                  <a:pt x="36543" y="0"/>
                </a:lnTo>
                <a:close/>
              </a:path>
            </a:pathLst>
          </a:custGeom>
          <a:solidFill>
            <a:srgbClr val="E0E3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3" name="object 153"/>
          <p:cNvSpPr/>
          <p:nvPr/>
        </p:nvSpPr>
        <p:spPr>
          <a:xfrm>
            <a:off x="3168283" y="3740900"/>
            <a:ext cx="66358" cy="70243"/>
          </a:xfrm>
          <a:custGeom>
            <a:avLst/>
            <a:gdLst/>
            <a:ahLst/>
            <a:cxnLst/>
            <a:rect l="l" t="t" r="r" b="b"/>
            <a:pathLst>
              <a:path w="66358" h="70243">
                <a:moveTo>
                  <a:pt x="40724" y="0"/>
                </a:moveTo>
                <a:lnTo>
                  <a:pt x="4476" y="18820"/>
                </a:lnTo>
                <a:lnTo>
                  <a:pt x="0" y="36133"/>
                </a:lnTo>
                <a:lnTo>
                  <a:pt x="2821" y="50333"/>
                </a:lnTo>
                <a:lnTo>
                  <a:pt x="10414" y="62184"/>
                </a:lnTo>
                <a:lnTo>
                  <a:pt x="21468" y="70243"/>
                </a:lnTo>
                <a:lnTo>
                  <a:pt x="38662" y="69550"/>
                </a:lnTo>
                <a:lnTo>
                  <a:pt x="51888" y="64579"/>
                </a:lnTo>
                <a:lnTo>
                  <a:pt x="61127" y="56294"/>
                </a:lnTo>
                <a:lnTo>
                  <a:pt x="66358" y="45661"/>
                </a:lnTo>
                <a:lnTo>
                  <a:pt x="64941" y="28282"/>
                </a:lnTo>
                <a:lnTo>
                  <a:pt x="59599" y="14653"/>
                </a:lnTo>
                <a:lnTo>
                  <a:pt x="51229" y="5112"/>
                </a:lnTo>
                <a:lnTo>
                  <a:pt x="40724" y="0"/>
                </a:lnTo>
                <a:close/>
              </a:path>
            </a:pathLst>
          </a:custGeom>
          <a:solidFill>
            <a:srgbClr val="E0E3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4" name="object 154"/>
          <p:cNvSpPr/>
          <p:nvPr/>
        </p:nvSpPr>
        <p:spPr>
          <a:xfrm>
            <a:off x="3170448" y="3744933"/>
            <a:ext cx="63098" cy="65124"/>
          </a:xfrm>
          <a:custGeom>
            <a:avLst/>
            <a:gdLst/>
            <a:ahLst/>
            <a:cxnLst/>
            <a:rect l="l" t="t" r="r" b="b"/>
            <a:pathLst>
              <a:path w="63098" h="65124">
                <a:moveTo>
                  <a:pt x="43939" y="0"/>
                </a:moveTo>
                <a:lnTo>
                  <a:pt x="4782" y="14322"/>
                </a:lnTo>
                <a:lnTo>
                  <a:pt x="0" y="32100"/>
                </a:lnTo>
                <a:lnTo>
                  <a:pt x="2813" y="46774"/>
                </a:lnTo>
                <a:lnTo>
                  <a:pt x="10532" y="58184"/>
                </a:lnTo>
                <a:lnTo>
                  <a:pt x="22071" y="65124"/>
                </a:lnTo>
                <a:lnTo>
                  <a:pt x="39128" y="63698"/>
                </a:lnTo>
                <a:lnTo>
                  <a:pt x="51591" y="57842"/>
                </a:lnTo>
                <a:lnTo>
                  <a:pt x="59552" y="48435"/>
                </a:lnTo>
                <a:lnTo>
                  <a:pt x="63098" y="36355"/>
                </a:lnTo>
                <a:lnTo>
                  <a:pt x="60790" y="19995"/>
                </a:lnTo>
                <a:lnTo>
                  <a:pt x="54114" y="7682"/>
                </a:lnTo>
                <a:lnTo>
                  <a:pt x="43939" y="0"/>
                </a:lnTo>
                <a:close/>
              </a:path>
            </a:pathLst>
          </a:custGeom>
          <a:solidFill>
            <a:srgbClr val="E1E4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5" name="object 155"/>
          <p:cNvSpPr/>
          <p:nvPr/>
        </p:nvSpPr>
        <p:spPr>
          <a:xfrm>
            <a:off x="3172612" y="3745224"/>
            <a:ext cx="57377" cy="62813"/>
          </a:xfrm>
          <a:custGeom>
            <a:avLst/>
            <a:gdLst/>
            <a:ahLst/>
            <a:cxnLst/>
            <a:rect l="l" t="t" r="r" b="b"/>
            <a:pathLst>
              <a:path w="57377" h="62813">
                <a:moveTo>
                  <a:pt x="30727" y="0"/>
                </a:moveTo>
                <a:lnTo>
                  <a:pt x="17139" y="3301"/>
                </a:lnTo>
                <a:lnTo>
                  <a:pt x="6661" y="12121"/>
                </a:lnTo>
                <a:lnTo>
                  <a:pt x="767" y="24786"/>
                </a:lnTo>
                <a:lnTo>
                  <a:pt x="0" y="31809"/>
                </a:lnTo>
                <a:lnTo>
                  <a:pt x="3232" y="45934"/>
                </a:lnTo>
                <a:lnTo>
                  <a:pt x="11792" y="56839"/>
                </a:lnTo>
                <a:lnTo>
                  <a:pt x="23976" y="62813"/>
                </a:lnTo>
                <a:lnTo>
                  <a:pt x="39209" y="60347"/>
                </a:lnTo>
                <a:lnTo>
                  <a:pt x="50595" y="52859"/>
                </a:lnTo>
                <a:lnTo>
                  <a:pt x="57377" y="41718"/>
                </a:lnTo>
                <a:lnTo>
                  <a:pt x="55979" y="24050"/>
                </a:lnTo>
                <a:lnTo>
                  <a:pt x="50247" y="11097"/>
                </a:lnTo>
                <a:lnTo>
                  <a:pt x="41418" y="3025"/>
                </a:lnTo>
                <a:lnTo>
                  <a:pt x="30727" y="0"/>
                </a:lnTo>
                <a:close/>
              </a:path>
            </a:pathLst>
          </a:custGeom>
          <a:solidFill>
            <a:srgbClr val="E2E6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6" name="object 156"/>
          <p:cNvSpPr/>
          <p:nvPr/>
        </p:nvSpPr>
        <p:spPr>
          <a:xfrm>
            <a:off x="3174957" y="3748219"/>
            <a:ext cx="54072" cy="57999"/>
          </a:xfrm>
          <a:custGeom>
            <a:avLst/>
            <a:gdLst/>
            <a:ahLst/>
            <a:cxnLst/>
            <a:rect l="l" t="t" r="r" b="b"/>
            <a:pathLst>
              <a:path w="54072" h="57999">
                <a:moveTo>
                  <a:pt x="32482" y="0"/>
                </a:moveTo>
                <a:lnTo>
                  <a:pt x="16683" y="2536"/>
                </a:lnTo>
                <a:lnTo>
                  <a:pt x="5984" y="10255"/>
                </a:lnTo>
                <a:lnTo>
                  <a:pt x="615" y="22129"/>
                </a:lnTo>
                <a:lnTo>
                  <a:pt x="0" y="28814"/>
                </a:lnTo>
                <a:lnTo>
                  <a:pt x="3206" y="43430"/>
                </a:lnTo>
                <a:lnTo>
                  <a:pt x="11977" y="53582"/>
                </a:lnTo>
                <a:lnTo>
                  <a:pt x="25041" y="57999"/>
                </a:lnTo>
                <a:lnTo>
                  <a:pt x="39429" y="54875"/>
                </a:lnTo>
                <a:lnTo>
                  <a:pt x="49416" y="46119"/>
                </a:lnTo>
                <a:lnTo>
                  <a:pt x="54072" y="32898"/>
                </a:lnTo>
                <a:lnTo>
                  <a:pt x="51394" y="16477"/>
                </a:lnTo>
                <a:lnTo>
                  <a:pt x="43785" y="5377"/>
                </a:lnTo>
                <a:lnTo>
                  <a:pt x="32482" y="0"/>
                </a:lnTo>
                <a:close/>
              </a:path>
            </a:pathLst>
          </a:custGeom>
          <a:solidFill>
            <a:srgbClr val="E3E7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7" name="object 157"/>
          <p:cNvSpPr/>
          <p:nvPr/>
        </p:nvSpPr>
        <p:spPr>
          <a:xfrm>
            <a:off x="3177483" y="3750184"/>
            <a:ext cx="51694" cy="56121"/>
          </a:xfrm>
          <a:custGeom>
            <a:avLst/>
            <a:gdLst/>
            <a:ahLst/>
            <a:cxnLst/>
            <a:rect l="l" t="t" r="r" b="b"/>
            <a:pathLst>
              <a:path w="51694" h="56121">
                <a:moveTo>
                  <a:pt x="26865" y="0"/>
                </a:moveTo>
                <a:lnTo>
                  <a:pt x="12923" y="3617"/>
                </a:lnTo>
                <a:lnTo>
                  <a:pt x="3472" y="13251"/>
                </a:lnTo>
                <a:lnTo>
                  <a:pt x="0" y="26849"/>
                </a:lnTo>
                <a:lnTo>
                  <a:pt x="3352" y="42012"/>
                </a:lnTo>
                <a:lnTo>
                  <a:pt x="12158" y="52251"/>
                </a:lnTo>
                <a:lnTo>
                  <a:pt x="24543" y="56121"/>
                </a:lnTo>
                <a:lnTo>
                  <a:pt x="37998" y="52709"/>
                </a:lnTo>
                <a:lnTo>
                  <a:pt x="47523" y="43324"/>
                </a:lnTo>
                <a:lnTo>
                  <a:pt x="51694" y="29253"/>
                </a:lnTo>
                <a:lnTo>
                  <a:pt x="48476" y="14516"/>
                </a:lnTo>
                <a:lnTo>
                  <a:pt x="39692" y="4335"/>
                </a:lnTo>
                <a:lnTo>
                  <a:pt x="26865" y="0"/>
                </a:lnTo>
                <a:close/>
              </a:path>
            </a:pathLst>
          </a:custGeom>
          <a:solidFill>
            <a:srgbClr val="E4E8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8" name="object 158"/>
          <p:cNvSpPr/>
          <p:nvPr/>
        </p:nvSpPr>
        <p:spPr>
          <a:xfrm>
            <a:off x="3179828" y="3752600"/>
            <a:ext cx="46307" cy="48790"/>
          </a:xfrm>
          <a:custGeom>
            <a:avLst/>
            <a:gdLst/>
            <a:ahLst/>
            <a:cxnLst/>
            <a:rect l="l" t="t" r="r" b="b"/>
            <a:pathLst>
              <a:path w="46307" h="48790">
                <a:moveTo>
                  <a:pt x="25120" y="0"/>
                </a:moveTo>
                <a:lnTo>
                  <a:pt x="10475" y="3460"/>
                </a:lnTo>
                <a:lnTo>
                  <a:pt x="2030" y="13277"/>
                </a:lnTo>
                <a:lnTo>
                  <a:pt x="0" y="24433"/>
                </a:lnTo>
                <a:lnTo>
                  <a:pt x="3281" y="39051"/>
                </a:lnTo>
                <a:lnTo>
                  <a:pt x="12373" y="48790"/>
                </a:lnTo>
                <a:lnTo>
                  <a:pt x="29114" y="47801"/>
                </a:lnTo>
                <a:lnTo>
                  <a:pt x="40415" y="41560"/>
                </a:lnTo>
                <a:lnTo>
                  <a:pt x="46307" y="31565"/>
                </a:lnTo>
                <a:lnTo>
                  <a:pt x="43890" y="14485"/>
                </a:lnTo>
                <a:lnTo>
                  <a:pt x="36171" y="4133"/>
                </a:lnTo>
                <a:lnTo>
                  <a:pt x="25120" y="0"/>
                </a:lnTo>
                <a:close/>
              </a:path>
            </a:pathLst>
          </a:custGeom>
          <a:solidFill>
            <a:srgbClr val="E7EA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9" name="object 159"/>
          <p:cNvSpPr/>
          <p:nvPr/>
        </p:nvSpPr>
        <p:spPr>
          <a:xfrm>
            <a:off x="3181992" y="3756103"/>
            <a:ext cx="42918" cy="44322"/>
          </a:xfrm>
          <a:custGeom>
            <a:avLst/>
            <a:gdLst/>
            <a:ahLst/>
            <a:cxnLst/>
            <a:rect l="l" t="t" r="r" b="b"/>
            <a:pathLst>
              <a:path w="42918" h="44322">
                <a:moveTo>
                  <a:pt x="28274" y="0"/>
                </a:moveTo>
                <a:lnTo>
                  <a:pt x="11848" y="2259"/>
                </a:lnTo>
                <a:lnTo>
                  <a:pt x="2580" y="10358"/>
                </a:lnTo>
                <a:lnTo>
                  <a:pt x="0" y="20930"/>
                </a:lnTo>
                <a:lnTo>
                  <a:pt x="3812" y="35963"/>
                </a:lnTo>
                <a:lnTo>
                  <a:pt x="13703" y="44322"/>
                </a:lnTo>
                <a:lnTo>
                  <a:pt x="29821" y="42209"/>
                </a:lnTo>
                <a:lnTo>
                  <a:pt x="39484" y="34350"/>
                </a:lnTo>
                <a:lnTo>
                  <a:pt x="42918" y="21886"/>
                </a:lnTo>
                <a:lnTo>
                  <a:pt x="38925" y="8095"/>
                </a:lnTo>
                <a:lnTo>
                  <a:pt x="28274" y="0"/>
                </a:lnTo>
                <a:close/>
              </a:path>
            </a:pathLst>
          </a:custGeom>
          <a:solidFill>
            <a:srgbClr val="E9EB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0" name="object 160"/>
          <p:cNvSpPr/>
          <p:nvPr/>
        </p:nvSpPr>
        <p:spPr>
          <a:xfrm>
            <a:off x="3184157" y="3759462"/>
            <a:ext cx="37211" cy="39237"/>
          </a:xfrm>
          <a:custGeom>
            <a:avLst/>
            <a:gdLst/>
            <a:ahLst/>
            <a:cxnLst/>
            <a:rect l="l" t="t" r="r" b="b"/>
            <a:pathLst>
              <a:path w="37211" h="39237">
                <a:moveTo>
                  <a:pt x="26459" y="0"/>
                </a:moveTo>
                <a:lnTo>
                  <a:pt x="10477" y="2046"/>
                </a:lnTo>
                <a:lnTo>
                  <a:pt x="1764" y="10255"/>
                </a:lnTo>
                <a:lnTo>
                  <a:pt x="0" y="17571"/>
                </a:lnTo>
                <a:lnTo>
                  <a:pt x="4511" y="31925"/>
                </a:lnTo>
                <a:lnTo>
                  <a:pt x="15129" y="39237"/>
                </a:lnTo>
                <a:lnTo>
                  <a:pt x="29229" y="35503"/>
                </a:lnTo>
                <a:lnTo>
                  <a:pt x="37211" y="25117"/>
                </a:lnTo>
                <a:lnTo>
                  <a:pt x="34764" y="9244"/>
                </a:lnTo>
                <a:lnTo>
                  <a:pt x="26459" y="0"/>
                </a:lnTo>
                <a:close/>
              </a:path>
            </a:pathLst>
          </a:custGeom>
          <a:solidFill>
            <a:srgbClr val="EBED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1" name="object 161"/>
          <p:cNvSpPr/>
          <p:nvPr/>
        </p:nvSpPr>
        <p:spPr>
          <a:xfrm>
            <a:off x="3186322" y="3759744"/>
            <a:ext cx="34031" cy="36936"/>
          </a:xfrm>
          <a:custGeom>
            <a:avLst/>
            <a:gdLst/>
            <a:ahLst/>
            <a:cxnLst/>
            <a:rect l="l" t="t" r="r" b="b"/>
            <a:pathLst>
              <a:path w="34031" h="36936">
                <a:moveTo>
                  <a:pt x="6674" y="0"/>
                </a:moveTo>
                <a:lnTo>
                  <a:pt x="0" y="7662"/>
                </a:lnTo>
                <a:lnTo>
                  <a:pt x="0" y="26916"/>
                </a:lnTo>
                <a:lnTo>
                  <a:pt x="6674" y="36936"/>
                </a:lnTo>
                <a:lnTo>
                  <a:pt x="16054" y="36936"/>
                </a:lnTo>
                <a:lnTo>
                  <a:pt x="27893" y="31245"/>
                </a:lnTo>
                <a:lnTo>
                  <a:pt x="34031" y="18668"/>
                </a:lnTo>
                <a:lnTo>
                  <a:pt x="28614" y="5438"/>
                </a:lnTo>
                <a:lnTo>
                  <a:pt x="16669" y="12"/>
                </a:lnTo>
                <a:lnTo>
                  <a:pt x="6674" y="0"/>
                </a:lnTo>
                <a:close/>
              </a:path>
            </a:pathLst>
          </a:custGeom>
          <a:solidFill>
            <a:srgbClr val="ECEF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2" name="object 162"/>
          <p:cNvSpPr/>
          <p:nvPr/>
        </p:nvSpPr>
        <p:spPr>
          <a:xfrm>
            <a:off x="3188667" y="3762102"/>
            <a:ext cx="29042" cy="32221"/>
          </a:xfrm>
          <a:custGeom>
            <a:avLst/>
            <a:gdLst/>
            <a:ahLst/>
            <a:cxnLst/>
            <a:rect l="l" t="t" r="r" b="b"/>
            <a:pathLst>
              <a:path w="29042" h="32221">
                <a:moveTo>
                  <a:pt x="22548" y="0"/>
                </a:moveTo>
                <a:lnTo>
                  <a:pt x="6493" y="0"/>
                </a:lnTo>
                <a:lnTo>
                  <a:pt x="0" y="7662"/>
                </a:lnTo>
                <a:lnTo>
                  <a:pt x="0" y="24558"/>
                </a:lnTo>
                <a:lnTo>
                  <a:pt x="6493" y="32221"/>
                </a:lnTo>
                <a:lnTo>
                  <a:pt x="22548" y="32221"/>
                </a:lnTo>
                <a:lnTo>
                  <a:pt x="29042" y="24558"/>
                </a:lnTo>
                <a:lnTo>
                  <a:pt x="29042" y="7662"/>
                </a:lnTo>
                <a:lnTo>
                  <a:pt x="22548" y="0"/>
                </a:lnTo>
                <a:close/>
              </a:path>
            </a:pathLst>
          </a:custGeom>
          <a:solidFill>
            <a:srgbClr val="EFF3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3" name="object 163"/>
          <p:cNvSpPr/>
          <p:nvPr/>
        </p:nvSpPr>
        <p:spPr>
          <a:xfrm>
            <a:off x="3190831" y="3764459"/>
            <a:ext cx="24712" cy="27506"/>
          </a:xfrm>
          <a:custGeom>
            <a:avLst/>
            <a:gdLst/>
            <a:ahLst/>
            <a:cxnLst/>
            <a:rect l="l" t="t" r="r" b="b"/>
            <a:pathLst>
              <a:path w="24712" h="27506">
                <a:moveTo>
                  <a:pt x="18038" y="0"/>
                </a:moveTo>
                <a:lnTo>
                  <a:pt x="4329" y="0"/>
                </a:lnTo>
                <a:lnTo>
                  <a:pt x="0" y="5304"/>
                </a:lnTo>
                <a:lnTo>
                  <a:pt x="0" y="19843"/>
                </a:lnTo>
                <a:lnTo>
                  <a:pt x="4329" y="27506"/>
                </a:lnTo>
                <a:lnTo>
                  <a:pt x="18038" y="27506"/>
                </a:lnTo>
                <a:lnTo>
                  <a:pt x="24712" y="19843"/>
                </a:lnTo>
                <a:lnTo>
                  <a:pt x="24712" y="5304"/>
                </a:lnTo>
                <a:lnTo>
                  <a:pt x="18038" y="0"/>
                </a:lnTo>
                <a:close/>
              </a:path>
            </a:pathLst>
          </a:custGeom>
          <a:solidFill>
            <a:srgbClr val="F1F5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4" name="object 164"/>
          <p:cNvSpPr/>
          <p:nvPr/>
        </p:nvSpPr>
        <p:spPr>
          <a:xfrm>
            <a:off x="3192996" y="3767406"/>
            <a:ext cx="20383" cy="22201"/>
          </a:xfrm>
          <a:custGeom>
            <a:avLst/>
            <a:gdLst/>
            <a:ahLst/>
            <a:cxnLst/>
            <a:rect l="l" t="t" r="r" b="b"/>
            <a:pathLst>
              <a:path w="20383" h="22201">
                <a:moveTo>
                  <a:pt x="15873" y="0"/>
                </a:moveTo>
                <a:lnTo>
                  <a:pt x="4870" y="0"/>
                </a:lnTo>
                <a:lnTo>
                  <a:pt x="0" y="4715"/>
                </a:lnTo>
                <a:lnTo>
                  <a:pt x="0" y="16896"/>
                </a:lnTo>
                <a:lnTo>
                  <a:pt x="4870" y="22201"/>
                </a:lnTo>
                <a:lnTo>
                  <a:pt x="15873" y="22201"/>
                </a:lnTo>
                <a:lnTo>
                  <a:pt x="20383" y="16896"/>
                </a:lnTo>
                <a:lnTo>
                  <a:pt x="20383" y="4715"/>
                </a:lnTo>
                <a:lnTo>
                  <a:pt x="15873" y="0"/>
                </a:lnTo>
                <a:close/>
              </a:path>
            </a:pathLst>
          </a:custGeom>
          <a:solidFill>
            <a:srgbClr val="F3F6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5" name="object 165"/>
          <p:cNvSpPr/>
          <p:nvPr/>
        </p:nvSpPr>
        <p:spPr>
          <a:xfrm>
            <a:off x="3195160" y="3769764"/>
            <a:ext cx="16054" cy="16896"/>
          </a:xfrm>
          <a:custGeom>
            <a:avLst/>
            <a:gdLst/>
            <a:ahLst/>
            <a:cxnLst/>
            <a:rect l="l" t="t" r="r" b="b"/>
            <a:pathLst>
              <a:path w="16054" h="16896">
                <a:moveTo>
                  <a:pt x="11544" y="0"/>
                </a:moveTo>
                <a:lnTo>
                  <a:pt x="2705" y="0"/>
                </a:lnTo>
                <a:lnTo>
                  <a:pt x="0" y="2357"/>
                </a:lnTo>
                <a:lnTo>
                  <a:pt x="0" y="11984"/>
                </a:lnTo>
                <a:lnTo>
                  <a:pt x="2705" y="16896"/>
                </a:lnTo>
                <a:lnTo>
                  <a:pt x="11544" y="16896"/>
                </a:lnTo>
                <a:lnTo>
                  <a:pt x="16054" y="11984"/>
                </a:lnTo>
                <a:lnTo>
                  <a:pt x="16054" y="2357"/>
                </a:lnTo>
                <a:lnTo>
                  <a:pt x="11544" y="0"/>
                </a:lnTo>
                <a:close/>
              </a:path>
            </a:pathLst>
          </a:custGeom>
          <a:solidFill>
            <a:srgbClr val="F5F8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6" name="object 166"/>
          <p:cNvSpPr/>
          <p:nvPr/>
        </p:nvSpPr>
        <p:spPr>
          <a:xfrm>
            <a:off x="3197866" y="3772122"/>
            <a:ext cx="13348" cy="14538"/>
          </a:xfrm>
          <a:custGeom>
            <a:avLst/>
            <a:gdLst/>
            <a:ahLst/>
            <a:cxnLst/>
            <a:rect l="l" t="t" r="r" b="b"/>
            <a:pathLst>
              <a:path w="13348" h="14538">
                <a:moveTo>
                  <a:pt x="11003" y="0"/>
                </a:moveTo>
                <a:lnTo>
                  <a:pt x="2164" y="0"/>
                </a:lnTo>
                <a:lnTo>
                  <a:pt x="0" y="2554"/>
                </a:lnTo>
                <a:lnTo>
                  <a:pt x="0" y="12181"/>
                </a:lnTo>
                <a:lnTo>
                  <a:pt x="2164" y="14538"/>
                </a:lnTo>
                <a:lnTo>
                  <a:pt x="11003" y="14538"/>
                </a:lnTo>
                <a:lnTo>
                  <a:pt x="13348" y="12181"/>
                </a:lnTo>
                <a:lnTo>
                  <a:pt x="13348" y="2554"/>
                </a:lnTo>
                <a:lnTo>
                  <a:pt x="11003" y="0"/>
                </a:lnTo>
                <a:close/>
              </a:path>
            </a:pathLst>
          </a:custGeom>
          <a:solidFill>
            <a:srgbClr val="F6F8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7" name="object 167"/>
          <p:cNvSpPr/>
          <p:nvPr/>
        </p:nvSpPr>
        <p:spPr>
          <a:xfrm>
            <a:off x="3200031" y="3774676"/>
            <a:ext cx="8838" cy="9627"/>
          </a:xfrm>
          <a:custGeom>
            <a:avLst/>
            <a:gdLst/>
            <a:ahLst/>
            <a:cxnLst/>
            <a:rect l="l" t="t" r="r" b="b"/>
            <a:pathLst>
              <a:path w="8838" h="9627">
                <a:moveTo>
                  <a:pt x="6674" y="0"/>
                </a:moveTo>
                <a:lnTo>
                  <a:pt x="2345" y="0"/>
                </a:lnTo>
                <a:lnTo>
                  <a:pt x="0" y="2357"/>
                </a:lnTo>
                <a:lnTo>
                  <a:pt x="0" y="7072"/>
                </a:lnTo>
                <a:lnTo>
                  <a:pt x="2345" y="9627"/>
                </a:lnTo>
                <a:lnTo>
                  <a:pt x="6674" y="9627"/>
                </a:lnTo>
                <a:lnTo>
                  <a:pt x="8838" y="7072"/>
                </a:lnTo>
                <a:lnTo>
                  <a:pt x="8838" y="2357"/>
                </a:lnTo>
                <a:lnTo>
                  <a:pt x="6674" y="0"/>
                </a:lnTo>
                <a:close/>
              </a:path>
            </a:pathLst>
          </a:custGeom>
          <a:solidFill>
            <a:srgbClr val="F7F9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8" name="object 168"/>
          <p:cNvSpPr/>
          <p:nvPr/>
        </p:nvSpPr>
        <p:spPr>
          <a:xfrm>
            <a:off x="3202376" y="3777034"/>
            <a:ext cx="4329" cy="4715"/>
          </a:xfrm>
          <a:custGeom>
            <a:avLst/>
            <a:gdLst/>
            <a:ahLst/>
            <a:cxnLst/>
            <a:rect l="l" t="t" r="r" b="b"/>
            <a:pathLst>
              <a:path w="4329" h="4715">
                <a:moveTo>
                  <a:pt x="0" y="2357"/>
                </a:moveTo>
                <a:lnTo>
                  <a:pt x="4329" y="2357"/>
                </a:lnTo>
              </a:path>
            </a:pathLst>
          </a:custGeom>
          <a:ln w="5985">
            <a:solidFill>
              <a:srgbClr val="F8FA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9" name="object 169"/>
          <p:cNvSpPr/>
          <p:nvPr/>
        </p:nvSpPr>
        <p:spPr>
          <a:xfrm>
            <a:off x="3204541" y="3779391"/>
            <a:ext cx="2164" cy="2357"/>
          </a:xfrm>
          <a:custGeom>
            <a:avLst/>
            <a:gdLst/>
            <a:ahLst/>
            <a:cxnLst/>
            <a:rect l="l" t="t" r="r" b="b"/>
            <a:pathLst>
              <a:path w="2164" h="2357">
                <a:moveTo>
                  <a:pt x="0" y="1178"/>
                </a:moveTo>
                <a:lnTo>
                  <a:pt x="2164" y="1178"/>
                </a:lnTo>
              </a:path>
            </a:pathLst>
          </a:custGeom>
          <a:ln w="3627">
            <a:solidFill>
              <a:srgbClr val="F8FB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0" name="object 170"/>
          <p:cNvSpPr/>
          <p:nvPr/>
        </p:nvSpPr>
        <p:spPr>
          <a:xfrm>
            <a:off x="3629170" y="4433151"/>
            <a:ext cx="73000" cy="80902"/>
          </a:xfrm>
          <a:custGeom>
            <a:avLst/>
            <a:gdLst/>
            <a:ahLst/>
            <a:cxnLst/>
            <a:rect l="l" t="t" r="r" b="b"/>
            <a:pathLst>
              <a:path w="73000" h="80902">
                <a:moveTo>
                  <a:pt x="35908" y="0"/>
                </a:moveTo>
                <a:lnTo>
                  <a:pt x="3544" y="21948"/>
                </a:lnTo>
                <a:lnTo>
                  <a:pt x="0" y="39411"/>
                </a:lnTo>
                <a:lnTo>
                  <a:pt x="2347" y="54128"/>
                </a:lnTo>
                <a:lnTo>
                  <a:pt x="8858" y="66803"/>
                </a:lnTo>
                <a:lnTo>
                  <a:pt x="18733" y="76155"/>
                </a:lnTo>
                <a:lnTo>
                  <a:pt x="31172" y="80902"/>
                </a:lnTo>
                <a:lnTo>
                  <a:pt x="45915" y="78613"/>
                </a:lnTo>
                <a:lnTo>
                  <a:pt x="58231" y="71980"/>
                </a:lnTo>
                <a:lnTo>
                  <a:pt x="67474" y="61991"/>
                </a:lnTo>
                <a:lnTo>
                  <a:pt x="73000" y="49638"/>
                </a:lnTo>
                <a:lnTo>
                  <a:pt x="71597" y="32110"/>
                </a:lnTo>
                <a:lnTo>
                  <a:pt x="66360" y="18274"/>
                </a:lnTo>
                <a:lnTo>
                  <a:pt x="58115" y="8237"/>
                </a:lnTo>
                <a:lnTo>
                  <a:pt x="47689" y="2110"/>
                </a:lnTo>
                <a:lnTo>
                  <a:pt x="35908" y="0"/>
                </a:lnTo>
                <a:close/>
              </a:path>
            </a:pathLst>
          </a:custGeom>
          <a:solidFill>
            <a:srgbClr val="081D57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1" name="object 171"/>
          <p:cNvSpPr/>
          <p:nvPr/>
        </p:nvSpPr>
        <p:spPr>
          <a:xfrm>
            <a:off x="3601751" y="4405796"/>
            <a:ext cx="73329" cy="78399"/>
          </a:xfrm>
          <a:custGeom>
            <a:avLst/>
            <a:gdLst/>
            <a:ahLst/>
            <a:cxnLst/>
            <a:rect l="l" t="t" r="r" b="b"/>
            <a:pathLst>
              <a:path w="73329" h="78399">
                <a:moveTo>
                  <a:pt x="47979" y="0"/>
                </a:moveTo>
                <a:lnTo>
                  <a:pt x="7482" y="14031"/>
                </a:lnTo>
                <a:lnTo>
                  <a:pt x="0" y="36961"/>
                </a:lnTo>
                <a:lnTo>
                  <a:pt x="2369" y="51597"/>
                </a:lnTo>
                <a:lnTo>
                  <a:pt x="8928" y="64218"/>
                </a:lnTo>
                <a:lnTo>
                  <a:pt x="18854" y="73569"/>
                </a:lnTo>
                <a:lnTo>
                  <a:pt x="31322" y="78399"/>
                </a:lnTo>
                <a:lnTo>
                  <a:pt x="46201" y="76154"/>
                </a:lnTo>
                <a:lnTo>
                  <a:pt x="58559" y="69578"/>
                </a:lnTo>
                <a:lnTo>
                  <a:pt x="67801" y="59652"/>
                </a:lnTo>
                <a:lnTo>
                  <a:pt x="73329" y="47358"/>
                </a:lnTo>
                <a:lnTo>
                  <a:pt x="71942" y="29715"/>
                </a:lnTo>
                <a:lnTo>
                  <a:pt x="66706" y="15904"/>
                </a:lnTo>
                <a:lnTo>
                  <a:pt x="58444" y="5979"/>
                </a:lnTo>
                <a:lnTo>
                  <a:pt x="47979" y="0"/>
                </a:lnTo>
                <a:close/>
              </a:path>
            </a:pathLst>
          </a:custGeom>
          <a:solidFill>
            <a:srgbClr val="E0E3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2" name="object 172"/>
          <p:cNvSpPr/>
          <p:nvPr/>
        </p:nvSpPr>
        <p:spPr>
          <a:xfrm>
            <a:off x="3603916" y="4407097"/>
            <a:ext cx="66747" cy="69826"/>
          </a:xfrm>
          <a:custGeom>
            <a:avLst/>
            <a:gdLst/>
            <a:ahLst/>
            <a:cxnLst/>
            <a:rect l="l" t="t" r="r" b="b"/>
            <a:pathLst>
              <a:path w="66747" h="69826">
                <a:moveTo>
                  <a:pt x="41069" y="0"/>
                </a:moveTo>
                <a:lnTo>
                  <a:pt x="4491" y="18411"/>
                </a:lnTo>
                <a:lnTo>
                  <a:pt x="0" y="35661"/>
                </a:lnTo>
                <a:lnTo>
                  <a:pt x="2815" y="49883"/>
                </a:lnTo>
                <a:lnTo>
                  <a:pt x="10392" y="61750"/>
                </a:lnTo>
                <a:lnTo>
                  <a:pt x="21425" y="69826"/>
                </a:lnTo>
                <a:lnTo>
                  <a:pt x="38574" y="69166"/>
                </a:lnTo>
                <a:lnTo>
                  <a:pt x="51894" y="64281"/>
                </a:lnTo>
                <a:lnTo>
                  <a:pt x="61309" y="56111"/>
                </a:lnTo>
                <a:lnTo>
                  <a:pt x="66747" y="45596"/>
                </a:lnTo>
                <a:lnTo>
                  <a:pt x="65368" y="28142"/>
                </a:lnTo>
                <a:lnTo>
                  <a:pt x="59994" y="14561"/>
                </a:lnTo>
                <a:lnTo>
                  <a:pt x="51577" y="5099"/>
                </a:lnTo>
                <a:lnTo>
                  <a:pt x="41069" y="0"/>
                </a:lnTo>
                <a:close/>
              </a:path>
            </a:pathLst>
          </a:custGeom>
          <a:solidFill>
            <a:srgbClr val="E0E3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3" name="object 173"/>
          <p:cNvSpPr/>
          <p:nvPr/>
        </p:nvSpPr>
        <p:spPr>
          <a:xfrm>
            <a:off x="3606622" y="4411001"/>
            <a:ext cx="62913" cy="64913"/>
          </a:xfrm>
          <a:custGeom>
            <a:avLst/>
            <a:gdLst/>
            <a:ahLst/>
            <a:cxnLst/>
            <a:rect l="l" t="t" r="r" b="b"/>
            <a:pathLst>
              <a:path w="62913" h="64913">
                <a:moveTo>
                  <a:pt x="43366" y="0"/>
                </a:moveTo>
                <a:lnTo>
                  <a:pt x="4381" y="14486"/>
                </a:lnTo>
                <a:lnTo>
                  <a:pt x="0" y="31757"/>
                </a:lnTo>
                <a:lnTo>
                  <a:pt x="2755" y="46558"/>
                </a:lnTo>
                <a:lnTo>
                  <a:pt x="10368" y="58017"/>
                </a:lnTo>
                <a:lnTo>
                  <a:pt x="21862" y="64913"/>
                </a:lnTo>
                <a:lnTo>
                  <a:pt x="38790" y="63437"/>
                </a:lnTo>
                <a:lnTo>
                  <a:pt x="51267" y="57551"/>
                </a:lnTo>
                <a:lnTo>
                  <a:pt x="59305" y="48121"/>
                </a:lnTo>
                <a:lnTo>
                  <a:pt x="62913" y="36010"/>
                </a:lnTo>
                <a:lnTo>
                  <a:pt x="60538" y="19665"/>
                </a:lnTo>
                <a:lnTo>
                  <a:pt x="53707" y="7501"/>
                </a:lnTo>
                <a:lnTo>
                  <a:pt x="43366" y="0"/>
                </a:lnTo>
                <a:close/>
              </a:path>
            </a:pathLst>
          </a:custGeom>
          <a:solidFill>
            <a:srgbClr val="E1E4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4" name="object 174"/>
          <p:cNvSpPr/>
          <p:nvPr/>
        </p:nvSpPr>
        <p:spPr>
          <a:xfrm>
            <a:off x="3608787" y="4411059"/>
            <a:ext cx="56776" cy="63239"/>
          </a:xfrm>
          <a:custGeom>
            <a:avLst/>
            <a:gdLst/>
            <a:ahLst/>
            <a:cxnLst/>
            <a:rect l="l" t="t" r="r" b="b"/>
            <a:pathLst>
              <a:path w="56776" h="63239">
                <a:moveTo>
                  <a:pt x="30469" y="0"/>
                </a:moveTo>
                <a:lnTo>
                  <a:pt x="16742" y="3392"/>
                </a:lnTo>
                <a:lnTo>
                  <a:pt x="6381" y="12370"/>
                </a:lnTo>
                <a:lnTo>
                  <a:pt x="691" y="25055"/>
                </a:lnTo>
                <a:lnTo>
                  <a:pt x="0" y="31699"/>
                </a:lnTo>
                <a:lnTo>
                  <a:pt x="3113" y="45935"/>
                </a:lnTo>
                <a:lnTo>
                  <a:pt x="11429" y="57070"/>
                </a:lnTo>
                <a:lnTo>
                  <a:pt x="23410" y="63239"/>
                </a:lnTo>
                <a:lnTo>
                  <a:pt x="38770" y="60745"/>
                </a:lnTo>
                <a:lnTo>
                  <a:pt x="50077" y="53184"/>
                </a:lnTo>
                <a:lnTo>
                  <a:pt x="56776" y="42013"/>
                </a:lnTo>
                <a:lnTo>
                  <a:pt x="55505" y="24410"/>
                </a:lnTo>
                <a:lnTo>
                  <a:pt x="49976" y="11385"/>
                </a:lnTo>
                <a:lnTo>
                  <a:pt x="41271" y="3171"/>
                </a:lnTo>
                <a:lnTo>
                  <a:pt x="30469" y="0"/>
                </a:lnTo>
                <a:close/>
              </a:path>
            </a:pathLst>
          </a:custGeom>
          <a:solidFill>
            <a:srgbClr val="E2E6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5" name="object 175"/>
          <p:cNvSpPr/>
          <p:nvPr/>
        </p:nvSpPr>
        <p:spPr>
          <a:xfrm>
            <a:off x="3610951" y="4414011"/>
            <a:ext cx="53660" cy="58446"/>
          </a:xfrm>
          <a:custGeom>
            <a:avLst/>
            <a:gdLst/>
            <a:ahLst/>
            <a:cxnLst/>
            <a:rect l="l" t="t" r="r" b="b"/>
            <a:pathLst>
              <a:path w="53660" h="58446">
                <a:moveTo>
                  <a:pt x="32708" y="0"/>
                </a:moveTo>
                <a:lnTo>
                  <a:pt x="16687" y="2527"/>
                </a:lnTo>
                <a:lnTo>
                  <a:pt x="5985" y="10260"/>
                </a:lnTo>
                <a:lnTo>
                  <a:pt x="646" y="21962"/>
                </a:lnTo>
                <a:lnTo>
                  <a:pt x="0" y="28747"/>
                </a:lnTo>
                <a:lnTo>
                  <a:pt x="3098" y="43451"/>
                </a:lnTo>
                <a:lnTo>
                  <a:pt x="11647" y="53833"/>
                </a:lnTo>
                <a:lnTo>
                  <a:pt x="24524" y="58446"/>
                </a:lnTo>
                <a:lnTo>
                  <a:pt x="39107" y="55293"/>
                </a:lnTo>
                <a:lnTo>
                  <a:pt x="49019" y="46507"/>
                </a:lnTo>
                <a:lnTo>
                  <a:pt x="53660" y="33384"/>
                </a:lnTo>
                <a:lnTo>
                  <a:pt x="51173" y="16963"/>
                </a:lnTo>
                <a:lnTo>
                  <a:pt x="43870" y="5658"/>
                </a:lnTo>
                <a:lnTo>
                  <a:pt x="32708" y="0"/>
                </a:lnTo>
                <a:close/>
              </a:path>
            </a:pathLst>
          </a:custGeom>
          <a:solidFill>
            <a:srgbClr val="E3E7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6" name="object 176"/>
          <p:cNvSpPr/>
          <p:nvPr/>
        </p:nvSpPr>
        <p:spPr>
          <a:xfrm>
            <a:off x="3613116" y="4415968"/>
            <a:ext cx="51640" cy="56581"/>
          </a:xfrm>
          <a:custGeom>
            <a:avLst/>
            <a:gdLst/>
            <a:ahLst/>
            <a:cxnLst/>
            <a:rect l="l" t="t" r="r" b="b"/>
            <a:pathLst>
              <a:path w="51640" h="56581">
                <a:moveTo>
                  <a:pt x="27625" y="0"/>
                </a:moveTo>
                <a:lnTo>
                  <a:pt x="13334" y="3582"/>
                </a:lnTo>
                <a:lnTo>
                  <a:pt x="3707" y="13062"/>
                </a:lnTo>
                <a:lnTo>
                  <a:pt x="6" y="26165"/>
                </a:lnTo>
                <a:lnTo>
                  <a:pt x="0" y="26790"/>
                </a:lnTo>
                <a:lnTo>
                  <a:pt x="3285" y="41959"/>
                </a:lnTo>
                <a:lnTo>
                  <a:pt x="11931" y="52427"/>
                </a:lnTo>
                <a:lnTo>
                  <a:pt x="24119" y="56581"/>
                </a:lnTo>
                <a:lnTo>
                  <a:pt x="37902" y="53168"/>
                </a:lnTo>
                <a:lnTo>
                  <a:pt x="47402" y="43841"/>
                </a:lnTo>
                <a:lnTo>
                  <a:pt x="51640" y="30006"/>
                </a:lnTo>
                <a:lnTo>
                  <a:pt x="48666" y="15146"/>
                </a:lnTo>
                <a:lnTo>
                  <a:pt x="40274" y="4689"/>
                </a:lnTo>
                <a:lnTo>
                  <a:pt x="27625" y="0"/>
                </a:lnTo>
                <a:close/>
              </a:path>
            </a:pathLst>
          </a:custGeom>
          <a:solidFill>
            <a:srgbClr val="E4E8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7" name="object 177"/>
          <p:cNvSpPr/>
          <p:nvPr/>
        </p:nvSpPr>
        <p:spPr>
          <a:xfrm>
            <a:off x="3615461" y="4418413"/>
            <a:ext cx="46206" cy="48954"/>
          </a:xfrm>
          <a:custGeom>
            <a:avLst/>
            <a:gdLst/>
            <a:ahLst/>
            <a:cxnLst/>
            <a:rect l="l" t="t" r="r" b="b"/>
            <a:pathLst>
              <a:path w="46206" h="48954">
                <a:moveTo>
                  <a:pt x="25607" y="0"/>
                </a:moveTo>
                <a:lnTo>
                  <a:pt x="10721" y="3470"/>
                </a:lnTo>
                <a:lnTo>
                  <a:pt x="2147" y="13172"/>
                </a:lnTo>
                <a:lnTo>
                  <a:pt x="0" y="24345"/>
                </a:lnTo>
                <a:lnTo>
                  <a:pt x="3213" y="38963"/>
                </a:lnTo>
                <a:lnTo>
                  <a:pt x="12126" y="48954"/>
                </a:lnTo>
                <a:lnTo>
                  <a:pt x="29054" y="48074"/>
                </a:lnTo>
                <a:lnTo>
                  <a:pt x="40326" y="41890"/>
                </a:lnTo>
                <a:lnTo>
                  <a:pt x="46206" y="31994"/>
                </a:lnTo>
                <a:lnTo>
                  <a:pt x="44020" y="14948"/>
                </a:lnTo>
                <a:lnTo>
                  <a:pt x="36606" y="4393"/>
                </a:lnTo>
                <a:lnTo>
                  <a:pt x="25607" y="0"/>
                </a:lnTo>
                <a:close/>
              </a:path>
            </a:pathLst>
          </a:custGeom>
          <a:solidFill>
            <a:srgbClr val="E7EA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8" name="object 178"/>
          <p:cNvSpPr/>
          <p:nvPr/>
        </p:nvSpPr>
        <p:spPr>
          <a:xfrm>
            <a:off x="3617625" y="4422069"/>
            <a:ext cx="42902" cy="44366"/>
          </a:xfrm>
          <a:custGeom>
            <a:avLst/>
            <a:gdLst/>
            <a:ahLst/>
            <a:cxnLst/>
            <a:rect l="l" t="t" r="r" b="b"/>
            <a:pathLst>
              <a:path w="42902" h="44366">
                <a:moveTo>
                  <a:pt x="28740" y="0"/>
                </a:moveTo>
                <a:lnTo>
                  <a:pt x="12275" y="2200"/>
                </a:lnTo>
                <a:lnTo>
                  <a:pt x="2792" y="10173"/>
                </a:lnTo>
                <a:lnTo>
                  <a:pt x="0" y="20689"/>
                </a:lnTo>
                <a:lnTo>
                  <a:pt x="3839" y="35737"/>
                </a:lnTo>
                <a:lnTo>
                  <a:pt x="13594" y="44366"/>
                </a:lnTo>
                <a:lnTo>
                  <a:pt x="29875" y="42306"/>
                </a:lnTo>
                <a:lnTo>
                  <a:pt x="39456" y="34462"/>
                </a:lnTo>
                <a:lnTo>
                  <a:pt x="42902" y="22152"/>
                </a:lnTo>
                <a:lnTo>
                  <a:pt x="39143" y="8348"/>
                </a:lnTo>
                <a:lnTo>
                  <a:pt x="28740" y="0"/>
                </a:lnTo>
                <a:close/>
              </a:path>
            </a:pathLst>
          </a:custGeom>
          <a:solidFill>
            <a:srgbClr val="E9EB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9" name="object 179"/>
          <p:cNvSpPr/>
          <p:nvPr/>
        </p:nvSpPr>
        <p:spPr>
          <a:xfrm>
            <a:off x="3619790" y="4425234"/>
            <a:ext cx="37361" cy="39283"/>
          </a:xfrm>
          <a:custGeom>
            <a:avLst/>
            <a:gdLst/>
            <a:ahLst/>
            <a:cxnLst/>
            <a:rect l="l" t="t" r="r" b="b"/>
            <a:pathLst>
              <a:path w="37361" h="39283">
                <a:moveTo>
                  <a:pt x="26810" y="0"/>
                </a:moveTo>
                <a:lnTo>
                  <a:pt x="10940" y="1927"/>
                </a:lnTo>
                <a:lnTo>
                  <a:pt x="1967" y="9990"/>
                </a:lnTo>
                <a:lnTo>
                  <a:pt x="0" y="17524"/>
                </a:lnTo>
                <a:lnTo>
                  <a:pt x="4662" y="31858"/>
                </a:lnTo>
                <a:lnTo>
                  <a:pt x="15197" y="39283"/>
                </a:lnTo>
                <a:lnTo>
                  <a:pt x="29400" y="35548"/>
                </a:lnTo>
                <a:lnTo>
                  <a:pt x="37361" y="25194"/>
                </a:lnTo>
                <a:lnTo>
                  <a:pt x="35019" y="9320"/>
                </a:lnTo>
                <a:lnTo>
                  <a:pt x="26810" y="0"/>
                </a:lnTo>
                <a:close/>
              </a:path>
            </a:pathLst>
          </a:custGeom>
          <a:solidFill>
            <a:srgbClr val="EBED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0" name="object 180"/>
          <p:cNvSpPr/>
          <p:nvPr/>
        </p:nvSpPr>
        <p:spPr>
          <a:xfrm>
            <a:off x="3621955" y="4425940"/>
            <a:ext cx="34026" cy="36524"/>
          </a:xfrm>
          <a:custGeom>
            <a:avLst/>
            <a:gdLst/>
            <a:ahLst/>
            <a:cxnLst/>
            <a:rect l="l" t="t" r="r" b="b"/>
            <a:pathLst>
              <a:path w="34026" h="36524">
                <a:moveTo>
                  <a:pt x="7215" y="0"/>
                </a:moveTo>
                <a:lnTo>
                  <a:pt x="0" y="7210"/>
                </a:lnTo>
                <a:lnTo>
                  <a:pt x="0" y="16817"/>
                </a:lnTo>
                <a:lnTo>
                  <a:pt x="4706" y="30450"/>
                </a:lnTo>
                <a:lnTo>
                  <a:pt x="16035" y="36524"/>
                </a:lnTo>
                <a:lnTo>
                  <a:pt x="27869" y="30994"/>
                </a:lnTo>
                <a:lnTo>
                  <a:pt x="34026" y="18318"/>
                </a:lnTo>
                <a:lnTo>
                  <a:pt x="28520" y="5127"/>
                </a:lnTo>
                <a:lnTo>
                  <a:pt x="16421" y="4"/>
                </a:lnTo>
                <a:lnTo>
                  <a:pt x="7215" y="0"/>
                </a:lnTo>
                <a:close/>
              </a:path>
            </a:pathLst>
          </a:custGeom>
          <a:solidFill>
            <a:srgbClr val="ECEF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1" name="object 181"/>
          <p:cNvSpPr/>
          <p:nvPr/>
        </p:nvSpPr>
        <p:spPr>
          <a:xfrm>
            <a:off x="3624300" y="4428337"/>
            <a:ext cx="29583" cy="31730"/>
          </a:xfrm>
          <a:custGeom>
            <a:avLst/>
            <a:gdLst/>
            <a:ahLst/>
            <a:cxnLst/>
            <a:rect l="l" t="t" r="r" b="b"/>
            <a:pathLst>
              <a:path w="29583" h="31730">
                <a:moveTo>
                  <a:pt x="22548" y="0"/>
                </a:moveTo>
                <a:lnTo>
                  <a:pt x="7035" y="0"/>
                </a:lnTo>
                <a:lnTo>
                  <a:pt x="0" y="7210"/>
                </a:lnTo>
                <a:lnTo>
                  <a:pt x="0" y="24519"/>
                </a:lnTo>
                <a:lnTo>
                  <a:pt x="7035" y="31730"/>
                </a:lnTo>
                <a:lnTo>
                  <a:pt x="22548" y="31730"/>
                </a:lnTo>
                <a:lnTo>
                  <a:pt x="29583" y="24519"/>
                </a:lnTo>
                <a:lnTo>
                  <a:pt x="29583" y="7210"/>
                </a:lnTo>
                <a:lnTo>
                  <a:pt x="22548" y="0"/>
                </a:lnTo>
                <a:close/>
              </a:path>
            </a:pathLst>
          </a:custGeom>
          <a:solidFill>
            <a:srgbClr val="EFF3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2" name="object 182"/>
          <p:cNvSpPr/>
          <p:nvPr/>
        </p:nvSpPr>
        <p:spPr>
          <a:xfrm>
            <a:off x="3626825" y="4430734"/>
            <a:ext cx="24893" cy="26936"/>
          </a:xfrm>
          <a:custGeom>
            <a:avLst/>
            <a:gdLst/>
            <a:ahLst/>
            <a:cxnLst/>
            <a:rect l="l" t="t" r="r" b="b"/>
            <a:pathLst>
              <a:path w="24893" h="26936">
                <a:moveTo>
                  <a:pt x="17858" y="0"/>
                </a:moveTo>
                <a:lnTo>
                  <a:pt x="4509" y="0"/>
                </a:lnTo>
                <a:lnTo>
                  <a:pt x="0" y="4813"/>
                </a:lnTo>
                <a:lnTo>
                  <a:pt x="0" y="19725"/>
                </a:lnTo>
                <a:lnTo>
                  <a:pt x="4509" y="26936"/>
                </a:lnTo>
                <a:lnTo>
                  <a:pt x="17858" y="26936"/>
                </a:lnTo>
                <a:lnTo>
                  <a:pt x="24893" y="19725"/>
                </a:lnTo>
                <a:lnTo>
                  <a:pt x="24893" y="4813"/>
                </a:lnTo>
                <a:lnTo>
                  <a:pt x="17858" y="0"/>
                </a:lnTo>
                <a:close/>
              </a:path>
            </a:pathLst>
          </a:custGeom>
          <a:solidFill>
            <a:srgbClr val="F1F5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3" name="object 183"/>
          <p:cNvSpPr/>
          <p:nvPr/>
        </p:nvSpPr>
        <p:spPr>
          <a:xfrm>
            <a:off x="3629170" y="4433151"/>
            <a:ext cx="20203" cy="22103"/>
          </a:xfrm>
          <a:custGeom>
            <a:avLst/>
            <a:gdLst/>
            <a:ahLst/>
            <a:cxnLst/>
            <a:rect l="l" t="t" r="r" b="b"/>
            <a:pathLst>
              <a:path w="20203" h="22103">
                <a:moveTo>
                  <a:pt x="15513" y="0"/>
                </a:moveTo>
                <a:lnTo>
                  <a:pt x="4329" y="0"/>
                </a:lnTo>
                <a:lnTo>
                  <a:pt x="0" y="4793"/>
                </a:lnTo>
                <a:lnTo>
                  <a:pt x="0" y="17309"/>
                </a:lnTo>
                <a:lnTo>
                  <a:pt x="4329" y="22103"/>
                </a:lnTo>
                <a:lnTo>
                  <a:pt x="15513" y="22103"/>
                </a:lnTo>
                <a:lnTo>
                  <a:pt x="20203" y="17309"/>
                </a:lnTo>
                <a:lnTo>
                  <a:pt x="20203" y="4793"/>
                </a:lnTo>
                <a:lnTo>
                  <a:pt x="15513" y="0"/>
                </a:lnTo>
                <a:close/>
              </a:path>
            </a:pathLst>
          </a:custGeom>
          <a:solidFill>
            <a:srgbClr val="F3F6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4" name="object 184"/>
          <p:cNvSpPr/>
          <p:nvPr/>
        </p:nvSpPr>
        <p:spPr>
          <a:xfrm>
            <a:off x="3631335" y="4435548"/>
            <a:ext cx="15513" cy="17309"/>
          </a:xfrm>
          <a:custGeom>
            <a:avLst/>
            <a:gdLst/>
            <a:ahLst/>
            <a:cxnLst/>
            <a:rect l="l" t="t" r="r" b="b"/>
            <a:pathLst>
              <a:path w="15513" h="17309">
                <a:moveTo>
                  <a:pt x="11003" y="0"/>
                </a:moveTo>
                <a:lnTo>
                  <a:pt x="2164" y="0"/>
                </a:lnTo>
                <a:lnTo>
                  <a:pt x="0" y="2396"/>
                </a:lnTo>
                <a:lnTo>
                  <a:pt x="0" y="12495"/>
                </a:lnTo>
                <a:lnTo>
                  <a:pt x="2164" y="17309"/>
                </a:lnTo>
                <a:lnTo>
                  <a:pt x="11003" y="17309"/>
                </a:lnTo>
                <a:lnTo>
                  <a:pt x="15513" y="12495"/>
                </a:lnTo>
                <a:lnTo>
                  <a:pt x="15513" y="2396"/>
                </a:lnTo>
                <a:lnTo>
                  <a:pt x="11003" y="0"/>
                </a:lnTo>
                <a:close/>
              </a:path>
            </a:pathLst>
          </a:custGeom>
          <a:solidFill>
            <a:srgbClr val="F5F8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5" name="object 185"/>
          <p:cNvSpPr/>
          <p:nvPr/>
        </p:nvSpPr>
        <p:spPr>
          <a:xfrm>
            <a:off x="3633499" y="4437945"/>
            <a:ext cx="13348" cy="14912"/>
          </a:xfrm>
          <a:custGeom>
            <a:avLst/>
            <a:gdLst/>
            <a:ahLst/>
            <a:cxnLst/>
            <a:rect l="l" t="t" r="r" b="b"/>
            <a:pathLst>
              <a:path w="13348" h="14912">
                <a:moveTo>
                  <a:pt x="11183" y="0"/>
                </a:moveTo>
                <a:lnTo>
                  <a:pt x="2164" y="0"/>
                </a:lnTo>
                <a:lnTo>
                  <a:pt x="0" y="2416"/>
                </a:lnTo>
                <a:lnTo>
                  <a:pt x="0" y="12515"/>
                </a:lnTo>
                <a:lnTo>
                  <a:pt x="2164" y="14912"/>
                </a:lnTo>
                <a:lnTo>
                  <a:pt x="11183" y="14912"/>
                </a:lnTo>
                <a:lnTo>
                  <a:pt x="13348" y="12515"/>
                </a:lnTo>
                <a:lnTo>
                  <a:pt x="13348" y="2416"/>
                </a:lnTo>
                <a:lnTo>
                  <a:pt x="11183" y="0"/>
                </a:lnTo>
                <a:close/>
              </a:path>
            </a:pathLst>
          </a:custGeom>
          <a:solidFill>
            <a:srgbClr val="F6F8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6" name="object 186"/>
          <p:cNvSpPr/>
          <p:nvPr/>
        </p:nvSpPr>
        <p:spPr>
          <a:xfrm>
            <a:off x="3635664" y="4440361"/>
            <a:ext cx="9019" cy="10098"/>
          </a:xfrm>
          <a:custGeom>
            <a:avLst/>
            <a:gdLst/>
            <a:ahLst/>
            <a:cxnLst/>
            <a:rect l="l" t="t" r="r" b="b"/>
            <a:pathLst>
              <a:path w="9019" h="10098">
                <a:moveTo>
                  <a:pt x="6674" y="0"/>
                </a:moveTo>
                <a:lnTo>
                  <a:pt x="2345" y="0"/>
                </a:lnTo>
                <a:lnTo>
                  <a:pt x="0" y="2396"/>
                </a:lnTo>
                <a:lnTo>
                  <a:pt x="0" y="7682"/>
                </a:lnTo>
                <a:lnTo>
                  <a:pt x="2345" y="10098"/>
                </a:lnTo>
                <a:lnTo>
                  <a:pt x="6674" y="10098"/>
                </a:lnTo>
                <a:lnTo>
                  <a:pt x="9019" y="7682"/>
                </a:lnTo>
                <a:lnTo>
                  <a:pt x="9019" y="2396"/>
                </a:lnTo>
                <a:lnTo>
                  <a:pt x="6674" y="0"/>
                </a:lnTo>
                <a:close/>
              </a:path>
            </a:pathLst>
          </a:custGeom>
          <a:solidFill>
            <a:srgbClr val="F7F9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7" name="object 187"/>
          <p:cNvSpPr/>
          <p:nvPr/>
        </p:nvSpPr>
        <p:spPr>
          <a:xfrm>
            <a:off x="3638009" y="4442758"/>
            <a:ext cx="4329" cy="5285"/>
          </a:xfrm>
          <a:custGeom>
            <a:avLst/>
            <a:gdLst/>
            <a:ahLst/>
            <a:cxnLst/>
            <a:rect l="l" t="t" r="r" b="b"/>
            <a:pathLst>
              <a:path w="4329" h="5285">
                <a:moveTo>
                  <a:pt x="0" y="2642"/>
                </a:moveTo>
                <a:lnTo>
                  <a:pt x="4329" y="2642"/>
                </a:lnTo>
              </a:path>
            </a:pathLst>
          </a:custGeom>
          <a:ln w="6555">
            <a:solidFill>
              <a:srgbClr val="F8FA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8" name="object 188"/>
          <p:cNvSpPr/>
          <p:nvPr/>
        </p:nvSpPr>
        <p:spPr>
          <a:xfrm>
            <a:off x="3640174" y="4445646"/>
            <a:ext cx="2164" cy="2396"/>
          </a:xfrm>
          <a:custGeom>
            <a:avLst/>
            <a:gdLst/>
            <a:ahLst/>
            <a:cxnLst/>
            <a:rect l="l" t="t" r="r" b="b"/>
            <a:pathLst>
              <a:path w="2164" h="2396">
                <a:moveTo>
                  <a:pt x="0" y="1198"/>
                </a:moveTo>
                <a:lnTo>
                  <a:pt x="2164" y="1198"/>
                </a:lnTo>
              </a:path>
            </a:pathLst>
          </a:custGeom>
          <a:ln w="3666">
            <a:solidFill>
              <a:srgbClr val="F8FB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9" name="object 189"/>
          <p:cNvSpPr/>
          <p:nvPr/>
        </p:nvSpPr>
        <p:spPr>
          <a:xfrm>
            <a:off x="5333640" y="2997827"/>
            <a:ext cx="73382" cy="80773"/>
          </a:xfrm>
          <a:custGeom>
            <a:avLst/>
            <a:gdLst/>
            <a:ahLst/>
            <a:cxnLst/>
            <a:rect l="l" t="t" r="r" b="b"/>
            <a:pathLst>
              <a:path w="73382" h="80773">
                <a:moveTo>
                  <a:pt x="36325" y="0"/>
                </a:moveTo>
                <a:lnTo>
                  <a:pt x="3727" y="21720"/>
                </a:lnTo>
                <a:lnTo>
                  <a:pt x="0" y="39490"/>
                </a:lnTo>
                <a:lnTo>
                  <a:pt x="2380" y="54088"/>
                </a:lnTo>
                <a:lnTo>
                  <a:pt x="8969" y="66675"/>
                </a:lnTo>
                <a:lnTo>
                  <a:pt x="18936" y="75991"/>
                </a:lnTo>
                <a:lnTo>
                  <a:pt x="31453" y="80773"/>
                </a:lnTo>
                <a:lnTo>
                  <a:pt x="46318" y="78507"/>
                </a:lnTo>
                <a:lnTo>
                  <a:pt x="58668" y="71901"/>
                </a:lnTo>
                <a:lnTo>
                  <a:pt x="67893" y="61946"/>
                </a:lnTo>
                <a:lnTo>
                  <a:pt x="73382" y="49633"/>
                </a:lnTo>
                <a:lnTo>
                  <a:pt x="71980" y="32068"/>
                </a:lnTo>
                <a:lnTo>
                  <a:pt x="66760" y="18216"/>
                </a:lnTo>
                <a:lnTo>
                  <a:pt x="58536" y="8182"/>
                </a:lnTo>
                <a:lnTo>
                  <a:pt x="48120" y="2074"/>
                </a:lnTo>
                <a:lnTo>
                  <a:pt x="36325" y="0"/>
                </a:lnTo>
                <a:close/>
              </a:path>
            </a:pathLst>
          </a:custGeom>
          <a:solidFill>
            <a:srgbClr val="081D57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90" name="object 190"/>
          <p:cNvSpPr/>
          <p:nvPr/>
        </p:nvSpPr>
        <p:spPr>
          <a:xfrm>
            <a:off x="5306763" y="2970488"/>
            <a:ext cx="72872" cy="78815"/>
          </a:xfrm>
          <a:custGeom>
            <a:avLst/>
            <a:gdLst/>
            <a:ahLst/>
            <a:cxnLst/>
            <a:rect l="l" t="t" r="r" b="b"/>
            <a:pathLst>
              <a:path w="72872" h="78815">
                <a:moveTo>
                  <a:pt x="47478" y="0"/>
                </a:moveTo>
                <a:lnTo>
                  <a:pt x="7387" y="14428"/>
                </a:lnTo>
                <a:lnTo>
                  <a:pt x="0" y="37358"/>
                </a:lnTo>
                <a:lnTo>
                  <a:pt x="2368" y="52026"/>
                </a:lnTo>
                <a:lnTo>
                  <a:pt x="8924" y="64649"/>
                </a:lnTo>
                <a:lnTo>
                  <a:pt x="18845" y="73991"/>
                </a:lnTo>
                <a:lnTo>
                  <a:pt x="31308" y="78815"/>
                </a:lnTo>
                <a:lnTo>
                  <a:pt x="46001" y="76548"/>
                </a:lnTo>
                <a:lnTo>
                  <a:pt x="58250" y="69910"/>
                </a:lnTo>
                <a:lnTo>
                  <a:pt x="67420" y="59886"/>
                </a:lnTo>
                <a:lnTo>
                  <a:pt x="72872" y="47466"/>
                </a:lnTo>
                <a:lnTo>
                  <a:pt x="71429" y="29881"/>
                </a:lnTo>
                <a:lnTo>
                  <a:pt x="66144" y="16028"/>
                </a:lnTo>
                <a:lnTo>
                  <a:pt x="57873" y="6027"/>
                </a:lnTo>
                <a:lnTo>
                  <a:pt x="47478" y="0"/>
                </a:lnTo>
                <a:close/>
              </a:path>
            </a:pathLst>
          </a:custGeom>
          <a:solidFill>
            <a:srgbClr val="E0E3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91" name="object 191"/>
          <p:cNvSpPr/>
          <p:nvPr/>
        </p:nvSpPr>
        <p:spPr>
          <a:xfrm>
            <a:off x="5308927" y="2971765"/>
            <a:ext cx="66280" cy="70337"/>
          </a:xfrm>
          <a:custGeom>
            <a:avLst/>
            <a:gdLst/>
            <a:ahLst/>
            <a:cxnLst/>
            <a:rect l="l" t="t" r="r" b="b"/>
            <a:pathLst>
              <a:path w="66280" h="70337">
                <a:moveTo>
                  <a:pt x="40819" y="0"/>
                </a:moveTo>
                <a:lnTo>
                  <a:pt x="4514" y="18707"/>
                </a:lnTo>
                <a:lnTo>
                  <a:pt x="0" y="36082"/>
                </a:lnTo>
                <a:lnTo>
                  <a:pt x="2806" y="50358"/>
                </a:lnTo>
                <a:lnTo>
                  <a:pt x="10359" y="62247"/>
                </a:lnTo>
                <a:lnTo>
                  <a:pt x="21362" y="70337"/>
                </a:lnTo>
                <a:lnTo>
                  <a:pt x="38408" y="69680"/>
                </a:lnTo>
                <a:lnTo>
                  <a:pt x="51624" y="64754"/>
                </a:lnTo>
                <a:lnTo>
                  <a:pt x="60939" y="56504"/>
                </a:lnTo>
                <a:lnTo>
                  <a:pt x="66280" y="45876"/>
                </a:lnTo>
                <a:lnTo>
                  <a:pt x="64879" y="28428"/>
                </a:lnTo>
                <a:lnTo>
                  <a:pt x="59532" y="14754"/>
                </a:lnTo>
                <a:lnTo>
                  <a:pt x="51193" y="5172"/>
                </a:lnTo>
                <a:lnTo>
                  <a:pt x="40819" y="0"/>
                </a:lnTo>
                <a:close/>
              </a:path>
            </a:pathLst>
          </a:custGeom>
          <a:solidFill>
            <a:srgbClr val="E0E3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92" name="object 192"/>
          <p:cNvSpPr/>
          <p:nvPr/>
        </p:nvSpPr>
        <p:spPr>
          <a:xfrm>
            <a:off x="5311092" y="2975616"/>
            <a:ext cx="63144" cy="64992"/>
          </a:xfrm>
          <a:custGeom>
            <a:avLst/>
            <a:gdLst/>
            <a:ahLst/>
            <a:cxnLst/>
            <a:rect l="l" t="t" r="r" b="b"/>
            <a:pathLst>
              <a:path w="63144" h="64992">
                <a:moveTo>
                  <a:pt x="43508" y="0"/>
                </a:moveTo>
                <a:lnTo>
                  <a:pt x="4630" y="14664"/>
                </a:lnTo>
                <a:lnTo>
                  <a:pt x="0" y="32230"/>
                </a:lnTo>
                <a:lnTo>
                  <a:pt x="2847" y="46999"/>
                </a:lnTo>
                <a:lnTo>
                  <a:pt x="10653" y="58274"/>
                </a:lnTo>
                <a:lnTo>
                  <a:pt x="22313" y="64992"/>
                </a:lnTo>
                <a:lnTo>
                  <a:pt x="39231" y="63536"/>
                </a:lnTo>
                <a:lnTo>
                  <a:pt x="51681" y="57694"/>
                </a:lnTo>
                <a:lnTo>
                  <a:pt x="59656" y="48254"/>
                </a:lnTo>
                <a:lnTo>
                  <a:pt x="63144" y="36003"/>
                </a:lnTo>
                <a:lnTo>
                  <a:pt x="60718" y="19810"/>
                </a:lnTo>
                <a:lnTo>
                  <a:pt x="53841" y="7593"/>
                </a:lnTo>
                <a:lnTo>
                  <a:pt x="43508" y="0"/>
                </a:lnTo>
                <a:close/>
              </a:path>
            </a:pathLst>
          </a:custGeom>
          <a:solidFill>
            <a:srgbClr val="E1E4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93" name="object 193"/>
          <p:cNvSpPr/>
          <p:nvPr/>
        </p:nvSpPr>
        <p:spPr>
          <a:xfrm>
            <a:off x="5313257" y="2975658"/>
            <a:ext cx="57182" cy="63351"/>
          </a:xfrm>
          <a:custGeom>
            <a:avLst/>
            <a:gdLst/>
            <a:ahLst/>
            <a:cxnLst/>
            <a:rect l="l" t="t" r="r" b="b"/>
            <a:pathLst>
              <a:path w="57182" h="63351">
                <a:moveTo>
                  <a:pt x="30997" y="0"/>
                </a:moveTo>
                <a:lnTo>
                  <a:pt x="17370" y="3302"/>
                </a:lnTo>
                <a:lnTo>
                  <a:pt x="6864" y="12110"/>
                </a:lnTo>
                <a:lnTo>
                  <a:pt x="871" y="24693"/>
                </a:lnTo>
                <a:lnTo>
                  <a:pt x="0" y="32188"/>
                </a:lnTo>
                <a:lnTo>
                  <a:pt x="3211" y="46312"/>
                </a:lnTo>
                <a:lnTo>
                  <a:pt x="11722" y="57284"/>
                </a:lnTo>
                <a:lnTo>
                  <a:pt x="23844" y="63351"/>
                </a:lnTo>
                <a:lnTo>
                  <a:pt x="39090" y="60888"/>
                </a:lnTo>
                <a:lnTo>
                  <a:pt x="50435" y="53373"/>
                </a:lnTo>
                <a:lnTo>
                  <a:pt x="57182" y="42215"/>
                </a:lnTo>
                <a:lnTo>
                  <a:pt x="55842" y="24515"/>
                </a:lnTo>
                <a:lnTo>
                  <a:pt x="50242" y="11432"/>
                </a:lnTo>
                <a:lnTo>
                  <a:pt x="41565" y="3187"/>
                </a:lnTo>
                <a:lnTo>
                  <a:pt x="30997" y="0"/>
                </a:lnTo>
                <a:close/>
              </a:path>
            </a:pathLst>
          </a:custGeom>
          <a:solidFill>
            <a:srgbClr val="E2E6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94" name="object 194"/>
          <p:cNvSpPr/>
          <p:nvPr/>
        </p:nvSpPr>
        <p:spPr>
          <a:xfrm>
            <a:off x="5315602" y="2979074"/>
            <a:ext cx="54040" cy="58140"/>
          </a:xfrm>
          <a:custGeom>
            <a:avLst/>
            <a:gdLst/>
            <a:ahLst/>
            <a:cxnLst/>
            <a:rect l="l" t="t" r="r" b="b"/>
            <a:pathLst>
              <a:path w="54040" h="58140">
                <a:moveTo>
                  <a:pt x="32697" y="0"/>
                </a:moveTo>
                <a:lnTo>
                  <a:pt x="16817" y="2487"/>
                </a:lnTo>
                <a:lnTo>
                  <a:pt x="6068" y="10132"/>
                </a:lnTo>
                <a:lnTo>
                  <a:pt x="649" y="21915"/>
                </a:lnTo>
                <a:lnTo>
                  <a:pt x="0" y="28773"/>
                </a:lnTo>
                <a:lnTo>
                  <a:pt x="3184" y="43390"/>
                </a:lnTo>
                <a:lnTo>
                  <a:pt x="11897" y="53623"/>
                </a:lnTo>
                <a:lnTo>
                  <a:pt x="24883" y="58140"/>
                </a:lnTo>
                <a:lnTo>
                  <a:pt x="39299" y="55020"/>
                </a:lnTo>
                <a:lnTo>
                  <a:pt x="49312" y="46283"/>
                </a:lnTo>
                <a:lnTo>
                  <a:pt x="54040" y="33142"/>
                </a:lnTo>
                <a:lnTo>
                  <a:pt x="51412" y="16614"/>
                </a:lnTo>
                <a:lnTo>
                  <a:pt x="43891" y="5450"/>
                </a:lnTo>
                <a:lnTo>
                  <a:pt x="32697" y="0"/>
                </a:lnTo>
                <a:close/>
              </a:path>
            </a:pathLst>
          </a:custGeom>
          <a:solidFill>
            <a:srgbClr val="E3E7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95" name="object 195"/>
          <p:cNvSpPr/>
          <p:nvPr/>
        </p:nvSpPr>
        <p:spPr>
          <a:xfrm>
            <a:off x="5317766" y="2981031"/>
            <a:ext cx="52020" cy="56274"/>
          </a:xfrm>
          <a:custGeom>
            <a:avLst/>
            <a:gdLst/>
            <a:ahLst/>
            <a:cxnLst/>
            <a:rect l="l" t="t" r="r" b="b"/>
            <a:pathLst>
              <a:path w="52020" h="56274">
                <a:moveTo>
                  <a:pt x="27649" y="0"/>
                </a:moveTo>
                <a:lnTo>
                  <a:pt x="13501" y="3532"/>
                </a:lnTo>
                <a:lnTo>
                  <a:pt x="3791" y="12948"/>
                </a:lnTo>
                <a:lnTo>
                  <a:pt x="7" y="26179"/>
                </a:lnTo>
                <a:lnTo>
                  <a:pt x="0" y="26815"/>
                </a:lnTo>
                <a:lnTo>
                  <a:pt x="3379" y="41899"/>
                </a:lnTo>
                <a:lnTo>
                  <a:pt x="12204" y="52214"/>
                </a:lnTo>
                <a:lnTo>
                  <a:pt x="24502" y="56274"/>
                </a:lnTo>
                <a:lnTo>
                  <a:pt x="38106" y="52891"/>
                </a:lnTo>
                <a:lnTo>
                  <a:pt x="47713" y="43601"/>
                </a:lnTo>
                <a:lnTo>
                  <a:pt x="52020" y="29723"/>
                </a:lnTo>
                <a:lnTo>
                  <a:pt x="48887" y="14856"/>
                </a:lnTo>
                <a:lnTo>
                  <a:pt x="40268" y="4525"/>
                </a:lnTo>
                <a:lnTo>
                  <a:pt x="27649" y="0"/>
                </a:lnTo>
                <a:close/>
              </a:path>
            </a:pathLst>
          </a:custGeom>
          <a:solidFill>
            <a:srgbClr val="E4E8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96" name="object 196"/>
          <p:cNvSpPr/>
          <p:nvPr/>
        </p:nvSpPr>
        <p:spPr>
          <a:xfrm>
            <a:off x="5319931" y="2983618"/>
            <a:ext cx="46775" cy="48457"/>
          </a:xfrm>
          <a:custGeom>
            <a:avLst/>
            <a:gdLst/>
            <a:ahLst/>
            <a:cxnLst/>
            <a:rect l="l" t="t" r="r" b="b"/>
            <a:pathLst>
              <a:path w="46775" h="48457">
                <a:moveTo>
                  <a:pt x="25739" y="0"/>
                </a:moveTo>
                <a:lnTo>
                  <a:pt x="10982" y="3385"/>
                </a:lnTo>
                <a:lnTo>
                  <a:pt x="2232" y="12976"/>
                </a:lnTo>
                <a:lnTo>
                  <a:pt x="0" y="24229"/>
                </a:lnTo>
                <a:lnTo>
                  <a:pt x="3376" y="38722"/>
                </a:lnTo>
                <a:lnTo>
                  <a:pt x="12580" y="48457"/>
                </a:lnTo>
                <a:lnTo>
                  <a:pt x="29425" y="47576"/>
                </a:lnTo>
                <a:lnTo>
                  <a:pt x="40799" y="41467"/>
                </a:lnTo>
                <a:lnTo>
                  <a:pt x="46775" y="31610"/>
                </a:lnTo>
                <a:lnTo>
                  <a:pt x="44419" y="14524"/>
                </a:lnTo>
                <a:lnTo>
                  <a:pt x="36750" y="4159"/>
                </a:lnTo>
                <a:lnTo>
                  <a:pt x="25739" y="0"/>
                </a:lnTo>
                <a:close/>
              </a:path>
            </a:pathLst>
          </a:custGeom>
          <a:solidFill>
            <a:srgbClr val="E7EA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97" name="object 197"/>
          <p:cNvSpPr/>
          <p:nvPr/>
        </p:nvSpPr>
        <p:spPr>
          <a:xfrm>
            <a:off x="5322637" y="2987072"/>
            <a:ext cx="42918" cy="44167"/>
          </a:xfrm>
          <a:custGeom>
            <a:avLst/>
            <a:gdLst/>
            <a:ahLst/>
            <a:cxnLst/>
            <a:rect l="l" t="t" r="r" b="b"/>
            <a:pathLst>
              <a:path w="42918" h="44167">
                <a:moveTo>
                  <a:pt x="28158" y="0"/>
                </a:moveTo>
                <a:lnTo>
                  <a:pt x="11731" y="2317"/>
                </a:lnTo>
                <a:lnTo>
                  <a:pt x="2500" y="10469"/>
                </a:lnTo>
                <a:lnTo>
                  <a:pt x="0" y="20775"/>
                </a:lnTo>
                <a:lnTo>
                  <a:pt x="3812" y="35808"/>
                </a:lnTo>
                <a:lnTo>
                  <a:pt x="13703" y="44167"/>
                </a:lnTo>
                <a:lnTo>
                  <a:pt x="29821" y="42054"/>
                </a:lnTo>
                <a:lnTo>
                  <a:pt x="39484" y="34195"/>
                </a:lnTo>
                <a:lnTo>
                  <a:pt x="42918" y="21731"/>
                </a:lnTo>
                <a:lnTo>
                  <a:pt x="38892" y="8044"/>
                </a:lnTo>
                <a:lnTo>
                  <a:pt x="28158" y="0"/>
                </a:lnTo>
                <a:close/>
              </a:path>
            </a:pathLst>
          </a:custGeom>
          <a:solidFill>
            <a:srgbClr val="E9EB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98" name="object 198"/>
          <p:cNvSpPr/>
          <p:nvPr/>
        </p:nvSpPr>
        <p:spPr>
          <a:xfrm>
            <a:off x="5324802" y="2990101"/>
            <a:ext cx="36889" cy="39557"/>
          </a:xfrm>
          <a:custGeom>
            <a:avLst/>
            <a:gdLst/>
            <a:ahLst/>
            <a:cxnLst/>
            <a:rect l="l" t="t" r="r" b="b"/>
            <a:pathLst>
              <a:path w="36889" h="39557">
                <a:moveTo>
                  <a:pt x="26188" y="0"/>
                </a:moveTo>
                <a:lnTo>
                  <a:pt x="10295" y="2129"/>
                </a:lnTo>
                <a:lnTo>
                  <a:pt x="1666" y="10449"/>
                </a:lnTo>
                <a:lnTo>
                  <a:pt x="0" y="17745"/>
                </a:lnTo>
                <a:lnTo>
                  <a:pt x="4467" y="31958"/>
                </a:lnTo>
                <a:lnTo>
                  <a:pt x="15000" y="39557"/>
                </a:lnTo>
                <a:lnTo>
                  <a:pt x="29075" y="35686"/>
                </a:lnTo>
                <a:lnTo>
                  <a:pt x="36889" y="25161"/>
                </a:lnTo>
                <a:lnTo>
                  <a:pt x="34466" y="9084"/>
                </a:lnTo>
                <a:lnTo>
                  <a:pt x="26188" y="0"/>
                </a:lnTo>
                <a:close/>
              </a:path>
            </a:pathLst>
          </a:custGeom>
          <a:solidFill>
            <a:srgbClr val="EBED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99" name="object 199"/>
          <p:cNvSpPr/>
          <p:nvPr/>
        </p:nvSpPr>
        <p:spPr>
          <a:xfrm>
            <a:off x="5326966" y="2990558"/>
            <a:ext cx="33673" cy="37132"/>
          </a:xfrm>
          <a:custGeom>
            <a:avLst/>
            <a:gdLst/>
            <a:ahLst/>
            <a:cxnLst/>
            <a:rect l="l" t="t" r="r" b="b"/>
            <a:pathLst>
              <a:path w="33673" h="37132">
                <a:moveTo>
                  <a:pt x="6674" y="0"/>
                </a:moveTo>
                <a:lnTo>
                  <a:pt x="0" y="7269"/>
                </a:lnTo>
                <a:lnTo>
                  <a:pt x="0" y="17289"/>
                </a:lnTo>
                <a:lnTo>
                  <a:pt x="4468" y="30766"/>
                </a:lnTo>
                <a:lnTo>
                  <a:pt x="15917" y="37132"/>
                </a:lnTo>
                <a:lnTo>
                  <a:pt x="27708" y="31349"/>
                </a:lnTo>
                <a:lnTo>
                  <a:pt x="33673" y="18665"/>
                </a:lnTo>
                <a:lnTo>
                  <a:pt x="28334" y="5191"/>
                </a:lnTo>
                <a:lnTo>
                  <a:pt x="16413" y="3"/>
                </a:lnTo>
                <a:lnTo>
                  <a:pt x="6674" y="0"/>
                </a:lnTo>
                <a:close/>
              </a:path>
            </a:pathLst>
          </a:custGeom>
          <a:solidFill>
            <a:srgbClr val="ECEF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00" name="object 200"/>
          <p:cNvSpPr/>
          <p:nvPr/>
        </p:nvSpPr>
        <p:spPr>
          <a:xfrm>
            <a:off x="5329311" y="2993112"/>
            <a:ext cx="29042" cy="32024"/>
          </a:xfrm>
          <a:custGeom>
            <a:avLst/>
            <a:gdLst/>
            <a:ahLst/>
            <a:cxnLst/>
            <a:rect l="l" t="t" r="r" b="b"/>
            <a:pathLst>
              <a:path w="29042" h="32024">
                <a:moveTo>
                  <a:pt x="22548" y="0"/>
                </a:moveTo>
                <a:lnTo>
                  <a:pt x="6493" y="0"/>
                </a:lnTo>
                <a:lnTo>
                  <a:pt x="0" y="7662"/>
                </a:lnTo>
                <a:lnTo>
                  <a:pt x="0" y="24362"/>
                </a:lnTo>
                <a:lnTo>
                  <a:pt x="6493" y="32024"/>
                </a:lnTo>
                <a:lnTo>
                  <a:pt x="22548" y="32024"/>
                </a:lnTo>
                <a:lnTo>
                  <a:pt x="29042" y="24362"/>
                </a:lnTo>
                <a:lnTo>
                  <a:pt x="29042" y="7662"/>
                </a:lnTo>
                <a:lnTo>
                  <a:pt x="22548" y="0"/>
                </a:lnTo>
                <a:close/>
              </a:path>
            </a:pathLst>
          </a:custGeom>
          <a:solidFill>
            <a:srgbClr val="EFF3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01" name="object 201"/>
          <p:cNvSpPr/>
          <p:nvPr/>
        </p:nvSpPr>
        <p:spPr>
          <a:xfrm>
            <a:off x="5331476" y="2995469"/>
            <a:ext cx="24712" cy="27309"/>
          </a:xfrm>
          <a:custGeom>
            <a:avLst/>
            <a:gdLst/>
            <a:ahLst/>
            <a:cxnLst/>
            <a:rect l="l" t="t" r="r" b="b"/>
            <a:pathLst>
              <a:path w="24712" h="27309">
                <a:moveTo>
                  <a:pt x="18038" y="0"/>
                </a:moveTo>
                <a:lnTo>
                  <a:pt x="4329" y="0"/>
                </a:lnTo>
                <a:lnTo>
                  <a:pt x="0" y="5304"/>
                </a:lnTo>
                <a:lnTo>
                  <a:pt x="0" y="19647"/>
                </a:lnTo>
                <a:lnTo>
                  <a:pt x="4329" y="27309"/>
                </a:lnTo>
                <a:lnTo>
                  <a:pt x="18038" y="27309"/>
                </a:lnTo>
                <a:lnTo>
                  <a:pt x="24712" y="19647"/>
                </a:lnTo>
                <a:lnTo>
                  <a:pt x="24712" y="5304"/>
                </a:lnTo>
                <a:lnTo>
                  <a:pt x="18038" y="0"/>
                </a:lnTo>
                <a:close/>
              </a:path>
            </a:pathLst>
          </a:custGeom>
          <a:solidFill>
            <a:srgbClr val="F1F5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02" name="object 202"/>
          <p:cNvSpPr/>
          <p:nvPr/>
        </p:nvSpPr>
        <p:spPr>
          <a:xfrm>
            <a:off x="5333640" y="2997827"/>
            <a:ext cx="20383" cy="22201"/>
          </a:xfrm>
          <a:custGeom>
            <a:avLst/>
            <a:gdLst/>
            <a:ahLst/>
            <a:cxnLst/>
            <a:rect l="l" t="t" r="r" b="b"/>
            <a:pathLst>
              <a:path w="20383" h="22201">
                <a:moveTo>
                  <a:pt x="15873" y="0"/>
                </a:moveTo>
                <a:lnTo>
                  <a:pt x="4509" y="0"/>
                </a:lnTo>
                <a:lnTo>
                  <a:pt x="0" y="5304"/>
                </a:lnTo>
                <a:lnTo>
                  <a:pt x="0" y="17289"/>
                </a:lnTo>
                <a:lnTo>
                  <a:pt x="4509" y="22201"/>
                </a:lnTo>
                <a:lnTo>
                  <a:pt x="15873" y="22201"/>
                </a:lnTo>
                <a:lnTo>
                  <a:pt x="20383" y="17289"/>
                </a:lnTo>
                <a:lnTo>
                  <a:pt x="20383" y="5304"/>
                </a:lnTo>
                <a:lnTo>
                  <a:pt x="15873" y="0"/>
                </a:lnTo>
                <a:close/>
              </a:path>
            </a:pathLst>
          </a:custGeom>
          <a:solidFill>
            <a:srgbClr val="F3F6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03" name="object 203"/>
          <p:cNvSpPr/>
          <p:nvPr/>
        </p:nvSpPr>
        <p:spPr>
          <a:xfrm>
            <a:off x="5335805" y="3000774"/>
            <a:ext cx="16054" cy="16700"/>
          </a:xfrm>
          <a:custGeom>
            <a:avLst/>
            <a:gdLst/>
            <a:ahLst/>
            <a:cxnLst/>
            <a:rect l="l" t="t" r="r" b="b"/>
            <a:pathLst>
              <a:path w="16054" h="16700">
                <a:moveTo>
                  <a:pt x="11544" y="0"/>
                </a:moveTo>
                <a:lnTo>
                  <a:pt x="2345" y="0"/>
                </a:lnTo>
                <a:lnTo>
                  <a:pt x="0" y="2357"/>
                </a:lnTo>
                <a:lnTo>
                  <a:pt x="0" y="11984"/>
                </a:lnTo>
                <a:lnTo>
                  <a:pt x="2345" y="16700"/>
                </a:lnTo>
                <a:lnTo>
                  <a:pt x="11544" y="16700"/>
                </a:lnTo>
                <a:lnTo>
                  <a:pt x="16054" y="11984"/>
                </a:lnTo>
                <a:lnTo>
                  <a:pt x="16054" y="2357"/>
                </a:lnTo>
                <a:lnTo>
                  <a:pt x="11544" y="0"/>
                </a:lnTo>
                <a:close/>
              </a:path>
            </a:pathLst>
          </a:custGeom>
          <a:solidFill>
            <a:srgbClr val="F5F8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04" name="object 204"/>
          <p:cNvSpPr/>
          <p:nvPr/>
        </p:nvSpPr>
        <p:spPr>
          <a:xfrm>
            <a:off x="5338150" y="3003132"/>
            <a:ext cx="13709" cy="14342"/>
          </a:xfrm>
          <a:custGeom>
            <a:avLst/>
            <a:gdLst/>
            <a:ahLst/>
            <a:cxnLst/>
            <a:rect l="l" t="t" r="r" b="b"/>
            <a:pathLst>
              <a:path w="13709" h="14342">
                <a:moveTo>
                  <a:pt x="11364" y="0"/>
                </a:moveTo>
                <a:lnTo>
                  <a:pt x="2164" y="0"/>
                </a:lnTo>
                <a:lnTo>
                  <a:pt x="0" y="2357"/>
                </a:lnTo>
                <a:lnTo>
                  <a:pt x="0" y="11984"/>
                </a:lnTo>
                <a:lnTo>
                  <a:pt x="2164" y="14342"/>
                </a:lnTo>
                <a:lnTo>
                  <a:pt x="11364" y="14342"/>
                </a:lnTo>
                <a:lnTo>
                  <a:pt x="13709" y="11984"/>
                </a:lnTo>
                <a:lnTo>
                  <a:pt x="13709" y="2357"/>
                </a:lnTo>
                <a:lnTo>
                  <a:pt x="11364" y="0"/>
                </a:lnTo>
                <a:close/>
              </a:path>
            </a:pathLst>
          </a:custGeom>
          <a:solidFill>
            <a:srgbClr val="F6F8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05" name="object 205"/>
          <p:cNvSpPr/>
          <p:nvPr/>
        </p:nvSpPr>
        <p:spPr>
          <a:xfrm>
            <a:off x="5340315" y="3005489"/>
            <a:ext cx="9199" cy="9627"/>
          </a:xfrm>
          <a:custGeom>
            <a:avLst/>
            <a:gdLst/>
            <a:ahLst/>
            <a:cxnLst/>
            <a:rect l="l" t="t" r="r" b="b"/>
            <a:pathLst>
              <a:path w="9199" h="9627">
                <a:moveTo>
                  <a:pt x="7035" y="0"/>
                </a:moveTo>
                <a:lnTo>
                  <a:pt x="2705" y="0"/>
                </a:lnTo>
                <a:lnTo>
                  <a:pt x="0" y="2357"/>
                </a:lnTo>
                <a:lnTo>
                  <a:pt x="0" y="7269"/>
                </a:lnTo>
                <a:lnTo>
                  <a:pt x="2705" y="9627"/>
                </a:lnTo>
                <a:lnTo>
                  <a:pt x="7035" y="9627"/>
                </a:lnTo>
                <a:lnTo>
                  <a:pt x="9199" y="7269"/>
                </a:lnTo>
                <a:lnTo>
                  <a:pt x="9199" y="2357"/>
                </a:lnTo>
                <a:lnTo>
                  <a:pt x="7035" y="0"/>
                </a:lnTo>
                <a:close/>
              </a:path>
            </a:pathLst>
          </a:custGeom>
          <a:solidFill>
            <a:srgbClr val="F7F9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06" name="object 206"/>
          <p:cNvSpPr/>
          <p:nvPr/>
        </p:nvSpPr>
        <p:spPr>
          <a:xfrm>
            <a:off x="5343021" y="3007847"/>
            <a:ext cx="4329" cy="4911"/>
          </a:xfrm>
          <a:custGeom>
            <a:avLst/>
            <a:gdLst/>
            <a:ahLst/>
            <a:cxnLst/>
            <a:rect l="l" t="t" r="r" b="b"/>
            <a:pathLst>
              <a:path w="4329" h="4911">
                <a:moveTo>
                  <a:pt x="0" y="2455"/>
                </a:moveTo>
                <a:lnTo>
                  <a:pt x="4329" y="2455"/>
                </a:lnTo>
              </a:path>
            </a:pathLst>
          </a:custGeom>
          <a:ln w="6181">
            <a:solidFill>
              <a:srgbClr val="F8FA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07" name="object 207"/>
          <p:cNvSpPr/>
          <p:nvPr/>
        </p:nvSpPr>
        <p:spPr>
          <a:xfrm>
            <a:off x="5345185" y="3010401"/>
            <a:ext cx="2164" cy="2357"/>
          </a:xfrm>
          <a:custGeom>
            <a:avLst/>
            <a:gdLst/>
            <a:ahLst/>
            <a:cxnLst/>
            <a:rect l="l" t="t" r="r" b="b"/>
            <a:pathLst>
              <a:path w="2164" h="2357">
                <a:moveTo>
                  <a:pt x="0" y="1178"/>
                </a:moveTo>
                <a:lnTo>
                  <a:pt x="2164" y="1178"/>
                </a:lnTo>
              </a:path>
            </a:pathLst>
          </a:custGeom>
          <a:ln w="3627">
            <a:solidFill>
              <a:srgbClr val="F8FB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08" name="object 208"/>
          <p:cNvSpPr/>
          <p:nvPr/>
        </p:nvSpPr>
        <p:spPr>
          <a:xfrm>
            <a:off x="5234067" y="3450107"/>
            <a:ext cx="73468" cy="80922"/>
          </a:xfrm>
          <a:custGeom>
            <a:avLst/>
            <a:gdLst/>
            <a:ahLst/>
            <a:cxnLst/>
            <a:rect l="l" t="t" r="r" b="b"/>
            <a:pathLst>
              <a:path w="73468" h="80922">
                <a:moveTo>
                  <a:pt x="36800" y="0"/>
                </a:moveTo>
                <a:lnTo>
                  <a:pt x="3879" y="21485"/>
                </a:lnTo>
                <a:lnTo>
                  <a:pt x="0" y="39488"/>
                </a:lnTo>
                <a:lnTo>
                  <a:pt x="2382" y="54046"/>
                </a:lnTo>
                <a:lnTo>
                  <a:pt x="8967" y="66652"/>
                </a:lnTo>
                <a:lnTo>
                  <a:pt x="18911" y="76035"/>
                </a:lnTo>
                <a:lnTo>
                  <a:pt x="31370" y="80922"/>
                </a:lnTo>
                <a:lnTo>
                  <a:pt x="46216" y="78684"/>
                </a:lnTo>
                <a:lnTo>
                  <a:pt x="58592" y="72111"/>
                </a:lnTo>
                <a:lnTo>
                  <a:pt x="67881" y="62202"/>
                </a:lnTo>
                <a:lnTo>
                  <a:pt x="73468" y="49955"/>
                </a:lnTo>
                <a:lnTo>
                  <a:pt x="72111" y="32310"/>
                </a:lnTo>
                <a:lnTo>
                  <a:pt x="66935" y="18402"/>
                </a:lnTo>
                <a:lnTo>
                  <a:pt x="58771" y="8320"/>
                </a:lnTo>
                <a:lnTo>
                  <a:pt x="48448" y="2156"/>
                </a:lnTo>
                <a:lnTo>
                  <a:pt x="36800" y="0"/>
                </a:lnTo>
                <a:close/>
              </a:path>
            </a:pathLst>
          </a:custGeom>
          <a:solidFill>
            <a:srgbClr val="081D57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09" name="object 209"/>
          <p:cNvSpPr/>
          <p:nvPr/>
        </p:nvSpPr>
        <p:spPr>
          <a:xfrm>
            <a:off x="5207189" y="3422787"/>
            <a:ext cx="73499" cy="78474"/>
          </a:xfrm>
          <a:custGeom>
            <a:avLst/>
            <a:gdLst/>
            <a:ahLst/>
            <a:cxnLst/>
            <a:rect l="l" t="t" r="r" b="b"/>
            <a:pathLst>
              <a:path w="73499" h="78474">
                <a:moveTo>
                  <a:pt x="47801" y="0"/>
                </a:moveTo>
                <a:lnTo>
                  <a:pt x="7547" y="14273"/>
                </a:lnTo>
                <a:lnTo>
                  <a:pt x="0" y="37534"/>
                </a:lnTo>
                <a:lnTo>
                  <a:pt x="2405" y="52152"/>
                </a:lnTo>
                <a:lnTo>
                  <a:pt x="9059" y="64665"/>
                </a:lnTo>
                <a:lnTo>
                  <a:pt x="19120" y="73847"/>
                </a:lnTo>
                <a:lnTo>
                  <a:pt x="31744" y="78474"/>
                </a:lnTo>
                <a:lnTo>
                  <a:pt x="46579" y="76187"/>
                </a:lnTo>
                <a:lnTo>
                  <a:pt x="58912" y="69567"/>
                </a:lnTo>
                <a:lnTo>
                  <a:pt x="68100" y="59580"/>
                </a:lnTo>
                <a:lnTo>
                  <a:pt x="73499" y="47196"/>
                </a:lnTo>
                <a:lnTo>
                  <a:pt x="72015" y="29756"/>
                </a:lnTo>
                <a:lnTo>
                  <a:pt x="66688" y="15988"/>
                </a:lnTo>
                <a:lnTo>
                  <a:pt x="58336" y="6022"/>
                </a:lnTo>
                <a:lnTo>
                  <a:pt x="47801" y="0"/>
                </a:lnTo>
                <a:close/>
              </a:path>
            </a:pathLst>
          </a:custGeom>
          <a:solidFill>
            <a:srgbClr val="E0E3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10" name="object 210"/>
          <p:cNvSpPr/>
          <p:nvPr/>
        </p:nvSpPr>
        <p:spPr>
          <a:xfrm>
            <a:off x="5209354" y="3423921"/>
            <a:ext cx="66457" cy="70194"/>
          </a:xfrm>
          <a:custGeom>
            <a:avLst/>
            <a:gdLst/>
            <a:ahLst/>
            <a:cxnLst/>
            <a:rect l="l" t="t" r="r" b="b"/>
            <a:pathLst>
              <a:path w="66457" h="70194">
                <a:moveTo>
                  <a:pt x="40437" y="0"/>
                </a:moveTo>
                <a:lnTo>
                  <a:pt x="4424" y="19029"/>
                </a:lnTo>
                <a:lnTo>
                  <a:pt x="0" y="36400"/>
                </a:lnTo>
                <a:lnTo>
                  <a:pt x="2853" y="50362"/>
                </a:lnTo>
                <a:lnTo>
                  <a:pt x="10524" y="62149"/>
                </a:lnTo>
                <a:lnTo>
                  <a:pt x="21682" y="70194"/>
                </a:lnTo>
                <a:lnTo>
                  <a:pt x="38885" y="69421"/>
                </a:lnTo>
                <a:lnTo>
                  <a:pt x="52104" y="64331"/>
                </a:lnTo>
                <a:lnTo>
                  <a:pt x="61305" y="55959"/>
                </a:lnTo>
                <a:lnTo>
                  <a:pt x="66457" y="45345"/>
                </a:lnTo>
                <a:lnTo>
                  <a:pt x="64965" y="28070"/>
                </a:lnTo>
                <a:lnTo>
                  <a:pt x="59527" y="14507"/>
                </a:lnTo>
                <a:lnTo>
                  <a:pt x="51049" y="5027"/>
                </a:lnTo>
                <a:lnTo>
                  <a:pt x="40437" y="0"/>
                </a:lnTo>
                <a:close/>
              </a:path>
            </a:pathLst>
          </a:custGeom>
          <a:solidFill>
            <a:srgbClr val="E0E3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11" name="object 211"/>
          <p:cNvSpPr/>
          <p:nvPr/>
        </p:nvSpPr>
        <p:spPr>
          <a:xfrm>
            <a:off x="5211519" y="3427853"/>
            <a:ext cx="63167" cy="65023"/>
          </a:xfrm>
          <a:custGeom>
            <a:avLst/>
            <a:gdLst/>
            <a:ahLst/>
            <a:cxnLst/>
            <a:rect l="l" t="t" r="r" b="b"/>
            <a:pathLst>
              <a:path w="63167" h="65023">
                <a:moveTo>
                  <a:pt x="43566" y="0"/>
                </a:moveTo>
                <a:lnTo>
                  <a:pt x="4680" y="14684"/>
                </a:lnTo>
                <a:lnTo>
                  <a:pt x="0" y="32467"/>
                </a:lnTo>
                <a:lnTo>
                  <a:pt x="2864" y="46901"/>
                </a:lnTo>
                <a:lnTo>
                  <a:pt x="10714" y="58190"/>
                </a:lnTo>
                <a:lnTo>
                  <a:pt x="22435" y="65023"/>
                </a:lnTo>
                <a:lnTo>
                  <a:pt x="39492" y="63485"/>
                </a:lnTo>
                <a:lnTo>
                  <a:pt x="51923" y="57484"/>
                </a:lnTo>
                <a:lnTo>
                  <a:pt x="59793" y="47972"/>
                </a:lnTo>
                <a:lnTo>
                  <a:pt x="63167" y="35898"/>
                </a:lnTo>
                <a:lnTo>
                  <a:pt x="60768" y="19754"/>
                </a:lnTo>
                <a:lnTo>
                  <a:pt x="53938" y="7566"/>
                </a:lnTo>
                <a:lnTo>
                  <a:pt x="43566" y="0"/>
                </a:lnTo>
                <a:close/>
              </a:path>
            </a:pathLst>
          </a:custGeom>
          <a:solidFill>
            <a:srgbClr val="E1E4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12" name="object 212"/>
          <p:cNvSpPr/>
          <p:nvPr/>
        </p:nvSpPr>
        <p:spPr>
          <a:xfrm>
            <a:off x="5214225" y="3428114"/>
            <a:ext cx="56978" cy="63263"/>
          </a:xfrm>
          <a:custGeom>
            <a:avLst/>
            <a:gdLst/>
            <a:ahLst/>
            <a:cxnLst/>
            <a:rect l="l" t="t" r="r" b="b"/>
            <a:pathLst>
              <a:path w="56978" h="63263">
                <a:moveTo>
                  <a:pt x="30071" y="0"/>
                </a:moveTo>
                <a:lnTo>
                  <a:pt x="16697" y="3407"/>
                </a:lnTo>
                <a:lnTo>
                  <a:pt x="6434" y="12452"/>
                </a:lnTo>
                <a:lnTo>
                  <a:pt x="713" y="25327"/>
                </a:lnTo>
                <a:lnTo>
                  <a:pt x="0" y="32207"/>
                </a:lnTo>
                <a:lnTo>
                  <a:pt x="3205" y="46183"/>
                </a:lnTo>
                <a:lnTo>
                  <a:pt x="11710" y="57210"/>
                </a:lnTo>
                <a:lnTo>
                  <a:pt x="23850" y="63263"/>
                </a:lnTo>
                <a:lnTo>
                  <a:pt x="39159" y="60635"/>
                </a:lnTo>
                <a:lnTo>
                  <a:pt x="50414" y="52888"/>
                </a:lnTo>
                <a:lnTo>
                  <a:pt x="56978" y="41623"/>
                </a:lnTo>
                <a:lnTo>
                  <a:pt x="55561" y="24128"/>
                </a:lnTo>
                <a:lnTo>
                  <a:pt x="49876" y="11172"/>
                </a:lnTo>
                <a:lnTo>
                  <a:pt x="41016" y="3036"/>
                </a:lnTo>
                <a:lnTo>
                  <a:pt x="30071" y="0"/>
                </a:lnTo>
                <a:close/>
              </a:path>
            </a:pathLst>
          </a:custGeom>
          <a:solidFill>
            <a:srgbClr val="E2E6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13" name="object 213"/>
          <p:cNvSpPr/>
          <p:nvPr/>
        </p:nvSpPr>
        <p:spPr>
          <a:xfrm>
            <a:off x="5216389" y="3431007"/>
            <a:ext cx="53910" cy="58515"/>
          </a:xfrm>
          <a:custGeom>
            <a:avLst/>
            <a:gdLst/>
            <a:ahLst/>
            <a:cxnLst/>
            <a:rect l="l" t="t" r="r" b="b"/>
            <a:pathLst>
              <a:path w="53910" h="58515">
                <a:moveTo>
                  <a:pt x="32622" y="0"/>
                </a:moveTo>
                <a:lnTo>
                  <a:pt x="16824" y="2528"/>
                </a:lnTo>
                <a:lnTo>
                  <a:pt x="6144" y="10277"/>
                </a:lnTo>
                <a:lnTo>
                  <a:pt x="709" y="22081"/>
                </a:lnTo>
                <a:lnTo>
                  <a:pt x="0" y="29314"/>
                </a:lnTo>
                <a:lnTo>
                  <a:pt x="3195" y="43746"/>
                </a:lnTo>
                <a:lnTo>
                  <a:pt x="11941" y="54026"/>
                </a:lnTo>
                <a:lnTo>
                  <a:pt x="24979" y="58515"/>
                </a:lnTo>
                <a:lnTo>
                  <a:pt x="39475" y="55251"/>
                </a:lnTo>
                <a:lnTo>
                  <a:pt x="49375" y="46311"/>
                </a:lnTo>
                <a:lnTo>
                  <a:pt x="53910" y="33176"/>
                </a:lnTo>
                <a:lnTo>
                  <a:pt x="51328" y="16901"/>
                </a:lnTo>
                <a:lnTo>
                  <a:pt x="43896" y="5641"/>
                </a:lnTo>
                <a:lnTo>
                  <a:pt x="32622" y="0"/>
                </a:lnTo>
                <a:close/>
              </a:path>
            </a:pathLst>
          </a:custGeom>
          <a:solidFill>
            <a:srgbClr val="E3E7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14" name="object 214"/>
          <p:cNvSpPr/>
          <p:nvPr/>
        </p:nvSpPr>
        <p:spPr>
          <a:xfrm>
            <a:off x="5218734" y="3432932"/>
            <a:ext cx="51694" cy="56662"/>
          </a:xfrm>
          <a:custGeom>
            <a:avLst/>
            <a:gdLst/>
            <a:ahLst/>
            <a:cxnLst/>
            <a:rect l="l" t="t" r="r" b="b"/>
            <a:pathLst>
              <a:path w="51694" h="56662">
                <a:moveTo>
                  <a:pt x="27334" y="0"/>
                </a:moveTo>
                <a:lnTo>
                  <a:pt x="13228" y="3590"/>
                </a:lnTo>
                <a:lnTo>
                  <a:pt x="3725" y="13150"/>
                </a:lnTo>
                <a:lnTo>
                  <a:pt x="12" y="26513"/>
                </a:lnTo>
                <a:lnTo>
                  <a:pt x="0" y="27389"/>
                </a:lnTo>
                <a:lnTo>
                  <a:pt x="3325" y="42329"/>
                </a:lnTo>
                <a:lnTo>
                  <a:pt x="12092" y="52702"/>
                </a:lnTo>
                <a:lnTo>
                  <a:pt x="24486" y="56662"/>
                </a:lnTo>
                <a:lnTo>
                  <a:pt x="38129" y="53133"/>
                </a:lnTo>
                <a:lnTo>
                  <a:pt x="47599" y="43626"/>
                </a:lnTo>
                <a:lnTo>
                  <a:pt x="51694" y="29761"/>
                </a:lnTo>
                <a:lnTo>
                  <a:pt x="48626" y="15075"/>
                </a:lnTo>
                <a:lnTo>
                  <a:pt x="40097" y="4666"/>
                </a:lnTo>
                <a:lnTo>
                  <a:pt x="27334" y="0"/>
                </a:lnTo>
                <a:close/>
              </a:path>
            </a:pathLst>
          </a:custGeom>
          <a:solidFill>
            <a:srgbClr val="E4E8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15" name="object 215"/>
          <p:cNvSpPr/>
          <p:nvPr/>
        </p:nvSpPr>
        <p:spPr>
          <a:xfrm>
            <a:off x="5220899" y="3435337"/>
            <a:ext cx="46332" cy="49243"/>
          </a:xfrm>
          <a:custGeom>
            <a:avLst/>
            <a:gdLst/>
            <a:ahLst/>
            <a:cxnLst/>
            <a:rect l="l" t="t" r="r" b="b"/>
            <a:pathLst>
              <a:path w="46332" h="49243">
                <a:moveTo>
                  <a:pt x="25504" y="0"/>
                </a:moveTo>
                <a:lnTo>
                  <a:pt x="10811" y="3466"/>
                </a:lnTo>
                <a:lnTo>
                  <a:pt x="2253" y="13211"/>
                </a:lnTo>
                <a:lnTo>
                  <a:pt x="0" y="24984"/>
                </a:lnTo>
                <a:lnTo>
                  <a:pt x="3281" y="39341"/>
                </a:lnTo>
                <a:lnTo>
                  <a:pt x="12373" y="49243"/>
                </a:lnTo>
                <a:lnTo>
                  <a:pt x="29330" y="48222"/>
                </a:lnTo>
                <a:lnTo>
                  <a:pt x="40569" y="41883"/>
                </a:lnTo>
                <a:lnTo>
                  <a:pt x="46332" y="31957"/>
                </a:lnTo>
                <a:lnTo>
                  <a:pt x="44047" y="14956"/>
                </a:lnTo>
                <a:lnTo>
                  <a:pt x="36560" y="4390"/>
                </a:lnTo>
                <a:lnTo>
                  <a:pt x="25504" y="0"/>
                </a:lnTo>
                <a:close/>
              </a:path>
            </a:pathLst>
          </a:custGeom>
          <a:solidFill>
            <a:srgbClr val="E7EA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16" name="object 216"/>
          <p:cNvSpPr/>
          <p:nvPr/>
        </p:nvSpPr>
        <p:spPr>
          <a:xfrm>
            <a:off x="5223064" y="3439332"/>
            <a:ext cx="42925" cy="44190"/>
          </a:xfrm>
          <a:custGeom>
            <a:avLst/>
            <a:gdLst/>
            <a:ahLst/>
            <a:cxnLst/>
            <a:rect l="l" t="t" r="r" b="b"/>
            <a:pathLst>
              <a:path w="42925" h="44190">
                <a:moveTo>
                  <a:pt x="28321" y="0"/>
                </a:moveTo>
                <a:lnTo>
                  <a:pt x="11860" y="2301"/>
                </a:lnTo>
                <a:lnTo>
                  <a:pt x="2581" y="10416"/>
                </a:lnTo>
                <a:lnTo>
                  <a:pt x="0" y="20988"/>
                </a:lnTo>
                <a:lnTo>
                  <a:pt x="3846" y="35754"/>
                </a:lnTo>
                <a:lnTo>
                  <a:pt x="13818" y="44190"/>
                </a:lnTo>
                <a:lnTo>
                  <a:pt x="30170" y="41965"/>
                </a:lnTo>
                <a:lnTo>
                  <a:pt x="39689" y="33975"/>
                </a:lnTo>
                <a:lnTo>
                  <a:pt x="42925" y="21671"/>
                </a:lnTo>
                <a:lnTo>
                  <a:pt x="39032" y="8023"/>
                </a:lnTo>
                <a:lnTo>
                  <a:pt x="28321" y="0"/>
                </a:lnTo>
                <a:close/>
              </a:path>
            </a:pathLst>
          </a:custGeom>
          <a:solidFill>
            <a:srgbClr val="E9EB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17" name="object 217"/>
          <p:cNvSpPr/>
          <p:nvPr/>
        </p:nvSpPr>
        <p:spPr>
          <a:xfrm>
            <a:off x="5225228" y="3442560"/>
            <a:ext cx="37330" cy="39407"/>
          </a:xfrm>
          <a:custGeom>
            <a:avLst/>
            <a:gdLst/>
            <a:ahLst/>
            <a:cxnLst/>
            <a:rect l="l" t="t" r="r" b="b"/>
            <a:pathLst>
              <a:path w="37330" h="39407">
                <a:moveTo>
                  <a:pt x="26615" y="0"/>
                </a:moveTo>
                <a:lnTo>
                  <a:pt x="10606" y="1908"/>
                </a:lnTo>
                <a:lnTo>
                  <a:pt x="1841" y="10013"/>
                </a:lnTo>
                <a:lnTo>
                  <a:pt x="0" y="17761"/>
                </a:lnTo>
                <a:lnTo>
                  <a:pt x="4511" y="31872"/>
                </a:lnTo>
                <a:lnTo>
                  <a:pt x="15129" y="39407"/>
                </a:lnTo>
                <a:lnTo>
                  <a:pt x="29241" y="35557"/>
                </a:lnTo>
                <a:lnTo>
                  <a:pt x="37330" y="25185"/>
                </a:lnTo>
                <a:lnTo>
                  <a:pt x="34909" y="9160"/>
                </a:lnTo>
                <a:lnTo>
                  <a:pt x="26615" y="0"/>
                </a:lnTo>
                <a:close/>
              </a:path>
            </a:pathLst>
          </a:custGeom>
          <a:solidFill>
            <a:srgbClr val="EBED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18" name="object 218"/>
          <p:cNvSpPr/>
          <p:nvPr/>
        </p:nvSpPr>
        <p:spPr>
          <a:xfrm>
            <a:off x="5227573" y="3443032"/>
            <a:ext cx="33884" cy="36347"/>
          </a:xfrm>
          <a:custGeom>
            <a:avLst/>
            <a:gdLst/>
            <a:ahLst/>
            <a:cxnLst/>
            <a:rect l="l" t="t" r="r" b="b"/>
            <a:pathLst>
              <a:path w="33884" h="36347">
                <a:moveTo>
                  <a:pt x="6493" y="0"/>
                </a:moveTo>
                <a:lnTo>
                  <a:pt x="0" y="7072"/>
                </a:lnTo>
                <a:lnTo>
                  <a:pt x="0" y="26916"/>
                </a:lnTo>
                <a:lnTo>
                  <a:pt x="6493" y="36347"/>
                </a:lnTo>
                <a:lnTo>
                  <a:pt x="15873" y="36347"/>
                </a:lnTo>
                <a:lnTo>
                  <a:pt x="27877" y="30767"/>
                </a:lnTo>
                <a:lnTo>
                  <a:pt x="33884" y="18214"/>
                </a:lnTo>
                <a:lnTo>
                  <a:pt x="28305" y="5023"/>
                </a:lnTo>
                <a:lnTo>
                  <a:pt x="16137" y="2"/>
                </a:lnTo>
                <a:lnTo>
                  <a:pt x="6493" y="0"/>
                </a:lnTo>
                <a:close/>
              </a:path>
            </a:pathLst>
          </a:custGeom>
          <a:solidFill>
            <a:srgbClr val="ECEF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19" name="object 219"/>
          <p:cNvSpPr/>
          <p:nvPr/>
        </p:nvSpPr>
        <p:spPr>
          <a:xfrm>
            <a:off x="5229738" y="3445390"/>
            <a:ext cx="29583" cy="31631"/>
          </a:xfrm>
          <a:custGeom>
            <a:avLst/>
            <a:gdLst/>
            <a:ahLst/>
            <a:cxnLst/>
            <a:rect l="l" t="t" r="r" b="b"/>
            <a:pathLst>
              <a:path w="29583" h="31631">
                <a:moveTo>
                  <a:pt x="22548" y="0"/>
                </a:moveTo>
                <a:lnTo>
                  <a:pt x="7035" y="0"/>
                </a:lnTo>
                <a:lnTo>
                  <a:pt x="0" y="7072"/>
                </a:lnTo>
                <a:lnTo>
                  <a:pt x="0" y="24558"/>
                </a:lnTo>
                <a:lnTo>
                  <a:pt x="7035" y="31631"/>
                </a:lnTo>
                <a:lnTo>
                  <a:pt x="22548" y="31631"/>
                </a:lnTo>
                <a:lnTo>
                  <a:pt x="29583" y="24558"/>
                </a:lnTo>
                <a:lnTo>
                  <a:pt x="29583" y="7072"/>
                </a:lnTo>
                <a:lnTo>
                  <a:pt x="22548" y="0"/>
                </a:lnTo>
                <a:close/>
              </a:path>
            </a:pathLst>
          </a:custGeom>
          <a:solidFill>
            <a:srgbClr val="EFF3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20" name="object 220"/>
          <p:cNvSpPr/>
          <p:nvPr/>
        </p:nvSpPr>
        <p:spPr>
          <a:xfrm>
            <a:off x="5231903" y="3447747"/>
            <a:ext cx="25254" cy="26916"/>
          </a:xfrm>
          <a:custGeom>
            <a:avLst/>
            <a:gdLst/>
            <a:ahLst/>
            <a:cxnLst/>
            <a:rect l="l" t="t" r="r" b="b"/>
            <a:pathLst>
              <a:path w="25254" h="26916">
                <a:moveTo>
                  <a:pt x="18219" y="0"/>
                </a:moveTo>
                <a:lnTo>
                  <a:pt x="4870" y="0"/>
                </a:lnTo>
                <a:lnTo>
                  <a:pt x="0" y="4715"/>
                </a:lnTo>
                <a:lnTo>
                  <a:pt x="0" y="19647"/>
                </a:lnTo>
                <a:lnTo>
                  <a:pt x="4870" y="26916"/>
                </a:lnTo>
                <a:lnTo>
                  <a:pt x="18219" y="26916"/>
                </a:lnTo>
                <a:lnTo>
                  <a:pt x="25254" y="19647"/>
                </a:lnTo>
                <a:lnTo>
                  <a:pt x="25254" y="4715"/>
                </a:lnTo>
                <a:lnTo>
                  <a:pt x="18219" y="0"/>
                </a:lnTo>
                <a:close/>
              </a:path>
            </a:pathLst>
          </a:custGeom>
          <a:solidFill>
            <a:srgbClr val="F1F5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21" name="object 221"/>
          <p:cNvSpPr/>
          <p:nvPr/>
        </p:nvSpPr>
        <p:spPr>
          <a:xfrm>
            <a:off x="5234067" y="3450105"/>
            <a:ext cx="20383" cy="22201"/>
          </a:xfrm>
          <a:custGeom>
            <a:avLst/>
            <a:gdLst/>
            <a:ahLst/>
            <a:cxnLst/>
            <a:rect l="l" t="t" r="r" b="b"/>
            <a:pathLst>
              <a:path w="20383" h="22201">
                <a:moveTo>
                  <a:pt x="16054" y="0"/>
                </a:moveTo>
                <a:lnTo>
                  <a:pt x="4870" y="0"/>
                </a:lnTo>
                <a:lnTo>
                  <a:pt x="0" y="4911"/>
                </a:lnTo>
                <a:lnTo>
                  <a:pt x="0" y="17289"/>
                </a:lnTo>
                <a:lnTo>
                  <a:pt x="4870" y="22201"/>
                </a:lnTo>
                <a:lnTo>
                  <a:pt x="16054" y="22201"/>
                </a:lnTo>
                <a:lnTo>
                  <a:pt x="20383" y="17289"/>
                </a:lnTo>
                <a:lnTo>
                  <a:pt x="20383" y="4911"/>
                </a:lnTo>
                <a:lnTo>
                  <a:pt x="16054" y="0"/>
                </a:lnTo>
                <a:close/>
              </a:path>
            </a:pathLst>
          </a:custGeom>
          <a:solidFill>
            <a:srgbClr val="F3F6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22" name="object 222"/>
          <p:cNvSpPr/>
          <p:nvPr/>
        </p:nvSpPr>
        <p:spPr>
          <a:xfrm>
            <a:off x="5236773" y="3452462"/>
            <a:ext cx="15513" cy="17485"/>
          </a:xfrm>
          <a:custGeom>
            <a:avLst/>
            <a:gdLst/>
            <a:ahLst/>
            <a:cxnLst/>
            <a:rect l="l" t="t" r="r" b="b"/>
            <a:pathLst>
              <a:path w="15513" h="17485">
                <a:moveTo>
                  <a:pt x="11003" y="0"/>
                </a:moveTo>
                <a:lnTo>
                  <a:pt x="2164" y="0"/>
                </a:lnTo>
                <a:lnTo>
                  <a:pt x="0" y="2554"/>
                </a:lnTo>
                <a:lnTo>
                  <a:pt x="0" y="12574"/>
                </a:lnTo>
                <a:lnTo>
                  <a:pt x="2164" y="17485"/>
                </a:lnTo>
                <a:lnTo>
                  <a:pt x="11003" y="17485"/>
                </a:lnTo>
                <a:lnTo>
                  <a:pt x="15513" y="12574"/>
                </a:lnTo>
                <a:lnTo>
                  <a:pt x="15513" y="2554"/>
                </a:lnTo>
                <a:lnTo>
                  <a:pt x="11003" y="0"/>
                </a:lnTo>
                <a:close/>
              </a:path>
            </a:pathLst>
          </a:custGeom>
          <a:solidFill>
            <a:srgbClr val="F5F8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23" name="object 223"/>
          <p:cNvSpPr/>
          <p:nvPr/>
        </p:nvSpPr>
        <p:spPr>
          <a:xfrm>
            <a:off x="5238937" y="3455017"/>
            <a:ext cx="13348" cy="14931"/>
          </a:xfrm>
          <a:custGeom>
            <a:avLst/>
            <a:gdLst/>
            <a:ahLst/>
            <a:cxnLst/>
            <a:rect l="l" t="t" r="r" b="b"/>
            <a:pathLst>
              <a:path w="13348" h="14931">
                <a:moveTo>
                  <a:pt x="11183" y="0"/>
                </a:moveTo>
                <a:lnTo>
                  <a:pt x="2345" y="0"/>
                </a:lnTo>
                <a:lnTo>
                  <a:pt x="0" y="2357"/>
                </a:lnTo>
                <a:lnTo>
                  <a:pt x="0" y="12377"/>
                </a:lnTo>
                <a:lnTo>
                  <a:pt x="2345" y="14931"/>
                </a:lnTo>
                <a:lnTo>
                  <a:pt x="11183" y="14931"/>
                </a:lnTo>
                <a:lnTo>
                  <a:pt x="13348" y="12377"/>
                </a:lnTo>
                <a:lnTo>
                  <a:pt x="13348" y="2357"/>
                </a:lnTo>
                <a:lnTo>
                  <a:pt x="11183" y="0"/>
                </a:lnTo>
                <a:close/>
              </a:path>
            </a:pathLst>
          </a:custGeom>
          <a:solidFill>
            <a:srgbClr val="F6F8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24" name="object 224"/>
          <p:cNvSpPr/>
          <p:nvPr/>
        </p:nvSpPr>
        <p:spPr>
          <a:xfrm>
            <a:off x="5241283" y="3457374"/>
            <a:ext cx="8838" cy="10020"/>
          </a:xfrm>
          <a:custGeom>
            <a:avLst/>
            <a:gdLst/>
            <a:ahLst/>
            <a:cxnLst/>
            <a:rect l="l" t="t" r="r" b="b"/>
            <a:pathLst>
              <a:path w="8838" h="10020">
                <a:moveTo>
                  <a:pt x="6493" y="0"/>
                </a:moveTo>
                <a:lnTo>
                  <a:pt x="2164" y="0"/>
                </a:lnTo>
                <a:lnTo>
                  <a:pt x="0" y="2947"/>
                </a:lnTo>
                <a:lnTo>
                  <a:pt x="0" y="7662"/>
                </a:lnTo>
                <a:lnTo>
                  <a:pt x="2164" y="10020"/>
                </a:lnTo>
                <a:lnTo>
                  <a:pt x="6493" y="10020"/>
                </a:lnTo>
                <a:lnTo>
                  <a:pt x="8838" y="7662"/>
                </a:lnTo>
                <a:lnTo>
                  <a:pt x="8838" y="2947"/>
                </a:lnTo>
                <a:lnTo>
                  <a:pt x="6493" y="0"/>
                </a:lnTo>
                <a:close/>
              </a:path>
            </a:pathLst>
          </a:custGeom>
          <a:solidFill>
            <a:srgbClr val="F7F9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25" name="object 225"/>
          <p:cNvSpPr/>
          <p:nvPr/>
        </p:nvSpPr>
        <p:spPr>
          <a:xfrm>
            <a:off x="5243447" y="3460321"/>
            <a:ext cx="4329" cy="4715"/>
          </a:xfrm>
          <a:custGeom>
            <a:avLst/>
            <a:gdLst/>
            <a:ahLst/>
            <a:cxnLst/>
            <a:rect l="l" t="t" r="r" b="b"/>
            <a:pathLst>
              <a:path w="4329" h="4715">
                <a:moveTo>
                  <a:pt x="0" y="2357"/>
                </a:moveTo>
                <a:lnTo>
                  <a:pt x="4329" y="2357"/>
                </a:lnTo>
              </a:path>
            </a:pathLst>
          </a:custGeom>
          <a:ln w="5985">
            <a:solidFill>
              <a:srgbClr val="F8FA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26" name="object 226"/>
          <p:cNvSpPr/>
          <p:nvPr/>
        </p:nvSpPr>
        <p:spPr>
          <a:xfrm>
            <a:off x="5245612" y="3462679"/>
            <a:ext cx="2164" cy="2357"/>
          </a:xfrm>
          <a:custGeom>
            <a:avLst/>
            <a:gdLst/>
            <a:ahLst/>
            <a:cxnLst/>
            <a:rect l="l" t="t" r="r" b="b"/>
            <a:pathLst>
              <a:path w="2164" h="2357">
                <a:moveTo>
                  <a:pt x="0" y="1178"/>
                </a:moveTo>
                <a:lnTo>
                  <a:pt x="2164" y="1178"/>
                </a:lnTo>
              </a:path>
            </a:pathLst>
          </a:custGeom>
          <a:ln w="3627">
            <a:solidFill>
              <a:srgbClr val="F8FB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27" name="object 227"/>
          <p:cNvSpPr/>
          <p:nvPr/>
        </p:nvSpPr>
        <p:spPr>
          <a:xfrm>
            <a:off x="3766625" y="4167818"/>
            <a:ext cx="73479" cy="80830"/>
          </a:xfrm>
          <a:custGeom>
            <a:avLst/>
            <a:gdLst/>
            <a:ahLst/>
            <a:cxnLst/>
            <a:rect l="l" t="t" r="r" b="b"/>
            <a:pathLst>
              <a:path w="73479" h="80830">
                <a:moveTo>
                  <a:pt x="36656" y="0"/>
                </a:moveTo>
                <a:lnTo>
                  <a:pt x="3824" y="21576"/>
                </a:lnTo>
                <a:lnTo>
                  <a:pt x="0" y="39410"/>
                </a:lnTo>
                <a:lnTo>
                  <a:pt x="2392" y="54039"/>
                </a:lnTo>
                <a:lnTo>
                  <a:pt x="8994" y="66655"/>
                </a:lnTo>
                <a:lnTo>
                  <a:pt x="18943" y="76004"/>
                </a:lnTo>
                <a:lnTo>
                  <a:pt x="31374" y="80830"/>
                </a:lnTo>
                <a:lnTo>
                  <a:pt x="46230" y="78589"/>
                </a:lnTo>
                <a:lnTo>
                  <a:pt x="58610" y="72030"/>
                </a:lnTo>
                <a:lnTo>
                  <a:pt x="67899" y="62129"/>
                </a:lnTo>
                <a:lnTo>
                  <a:pt x="73479" y="49865"/>
                </a:lnTo>
                <a:lnTo>
                  <a:pt x="72118" y="32280"/>
                </a:lnTo>
                <a:lnTo>
                  <a:pt x="66934" y="18404"/>
                </a:lnTo>
                <a:lnTo>
                  <a:pt x="58749" y="8333"/>
                </a:lnTo>
                <a:lnTo>
                  <a:pt x="48383" y="2167"/>
                </a:lnTo>
                <a:lnTo>
                  <a:pt x="36656" y="0"/>
                </a:lnTo>
                <a:close/>
              </a:path>
            </a:pathLst>
          </a:custGeom>
          <a:solidFill>
            <a:srgbClr val="081D57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28" name="object 228"/>
          <p:cNvSpPr/>
          <p:nvPr/>
        </p:nvSpPr>
        <p:spPr>
          <a:xfrm>
            <a:off x="3739747" y="4138011"/>
            <a:ext cx="73012" cy="80902"/>
          </a:xfrm>
          <a:custGeom>
            <a:avLst/>
            <a:gdLst/>
            <a:ahLst/>
            <a:cxnLst/>
            <a:rect l="l" t="t" r="r" b="b"/>
            <a:pathLst>
              <a:path w="73012" h="80902">
                <a:moveTo>
                  <a:pt x="35868" y="0"/>
                </a:moveTo>
                <a:lnTo>
                  <a:pt x="3597" y="21968"/>
                </a:lnTo>
                <a:lnTo>
                  <a:pt x="0" y="39411"/>
                </a:lnTo>
                <a:lnTo>
                  <a:pt x="2392" y="54128"/>
                </a:lnTo>
                <a:lnTo>
                  <a:pt x="8983" y="66803"/>
                </a:lnTo>
                <a:lnTo>
                  <a:pt x="18893" y="76155"/>
                </a:lnTo>
                <a:lnTo>
                  <a:pt x="31242" y="80902"/>
                </a:lnTo>
                <a:lnTo>
                  <a:pt x="45961" y="78610"/>
                </a:lnTo>
                <a:lnTo>
                  <a:pt x="58262" y="71966"/>
                </a:lnTo>
                <a:lnTo>
                  <a:pt x="67496" y="61963"/>
                </a:lnTo>
                <a:lnTo>
                  <a:pt x="73012" y="49594"/>
                </a:lnTo>
                <a:lnTo>
                  <a:pt x="71600" y="32077"/>
                </a:lnTo>
                <a:lnTo>
                  <a:pt x="66353" y="18249"/>
                </a:lnTo>
                <a:lnTo>
                  <a:pt x="58097" y="8219"/>
                </a:lnTo>
                <a:lnTo>
                  <a:pt x="47660" y="2099"/>
                </a:lnTo>
                <a:lnTo>
                  <a:pt x="35868" y="0"/>
                </a:lnTo>
                <a:close/>
              </a:path>
            </a:pathLst>
          </a:custGeom>
          <a:solidFill>
            <a:srgbClr val="E0E3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29" name="object 229"/>
          <p:cNvSpPr/>
          <p:nvPr/>
        </p:nvSpPr>
        <p:spPr>
          <a:xfrm>
            <a:off x="3741911" y="4141688"/>
            <a:ext cx="66334" cy="70024"/>
          </a:xfrm>
          <a:custGeom>
            <a:avLst/>
            <a:gdLst/>
            <a:ahLst/>
            <a:cxnLst/>
            <a:rect l="l" t="t" r="r" b="b"/>
            <a:pathLst>
              <a:path w="66334" h="70024">
                <a:moveTo>
                  <a:pt x="40283" y="0"/>
                </a:moveTo>
                <a:lnTo>
                  <a:pt x="4252" y="18871"/>
                </a:lnTo>
                <a:lnTo>
                  <a:pt x="0" y="35735"/>
                </a:lnTo>
                <a:lnTo>
                  <a:pt x="2846" y="50054"/>
                </a:lnTo>
                <a:lnTo>
                  <a:pt x="10460" y="61973"/>
                </a:lnTo>
                <a:lnTo>
                  <a:pt x="21456" y="70024"/>
                </a:lnTo>
                <a:lnTo>
                  <a:pt x="38516" y="69277"/>
                </a:lnTo>
                <a:lnTo>
                  <a:pt x="51734" y="64266"/>
                </a:lnTo>
                <a:lnTo>
                  <a:pt x="61033" y="55950"/>
                </a:lnTo>
                <a:lnTo>
                  <a:pt x="66334" y="45285"/>
                </a:lnTo>
                <a:lnTo>
                  <a:pt x="64885" y="27930"/>
                </a:lnTo>
                <a:lnTo>
                  <a:pt x="59441" y="14414"/>
                </a:lnTo>
                <a:lnTo>
                  <a:pt x="50930" y="5013"/>
                </a:lnTo>
                <a:lnTo>
                  <a:pt x="40283" y="0"/>
                </a:lnTo>
                <a:close/>
              </a:path>
            </a:pathLst>
          </a:custGeom>
          <a:solidFill>
            <a:srgbClr val="E0E3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30" name="object 230"/>
          <p:cNvSpPr/>
          <p:nvPr/>
        </p:nvSpPr>
        <p:spPr>
          <a:xfrm>
            <a:off x="3744076" y="4145697"/>
            <a:ext cx="63095" cy="64882"/>
          </a:xfrm>
          <a:custGeom>
            <a:avLst/>
            <a:gdLst/>
            <a:ahLst/>
            <a:cxnLst/>
            <a:rect l="l" t="t" r="r" b="b"/>
            <a:pathLst>
              <a:path w="63095" h="64882">
                <a:moveTo>
                  <a:pt x="43541" y="0"/>
                </a:moveTo>
                <a:lnTo>
                  <a:pt x="4555" y="14374"/>
                </a:lnTo>
                <a:lnTo>
                  <a:pt x="0" y="31725"/>
                </a:lnTo>
                <a:lnTo>
                  <a:pt x="2842" y="46527"/>
                </a:lnTo>
                <a:lnTo>
                  <a:pt x="10587" y="57986"/>
                </a:lnTo>
                <a:lnTo>
                  <a:pt x="22061" y="64882"/>
                </a:lnTo>
                <a:lnTo>
                  <a:pt x="38982" y="63405"/>
                </a:lnTo>
                <a:lnTo>
                  <a:pt x="51456" y="57516"/>
                </a:lnTo>
                <a:lnTo>
                  <a:pt x="59490" y="48082"/>
                </a:lnTo>
                <a:lnTo>
                  <a:pt x="63095" y="35965"/>
                </a:lnTo>
                <a:lnTo>
                  <a:pt x="60726" y="19658"/>
                </a:lnTo>
                <a:lnTo>
                  <a:pt x="53901" y="7509"/>
                </a:lnTo>
                <a:lnTo>
                  <a:pt x="43541" y="0"/>
                </a:lnTo>
                <a:close/>
              </a:path>
            </a:pathLst>
          </a:custGeom>
          <a:solidFill>
            <a:srgbClr val="E1E4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31" name="object 231"/>
          <p:cNvSpPr/>
          <p:nvPr/>
        </p:nvSpPr>
        <p:spPr>
          <a:xfrm>
            <a:off x="3746241" y="4145753"/>
            <a:ext cx="57200" cy="63210"/>
          </a:xfrm>
          <a:custGeom>
            <a:avLst/>
            <a:gdLst/>
            <a:ahLst/>
            <a:cxnLst/>
            <a:rect l="l" t="t" r="r" b="b"/>
            <a:pathLst>
              <a:path w="57200" h="63210">
                <a:moveTo>
                  <a:pt x="30984" y="0"/>
                </a:moveTo>
                <a:lnTo>
                  <a:pt x="17252" y="3333"/>
                </a:lnTo>
                <a:lnTo>
                  <a:pt x="6733" y="12153"/>
                </a:lnTo>
                <a:lnTo>
                  <a:pt x="797" y="24670"/>
                </a:lnTo>
                <a:lnTo>
                  <a:pt x="0" y="31669"/>
                </a:lnTo>
                <a:lnTo>
                  <a:pt x="3211" y="45906"/>
                </a:lnTo>
                <a:lnTo>
                  <a:pt x="11659" y="57041"/>
                </a:lnTo>
                <a:lnTo>
                  <a:pt x="23565" y="63210"/>
                </a:lnTo>
                <a:lnTo>
                  <a:pt x="38923" y="60746"/>
                </a:lnTo>
                <a:lnTo>
                  <a:pt x="50342" y="53266"/>
                </a:lnTo>
                <a:lnTo>
                  <a:pt x="57200" y="42202"/>
                </a:lnTo>
                <a:lnTo>
                  <a:pt x="55978" y="24642"/>
                </a:lnTo>
                <a:lnTo>
                  <a:pt x="50467" y="11617"/>
                </a:lnTo>
                <a:lnTo>
                  <a:pt x="41768" y="3333"/>
                </a:lnTo>
                <a:lnTo>
                  <a:pt x="30984" y="0"/>
                </a:lnTo>
                <a:close/>
              </a:path>
            </a:pathLst>
          </a:custGeom>
          <a:solidFill>
            <a:srgbClr val="E2E6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32" name="object 232"/>
          <p:cNvSpPr/>
          <p:nvPr/>
        </p:nvSpPr>
        <p:spPr>
          <a:xfrm>
            <a:off x="3748586" y="4148780"/>
            <a:ext cx="53981" cy="58352"/>
          </a:xfrm>
          <a:custGeom>
            <a:avLst/>
            <a:gdLst/>
            <a:ahLst/>
            <a:cxnLst/>
            <a:rect l="l" t="t" r="r" b="b"/>
            <a:pathLst>
              <a:path w="53981" h="58352">
                <a:moveTo>
                  <a:pt x="33085" y="0"/>
                </a:moveTo>
                <a:lnTo>
                  <a:pt x="17088" y="2419"/>
                </a:lnTo>
                <a:lnTo>
                  <a:pt x="6256" y="10009"/>
                </a:lnTo>
                <a:lnTo>
                  <a:pt x="730" y="21547"/>
                </a:lnTo>
                <a:lnTo>
                  <a:pt x="0" y="28643"/>
                </a:lnTo>
                <a:lnTo>
                  <a:pt x="3185" y="43385"/>
                </a:lnTo>
                <a:lnTo>
                  <a:pt x="11826" y="53775"/>
                </a:lnTo>
                <a:lnTo>
                  <a:pt x="24551" y="58352"/>
                </a:lnTo>
                <a:lnTo>
                  <a:pt x="39128" y="55225"/>
                </a:lnTo>
                <a:lnTo>
                  <a:pt x="49176" y="46523"/>
                </a:lnTo>
                <a:lnTo>
                  <a:pt x="53981" y="33518"/>
                </a:lnTo>
                <a:lnTo>
                  <a:pt x="51505" y="17119"/>
                </a:lnTo>
                <a:lnTo>
                  <a:pt x="44204" y="5788"/>
                </a:lnTo>
                <a:lnTo>
                  <a:pt x="33085" y="0"/>
                </a:lnTo>
                <a:close/>
              </a:path>
            </a:pathLst>
          </a:custGeom>
          <a:solidFill>
            <a:srgbClr val="E3E7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33" name="object 233"/>
          <p:cNvSpPr/>
          <p:nvPr/>
        </p:nvSpPr>
        <p:spPr>
          <a:xfrm>
            <a:off x="3750750" y="4150701"/>
            <a:ext cx="51970" cy="56517"/>
          </a:xfrm>
          <a:custGeom>
            <a:avLst/>
            <a:gdLst/>
            <a:ahLst/>
            <a:cxnLst/>
            <a:rect l="l" t="t" r="r" b="b"/>
            <a:pathLst>
              <a:path w="51970" h="56517">
                <a:moveTo>
                  <a:pt x="28125" y="0"/>
                </a:moveTo>
                <a:lnTo>
                  <a:pt x="13774" y="3464"/>
                </a:lnTo>
                <a:lnTo>
                  <a:pt x="3959" y="12756"/>
                </a:lnTo>
                <a:lnTo>
                  <a:pt x="21" y="25657"/>
                </a:lnTo>
                <a:lnTo>
                  <a:pt x="0" y="26722"/>
                </a:lnTo>
                <a:lnTo>
                  <a:pt x="3376" y="41930"/>
                </a:lnTo>
                <a:lnTo>
                  <a:pt x="12104" y="52404"/>
                </a:lnTo>
                <a:lnTo>
                  <a:pt x="24084" y="56517"/>
                </a:lnTo>
                <a:lnTo>
                  <a:pt x="37895" y="53145"/>
                </a:lnTo>
                <a:lnTo>
                  <a:pt x="47552" y="43928"/>
                </a:lnTo>
                <a:lnTo>
                  <a:pt x="51970" y="30245"/>
                </a:lnTo>
                <a:lnTo>
                  <a:pt x="49016" y="15372"/>
                </a:lnTo>
                <a:lnTo>
                  <a:pt x="40664" y="4873"/>
                </a:lnTo>
                <a:lnTo>
                  <a:pt x="28125" y="0"/>
                </a:lnTo>
                <a:close/>
              </a:path>
            </a:pathLst>
          </a:custGeom>
          <a:solidFill>
            <a:srgbClr val="E4E8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34" name="object 234"/>
          <p:cNvSpPr/>
          <p:nvPr/>
        </p:nvSpPr>
        <p:spPr>
          <a:xfrm>
            <a:off x="3752915" y="4153136"/>
            <a:ext cx="46652" cy="48896"/>
          </a:xfrm>
          <a:custGeom>
            <a:avLst/>
            <a:gdLst/>
            <a:ahLst/>
            <a:cxnLst/>
            <a:rect l="l" t="t" r="r" b="b"/>
            <a:pathLst>
              <a:path w="46652" h="48896">
                <a:moveTo>
                  <a:pt x="26084" y="0"/>
                </a:moveTo>
                <a:lnTo>
                  <a:pt x="11216" y="3354"/>
                </a:lnTo>
                <a:lnTo>
                  <a:pt x="2374" y="12853"/>
                </a:lnTo>
                <a:lnTo>
                  <a:pt x="0" y="24287"/>
                </a:lnTo>
                <a:lnTo>
                  <a:pt x="3347" y="38905"/>
                </a:lnTo>
                <a:lnTo>
                  <a:pt x="12363" y="48896"/>
                </a:lnTo>
                <a:lnTo>
                  <a:pt x="29174" y="48034"/>
                </a:lnTo>
                <a:lnTo>
                  <a:pt x="40571" y="41914"/>
                </a:lnTo>
                <a:lnTo>
                  <a:pt x="46652" y="32103"/>
                </a:lnTo>
                <a:lnTo>
                  <a:pt x="44473" y="15121"/>
                </a:lnTo>
                <a:lnTo>
                  <a:pt x="37024" y="4535"/>
                </a:lnTo>
                <a:lnTo>
                  <a:pt x="26084" y="0"/>
                </a:lnTo>
                <a:close/>
              </a:path>
            </a:pathLst>
          </a:custGeom>
          <a:solidFill>
            <a:srgbClr val="E7EA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35" name="object 235"/>
          <p:cNvSpPr/>
          <p:nvPr/>
        </p:nvSpPr>
        <p:spPr>
          <a:xfrm>
            <a:off x="3755621" y="4156705"/>
            <a:ext cx="42921" cy="44176"/>
          </a:xfrm>
          <a:custGeom>
            <a:avLst/>
            <a:gdLst/>
            <a:ahLst/>
            <a:cxnLst/>
            <a:rect l="l" t="t" r="r" b="b"/>
            <a:pathLst>
              <a:path w="42921" h="44176">
                <a:moveTo>
                  <a:pt x="28204" y="0"/>
                </a:moveTo>
                <a:lnTo>
                  <a:pt x="11813" y="2285"/>
                </a:lnTo>
                <a:lnTo>
                  <a:pt x="2564" y="10440"/>
                </a:lnTo>
                <a:lnTo>
                  <a:pt x="0" y="20718"/>
                </a:lnTo>
                <a:lnTo>
                  <a:pt x="3863" y="35870"/>
                </a:lnTo>
                <a:lnTo>
                  <a:pt x="13709" y="44176"/>
                </a:lnTo>
                <a:lnTo>
                  <a:pt x="29856" y="41983"/>
                </a:lnTo>
                <a:lnTo>
                  <a:pt x="39518" y="34069"/>
                </a:lnTo>
                <a:lnTo>
                  <a:pt x="42921" y="21562"/>
                </a:lnTo>
                <a:lnTo>
                  <a:pt x="38948" y="8210"/>
                </a:lnTo>
                <a:lnTo>
                  <a:pt x="28204" y="0"/>
                </a:lnTo>
                <a:close/>
              </a:path>
            </a:pathLst>
          </a:custGeom>
          <a:solidFill>
            <a:srgbClr val="E9EB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36" name="object 236"/>
          <p:cNvSpPr/>
          <p:nvPr/>
        </p:nvSpPr>
        <p:spPr>
          <a:xfrm>
            <a:off x="3757786" y="4159815"/>
            <a:ext cx="36918" cy="39415"/>
          </a:xfrm>
          <a:custGeom>
            <a:avLst/>
            <a:gdLst/>
            <a:ahLst/>
            <a:cxnLst/>
            <a:rect l="l" t="t" r="r" b="b"/>
            <a:pathLst>
              <a:path w="36918" h="39415">
                <a:moveTo>
                  <a:pt x="26204" y="0"/>
                </a:moveTo>
                <a:lnTo>
                  <a:pt x="10362" y="2077"/>
                </a:lnTo>
                <a:lnTo>
                  <a:pt x="1717" y="10375"/>
                </a:lnTo>
                <a:lnTo>
                  <a:pt x="0" y="17608"/>
                </a:lnTo>
                <a:lnTo>
                  <a:pt x="4540" y="32077"/>
                </a:lnTo>
                <a:lnTo>
                  <a:pt x="14967" y="39415"/>
                </a:lnTo>
                <a:lnTo>
                  <a:pt x="29106" y="35567"/>
                </a:lnTo>
                <a:lnTo>
                  <a:pt x="36918" y="25049"/>
                </a:lnTo>
                <a:lnTo>
                  <a:pt x="34510" y="9257"/>
                </a:lnTo>
                <a:lnTo>
                  <a:pt x="26204" y="0"/>
                </a:lnTo>
                <a:close/>
              </a:path>
            </a:pathLst>
          </a:custGeom>
          <a:solidFill>
            <a:srgbClr val="EBED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37" name="object 237"/>
          <p:cNvSpPr/>
          <p:nvPr/>
        </p:nvSpPr>
        <p:spPr>
          <a:xfrm>
            <a:off x="3759950" y="4160605"/>
            <a:ext cx="33657" cy="36524"/>
          </a:xfrm>
          <a:custGeom>
            <a:avLst/>
            <a:gdLst/>
            <a:ahLst/>
            <a:cxnLst/>
            <a:rect l="l" t="t" r="r" b="b"/>
            <a:pathLst>
              <a:path w="33657" h="36524">
                <a:moveTo>
                  <a:pt x="6674" y="0"/>
                </a:moveTo>
                <a:lnTo>
                  <a:pt x="0" y="7210"/>
                </a:lnTo>
                <a:lnTo>
                  <a:pt x="0" y="26916"/>
                </a:lnTo>
                <a:lnTo>
                  <a:pt x="6674" y="36524"/>
                </a:lnTo>
                <a:lnTo>
                  <a:pt x="15513" y="36524"/>
                </a:lnTo>
                <a:lnTo>
                  <a:pt x="27586" y="31035"/>
                </a:lnTo>
                <a:lnTo>
                  <a:pt x="33657" y="18435"/>
                </a:lnTo>
                <a:lnTo>
                  <a:pt x="28351" y="5222"/>
                </a:lnTo>
                <a:lnTo>
                  <a:pt x="16131" y="10"/>
                </a:lnTo>
                <a:lnTo>
                  <a:pt x="6674" y="0"/>
                </a:lnTo>
                <a:close/>
              </a:path>
            </a:pathLst>
          </a:custGeom>
          <a:solidFill>
            <a:srgbClr val="ECEF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38" name="object 238"/>
          <p:cNvSpPr/>
          <p:nvPr/>
        </p:nvSpPr>
        <p:spPr>
          <a:xfrm>
            <a:off x="3762295" y="4163002"/>
            <a:ext cx="29222" cy="31730"/>
          </a:xfrm>
          <a:custGeom>
            <a:avLst/>
            <a:gdLst/>
            <a:ahLst/>
            <a:cxnLst/>
            <a:rect l="l" t="t" r="r" b="b"/>
            <a:pathLst>
              <a:path w="29222" h="31730">
                <a:moveTo>
                  <a:pt x="22548" y="0"/>
                </a:moveTo>
                <a:lnTo>
                  <a:pt x="6493" y="0"/>
                </a:lnTo>
                <a:lnTo>
                  <a:pt x="0" y="7210"/>
                </a:lnTo>
                <a:lnTo>
                  <a:pt x="0" y="24519"/>
                </a:lnTo>
                <a:lnTo>
                  <a:pt x="6493" y="31730"/>
                </a:lnTo>
                <a:lnTo>
                  <a:pt x="22548" y="31730"/>
                </a:lnTo>
                <a:lnTo>
                  <a:pt x="29222" y="24519"/>
                </a:lnTo>
                <a:lnTo>
                  <a:pt x="29222" y="7210"/>
                </a:lnTo>
                <a:lnTo>
                  <a:pt x="22548" y="0"/>
                </a:lnTo>
                <a:close/>
              </a:path>
            </a:pathLst>
          </a:custGeom>
          <a:solidFill>
            <a:srgbClr val="EFF3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39" name="object 239"/>
          <p:cNvSpPr/>
          <p:nvPr/>
        </p:nvSpPr>
        <p:spPr>
          <a:xfrm>
            <a:off x="3764460" y="4165399"/>
            <a:ext cx="24712" cy="26936"/>
          </a:xfrm>
          <a:custGeom>
            <a:avLst/>
            <a:gdLst/>
            <a:ahLst/>
            <a:cxnLst/>
            <a:rect l="l" t="t" r="r" b="b"/>
            <a:pathLst>
              <a:path w="24712" h="26936">
                <a:moveTo>
                  <a:pt x="18219" y="0"/>
                </a:moveTo>
                <a:lnTo>
                  <a:pt x="4329" y="0"/>
                </a:lnTo>
                <a:lnTo>
                  <a:pt x="0" y="4813"/>
                </a:lnTo>
                <a:lnTo>
                  <a:pt x="0" y="19725"/>
                </a:lnTo>
                <a:lnTo>
                  <a:pt x="4329" y="26936"/>
                </a:lnTo>
                <a:lnTo>
                  <a:pt x="18219" y="26936"/>
                </a:lnTo>
                <a:lnTo>
                  <a:pt x="24712" y="19725"/>
                </a:lnTo>
                <a:lnTo>
                  <a:pt x="24712" y="4813"/>
                </a:lnTo>
                <a:lnTo>
                  <a:pt x="18219" y="0"/>
                </a:lnTo>
                <a:close/>
              </a:path>
            </a:pathLst>
          </a:custGeom>
          <a:solidFill>
            <a:srgbClr val="F1F5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40" name="object 240"/>
          <p:cNvSpPr/>
          <p:nvPr/>
        </p:nvSpPr>
        <p:spPr>
          <a:xfrm>
            <a:off x="3766625" y="4167816"/>
            <a:ext cx="20383" cy="22103"/>
          </a:xfrm>
          <a:custGeom>
            <a:avLst/>
            <a:gdLst/>
            <a:ahLst/>
            <a:cxnLst/>
            <a:rect l="l" t="t" r="r" b="b"/>
            <a:pathLst>
              <a:path w="20383" h="22103">
                <a:moveTo>
                  <a:pt x="16054" y="0"/>
                </a:moveTo>
                <a:lnTo>
                  <a:pt x="4509" y="0"/>
                </a:lnTo>
                <a:lnTo>
                  <a:pt x="0" y="4793"/>
                </a:lnTo>
                <a:lnTo>
                  <a:pt x="0" y="17309"/>
                </a:lnTo>
                <a:lnTo>
                  <a:pt x="4509" y="22103"/>
                </a:lnTo>
                <a:lnTo>
                  <a:pt x="16054" y="22103"/>
                </a:lnTo>
                <a:lnTo>
                  <a:pt x="20383" y="17309"/>
                </a:lnTo>
                <a:lnTo>
                  <a:pt x="20383" y="4793"/>
                </a:lnTo>
                <a:lnTo>
                  <a:pt x="16054" y="0"/>
                </a:lnTo>
                <a:close/>
              </a:path>
            </a:pathLst>
          </a:custGeom>
          <a:solidFill>
            <a:srgbClr val="F3F6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41" name="object 241"/>
          <p:cNvSpPr/>
          <p:nvPr/>
        </p:nvSpPr>
        <p:spPr>
          <a:xfrm>
            <a:off x="3768789" y="4170213"/>
            <a:ext cx="16054" cy="17309"/>
          </a:xfrm>
          <a:custGeom>
            <a:avLst/>
            <a:gdLst/>
            <a:ahLst/>
            <a:cxnLst/>
            <a:rect l="l" t="t" r="r" b="b"/>
            <a:pathLst>
              <a:path w="16054" h="17309">
                <a:moveTo>
                  <a:pt x="11544" y="0"/>
                </a:moveTo>
                <a:lnTo>
                  <a:pt x="2345" y="0"/>
                </a:lnTo>
                <a:lnTo>
                  <a:pt x="0" y="2396"/>
                </a:lnTo>
                <a:lnTo>
                  <a:pt x="0" y="12495"/>
                </a:lnTo>
                <a:lnTo>
                  <a:pt x="2345" y="17309"/>
                </a:lnTo>
                <a:lnTo>
                  <a:pt x="11544" y="17309"/>
                </a:lnTo>
                <a:lnTo>
                  <a:pt x="16054" y="12495"/>
                </a:lnTo>
                <a:lnTo>
                  <a:pt x="16054" y="2396"/>
                </a:lnTo>
                <a:lnTo>
                  <a:pt x="11544" y="0"/>
                </a:lnTo>
                <a:close/>
              </a:path>
            </a:pathLst>
          </a:custGeom>
          <a:solidFill>
            <a:srgbClr val="F5F8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42" name="object 242"/>
          <p:cNvSpPr/>
          <p:nvPr/>
        </p:nvSpPr>
        <p:spPr>
          <a:xfrm>
            <a:off x="3771134" y="4172610"/>
            <a:ext cx="13709" cy="14912"/>
          </a:xfrm>
          <a:custGeom>
            <a:avLst/>
            <a:gdLst/>
            <a:ahLst/>
            <a:cxnLst/>
            <a:rect l="l" t="t" r="r" b="b"/>
            <a:pathLst>
              <a:path w="13709" h="14912">
                <a:moveTo>
                  <a:pt x="11544" y="0"/>
                </a:moveTo>
                <a:lnTo>
                  <a:pt x="2164" y="0"/>
                </a:lnTo>
                <a:lnTo>
                  <a:pt x="0" y="2416"/>
                </a:lnTo>
                <a:lnTo>
                  <a:pt x="0" y="12515"/>
                </a:lnTo>
                <a:lnTo>
                  <a:pt x="2164" y="14912"/>
                </a:lnTo>
                <a:lnTo>
                  <a:pt x="11544" y="14912"/>
                </a:lnTo>
                <a:lnTo>
                  <a:pt x="13709" y="12515"/>
                </a:lnTo>
                <a:lnTo>
                  <a:pt x="13709" y="2416"/>
                </a:lnTo>
                <a:lnTo>
                  <a:pt x="11544" y="0"/>
                </a:lnTo>
                <a:close/>
              </a:path>
            </a:pathLst>
          </a:custGeom>
          <a:solidFill>
            <a:srgbClr val="F6F8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43" name="object 243"/>
          <p:cNvSpPr/>
          <p:nvPr/>
        </p:nvSpPr>
        <p:spPr>
          <a:xfrm>
            <a:off x="3773299" y="4175026"/>
            <a:ext cx="9380" cy="10098"/>
          </a:xfrm>
          <a:custGeom>
            <a:avLst/>
            <a:gdLst/>
            <a:ahLst/>
            <a:cxnLst/>
            <a:rect l="l" t="t" r="r" b="b"/>
            <a:pathLst>
              <a:path w="9380" h="10098">
                <a:moveTo>
                  <a:pt x="7035" y="0"/>
                </a:moveTo>
                <a:lnTo>
                  <a:pt x="2164" y="0"/>
                </a:lnTo>
                <a:lnTo>
                  <a:pt x="0" y="2396"/>
                </a:lnTo>
                <a:lnTo>
                  <a:pt x="0" y="7682"/>
                </a:lnTo>
                <a:lnTo>
                  <a:pt x="2164" y="10098"/>
                </a:lnTo>
                <a:lnTo>
                  <a:pt x="7035" y="10098"/>
                </a:lnTo>
                <a:lnTo>
                  <a:pt x="9380" y="7682"/>
                </a:lnTo>
                <a:lnTo>
                  <a:pt x="9380" y="2396"/>
                </a:lnTo>
                <a:lnTo>
                  <a:pt x="7035" y="0"/>
                </a:lnTo>
                <a:close/>
              </a:path>
            </a:pathLst>
          </a:custGeom>
          <a:solidFill>
            <a:srgbClr val="F7F9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44" name="object 244"/>
          <p:cNvSpPr/>
          <p:nvPr/>
        </p:nvSpPr>
        <p:spPr>
          <a:xfrm>
            <a:off x="3775463" y="4177423"/>
            <a:ext cx="4870" cy="5285"/>
          </a:xfrm>
          <a:custGeom>
            <a:avLst/>
            <a:gdLst/>
            <a:ahLst/>
            <a:cxnLst/>
            <a:rect l="l" t="t" r="r" b="b"/>
            <a:pathLst>
              <a:path w="4870" h="5285">
                <a:moveTo>
                  <a:pt x="0" y="2642"/>
                </a:moveTo>
                <a:lnTo>
                  <a:pt x="4870" y="2642"/>
                </a:lnTo>
              </a:path>
            </a:pathLst>
          </a:custGeom>
          <a:ln w="6555">
            <a:solidFill>
              <a:srgbClr val="F8FA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45" name="object 245"/>
          <p:cNvSpPr/>
          <p:nvPr/>
        </p:nvSpPr>
        <p:spPr>
          <a:xfrm>
            <a:off x="3778169" y="4179820"/>
            <a:ext cx="2164" cy="2888"/>
          </a:xfrm>
          <a:custGeom>
            <a:avLst/>
            <a:gdLst/>
            <a:ahLst/>
            <a:cxnLst/>
            <a:rect l="l" t="t" r="r" b="b"/>
            <a:pathLst>
              <a:path w="2164" h="2888">
                <a:moveTo>
                  <a:pt x="0" y="1444"/>
                </a:moveTo>
                <a:lnTo>
                  <a:pt x="2164" y="1444"/>
                </a:lnTo>
              </a:path>
            </a:pathLst>
          </a:custGeom>
          <a:ln w="4158">
            <a:solidFill>
              <a:srgbClr val="F8FB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46" name="object 246"/>
          <p:cNvSpPr/>
          <p:nvPr/>
        </p:nvSpPr>
        <p:spPr>
          <a:xfrm>
            <a:off x="4373985" y="4027535"/>
            <a:ext cx="73311" cy="80750"/>
          </a:xfrm>
          <a:custGeom>
            <a:avLst/>
            <a:gdLst/>
            <a:ahLst/>
            <a:cxnLst/>
            <a:rect l="l" t="t" r="r" b="b"/>
            <a:pathLst>
              <a:path w="73311" h="80750">
                <a:moveTo>
                  <a:pt x="36445" y="0"/>
                </a:moveTo>
                <a:lnTo>
                  <a:pt x="3710" y="21694"/>
                </a:lnTo>
                <a:lnTo>
                  <a:pt x="0" y="39293"/>
                </a:lnTo>
                <a:lnTo>
                  <a:pt x="2368" y="53960"/>
                </a:lnTo>
                <a:lnTo>
                  <a:pt x="8924" y="66584"/>
                </a:lnTo>
                <a:lnTo>
                  <a:pt x="18845" y="75926"/>
                </a:lnTo>
                <a:lnTo>
                  <a:pt x="31308" y="80750"/>
                </a:lnTo>
                <a:lnTo>
                  <a:pt x="46117" y="78512"/>
                </a:lnTo>
                <a:lnTo>
                  <a:pt x="58471" y="71953"/>
                </a:lnTo>
                <a:lnTo>
                  <a:pt x="67744" y="62039"/>
                </a:lnTo>
                <a:lnTo>
                  <a:pt x="73311" y="49740"/>
                </a:lnTo>
                <a:lnTo>
                  <a:pt x="71933" y="32154"/>
                </a:lnTo>
                <a:lnTo>
                  <a:pt x="66721" y="18287"/>
                </a:lnTo>
                <a:lnTo>
                  <a:pt x="58510" y="8237"/>
                </a:lnTo>
                <a:lnTo>
                  <a:pt x="48140" y="2108"/>
                </a:lnTo>
                <a:lnTo>
                  <a:pt x="36445" y="0"/>
                </a:lnTo>
                <a:close/>
              </a:path>
            </a:pathLst>
          </a:custGeom>
          <a:solidFill>
            <a:srgbClr val="081D57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47" name="object 247"/>
          <p:cNvSpPr/>
          <p:nvPr/>
        </p:nvSpPr>
        <p:spPr>
          <a:xfrm>
            <a:off x="4346927" y="3998066"/>
            <a:ext cx="73322" cy="80942"/>
          </a:xfrm>
          <a:custGeom>
            <a:avLst/>
            <a:gdLst/>
            <a:ahLst/>
            <a:cxnLst/>
            <a:rect l="l" t="t" r="r" b="b"/>
            <a:pathLst>
              <a:path w="73322" h="80942">
                <a:moveTo>
                  <a:pt x="36539" y="0"/>
                </a:moveTo>
                <a:lnTo>
                  <a:pt x="3780" y="21613"/>
                </a:lnTo>
                <a:lnTo>
                  <a:pt x="0" y="39489"/>
                </a:lnTo>
                <a:lnTo>
                  <a:pt x="2368" y="54076"/>
                </a:lnTo>
                <a:lnTo>
                  <a:pt x="8924" y="66701"/>
                </a:lnTo>
                <a:lnTo>
                  <a:pt x="18845" y="76083"/>
                </a:lnTo>
                <a:lnTo>
                  <a:pt x="31308" y="80942"/>
                </a:lnTo>
                <a:lnTo>
                  <a:pt x="46188" y="78686"/>
                </a:lnTo>
                <a:lnTo>
                  <a:pt x="58547" y="72088"/>
                </a:lnTo>
                <a:lnTo>
                  <a:pt x="67790" y="62150"/>
                </a:lnTo>
                <a:lnTo>
                  <a:pt x="73322" y="49871"/>
                </a:lnTo>
                <a:lnTo>
                  <a:pt x="71961" y="32245"/>
                </a:lnTo>
                <a:lnTo>
                  <a:pt x="66795" y="18351"/>
                </a:lnTo>
                <a:lnTo>
                  <a:pt x="58631" y="8282"/>
                </a:lnTo>
                <a:lnTo>
                  <a:pt x="48277" y="2133"/>
                </a:lnTo>
                <a:lnTo>
                  <a:pt x="36539" y="0"/>
                </a:lnTo>
                <a:close/>
              </a:path>
            </a:pathLst>
          </a:custGeom>
          <a:solidFill>
            <a:srgbClr val="E0E3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48" name="object 248"/>
          <p:cNvSpPr/>
          <p:nvPr/>
        </p:nvSpPr>
        <p:spPr>
          <a:xfrm>
            <a:off x="4349092" y="4001412"/>
            <a:ext cx="66383" cy="70252"/>
          </a:xfrm>
          <a:custGeom>
            <a:avLst/>
            <a:gdLst/>
            <a:ahLst/>
            <a:cxnLst/>
            <a:rect l="l" t="t" r="r" b="b"/>
            <a:pathLst>
              <a:path w="66383" h="70252">
                <a:moveTo>
                  <a:pt x="40738" y="0"/>
                </a:moveTo>
                <a:lnTo>
                  <a:pt x="4514" y="18827"/>
                </a:lnTo>
                <a:lnTo>
                  <a:pt x="0" y="36142"/>
                </a:lnTo>
                <a:lnTo>
                  <a:pt x="2847" y="50342"/>
                </a:lnTo>
                <a:lnTo>
                  <a:pt x="10482" y="62194"/>
                </a:lnTo>
                <a:lnTo>
                  <a:pt x="21543" y="70252"/>
                </a:lnTo>
                <a:lnTo>
                  <a:pt x="38784" y="69556"/>
                </a:lnTo>
                <a:lnTo>
                  <a:pt x="52001" y="64576"/>
                </a:lnTo>
                <a:lnTo>
                  <a:pt x="61199" y="56277"/>
                </a:lnTo>
                <a:lnTo>
                  <a:pt x="66383" y="45627"/>
                </a:lnTo>
                <a:lnTo>
                  <a:pt x="64970" y="28258"/>
                </a:lnTo>
                <a:lnTo>
                  <a:pt x="59650" y="14635"/>
                </a:lnTo>
                <a:lnTo>
                  <a:pt x="51285" y="5101"/>
                </a:lnTo>
                <a:lnTo>
                  <a:pt x="40738" y="0"/>
                </a:lnTo>
                <a:close/>
              </a:path>
            </a:pathLst>
          </a:custGeom>
          <a:solidFill>
            <a:srgbClr val="E0E3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49" name="object 249"/>
          <p:cNvSpPr/>
          <p:nvPr/>
        </p:nvSpPr>
        <p:spPr>
          <a:xfrm>
            <a:off x="4351437" y="4005276"/>
            <a:ext cx="62983" cy="65057"/>
          </a:xfrm>
          <a:custGeom>
            <a:avLst/>
            <a:gdLst/>
            <a:ahLst/>
            <a:cxnLst/>
            <a:rect l="l" t="t" r="r" b="b"/>
            <a:pathLst>
              <a:path w="62983" h="65057">
                <a:moveTo>
                  <a:pt x="43441" y="0"/>
                </a:moveTo>
                <a:lnTo>
                  <a:pt x="4600" y="14756"/>
                </a:lnTo>
                <a:lnTo>
                  <a:pt x="0" y="32279"/>
                </a:lnTo>
                <a:lnTo>
                  <a:pt x="2858" y="46998"/>
                </a:lnTo>
                <a:lnTo>
                  <a:pt x="10676" y="58305"/>
                </a:lnTo>
                <a:lnTo>
                  <a:pt x="22320" y="65057"/>
                </a:lnTo>
                <a:lnTo>
                  <a:pt x="39398" y="63557"/>
                </a:lnTo>
                <a:lnTo>
                  <a:pt x="51801" y="57633"/>
                </a:lnTo>
                <a:lnTo>
                  <a:pt x="59628" y="48124"/>
                </a:lnTo>
                <a:lnTo>
                  <a:pt x="62983" y="35870"/>
                </a:lnTo>
                <a:lnTo>
                  <a:pt x="60610" y="19740"/>
                </a:lnTo>
                <a:lnTo>
                  <a:pt x="53817" y="7560"/>
                </a:lnTo>
                <a:lnTo>
                  <a:pt x="43441" y="0"/>
                </a:lnTo>
                <a:close/>
              </a:path>
            </a:pathLst>
          </a:custGeom>
          <a:solidFill>
            <a:srgbClr val="E1E4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50" name="object 250"/>
          <p:cNvSpPr/>
          <p:nvPr/>
        </p:nvSpPr>
        <p:spPr>
          <a:xfrm>
            <a:off x="4353602" y="4005360"/>
            <a:ext cx="57287" cy="63224"/>
          </a:xfrm>
          <a:custGeom>
            <a:avLst/>
            <a:gdLst/>
            <a:ahLst/>
            <a:cxnLst/>
            <a:rect l="l" t="t" r="r" b="b"/>
            <a:pathLst>
              <a:path w="57287" h="63224">
                <a:moveTo>
                  <a:pt x="30732" y="0"/>
                </a:moveTo>
                <a:lnTo>
                  <a:pt x="17222" y="3332"/>
                </a:lnTo>
                <a:lnTo>
                  <a:pt x="6772" y="12208"/>
                </a:lnTo>
                <a:lnTo>
                  <a:pt x="829" y="24874"/>
                </a:lnTo>
                <a:lnTo>
                  <a:pt x="0" y="32195"/>
                </a:lnTo>
                <a:lnTo>
                  <a:pt x="3245" y="46357"/>
                </a:lnTo>
                <a:lnTo>
                  <a:pt x="11817" y="57274"/>
                </a:lnTo>
                <a:lnTo>
                  <a:pt x="23968" y="63224"/>
                </a:lnTo>
                <a:lnTo>
                  <a:pt x="39370" y="60727"/>
                </a:lnTo>
                <a:lnTo>
                  <a:pt x="50676" y="53190"/>
                </a:lnTo>
                <a:lnTo>
                  <a:pt x="57287" y="41990"/>
                </a:lnTo>
                <a:lnTo>
                  <a:pt x="55923" y="24379"/>
                </a:lnTo>
                <a:lnTo>
                  <a:pt x="50326" y="11348"/>
                </a:lnTo>
                <a:lnTo>
                  <a:pt x="41571" y="3141"/>
                </a:lnTo>
                <a:lnTo>
                  <a:pt x="30732" y="0"/>
                </a:lnTo>
                <a:close/>
              </a:path>
            </a:pathLst>
          </a:custGeom>
          <a:solidFill>
            <a:srgbClr val="E2E6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51" name="object 251"/>
          <p:cNvSpPr/>
          <p:nvPr/>
        </p:nvSpPr>
        <p:spPr>
          <a:xfrm>
            <a:off x="4356307" y="4008728"/>
            <a:ext cx="53741" cy="58040"/>
          </a:xfrm>
          <a:custGeom>
            <a:avLst/>
            <a:gdLst/>
            <a:ahLst/>
            <a:cxnLst/>
            <a:rect l="l" t="t" r="r" b="b"/>
            <a:pathLst>
              <a:path w="53741" h="58040">
                <a:moveTo>
                  <a:pt x="32024" y="0"/>
                </a:moveTo>
                <a:lnTo>
                  <a:pt x="16257" y="2586"/>
                </a:lnTo>
                <a:lnTo>
                  <a:pt x="5713" y="10424"/>
                </a:lnTo>
                <a:lnTo>
                  <a:pt x="538" y="22464"/>
                </a:lnTo>
                <a:lnTo>
                  <a:pt x="0" y="28827"/>
                </a:lnTo>
                <a:lnTo>
                  <a:pt x="3170" y="43559"/>
                </a:lnTo>
                <a:lnTo>
                  <a:pt x="11883" y="53733"/>
                </a:lnTo>
                <a:lnTo>
                  <a:pt x="24935" y="58040"/>
                </a:lnTo>
                <a:lnTo>
                  <a:pt x="39372" y="54868"/>
                </a:lnTo>
                <a:lnTo>
                  <a:pt x="49240" y="46025"/>
                </a:lnTo>
                <a:lnTo>
                  <a:pt x="53741" y="32691"/>
                </a:lnTo>
                <a:lnTo>
                  <a:pt x="51096" y="16390"/>
                </a:lnTo>
                <a:lnTo>
                  <a:pt x="43510" y="5346"/>
                </a:lnTo>
                <a:lnTo>
                  <a:pt x="32024" y="0"/>
                </a:lnTo>
                <a:close/>
              </a:path>
            </a:pathLst>
          </a:custGeom>
          <a:solidFill>
            <a:srgbClr val="E3E7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52" name="object 252"/>
          <p:cNvSpPr/>
          <p:nvPr/>
        </p:nvSpPr>
        <p:spPr>
          <a:xfrm>
            <a:off x="4358472" y="4010717"/>
            <a:ext cx="51694" cy="56110"/>
          </a:xfrm>
          <a:custGeom>
            <a:avLst/>
            <a:gdLst/>
            <a:ahLst/>
            <a:cxnLst/>
            <a:rect l="l" t="t" r="r" b="b"/>
            <a:pathLst>
              <a:path w="51694" h="56110">
                <a:moveTo>
                  <a:pt x="26923" y="0"/>
                </a:moveTo>
                <a:lnTo>
                  <a:pt x="12876" y="3599"/>
                </a:lnTo>
                <a:lnTo>
                  <a:pt x="3451" y="13209"/>
                </a:lnTo>
                <a:lnTo>
                  <a:pt x="0" y="26837"/>
                </a:lnTo>
                <a:lnTo>
                  <a:pt x="3325" y="42039"/>
                </a:lnTo>
                <a:lnTo>
                  <a:pt x="12092" y="52284"/>
                </a:lnTo>
                <a:lnTo>
                  <a:pt x="24486" y="56110"/>
                </a:lnTo>
                <a:lnTo>
                  <a:pt x="38129" y="52703"/>
                </a:lnTo>
                <a:lnTo>
                  <a:pt x="47599" y="43335"/>
                </a:lnTo>
                <a:lnTo>
                  <a:pt x="51694" y="29286"/>
                </a:lnTo>
                <a:lnTo>
                  <a:pt x="48569" y="14568"/>
                </a:lnTo>
                <a:lnTo>
                  <a:pt x="39891" y="4384"/>
                </a:lnTo>
                <a:lnTo>
                  <a:pt x="26923" y="0"/>
                </a:lnTo>
                <a:close/>
              </a:path>
            </a:pathLst>
          </a:custGeom>
          <a:solidFill>
            <a:srgbClr val="E4E8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53" name="object 253"/>
          <p:cNvSpPr/>
          <p:nvPr/>
        </p:nvSpPr>
        <p:spPr>
          <a:xfrm>
            <a:off x="4360636" y="4013121"/>
            <a:ext cx="46320" cy="48790"/>
          </a:xfrm>
          <a:custGeom>
            <a:avLst/>
            <a:gdLst/>
            <a:ahLst/>
            <a:cxnLst/>
            <a:rect l="l" t="t" r="r" b="b"/>
            <a:pathLst>
              <a:path w="46320" h="48790">
                <a:moveTo>
                  <a:pt x="25144" y="0"/>
                </a:moveTo>
                <a:lnTo>
                  <a:pt x="10487" y="3457"/>
                </a:lnTo>
                <a:lnTo>
                  <a:pt x="2036" y="13266"/>
                </a:lnTo>
                <a:lnTo>
                  <a:pt x="0" y="24434"/>
                </a:lnTo>
                <a:lnTo>
                  <a:pt x="3281" y="39051"/>
                </a:lnTo>
                <a:lnTo>
                  <a:pt x="12373" y="48790"/>
                </a:lnTo>
                <a:lnTo>
                  <a:pt x="29193" y="47801"/>
                </a:lnTo>
                <a:lnTo>
                  <a:pt x="40474" y="41561"/>
                </a:lnTo>
                <a:lnTo>
                  <a:pt x="46320" y="31565"/>
                </a:lnTo>
                <a:lnTo>
                  <a:pt x="43929" y="14483"/>
                </a:lnTo>
                <a:lnTo>
                  <a:pt x="36247" y="4131"/>
                </a:lnTo>
                <a:lnTo>
                  <a:pt x="25144" y="0"/>
                </a:lnTo>
                <a:close/>
              </a:path>
            </a:pathLst>
          </a:custGeom>
          <a:solidFill>
            <a:srgbClr val="E7EA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54" name="object 254"/>
          <p:cNvSpPr/>
          <p:nvPr/>
        </p:nvSpPr>
        <p:spPr>
          <a:xfrm>
            <a:off x="4362801" y="4016624"/>
            <a:ext cx="42919" cy="44322"/>
          </a:xfrm>
          <a:custGeom>
            <a:avLst/>
            <a:gdLst/>
            <a:ahLst/>
            <a:cxnLst/>
            <a:rect l="l" t="t" r="r" b="b"/>
            <a:pathLst>
              <a:path w="42919" h="44322">
                <a:moveTo>
                  <a:pt x="28346" y="0"/>
                </a:moveTo>
                <a:lnTo>
                  <a:pt x="11887" y="2250"/>
                </a:lnTo>
                <a:lnTo>
                  <a:pt x="2600" y="10327"/>
                </a:lnTo>
                <a:lnTo>
                  <a:pt x="0" y="20930"/>
                </a:lnTo>
                <a:lnTo>
                  <a:pt x="3812" y="35963"/>
                </a:lnTo>
                <a:lnTo>
                  <a:pt x="13703" y="44322"/>
                </a:lnTo>
                <a:lnTo>
                  <a:pt x="29901" y="42209"/>
                </a:lnTo>
                <a:lnTo>
                  <a:pt x="39527" y="34350"/>
                </a:lnTo>
                <a:lnTo>
                  <a:pt x="42919" y="21886"/>
                </a:lnTo>
                <a:lnTo>
                  <a:pt x="38976" y="8095"/>
                </a:lnTo>
                <a:lnTo>
                  <a:pt x="28346" y="0"/>
                </a:lnTo>
                <a:close/>
              </a:path>
            </a:pathLst>
          </a:custGeom>
          <a:solidFill>
            <a:srgbClr val="E9EB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55" name="object 255"/>
          <p:cNvSpPr/>
          <p:nvPr/>
        </p:nvSpPr>
        <p:spPr>
          <a:xfrm>
            <a:off x="4365146" y="4019904"/>
            <a:ext cx="37186" cy="39319"/>
          </a:xfrm>
          <a:custGeom>
            <a:avLst/>
            <a:gdLst/>
            <a:ahLst/>
            <a:cxnLst/>
            <a:rect l="l" t="t" r="r" b="b"/>
            <a:pathLst>
              <a:path w="37186" h="39319">
                <a:moveTo>
                  <a:pt x="26284" y="0"/>
                </a:moveTo>
                <a:lnTo>
                  <a:pt x="10367" y="2034"/>
                </a:lnTo>
                <a:lnTo>
                  <a:pt x="1706" y="10275"/>
                </a:lnTo>
                <a:lnTo>
                  <a:pt x="0" y="17650"/>
                </a:lnTo>
                <a:lnTo>
                  <a:pt x="4528" y="31808"/>
                </a:lnTo>
                <a:lnTo>
                  <a:pt x="15099" y="39319"/>
                </a:lnTo>
                <a:lnTo>
                  <a:pt x="29138" y="35422"/>
                </a:lnTo>
                <a:lnTo>
                  <a:pt x="37186" y="24977"/>
                </a:lnTo>
                <a:lnTo>
                  <a:pt x="34695" y="9079"/>
                </a:lnTo>
                <a:lnTo>
                  <a:pt x="26284" y="0"/>
                </a:lnTo>
                <a:close/>
              </a:path>
            </a:pathLst>
          </a:custGeom>
          <a:solidFill>
            <a:srgbClr val="EBED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56" name="object 256"/>
          <p:cNvSpPr/>
          <p:nvPr/>
        </p:nvSpPr>
        <p:spPr>
          <a:xfrm>
            <a:off x="4367311" y="4020266"/>
            <a:ext cx="34018" cy="36936"/>
          </a:xfrm>
          <a:custGeom>
            <a:avLst/>
            <a:gdLst/>
            <a:ahLst/>
            <a:cxnLst/>
            <a:rect l="l" t="t" r="r" b="b"/>
            <a:pathLst>
              <a:path w="34018" h="36936">
                <a:moveTo>
                  <a:pt x="6674" y="0"/>
                </a:moveTo>
                <a:lnTo>
                  <a:pt x="0" y="7269"/>
                </a:lnTo>
                <a:lnTo>
                  <a:pt x="0" y="26916"/>
                </a:lnTo>
                <a:lnTo>
                  <a:pt x="6674" y="36936"/>
                </a:lnTo>
                <a:lnTo>
                  <a:pt x="15873" y="36936"/>
                </a:lnTo>
                <a:lnTo>
                  <a:pt x="27750" y="31292"/>
                </a:lnTo>
                <a:lnTo>
                  <a:pt x="34018" y="18794"/>
                </a:lnTo>
                <a:lnTo>
                  <a:pt x="28611" y="5388"/>
                </a:lnTo>
                <a:lnTo>
                  <a:pt x="16712" y="21"/>
                </a:lnTo>
                <a:lnTo>
                  <a:pt x="6674" y="0"/>
                </a:lnTo>
                <a:close/>
              </a:path>
            </a:pathLst>
          </a:custGeom>
          <a:solidFill>
            <a:srgbClr val="ECEF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57" name="object 257"/>
          <p:cNvSpPr/>
          <p:nvPr/>
        </p:nvSpPr>
        <p:spPr>
          <a:xfrm>
            <a:off x="4369475" y="4022623"/>
            <a:ext cx="29583" cy="32221"/>
          </a:xfrm>
          <a:custGeom>
            <a:avLst/>
            <a:gdLst/>
            <a:ahLst/>
            <a:cxnLst/>
            <a:rect l="l" t="t" r="r" b="b"/>
            <a:pathLst>
              <a:path w="29583" h="32221">
                <a:moveTo>
                  <a:pt x="22548" y="0"/>
                </a:moveTo>
                <a:lnTo>
                  <a:pt x="6674" y="0"/>
                </a:lnTo>
                <a:lnTo>
                  <a:pt x="0" y="7662"/>
                </a:lnTo>
                <a:lnTo>
                  <a:pt x="0" y="24558"/>
                </a:lnTo>
                <a:lnTo>
                  <a:pt x="6674" y="32221"/>
                </a:lnTo>
                <a:lnTo>
                  <a:pt x="22548" y="32221"/>
                </a:lnTo>
                <a:lnTo>
                  <a:pt x="29583" y="24558"/>
                </a:lnTo>
                <a:lnTo>
                  <a:pt x="29583" y="7662"/>
                </a:lnTo>
                <a:lnTo>
                  <a:pt x="22548" y="0"/>
                </a:lnTo>
                <a:close/>
              </a:path>
            </a:pathLst>
          </a:custGeom>
          <a:solidFill>
            <a:srgbClr val="EFF3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58" name="object 258"/>
          <p:cNvSpPr/>
          <p:nvPr/>
        </p:nvSpPr>
        <p:spPr>
          <a:xfrm>
            <a:off x="4371640" y="4024981"/>
            <a:ext cx="24893" cy="27506"/>
          </a:xfrm>
          <a:custGeom>
            <a:avLst/>
            <a:gdLst/>
            <a:ahLst/>
            <a:cxnLst/>
            <a:rect l="l" t="t" r="r" b="b"/>
            <a:pathLst>
              <a:path w="24893" h="27506">
                <a:moveTo>
                  <a:pt x="18219" y="0"/>
                </a:moveTo>
                <a:lnTo>
                  <a:pt x="4509" y="0"/>
                </a:lnTo>
                <a:lnTo>
                  <a:pt x="0" y="5304"/>
                </a:lnTo>
                <a:lnTo>
                  <a:pt x="0" y="19843"/>
                </a:lnTo>
                <a:lnTo>
                  <a:pt x="4509" y="27506"/>
                </a:lnTo>
                <a:lnTo>
                  <a:pt x="18219" y="27506"/>
                </a:lnTo>
                <a:lnTo>
                  <a:pt x="24893" y="19843"/>
                </a:lnTo>
                <a:lnTo>
                  <a:pt x="24893" y="5304"/>
                </a:lnTo>
                <a:lnTo>
                  <a:pt x="18219" y="0"/>
                </a:lnTo>
                <a:close/>
              </a:path>
            </a:pathLst>
          </a:custGeom>
          <a:solidFill>
            <a:srgbClr val="F1F5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59" name="object 259"/>
          <p:cNvSpPr/>
          <p:nvPr/>
        </p:nvSpPr>
        <p:spPr>
          <a:xfrm>
            <a:off x="4373985" y="4027535"/>
            <a:ext cx="20203" cy="22004"/>
          </a:xfrm>
          <a:custGeom>
            <a:avLst/>
            <a:gdLst/>
            <a:ahLst/>
            <a:cxnLst/>
            <a:rect l="l" t="t" r="r" b="b"/>
            <a:pathLst>
              <a:path w="20203" h="22004">
                <a:moveTo>
                  <a:pt x="15873" y="0"/>
                </a:moveTo>
                <a:lnTo>
                  <a:pt x="4870" y="0"/>
                </a:lnTo>
                <a:lnTo>
                  <a:pt x="0" y="5108"/>
                </a:lnTo>
                <a:lnTo>
                  <a:pt x="0" y="17289"/>
                </a:lnTo>
                <a:lnTo>
                  <a:pt x="4870" y="22004"/>
                </a:lnTo>
                <a:lnTo>
                  <a:pt x="15873" y="22004"/>
                </a:lnTo>
                <a:lnTo>
                  <a:pt x="20203" y="17289"/>
                </a:lnTo>
                <a:lnTo>
                  <a:pt x="20203" y="5108"/>
                </a:lnTo>
                <a:lnTo>
                  <a:pt x="15873" y="0"/>
                </a:lnTo>
                <a:close/>
              </a:path>
            </a:pathLst>
          </a:custGeom>
          <a:solidFill>
            <a:srgbClr val="F3F6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60" name="object 260"/>
          <p:cNvSpPr/>
          <p:nvPr/>
        </p:nvSpPr>
        <p:spPr>
          <a:xfrm>
            <a:off x="4376150" y="4030286"/>
            <a:ext cx="15873" cy="16896"/>
          </a:xfrm>
          <a:custGeom>
            <a:avLst/>
            <a:gdLst/>
            <a:ahLst/>
            <a:cxnLst/>
            <a:rect l="l" t="t" r="r" b="b"/>
            <a:pathLst>
              <a:path w="15873" h="16896">
                <a:moveTo>
                  <a:pt x="11544" y="0"/>
                </a:moveTo>
                <a:lnTo>
                  <a:pt x="2705" y="0"/>
                </a:lnTo>
                <a:lnTo>
                  <a:pt x="0" y="2357"/>
                </a:lnTo>
                <a:lnTo>
                  <a:pt x="0" y="11984"/>
                </a:lnTo>
                <a:lnTo>
                  <a:pt x="2705" y="16896"/>
                </a:lnTo>
                <a:lnTo>
                  <a:pt x="11544" y="16896"/>
                </a:lnTo>
                <a:lnTo>
                  <a:pt x="15873" y="11984"/>
                </a:lnTo>
                <a:lnTo>
                  <a:pt x="15873" y="2357"/>
                </a:lnTo>
                <a:lnTo>
                  <a:pt x="11544" y="0"/>
                </a:lnTo>
                <a:close/>
              </a:path>
            </a:pathLst>
          </a:custGeom>
          <a:solidFill>
            <a:srgbClr val="F5F8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61" name="object 261"/>
          <p:cNvSpPr/>
          <p:nvPr/>
        </p:nvSpPr>
        <p:spPr>
          <a:xfrm>
            <a:off x="4378855" y="4032643"/>
            <a:ext cx="13168" cy="14538"/>
          </a:xfrm>
          <a:custGeom>
            <a:avLst/>
            <a:gdLst/>
            <a:ahLst/>
            <a:cxnLst/>
            <a:rect l="l" t="t" r="r" b="b"/>
            <a:pathLst>
              <a:path w="13168" h="14538">
                <a:moveTo>
                  <a:pt x="11003" y="0"/>
                </a:moveTo>
                <a:lnTo>
                  <a:pt x="2164" y="0"/>
                </a:lnTo>
                <a:lnTo>
                  <a:pt x="0" y="2554"/>
                </a:lnTo>
                <a:lnTo>
                  <a:pt x="0" y="12181"/>
                </a:lnTo>
                <a:lnTo>
                  <a:pt x="2164" y="14538"/>
                </a:lnTo>
                <a:lnTo>
                  <a:pt x="11003" y="14538"/>
                </a:lnTo>
                <a:lnTo>
                  <a:pt x="13168" y="12181"/>
                </a:lnTo>
                <a:lnTo>
                  <a:pt x="13168" y="2554"/>
                </a:lnTo>
                <a:lnTo>
                  <a:pt x="11003" y="0"/>
                </a:lnTo>
                <a:close/>
              </a:path>
            </a:pathLst>
          </a:custGeom>
          <a:solidFill>
            <a:srgbClr val="F6F8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62" name="object 262"/>
          <p:cNvSpPr/>
          <p:nvPr/>
        </p:nvSpPr>
        <p:spPr>
          <a:xfrm>
            <a:off x="4381020" y="4035197"/>
            <a:ext cx="8838" cy="9627"/>
          </a:xfrm>
          <a:custGeom>
            <a:avLst/>
            <a:gdLst/>
            <a:ahLst/>
            <a:cxnLst/>
            <a:rect l="l" t="t" r="r" b="b"/>
            <a:pathLst>
              <a:path w="8838" h="9627">
                <a:moveTo>
                  <a:pt x="6674" y="0"/>
                </a:moveTo>
                <a:lnTo>
                  <a:pt x="2164" y="0"/>
                </a:lnTo>
                <a:lnTo>
                  <a:pt x="0" y="2357"/>
                </a:lnTo>
                <a:lnTo>
                  <a:pt x="0" y="7072"/>
                </a:lnTo>
                <a:lnTo>
                  <a:pt x="2164" y="9627"/>
                </a:lnTo>
                <a:lnTo>
                  <a:pt x="6674" y="9627"/>
                </a:lnTo>
                <a:lnTo>
                  <a:pt x="8838" y="7072"/>
                </a:lnTo>
                <a:lnTo>
                  <a:pt x="8838" y="2357"/>
                </a:lnTo>
                <a:lnTo>
                  <a:pt x="6674" y="0"/>
                </a:lnTo>
                <a:close/>
              </a:path>
            </a:pathLst>
          </a:custGeom>
          <a:solidFill>
            <a:srgbClr val="F7F9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63" name="object 263"/>
          <p:cNvSpPr/>
          <p:nvPr/>
        </p:nvSpPr>
        <p:spPr>
          <a:xfrm>
            <a:off x="4383185" y="4037555"/>
            <a:ext cx="4509" cy="4715"/>
          </a:xfrm>
          <a:custGeom>
            <a:avLst/>
            <a:gdLst/>
            <a:ahLst/>
            <a:cxnLst/>
            <a:rect l="l" t="t" r="r" b="b"/>
            <a:pathLst>
              <a:path w="4509" h="4715">
                <a:moveTo>
                  <a:pt x="0" y="2357"/>
                </a:moveTo>
                <a:lnTo>
                  <a:pt x="4509" y="2357"/>
                </a:lnTo>
              </a:path>
            </a:pathLst>
          </a:custGeom>
          <a:ln w="5985">
            <a:solidFill>
              <a:srgbClr val="F8FA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64" name="object 264"/>
          <p:cNvSpPr/>
          <p:nvPr/>
        </p:nvSpPr>
        <p:spPr>
          <a:xfrm>
            <a:off x="4385350" y="4039913"/>
            <a:ext cx="2345" cy="2357"/>
          </a:xfrm>
          <a:custGeom>
            <a:avLst/>
            <a:gdLst/>
            <a:ahLst/>
            <a:cxnLst/>
            <a:rect l="l" t="t" r="r" b="b"/>
            <a:pathLst>
              <a:path w="2345" h="2357">
                <a:moveTo>
                  <a:pt x="0" y="1178"/>
                </a:moveTo>
                <a:lnTo>
                  <a:pt x="2345" y="1178"/>
                </a:lnTo>
              </a:path>
            </a:pathLst>
          </a:custGeom>
          <a:ln w="3627">
            <a:solidFill>
              <a:srgbClr val="F8FB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65" name="object 265"/>
          <p:cNvSpPr/>
          <p:nvPr/>
        </p:nvSpPr>
        <p:spPr>
          <a:xfrm>
            <a:off x="3448243" y="4442759"/>
            <a:ext cx="73329" cy="80849"/>
          </a:xfrm>
          <a:custGeom>
            <a:avLst/>
            <a:gdLst/>
            <a:ahLst/>
            <a:cxnLst/>
            <a:rect l="l" t="t" r="r" b="b"/>
            <a:pathLst>
              <a:path w="73329" h="80849">
                <a:moveTo>
                  <a:pt x="36487" y="0"/>
                </a:moveTo>
                <a:lnTo>
                  <a:pt x="3749" y="21661"/>
                </a:lnTo>
                <a:lnTo>
                  <a:pt x="0" y="39411"/>
                </a:lnTo>
                <a:lnTo>
                  <a:pt x="2369" y="54047"/>
                </a:lnTo>
                <a:lnTo>
                  <a:pt x="8928" y="66667"/>
                </a:lnTo>
                <a:lnTo>
                  <a:pt x="18854" y="76019"/>
                </a:lnTo>
                <a:lnTo>
                  <a:pt x="31322" y="80849"/>
                </a:lnTo>
                <a:lnTo>
                  <a:pt x="46201" y="78603"/>
                </a:lnTo>
                <a:lnTo>
                  <a:pt x="58559" y="72027"/>
                </a:lnTo>
                <a:lnTo>
                  <a:pt x="67801" y="62102"/>
                </a:lnTo>
                <a:lnTo>
                  <a:pt x="73329" y="49808"/>
                </a:lnTo>
                <a:lnTo>
                  <a:pt x="71962" y="32207"/>
                </a:lnTo>
                <a:lnTo>
                  <a:pt x="66785" y="18326"/>
                </a:lnTo>
                <a:lnTo>
                  <a:pt x="58608" y="8263"/>
                </a:lnTo>
                <a:lnTo>
                  <a:pt x="48239" y="2121"/>
                </a:lnTo>
                <a:lnTo>
                  <a:pt x="36487" y="0"/>
                </a:lnTo>
                <a:close/>
              </a:path>
            </a:pathLst>
          </a:custGeom>
          <a:solidFill>
            <a:srgbClr val="081D57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66" name="object 266"/>
          <p:cNvSpPr/>
          <p:nvPr/>
        </p:nvSpPr>
        <p:spPr>
          <a:xfrm>
            <a:off x="3421184" y="4415433"/>
            <a:ext cx="73063" cy="78844"/>
          </a:xfrm>
          <a:custGeom>
            <a:avLst/>
            <a:gdLst/>
            <a:ahLst/>
            <a:cxnLst/>
            <a:rect l="l" t="t" r="r" b="b"/>
            <a:pathLst>
              <a:path w="73063" h="78844">
                <a:moveTo>
                  <a:pt x="47847" y="0"/>
                </a:moveTo>
                <a:lnTo>
                  <a:pt x="7603" y="14223"/>
                </a:lnTo>
                <a:lnTo>
                  <a:pt x="0" y="37423"/>
                </a:lnTo>
                <a:lnTo>
                  <a:pt x="2392" y="52052"/>
                </a:lnTo>
                <a:lnTo>
                  <a:pt x="8994" y="64669"/>
                </a:lnTo>
                <a:lnTo>
                  <a:pt x="18943" y="74018"/>
                </a:lnTo>
                <a:lnTo>
                  <a:pt x="31374" y="78844"/>
                </a:lnTo>
                <a:lnTo>
                  <a:pt x="46256" y="76573"/>
                </a:lnTo>
                <a:lnTo>
                  <a:pt x="58543" y="69935"/>
                </a:lnTo>
                <a:lnTo>
                  <a:pt x="67668" y="59925"/>
                </a:lnTo>
                <a:lnTo>
                  <a:pt x="73063" y="47540"/>
                </a:lnTo>
                <a:lnTo>
                  <a:pt x="71660" y="29944"/>
                </a:lnTo>
                <a:lnTo>
                  <a:pt x="66464" y="16079"/>
                </a:lnTo>
                <a:lnTo>
                  <a:pt x="58263" y="6060"/>
                </a:lnTo>
                <a:lnTo>
                  <a:pt x="47847" y="0"/>
                </a:lnTo>
                <a:close/>
              </a:path>
            </a:pathLst>
          </a:custGeom>
          <a:solidFill>
            <a:srgbClr val="E0E3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67" name="object 267"/>
          <p:cNvSpPr/>
          <p:nvPr/>
        </p:nvSpPr>
        <p:spPr>
          <a:xfrm>
            <a:off x="3423530" y="4416697"/>
            <a:ext cx="66307" cy="70366"/>
          </a:xfrm>
          <a:custGeom>
            <a:avLst/>
            <a:gdLst/>
            <a:ahLst/>
            <a:cxnLst/>
            <a:rect l="l" t="t" r="r" b="b"/>
            <a:pathLst>
              <a:path w="66307" h="70366">
                <a:moveTo>
                  <a:pt x="40648" y="0"/>
                </a:moveTo>
                <a:lnTo>
                  <a:pt x="4485" y="18783"/>
                </a:lnTo>
                <a:lnTo>
                  <a:pt x="0" y="36160"/>
                </a:lnTo>
                <a:lnTo>
                  <a:pt x="2825" y="50414"/>
                </a:lnTo>
                <a:lnTo>
                  <a:pt x="10415" y="62299"/>
                </a:lnTo>
                <a:lnTo>
                  <a:pt x="21436" y="70366"/>
                </a:lnTo>
                <a:lnTo>
                  <a:pt x="38419" y="69664"/>
                </a:lnTo>
                <a:lnTo>
                  <a:pt x="51628" y="64690"/>
                </a:lnTo>
                <a:lnTo>
                  <a:pt x="60960" y="56403"/>
                </a:lnTo>
                <a:lnTo>
                  <a:pt x="66307" y="45762"/>
                </a:lnTo>
                <a:lnTo>
                  <a:pt x="64870" y="28381"/>
                </a:lnTo>
                <a:lnTo>
                  <a:pt x="59464" y="14741"/>
                </a:lnTo>
                <a:lnTo>
                  <a:pt x="51065" y="5171"/>
                </a:lnTo>
                <a:lnTo>
                  <a:pt x="40648" y="0"/>
                </a:lnTo>
                <a:close/>
              </a:path>
            </a:pathLst>
          </a:custGeom>
          <a:solidFill>
            <a:srgbClr val="E0E3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68" name="object 268"/>
          <p:cNvSpPr/>
          <p:nvPr/>
        </p:nvSpPr>
        <p:spPr>
          <a:xfrm>
            <a:off x="3425694" y="4420528"/>
            <a:ext cx="62984" cy="65069"/>
          </a:xfrm>
          <a:custGeom>
            <a:avLst/>
            <a:gdLst/>
            <a:ahLst/>
            <a:cxnLst/>
            <a:rect l="l" t="t" r="r" b="b"/>
            <a:pathLst>
              <a:path w="62984" h="65069">
                <a:moveTo>
                  <a:pt x="43201" y="0"/>
                </a:moveTo>
                <a:lnTo>
                  <a:pt x="4538" y="14856"/>
                </a:lnTo>
                <a:lnTo>
                  <a:pt x="0" y="32329"/>
                </a:lnTo>
                <a:lnTo>
                  <a:pt x="2863" y="47075"/>
                </a:lnTo>
                <a:lnTo>
                  <a:pt x="10695" y="58358"/>
                </a:lnTo>
                <a:lnTo>
                  <a:pt x="22356" y="65069"/>
                </a:lnTo>
                <a:lnTo>
                  <a:pt x="39213" y="63567"/>
                </a:lnTo>
                <a:lnTo>
                  <a:pt x="51622" y="57651"/>
                </a:lnTo>
                <a:lnTo>
                  <a:pt x="59554" y="48139"/>
                </a:lnTo>
                <a:lnTo>
                  <a:pt x="62984" y="35849"/>
                </a:lnTo>
                <a:lnTo>
                  <a:pt x="60529" y="19722"/>
                </a:lnTo>
                <a:lnTo>
                  <a:pt x="53600" y="7549"/>
                </a:lnTo>
                <a:lnTo>
                  <a:pt x="43201" y="0"/>
                </a:lnTo>
                <a:close/>
              </a:path>
            </a:pathLst>
          </a:custGeom>
          <a:solidFill>
            <a:srgbClr val="E1E4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69" name="object 269"/>
          <p:cNvSpPr/>
          <p:nvPr/>
        </p:nvSpPr>
        <p:spPr>
          <a:xfrm>
            <a:off x="3427859" y="4420687"/>
            <a:ext cx="57219" cy="63280"/>
          </a:xfrm>
          <a:custGeom>
            <a:avLst/>
            <a:gdLst/>
            <a:ahLst/>
            <a:cxnLst/>
            <a:rect l="l" t="t" r="r" b="b"/>
            <a:pathLst>
              <a:path w="57219" h="63280">
                <a:moveTo>
                  <a:pt x="30811" y="0"/>
                </a:moveTo>
                <a:lnTo>
                  <a:pt x="17262" y="3316"/>
                </a:lnTo>
                <a:lnTo>
                  <a:pt x="6795" y="12162"/>
                </a:lnTo>
                <a:lnTo>
                  <a:pt x="839" y="24804"/>
                </a:lnTo>
                <a:lnTo>
                  <a:pt x="0" y="32170"/>
                </a:lnTo>
                <a:lnTo>
                  <a:pt x="3235" y="46340"/>
                </a:lnTo>
                <a:lnTo>
                  <a:pt x="11781" y="57288"/>
                </a:lnTo>
                <a:lnTo>
                  <a:pt x="23902" y="63280"/>
                </a:lnTo>
                <a:lnTo>
                  <a:pt x="39152" y="60794"/>
                </a:lnTo>
                <a:lnTo>
                  <a:pt x="50495" y="53267"/>
                </a:lnTo>
                <a:lnTo>
                  <a:pt x="57219" y="42084"/>
                </a:lnTo>
                <a:lnTo>
                  <a:pt x="55854" y="24435"/>
                </a:lnTo>
                <a:lnTo>
                  <a:pt x="50219" y="11391"/>
                </a:lnTo>
                <a:lnTo>
                  <a:pt x="41483" y="3171"/>
                </a:lnTo>
                <a:lnTo>
                  <a:pt x="30811" y="0"/>
                </a:lnTo>
                <a:close/>
              </a:path>
            </a:pathLst>
          </a:custGeom>
          <a:solidFill>
            <a:srgbClr val="E2E6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70" name="object 270"/>
          <p:cNvSpPr/>
          <p:nvPr/>
        </p:nvSpPr>
        <p:spPr>
          <a:xfrm>
            <a:off x="3430023" y="4423653"/>
            <a:ext cx="54233" cy="58425"/>
          </a:xfrm>
          <a:custGeom>
            <a:avLst/>
            <a:gdLst/>
            <a:ahLst/>
            <a:cxnLst/>
            <a:rect l="l" t="t" r="r" b="b"/>
            <a:pathLst>
              <a:path w="54233" h="58425">
                <a:moveTo>
                  <a:pt x="33135" y="0"/>
                </a:moveTo>
                <a:lnTo>
                  <a:pt x="17280" y="2437"/>
                </a:lnTo>
                <a:lnTo>
                  <a:pt x="6435" y="10023"/>
                </a:lnTo>
                <a:lnTo>
                  <a:pt x="803" y="21636"/>
                </a:lnTo>
                <a:lnTo>
                  <a:pt x="0" y="29204"/>
                </a:lnTo>
                <a:lnTo>
                  <a:pt x="3238" y="43828"/>
                </a:lnTo>
                <a:lnTo>
                  <a:pt x="12040" y="53993"/>
                </a:lnTo>
                <a:lnTo>
                  <a:pt x="25034" y="58425"/>
                </a:lnTo>
                <a:lnTo>
                  <a:pt x="39498" y="55322"/>
                </a:lnTo>
                <a:lnTo>
                  <a:pt x="49526" y="46617"/>
                </a:lnTo>
                <a:lnTo>
                  <a:pt x="54233" y="33468"/>
                </a:lnTo>
                <a:lnTo>
                  <a:pt x="51645" y="17030"/>
                </a:lnTo>
                <a:lnTo>
                  <a:pt x="44227" y="5705"/>
                </a:lnTo>
                <a:lnTo>
                  <a:pt x="33135" y="0"/>
                </a:lnTo>
                <a:close/>
              </a:path>
            </a:pathLst>
          </a:custGeom>
          <a:solidFill>
            <a:srgbClr val="E3E7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71" name="object 271"/>
          <p:cNvSpPr/>
          <p:nvPr/>
        </p:nvSpPr>
        <p:spPr>
          <a:xfrm>
            <a:off x="3432369" y="4426037"/>
            <a:ext cx="52034" cy="56127"/>
          </a:xfrm>
          <a:custGeom>
            <a:avLst/>
            <a:gdLst/>
            <a:ahLst/>
            <a:cxnLst/>
            <a:rect l="l" t="t" r="r" b="b"/>
            <a:pathLst>
              <a:path w="52034" h="56127">
                <a:moveTo>
                  <a:pt x="27463" y="0"/>
                </a:moveTo>
                <a:lnTo>
                  <a:pt x="13322" y="3520"/>
                </a:lnTo>
                <a:lnTo>
                  <a:pt x="3694" y="12956"/>
                </a:lnTo>
                <a:lnTo>
                  <a:pt x="4" y="26330"/>
                </a:lnTo>
                <a:lnTo>
                  <a:pt x="0" y="26819"/>
                </a:lnTo>
                <a:lnTo>
                  <a:pt x="3373" y="41952"/>
                </a:lnTo>
                <a:lnTo>
                  <a:pt x="12207" y="52199"/>
                </a:lnTo>
                <a:lnTo>
                  <a:pt x="24569" y="56127"/>
                </a:lnTo>
                <a:lnTo>
                  <a:pt x="38175" y="52755"/>
                </a:lnTo>
                <a:lnTo>
                  <a:pt x="47775" y="43469"/>
                </a:lnTo>
                <a:lnTo>
                  <a:pt x="52034" y="29535"/>
                </a:lnTo>
                <a:lnTo>
                  <a:pt x="48881" y="14711"/>
                </a:lnTo>
                <a:lnTo>
                  <a:pt x="40207" y="4463"/>
                </a:lnTo>
                <a:lnTo>
                  <a:pt x="27463" y="0"/>
                </a:lnTo>
                <a:close/>
              </a:path>
            </a:pathLst>
          </a:custGeom>
          <a:solidFill>
            <a:srgbClr val="E4E8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72" name="object 272"/>
          <p:cNvSpPr/>
          <p:nvPr/>
        </p:nvSpPr>
        <p:spPr>
          <a:xfrm>
            <a:off x="3434894" y="4428478"/>
            <a:ext cx="46457" cy="48728"/>
          </a:xfrm>
          <a:custGeom>
            <a:avLst/>
            <a:gdLst/>
            <a:ahLst/>
            <a:cxnLst/>
            <a:rect l="l" t="t" r="r" b="b"/>
            <a:pathLst>
              <a:path w="46457" h="48728">
                <a:moveTo>
                  <a:pt x="25309" y="0"/>
                </a:moveTo>
                <a:lnTo>
                  <a:pt x="10564" y="3419"/>
                </a:lnTo>
                <a:lnTo>
                  <a:pt x="2070" y="13155"/>
                </a:lnTo>
                <a:lnTo>
                  <a:pt x="0" y="24378"/>
                </a:lnTo>
                <a:lnTo>
                  <a:pt x="3281" y="38979"/>
                </a:lnTo>
                <a:lnTo>
                  <a:pt x="12373" y="48728"/>
                </a:lnTo>
                <a:lnTo>
                  <a:pt x="29183" y="47749"/>
                </a:lnTo>
                <a:lnTo>
                  <a:pt x="40526" y="41541"/>
                </a:lnTo>
                <a:lnTo>
                  <a:pt x="46457" y="31602"/>
                </a:lnTo>
                <a:lnTo>
                  <a:pt x="44078" y="14536"/>
                </a:lnTo>
                <a:lnTo>
                  <a:pt x="36389" y="4176"/>
                </a:lnTo>
                <a:lnTo>
                  <a:pt x="25309" y="0"/>
                </a:lnTo>
                <a:close/>
              </a:path>
            </a:pathLst>
          </a:custGeom>
          <a:solidFill>
            <a:srgbClr val="E7EA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73" name="object 273"/>
          <p:cNvSpPr/>
          <p:nvPr/>
        </p:nvSpPr>
        <p:spPr>
          <a:xfrm>
            <a:off x="3437239" y="4431940"/>
            <a:ext cx="42744" cy="44310"/>
          </a:xfrm>
          <a:custGeom>
            <a:avLst/>
            <a:gdLst/>
            <a:ahLst/>
            <a:cxnLst/>
            <a:rect l="l" t="t" r="r" b="b"/>
            <a:pathLst>
              <a:path w="42744" h="44310">
                <a:moveTo>
                  <a:pt x="27980" y="0"/>
                </a:moveTo>
                <a:lnTo>
                  <a:pt x="11655" y="2351"/>
                </a:lnTo>
                <a:lnTo>
                  <a:pt x="2471" y="10577"/>
                </a:lnTo>
                <a:lnTo>
                  <a:pt x="0" y="20917"/>
                </a:lnTo>
                <a:lnTo>
                  <a:pt x="3833" y="35973"/>
                </a:lnTo>
                <a:lnTo>
                  <a:pt x="13722" y="44310"/>
                </a:lnTo>
                <a:lnTo>
                  <a:pt x="29849" y="42143"/>
                </a:lnTo>
                <a:lnTo>
                  <a:pt x="39422" y="34201"/>
                </a:lnTo>
                <a:lnTo>
                  <a:pt x="42744" y="21645"/>
                </a:lnTo>
                <a:lnTo>
                  <a:pt x="38744" y="8014"/>
                </a:lnTo>
                <a:lnTo>
                  <a:pt x="27980" y="0"/>
                </a:lnTo>
                <a:close/>
              </a:path>
            </a:pathLst>
          </a:custGeom>
          <a:solidFill>
            <a:srgbClr val="E9EB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74" name="object 274"/>
          <p:cNvSpPr/>
          <p:nvPr/>
        </p:nvSpPr>
        <p:spPr>
          <a:xfrm>
            <a:off x="3439404" y="4435197"/>
            <a:ext cx="37170" cy="39410"/>
          </a:xfrm>
          <a:custGeom>
            <a:avLst/>
            <a:gdLst/>
            <a:ahLst/>
            <a:cxnLst/>
            <a:rect l="l" t="t" r="r" b="b"/>
            <a:pathLst>
              <a:path w="37170" h="39410">
                <a:moveTo>
                  <a:pt x="26454" y="0"/>
                </a:moveTo>
                <a:lnTo>
                  <a:pt x="10481" y="1962"/>
                </a:lnTo>
                <a:lnTo>
                  <a:pt x="1769" y="10123"/>
                </a:lnTo>
                <a:lnTo>
                  <a:pt x="0" y="17660"/>
                </a:lnTo>
                <a:lnTo>
                  <a:pt x="4506" y="31844"/>
                </a:lnTo>
                <a:lnTo>
                  <a:pt x="15035" y="39410"/>
                </a:lnTo>
                <a:lnTo>
                  <a:pt x="29157" y="35533"/>
                </a:lnTo>
                <a:lnTo>
                  <a:pt x="37170" y="25113"/>
                </a:lnTo>
                <a:lnTo>
                  <a:pt x="34763" y="9124"/>
                </a:lnTo>
                <a:lnTo>
                  <a:pt x="26454" y="0"/>
                </a:lnTo>
                <a:close/>
              </a:path>
            </a:pathLst>
          </a:custGeom>
          <a:solidFill>
            <a:srgbClr val="EBED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75" name="object 275"/>
          <p:cNvSpPr/>
          <p:nvPr/>
        </p:nvSpPr>
        <p:spPr>
          <a:xfrm>
            <a:off x="3441568" y="4435548"/>
            <a:ext cx="33508" cy="37015"/>
          </a:xfrm>
          <a:custGeom>
            <a:avLst/>
            <a:gdLst/>
            <a:ahLst/>
            <a:cxnLst/>
            <a:rect l="l" t="t" r="r" b="b"/>
            <a:pathLst>
              <a:path w="33508" h="37015">
                <a:moveTo>
                  <a:pt x="6674" y="0"/>
                </a:moveTo>
                <a:lnTo>
                  <a:pt x="0" y="7210"/>
                </a:lnTo>
                <a:lnTo>
                  <a:pt x="0" y="26916"/>
                </a:lnTo>
                <a:lnTo>
                  <a:pt x="6674" y="37015"/>
                </a:lnTo>
                <a:lnTo>
                  <a:pt x="15873" y="37015"/>
                </a:lnTo>
                <a:lnTo>
                  <a:pt x="27618" y="31212"/>
                </a:lnTo>
                <a:lnTo>
                  <a:pt x="33508" y="18479"/>
                </a:lnTo>
                <a:lnTo>
                  <a:pt x="28100" y="5090"/>
                </a:lnTo>
                <a:lnTo>
                  <a:pt x="16084" y="1"/>
                </a:lnTo>
                <a:lnTo>
                  <a:pt x="6674" y="0"/>
                </a:lnTo>
                <a:close/>
              </a:path>
            </a:pathLst>
          </a:custGeom>
          <a:solidFill>
            <a:srgbClr val="ECEF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76" name="object 276"/>
          <p:cNvSpPr/>
          <p:nvPr/>
        </p:nvSpPr>
        <p:spPr>
          <a:xfrm>
            <a:off x="3443733" y="4437945"/>
            <a:ext cx="29222" cy="32221"/>
          </a:xfrm>
          <a:custGeom>
            <a:avLst/>
            <a:gdLst/>
            <a:ahLst/>
            <a:cxnLst/>
            <a:rect l="l" t="t" r="r" b="b"/>
            <a:pathLst>
              <a:path w="29222" h="32221">
                <a:moveTo>
                  <a:pt x="22548" y="0"/>
                </a:moveTo>
                <a:lnTo>
                  <a:pt x="6674" y="0"/>
                </a:lnTo>
                <a:lnTo>
                  <a:pt x="0" y="7701"/>
                </a:lnTo>
                <a:lnTo>
                  <a:pt x="0" y="24519"/>
                </a:lnTo>
                <a:lnTo>
                  <a:pt x="6674" y="32221"/>
                </a:lnTo>
                <a:lnTo>
                  <a:pt x="22548" y="32221"/>
                </a:lnTo>
                <a:lnTo>
                  <a:pt x="29222" y="24519"/>
                </a:lnTo>
                <a:lnTo>
                  <a:pt x="29222" y="7701"/>
                </a:lnTo>
                <a:lnTo>
                  <a:pt x="22548" y="0"/>
                </a:lnTo>
                <a:close/>
              </a:path>
            </a:pathLst>
          </a:custGeom>
          <a:solidFill>
            <a:srgbClr val="EFF3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77" name="object 277"/>
          <p:cNvSpPr/>
          <p:nvPr/>
        </p:nvSpPr>
        <p:spPr>
          <a:xfrm>
            <a:off x="3446078" y="4440361"/>
            <a:ext cx="24712" cy="27388"/>
          </a:xfrm>
          <a:custGeom>
            <a:avLst/>
            <a:gdLst/>
            <a:ahLst/>
            <a:cxnLst/>
            <a:rect l="l" t="t" r="r" b="b"/>
            <a:pathLst>
              <a:path w="24712" h="27388">
                <a:moveTo>
                  <a:pt x="18038" y="0"/>
                </a:moveTo>
                <a:lnTo>
                  <a:pt x="4329" y="0"/>
                </a:lnTo>
                <a:lnTo>
                  <a:pt x="0" y="5285"/>
                </a:lnTo>
                <a:lnTo>
                  <a:pt x="0" y="19706"/>
                </a:lnTo>
                <a:lnTo>
                  <a:pt x="4329" y="27388"/>
                </a:lnTo>
                <a:lnTo>
                  <a:pt x="18038" y="27388"/>
                </a:lnTo>
                <a:lnTo>
                  <a:pt x="24712" y="19706"/>
                </a:lnTo>
                <a:lnTo>
                  <a:pt x="24712" y="5285"/>
                </a:lnTo>
                <a:lnTo>
                  <a:pt x="18038" y="0"/>
                </a:lnTo>
                <a:close/>
              </a:path>
            </a:pathLst>
          </a:custGeom>
          <a:solidFill>
            <a:srgbClr val="F1F5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78" name="object 278"/>
          <p:cNvSpPr/>
          <p:nvPr/>
        </p:nvSpPr>
        <p:spPr>
          <a:xfrm>
            <a:off x="3448243" y="4442758"/>
            <a:ext cx="20383" cy="22122"/>
          </a:xfrm>
          <a:custGeom>
            <a:avLst/>
            <a:gdLst/>
            <a:ahLst/>
            <a:cxnLst/>
            <a:rect l="l" t="t" r="r" b="b"/>
            <a:pathLst>
              <a:path w="20383" h="22122">
                <a:moveTo>
                  <a:pt x="15873" y="0"/>
                </a:moveTo>
                <a:lnTo>
                  <a:pt x="4329" y="0"/>
                </a:lnTo>
                <a:lnTo>
                  <a:pt x="0" y="5285"/>
                </a:lnTo>
                <a:lnTo>
                  <a:pt x="0" y="17309"/>
                </a:lnTo>
                <a:lnTo>
                  <a:pt x="4329" y="22122"/>
                </a:lnTo>
                <a:lnTo>
                  <a:pt x="15873" y="22122"/>
                </a:lnTo>
                <a:lnTo>
                  <a:pt x="20383" y="17309"/>
                </a:lnTo>
                <a:lnTo>
                  <a:pt x="20383" y="5285"/>
                </a:lnTo>
                <a:lnTo>
                  <a:pt x="15873" y="0"/>
                </a:lnTo>
                <a:close/>
              </a:path>
            </a:pathLst>
          </a:custGeom>
          <a:solidFill>
            <a:srgbClr val="F3F6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79" name="object 279"/>
          <p:cNvSpPr/>
          <p:nvPr/>
        </p:nvSpPr>
        <p:spPr>
          <a:xfrm>
            <a:off x="3450407" y="4445646"/>
            <a:ext cx="15873" cy="16817"/>
          </a:xfrm>
          <a:custGeom>
            <a:avLst/>
            <a:gdLst/>
            <a:ahLst/>
            <a:cxnLst/>
            <a:rect l="l" t="t" r="r" b="b"/>
            <a:pathLst>
              <a:path w="15873" h="16817">
                <a:moveTo>
                  <a:pt x="11544" y="0"/>
                </a:moveTo>
                <a:lnTo>
                  <a:pt x="2164" y="0"/>
                </a:lnTo>
                <a:lnTo>
                  <a:pt x="0" y="2396"/>
                </a:lnTo>
                <a:lnTo>
                  <a:pt x="0" y="12024"/>
                </a:lnTo>
                <a:lnTo>
                  <a:pt x="2164" y="16817"/>
                </a:lnTo>
                <a:lnTo>
                  <a:pt x="11544" y="16817"/>
                </a:lnTo>
                <a:lnTo>
                  <a:pt x="15873" y="12024"/>
                </a:lnTo>
                <a:lnTo>
                  <a:pt x="15873" y="2396"/>
                </a:lnTo>
                <a:lnTo>
                  <a:pt x="11544" y="0"/>
                </a:lnTo>
                <a:close/>
              </a:path>
            </a:pathLst>
          </a:custGeom>
          <a:solidFill>
            <a:srgbClr val="F5F8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80" name="object 280"/>
          <p:cNvSpPr/>
          <p:nvPr/>
        </p:nvSpPr>
        <p:spPr>
          <a:xfrm>
            <a:off x="3452572" y="4448044"/>
            <a:ext cx="13709" cy="14421"/>
          </a:xfrm>
          <a:custGeom>
            <a:avLst/>
            <a:gdLst/>
            <a:ahLst/>
            <a:cxnLst/>
            <a:rect l="l" t="t" r="r" b="b"/>
            <a:pathLst>
              <a:path w="13709" h="14421">
                <a:moveTo>
                  <a:pt x="11544" y="0"/>
                </a:moveTo>
                <a:lnTo>
                  <a:pt x="2705" y="0"/>
                </a:lnTo>
                <a:lnTo>
                  <a:pt x="0" y="2416"/>
                </a:lnTo>
                <a:lnTo>
                  <a:pt x="0" y="12024"/>
                </a:lnTo>
                <a:lnTo>
                  <a:pt x="2705" y="14421"/>
                </a:lnTo>
                <a:lnTo>
                  <a:pt x="11544" y="14421"/>
                </a:lnTo>
                <a:lnTo>
                  <a:pt x="13709" y="12024"/>
                </a:lnTo>
                <a:lnTo>
                  <a:pt x="13709" y="2416"/>
                </a:lnTo>
                <a:lnTo>
                  <a:pt x="11544" y="0"/>
                </a:lnTo>
                <a:close/>
              </a:path>
            </a:pathLst>
          </a:custGeom>
          <a:solidFill>
            <a:srgbClr val="F6F8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81" name="object 281"/>
          <p:cNvSpPr/>
          <p:nvPr/>
        </p:nvSpPr>
        <p:spPr>
          <a:xfrm>
            <a:off x="3455278" y="4450460"/>
            <a:ext cx="8838" cy="9607"/>
          </a:xfrm>
          <a:custGeom>
            <a:avLst/>
            <a:gdLst/>
            <a:ahLst/>
            <a:cxnLst/>
            <a:rect l="l" t="t" r="r" b="b"/>
            <a:pathLst>
              <a:path w="8838" h="9607">
                <a:moveTo>
                  <a:pt x="6674" y="0"/>
                </a:moveTo>
                <a:lnTo>
                  <a:pt x="2164" y="0"/>
                </a:lnTo>
                <a:lnTo>
                  <a:pt x="0" y="2396"/>
                </a:lnTo>
                <a:lnTo>
                  <a:pt x="0" y="7210"/>
                </a:lnTo>
                <a:lnTo>
                  <a:pt x="2164" y="9607"/>
                </a:lnTo>
                <a:lnTo>
                  <a:pt x="6674" y="9607"/>
                </a:lnTo>
                <a:lnTo>
                  <a:pt x="8838" y="7210"/>
                </a:lnTo>
                <a:lnTo>
                  <a:pt x="8838" y="2396"/>
                </a:lnTo>
                <a:lnTo>
                  <a:pt x="6674" y="0"/>
                </a:lnTo>
                <a:close/>
              </a:path>
            </a:pathLst>
          </a:custGeom>
          <a:solidFill>
            <a:srgbClr val="F7F9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82" name="object 282"/>
          <p:cNvSpPr/>
          <p:nvPr/>
        </p:nvSpPr>
        <p:spPr>
          <a:xfrm>
            <a:off x="3457442" y="4452857"/>
            <a:ext cx="4509" cy="4813"/>
          </a:xfrm>
          <a:custGeom>
            <a:avLst/>
            <a:gdLst/>
            <a:ahLst/>
            <a:cxnLst/>
            <a:rect l="l" t="t" r="r" b="b"/>
            <a:pathLst>
              <a:path w="4509" h="4813">
                <a:moveTo>
                  <a:pt x="0" y="2406"/>
                </a:moveTo>
                <a:lnTo>
                  <a:pt x="4509" y="2406"/>
                </a:lnTo>
              </a:path>
            </a:pathLst>
          </a:custGeom>
          <a:ln w="6083">
            <a:solidFill>
              <a:srgbClr val="F8FA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83" name="object 283"/>
          <p:cNvSpPr/>
          <p:nvPr/>
        </p:nvSpPr>
        <p:spPr>
          <a:xfrm>
            <a:off x="3459787" y="4455254"/>
            <a:ext cx="2164" cy="2416"/>
          </a:xfrm>
          <a:custGeom>
            <a:avLst/>
            <a:gdLst/>
            <a:ahLst/>
            <a:cxnLst/>
            <a:rect l="l" t="t" r="r" b="b"/>
            <a:pathLst>
              <a:path w="2164" h="2416">
                <a:moveTo>
                  <a:pt x="0" y="1208"/>
                </a:moveTo>
                <a:lnTo>
                  <a:pt x="2164" y="1208"/>
                </a:lnTo>
              </a:path>
            </a:pathLst>
          </a:custGeom>
          <a:ln w="3686">
            <a:solidFill>
              <a:srgbClr val="F8FB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84" name="object 284"/>
          <p:cNvSpPr/>
          <p:nvPr/>
        </p:nvSpPr>
        <p:spPr>
          <a:xfrm>
            <a:off x="3579203" y="4541309"/>
            <a:ext cx="73323" cy="80832"/>
          </a:xfrm>
          <a:custGeom>
            <a:avLst/>
            <a:gdLst/>
            <a:ahLst/>
            <a:cxnLst/>
            <a:rect l="l" t="t" r="r" b="b"/>
            <a:pathLst>
              <a:path w="73323" h="80832">
                <a:moveTo>
                  <a:pt x="36466" y="0"/>
                </a:moveTo>
                <a:lnTo>
                  <a:pt x="3743" y="21663"/>
                </a:lnTo>
                <a:lnTo>
                  <a:pt x="0" y="39411"/>
                </a:lnTo>
                <a:lnTo>
                  <a:pt x="2370" y="54040"/>
                </a:lnTo>
                <a:lnTo>
                  <a:pt x="8933" y="66657"/>
                </a:lnTo>
                <a:lnTo>
                  <a:pt x="18863" y="76006"/>
                </a:lnTo>
                <a:lnTo>
                  <a:pt x="31337" y="80832"/>
                </a:lnTo>
                <a:lnTo>
                  <a:pt x="46143" y="78583"/>
                </a:lnTo>
                <a:lnTo>
                  <a:pt x="58495" y="72003"/>
                </a:lnTo>
                <a:lnTo>
                  <a:pt x="67764" y="62073"/>
                </a:lnTo>
                <a:lnTo>
                  <a:pt x="73323" y="49777"/>
                </a:lnTo>
                <a:lnTo>
                  <a:pt x="71940" y="32179"/>
                </a:lnTo>
                <a:lnTo>
                  <a:pt x="66728" y="18303"/>
                </a:lnTo>
                <a:lnTo>
                  <a:pt x="58521" y="8248"/>
                </a:lnTo>
                <a:lnTo>
                  <a:pt x="48155" y="2114"/>
                </a:lnTo>
                <a:lnTo>
                  <a:pt x="36466" y="0"/>
                </a:lnTo>
                <a:close/>
              </a:path>
            </a:pathLst>
          </a:custGeom>
          <a:solidFill>
            <a:srgbClr val="081D57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85" name="object 285"/>
          <p:cNvSpPr/>
          <p:nvPr/>
        </p:nvSpPr>
        <p:spPr>
          <a:xfrm>
            <a:off x="3552145" y="4513945"/>
            <a:ext cx="73335" cy="78391"/>
          </a:xfrm>
          <a:custGeom>
            <a:avLst/>
            <a:gdLst/>
            <a:ahLst/>
            <a:cxnLst/>
            <a:rect l="l" t="t" r="r" b="b"/>
            <a:pathLst>
              <a:path w="73335" h="78391">
                <a:moveTo>
                  <a:pt x="47959" y="0"/>
                </a:moveTo>
                <a:lnTo>
                  <a:pt x="7473" y="14040"/>
                </a:lnTo>
                <a:lnTo>
                  <a:pt x="0" y="36970"/>
                </a:lnTo>
                <a:lnTo>
                  <a:pt x="2370" y="51599"/>
                </a:lnTo>
                <a:lnTo>
                  <a:pt x="8933" y="64216"/>
                </a:lnTo>
                <a:lnTo>
                  <a:pt x="18863" y="73565"/>
                </a:lnTo>
                <a:lnTo>
                  <a:pt x="31337" y="78391"/>
                </a:lnTo>
                <a:lnTo>
                  <a:pt x="46214" y="76142"/>
                </a:lnTo>
                <a:lnTo>
                  <a:pt x="58571" y="69562"/>
                </a:lnTo>
                <a:lnTo>
                  <a:pt x="67811" y="59632"/>
                </a:lnTo>
                <a:lnTo>
                  <a:pt x="73335" y="47336"/>
                </a:lnTo>
                <a:lnTo>
                  <a:pt x="71943" y="29694"/>
                </a:lnTo>
                <a:lnTo>
                  <a:pt x="66701" y="15887"/>
                </a:lnTo>
                <a:lnTo>
                  <a:pt x="58432" y="5970"/>
                </a:lnTo>
                <a:lnTo>
                  <a:pt x="47959" y="0"/>
                </a:lnTo>
                <a:close/>
              </a:path>
            </a:pathLst>
          </a:custGeom>
          <a:solidFill>
            <a:srgbClr val="E0E3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86" name="object 286"/>
          <p:cNvSpPr/>
          <p:nvPr/>
        </p:nvSpPr>
        <p:spPr>
          <a:xfrm>
            <a:off x="3554310" y="4515122"/>
            <a:ext cx="66362" cy="69959"/>
          </a:xfrm>
          <a:custGeom>
            <a:avLst/>
            <a:gdLst/>
            <a:ahLst/>
            <a:cxnLst/>
            <a:rect l="l" t="t" r="r" b="b"/>
            <a:pathLst>
              <a:path w="66362" h="69959">
                <a:moveTo>
                  <a:pt x="40552" y="0"/>
                </a:moveTo>
                <a:lnTo>
                  <a:pt x="4349" y="18830"/>
                </a:lnTo>
                <a:lnTo>
                  <a:pt x="0" y="35793"/>
                </a:lnTo>
                <a:lnTo>
                  <a:pt x="2841" y="50015"/>
                </a:lnTo>
                <a:lnTo>
                  <a:pt x="10460" y="61883"/>
                </a:lnTo>
                <a:lnTo>
                  <a:pt x="21501" y="69959"/>
                </a:lnTo>
                <a:lnTo>
                  <a:pt x="38739" y="69277"/>
                </a:lnTo>
                <a:lnTo>
                  <a:pt x="51956" y="64311"/>
                </a:lnTo>
                <a:lnTo>
                  <a:pt x="61161" y="56024"/>
                </a:lnTo>
                <a:lnTo>
                  <a:pt x="66362" y="45379"/>
                </a:lnTo>
                <a:lnTo>
                  <a:pt x="64946" y="27920"/>
                </a:lnTo>
                <a:lnTo>
                  <a:pt x="59589" y="14353"/>
                </a:lnTo>
                <a:lnTo>
                  <a:pt x="51166" y="4954"/>
                </a:lnTo>
                <a:lnTo>
                  <a:pt x="40552" y="0"/>
                </a:lnTo>
                <a:close/>
              </a:path>
            </a:pathLst>
          </a:custGeom>
          <a:solidFill>
            <a:srgbClr val="E0E3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87" name="object 287"/>
          <p:cNvSpPr/>
          <p:nvPr/>
        </p:nvSpPr>
        <p:spPr>
          <a:xfrm>
            <a:off x="3556655" y="4519056"/>
            <a:ext cx="62934" cy="64936"/>
          </a:xfrm>
          <a:custGeom>
            <a:avLst/>
            <a:gdLst/>
            <a:ahLst/>
            <a:cxnLst/>
            <a:rect l="l" t="t" r="r" b="b"/>
            <a:pathLst>
              <a:path w="62934" h="64936">
                <a:moveTo>
                  <a:pt x="43512" y="0"/>
                </a:moveTo>
                <a:lnTo>
                  <a:pt x="4518" y="14561"/>
                </a:lnTo>
                <a:lnTo>
                  <a:pt x="0" y="31859"/>
                </a:lnTo>
                <a:lnTo>
                  <a:pt x="2822" y="46592"/>
                </a:lnTo>
                <a:lnTo>
                  <a:pt x="10549" y="58017"/>
                </a:lnTo>
                <a:lnTo>
                  <a:pt x="22065" y="64936"/>
                </a:lnTo>
                <a:lnTo>
                  <a:pt x="39138" y="63486"/>
                </a:lnTo>
                <a:lnTo>
                  <a:pt x="51562" y="57598"/>
                </a:lnTo>
                <a:lnTo>
                  <a:pt x="59455" y="48142"/>
                </a:lnTo>
                <a:lnTo>
                  <a:pt x="62934" y="35991"/>
                </a:lnTo>
                <a:lnTo>
                  <a:pt x="60600" y="19620"/>
                </a:lnTo>
                <a:lnTo>
                  <a:pt x="53847" y="7455"/>
                </a:lnTo>
                <a:lnTo>
                  <a:pt x="43512" y="0"/>
                </a:lnTo>
                <a:close/>
              </a:path>
            </a:pathLst>
          </a:custGeom>
          <a:solidFill>
            <a:srgbClr val="E1E4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88" name="object 288"/>
          <p:cNvSpPr/>
          <p:nvPr/>
        </p:nvSpPr>
        <p:spPr>
          <a:xfrm>
            <a:off x="3558819" y="4519224"/>
            <a:ext cx="57052" cy="63180"/>
          </a:xfrm>
          <a:custGeom>
            <a:avLst/>
            <a:gdLst/>
            <a:ahLst/>
            <a:cxnLst/>
            <a:rect l="l" t="t" r="r" b="b"/>
            <a:pathLst>
              <a:path w="57052" h="63180">
                <a:moveTo>
                  <a:pt x="30938" y="0"/>
                </a:moveTo>
                <a:lnTo>
                  <a:pt x="17240" y="3339"/>
                </a:lnTo>
                <a:lnTo>
                  <a:pt x="6711" y="12198"/>
                </a:lnTo>
                <a:lnTo>
                  <a:pt x="787" y="24737"/>
                </a:lnTo>
                <a:lnTo>
                  <a:pt x="0" y="31692"/>
                </a:lnTo>
                <a:lnTo>
                  <a:pt x="3186" y="45856"/>
                </a:lnTo>
                <a:lnTo>
                  <a:pt x="11614" y="56963"/>
                </a:lnTo>
                <a:lnTo>
                  <a:pt x="23586" y="63180"/>
                </a:lnTo>
                <a:lnTo>
                  <a:pt x="38854" y="60735"/>
                </a:lnTo>
                <a:lnTo>
                  <a:pt x="50226" y="53239"/>
                </a:lnTo>
                <a:lnTo>
                  <a:pt x="57052" y="42138"/>
                </a:lnTo>
                <a:lnTo>
                  <a:pt x="55792" y="24506"/>
                </a:lnTo>
                <a:lnTo>
                  <a:pt x="50238" y="11460"/>
                </a:lnTo>
                <a:lnTo>
                  <a:pt x="41563" y="3218"/>
                </a:lnTo>
                <a:lnTo>
                  <a:pt x="30938" y="0"/>
                </a:lnTo>
                <a:close/>
              </a:path>
            </a:pathLst>
          </a:custGeom>
          <a:solidFill>
            <a:srgbClr val="E2E6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89" name="object 289"/>
          <p:cNvSpPr/>
          <p:nvPr/>
        </p:nvSpPr>
        <p:spPr>
          <a:xfrm>
            <a:off x="3560984" y="4522245"/>
            <a:ext cx="54145" cy="58345"/>
          </a:xfrm>
          <a:custGeom>
            <a:avLst/>
            <a:gdLst/>
            <a:ahLst/>
            <a:cxnLst/>
            <a:rect l="l" t="t" r="r" b="b"/>
            <a:pathLst>
              <a:path w="54145" h="58345">
                <a:moveTo>
                  <a:pt x="33321" y="0"/>
                </a:moveTo>
                <a:lnTo>
                  <a:pt x="17300" y="2419"/>
                </a:lnTo>
                <a:lnTo>
                  <a:pt x="6390" y="9966"/>
                </a:lnTo>
                <a:lnTo>
                  <a:pt x="771" y="21438"/>
                </a:lnTo>
                <a:lnTo>
                  <a:pt x="0" y="28671"/>
                </a:lnTo>
                <a:lnTo>
                  <a:pt x="3183" y="43298"/>
                </a:lnTo>
                <a:lnTo>
                  <a:pt x="11843" y="53663"/>
                </a:lnTo>
                <a:lnTo>
                  <a:pt x="24645" y="58345"/>
                </a:lnTo>
                <a:lnTo>
                  <a:pt x="39174" y="55254"/>
                </a:lnTo>
                <a:lnTo>
                  <a:pt x="49268" y="46593"/>
                </a:lnTo>
                <a:lnTo>
                  <a:pt x="54145" y="33636"/>
                </a:lnTo>
                <a:lnTo>
                  <a:pt x="51639" y="17133"/>
                </a:lnTo>
                <a:lnTo>
                  <a:pt x="44315" y="5765"/>
                </a:lnTo>
                <a:lnTo>
                  <a:pt x="33321" y="0"/>
                </a:lnTo>
                <a:close/>
              </a:path>
            </a:pathLst>
          </a:custGeom>
          <a:solidFill>
            <a:srgbClr val="E3E7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90" name="object 290"/>
          <p:cNvSpPr/>
          <p:nvPr/>
        </p:nvSpPr>
        <p:spPr>
          <a:xfrm>
            <a:off x="3563690" y="4524142"/>
            <a:ext cx="51630" cy="56568"/>
          </a:xfrm>
          <a:custGeom>
            <a:avLst/>
            <a:gdLst/>
            <a:ahLst/>
            <a:cxnLst/>
            <a:rect l="l" t="t" r="r" b="b"/>
            <a:pathLst>
              <a:path w="51630" h="56568">
                <a:moveTo>
                  <a:pt x="27558" y="0"/>
                </a:moveTo>
                <a:lnTo>
                  <a:pt x="13221" y="3577"/>
                </a:lnTo>
                <a:lnTo>
                  <a:pt x="3650" y="13069"/>
                </a:lnTo>
                <a:lnTo>
                  <a:pt x="6" y="26189"/>
                </a:lnTo>
                <a:lnTo>
                  <a:pt x="0" y="26773"/>
                </a:lnTo>
                <a:lnTo>
                  <a:pt x="3258" y="41981"/>
                </a:lnTo>
                <a:lnTo>
                  <a:pt x="11864" y="52455"/>
                </a:lnTo>
                <a:lnTo>
                  <a:pt x="24058" y="56568"/>
                </a:lnTo>
                <a:lnTo>
                  <a:pt x="37631" y="53159"/>
                </a:lnTo>
                <a:lnTo>
                  <a:pt x="47242" y="43847"/>
                </a:lnTo>
                <a:lnTo>
                  <a:pt x="51630" y="30034"/>
                </a:lnTo>
                <a:lnTo>
                  <a:pt x="48572" y="15195"/>
                </a:lnTo>
                <a:lnTo>
                  <a:pt x="40076" y="4737"/>
                </a:lnTo>
                <a:lnTo>
                  <a:pt x="27558" y="0"/>
                </a:lnTo>
                <a:close/>
              </a:path>
            </a:pathLst>
          </a:custGeom>
          <a:solidFill>
            <a:srgbClr val="E4E8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91" name="object 291"/>
          <p:cNvSpPr/>
          <p:nvPr/>
        </p:nvSpPr>
        <p:spPr>
          <a:xfrm>
            <a:off x="3565854" y="4526570"/>
            <a:ext cx="46183" cy="48941"/>
          </a:xfrm>
          <a:custGeom>
            <a:avLst/>
            <a:gdLst/>
            <a:ahLst/>
            <a:cxnLst/>
            <a:rect l="l" t="t" r="r" b="b"/>
            <a:pathLst>
              <a:path w="46183" h="48941">
                <a:moveTo>
                  <a:pt x="25532" y="0"/>
                </a:moveTo>
                <a:lnTo>
                  <a:pt x="10683" y="3481"/>
                </a:lnTo>
                <a:lnTo>
                  <a:pt x="2129" y="13210"/>
                </a:lnTo>
                <a:lnTo>
                  <a:pt x="0" y="24346"/>
                </a:lnTo>
                <a:lnTo>
                  <a:pt x="3216" y="38955"/>
                </a:lnTo>
                <a:lnTo>
                  <a:pt x="12136" y="48941"/>
                </a:lnTo>
                <a:lnTo>
                  <a:pt x="28909" y="48055"/>
                </a:lnTo>
                <a:lnTo>
                  <a:pt x="40215" y="41866"/>
                </a:lnTo>
                <a:lnTo>
                  <a:pt x="46183" y="31969"/>
                </a:lnTo>
                <a:lnTo>
                  <a:pt x="43941" y="14938"/>
                </a:lnTo>
                <a:lnTo>
                  <a:pt x="36445" y="4389"/>
                </a:lnTo>
                <a:lnTo>
                  <a:pt x="25532" y="0"/>
                </a:lnTo>
                <a:close/>
              </a:path>
            </a:pathLst>
          </a:custGeom>
          <a:solidFill>
            <a:srgbClr val="E7EA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92" name="object 292"/>
          <p:cNvSpPr/>
          <p:nvPr/>
        </p:nvSpPr>
        <p:spPr>
          <a:xfrm>
            <a:off x="3568019" y="4530085"/>
            <a:ext cx="42920" cy="44191"/>
          </a:xfrm>
          <a:custGeom>
            <a:avLst/>
            <a:gdLst/>
            <a:ahLst/>
            <a:cxnLst/>
            <a:rect l="l" t="t" r="r" b="b"/>
            <a:pathLst>
              <a:path w="42920" h="44191">
                <a:moveTo>
                  <a:pt x="28265" y="0"/>
                </a:moveTo>
                <a:lnTo>
                  <a:pt x="11830" y="2357"/>
                </a:lnTo>
                <a:lnTo>
                  <a:pt x="2566" y="10545"/>
                </a:lnTo>
                <a:lnTo>
                  <a:pt x="0" y="20830"/>
                </a:lnTo>
                <a:lnTo>
                  <a:pt x="3819" y="35843"/>
                </a:lnTo>
                <a:lnTo>
                  <a:pt x="13726" y="44191"/>
                </a:lnTo>
                <a:lnTo>
                  <a:pt x="29924" y="42068"/>
                </a:lnTo>
                <a:lnTo>
                  <a:pt x="39544" y="34196"/>
                </a:lnTo>
                <a:lnTo>
                  <a:pt x="42920" y="21730"/>
                </a:lnTo>
                <a:lnTo>
                  <a:pt x="38953" y="8214"/>
                </a:lnTo>
                <a:lnTo>
                  <a:pt x="28265" y="0"/>
                </a:lnTo>
                <a:close/>
              </a:path>
            </a:pathLst>
          </a:custGeom>
          <a:solidFill>
            <a:srgbClr val="E9EB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93" name="object 293"/>
          <p:cNvSpPr/>
          <p:nvPr/>
        </p:nvSpPr>
        <p:spPr>
          <a:xfrm>
            <a:off x="3570364" y="4533387"/>
            <a:ext cx="37153" cy="39294"/>
          </a:xfrm>
          <a:custGeom>
            <a:avLst/>
            <a:gdLst/>
            <a:ahLst/>
            <a:cxnLst/>
            <a:rect l="l" t="t" r="r" b="b"/>
            <a:pathLst>
              <a:path w="37153" h="39294">
                <a:moveTo>
                  <a:pt x="26466" y="0"/>
                </a:moveTo>
                <a:lnTo>
                  <a:pt x="10518" y="1975"/>
                </a:lnTo>
                <a:lnTo>
                  <a:pt x="1796" y="10150"/>
                </a:lnTo>
                <a:lnTo>
                  <a:pt x="0" y="17529"/>
                </a:lnTo>
                <a:lnTo>
                  <a:pt x="4506" y="31906"/>
                </a:lnTo>
                <a:lnTo>
                  <a:pt x="15035" y="39294"/>
                </a:lnTo>
                <a:lnTo>
                  <a:pt x="29083" y="35535"/>
                </a:lnTo>
                <a:lnTo>
                  <a:pt x="37153" y="25162"/>
                </a:lnTo>
                <a:lnTo>
                  <a:pt x="34738" y="9311"/>
                </a:lnTo>
                <a:lnTo>
                  <a:pt x="26466" y="0"/>
                </a:lnTo>
                <a:close/>
              </a:path>
            </a:pathLst>
          </a:custGeom>
          <a:solidFill>
            <a:srgbClr val="EBED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94" name="object 294"/>
          <p:cNvSpPr/>
          <p:nvPr/>
        </p:nvSpPr>
        <p:spPr>
          <a:xfrm>
            <a:off x="3572529" y="4534098"/>
            <a:ext cx="34013" cy="36524"/>
          </a:xfrm>
          <a:custGeom>
            <a:avLst/>
            <a:gdLst/>
            <a:ahLst/>
            <a:cxnLst/>
            <a:rect l="l" t="t" r="r" b="b"/>
            <a:pathLst>
              <a:path w="34013" h="36524">
                <a:moveTo>
                  <a:pt x="6674" y="0"/>
                </a:moveTo>
                <a:lnTo>
                  <a:pt x="0" y="7210"/>
                </a:lnTo>
                <a:lnTo>
                  <a:pt x="0" y="26916"/>
                </a:lnTo>
                <a:lnTo>
                  <a:pt x="6674" y="36524"/>
                </a:lnTo>
                <a:lnTo>
                  <a:pt x="15873" y="36524"/>
                </a:lnTo>
                <a:lnTo>
                  <a:pt x="27734" y="31035"/>
                </a:lnTo>
                <a:lnTo>
                  <a:pt x="34013" y="18435"/>
                </a:lnTo>
                <a:lnTo>
                  <a:pt x="28514" y="5223"/>
                </a:lnTo>
                <a:lnTo>
                  <a:pt x="16461" y="10"/>
                </a:lnTo>
                <a:lnTo>
                  <a:pt x="6674" y="0"/>
                </a:lnTo>
                <a:close/>
              </a:path>
            </a:pathLst>
          </a:custGeom>
          <a:solidFill>
            <a:srgbClr val="ECEF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95" name="object 295"/>
          <p:cNvSpPr/>
          <p:nvPr/>
        </p:nvSpPr>
        <p:spPr>
          <a:xfrm>
            <a:off x="3574693" y="4536495"/>
            <a:ext cx="29222" cy="31730"/>
          </a:xfrm>
          <a:custGeom>
            <a:avLst/>
            <a:gdLst/>
            <a:ahLst/>
            <a:cxnLst/>
            <a:rect l="l" t="t" r="r" b="b"/>
            <a:pathLst>
              <a:path w="29222" h="31730">
                <a:moveTo>
                  <a:pt x="22548" y="0"/>
                </a:moveTo>
                <a:lnTo>
                  <a:pt x="6674" y="0"/>
                </a:lnTo>
                <a:lnTo>
                  <a:pt x="0" y="7210"/>
                </a:lnTo>
                <a:lnTo>
                  <a:pt x="0" y="24519"/>
                </a:lnTo>
                <a:lnTo>
                  <a:pt x="6674" y="31730"/>
                </a:lnTo>
                <a:lnTo>
                  <a:pt x="22548" y="31730"/>
                </a:lnTo>
                <a:lnTo>
                  <a:pt x="29222" y="24519"/>
                </a:lnTo>
                <a:lnTo>
                  <a:pt x="29222" y="7210"/>
                </a:lnTo>
                <a:lnTo>
                  <a:pt x="22548" y="0"/>
                </a:lnTo>
                <a:close/>
              </a:path>
            </a:pathLst>
          </a:custGeom>
          <a:solidFill>
            <a:srgbClr val="EFF3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96" name="object 296"/>
          <p:cNvSpPr/>
          <p:nvPr/>
        </p:nvSpPr>
        <p:spPr>
          <a:xfrm>
            <a:off x="3576858" y="4538892"/>
            <a:ext cx="24893" cy="26916"/>
          </a:xfrm>
          <a:custGeom>
            <a:avLst/>
            <a:gdLst/>
            <a:ahLst/>
            <a:cxnLst/>
            <a:rect l="l" t="t" r="r" b="b"/>
            <a:pathLst>
              <a:path w="24893" h="26916">
                <a:moveTo>
                  <a:pt x="18219" y="0"/>
                </a:moveTo>
                <a:lnTo>
                  <a:pt x="4509" y="0"/>
                </a:lnTo>
                <a:lnTo>
                  <a:pt x="0" y="4813"/>
                </a:lnTo>
                <a:lnTo>
                  <a:pt x="0" y="19706"/>
                </a:lnTo>
                <a:lnTo>
                  <a:pt x="4509" y="26916"/>
                </a:lnTo>
                <a:lnTo>
                  <a:pt x="18219" y="26916"/>
                </a:lnTo>
                <a:lnTo>
                  <a:pt x="24893" y="19706"/>
                </a:lnTo>
                <a:lnTo>
                  <a:pt x="24893" y="4813"/>
                </a:lnTo>
                <a:lnTo>
                  <a:pt x="18219" y="0"/>
                </a:lnTo>
                <a:close/>
              </a:path>
            </a:pathLst>
          </a:custGeom>
          <a:solidFill>
            <a:srgbClr val="F1F5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97" name="object 297"/>
          <p:cNvSpPr/>
          <p:nvPr/>
        </p:nvSpPr>
        <p:spPr>
          <a:xfrm>
            <a:off x="3579203" y="4541308"/>
            <a:ext cx="20203" cy="22103"/>
          </a:xfrm>
          <a:custGeom>
            <a:avLst/>
            <a:gdLst/>
            <a:ahLst/>
            <a:cxnLst/>
            <a:rect l="l" t="t" r="r" b="b"/>
            <a:pathLst>
              <a:path w="20203" h="22103">
                <a:moveTo>
                  <a:pt x="15873" y="0"/>
                </a:moveTo>
                <a:lnTo>
                  <a:pt x="4870" y="0"/>
                </a:lnTo>
                <a:lnTo>
                  <a:pt x="0" y="4793"/>
                </a:lnTo>
                <a:lnTo>
                  <a:pt x="0" y="17289"/>
                </a:lnTo>
                <a:lnTo>
                  <a:pt x="4870" y="22103"/>
                </a:lnTo>
                <a:lnTo>
                  <a:pt x="15873" y="22103"/>
                </a:lnTo>
                <a:lnTo>
                  <a:pt x="20203" y="17289"/>
                </a:lnTo>
                <a:lnTo>
                  <a:pt x="20203" y="4793"/>
                </a:lnTo>
                <a:lnTo>
                  <a:pt x="15873" y="0"/>
                </a:lnTo>
                <a:close/>
              </a:path>
            </a:pathLst>
          </a:custGeom>
          <a:solidFill>
            <a:srgbClr val="F3F6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98" name="object 298"/>
          <p:cNvSpPr/>
          <p:nvPr/>
        </p:nvSpPr>
        <p:spPr>
          <a:xfrm>
            <a:off x="3581368" y="4543705"/>
            <a:ext cx="15873" cy="17309"/>
          </a:xfrm>
          <a:custGeom>
            <a:avLst/>
            <a:gdLst/>
            <a:ahLst/>
            <a:cxnLst/>
            <a:rect l="l" t="t" r="r" b="b"/>
            <a:pathLst>
              <a:path w="15873" h="17309">
                <a:moveTo>
                  <a:pt x="11544" y="0"/>
                </a:moveTo>
                <a:lnTo>
                  <a:pt x="2705" y="0"/>
                </a:lnTo>
                <a:lnTo>
                  <a:pt x="0" y="2396"/>
                </a:lnTo>
                <a:lnTo>
                  <a:pt x="0" y="12495"/>
                </a:lnTo>
                <a:lnTo>
                  <a:pt x="2705" y="17309"/>
                </a:lnTo>
                <a:lnTo>
                  <a:pt x="11544" y="17309"/>
                </a:lnTo>
                <a:lnTo>
                  <a:pt x="15873" y="12495"/>
                </a:lnTo>
                <a:lnTo>
                  <a:pt x="15873" y="2396"/>
                </a:lnTo>
                <a:lnTo>
                  <a:pt x="11544" y="0"/>
                </a:lnTo>
                <a:close/>
              </a:path>
            </a:pathLst>
          </a:custGeom>
          <a:solidFill>
            <a:srgbClr val="F5F8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99" name="object 299"/>
          <p:cNvSpPr/>
          <p:nvPr/>
        </p:nvSpPr>
        <p:spPr>
          <a:xfrm>
            <a:off x="3584073" y="4546102"/>
            <a:ext cx="13168" cy="14912"/>
          </a:xfrm>
          <a:custGeom>
            <a:avLst/>
            <a:gdLst/>
            <a:ahLst/>
            <a:cxnLst/>
            <a:rect l="l" t="t" r="r" b="b"/>
            <a:pathLst>
              <a:path w="13168" h="14912">
                <a:moveTo>
                  <a:pt x="11003" y="0"/>
                </a:moveTo>
                <a:lnTo>
                  <a:pt x="2164" y="0"/>
                </a:lnTo>
                <a:lnTo>
                  <a:pt x="0" y="2416"/>
                </a:lnTo>
                <a:lnTo>
                  <a:pt x="0" y="12495"/>
                </a:lnTo>
                <a:lnTo>
                  <a:pt x="2164" y="14912"/>
                </a:lnTo>
                <a:lnTo>
                  <a:pt x="11003" y="14912"/>
                </a:lnTo>
                <a:lnTo>
                  <a:pt x="13168" y="12495"/>
                </a:lnTo>
                <a:lnTo>
                  <a:pt x="13168" y="2416"/>
                </a:lnTo>
                <a:lnTo>
                  <a:pt x="11003" y="0"/>
                </a:lnTo>
                <a:close/>
              </a:path>
            </a:pathLst>
          </a:custGeom>
          <a:solidFill>
            <a:srgbClr val="F6F8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00" name="object 300"/>
          <p:cNvSpPr/>
          <p:nvPr/>
        </p:nvSpPr>
        <p:spPr>
          <a:xfrm>
            <a:off x="3586238" y="4548519"/>
            <a:ext cx="8838" cy="10078"/>
          </a:xfrm>
          <a:custGeom>
            <a:avLst/>
            <a:gdLst/>
            <a:ahLst/>
            <a:cxnLst/>
            <a:rect l="l" t="t" r="r" b="b"/>
            <a:pathLst>
              <a:path w="8838" h="10078">
                <a:moveTo>
                  <a:pt x="6674" y="0"/>
                </a:moveTo>
                <a:lnTo>
                  <a:pt x="2164" y="0"/>
                </a:lnTo>
                <a:lnTo>
                  <a:pt x="0" y="2396"/>
                </a:lnTo>
                <a:lnTo>
                  <a:pt x="0" y="7682"/>
                </a:lnTo>
                <a:lnTo>
                  <a:pt x="2164" y="10078"/>
                </a:lnTo>
                <a:lnTo>
                  <a:pt x="6674" y="10078"/>
                </a:lnTo>
                <a:lnTo>
                  <a:pt x="8838" y="7682"/>
                </a:lnTo>
                <a:lnTo>
                  <a:pt x="8838" y="2396"/>
                </a:lnTo>
                <a:lnTo>
                  <a:pt x="6674" y="0"/>
                </a:lnTo>
                <a:close/>
              </a:path>
            </a:pathLst>
          </a:custGeom>
          <a:solidFill>
            <a:srgbClr val="F7F9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01" name="object 301"/>
          <p:cNvSpPr/>
          <p:nvPr/>
        </p:nvSpPr>
        <p:spPr>
          <a:xfrm>
            <a:off x="3588403" y="4550916"/>
            <a:ext cx="4509" cy="5285"/>
          </a:xfrm>
          <a:custGeom>
            <a:avLst/>
            <a:gdLst/>
            <a:ahLst/>
            <a:cxnLst/>
            <a:rect l="l" t="t" r="r" b="b"/>
            <a:pathLst>
              <a:path w="4509" h="5285">
                <a:moveTo>
                  <a:pt x="0" y="2642"/>
                </a:moveTo>
                <a:lnTo>
                  <a:pt x="4509" y="2642"/>
                </a:lnTo>
              </a:path>
            </a:pathLst>
          </a:custGeom>
          <a:ln w="6555">
            <a:solidFill>
              <a:srgbClr val="F8FA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02" name="object 302"/>
          <p:cNvSpPr/>
          <p:nvPr/>
        </p:nvSpPr>
        <p:spPr>
          <a:xfrm>
            <a:off x="3590568" y="4553313"/>
            <a:ext cx="2345" cy="2888"/>
          </a:xfrm>
          <a:custGeom>
            <a:avLst/>
            <a:gdLst/>
            <a:ahLst/>
            <a:cxnLst/>
            <a:rect l="l" t="t" r="r" b="b"/>
            <a:pathLst>
              <a:path w="2345" h="2888">
                <a:moveTo>
                  <a:pt x="0" y="1444"/>
                </a:moveTo>
                <a:lnTo>
                  <a:pt x="2345" y="1444"/>
                </a:lnTo>
              </a:path>
            </a:pathLst>
          </a:custGeom>
          <a:ln w="4158">
            <a:solidFill>
              <a:srgbClr val="F8FB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03" name="object 303"/>
          <p:cNvSpPr/>
          <p:nvPr/>
        </p:nvSpPr>
        <p:spPr>
          <a:xfrm>
            <a:off x="4780396" y="3708270"/>
            <a:ext cx="73322" cy="80942"/>
          </a:xfrm>
          <a:custGeom>
            <a:avLst/>
            <a:gdLst/>
            <a:ahLst/>
            <a:cxnLst/>
            <a:rect l="l" t="t" r="r" b="b"/>
            <a:pathLst>
              <a:path w="73322" h="80942">
                <a:moveTo>
                  <a:pt x="36539" y="0"/>
                </a:moveTo>
                <a:lnTo>
                  <a:pt x="3780" y="21613"/>
                </a:lnTo>
                <a:lnTo>
                  <a:pt x="0" y="39489"/>
                </a:lnTo>
                <a:lnTo>
                  <a:pt x="2368" y="54076"/>
                </a:lnTo>
                <a:lnTo>
                  <a:pt x="8924" y="66701"/>
                </a:lnTo>
                <a:lnTo>
                  <a:pt x="18845" y="76083"/>
                </a:lnTo>
                <a:lnTo>
                  <a:pt x="31308" y="80942"/>
                </a:lnTo>
                <a:lnTo>
                  <a:pt x="46188" y="78686"/>
                </a:lnTo>
                <a:lnTo>
                  <a:pt x="58547" y="72088"/>
                </a:lnTo>
                <a:lnTo>
                  <a:pt x="67790" y="62150"/>
                </a:lnTo>
                <a:lnTo>
                  <a:pt x="73322" y="49871"/>
                </a:lnTo>
                <a:lnTo>
                  <a:pt x="71961" y="32245"/>
                </a:lnTo>
                <a:lnTo>
                  <a:pt x="66795" y="18351"/>
                </a:lnTo>
                <a:lnTo>
                  <a:pt x="58631" y="8282"/>
                </a:lnTo>
                <a:lnTo>
                  <a:pt x="48277" y="2133"/>
                </a:lnTo>
                <a:lnTo>
                  <a:pt x="36539" y="0"/>
                </a:lnTo>
                <a:close/>
              </a:path>
            </a:pathLst>
          </a:custGeom>
          <a:solidFill>
            <a:srgbClr val="081D57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04" name="object 304"/>
          <p:cNvSpPr/>
          <p:nvPr/>
        </p:nvSpPr>
        <p:spPr>
          <a:xfrm>
            <a:off x="4753338" y="3678994"/>
            <a:ext cx="73467" cy="80357"/>
          </a:xfrm>
          <a:custGeom>
            <a:avLst/>
            <a:gdLst/>
            <a:ahLst/>
            <a:cxnLst/>
            <a:rect l="l" t="t" r="r" b="b"/>
            <a:pathLst>
              <a:path w="73467" h="80357">
                <a:moveTo>
                  <a:pt x="36343" y="0"/>
                </a:moveTo>
                <a:lnTo>
                  <a:pt x="3622" y="21555"/>
                </a:lnTo>
                <a:lnTo>
                  <a:pt x="0" y="38901"/>
                </a:lnTo>
                <a:lnTo>
                  <a:pt x="2390" y="53568"/>
                </a:lnTo>
                <a:lnTo>
                  <a:pt x="8985" y="66191"/>
                </a:lnTo>
                <a:lnTo>
                  <a:pt x="18925" y="75534"/>
                </a:lnTo>
                <a:lnTo>
                  <a:pt x="31346" y="80357"/>
                </a:lnTo>
                <a:lnTo>
                  <a:pt x="46204" y="78128"/>
                </a:lnTo>
                <a:lnTo>
                  <a:pt x="58586" y="71589"/>
                </a:lnTo>
                <a:lnTo>
                  <a:pt x="67879" y="61703"/>
                </a:lnTo>
                <a:lnTo>
                  <a:pt x="73467" y="49436"/>
                </a:lnTo>
                <a:lnTo>
                  <a:pt x="72094" y="31746"/>
                </a:lnTo>
                <a:lnTo>
                  <a:pt x="66861" y="17926"/>
                </a:lnTo>
                <a:lnTo>
                  <a:pt x="58602" y="8007"/>
                </a:lnTo>
                <a:lnTo>
                  <a:pt x="48151" y="2021"/>
                </a:lnTo>
                <a:lnTo>
                  <a:pt x="36343" y="0"/>
                </a:lnTo>
                <a:close/>
              </a:path>
            </a:pathLst>
          </a:custGeom>
          <a:solidFill>
            <a:srgbClr val="E0E3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05" name="object 305"/>
          <p:cNvSpPr/>
          <p:nvPr/>
        </p:nvSpPr>
        <p:spPr>
          <a:xfrm>
            <a:off x="4755682" y="3682095"/>
            <a:ext cx="66366" cy="69951"/>
          </a:xfrm>
          <a:custGeom>
            <a:avLst/>
            <a:gdLst/>
            <a:ahLst/>
            <a:cxnLst/>
            <a:rect l="l" t="t" r="r" b="b"/>
            <a:pathLst>
              <a:path w="66366" h="69951">
                <a:moveTo>
                  <a:pt x="40422" y="0"/>
                </a:moveTo>
                <a:lnTo>
                  <a:pt x="4285" y="18904"/>
                </a:lnTo>
                <a:lnTo>
                  <a:pt x="0" y="35800"/>
                </a:lnTo>
                <a:lnTo>
                  <a:pt x="2832" y="50032"/>
                </a:lnTo>
                <a:lnTo>
                  <a:pt x="10437" y="61901"/>
                </a:lnTo>
                <a:lnTo>
                  <a:pt x="21479" y="69951"/>
                </a:lnTo>
                <a:lnTo>
                  <a:pt x="38676" y="69236"/>
                </a:lnTo>
                <a:lnTo>
                  <a:pt x="51904" y="64246"/>
                </a:lnTo>
                <a:lnTo>
                  <a:pt x="61140" y="55947"/>
                </a:lnTo>
                <a:lnTo>
                  <a:pt x="66366" y="45301"/>
                </a:lnTo>
                <a:lnTo>
                  <a:pt x="64929" y="27923"/>
                </a:lnTo>
                <a:lnTo>
                  <a:pt x="59529" y="14383"/>
                </a:lnTo>
                <a:lnTo>
                  <a:pt x="51062" y="4977"/>
                </a:lnTo>
                <a:lnTo>
                  <a:pt x="40422" y="0"/>
                </a:lnTo>
                <a:close/>
              </a:path>
            </a:pathLst>
          </a:custGeom>
          <a:solidFill>
            <a:srgbClr val="E0E3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06" name="object 306"/>
          <p:cNvSpPr/>
          <p:nvPr/>
        </p:nvSpPr>
        <p:spPr>
          <a:xfrm>
            <a:off x="4757847" y="3685998"/>
            <a:ext cx="62936" cy="64955"/>
          </a:xfrm>
          <a:custGeom>
            <a:avLst/>
            <a:gdLst/>
            <a:ahLst/>
            <a:cxnLst/>
            <a:rect l="l" t="t" r="r" b="b"/>
            <a:pathLst>
              <a:path w="62936" h="64955">
                <a:moveTo>
                  <a:pt x="43525" y="0"/>
                </a:moveTo>
                <a:lnTo>
                  <a:pt x="4539" y="14578"/>
                </a:lnTo>
                <a:lnTo>
                  <a:pt x="0" y="31898"/>
                </a:lnTo>
                <a:lnTo>
                  <a:pt x="2824" y="46606"/>
                </a:lnTo>
                <a:lnTo>
                  <a:pt x="10555" y="58030"/>
                </a:lnTo>
                <a:lnTo>
                  <a:pt x="22077" y="64955"/>
                </a:lnTo>
                <a:lnTo>
                  <a:pt x="39149" y="63499"/>
                </a:lnTo>
                <a:lnTo>
                  <a:pt x="51572" y="57599"/>
                </a:lnTo>
                <a:lnTo>
                  <a:pt x="59462" y="48137"/>
                </a:lnTo>
                <a:lnTo>
                  <a:pt x="62936" y="35996"/>
                </a:lnTo>
                <a:lnTo>
                  <a:pt x="60602" y="19666"/>
                </a:lnTo>
                <a:lnTo>
                  <a:pt x="53853" y="7488"/>
                </a:lnTo>
                <a:lnTo>
                  <a:pt x="43525" y="0"/>
                </a:lnTo>
                <a:close/>
              </a:path>
            </a:pathLst>
          </a:custGeom>
          <a:solidFill>
            <a:srgbClr val="E1E4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07" name="object 307"/>
          <p:cNvSpPr/>
          <p:nvPr/>
        </p:nvSpPr>
        <p:spPr>
          <a:xfrm>
            <a:off x="4760012" y="3686299"/>
            <a:ext cx="57045" cy="63100"/>
          </a:xfrm>
          <a:custGeom>
            <a:avLst/>
            <a:gdLst/>
            <a:ahLst/>
            <a:cxnLst/>
            <a:rect l="l" t="t" r="r" b="b"/>
            <a:pathLst>
              <a:path w="57045" h="63100">
                <a:moveTo>
                  <a:pt x="30884" y="0"/>
                </a:moveTo>
                <a:lnTo>
                  <a:pt x="17190" y="3324"/>
                </a:lnTo>
                <a:lnTo>
                  <a:pt x="6665" y="12163"/>
                </a:lnTo>
                <a:lnTo>
                  <a:pt x="763" y="24726"/>
                </a:lnTo>
                <a:lnTo>
                  <a:pt x="0" y="31597"/>
                </a:lnTo>
                <a:lnTo>
                  <a:pt x="3184" y="45752"/>
                </a:lnTo>
                <a:lnTo>
                  <a:pt x="11607" y="56869"/>
                </a:lnTo>
                <a:lnTo>
                  <a:pt x="23573" y="63100"/>
                </a:lnTo>
                <a:lnTo>
                  <a:pt x="38842" y="60655"/>
                </a:lnTo>
                <a:lnTo>
                  <a:pt x="50214" y="53155"/>
                </a:lnTo>
                <a:lnTo>
                  <a:pt x="57045" y="42058"/>
                </a:lnTo>
                <a:lnTo>
                  <a:pt x="55784" y="24381"/>
                </a:lnTo>
                <a:lnTo>
                  <a:pt x="50220" y="11358"/>
                </a:lnTo>
                <a:lnTo>
                  <a:pt x="41527" y="3170"/>
                </a:lnTo>
                <a:lnTo>
                  <a:pt x="30884" y="0"/>
                </a:lnTo>
                <a:close/>
              </a:path>
            </a:pathLst>
          </a:custGeom>
          <a:solidFill>
            <a:srgbClr val="E2E6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08" name="object 308"/>
          <p:cNvSpPr/>
          <p:nvPr/>
        </p:nvSpPr>
        <p:spPr>
          <a:xfrm>
            <a:off x="4762177" y="3689266"/>
            <a:ext cx="54134" cy="58358"/>
          </a:xfrm>
          <a:custGeom>
            <a:avLst/>
            <a:gdLst/>
            <a:ahLst/>
            <a:cxnLst/>
            <a:rect l="l" t="t" r="r" b="b"/>
            <a:pathLst>
              <a:path w="54134" h="58358">
                <a:moveTo>
                  <a:pt x="33353" y="0"/>
                </a:moveTo>
                <a:lnTo>
                  <a:pt x="17311" y="2397"/>
                </a:lnTo>
                <a:lnTo>
                  <a:pt x="6392" y="9909"/>
                </a:lnTo>
                <a:lnTo>
                  <a:pt x="771" y="21375"/>
                </a:lnTo>
                <a:lnTo>
                  <a:pt x="0" y="28629"/>
                </a:lnTo>
                <a:lnTo>
                  <a:pt x="3176" y="43248"/>
                </a:lnTo>
                <a:lnTo>
                  <a:pt x="11820" y="53641"/>
                </a:lnTo>
                <a:lnTo>
                  <a:pt x="24599" y="58358"/>
                </a:lnTo>
                <a:lnTo>
                  <a:pt x="39135" y="55265"/>
                </a:lnTo>
                <a:lnTo>
                  <a:pt x="49237" y="46605"/>
                </a:lnTo>
                <a:lnTo>
                  <a:pt x="54134" y="33673"/>
                </a:lnTo>
                <a:lnTo>
                  <a:pt x="51640" y="17105"/>
                </a:lnTo>
                <a:lnTo>
                  <a:pt x="44330" y="5744"/>
                </a:lnTo>
                <a:lnTo>
                  <a:pt x="33353" y="0"/>
                </a:lnTo>
                <a:close/>
              </a:path>
            </a:pathLst>
          </a:custGeom>
          <a:solidFill>
            <a:srgbClr val="E3E7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09" name="object 309"/>
          <p:cNvSpPr/>
          <p:nvPr/>
        </p:nvSpPr>
        <p:spPr>
          <a:xfrm>
            <a:off x="4764882" y="3691130"/>
            <a:ext cx="51623" cy="56618"/>
          </a:xfrm>
          <a:custGeom>
            <a:avLst/>
            <a:gdLst/>
            <a:ahLst/>
            <a:cxnLst/>
            <a:rect l="l" t="t" r="r" b="b"/>
            <a:pathLst>
              <a:path w="51623" h="56618">
                <a:moveTo>
                  <a:pt x="27628" y="0"/>
                </a:moveTo>
                <a:lnTo>
                  <a:pt x="13261" y="3578"/>
                </a:lnTo>
                <a:lnTo>
                  <a:pt x="3672" y="13062"/>
                </a:lnTo>
                <a:lnTo>
                  <a:pt x="7" y="26122"/>
                </a:lnTo>
                <a:lnTo>
                  <a:pt x="0" y="26765"/>
                </a:lnTo>
                <a:lnTo>
                  <a:pt x="3251" y="41964"/>
                </a:lnTo>
                <a:lnTo>
                  <a:pt x="11839" y="52467"/>
                </a:lnTo>
                <a:lnTo>
                  <a:pt x="24011" y="56618"/>
                </a:lnTo>
                <a:lnTo>
                  <a:pt x="37594" y="53204"/>
                </a:lnTo>
                <a:lnTo>
                  <a:pt x="47213" y="43893"/>
                </a:lnTo>
                <a:lnTo>
                  <a:pt x="51623" y="30111"/>
                </a:lnTo>
                <a:lnTo>
                  <a:pt x="48579" y="15271"/>
                </a:lnTo>
                <a:lnTo>
                  <a:pt x="40112" y="4780"/>
                </a:lnTo>
                <a:lnTo>
                  <a:pt x="27628" y="0"/>
                </a:lnTo>
                <a:close/>
              </a:path>
            </a:pathLst>
          </a:custGeom>
          <a:solidFill>
            <a:srgbClr val="E4E8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10" name="object 310"/>
          <p:cNvSpPr/>
          <p:nvPr/>
        </p:nvSpPr>
        <p:spPr>
          <a:xfrm>
            <a:off x="4767047" y="3693531"/>
            <a:ext cx="46343" cy="48926"/>
          </a:xfrm>
          <a:custGeom>
            <a:avLst/>
            <a:gdLst/>
            <a:ahLst/>
            <a:cxnLst/>
            <a:rect l="l" t="t" r="r" b="b"/>
            <a:pathLst>
              <a:path w="46343" h="48926">
                <a:moveTo>
                  <a:pt x="25690" y="0"/>
                </a:moveTo>
                <a:lnTo>
                  <a:pt x="10776" y="3467"/>
                </a:lnTo>
                <a:lnTo>
                  <a:pt x="2179" y="13149"/>
                </a:lnTo>
                <a:lnTo>
                  <a:pt x="0" y="24364"/>
                </a:lnTo>
                <a:lnTo>
                  <a:pt x="3226" y="38990"/>
                </a:lnTo>
                <a:lnTo>
                  <a:pt x="12175" y="48926"/>
                </a:lnTo>
                <a:lnTo>
                  <a:pt x="28949" y="48036"/>
                </a:lnTo>
                <a:lnTo>
                  <a:pt x="40312" y="41881"/>
                </a:lnTo>
                <a:lnTo>
                  <a:pt x="46343" y="32014"/>
                </a:lnTo>
                <a:lnTo>
                  <a:pt x="44096" y="15050"/>
                </a:lnTo>
                <a:lnTo>
                  <a:pt x="36585" y="4469"/>
                </a:lnTo>
                <a:lnTo>
                  <a:pt x="25690" y="0"/>
                </a:lnTo>
                <a:close/>
              </a:path>
            </a:pathLst>
          </a:custGeom>
          <a:solidFill>
            <a:srgbClr val="E7EA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11" name="object 311"/>
          <p:cNvSpPr/>
          <p:nvPr/>
        </p:nvSpPr>
        <p:spPr>
          <a:xfrm>
            <a:off x="4769392" y="3696991"/>
            <a:ext cx="42742" cy="44329"/>
          </a:xfrm>
          <a:custGeom>
            <a:avLst/>
            <a:gdLst/>
            <a:ahLst/>
            <a:cxnLst/>
            <a:rect l="l" t="t" r="r" b="b"/>
            <a:pathLst>
              <a:path w="42742" h="44329">
                <a:moveTo>
                  <a:pt x="28062" y="0"/>
                </a:moveTo>
                <a:lnTo>
                  <a:pt x="11737" y="2401"/>
                </a:lnTo>
                <a:lnTo>
                  <a:pt x="2527" y="10678"/>
                </a:lnTo>
                <a:lnTo>
                  <a:pt x="0" y="20904"/>
                </a:lnTo>
                <a:lnTo>
                  <a:pt x="3826" y="35980"/>
                </a:lnTo>
                <a:lnTo>
                  <a:pt x="13699" y="44329"/>
                </a:lnTo>
                <a:lnTo>
                  <a:pt x="29825" y="42173"/>
                </a:lnTo>
                <a:lnTo>
                  <a:pt x="39405" y="34244"/>
                </a:lnTo>
                <a:lnTo>
                  <a:pt x="42742" y="21690"/>
                </a:lnTo>
                <a:lnTo>
                  <a:pt x="38767" y="8244"/>
                </a:lnTo>
                <a:lnTo>
                  <a:pt x="28062" y="0"/>
                </a:lnTo>
                <a:close/>
              </a:path>
            </a:pathLst>
          </a:custGeom>
          <a:solidFill>
            <a:srgbClr val="E9EB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12" name="object 312"/>
          <p:cNvSpPr/>
          <p:nvPr/>
        </p:nvSpPr>
        <p:spPr>
          <a:xfrm>
            <a:off x="4771557" y="3700439"/>
            <a:ext cx="37138" cy="39304"/>
          </a:xfrm>
          <a:custGeom>
            <a:avLst/>
            <a:gdLst/>
            <a:ahLst/>
            <a:cxnLst/>
            <a:rect l="l" t="t" r="r" b="b"/>
            <a:pathLst>
              <a:path w="37138" h="39304">
                <a:moveTo>
                  <a:pt x="26588" y="0"/>
                </a:moveTo>
                <a:lnTo>
                  <a:pt x="10572" y="1931"/>
                </a:lnTo>
                <a:lnTo>
                  <a:pt x="1818" y="10041"/>
                </a:lnTo>
                <a:lnTo>
                  <a:pt x="0" y="17456"/>
                </a:lnTo>
                <a:lnTo>
                  <a:pt x="4484" y="31877"/>
                </a:lnTo>
                <a:lnTo>
                  <a:pt x="14971" y="39304"/>
                </a:lnTo>
                <a:lnTo>
                  <a:pt x="29103" y="35575"/>
                </a:lnTo>
                <a:lnTo>
                  <a:pt x="37138" y="25231"/>
                </a:lnTo>
                <a:lnTo>
                  <a:pt x="34792" y="9311"/>
                </a:lnTo>
                <a:lnTo>
                  <a:pt x="26588" y="0"/>
                </a:lnTo>
                <a:close/>
              </a:path>
            </a:pathLst>
          </a:custGeom>
          <a:solidFill>
            <a:srgbClr val="EBED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13" name="object 313"/>
          <p:cNvSpPr/>
          <p:nvPr/>
        </p:nvSpPr>
        <p:spPr>
          <a:xfrm>
            <a:off x="4773721" y="3700999"/>
            <a:ext cx="34018" cy="36543"/>
          </a:xfrm>
          <a:custGeom>
            <a:avLst/>
            <a:gdLst/>
            <a:ahLst/>
            <a:cxnLst/>
            <a:rect l="l" t="t" r="r" b="b"/>
            <a:pathLst>
              <a:path w="34018" h="36543">
                <a:moveTo>
                  <a:pt x="6674" y="0"/>
                </a:moveTo>
                <a:lnTo>
                  <a:pt x="0" y="7269"/>
                </a:lnTo>
                <a:lnTo>
                  <a:pt x="0" y="26916"/>
                </a:lnTo>
                <a:lnTo>
                  <a:pt x="6674" y="36543"/>
                </a:lnTo>
                <a:lnTo>
                  <a:pt x="15873" y="36543"/>
                </a:lnTo>
                <a:lnTo>
                  <a:pt x="27750" y="31038"/>
                </a:lnTo>
                <a:lnTo>
                  <a:pt x="34018" y="18456"/>
                </a:lnTo>
                <a:lnTo>
                  <a:pt x="28520" y="5253"/>
                </a:lnTo>
                <a:lnTo>
                  <a:pt x="16473" y="11"/>
                </a:lnTo>
                <a:lnTo>
                  <a:pt x="6674" y="0"/>
                </a:lnTo>
                <a:close/>
              </a:path>
            </a:pathLst>
          </a:custGeom>
          <a:solidFill>
            <a:srgbClr val="ECEF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14" name="object 314"/>
          <p:cNvSpPr/>
          <p:nvPr/>
        </p:nvSpPr>
        <p:spPr>
          <a:xfrm>
            <a:off x="4775886" y="3703553"/>
            <a:ext cx="29222" cy="31631"/>
          </a:xfrm>
          <a:custGeom>
            <a:avLst/>
            <a:gdLst/>
            <a:ahLst/>
            <a:cxnLst/>
            <a:rect l="l" t="t" r="r" b="b"/>
            <a:pathLst>
              <a:path w="29222" h="31631">
                <a:moveTo>
                  <a:pt x="22548" y="0"/>
                </a:moveTo>
                <a:lnTo>
                  <a:pt x="6674" y="0"/>
                </a:lnTo>
                <a:lnTo>
                  <a:pt x="0" y="7072"/>
                </a:lnTo>
                <a:lnTo>
                  <a:pt x="0" y="24362"/>
                </a:lnTo>
                <a:lnTo>
                  <a:pt x="6674" y="31631"/>
                </a:lnTo>
                <a:lnTo>
                  <a:pt x="22548" y="31631"/>
                </a:lnTo>
                <a:lnTo>
                  <a:pt x="29222" y="24362"/>
                </a:lnTo>
                <a:lnTo>
                  <a:pt x="29222" y="7072"/>
                </a:lnTo>
                <a:lnTo>
                  <a:pt x="22548" y="0"/>
                </a:lnTo>
                <a:close/>
              </a:path>
            </a:pathLst>
          </a:custGeom>
          <a:solidFill>
            <a:srgbClr val="EFF3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15" name="object 315"/>
          <p:cNvSpPr/>
          <p:nvPr/>
        </p:nvSpPr>
        <p:spPr>
          <a:xfrm>
            <a:off x="4778231" y="3705911"/>
            <a:ext cx="24712" cy="26916"/>
          </a:xfrm>
          <a:custGeom>
            <a:avLst/>
            <a:gdLst/>
            <a:ahLst/>
            <a:cxnLst/>
            <a:rect l="l" t="t" r="r" b="b"/>
            <a:pathLst>
              <a:path w="24712" h="26916">
                <a:moveTo>
                  <a:pt x="18038" y="0"/>
                </a:moveTo>
                <a:lnTo>
                  <a:pt x="4329" y="0"/>
                </a:lnTo>
                <a:lnTo>
                  <a:pt x="0" y="4715"/>
                </a:lnTo>
                <a:lnTo>
                  <a:pt x="0" y="19647"/>
                </a:lnTo>
                <a:lnTo>
                  <a:pt x="4329" y="26916"/>
                </a:lnTo>
                <a:lnTo>
                  <a:pt x="18038" y="26916"/>
                </a:lnTo>
                <a:lnTo>
                  <a:pt x="24712" y="19647"/>
                </a:lnTo>
                <a:lnTo>
                  <a:pt x="24712" y="4715"/>
                </a:lnTo>
                <a:lnTo>
                  <a:pt x="18038" y="0"/>
                </a:lnTo>
                <a:close/>
              </a:path>
            </a:pathLst>
          </a:custGeom>
          <a:solidFill>
            <a:srgbClr val="F1F5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16" name="object 316"/>
          <p:cNvSpPr/>
          <p:nvPr/>
        </p:nvSpPr>
        <p:spPr>
          <a:xfrm>
            <a:off x="4780396" y="3708269"/>
            <a:ext cx="20383" cy="22201"/>
          </a:xfrm>
          <a:custGeom>
            <a:avLst/>
            <a:gdLst/>
            <a:ahLst/>
            <a:cxnLst/>
            <a:rect l="l" t="t" r="r" b="b"/>
            <a:pathLst>
              <a:path w="20383" h="22201">
                <a:moveTo>
                  <a:pt x="15873" y="0"/>
                </a:moveTo>
                <a:lnTo>
                  <a:pt x="4870" y="0"/>
                </a:lnTo>
                <a:lnTo>
                  <a:pt x="0" y="4911"/>
                </a:lnTo>
                <a:lnTo>
                  <a:pt x="0" y="17289"/>
                </a:lnTo>
                <a:lnTo>
                  <a:pt x="4870" y="22201"/>
                </a:lnTo>
                <a:lnTo>
                  <a:pt x="15873" y="22201"/>
                </a:lnTo>
                <a:lnTo>
                  <a:pt x="20383" y="17289"/>
                </a:lnTo>
                <a:lnTo>
                  <a:pt x="20383" y="4911"/>
                </a:lnTo>
                <a:lnTo>
                  <a:pt x="15873" y="0"/>
                </a:lnTo>
                <a:close/>
              </a:path>
            </a:pathLst>
          </a:custGeom>
          <a:solidFill>
            <a:srgbClr val="F3F6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17" name="object 317"/>
          <p:cNvSpPr/>
          <p:nvPr/>
        </p:nvSpPr>
        <p:spPr>
          <a:xfrm>
            <a:off x="4782560" y="3710626"/>
            <a:ext cx="15873" cy="17289"/>
          </a:xfrm>
          <a:custGeom>
            <a:avLst/>
            <a:gdLst/>
            <a:ahLst/>
            <a:cxnLst/>
            <a:rect l="l" t="t" r="r" b="b"/>
            <a:pathLst>
              <a:path w="15873" h="17289">
                <a:moveTo>
                  <a:pt x="11544" y="0"/>
                </a:moveTo>
                <a:lnTo>
                  <a:pt x="2705" y="0"/>
                </a:lnTo>
                <a:lnTo>
                  <a:pt x="0" y="2554"/>
                </a:lnTo>
                <a:lnTo>
                  <a:pt x="0" y="12574"/>
                </a:lnTo>
                <a:lnTo>
                  <a:pt x="2705" y="17289"/>
                </a:lnTo>
                <a:lnTo>
                  <a:pt x="11544" y="17289"/>
                </a:lnTo>
                <a:lnTo>
                  <a:pt x="15873" y="12574"/>
                </a:lnTo>
                <a:lnTo>
                  <a:pt x="15873" y="2554"/>
                </a:lnTo>
                <a:lnTo>
                  <a:pt x="11544" y="0"/>
                </a:lnTo>
                <a:close/>
              </a:path>
            </a:pathLst>
          </a:custGeom>
          <a:solidFill>
            <a:srgbClr val="F5F8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18" name="object 318"/>
          <p:cNvSpPr/>
          <p:nvPr/>
        </p:nvSpPr>
        <p:spPr>
          <a:xfrm>
            <a:off x="4785266" y="3713180"/>
            <a:ext cx="13168" cy="14735"/>
          </a:xfrm>
          <a:custGeom>
            <a:avLst/>
            <a:gdLst/>
            <a:ahLst/>
            <a:cxnLst/>
            <a:rect l="l" t="t" r="r" b="b"/>
            <a:pathLst>
              <a:path w="13168" h="14735">
                <a:moveTo>
                  <a:pt x="11003" y="0"/>
                </a:moveTo>
                <a:lnTo>
                  <a:pt x="2164" y="0"/>
                </a:lnTo>
                <a:lnTo>
                  <a:pt x="0" y="2357"/>
                </a:lnTo>
                <a:lnTo>
                  <a:pt x="0" y="12377"/>
                </a:lnTo>
                <a:lnTo>
                  <a:pt x="2164" y="14735"/>
                </a:lnTo>
                <a:lnTo>
                  <a:pt x="11003" y="14735"/>
                </a:lnTo>
                <a:lnTo>
                  <a:pt x="13168" y="12377"/>
                </a:lnTo>
                <a:lnTo>
                  <a:pt x="13168" y="2357"/>
                </a:lnTo>
                <a:lnTo>
                  <a:pt x="11003" y="0"/>
                </a:lnTo>
                <a:close/>
              </a:path>
            </a:pathLst>
          </a:custGeom>
          <a:solidFill>
            <a:srgbClr val="F6F8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19" name="object 319"/>
          <p:cNvSpPr/>
          <p:nvPr/>
        </p:nvSpPr>
        <p:spPr>
          <a:xfrm>
            <a:off x="4787431" y="3715538"/>
            <a:ext cx="8838" cy="10020"/>
          </a:xfrm>
          <a:custGeom>
            <a:avLst/>
            <a:gdLst/>
            <a:ahLst/>
            <a:cxnLst/>
            <a:rect l="l" t="t" r="r" b="b"/>
            <a:pathLst>
              <a:path w="8838" h="10020">
                <a:moveTo>
                  <a:pt x="6674" y="0"/>
                </a:moveTo>
                <a:lnTo>
                  <a:pt x="2164" y="0"/>
                </a:lnTo>
                <a:lnTo>
                  <a:pt x="0" y="2357"/>
                </a:lnTo>
                <a:lnTo>
                  <a:pt x="0" y="7662"/>
                </a:lnTo>
                <a:lnTo>
                  <a:pt x="2164" y="10020"/>
                </a:lnTo>
                <a:lnTo>
                  <a:pt x="6674" y="10020"/>
                </a:lnTo>
                <a:lnTo>
                  <a:pt x="8838" y="7662"/>
                </a:lnTo>
                <a:lnTo>
                  <a:pt x="8838" y="2357"/>
                </a:lnTo>
                <a:lnTo>
                  <a:pt x="6674" y="0"/>
                </a:lnTo>
                <a:close/>
              </a:path>
            </a:pathLst>
          </a:custGeom>
          <a:solidFill>
            <a:srgbClr val="F7F9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20" name="object 320"/>
          <p:cNvSpPr/>
          <p:nvPr/>
        </p:nvSpPr>
        <p:spPr>
          <a:xfrm>
            <a:off x="4789595" y="3717896"/>
            <a:ext cx="4509" cy="5304"/>
          </a:xfrm>
          <a:custGeom>
            <a:avLst/>
            <a:gdLst/>
            <a:ahLst/>
            <a:cxnLst/>
            <a:rect l="l" t="t" r="r" b="b"/>
            <a:pathLst>
              <a:path w="4509" h="5304">
                <a:moveTo>
                  <a:pt x="0" y="2652"/>
                </a:moveTo>
                <a:lnTo>
                  <a:pt x="4509" y="2652"/>
                </a:lnTo>
              </a:path>
            </a:pathLst>
          </a:custGeom>
          <a:ln w="6574">
            <a:solidFill>
              <a:srgbClr val="F8FA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21" name="object 321"/>
          <p:cNvSpPr/>
          <p:nvPr/>
        </p:nvSpPr>
        <p:spPr>
          <a:xfrm>
            <a:off x="4791940" y="3720253"/>
            <a:ext cx="2164" cy="2947"/>
          </a:xfrm>
          <a:custGeom>
            <a:avLst/>
            <a:gdLst/>
            <a:ahLst/>
            <a:cxnLst/>
            <a:rect l="l" t="t" r="r" b="b"/>
            <a:pathLst>
              <a:path w="2164" h="2947">
                <a:moveTo>
                  <a:pt x="0" y="1473"/>
                </a:moveTo>
                <a:lnTo>
                  <a:pt x="2164" y="1473"/>
                </a:lnTo>
              </a:path>
            </a:pathLst>
          </a:custGeom>
          <a:ln w="4217">
            <a:solidFill>
              <a:srgbClr val="F8FB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22" name="object 322"/>
          <p:cNvSpPr/>
          <p:nvPr/>
        </p:nvSpPr>
        <p:spPr>
          <a:xfrm>
            <a:off x="4667654" y="4081762"/>
            <a:ext cx="73323" cy="80851"/>
          </a:xfrm>
          <a:custGeom>
            <a:avLst/>
            <a:gdLst/>
            <a:ahLst/>
            <a:cxnLst/>
            <a:rect l="l" t="t" r="r" b="b"/>
            <a:pathLst>
              <a:path w="73323" h="80851">
                <a:moveTo>
                  <a:pt x="36481" y="0"/>
                </a:moveTo>
                <a:lnTo>
                  <a:pt x="3752" y="21653"/>
                </a:lnTo>
                <a:lnTo>
                  <a:pt x="0" y="39431"/>
                </a:lnTo>
                <a:lnTo>
                  <a:pt x="2370" y="54060"/>
                </a:lnTo>
                <a:lnTo>
                  <a:pt x="8933" y="66676"/>
                </a:lnTo>
                <a:lnTo>
                  <a:pt x="18863" y="76025"/>
                </a:lnTo>
                <a:lnTo>
                  <a:pt x="31337" y="80851"/>
                </a:lnTo>
                <a:lnTo>
                  <a:pt x="46143" y="78603"/>
                </a:lnTo>
                <a:lnTo>
                  <a:pt x="58495" y="72022"/>
                </a:lnTo>
                <a:lnTo>
                  <a:pt x="67764" y="62093"/>
                </a:lnTo>
                <a:lnTo>
                  <a:pt x="73323" y="49797"/>
                </a:lnTo>
                <a:lnTo>
                  <a:pt x="71941" y="32193"/>
                </a:lnTo>
                <a:lnTo>
                  <a:pt x="66731" y="18313"/>
                </a:lnTo>
                <a:lnTo>
                  <a:pt x="58528" y="8255"/>
                </a:lnTo>
                <a:lnTo>
                  <a:pt x="48166" y="2118"/>
                </a:lnTo>
                <a:lnTo>
                  <a:pt x="36481" y="0"/>
                </a:lnTo>
                <a:close/>
              </a:path>
            </a:pathLst>
          </a:custGeom>
          <a:solidFill>
            <a:srgbClr val="081D57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23" name="object 323"/>
          <p:cNvSpPr/>
          <p:nvPr/>
        </p:nvSpPr>
        <p:spPr>
          <a:xfrm>
            <a:off x="4640596" y="4054394"/>
            <a:ext cx="73020" cy="78452"/>
          </a:xfrm>
          <a:custGeom>
            <a:avLst/>
            <a:gdLst/>
            <a:ahLst/>
            <a:cxnLst/>
            <a:rect l="l" t="t" r="r" b="b"/>
            <a:pathLst>
              <a:path w="73020" h="78452">
                <a:moveTo>
                  <a:pt x="47386" y="0"/>
                </a:moveTo>
                <a:lnTo>
                  <a:pt x="7257" y="14270"/>
                </a:lnTo>
                <a:lnTo>
                  <a:pt x="0" y="36994"/>
                </a:lnTo>
                <a:lnTo>
                  <a:pt x="2385" y="51723"/>
                </a:lnTo>
                <a:lnTo>
                  <a:pt x="8969" y="64375"/>
                </a:lnTo>
                <a:lnTo>
                  <a:pt x="18889" y="73701"/>
                </a:lnTo>
                <a:lnTo>
                  <a:pt x="31285" y="78452"/>
                </a:lnTo>
                <a:lnTo>
                  <a:pt x="45990" y="76176"/>
                </a:lnTo>
                <a:lnTo>
                  <a:pt x="58283" y="69554"/>
                </a:lnTo>
                <a:lnTo>
                  <a:pt x="67511" y="59562"/>
                </a:lnTo>
                <a:lnTo>
                  <a:pt x="73020" y="47177"/>
                </a:lnTo>
                <a:lnTo>
                  <a:pt x="71578" y="29548"/>
                </a:lnTo>
                <a:lnTo>
                  <a:pt x="66254" y="15776"/>
                </a:lnTo>
                <a:lnTo>
                  <a:pt x="57905" y="5910"/>
                </a:lnTo>
                <a:lnTo>
                  <a:pt x="47386" y="0"/>
                </a:lnTo>
                <a:close/>
              </a:path>
            </a:pathLst>
          </a:custGeom>
          <a:solidFill>
            <a:srgbClr val="E0E3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24" name="object 324"/>
          <p:cNvSpPr/>
          <p:nvPr/>
        </p:nvSpPr>
        <p:spPr>
          <a:xfrm>
            <a:off x="4642761" y="4055614"/>
            <a:ext cx="66338" cy="70014"/>
          </a:xfrm>
          <a:custGeom>
            <a:avLst/>
            <a:gdLst/>
            <a:ahLst/>
            <a:cxnLst/>
            <a:rect l="l" t="t" r="r" b="b"/>
            <a:pathLst>
              <a:path w="66338" h="70014">
                <a:moveTo>
                  <a:pt x="40307" y="0"/>
                </a:moveTo>
                <a:lnTo>
                  <a:pt x="4294" y="18921"/>
                </a:lnTo>
                <a:lnTo>
                  <a:pt x="0" y="35774"/>
                </a:lnTo>
                <a:lnTo>
                  <a:pt x="2862" y="50036"/>
                </a:lnTo>
                <a:lnTo>
                  <a:pt x="10506" y="61941"/>
                </a:lnTo>
                <a:lnTo>
                  <a:pt x="21522" y="70014"/>
                </a:lnTo>
                <a:lnTo>
                  <a:pt x="38553" y="69285"/>
                </a:lnTo>
                <a:lnTo>
                  <a:pt x="51754" y="64274"/>
                </a:lnTo>
                <a:lnTo>
                  <a:pt x="61043" y="55952"/>
                </a:lnTo>
                <a:lnTo>
                  <a:pt x="66338" y="45291"/>
                </a:lnTo>
                <a:lnTo>
                  <a:pt x="64882" y="27942"/>
                </a:lnTo>
                <a:lnTo>
                  <a:pt x="59426" y="14415"/>
                </a:lnTo>
                <a:lnTo>
                  <a:pt x="50919" y="5004"/>
                </a:lnTo>
                <a:lnTo>
                  <a:pt x="40307" y="0"/>
                </a:lnTo>
                <a:close/>
              </a:path>
            </a:pathLst>
          </a:custGeom>
          <a:solidFill>
            <a:srgbClr val="E0E3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25" name="object 325"/>
          <p:cNvSpPr/>
          <p:nvPr/>
        </p:nvSpPr>
        <p:spPr>
          <a:xfrm>
            <a:off x="4645106" y="4059555"/>
            <a:ext cx="62931" cy="64971"/>
          </a:xfrm>
          <a:custGeom>
            <a:avLst/>
            <a:gdLst/>
            <a:ahLst/>
            <a:cxnLst/>
            <a:rect l="l" t="t" r="r" b="b"/>
            <a:pathLst>
              <a:path w="62931" h="64971">
                <a:moveTo>
                  <a:pt x="43294" y="0"/>
                </a:moveTo>
                <a:lnTo>
                  <a:pt x="4486" y="14588"/>
                </a:lnTo>
                <a:lnTo>
                  <a:pt x="0" y="31833"/>
                </a:lnTo>
                <a:lnTo>
                  <a:pt x="2844" y="46610"/>
                </a:lnTo>
                <a:lnTo>
                  <a:pt x="10593" y="58068"/>
                </a:lnTo>
                <a:lnTo>
                  <a:pt x="22073" y="64971"/>
                </a:lnTo>
                <a:lnTo>
                  <a:pt x="38932" y="63477"/>
                </a:lnTo>
                <a:lnTo>
                  <a:pt x="51364" y="57547"/>
                </a:lnTo>
                <a:lnTo>
                  <a:pt x="59365" y="48064"/>
                </a:lnTo>
                <a:lnTo>
                  <a:pt x="62931" y="35909"/>
                </a:lnTo>
                <a:lnTo>
                  <a:pt x="60536" y="19654"/>
                </a:lnTo>
                <a:lnTo>
                  <a:pt x="53673" y="7507"/>
                </a:lnTo>
                <a:lnTo>
                  <a:pt x="43294" y="0"/>
                </a:lnTo>
                <a:close/>
              </a:path>
            </a:pathLst>
          </a:custGeom>
          <a:solidFill>
            <a:srgbClr val="E1E4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26" name="object 326"/>
          <p:cNvSpPr/>
          <p:nvPr/>
        </p:nvSpPr>
        <p:spPr>
          <a:xfrm>
            <a:off x="4647270" y="4059612"/>
            <a:ext cx="57057" cy="63315"/>
          </a:xfrm>
          <a:custGeom>
            <a:avLst/>
            <a:gdLst/>
            <a:ahLst/>
            <a:cxnLst/>
            <a:rect l="l" t="t" r="r" b="b"/>
            <a:pathLst>
              <a:path w="57057" h="63315">
                <a:moveTo>
                  <a:pt x="30845" y="0"/>
                </a:moveTo>
                <a:lnTo>
                  <a:pt x="17211" y="3333"/>
                </a:lnTo>
                <a:lnTo>
                  <a:pt x="6710" y="12203"/>
                </a:lnTo>
                <a:lnTo>
                  <a:pt x="790" y="24776"/>
                </a:lnTo>
                <a:lnTo>
                  <a:pt x="0" y="31775"/>
                </a:lnTo>
                <a:lnTo>
                  <a:pt x="3211" y="46003"/>
                </a:lnTo>
                <a:lnTo>
                  <a:pt x="11659" y="57141"/>
                </a:lnTo>
                <a:lnTo>
                  <a:pt x="23565" y="63315"/>
                </a:lnTo>
                <a:lnTo>
                  <a:pt x="38851" y="60835"/>
                </a:lnTo>
                <a:lnTo>
                  <a:pt x="50231" y="53313"/>
                </a:lnTo>
                <a:lnTo>
                  <a:pt x="57057" y="42199"/>
                </a:lnTo>
                <a:lnTo>
                  <a:pt x="55807" y="24613"/>
                </a:lnTo>
                <a:lnTo>
                  <a:pt x="50274" y="11574"/>
                </a:lnTo>
                <a:lnTo>
                  <a:pt x="41579" y="3298"/>
                </a:lnTo>
                <a:lnTo>
                  <a:pt x="30845" y="0"/>
                </a:lnTo>
                <a:close/>
              </a:path>
            </a:pathLst>
          </a:custGeom>
          <a:solidFill>
            <a:srgbClr val="E2E6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27" name="object 327"/>
          <p:cNvSpPr/>
          <p:nvPr/>
        </p:nvSpPr>
        <p:spPr>
          <a:xfrm>
            <a:off x="4649435" y="4062791"/>
            <a:ext cx="54143" cy="58296"/>
          </a:xfrm>
          <a:custGeom>
            <a:avLst/>
            <a:gdLst/>
            <a:ahLst/>
            <a:cxnLst/>
            <a:rect l="l" t="t" r="r" b="b"/>
            <a:pathLst>
              <a:path w="54143" h="58296">
                <a:moveTo>
                  <a:pt x="33262" y="0"/>
                </a:moveTo>
                <a:lnTo>
                  <a:pt x="17264" y="2382"/>
                </a:lnTo>
                <a:lnTo>
                  <a:pt x="6368" y="9900"/>
                </a:lnTo>
                <a:lnTo>
                  <a:pt x="762" y="21384"/>
                </a:lnTo>
                <a:lnTo>
                  <a:pt x="0" y="28597"/>
                </a:lnTo>
                <a:lnTo>
                  <a:pt x="3209" y="43293"/>
                </a:lnTo>
                <a:lnTo>
                  <a:pt x="11885" y="53678"/>
                </a:lnTo>
                <a:lnTo>
                  <a:pt x="24601" y="58296"/>
                </a:lnTo>
                <a:lnTo>
                  <a:pt x="39155" y="55187"/>
                </a:lnTo>
                <a:lnTo>
                  <a:pt x="49260" y="46520"/>
                </a:lnTo>
                <a:lnTo>
                  <a:pt x="54143" y="33572"/>
                </a:lnTo>
                <a:lnTo>
                  <a:pt x="51654" y="17102"/>
                </a:lnTo>
                <a:lnTo>
                  <a:pt x="44332" y="5773"/>
                </a:lnTo>
                <a:lnTo>
                  <a:pt x="33262" y="0"/>
                </a:lnTo>
                <a:close/>
              </a:path>
            </a:pathLst>
          </a:custGeom>
          <a:solidFill>
            <a:srgbClr val="E3E7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28" name="object 328"/>
          <p:cNvSpPr/>
          <p:nvPr/>
        </p:nvSpPr>
        <p:spPr>
          <a:xfrm>
            <a:off x="4651600" y="4064677"/>
            <a:ext cx="52138" cy="56503"/>
          </a:xfrm>
          <a:custGeom>
            <a:avLst/>
            <a:gdLst/>
            <a:ahLst/>
            <a:cxnLst/>
            <a:rect l="l" t="t" r="r" b="b"/>
            <a:pathLst>
              <a:path w="52138" h="56503">
                <a:moveTo>
                  <a:pt x="28354" y="0"/>
                </a:moveTo>
                <a:lnTo>
                  <a:pt x="13899" y="3444"/>
                </a:lnTo>
                <a:lnTo>
                  <a:pt x="4031" y="12680"/>
                </a:lnTo>
                <a:lnTo>
                  <a:pt x="28" y="25469"/>
                </a:lnTo>
                <a:lnTo>
                  <a:pt x="0" y="26711"/>
                </a:lnTo>
                <a:lnTo>
                  <a:pt x="3363" y="41872"/>
                </a:lnTo>
                <a:lnTo>
                  <a:pt x="12091" y="52344"/>
                </a:lnTo>
                <a:lnTo>
                  <a:pt x="24139" y="56503"/>
                </a:lnTo>
                <a:lnTo>
                  <a:pt x="37929" y="53143"/>
                </a:lnTo>
                <a:lnTo>
                  <a:pt x="47646" y="43958"/>
                </a:lnTo>
                <a:lnTo>
                  <a:pt x="52138" y="30330"/>
                </a:lnTo>
                <a:lnTo>
                  <a:pt x="49168" y="15452"/>
                </a:lnTo>
                <a:lnTo>
                  <a:pt x="40806" y="4920"/>
                </a:lnTo>
                <a:lnTo>
                  <a:pt x="28354" y="0"/>
                </a:lnTo>
                <a:close/>
              </a:path>
            </a:pathLst>
          </a:custGeom>
          <a:solidFill>
            <a:srgbClr val="E4E8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29" name="object 329"/>
          <p:cNvSpPr/>
          <p:nvPr/>
        </p:nvSpPr>
        <p:spPr>
          <a:xfrm>
            <a:off x="4653945" y="4067037"/>
            <a:ext cx="46534" cy="48913"/>
          </a:xfrm>
          <a:custGeom>
            <a:avLst/>
            <a:gdLst/>
            <a:ahLst/>
            <a:cxnLst/>
            <a:rect l="l" t="t" r="r" b="b"/>
            <a:pathLst>
              <a:path w="46534" h="48913">
                <a:moveTo>
                  <a:pt x="25869" y="0"/>
                </a:moveTo>
                <a:lnTo>
                  <a:pt x="11030" y="3431"/>
                </a:lnTo>
                <a:lnTo>
                  <a:pt x="2290" y="13042"/>
                </a:lnTo>
                <a:lnTo>
                  <a:pt x="0" y="24351"/>
                </a:lnTo>
                <a:lnTo>
                  <a:pt x="3316" y="38977"/>
                </a:lnTo>
                <a:lnTo>
                  <a:pt x="12333" y="48913"/>
                </a:lnTo>
                <a:lnTo>
                  <a:pt x="29193" y="48024"/>
                </a:lnTo>
                <a:lnTo>
                  <a:pt x="40544" y="41874"/>
                </a:lnTo>
                <a:lnTo>
                  <a:pt x="46534" y="32014"/>
                </a:lnTo>
                <a:lnTo>
                  <a:pt x="44324" y="15080"/>
                </a:lnTo>
                <a:lnTo>
                  <a:pt x="36857" y="4499"/>
                </a:lnTo>
                <a:lnTo>
                  <a:pt x="25869" y="0"/>
                </a:lnTo>
                <a:close/>
              </a:path>
            </a:pathLst>
          </a:custGeom>
          <a:solidFill>
            <a:srgbClr val="E7EA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30" name="object 330"/>
          <p:cNvSpPr/>
          <p:nvPr/>
        </p:nvSpPr>
        <p:spPr>
          <a:xfrm>
            <a:off x="4656470" y="4070587"/>
            <a:ext cx="42920" cy="44256"/>
          </a:xfrm>
          <a:custGeom>
            <a:avLst/>
            <a:gdLst/>
            <a:ahLst/>
            <a:cxnLst/>
            <a:rect l="l" t="t" r="r" b="b"/>
            <a:pathLst>
              <a:path w="42920" h="44256">
                <a:moveTo>
                  <a:pt x="28358" y="0"/>
                </a:moveTo>
                <a:lnTo>
                  <a:pt x="11923" y="2281"/>
                </a:lnTo>
                <a:lnTo>
                  <a:pt x="2629" y="10411"/>
                </a:lnTo>
                <a:lnTo>
                  <a:pt x="0" y="20800"/>
                </a:lnTo>
                <a:lnTo>
                  <a:pt x="3841" y="35919"/>
                </a:lnTo>
                <a:lnTo>
                  <a:pt x="13693" y="44256"/>
                </a:lnTo>
                <a:lnTo>
                  <a:pt x="29910" y="42094"/>
                </a:lnTo>
                <a:lnTo>
                  <a:pt x="39538" y="34204"/>
                </a:lnTo>
                <a:lnTo>
                  <a:pt x="42920" y="21718"/>
                </a:lnTo>
                <a:lnTo>
                  <a:pt x="39007" y="8291"/>
                </a:lnTo>
                <a:lnTo>
                  <a:pt x="28358" y="0"/>
                </a:lnTo>
                <a:close/>
              </a:path>
            </a:pathLst>
          </a:custGeom>
          <a:solidFill>
            <a:srgbClr val="E9EB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31" name="object 331"/>
          <p:cNvSpPr/>
          <p:nvPr/>
        </p:nvSpPr>
        <p:spPr>
          <a:xfrm>
            <a:off x="4658815" y="4073784"/>
            <a:ext cx="36740" cy="39494"/>
          </a:xfrm>
          <a:custGeom>
            <a:avLst/>
            <a:gdLst/>
            <a:ahLst/>
            <a:cxnLst/>
            <a:rect l="l" t="t" r="r" b="b"/>
            <a:pathLst>
              <a:path w="36740" h="39494">
                <a:moveTo>
                  <a:pt x="26016" y="0"/>
                </a:moveTo>
                <a:lnTo>
                  <a:pt x="10238" y="2132"/>
                </a:lnTo>
                <a:lnTo>
                  <a:pt x="1651" y="10501"/>
                </a:lnTo>
                <a:lnTo>
                  <a:pt x="0" y="17604"/>
                </a:lnTo>
                <a:lnTo>
                  <a:pt x="4518" y="32115"/>
                </a:lnTo>
                <a:lnTo>
                  <a:pt x="14904" y="39494"/>
                </a:lnTo>
                <a:lnTo>
                  <a:pt x="28953" y="35645"/>
                </a:lnTo>
                <a:lnTo>
                  <a:pt x="36740" y="25083"/>
                </a:lnTo>
                <a:lnTo>
                  <a:pt x="34317" y="9225"/>
                </a:lnTo>
                <a:lnTo>
                  <a:pt x="26016" y="0"/>
                </a:lnTo>
                <a:close/>
              </a:path>
            </a:pathLst>
          </a:custGeom>
          <a:solidFill>
            <a:srgbClr val="EBED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32" name="object 332"/>
          <p:cNvSpPr/>
          <p:nvPr/>
        </p:nvSpPr>
        <p:spPr>
          <a:xfrm>
            <a:off x="4660980" y="4074492"/>
            <a:ext cx="33492" cy="36543"/>
          </a:xfrm>
          <a:custGeom>
            <a:avLst/>
            <a:gdLst/>
            <a:ahLst/>
            <a:cxnLst/>
            <a:rect l="l" t="t" r="r" b="b"/>
            <a:pathLst>
              <a:path w="33492" h="36543">
                <a:moveTo>
                  <a:pt x="6674" y="0"/>
                </a:moveTo>
                <a:lnTo>
                  <a:pt x="0" y="7269"/>
                </a:lnTo>
                <a:lnTo>
                  <a:pt x="0" y="26916"/>
                </a:lnTo>
                <a:lnTo>
                  <a:pt x="6674" y="36543"/>
                </a:lnTo>
                <a:lnTo>
                  <a:pt x="15513" y="36543"/>
                </a:lnTo>
                <a:lnTo>
                  <a:pt x="27493" y="30992"/>
                </a:lnTo>
                <a:lnTo>
                  <a:pt x="33492" y="18326"/>
                </a:lnTo>
                <a:lnTo>
                  <a:pt x="28113" y="5150"/>
                </a:lnTo>
                <a:lnTo>
                  <a:pt x="15895" y="4"/>
                </a:lnTo>
                <a:lnTo>
                  <a:pt x="6674" y="0"/>
                </a:lnTo>
                <a:close/>
              </a:path>
            </a:pathLst>
          </a:custGeom>
          <a:solidFill>
            <a:srgbClr val="ECEF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33" name="object 333"/>
          <p:cNvSpPr/>
          <p:nvPr/>
        </p:nvSpPr>
        <p:spPr>
          <a:xfrm>
            <a:off x="4663144" y="4077046"/>
            <a:ext cx="29222" cy="31631"/>
          </a:xfrm>
          <a:custGeom>
            <a:avLst/>
            <a:gdLst/>
            <a:ahLst/>
            <a:cxnLst/>
            <a:rect l="l" t="t" r="r" b="b"/>
            <a:pathLst>
              <a:path w="29222" h="31631">
                <a:moveTo>
                  <a:pt x="22548" y="0"/>
                </a:moveTo>
                <a:lnTo>
                  <a:pt x="6674" y="0"/>
                </a:lnTo>
                <a:lnTo>
                  <a:pt x="0" y="7072"/>
                </a:lnTo>
                <a:lnTo>
                  <a:pt x="0" y="24362"/>
                </a:lnTo>
                <a:lnTo>
                  <a:pt x="6674" y="31631"/>
                </a:lnTo>
                <a:lnTo>
                  <a:pt x="22548" y="31631"/>
                </a:lnTo>
                <a:lnTo>
                  <a:pt x="29222" y="24362"/>
                </a:lnTo>
                <a:lnTo>
                  <a:pt x="29222" y="7072"/>
                </a:lnTo>
                <a:lnTo>
                  <a:pt x="22548" y="0"/>
                </a:lnTo>
                <a:close/>
              </a:path>
            </a:pathLst>
          </a:custGeom>
          <a:solidFill>
            <a:srgbClr val="EFF3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34" name="object 334"/>
          <p:cNvSpPr/>
          <p:nvPr/>
        </p:nvSpPr>
        <p:spPr>
          <a:xfrm>
            <a:off x="4665309" y="4079404"/>
            <a:ext cx="24893" cy="26916"/>
          </a:xfrm>
          <a:custGeom>
            <a:avLst/>
            <a:gdLst/>
            <a:ahLst/>
            <a:cxnLst/>
            <a:rect l="l" t="t" r="r" b="b"/>
            <a:pathLst>
              <a:path w="24893" h="26916">
                <a:moveTo>
                  <a:pt x="18219" y="0"/>
                </a:moveTo>
                <a:lnTo>
                  <a:pt x="4509" y="0"/>
                </a:lnTo>
                <a:lnTo>
                  <a:pt x="0" y="4715"/>
                </a:lnTo>
                <a:lnTo>
                  <a:pt x="0" y="19647"/>
                </a:lnTo>
                <a:lnTo>
                  <a:pt x="4509" y="26916"/>
                </a:lnTo>
                <a:lnTo>
                  <a:pt x="18219" y="26916"/>
                </a:lnTo>
                <a:lnTo>
                  <a:pt x="24893" y="19647"/>
                </a:lnTo>
                <a:lnTo>
                  <a:pt x="24893" y="4715"/>
                </a:lnTo>
                <a:lnTo>
                  <a:pt x="18219" y="0"/>
                </a:lnTo>
                <a:close/>
              </a:path>
            </a:pathLst>
          </a:custGeom>
          <a:solidFill>
            <a:srgbClr val="F1F5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35" name="object 335"/>
          <p:cNvSpPr/>
          <p:nvPr/>
        </p:nvSpPr>
        <p:spPr>
          <a:xfrm>
            <a:off x="4667654" y="4081761"/>
            <a:ext cx="20203" cy="22201"/>
          </a:xfrm>
          <a:custGeom>
            <a:avLst/>
            <a:gdLst/>
            <a:ahLst/>
            <a:cxnLst/>
            <a:rect l="l" t="t" r="r" b="b"/>
            <a:pathLst>
              <a:path w="20203" h="22201">
                <a:moveTo>
                  <a:pt x="15873" y="0"/>
                </a:moveTo>
                <a:lnTo>
                  <a:pt x="4329" y="0"/>
                </a:lnTo>
                <a:lnTo>
                  <a:pt x="0" y="4911"/>
                </a:lnTo>
                <a:lnTo>
                  <a:pt x="0" y="17289"/>
                </a:lnTo>
                <a:lnTo>
                  <a:pt x="4329" y="22201"/>
                </a:lnTo>
                <a:lnTo>
                  <a:pt x="15873" y="22201"/>
                </a:lnTo>
                <a:lnTo>
                  <a:pt x="20203" y="17289"/>
                </a:lnTo>
                <a:lnTo>
                  <a:pt x="20203" y="4911"/>
                </a:lnTo>
                <a:lnTo>
                  <a:pt x="15873" y="0"/>
                </a:lnTo>
                <a:close/>
              </a:path>
            </a:pathLst>
          </a:custGeom>
          <a:solidFill>
            <a:srgbClr val="F3F6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36" name="object 336"/>
          <p:cNvSpPr/>
          <p:nvPr/>
        </p:nvSpPr>
        <p:spPr>
          <a:xfrm>
            <a:off x="4669819" y="4084119"/>
            <a:ext cx="15873" cy="17289"/>
          </a:xfrm>
          <a:custGeom>
            <a:avLst/>
            <a:gdLst/>
            <a:ahLst/>
            <a:cxnLst/>
            <a:rect l="l" t="t" r="r" b="b"/>
            <a:pathLst>
              <a:path w="15873" h="17289">
                <a:moveTo>
                  <a:pt x="11544" y="0"/>
                </a:moveTo>
                <a:lnTo>
                  <a:pt x="2164" y="0"/>
                </a:lnTo>
                <a:lnTo>
                  <a:pt x="0" y="2554"/>
                </a:lnTo>
                <a:lnTo>
                  <a:pt x="0" y="12574"/>
                </a:lnTo>
                <a:lnTo>
                  <a:pt x="2164" y="17289"/>
                </a:lnTo>
                <a:lnTo>
                  <a:pt x="11544" y="17289"/>
                </a:lnTo>
                <a:lnTo>
                  <a:pt x="15873" y="12574"/>
                </a:lnTo>
                <a:lnTo>
                  <a:pt x="15873" y="2554"/>
                </a:lnTo>
                <a:lnTo>
                  <a:pt x="11544" y="0"/>
                </a:lnTo>
                <a:close/>
              </a:path>
            </a:pathLst>
          </a:custGeom>
          <a:solidFill>
            <a:srgbClr val="F5F8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37" name="object 337"/>
          <p:cNvSpPr/>
          <p:nvPr/>
        </p:nvSpPr>
        <p:spPr>
          <a:xfrm>
            <a:off x="4671983" y="4086673"/>
            <a:ext cx="13709" cy="14735"/>
          </a:xfrm>
          <a:custGeom>
            <a:avLst/>
            <a:gdLst/>
            <a:ahLst/>
            <a:cxnLst/>
            <a:rect l="l" t="t" r="r" b="b"/>
            <a:pathLst>
              <a:path w="13709" h="14735">
                <a:moveTo>
                  <a:pt x="11544" y="0"/>
                </a:moveTo>
                <a:lnTo>
                  <a:pt x="2164" y="0"/>
                </a:lnTo>
                <a:lnTo>
                  <a:pt x="0" y="2357"/>
                </a:lnTo>
                <a:lnTo>
                  <a:pt x="0" y="12377"/>
                </a:lnTo>
                <a:lnTo>
                  <a:pt x="2164" y="14735"/>
                </a:lnTo>
                <a:lnTo>
                  <a:pt x="11544" y="14735"/>
                </a:lnTo>
                <a:lnTo>
                  <a:pt x="13709" y="12377"/>
                </a:lnTo>
                <a:lnTo>
                  <a:pt x="13709" y="2357"/>
                </a:lnTo>
                <a:lnTo>
                  <a:pt x="11544" y="0"/>
                </a:lnTo>
                <a:close/>
              </a:path>
            </a:pathLst>
          </a:custGeom>
          <a:solidFill>
            <a:srgbClr val="F6F8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38" name="object 338"/>
          <p:cNvSpPr/>
          <p:nvPr/>
        </p:nvSpPr>
        <p:spPr>
          <a:xfrm>
            <a:off x="4674148" y="4089031"/>
            <a:ext cx="9380" cy="10020"/>
          </a:xfrm>
          <a:custGeom>
            <a:avLst/>
            <a:gdLst/>
            <a:ahLst/>
            <a:cxnLst/>
            <a:rect l="l" t="t" r="r" b="b"/>
            <a:pathLst>
              <a:path w="9380" h="10020">
                <a:moveTo>
                  <a:pt x="7215" y="0"/>
                </a:moveTo>
                <a:lnTo>
                  <a:pt x="2345" y="0"/>
                </a:lnTo>
                <a:lnTo>
                  <a:pt x="0" y="2357"/>
                </a:lnTo>
                <a:lnTo>
                  <a:pt x="0" y="7662"/>
                </a:lnTo>
                <a:lnTo>
                  <a:pt x="2345" y="10020"/>
                </a:lnTo>
                <a:lnTo>
                  <a:pt x="7215" y="10020"/>
                </a:lnTo>
                <a:lnTo>
                  <a:pt x="9380" y="7662"/>
                </a:lnTo>
                <a:lnTo>
                  <a:pt x="9380" y="2357"/>
                </a:lnTo>
                <a:lnTo>
                  <a:pt x="7215" y="0"/>
                </a:lnTo>
                <a:close/>
              </a:path>
            </a:pathLst>
          </a:custGeom>
          <a:solidFill>
            <a:srgbClr val="F7F9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39" name="object 339"/>
          <p:cNvSpPr/>
          <p:nvPr/>
        </p:nvSpPr>
        <p:spPr>
          <a:xfrm>
            <a:off x="4676493" y="4091388"/>
            <a:ext cx="4870" cy="5304"/>
          </a:xfrm>
          <a:custGeom>
            <a:avLst/>
            <a:gdLst/>
            <a:ahLst/>
            <a:cxnLst/>
            <a:rect l="l" t="t" r="r" b="b"/>
            <a:pathLst>
              <a:path w="4870" h="5304">
                <a:moveTo>
                  <a:pt x="0" y="2652"/>
                </a:moveTo>
                <a:lnTo>
                  <a:pt x="4870" y="2652"/>
                </a:lnTo>
              </a:path>
            </a:pathLst>
          </a:custGeom>
          <a:ln w="6574">
            <a:solidFill>
              <a:srgbClr val="F8FA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40" name="object 340"/>
          <p:cNvSpPr/>
          <p:nvPr/>
        </p:nvSpPr>
        <p:spPr>
          <a:xfrm>
            <a:off x="4679019" y="4093746"/>
            <a:ext cx="2345" cy="2947"/>
          </a:xfrm>
          <a:custGeom>
            <a:avLst/>
            <a:gdLst/>
            <a:ahLst/>
            <a:cxnLst/>
            <a:rect l="l" t="t" r="r" b="b"/>
            <a:pathLst>
              <a:path w="2345" h="2947">
                <a:moveTo>
                  <a:pt x="0" y="1473"/>
                </a:moveTo>
                <a:lnTo>
                  <a:pt x="2345" y="1473"/>
                </a:lnTo>
              </a:path>
            </a:pathLst>
          </a:custGeom>
          <a:ln w="4217">
            <a:solidFill>
              <a:srgbClr val="F8FB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41" name="object 341"/>
          <p:cNvSpPr/>
          <p:nvPr/>
        </p:nvSpPr>
        <p:spPr>
          <a:xfrm>
            <a:off x="4839201" y="4194733"/>
            <a:ext cx="73329" cy="80849"/>
          </a:xfrm>
          <a:custGeom>
            <a:avLst/>
            <a:gdLst/>
            <a:ahLst/>
            <a:cxnLst/>
            <a:rect l="l" t="t" r="r" b="b"/>
            <a:pathLst>
              <a:path w="73329" h="80849">
                <a:moveTo>
                  <a:pt x="36483" y="0"/>
                </a:moveTo>
                <a:lnTo>
                  <a:pt x="3747" y="21664"/>
                </a:lnTo>
                <a:lnTo>
                  <a:pt x="0" y="39411"/>
                </a:lnTo>
                <a:lnTo>
                  <a:pt x="2369" y="54039"/>
                </a:lnTo>
                <a:lnTo>
                  <a:pt x="8928" y="66659"/>
                </a:lnTo>
                <a:lnTo>
                  <a:pt x="18854" y="76015"/>
                </a:lnTo>
                <a:lnTo>
                  <a:pt x="31322" y="80849"/>
                </a:lnTo>
                <a:lnTo>
                  <a:pt x="46201" y="78601"/>
                </a:lnTo>
                <a:lnTo>
                  <a:pt x="58559" y="72021"/>
                </a:lnTo>
                <a:lnTo>
                  <a:pt x="67801" y="62094"/>
                </a:lnTo>
                <a:lnTo>
                  <a:pt x="73329" y="49801"/>
                </a:lnTo>
                <a:lnTo>
                  <a:pt x="71961" y="32203"/>
                </a:lnTo>
                <a:lnTo>
                  <a:pt x="66784" y="18322"/>
                </a:lnTo>
                <a:lnTo>
                  <a:pt x="58606" y="8261"/>
                </a:lnTo>
                <a:lnTo>
                  <a:pt x="48236" y="2120"/>
                </a:lnTo>
                <a:lnTo>
                  <a:pt x="36483" y="0"/>
                </a:lnTo>
                <a:close/>
              </a:path>
            </a:pathLst>
          </a:custGeom>
          <a:solidFill>
            <a:srgbClr val="081D57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42" name="object 342"/>
          <p:cNvSpPr/>
          <p:nvPr/>
        </p:nvSpPr>
        <p:spPr>
          <a:xfrm>
            <a:off x="4812144" y="4167316"/>
            <a:ext cx="73175" cy="78558"/>
          </a:xfrm>
          <a:custGeom>
            <a:avLst/>
            <a:gdLst/>
            <a:ahLst/>
            <a:cxnLst/>
            <a:rect l="l" t="t" r="r" b="b"/>
            <a:pathLst>
              <a:path w="73175" h="78558">
                <a:moveTo>
                  <a:pt x="47328" y="0"/>
                </a:moveTo>
                <a:lnTo>
                  <a:pt x="7416" y="14500"/>
                </a:lnTo>
                <a:lnTo>
                  <a:pt x="0" y="37514"/>
                </a:lnTo>
                <a:lnTo>
                  <a:pt x="2438" y="52228"/>
                </a:lnTo>
                <a:lnTo>
                  <a:pt x="9141" y="64791"/>
                </a:lnTo>
                <a:lnTo>
                  <a:pt x="19190" y="73976"/>
                </a:lnTo>
                <a:lnTo>
                  <a:pt x="31667" y="78558"/>
                </a:lnTo>
                <a:lnTo>
                  <a:pt x="46394" y="76247"/>
                </a:lnTo>
                <a:lnTo>
                  <a:pt x="58665" y="69583"/>
                </a:lnTo>
                <a:lnTo>
                  <a:pt x="67814" y="59533"/>
                </a:lnTo>
                <a:lnTo>
                  <a:pt x="73175" y="47065"/>
                </a:lnTo>
                <a:lnTo>
                  <a:pt x="71664" y="29677"/>
                </a:lnTo>
                <a:lnTo>
                  <a:pt x="66300" y="15940"/>
                </a:lnTo>
                <a:lnTo>
                  <a:pt x="57912" y="5999"/>
                </a:lnTo>
                <a:lnTo>
                  <a:pt x="47328" y="0"/>
                </a:lnTo>
                <a:close/>
              </a:path>
            </a:pathLst>
          </a:custGeom>
          <a:solidFill>
            <a:srgbClr val="E0E3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43" name="object 343"/>
          <p:cNvSpPr/>
          <p:nvPr/>
        </p:nvSpPr>
        <p:spPr>
          <a:xfrm>
            <a:off x="4814489" y="4168584"/>
            <a:ext cx="66464" cy="70173"/>
          </a:xfrm>
          <a:custGeom>
            <a:avLst/>
            <a:gdLst/>
            <a:ahLst/>
            <a:cxnLst/>
            <a:rect l="l" t="t" r="r" b="b"/>
            <a:pathLst>
              <a:path w="66464" h="70173">
                <a:moveTo>
                  <a:pt x="40114" y="0"/>
                </a:moveTo>
                <a:lnTo>
                  <a:pt x="4314" y="19148"/>
                </a:lnTo>
                <a:lnTo>
                  <a:pt x="0" y="36247"/>
                </a:lnTo>
                <a:lnTo>
                  <a:pt x="2886" y="50374"/>
                </a:lnTo>
                <a:lnTo>
                  <a:pt x="10600" y="62200"/>
                </a:lnTo>
                <a:lnTo>
                  <a:pt x="21725" y="70173"/>
                </a:lnTo>
                <a:lnTo>
                  <a:pt x="38801" y="69335"/>
                </a:lnTo>
                <a:lnTo>
                  <a:pt x="52013" y="64211"/>
                </a:lnTo>
                <a:lnTo>
                  <a:pt x="61265" y="55808"/>
                </a:lnTo>
                <a:lnTo>
                  <a:pt x="66464" y="45135"/>
                </a:lnTo>
                <a:lnTo>
                  <a:pt x="64934" y="28009"/>
                </a:lnTo>
                <a:lnTo>
                  <a:pt x="59411" y="14524"/>
                </a:lnTo>
                <a:lnTo>
                  <a:pt x="50827" y="5060"/>
                </a:lnTo>
                <a:lnTo>
                  <a:pt x="40114" y="0"/>
                </a:lnTo>
                <a:close/>
              </a:path>
            </a:pathLst>
          </a:custGeom>
          <a:solidFill>
            <a:srgbClr val="E0E3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44" name="object 344"/>
          <p:cNvSpPr/>
          <p:nvPr/>
        </p:nvSpPr>
        <p:spPr>
          <a:xfrm>
            <a:off x="4816653" y="4172617"/>
            <a:ext cx="63154" cy="64979"/>
          </a:xfrm>
          <a:custGeom>
            <a:avLst/>
            <a:gdLst/>
            <a:ahLst/>
            <a:cxnLst/>
            <a:rect l="l" t="t" r="r" b="b"/>
            <a:pathLst>
              <a:path w="63154" h="64979">
                <a:moveTo>
                  <a:pt x="43407" y="0"/>
                </a:moveTo>
                <a:lnTo>
                  <a:pt x="4621" y="14622"/>
                </a:lnTo>
                <a:lnTo>
                  <a:pt x="0" y="32214"/>
                </a:lnTo>
                <a:lnTo>
                  <a:pt x="2885" y="46816"/>
                </a:lnTo>
                <a:lnTo>
                  <a:pt x="10741" y="58174"/>
                </a:lnTo>
                <a:lnTo>
                  <a:pt x="22366" y="64979"/>
                </a:lnTo>
                <a:lnTo>
                  <a:pt x="39286" y="63409"/>
                </a:lnTo>
                <a:lnTo>
                  <a:pt x="51734" y="57400"/>
                </a:lnTo>
                <a:lnTo>
                  <a:pt x="59695" y="47877"/>
                </a:lnTo>
                <a:lnTo>
                  <a:pt x="63154" y="35764"/>
                </a:lnTo>
                <a:lnTo>
                  <a:pt x="60733" y="19727"/>
                </a:lnTo>
                <a:lnTo>
                  <a:pt x="53841" y="7589"/>
                </a:lnTo>
                <a:lnTo>
                  <a:pt x="43407" y="0"/>
                </a:lnTo>
                <a:close/>
              </a:path>
            </a:pathLst>
          </a:custGeom>
          <a:solidFill>
            <a:srgbClr val="E1E4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45" name="object 345"/>
          <p:cNvSpPr/>
          <p:nvPr/>
        </p:nvSpPr>
        <p:spPr>
          <a:xfrm>
            <a:off x="4818818" y="4172643"/>
            <a:ext cx="57228" cy="63312"/>
          </a:xfrm>
          <a:custGeom>
            <a:avLst/>
            <a:gdLst/>
            <a:ahLst/>
            <a:cxnLst/>
            <a:rect l="l" t="t" r="r" b="b"/>
            <a:pathLst>
              <a:path w="57228" h="63312">
                <a:moveTo>
                  <a:pt x="30524" y="0"/>
                </a:moveTo>
                <a:lnTo>
                  <a:pt x="17108" y="3344"/>
                </a:lnTo>
                <a:lnTo>
                  <a:pt x="6703" y="12262"/>
                </a:lnTo>
                <a:lnTo>
                  <a:pt x="799" y="24991"/>
                </a:lnTo>
                <a:lnTo>
                  <a:pt x="0" y="32187"/>
                </a:lnTo>
                <a:lnTo>
                  <a:pt x="3263" y="46214"/>
                </a:lnTo>
                <a:lnTo>
                  <a:pt x="11836" y="57252"/>
                </a:lnTo>
                <a:lnTo>
                  <a:pt x="23894" y="63312"/>
                </a:lnTo>
                <a:lnTo>
                  <a:pt x="39158" y="60728"/>
                </a:lnTo>
                <a:lnTo>
                  <a:pt x="50506" y="53070"/>
                </a:lnTo>
                <a:lnTo>
                  <a:pt x="57228" y="41887"/>
                </a:lnTo>
                <a:lnTo>
                  <a:pt x="55856" y="24372"/>
                </a:lnTo>
                <a:lnTo>
                  <a:pt x="50194" y="11391"/>
                </a:lnTo>
                <a:lnTo>
                  <a:pt x="41373" y="3186"/>
                </a:lnTo>
                <a:lnTo>
                  <a:pt x="30524" y="0"/>
                </a:lnTo>
                <a:close/>
              </a:path>
            </a:pathLst>
          </a:custGeom>
          <a:solidFill>
            <a:srgbClr val="E2E6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46" name="object 346"/>
          <p:cNvSpPr/>
          <p:nvPr/>
        </p:nvSpPr>
        <p:spPr>
          <a:xfrm>
            <a:off x="4820982" y="4175657"/>
            <a:ext cx="54230" cy="58412"/>
          </a:xfrm>
          <a:custGeom>
            <a:avLst/>
            <a:gdLst/>
            <a:ahLst/>
            <a:cxnLst/>
            <a:rect l="l" t="t" r="r" b="b"/>
            <a:pathLst>
              <a:path w="54230" h="58412">
                <a:moveTo>
                  <a:pt x="33037" y="0"/>
                </a:moveTo>
                <a:lnTo>
                  <a:pt x="17229" y="2424"/>
                </a:lnTo>
                <a:lnTo>
                  <a:pt x="6409" y="10017"/>
                </a:lnTo>
                <a:lnTo>
                  <a:pt x="792" y="21651"/>
                </a:lnTo>
                <a:lnTo>
                  <a:pt x="0" y="29173"/>
                </a:lnTo>
                <a:lnTo>
                  <a:pt x="3265" y="43657"/>
                </a:lnTo>
                <a:lnTo>
                  <a:pt x="12085" y="53931"/>
                </a:lnTo>
                <a:lnTo>
                  <a:pt x="24991" y="58412"/>
                </a:lnTo>
                <a:lnTo>
                  <a:pt x="39478" y="55205"/>
                </a:lnTo>
                <a:lnTo>
                  <a:pt x="49517" y="46384"/>
                </a:lnTo>
                <a:lnTo>
                  <a:pt x="54230" y="33353"/>
                </a:lnTo>
                <a:lnTo>
                  <a:pt x="51655" y="17021"/>
                </a:lnTo>
                <a:lnTo>
                  <a:pt x="44227" y="5733"/>
                </a:lnTo>
                <a:lnTo>
                  <a:pt x="33037" y="0"/>
                </a:lnTo>
                <a:close/>
              </a:path>
            </a:pathLst>
          </a:custGeom>
          <a:solidFill>
            <a:srgbClr val="E3E7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47" name="object 347"/>
          <p:cNvSpPr/>
          <p:nvPr/>
        </p:nvSpPr>
        <p:spPr>
          <a:xfrm>
            <a:off x="4823328" y="4177587"/>
            <a:ext cx="52028" cy="56556"/>
          </a:xfrm>
          <a:custGeom>
            <a:avLst/>
            <a:gdLst/>
            <a:ahLst/>
            <a:cxnLst/>
            <a:rect l="l" t="t" r="r" b="b"/>
            <a:pathLst>
              <a:path w="52028" h="56556">
                <a:moveTo>
                  <a:pt x="27817" y="0"/>
                </a:moveTo>
                <a:lnTo>
                  <a:pt x="13631" y="3485"/>
                </a:lnTo>
                <a:lnTo>
                  <a:pt x="3939" y="12860"/>
                </a:lnTo>
                <a:lnTo>
                  <a:pt x="25" y="26032"/>
                </a:lnTo>
                <a:lnTo>
                  <a:pt x="0" y="27244"/>
                </a:lnTo>
                <a:lnTo>
                  <a:pt x="3399" y="42237"/>
                </a:lnTo>
                <a:lnTo>
                  <a:pt x="12235" y="52601"/>
                </a:lnTo>
                <a:lnTo>
                  <a:pt x="24461" y="56556"/>
                </a:lnTo>
                <a:lnTo>
                  <a:pt x="38120" y="53092"/>
                </a:lnTo>
                <a:lnTo>
                  <a:pt x="47745" y="43719"/>
                </a:lnTo>
                <a:lnTo>
                  <a:pt x="52028" y="29971"/>
                </a:lnTo>
                <a:lnTo>
                  <a:pt x="48961" y="15220"/>
                </a:lnTo>
                <a:lnTo>
                  <a:pt x="40450" y="4786"/>
                </a:lnTo>
                <a:lnTo>
                  <a:pt x="27817" y="0"/>
                </a:lnTo>
                <a:close/>
              </a:path>
            </a:pathLst>
          </a:custGeom>
          <a:solidFill>
            <a:srgbClr val="E4E8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48" name="object 348"/>
          <p:cNvSpPr/>
          <p:nvPr/>
        </p:nvSpPr>
        <p:spPr>
          <a:xfrm>
            <a:off x="4825492" y="4180034"/>
            <a:ext cx="46772" cy="49069"/>
          </a:xfrm>
          <a:custGeom>
            <a:avLst/>
            <a:gdLst/>
            <a:ahLst/>
            <a:cxnLst/>
            <a:rect l="l" t="t" r="r" b="b"/>
            <a:pathLst>
              <a:path w="46772" h="49069">
                <a:moveTo>
                  <a:pt x="25938" y="0"/>
                </a:moveTo>
                <a:lnTo>
                  <a:pt x="11170" y="3349"/>
                </a:lnTo>
                <a:lnTo>
                  <a:pt x="2406" y="12894"/>
                </a:lnTo>
                <a:lnTo>
                  <a:pt x="0" y="24797"/>
                </a:lnTo>
                <a:lnTo>
                  <a:pt x="3371" y="39189"/>
                </a:lnTo>
                <a:lnTo>
                  <a:pt x="12530" y="49069"/>
                </a:lnTo>
                <a:lnTo>
                  <a:pt x="29403" y="48077"/>
                </a:lnTo>
                <a:lnTo>
                  <a:pt x="40790" y="41834"/>
                </a:lnTo>
                <a:lnTo>
                  <a:pt x="46772" y="32005"/>
                </a:lnTo>
                <a:lnTo>
                  <a:pt x="44493" y="15046"/>
                </a:lnTo>
                <a:lnTo>
                  <a:pt x="36955" y="4487"/>
                </a:lnTo>
                <a:lnTo>
                  <a:pt x="25938" y="0"/>
                </a:lnTo>
                <a:close/>
              </a:path>
            </a:pathLst>
          </a:custGeom>
          <a:solidFill>
            <a:srgbClr val="E7EA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49" name="object 349"/>
          <p:cNvSpPr/>
          <p:nvPr/>
        </p:nvSpPr>
        <p:spPr>
          <a:xfrm>
            <a:off x="4828198" y="4183974"/>
            <a:ext cx="42744" cy="44257"/>
          </a:xfrm>
          <a:custGeom>
            <a:avLst/>
            <a:gdLst/>
            <a:ahLst/>
            <a:cxnLst/>
            <a:rect l="l" t="t" r="r" b="b"/>
            <a:pathLst>
              <a:path w="42744" h="44257">
                <a:moveTo>
                  <a:pt x="27985" y="0"/>
                </a:moveTo>
                <a:lnTo>
                  <a:pt x="11671" y="2301"/>
                </a:lnTo>
                <a:lnTo>
                  <a:pt x="2484" y="10495"/>
                </a:lnTo>
                <a:lnTo>
                  <a:pt x="0" y="20857"/>
                </a:lnTo>
                <a:lnTo>
                  <a:pt x="3866" y="35796"/>
                </a:lnTo>
                <a:lnTo>
                  <a:pt x="13721" y="44257"/>
                </a:lnTo>
                <a:lnTo>
                  <a:pt x="29858" y="41971"/>
                </a:lnTo>
                <a:lnTo>
                  <a:pt x="39431" y="33912"/>
                </a:lnTo>
                <a:lnTo>
                  <a:pt x="42744" y="21531"/>
                </a:lnTo>
                <a:lnTo>
                  <a:pt x="38773" y="8017"/>
                </a:lnTo>
                <a:lnTo>
                  <a:pt x="27985" y="0"/>
                </a:lnTo>
                <a:close/>
              </a:path>
            </a:pathLst>
          </a:custGeom>
          <a:solidFill>
            <a:srgbClr val="E9EB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50" name="object 350"/>
          <p:cNvSpPr/>
          <p:nvPr/>
        </p:nvSpPr>
        <p:spPr>
          <a:xfrm>
            <a:off x="4830362" y="4187097"/>
            <a:ext cx="36915" cy="39527"/>
          </a:xfrm>
          <a:custGeom>
            <a:avLst/>
            <a:gdLst/>
            <a:ahLst/>
            <a:cxnLst/>
            <a:rect l="l" t="t" r="r" b="b"/>
            <a:pathLst>
              <a:path w="36915" h="39527">
                <a:moveTo>
                  <a:pt x="26116" y="0"/>
                </a:moveTo>
                <a:lnTo>
                  <a:pt x="10287" y="2069"/>
                </a:lnTo>
                <a:lnTo>
                  <a:pt x="1672" y="10380"/>
                </a:lnTo>
                <a:lnTo>
                  <a:pt x="0" y="17734"/>
                </a:lnTo>
                <a:lnTo>
                  <a:pt x="4540" y="32002"/>
                </a:lnTo>
                <a:lnTo>
                  <a:pt x="14967" y="39527"/>
                </a:lnTo>
                <a:lnTo>
                  <a:pt x="29103" y="35553"/>
                </a:lnTo>
                <a:lnTo>
                  <a:pt x="36915" y="24989"/>
                </a:lnTo>
                <a:lnTo>
                  <a:pt x="34485" y="9067"/>
                </a:lnTo>
                <a:lnTo>
                  <a:pt x="26116" y="0"/>
                </a:lnTo>
                <a:close/>
              </a:path>
            </a:pathLst>
          </a:custGeom>
          <a:solidFill>
            <a:srgbClr val="EBED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51" name="object 351"/>
          <p:cNvSpPr/>
          <p:nvPr/>
        </p:nvSpPr>
        <p:spPr>
          <a:xfrm>
            <a:off x="4832527" y="4187522"/>
            <a:ext cx="33687" cy="36524"/>
          </a:xfrm>
          <a:custGeom>
            <a:avLst/>
            <a:gdLst/>
            <a:ahLst/>
            <a:cxnLst/>
            <a:rect l="l" t="t" r="r" b="b"/>
            <a:pathLst>
              <a:path w="33687" h="36524">
                <a:moveTo>
                  <a:pt x="6674" y="0"/>
                </a:moveTo>
                <a:lnTo>
                  <a:pt x="0" y="7210"/>
                </a:lnTo>
                <a:lnTo>
                  <a:pt x="0" y="26916"/>
                </a:lnTo>
                <a:lnTo>
                  <a:pt x="6674" y="36524"/>
                </a:lnTo>
                <a:lnTo>
                  <a:pt x="15513" y="36524"/>
                </a:lnTo>
                <a:lnTo>
                  <a:pt x="27650" y="30953"/>
                </a:lnTo>
                <a:lnTo>
                  <a:pt x="33687" y="18483"/>
                </a:lnTo>
                <a:lnTo>
                  <a:pt x="28294" y="5233"/>
                </a:lnTo>
                <a:lnTo>
                  <a:pt x="16133" y="10"/>
                </a:lnTo>
                <a:lnTo>
                  <a:pt x="6674" y="0"/>
                </a:lnTo>
                <a:close/>
              </a:path>
            </a:pathLst>
          </a:custGeom>
          <a:solidFill>
            <a:srgbClr val="ECEF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52" name="object 352"/>
          <p:cNvSpPr/>
          <p:nvPr/>
        </p:nvSpPr>
        <p:spPr>
          <a:xfrm>
            <a:off x="4834692" y="4189919"/>
            <a:ext cx="29222" cy="31730"/>
          </a:xfrm>
          <a:custGeom>
            <a:avLst/>
            <a:gdLst/>
            <a:ahLst/>
            <a:cxnLst/>
            <a:rect l="l" t="t" r="r" b="b"/>
            <a:pathLst>
              <a:path w="29222" h="31730">
                <a:moveTo>
                  <a:pt x="22548" y="0"/>
                </a:moveTo>
                <a:lnTo>
                  <a:pt x="6674" y="0"/>
                </a:lnTo>
                <a:lnTo>
                  <a:pt x="0" y="7210"/>
                </a:lnTo>
                <a:lnTo>
                  <a:pt x="0" y="24519"/>
                </a:lnTo>
                <a:lnTo>
                  <a:pt x="6674" y="31730"/>
                </a:lnTo>
                <a:lnTo>
                  <a:pt x="22548" y="31730"/>
                </a:lnTo>
                <a:lnTo>
                  <a:pt x="29222" y="24519"/>
                </a:lnTo>
                <a:lnTo>
                  <a:pt x="29222" y="7210"/>
                </a:lnTo>
                <a:lnTo>
                  <a:pt x="22548" y="0"/>
                </a:lnTo>
                <a:close/>
              </a:path>
            </a:pathLst>
          </a:custGeom>
          <a:solidFill>
            <a:srgbClr val="EFF3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53" name="object 353"/>
          <p:cNvSpPr/>
          <p:nvPr/>
        </p:nvSpPr>
        <p:spPr>
          <a:xfrm>
            <a:off x="4837037" y="4192335"/>
            <a:ext cx="24712" cy="26916"/>
          </a:xfrm>
          <a:custGeom>
            <a:avLst/>
            <a:gdLst/>
            <a:ahLst/>
            <a:cxnLst/>
            <a:rect l="l" t="t" r="r" b="b"/>
            <a:pathLst>
              <a:path w="24712" h="26916">
                <a:moveTo>
                  <a:pt x="18038" y="0"/>
                </a:moveTo>
                <a:lnTo>
                  <a:pt x="4329" y="0"/>
                </a:lnTo>
                <a:lnTo>
                  <a:pt x="0" y="4793"/>
                </a:lnTo>
                <a:lnTo>
                  <a:pt x="0" y="19706"/>
                </a:lnTo>
                <a:lnTo>
                  <a:pt x="4329" y="26916"/>
                </a:lnTo>
                <a:lnTo>
                  <a:pt x="18038" y="26916"/>
                </a:lnTo>
                <a:lnTo>
                  <a:pt x="24712" y="19706"/>
                </a:lnTo>
                <a:lnTo>
                  <a:pt x="24712" y="4793"/>
                </a:lnTo>
                <a:lnTo>
                  <a:pt x="18038" y="0"/>
                </a:lnTo>
                <a:close/>
              </a:path>
            </a:pathLst>
          </a:custGeom>
          <a:solidFill>
            <a:srgbClr val="F1F5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54" name="object 354"/>
          <p:cNvSpPr/>
          <p:nvPr/>
        </p:nvSpPr>
        <p:spPr>
          <a:xfrm>
            <a:off x="4839201" y="4194733"/>
            <a:ext cx="20383" cy="22103"/>
          </a:xfrm>
          <a:custGeom>
            <a:avLst/>
            <a:gdLst/>
            <a:ahLst/>
            <a:cxnLst/>
            <a:rect l="l" t="t" r="r" b="b"/>
            <a:pathLst>
              <a:path w="20383" h="22103">
                <a:moveTo>
                  <a:pt x="15873" y="0"/>
                </a:moveTo>
                <a:lnTo>
                  <a:pt x="4329" y="0"/>
                </a:lnTo>
                <a:lnTo>
                  <a:pt x="0" y="4793"/>
                </a:lnTo>
                <a:lnTo>
                  <a:pt x="0" y="17309"/>
                </a:lnTo>
                <a:lnTo>
                  <a:pt x="4329" y="22103"/>
                </a:lnTo>
                <a:lnTo>
                  <a:pt x="15873" y="22103"/>
                </a:lnTo>
                <a:lnTo>
                  <a:pt x="20383" y="17309"/>
                </a:lnTo>
                <a:lnTo>
                  <a:pt x="20383" y="4793"/>
                </a:lnTo>
                <a:lnTo>
                  <a:pt x="15873" y="0"/>
                </a:lnTo>
                <a:close/>
              </a:path>
            </a:pathLst>
          </a:custGeom>
          <a:solidFill>
            <a:srgbClr val="F3F6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55" name="object 355"/>
          <p:cNvSpPr/>
          <p:nvPr/>
        </p:nvSpPr>
        <p:spPr>
          <a:xfrm>
            <a:off x="4841366" y="4197129"/>
            <a:ext cx="15873" cy="17309"/>
          </a:xfrm>
          <a:custGeom>
            <a:avLst/>
            <a:gdLst/>
            <a:ahLst/>
            <a:cxnLst/>
            <a:rect l="l" t="t" r="r" b="b"/>
            <a:pathLst>
              <a:path w="15873" h="17309">
                <a:moveTo>
                  <a:pt x="11544" y="0"/>
                </a:moveTo>
                <a:lnTo>
                  <a:pt x="2164" y="0"/>
                </a:lnTo>
                <a:lnTo>
                  <a:pt x="0" y="2396"/>
                </a:lnTo>
                <a:lnTo>
                  <a:pt x="0" y="12495"/>
                </a:lnTo>
                <a:lnTo>
                  <a:pt x="2164" y="17309"/>
                </a:lnTo>
                <a:lnTo>
                  <a:pt x="11544" y="17309"/>
                </a:lnTo>
                <a:lnTo>
                  <a:pt x="15873" y="12495"/>
                </a:lnTo>
                <a:lnTo>
                  <a:pt x="15873" y="2396"/>
                </a:lnTo>
                <a:lnTo>
                  <a:pt x="11544" y="0"/>
                </a:lnTo>
                <a:close/>
              </a:path>
            </a:pathLst>
          </a:custGeom>
          <a:solidFill>
            <a:srgbClr val="F5F8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56" name="object 356"/>
          <p:cNvSpPr/>
          <p:nvPr/>
        </p:nvSpPr>
        <p:spPr>
          <a:xfrm>
            <a:off x="4843531" y="4199526"/>
            <a:ext cx="13709" cy="14912"/>
          </a:xfrm>
          <a:custGeom>
            <a:avLst/>
            <a:gdLst/>
            <a:ahLst/>
            <a:cxnLst/>
            <a:rect l="l" t="t" r="r" b="b"/>
            <a:pathLst>
              <a:path w="13709" h="14912">
                <a:moveTo>
                  <a:pt x="11544" y="0"/>
                </a:moveTo>
                <a:lnTo>
                  <a:pt x="2345" y="0"/>
                </a:lnTo>
                <a:lnTo>
                  <a:pt x="0" y="2416"/>
                </a:lnTo>
                <a:lnTo>
                  <a:pt x="0" y="12515"/>
                </a:lnTo>
                <a:lnTo>
                  <a:pt x="2345" y="14912"/>
                </a:lnTo>
                <a:lnTo>
                  <a:pt x="11544" y="14912"/>
                </a:lnTo>
                <a:lnTo>
                  <a:pt x="13709" y="12515"/>
                </a:lnTo>
                <a:lnTo>
                  <a:pt x="13709" y="2416"/>
                </a:lnTo>
                <a:lnTo>
                  <a:pt x="11544" y="0"/>
                </a:lnTo>
                <a:close/>
              </a:path>
            </a:pathLst>
          </a:custGeom>
          <a:solidFill>
            <a:srgbClr val="F6F8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57" name="object 357"/>
          <p:cNvSpPr/>
          <p:nvPr/>
        </p:nvSpPr>
        <p:spPr>
          <a:xfrm>
            <a:off x="4845876" y="4201943"/>
            <a:ext cx="9199" cy="10098"/>
          </a:xfrm>
          <a:custGeom>
            <a:avLst/>
            <a:gdLst/>
            <a:ahLst/>
            <a:cxnLst/>
            <a:rect l="l" t="t" r="r" b="b"/>
            <a:pathLst>
              <a:path w="9199" h="10098">
                <a:moveTo>
                  <a:pt x="7035" y="0"/>
                </a:moveTo>
                <a:lnTo>
                  <a:pt x="2164" y="0"/>
                </a:lnTo>
                <a:lnTo>
                  <a:pt x="0" y="2888"/>
                </a:lnTo>
                <a:lnTo>
                  <a:pt x="0" y="7682"/>
                </a:lnTo>
                <a:lnTo>
                  <a:pt x="2164" y="10098"/>
                </a:lnTo>
                <a:lnTo>
                  <a:pt x="7035" y="10098"/>
                </a:lnTo>
                <a:lnTo>
                  <a:pt x="9199" y="7682"/>
                </a:lnTo>
                <a:lnTo>
                  <a:pt x="9199" y="2888"/>
                </a:lnTo>
                <a:lnTo>
                  <a:pt x="7035" y="0"/>
                </a:lnTo>
                <a:close/>
              </a:path>
            </a:pathLst>
          </a:custGeom>
          <a:solidFill>
            <a:srgbClr val="F7F9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58" name="object 358"/>
          <p:cNvSpPr/>
          <p:nvPr/>
        </p:nvSpPr>
        <p:spPr>
          <a:xfrm>
            <a:off x="4848040" y="4204831"/>
            <a:ext cx="4870" cy="4793"/>
          </a:xfrm>
          <a:custGeom>
            <a:avLst/>
            <a:gdLst/>
            <a:ahLst/>
            <a:cxnLst/>
            <a:rect l="l" t="t" r="r" b="b"/>
            <a:pathLst>
              <a:path w="4870" h="4793">
                <a:moveTo>
                  <a:pt x="0" y="2396"/>
                </a:moveTo>
                <a:lnTo>
                  <a:pt x="4870" y="2396"/>
                </a:lnTo>
              </a:path>
            </a:pathLst>
          </a:custGeom>
          <a:ln w="6063">
            <a:solidFill>
              <a:srgbClr val="F8FA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59" name="object 359"/>
          <p:cNvSpPr/>
          <p:nvPr/>
        </p:nvSpPr>
        <p:spPr>
          <a:xfrm>
            <a:off x="4850746" y="4207228"/>
            <a:ext cx="2164" cy="2396"/>
          </a:xfrm>
          <a:custGeom>
            <a:avLst/>
            <a:gdLst/>
            <a:ahLst/>
            <a:cxnLst/>
            <a:rect l="l" t="t" r="r" b="b"/>
            <a:pathLst>
              <a:path w="2164" h="2396">
                <a:moveTo>
                  <a:pt x="0" y="1198"/>
                </a:moveTo>
                <a:lnTo>
                  <a:pt x="2164" y="1198"/>
                </a:lnTo>
              </a:path>
            </a:pathLst>
          </a:custGeom>
          <a:ln w="3666">
            <a:solidFill>
              <a:srgbClr val="F8FB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60" name="object 360"/>
          <p:cNvSpPr/>
          <p:nvPr/>
        </p:nvSpPr>
        <p:spPr>
          <a:xfrm>
            <a:off x="2757381" y="2007610"/>
            <a:ext cx="3698262" cy="3133094"/>
          </a:xfrm>
          <a:custGeom>
            <a:avLst/>
            <a:gdLst/>
            <a:ahLst/>
            <a:cxnLst/>
            <a:rect l="l" t="t" r="r" b="b"/>
            <a:pathLst>
              <a:path w="3698262" h="3133094">
                <a:moveTo>
                  <a:pt x="0" y="3133094"/>
                </a:moveTo>
                <a:lnTo>
                  <a:pt x="0" y="0"/>
                </a:lnTo>
                <a:lnTo>
                  <a:pt x="3698262" y="0"/>
                </a:lnTo>
              </a:path>
            </a:pathLst>
          </a:custGeom>
          <a:ln w="930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61" name="object 361"/>
          <p:cNvSpPr/>
          <p:nvPr/>
        </p:nvSpPr>
        <p:spPr>
          <a:xfrm>
            <a:off x="2771090" y="2032169"/>
            <a:ext cx="3684552" cy="3098928"/>
          </a:xfrm>
          <a:custGeom>
            <a:avLst/>
            <a:gdLst/>
            <a:ahLst/>
            <a:cxnLst/>
            <a:rect l="l" t="t" r="r" b="b"/>
            <a:pathLst>
              <a:path w="3684552" h="3098928">
                <a:moveTo>
                  <a:pt x="0" y="3098927"/>
                </a:moveTo>
                <a:lnTo>
                  <a:pt x="3684552" y="3098928"/>
                </a:lnTo>
                <a:lnTo>
                  <a:pt x="3684552" y="0"/>
                </a:lnTo>
              </a:path>
            </a:pathLst>
          </a:custGeom>
          <a:ln w="9307">
            <a:solidFill>
              <a:srgbClr val="00279F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62" name="object 362"/>
          <p:cNvSpPr/>
          <p:nvPr/>
        </p:nvSpPr>
        <p:spPr>
          <a:xfrm>
            <a:off x="4622558" y="5506986"/>
            <a:ext cx="1266672" cy="0"/>
          </a:xfrm>
          <a:custGeom>
            <a:avLst/>
            <a:gdLst/>
            <a:ahLst/>
            <a:cxnLst/>
            <a:rect l="l" t="t" r="r" b="b"/>
            <a:pathLst>
              <a:path w="1266672" h="0">
                <a:moveTo>
                  <a:pt x="0" y="0"/>
                </a:moveTo>
                <a:lnTo>
                  <a:pt x="1266672" y="0"/>
                </a:lnTo>
              </a:path>
            </a:pathLst>
          </a:custGeom>
          <a:ln w="963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63" name="object 363"/>
          <p:cNvSpPr/>
          <p:nvPr/>
        </p:nvSpPr>
        <p:spPr>
          <a:xfrm>
            <a:off x="5884721" y="5467574"/>
            <a:ext cx="74319" cy="81241"/>
          </a:xfrm>
          <a:custGeom>
            <a:avLst/>
            <a:gdLst/>
            <a:ahLst/>
            <a:cxnLst/>
            <a:rect l="l" t="t" r="r" b="b"/>
            <a:pathLst>
              <a:path w="74319" h="81241">
                <a:moveTo>
                  <a:pt x="0" y="0"/>
                </a:moveTo>
                <a:lnTo>
                  <a:pt x="0" y="81241"/>
                </a:lnTo>
                <a:lnTo>
                  <a:pt x="74319" y="39412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64" name="object 364"/>
          <p:cNvSpPr/>
          <p:nvPr/>
        </p:nvSpPr>
        <p:spPr>
          <a:xfrm>
            <a:off x="2400469" y="2042189"/>
            <a:ext cx="0" cy="1538176"/>
          </a:xfrm>
          <a:custGeom>
            <a:avLst/>
            <a:gdLst/>
            <a:ahLst/>
            <a:cxnLst/>
            <a:rect l="l" t="t" r="r" b="b"/>
            <a:pathLst>
              <a:path w="0" h="1538176">
                <a:moveTo>
                  <a:pt x="0" y="1538176"/>
                </a:moveTo>
                <a:lnTo>
                  <a:pt x="0" y="0"/>
                </a:lnTo>
              </a:path>
            </a:pathLst>
          </a:custGeom>
          <a:ln w="884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65" name="object 365"/>
          <p:cNvSpPr/>
          <p:nvPr/>
        </p:nvSpPr>
        <p:spPr>
          <a:xfrm>
            <a:off x="2364644" y="1968708"/>
            <a:ext cx="74301" cy="80749"/>
          </a:xfrm>
          <a:custGeom>
            <a:avLst/>
            <a:gdLst/>
            <a:ahLst/>
            <a:cxnLst/>
            <a:rect l="l" t="t" r="r" b="b"/>
            <a:pathLst>
              <a:path w="74301" h="80749">
                <a:moveTo>
                  <a:pt x="35824" y="0"/>
                </a:moveTo>
                <a:lnTo>
                  <a:pt x="0" y="80749"/>
                </a:lnTo>
                <a:lnTo>
                  <a:pt x="74301" y="80749"/>
                </a:lnTo>
                <a:lnTo>
                  <a:pt x="3582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66" name="object 366"/>
          <p:cNvSpPr/>
          <p:nvPr/>
        </p:nvSpPr>
        <p:spPr>
          <a:xfrm>
            <a:off x="4175380" y="3828510"/>
            <a:ext cx="73323" cy="80750"/>
          </a:xfrm>
          <a:custGeom>
            <a:avLst/>
            <a:gdLst/>
            <a:ahLst/>
            <a:cxnLst/>
            <a:rect l="l" t="t" r="r" b="b"/>
            <a:pathLst>
              <a:path w="73323" h="80750">
                <a:moveTo>
                  <a:pt x="36440" y="0"/>
                </a:moveTo>
                <a:lnTo>
                  <a:pt x="3709" y="21697"/>
                </a:lnTo>
                <a:lnTo>
                  <a:pt x="0" y="39293"/>
                </a:lnTo>
                <a:lnTo>
                  <a:pt x="2368" y="53961"/>
                </a:lnTo>
                <a:lnTo>
                  <a:pt x="8924" y="66584"/>
                </a:lnTo>
                <a:lnTo>
                  <a:pt x="18845" y="75926"/>
                </a:lnTo>
                <a:lnTo>
                  <a:pt x="31308" y="80750"/>
                </a:lnTo>
                <a:lnTo>
                  <a:pt x="46188" y="78513"/>
                </a:lnTo>
                <a:lnTo>
                  <a:pt x="58547" y="71953"/>
                </a:lnTo>
                <a:lnTo>
                  <a:pt x="67791" y="62039"/>
                </a:lnTo>
                <a:lnTo>
                  <a:pt x="73323" y="49740"/>
                </a:lnTo>
                <a:lnTo>
                  <a:pt x="71956" y="32153"/>
                </a:lnTo>
                <a:lnTo>
                  <a:pt x="66773" y="18284"/>
                </a:lnTo>
                <a:lnTo>
                  <a:pt x="58586" y="8235"/>
                </a:lnTo>
                <a:lnTo>
                  <a:pt x="48204" y="2106"/>
                </a:lnTo>
                <a:lnTo>
                  <a:pt x="36440" y="0"/>
                </a:lnTo>
                <a:close/>
              </a:path>
            </a:pathLst>
          </a:custGeom>
          <a:solidFill>
            <a:srgbClr val="081D57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67" name="object 367"/>
          <p:cNvSpPr/>
          <p:nvPr/>
        </p:nvSpPr>
        <p:spPr>
          <a:xfrm>
            <a:off x="4148322" y="3801090"/>
            <a:ext cx="73022" cy="78895"/>
          </a:xfrm>
          <a:custGeom>
            <a:avLst/>
            <a:gdLst/>
            <a:ahLst/>
            <a:cxnLst/>
            <a:rect l="l" t="t" r="r" b="b"/>
            <a:pathLst>
              <a:path w="73022" h="78895">
                <a:moveTo>
                  <a:pt x="47828" y="0"/>
                </a:moveTo>
                <a:lnTo>
                  <a:pt x="7578" y="14231"/>
                </a:lnTo>
                <a:lnTo>
                  <a:pt x="0" y="37439"/>
                </a:lnTo>
                <a:lnTo>
                  <a:pt x="2368" y="52106"/>
                </a:lnTo>
                <a:lnTo>
                  <a:pt x="8924" y="64729"/>
                </a:lnTo>
                <a:lnTo>
                  <a:pt x="18845" y="74071"/>
                </a:lnTo>
                <a:lnTo>
                  <a:pt x="31308" y="78895"/>
                </a:lnTo>
                <a:lnTo>
                  <a:pt x="46063" y="76638"/>
                </a:lnTo>
                <a:lnTo>
                  <a:pt x="58350" y="70026"/>
                </a:lnTo>
                <a:lnTo>
                  <a:pt x="67544" y="60039"/>
                </a:lnTo>
                <a:lnTo>
                  <a:pt x="73022" y="47659"/>
                </a:lnTo>
                <a:lnTo>
                  <a:pt x="71614" y="30091"/>
                </a:lnTo>
                <a:lnTo>
                  <a:pt x="66387" y="16204"/>
                </a:lnTo>
                <a:lnTo>
                  <a:pt x="58180" y="6129"/>
                </a:lnTo>
                <a:lnTo>
                  <a:pt x="47828" y="0"/>
                </a:lnTo>
                <a:close/>
              </a:path>
            </a:pathLst>
          </a:custGeom>
          <a:solidFill>
            <a:srgbClr val="E0E3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68" name="object 368"/>
          <p:cNvSpPr/>
          <p:nvPr/>
        </p:nvSpPr>
        <p:spPr>
          <a:xfrm>
            <a:off x="4150486" y="3802433"/>
            <a:ext cx="66483" cy="70206"/>
          </a:xfrm>
          <a:custGeom>
            <a:avLst/>
            <a:gdLst/>
            <a:ahLst/>
            <a:cxnLst/>
            <a:rect l="l" t="t" r="r" b="b"/>
            <a:pathLst>
              <a:path w="66483" h="70206">
                <a:moveTo>
                  <a:pt x="40774" y="0"/>
                </a:moveTo>
                <a:lnTo>
                  <a:pt x="4535" y="18747"/>
                </a:lnTo>
                <a:lnTo>
                  <a:pt x="0" y="36096"/>
                </a:lnTo>
                <a:lnTo>
                  <a:pt x="2847" y="50296"/>
                </a:lnTo>
                <a:lnTo>
                  <a:pt x="10482" y="62147"/>
                </a:lnTo>
                <a:lnTo>
                  <a:pt x="21543" y="70206"/>
                </a:lnTo>
                <a:lnTo>
                  <a:pt x="38558" y="69517"/>
                </a:lnTo>
                <a:lnTo>
                  <a:pt x="51788" y="64560"/>
                </a:lnTo>
                <a:lnTo>
                  <a:pt x="61130" y="56295"/>
                </a:lnTo>
                <a:lnTo>
                  <a:pt x="66483" y="45684"/>
                </a:lnTo>
                <a:lnTo>
                  <a:pt x="65044" y="28325"/>
                </a:lnTo>
                <a:lnTo>
                  <a:pt x="59626" y="14703"/>
                </a:lnTo>
                <a:lnTo>
                  <a:pt x="51209" y="5150"/>
                </a:lnTo>
                <a:lnTo>
                  <a:pt x="40774" y="0"/>
                </a:lnTo>
                <a:close/>
              </a:path>
            </a:pathLst>
          </a:custGeom>
          <a:solidFill>
            <a:srgbClr val="E0E3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69" name="object 369"/>
          <p:cNvSpPr/>
          <p:nvPr/>
        </p:nvSpPr>
        <p:spPr>
          <a:xfrm>
            <a:off x="4152832" y="3806251"/>
            <a:ext cx="62977" cy="65056"/>
          </a:xfrm>
          <a:custGeom>
            <a:avLst/>
            <a:gdLst/>
            <a:ahLst/>
            <a:cxnLst/>
            <a:rect l="l" t="t" r="r" b="b"/>
            <a:pathLst>
              <a:path w="62977" h="65056">
                <a:moveTo>
                  <a:pt x="43222" y="0"/>
                </a:moveTo>
                <a:lnTo>
                  <a:pt x="4538" y="14843"/>
                </a:lnTo>
                <a:lnTo>
                  <a:pt x="0" y="32278"/>
                </a:lnTo>
                <a:lnTo>
                  <a:pt x="2858" y="46997"/>
                </a:lnTo>
                <a:lnTo>
                  <a:pt x="10676" y="58303"/>
                </a:lnTo>
                <a:lnTo>
                  <a:pt x="22320" y="65056"/>
                </a:lnTo>
                <a:lnTo>
                  <a:pt x="39175" y="63555"/>
                </a:lnTo>
                <a:lnTo>
                  <a:pt x="51586" y="57632"/>
                </a:lnTo>
                <a:lnTo>
                  <a:pt x="59528" y="48123"/>
                </a:lnTo>
                <a:lnTo>
                  <a:pt x="62977" y="35869"/>
                </a:lnTo>
                <a:lnTo>
                  <a:pt x="60529" y="19740"/>
                </a:lnTo>
                <a:lnTo>
                  <a:pt x="53610" y="7560"/>
                </a:lnTo>
                <a:lnTo>
                  <a:pt x="43222" y="0"/>
                </a:lnTo>
                <a:close/>
              </a:path>
            </a:pathLst>
          </a:custGeom>
          <a:solidFill>
            <a:srgbClr val="E1E4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70" name="object 370"/>
          <p:cNvSpPr/>
          <p:nvPr/>
        </p:nvSpPr>
        <p:spPr>
          <a:xfrm>
            <a:off x="4154996" y="3806345"/>
            <a:ext cx="57185" cy="63372"/>
          </a:xfrm>
          <a:custGeom>
            <a:avLst/>
            <a:gdLst/>
            <a:ahLst/>
            <a:cxnLst/>
            <a:rect l="l" t="t" r="r" b="b"/>
            <a:pathLst>
              <a:path w="57185" h="63372">
                <a:moveTo>
                  <a:pt x="30914" y="0"/>
                </a:moveTo>
                <a:lnTo>
                  <a:pt x="17325" y="3307"/>
                </a:lnTo>
                <a:lnTo>
                  <a:pt x="6837" y="12132"/>
                </a:lnTo>
                <a:lnTo>
                  <a:pt x="859" y="24739"/>
                </a:lnTo>
                <a:lnTo>
                  <a:pt x="0" y="32184"/>
                </a:lnTo>
                <a:lnTo>
                  <a:pt x="3224" y="46344"/>
                </a:lnTo>
                <a:lnTo>
                  <a:pt x="11746" y="57329"/>
                </a:lnTo>
                <a:lnTo>
                  <a:pt x="23836" y="63372"/>
                </a:lnTo>
                <a:lnTo>
                  <a:pt x="39090" y="60892"/>
                </a:lnTo>
                <a:lnTo>
                  <a:pt x="50439" y="53367"/>
                </a:lnTo>
                <a:lnTo>
                  <a:pt x="57185" y="42202"/>
                </a:lnTo>
                <a:lnTo>
                  <a:pt x="55847" y="24535"/>
                </a:lnTo>
                <a:lnTo>
                  <a:pt x="50249" y="11466"/>
                </a:lnTo>
                <a:lnTo>
                  <a:pt x="41550" y="3214"/>
                </a:lnTo>
                <a:lnTo>
                  <a:pt x="30914" y="0"/>
                </a:lnTo>
                <a:close/>
              </a:path>
            </a:pathLst>
          </a:custGeom>
          <a:solidFill>
            <a:srgbClr val="E2E6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71" name="object 371"/>
          <p:cNvSpPr/>
          <p:nvPr/>
        </p:nvSpPr>
        <p:spPr>
          <a:xfrm>
            <a:off x="4157161" y="3809269"/>
            <a:ext cx="54239" cy="58445"/>
          </a:xfrm>
          <a:custGeom>
            <a:avLst/>
            <a:gdLst/>
            <a:ahLst/>
            <a:cxnLst/>
            <a:rect l="l" t="t" r="r" b="b"/>
            <a:pathLst>
              <a:path w="54239" h="58445">
                <a:moveTo>
                  <a:pt x="33130" y="0"/>
                </a:moveTo>
                <a:lnTo>
                  <a:pt x="17290" y="2446"/>
                </a:lnTo>
                <a:lnTo>
                  <a:pt x="6449" y="10047"/>
                </a:lnTo>
                <a:lnTo>
                  <a:pt x="810" y="21662"/>
                </a:lnTo>
                <a:lnTo>
                  <a:pt x="0" y="29260"/>
                </a:lnTo>
                <a:lnTo>
                  <a:pt x="3243" y="43876"/>
                </a:lnTo>
                <a:lnTo>
                  <a:pt x="12056" y="54028"/>
                </a:lnTo>
                <a:lnTo>
                  <a:pt x="25066" y="58445"/>
                </a:lnTo>
                <a:lnTo>
                  <a:pt x="39524" y="55338"/>
                </a:lnTo>
                <a:lnTo>
                  <a:pt x="49547" y="46624"/>
                </a:lnTo>
                <a:lnTo>
                  <a:pt x="54239" y="33464"/>
                </a:lnTo>
                <a:lnTo>
                  <a:pt x="51647" y="17060"/>
                </a:lnTo>
                <a:lnTo>
                  <a:pt x="44225" y="5725"/>
                </a:lnTo>
                <a:lnTo>
                  <a:pt x="33130" y="0"/>
                </a:lnTo>
                <a:close/>
              </a:path>
            </a:pathLst>
          </a:custGeom>
          <a:solidFill>
            <a:srgbClr val="E3E7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72" name="object 372"/>
          <p:cNvSpPr/>
          <p:nvPr/>
        </p:nvSpPr>
        <p:spPr>
          <a:xfrm>
            <a:off x="4159325" y="3811712"/>
            <a:ext cx="52211" cy="56083"/>
          </a:xfrm>
          <a:custGeom>
            <a:avLst/>
            <a:gdLst/>
            <a:ahLst/>
            <a:cxnLst/>
            <a:rect l="l" t="t" r="r" b="b"/>
            <a:pathLst>
              <a:path w="52211" h="56083">
                <a:moveTo>
                  <a:pt x="27677" y="0"/>
                </a:moveTo>
                <a:lnTo>
                  <a:pt x="13515" y="3487"/>
                </a:lnTo>
                <a:lnTo>
                  <a:pt x="3799" y="12851"/>
                </a:lnTo>
                <a:lnTo>
                  <a:pt x="7" y="26151"/>
                </a:lnTo>
                <a:lnTo>
                  <a:pt x="0" y="26817"/>
                </a:lnTo>
                <a:lnTo>
                  <a:pt x="3404" y="41901"/>
                </a:lnTo>
                <a:lnTo>
                  <a:pt x="12288" y="52130"/>
                </a:lnTo>
                <a:lnTo>
                  <a:pt x="24657" y="56083"/>
                </a:lnTo>
                <a:lnTo>
                  <a:pt x="38316" y="52723"/>
                </a:lnTo>
                <a:lnTo>
                  <a:pt x="47938" y="43467"/>
                </a:lnTo>
                <a:lnTo>
                  <a:pt x="52211" y="29572"/>
                </a:lnTo>
                <a:lnTo>
                  <a:pt x="49065" y="14722"/>
                </a:lnTo>
                <a:lnTo>
                  <a:pt x="40404" y="4469"/>
                </a:lnTo>
                <a:lnTo>
                  <a:pt x="27677" y="0"/>
                </a:lnTo>
                <a:close/>
              </a:path>
            </a:pathLst>
          </a:custGeom>
          <a:solidFill>
            <a:srgbClr val="E4E8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73" name="object 373"/>
          <p:cNvSpPr/>
          <p:nvPr/>
        </p:nvSpPr>
        <p:spPr>
          <a:xfrm>
            <a:off x="4161671" y="3814119"/>
            <a:ext cx="46755" cy="48580"/>
          </a:xfrm>
          <a:custGeom>
            <a:avLst/>
            <a:gdLst/>
            <a:ahLst/>
            <a:cxnLst/>
            <a:rect l="l" t="t" r="r" b="b"/>
            <a:pathLst>
              <a:path w="46755" h="48580">
                <a:moveTo>
                  <a:pt x="25741" y="0"/>
                </a:moveTo>
                <a:lnTo>
                  <a:pt x="10952" y="3355"/>
                </a:lnTo>
                <a:lnTo>
                  <a:pt x="2246" y="12931"/>
                </a:lnTo>
                <a:lnTo>
                  <a:pt x="0" y="24410"/>
                </a:lnTo>
                <a:lnTo>
                  <a:pt x="3345" y="38684"/>
                </a:lnTo>
                <a:lnTo>
                  <a:pt x="12511" y="48580"/>
                </a:lnTo>
                <a:lnTo>
                  <a:pt x="29372" y="47645"/>
                </a:lnTo>
                <a:lnTo>
                  <a:pt x="40759" y="41434"/>
                </a:lnTo>
                <a:lnTo>
                  <a:pt x="46755" y="31647"/>
                </a:lnTo>
                <a:lnTo>
                  <a:pt x="44429" y="14581"/>
                </a:lnTo>
                <a:lnTo>
                  <a:pt x="36784" y="4205"/>
                </a:lnTo>
                <a:lnTo>
                  <a:pt x="25741" y="0"/>
                </a:lnTo>
                <a:close/>
              </a:path>
            </a:pathLst>
          </a:custGeom>
          <a:solidFill>
            <a:srgbClr val="E7EA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74" name="object 374"/>
          <p:cNvSpPr/>
          <p:nvPr/>
        </p:nvSpPr>
        <p:spPr>
          <a:xfrm>
            <a:off x="4164196" y="3817735"/>
            <a:ext cx="42917" cy="44127"/>
          </a:xfrm>
          <a:custGeom>
            <a:avLst/>
            <a:gdLst/>
            <a:ahLst/>
            <a:cxnLst/>
            <a:rect l="l" t="t" r="r" b="b"/>
            <a:pathLst>
              <a:path w="42917" h="44127">
                <a:moveTo>
                  <a:pt x="28233" y="0"/>
                </a:moveTo>
                <a:lnTo>
                  <a:pt x="11768" y="2277"/>
                </a:lnTo>
                <a:lnTo>
                  <a:pt x="2517" y="10376"/>
                </a:lnTo>
                <a:lnTo>
                  <a:pt x="0" y="20794"/>
                </a:lnTo>
                <a:lnTo>
                  <a:pt x="3812" y="35572"/>
                </a:lnTo>
                <a:lnTo>
                  <a:pt x="13703" y="44127"/>
                </a:lnTo>
                <a:lnTo>
                  <a:pt x="29888" y="41934"/>
                </a:lnTo>
                <a:lnTo>
                  <a:pt x="39514" y="33971"/>
                </a:lnTo>
                <a:lnTo>
                  <a:pt x="42917" y="21755"/>
                </a:lnTo>
                <a:lnTo>
                  <a:pt x="38944" y="7980"/>
                </a:lnTo>
                <a:lnTo>
                  <a:pt x="28233" y="0"/>
                </a:lnTo>
                <a:close/>
              </a:path>
            </a:pathLst>
          </a:custGeom>
          <a:solidFill>
            <a:srgbClr val="E9EB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75" name="object 375"/>
          <p:cNvSpPr/>
          <p:nvPr/>
        </p:nvSpPr>
        <p:spPr>
          <a:xfrm>
            <a:off x="4166541" y="3820800"/>
            <a:ext cx="36886" cy="39557"/>
          </a:xfrm>
          <a:custGeom>
            <a:avLst/>
            <a:gdLst/>
            <a:ahLst/>
            <a:cxnLst/>
            <a:rect l="l" t="t" r="r" b="b"/>
            <a:pathLst>
              <a:path w="36886" h="39557">
                <a:moveTo>
                  <a:pt x="26150" y="0"/>
                </a:moveTo>
                <a:lnTo>
                  <a:pt x="10278" y="2119"/>
                </a:lnTo>
                <a:lnTo>
                  <a:pt x="1659" y="10444"/>
                </a:lnTo>
                <a:lnTo>
                  <a:pt x="0" y="17728"/>
                </a:lnTo>
                <a:lnTo>
                  <a:pt x="4484" y="31906"/>
                </a:lnTo>
                <a:lnTo>
                  <a:pt x="14971" y="39557"/>
                </a:lnTo>
                <a:lnTo>
                  <a:pt x="29065" y="35620"/>
                </a:lnTo>
                <a:lnTo>
                  <a:pt x="36886" y="25074"/>
                </a:lnTo>
                <a:lnTo>
                  <a:pt x="34466" y="9071"/>
                </a:lnTo>
                <a:lnTo>
                  <a:pt x="26150" y="0"/>
                </a:lnTo>
                <a:close/>
              </a:path>
            </a:pathLst>
          </a:custGeom>
          <a:solidFill>
            <a:srgbClr val="EBED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76" name="object 376"/>
          <p:cNvSpPr/>
          <p:nvPr/>
        </p:nvSpPr>
        <p:spPr>
          <a:xfrm>
            <a:off x="4168706" y="3821240"/>
            <a:ext cx="33512" cy="36936"/>
          </a:xfrm>
          <a:custGeom>
            <a:avLst/>
            <a:gdLst/>
            <a:ahLst/>
            <a:cxnLst/>
            <a:rect l="l" t="t" r="r" b="b"/>
            <a:pathLst>
              <a:path w="33512" h="36936">
                <a:moveTo>
                  <a:pt x="6674" y="0"/>
                </a:moveTo>
                <a:lnTo>
                  <a:pt x="0" y="7269"/>
                </a:lnTo>
                <a:lnTo>
                  <a:pt x="0" y="26916"/>
                </a:lnTo>
                <a:lnTo>
                  <a:pt x="6674" y="36936"/>
                </a:lnTo>
                <a:lnTo>
                  <a:pt x="15873" y="36936"/>
                </a:lnTo>
                <a:lnTo>
                  <a:pt x="27635" y="31151"/>
                </a:lnTo>
                <a:lnTo>
                  <a:pt x="33512" y="18415"/>
                </a:lnTo>
                <a:lnTo>
                  <a:pt x="28082" y="5086"/>
                </a:lnTo>
                <a:lnTo>
                  <a:pt x="16034" y="0"/>
                </a:lnTo>
                <a:lnTo>
                  <a:pt x="6674" y="0"/>
                </a:lnTo>
                <a:close/>
              </a:path>
            </a:pathLst>
          </a:custGeom>
          <a:solidFill>
            <a:srgbClr val="ECEF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77" name="object 377"/>
          <p:cNvSpPr/>
          <p:nvPr/>
        </p:nvSpPr>
        <p:spPr>
          <a:xfrm>
            <a:off x="4170870" y="3823598"/>
            <a:ext cx="29222" cy="32221"/>
          </a:xfrm>
          <a:custGeom>
            <a:avLst/>
            <a:gdLst/>
            <a:ahLst/>
            <a:cxnLst/>
            <a:rect l="l" t="t" r="r" b="b"/>
            <a:pathLst>
              <a:path w="29222" h="32221">
                <a:moveTo>
                  <a:pt x="22548" y="0"/>
                </a:moveTo>
                <a:lnTo>
                  <a:pt x="6674" y="0"/>
                </a:lnTo>
                <a:lnTo>
                  <a:pt x="0" y="7269"/>
                </a:lnTo>
                <a:lnTo>
                  <a:pt x="0" y="24558"/>
                </a:lnTo>
                <a:lnTo>
                  <a:pt x="6674" y="32221"/>
                </a:lnTo>
                <a:lnTo>
                  <a:pt x="22548" y="32221"/>
                </a:lnTo>
                <a:lnTo>
                  <a:pt x="29222" y="24558"/>
                </a:lnTo>
                <a:lnTo>
                  <a:pt x="29222" y="7269"/>
                </a:lnTo>
                <a:lnTo>
                  <a:pt x="22548" y="0"/>
                </a:lnTo>
                <a:close/>
              </a:path>
            </a:pathLst>
          </a:custGeom>
          <a:solidFill>
            <a:srgbClr val="EFF3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78" name="object 378"/>
          <p:cNvSpPr/>
          <p:nvPr/>
        </p:nvSpPr>
        <p:spPr>
          <a:xfrm>
            <a:off x="4173035" y="3825955"/>
            <a:ext cx="24893" cy="26916"/>
          </a:xfrm>
          <a:custGeom>
            <a:avLst/>
            <a:gdLst/>
            <a:ahLst/>
            <a:cxnLst/>
            <a:rect l="l" t="t" r="r" b="b"/>
            <a:pathLst>
              <a:path w="24893" h="26916">
                <a:moveTo>
                  <a:pt x="18219" y="0"/>
                </a:moveTo>
                <a:lnTo>
                  <a:pt x="4509" y="0"/>
                </a:lnTo>
                <a:lnTo>
                  <a:pt x="0" y="4911"/>
                </a:lnTo>
                <a:lnTo>
                  <a:pt x="0" y="19843"/>
                </a:lnTo>
                <a:lnTo>
                  <a:pt x="4509" y="26916"/>
                </a:lnTo>
                <a:lnTo>
                  <a:pt x="18219" y="26916"/>
                </a:lnTo>
                <a:lnTo>
                  <a:pt x="24893" y="19843"/>
                </a:lnTo>
                <a:lnTo>
                  <a:pt x="24893" y="4911"/>
                </a:lnTo>
                <a:lnTo>
                  <a:pt x="18219" y="0"/>
                </a:lnTo>
                <a:close/>
              </a:path>
            </a:pathLst>
          </a:custGeom>
          <a:solidFill>
            <a:srgbClr val="F1F5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79" name="object 379"/>
          <p:cNvSpPr/>
          <p:nvPr/>
        </p:nvSpPr>
        <p:spPr>
          <a:xfrm>
            <a:off x="4175380" y="3828509"/>
            <a:ext cx="20383" cy="22004"/>
          </a:xfrm>
          <a:custGeom>
            <a:avLst/>
            <a:gdLst/>
            <a:ahLst/>
            <a:cxnLst/>
            <a:rect l="l" t="t" r="r" b="b"/>
            <a:pathLst>
              <a:path w="20383" h="22004">
                <a:moveTo>
                  <a:pt x="15873" y="0"/>
                </a:moveTo>
                <a:lnTo>
                  <a:pt x="4329" y="0"/>
                </a:lnTo>
                <a:lnTo>
                  <a:pt x="0" y="5304"/>
                </a:lnTo>
                <a:lnTo>
                  <a:pt x="0" y="17289"/>
                </a:lnTo>
                <a:lnTo>
                  <a:pt x="4329" y="22004"/>
                </a:lnTo>
                <a:lnTo>
                  <a:pt x="15873" y="22004"/>
                </a:lnTo>
                <a:lnTo>
                  <a:pt x="20383" y="17289"/>
                </a:lnTo>
                <a:lnTo>
                  <a:pt x="20383" y="5304"/>
                </a:lnTo>
                <a:lnTo>
                  <a:pt x="15873" y="0"/>
                </a:lnTo>
                <a:close/>
              </a:path>
            </a:pathLst>
          </a:custGeom>
          <a:solidFill>
            <a:srgbClr val="F3F6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80" name="object 380"/>
          <p:cNvSpPr/>
          <p:nvPr/>
        </p:nvSpPr>
        <p:spPr>
          <a:xfrm>
            <a:off x="4177545" y="3830867"/>
            <a:ext cx="15873" cy="17289"/>
          </a:xfrm>
          <a:custGeom>
            <a:avLst/>
            <a:gdLst/>
            <a:ahLst/>
            <a:cxnLst/>
            <a:rect l="l" t="t" r="r" b="b"/>
            <a:pathLst>
              <a:path w="15873" h="17289">
                <a:moveTo>
                  <a:pt x="11544" y="0"/>
                </a:moveTo>
                <a:lnTo>
                  <a:pt x="2164" y="0"/>
                </a:lnTo>
                <a:lnTo>
                  <a:pt x="0" y="2947"/>
                </a:lnTo>
                <a:lnTo>
                  <a:pt x="0" y="12574"/>
                </a:lnTo>
                <a:lnTo>
                  <a:pt x="2164" y="17289"/>
                </a:lnTo>
                <a:lnTo>
                  <a:pt x="11544" y="17289"/>
                </a:lnTo>
                <a:lnTo>
                  <a:pt x="15873" y="12574"/>
                </a:lnTo>
                <a:lnTo>
                  <a:pt x="15873" y="2947"/>
                </a:lnTo>
                <a:lnTo>
                  <a:pt x="11544" y="0"/>
                </a:lnTo>
                <a:close/>
              </a:path>
            </a:pathLst>
          </a:custGeom>
          <a:solidFill>
            <a:srgbClr val="F5F8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81" name="object 381"/>
          <p:cNvSpPr/>
          <p:nvPr/>
        </p:nvSpPr>
        <p:spPr>
          <a:xfrm>
            <a:off x="4179709" y="3833814"/>
            <a:ext cx="13709" cy="14342"/>
          </a:xfrm>
          <a:custGeom>
            <a:avLst/>
            <a:gdLst/>
            <a:ahLst/>
            <a:cxnLst/>
            <a:rect l="l" t="t" r="r" b="b"/>
            <a:pathLst>
              <a:path w="13709" h="14342">
                <a:moveTo>
                  <a:pt x="11544" y="0"/>
                </a:moveTo>
                <a:lnTo>
                  <a:pt x="2345" y="0"/>
                </a:lnTo>
                <a:lnTo>
                  <a:pt x="0" y="2357"/>
                </a:lnTo>
                <a:lnTo>
                  <a:pt x="0" y="11984"/>
                </a:lnTo>
                <a:lnTo>
                  <a:pt x="2345" y="14342"/>
                </a:lnTo>
                <a:lnTo>
                  <a:pt x="11544" y="14342"/>
                </a:lnTo>
                <a:lnTo>
                  <a:pt x="13709" y="11984"/>
                </a:lnTo>
                <a:lnTo>
                  <a:pt x="13709" y="2357"/>
                </a:lnTo>
                <a:lnTo>
                  <a:pt x="11544" y="0"/>
                </a:lnTo>
                <a:close/>
              </a:path>
            </a:pathLst>
          </a:custGeom>
          <a:solidFill>
            <a:srgbClr val="F6F8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82" name="object 382"/>
          <p:cNvSpPr/>
          <p:nvPr/>
        </p:nvSpPr>
        <p:spPr>
          <a:xfrm>
            <a:off x="4182054" y="3836172"/>
            <a:ext cx="9199" cy="9627"/>
          </a:xfrm>
          <a:custGeom>
            <a:avLst/>
            <a:gdLst/>
            <a:ahLst/>
            <a:cxnLst/>
            <a:rect l="l" t="t" r="r" b="b"/>
            <a:pathLst>
              <a:path w="9199" h="9627">
                <a:moveTo>
                  <a:pt x="7035" y="0"/>
                </a:moveTo>
                <a:lnTo>
                  <a:pt x="2525" y="0"/>
                </a:lnTo>
                <a:lnTo>
                  <a:pt x="0" y="2357"/>
                </a:lnTo>
                <a:lnTo>
                  <a:pt x="0" y="7269"/>
                </a:lnTo>
                <a:lnTo>
                  <a:pt x="2525" y="9627"/>
                </a:lnTo>
                <a:lnTo>
                  <a:pt x="7035" y="9627"/>
                </a:lnTo>
                <a:lnTo>
                  <a:pt x="9199" y="7269"/>
                </a:lnTo>
                <a:lnTo>
                  <a:pt x="9199" y="2357"/>
                </a:lnTo>
                <a:lnTo>
                  <a:pt x="7035" y="0"/>
                </a:lnTo>
                <a:close/>
              </a:path>
            </a:pathLst>
          </a:custGeom>
          <a:solidFill>
            <a:srgbClr val="F7F9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83" name="object 383"/>
          <p:cNvSpPr/>
          <p:nvPr/>
        </p:nvSpPr>
        <p:spPr>
          <a:xfrm>
            <a:off x="4184580" y="3838529"/>
            <a:ext cx="4509" cy="4911"/>
          </a:xfrm>
          <a:custGeom>
            <a:avLst/>
            <a:gdLst/>
            <a:ahLst/>
            <a:cxnLst/>
            <a:rect l="l" t="t" r="r" b="b"/>
            <a:pathLst>
              <a:path w="4509" h="4911">
                <a:moveTo>
                  <a:pt x="0" y="2455"/>
                </a:moveTo>
                <a:lnTo>
                  <a:pt x="4509" y="2455"/>
                </a:lnTo>
              </a:path>
            </a:pathLst>
          </a:custGeom>
          <a:ln w="6181">
            <a:solidFill>
              <a:srgbClr val="F8FA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84" name="object 384"/>
          <p:cNvSpPr/>
          <p:nvPr/>
        </p:nvSpPr>
        <p:spPr>
          <a:xfrm>
            <a:off x="4186744" y="3840887"/>
            <a:ext cx="2345" cy="2554"/>
          </a:xfrm>
          <a:custGeom>
            <a:avLst/>
            <a:gdLst/>
            <a:ahLst/>
            <a:cxnLst/>
            <a:rect l="l" t="t" r="r" b="b"/>
            <a:pathLst>
              <a:path w="2345" h="2554">
                <a:moveTo>
                  <a:pt x="0" y="1277"/>
                </a:moveTo>
                <a:lnTo>
                  <a:pt x="2345" y="1277"/>
                </a:lnTo>
              </a:path>
            </a:pathLst>
          </a:custGeom>
          <a:ln w="3824">
            <a:solidFill>
              <a:srgbClr val="F8FB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85" name="object 385"/>
          <p:cNvSpPr/>
          <p:nvPr/>
        </p:nvSpPr>
        <p:spPr>
          <a:xfrm>
            <a:off x="3590568" y="4702884"/>
            <a:ext cx="73034" cy="78848"/>
          </a:xfrm>
          <a:custGeom>
            <a:avLst/>
            <a:gdLst/>
            <a:ahLst/>
            <a:cxnLst/>
            <a:rect l="l" t="t" r="r" b="b"/>
            <a:pathLst>
              <a:path w="73034" h="78848">
                <a:moveTo>
                  <a:pt x="47739" y="0"/>
                </a:moveTo>
                <a:lnTo>
                  <a:pt x="7569" y="14254"/>
                </a:lnTo>
                <a:lnTo>
                  <a:pt x="0" y="37410"/>
                </a:lnTo>
                <a:lnTo>
                  <a:pt x="2391" y="52046"/>
                </a:lnTo>
                <a:lnTo>
                  <a:pt x="8990" y="64667"/>
                </a:lnTo>
                <a:lnTo>
                  <a:pt x="18934" y="74018"/>
                </a:lnTo>
                <a:lnTo>
                  <a:pt x="31360" y="78848"/>
                </a:lnTo>
                <a:lnTo>
                  <a:pt x="46101" y="76581"/>
                </a:lnTo>
                <a:lnTo>
                  <a:pt x="58378" y="69947"/>
                </a:lnTo>
                <a:lnTo>
                  <a:pt x="67565" y="59941"/>
                </a:lnTo>
                <a:lnTo>
                  <a:pt x="73034" y="47558"/>
                </a:lnTo>
                <a:lnTo>
                  <a:pt x="71613" y="29965"/>
                </a:lnTo>
                <a:lnTo>
                  <a:pt x="66362" y="16097"/>
                </a:lnTo>
                <a:lnTo>
                  <a:pt x="58124" y="6071"/>
                </a:lnTo>
                <a:lnTo>
                  <a:pt x="47739" y="0"/>
                </a:lnTo>
                <a:close/>
              </a:path>
            </a:pathLst>
          </a:custGeom>
          <a:solidFill>
            <a:srgbClr val="081D57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86" name="object 386"/>
          <p:cNvSpPr/>
          <p:nvPr/>
        </p:nvSpPr>
        <p:spPr>
          <a:xfrm>
            <a:off x="3563690" y="4671570"/>
            <a:ext cx="73000" cy="80902"/>
          </a:xfrm>
          <a:custGeom>
            <a:avLst/>
            <a:gdLst/>
            <a:ahLst/>
            <a:cxnLst/>
            <a:rect l="l" t="t" r="r" b="b"/>
            <a:pathLst>
              <a:path w="73000" h="80902">
                <a:moveTo>
                  <a:pt x="35908" y="0"/>
                </a:moveTo>
                <a:lnTo>
                  <a:pt x="3544" y="21948"/>
                </a:lnTo>
                <a:lnTo>
                  <a:pt x="0" y="39411"/>
                </a:lnTo>
                <a:lnTo>
                  <a:pt x="2347" y="54128"/>
                </a:lnTo>
                <a:lnTo>
                  <a:pt x="8858" y="66803"/>
                </a:lnTo>
                <a:lnTo>
                  <a:pt x="18733" y="76155"/>
                </a:lnTo>
                <a:lnTo>
                  <a:pt x="31172" y="80902"/>
                </a:lnTo>
                <a:lnTo>
                  <a:pt x="45915" y="78613"/>
                </a:lnTo>
                <a:lnTo>
                  <a:pt x="58231" y="71980"/>
                </a:lnTo>
                <a:lnTo>
                  <a:pt x="67474" y="61991"/>
                </a:lnTo>
                <a:lnTo>
                  <a:pt x="73000" y="49638"/>
                </a:lnTo>
                <a:lnTo>
                  <a:pt x="71597" y="32110"/>
                </a:lnTo>
                <a:lnTo>
                  <a:pt x="66360" y="18274"/>
                </a:lnTo>
                <a:lnTo>
                  <a:pt x="58115" y="8237"/>
                </a:lnTo>
                <a:lnTo>
                  <a:pt x="47689" y="2110"/>
                </a:lnTo>
                <a:lnTo>
                  <a:pt x="35908" y="0"/>
                </a:lnTo>
                <a:close/>
              </a:path>
            </a:pathLst>
          </a:custGeom>
          <a:solidFill>
            <a:srgbClr val="E0E3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87" name="object 387"/>
          <p:cNvSpPr/>
          <p:nvPr/>
        </p:nvSpPr>
        <p:spPr>
          <a:xfrm>
            <a:off x="3565854" y="4674770"/>
            <a:ext cx="66448" cy="70198"/>
          </a:xfrm>
          <a:custGeom>
            <a:avLst/>
            <a:gdLst/>
            <a:ahLst/>
            <a:cxnLst/>
            <a:rect l="l" t="t" r="r" b="b"/>
            <a:pathLst>
              <a:path w="66448" h="70198">
                <a:moveTo>
                  <a:pt x="40260" y="0"/>
                </a:moveTo>
                <a:lnTo>
                  <a:pt x="4292" y="19031"/>
                </a:lnTo>
                <a:lnTo>
                  <a:pt x="0" y="36211"/>
                </a:lnTo>
                <a:lnTo>
                  <a:pt x="2833" y="50547"/>
                </a:lnTo>
                <a:lnTo>
                  <a:pt x="10462" y="62344"/>
                </a:lnTo>
                <a:lnTo>
                  <a:pt x="21577" y="70198"/>
                </a:lnTo>
                <a:lnTo>
                  <a:pt x="38709" y="69384"/>
                </a:lnTo>
                <a:lnTo>
                  <a:pt x="51956" y="64354"/>
                </a:lnTo>
                <a:lnTo>
                  <a:pt x="61232" y="56027"/>
                </a:lnTo>
                <a:lnTo>
                  <a:pt x="66448" y="45321"/>
                </a:lnTo>
                <a:lnTo>
                  <a:pt x="64938" y="28128"/>
                </a:lnTo>
                <a:lnTo>
                  <a:pt x="59454" y="14601"/>
                </a:lnTo>
                <a:lnTo>
                  <a:pt x="50920" y="5103"/>
                </a:lnTo>
                <a:lnTo>
                  <a:pt x="40260" y="0"/>
                </a:lnTo>
                <a:close/>
              </a:path>
            </a:pathLst>
          </a:custGeom>
          <a:solidFill>
            <a:srgbClr val="E0E3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88" name="object 388"/>
          <p:cNvSpPr/>
          <p:nvPr/>
        </p:nvSpPr>
        <p:spPr>
          <a:xfrm>
            <a:off x="3568019" y="4678807"/>
            <a:ext cx="63148" cy="64978"/>
          </a:xfrm>
          <a:custGeom>
            <a:avLst/>
            <a:gdLst/>
            <a:ahLst/>
            <a:cxnLst/>
            <a:rect l="l" t="t" r="r" b="b"/>
            <a:pathLst>
              <a:path w="63148" h="64978">
                <a:moveTo>
                  <a:pt x="43493" y="0"/>
                </a:moveTo>
                <a:lnTo>
                  <a:pt x="4574" y="14535"/>
                </a:lnTo>
                <a:lnTo>
                  <a:pt x="0" y="32174"/>
                </a:lnTo>
                <a:lnTo>
                  <a:pt x="2826" y="46990"/>
                </a:lnTo>
                <a:lnTo>
                  <a:pt x="10594" y="58300"/>
                </a:lnTo>
                <a:lnTo>
                  <a:pt x="22235" y="64978"/>
                </a:lnTo>
                <a:lnTo>
                  <a:pt x="39208" y="63454"/>
                </a:lnTo>
                <a:lnTo>
                  <a:pt x="51687" y="57559"/>
                </a:lnTo>
                <a:lnTo>
                  <a:pt x="59668" y="48099"/>
                </a:lnTo>
                <a:lnTo>
                  <a:pt x="63148" y="35878"/>
                </a:lnTo>
                <a:lnTo>
                  <a:pt x="60742" y="19786"/>
                </a:lnTo>
                <a:lnTo>
                  <a:pt x="53883" y="7616"/>
                </a:lnTo>
                <a:lnTo>
                  <a:pt x="43493" y="0"/>
                </a:lnTo>
                <a:close/>
              </a:path>
            </a:pathLst>
          </a:custGeom>
          <a:solidFill>
            <a:srgbClr val="E1E4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89" name="object 389"/>
          <p:cNvSpPr/>
          <p:nvPr/>
        </p:nvSpPr>
        <p:spPr>
          <a:xfrm>
            <a:off x="3570364" y="4678819"/>
            <a:ext cx="57222" cy="63328"/>
          </a:xfrm>
          <a:custGeom>
            <a:avLst/>
            <a:gdLst/>
            <a:ahLst/>
            <a:cxnLst/>
            <a:rect l="l" t="t" r="r" b="b"/>
            <a:pathLst>
              <a:path w="57222" h="63328">
                <a:moveTo>
                  <a:pt x="30454" y="0"/>
                </a:moveTo>
                <a:lnTo>
                  <a:pt x="17066" y="3345"/>
                </a:lnTo>
                <a:lnTo>
                  <a:pt x="6676" y="12274"/>
                </a:lnTo>
                <a:lnTo>
                  <a:pt x="786" y="25023"/>
                </a:lnTo>
                <a:lnTo>
                  <a:pt x="0" y="32162"/>
                </a:lnTo>
                <a:lnTo>
                  <a:pt x="3274" y="46226"/>
                </a:lnTo>
                <a:lnTo>
                  <a:pt x="11852" y="57284"/>
                </a:lnTo>
                <a:lnTo>
                  <a:pt x="23868" y="63328"/>
                </a:lnTo>
                <a:lnTo>
                  <a:pt x="39142" y="60730"/>
                </a:lnTo>
                <a:lnTo>
                  <a:pt x="50496" y="53064"/>
                </a:lnTo>
                <a:lnTo>
                  <a:pt x="57222" y="41879"/>
                </a:lnTo>
                <a:lnTo>
                  <a:pt x="55859" y="24389"/>
                </a:lnTo>
                <a:lnTo>
                  <a:pt x="50203" y="11422"/>
                </a:lnTo>
                <a:lnTo>
                  <a:pt x="41365" y="3213"/>
                </a:lnTo>
                <a:lnTo>
                  <a:pt x="30454" y="0"/>
                </a:lnTo>
                <a:close/>
              </a:path>
            </a:pathLst>
          </a:custGeom>
          <a:solidFill>
            <a:srgbClr val="E2E6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90" name="object 390"/>
          <p:cNvSpPr/>
          <p:nvPr/>
        </p:nvSpPr>
        <p:spPr>
          <a:xfrm>
            <a:off x="3572529" y="4681787"/>
            <a:ext cx="54068" cy="58442"/>
          </a:xfrm>
          <a:custGeom>
            <a:avLst/>
            <a:gdLst/>
            <a:ahLst/>
            <a:cxnLst/>
            <a:rect l="l" t="t" r="r" b="b"/>
            <a:pathLst>
              <a:path w="54068" h="58442">
                <a:moveTo>
                  <a:pt x="32816" y="0"/>
                </a:moveTo>
                <a:lnTo>
                  <a:pt x="17095" y="2458"/>
                </a:lnTo>
                <a:lnTo>
                  <a:pt x="6326" y="10113"/>
                </a:lnTo>
                <a:lnTo>
                  <a:pt x="757" y="21829"/>
                </a:lnTo>
                <a:lnTo>
                  <a:pt x="0" y="29194"/>
                </a:lnTo>
                <a:lnTo>
                  <a:pt x="3279" y="43717"/>
                </a:lnTo>
                <a:lnTo>
                  <a:pt x="12106" y="53998"/>
                </a:lnTo>
                <a:lnTo>
                  <a:pt x="24966" y="58442"/>
                </a:lnTo>
                <a:lnTo>
                  <a:pt x="39464" y="55211"/>
                </a:lnTo>
                <a:lnTo>
                  <a:pt x="49438" y="46342"/>
                </a:lnTo>
                <a:lnTo>
                  <a:pt x="54068" y="33250"/>
                </a:lnTo>
                <a:lnTo>
                  <a:pt x="51500" y="16963"/>
                </a:lnTo>
                <a:lnTo>
                  <a:pt x="44078" y="5702"/>
                </a:lnTo>
                <a:lnTo>
                  <a:pt x="32816" y="0"/>
                </a:lnTo>
                <a:close/>
              </a:path>
            </a:pathLst>
          </a:custGeom>
          <a:solidFill>
            <a:srgbClr val="E3E7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91" name="object 391"/>
          <p:cNvSpPr/>
          <p:nvPr/>
        </p:nvSpPr>
        <p:spPr>
          <a:xfrm>
            <a:off x="3574693" y="4683737"/>
            <a:ext cx="52030" cy="56556"/>
          </a:xfrm>
          <a:custGeom>
            <a:avLst/>
            <a:gdLst/>
            <a:ahLst/>
            <a:cxnLst/>
            <a:rect l="l" t="t" r="r" b="b"/>
            <a:pathLst>
              <a:path w="52030" h="56556">
                <a:moveTo>
                  <a:pt x="27845" y="0"/>
                </a:moveTo>
                <a:lnTo>
                  <a:pt x="13726" y="3485"/>
                </a:lnTo>
                <a:lnTo>
                  <a:pt x="3990" y="12857"/>
                </a:lnTo>
                <a:lnTo>
                  <a:pt x="26" y="26012"/>
                </a:lnTo>
                <a:lnTo>
                  <a:pt x="0" y="27244"/>
                </a:lnTo>
                <a:lnTo>
                  <a:pt x="3439" y="42237"/>
                </a:lnTo>
                <a:lnTo>
                  <a:pt x="12315" y="52601"/>
                </a:lnTo>
                <a:lnTo>
                  <a:pt x="24465" y="56556"/>
                </a:lnTo>
                <a:lnTo>
                  <a:pt x="38202" y="53092"/>
                </a:lnTo>
                <a:lnTo>
                  <a:pt x="47792" y="43718"/>
                </a:lnTo>
                <a:lnTo>
                  <a:pt x="52030" y="29969"/>
                </a:lnTo>
                <a:lnTo>
                  <a:pt x="48997" y="15227"/>
                </a:lnTo>
                <a:lnTo>
                  <a:pt x="40527" y="4790"/>
                </a:lnTo>
                <a:lnTo>
                  <a:pt x="27845" y="0"/>
                </a:lnTo>
                <a:close/>
              </a:path>
            </a:pathLst>
          </a:custGeom>
          <a:solidFill>
            <a:srgbClr val="E4E8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92" name="object 392"/>
          <p:cNvSpPr/>
          <p:nvPr/>
        </p:nvSpPr>
        <p:spPr>
          <a:xfrm>
            <a:off x="3576858" y="4686151"/>
            <a:ext cx="46510" cy="49102"/>
          </a:xfrm>
          <a:custGeom>
            <a:avLst/>
            <a:gdLst/>
            <a:ahLst/>
            <a:cxnLst/>
            <a:rect l="l" t="t" r="r" b="b"/>
            <a:pathLst>
              <a:path w="46510" h="49102">
                <a:moveTo>
                  <a:pt x="25493" y="0"/>
                </a:moveTo>
                <a:lnTo>
                  <a:pt x="11009" y="3455"/>
                </a:lnTo>
                <a:lnTo>
                  <a:pt x="2313" y="13190"/>
                </a:lnTo>
                <a:lnTo>
                  <a:pt x="0" y="24830"/>
                </a:lnTo>
                <a:lnTo>
                  <a:pt x="3416" y="39222"/>
                </a:lnTo>
                <a:lnTo>
                  <a:pt x="12608" y="49102"/>
                </a:lnTo>
                <a:lnTo>
                  <a:pt x="29468" y="48081"/>
                </a:lnTo>
                <a:lnTo>
                  <a:pt x="40714" y="41744"/>
                </a:lnTo>
                <a:lnTo>
                  <a:pt x="46510" y="31794"/>
                </a:lnTo>
                <a:lnTo>
                  <a:pt x="44184" y="14847"/>
                </a:lnTo>
                <a:lnTo>
                  <a:pt x="36612" y="4347"/>
                </a:lnTo>
                <a:lnTo>
                  <a:pt x="25493" y="0"/>
                </a:lnTo>
                <a:close/>
              </a:path>
            </a:pathLst>
          </a:custGeom>
          <a:solidFill>
            <a:srgbClr val="E7EA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93" name="object 393"/>
          <p:cNvSpPr/>
          <p:nvPr/>
        </p:nvSpPr>
        <p:spPr>
          <a:xfrm>
            <a:off x="3579203" y="4690056"/>
            <a:ext cx="42745" cy="44273"/>
          </a:xfrm>
          <a:custGeom>
            <a:avLst/>
            <a:gdLst/>
            <a:ahLst/>
            <a:cxnLst/>
            <a:rect l="l" t="t" r="r" b="b"/>
            <a:pathLst>
              <a:path w="42745" h="44273">
                <a:moveTo>
                  <a:pt x="28046" y="0"/>
                </a:moveTo>
                <a:lnTo>
                  <a:pt x="11841" y="2362"/>
                </a:lnTo>
                <a:lnTo>
                  <a:pt x="2548" y="10576"/>
                </a:lnTo>
                <a:lnTo>
                  <a:pt x="0" y="20925"/>
                </a:lnTo>
                <a:lnTo>
                  <a:pt x="3937" y="35777"/>
                </a:lnTo>
                <a:lnTo>
                  <a:pt x="13861" y="44273"/>
                </a:lnTo>
                <a:lnTo>
                  <a:pt x="30075" y="42025"/>
                </a:lnTo>
                <a:lnTo>
                  <a:pt x="39535" y="33958"/>
                </a:lnTo>
                <a:lnTo>
                  <a:pt x="42745" y="21550"/>
                </a:lnTo>
                <a:lnTo>
                  <a:pt x="38826" y="7976"/>
                </a:lnTo>
                <a:lnTo>
                  <a:pt x="28046" y="0"/>
                </a:lnTo>
                <a:close/>
              </a:path>
            </a:pathLst>
          </a:custGeom>
          <a:solidFill>
            <a:srgbClr val="E9EB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94" name="object 394"/>
          <p:cNvSpPr/>
          <p:nvPr/>
        </p:nvSpPr>
        <p:spPr>
          <a:xfrm>
            <a:off x="3581368" y="4693295"/>
            <a:ext cx="37229" cy="39436"/>
          </a:xfrm>
          <a:custGeom>
            <a:avLst/>
            <a:gdLst/>
            <a:ahLst/>
            <a:cxnLst/>
            <a:rect l="l" t="t" r="r" b="b"/>
            <a:pathLst>
              <a:path w="37229" h="39436">
                <a:moveTo>
                  <a:pt x="26563" y="0"/>
                </a:moveTo>
                <a:lnTo>
                  <a:pt x="10692" y="1970"/>
                </a:lnTo>
                <a:lnTo>
                  <a:pt x="1845" y="10108"/>
                </a:lnTo>
                <a:lnTo>
                  <a:pt x="0" y="17686"/>
                </a:lnTo>
                <a:lnTo>
                  <a:pt x="4625" y="31869"/>
                </a:lnTo>
                <a:lnTo>
                  <a:pt x="15129" y="39436"/>
                </a:lnTo>
                <a:lnTo>
                  <a:pt x="29359" y="35543"/>
                </a:lnTo>
                <a:lnTo>
                  <a:pt x="37229" y="25086"/>
                </a:lnTo>
                <a:lnTo>
                  <a:pt x="34857" y="9108"/>
                </a:lnTo>
                <a:lnTo>
                  <a:pt x="26563" y="0"/>
                </a:lnTo>
                <a:close/>
              </a:path>
            </a:pathLst>
          </a:custGeom>
          <a:solidFill>
            <a:srgbClr val="EBED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95" name="object 395"/>
          <p:cNvSpPr/>
          <p:nvPr/>
        </p:nvSpPr>
        <p:spPr>
          <a:xfrm>
            <a:off x="3584073" y="4693672"/>
            <a:ext cx="33477" cy="37015"/>
          </a:xfrm>
          <a:custGeom>
            <a:avLst/>
            <a:gdLst/>
            <a:ahLst/>
            <a:cxnLst/>
            <a:rect l="l" t="t" r="r" b="b"/>
            <a:pathLst>
              <a:path w="33477" h="37015">
                <a:moveTo>
                  <a:pt x="6493" y="0"/>
                </a:moveTo>
                <a:lnTo>
                  <a:pt x="0" y="7210"/>
                </a:lnTo>
                <a:lnTo>
                  <a:pt x="0" y="26916"/>
                </a:lnTo>
                <a:lnTo>
                  <a:pt x="6493" y="37015"/>
                </a:lnTo>
                <a:lnTo>
                  <a:pt x="15332" y="37015"/>
                </a:lnTo>
                <a:lnTo>
                  <a:pt x="27406" y="31353"/>
                </a:lnTo>
                <a:lnTo>
                  <a:pt x="33477" y="18855"/>
                </a:lnTo>
                <a:lnTo>
                  <a:pt x="28282" y="5390"/>
                </a:lnTo>
                <a:lnTo>
                  <a:pt x="16264" y="23"/>
                </a:lnTo>
                <a:lnTo>
                  <a:pt x="6493" y="0"/>
                </a:lnTo>
                <a:close/>
              </a:path>
            </a:pathLst>
          </a:custGeom>
          <a:solidFill>
            <a:srgbClr val="ECEF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96" name="object 396"/>
          <p:cNvSpPr/>
          <p:nvPr/>
        </p:nvSpPr>
        <p:spPr>
          <a:xfrm>
            <a:off x="3586238" y="4696089"/>
            <a:ext cx="29222" cy="31710"/>
          </a:xfrm>
          <a:custGeom>
            <a:avLst/>
            <a:gdLst/>
            <a:ahLst/>
            <a:cxnLst/>
            <a:rect l="l" t="t" r="r" b="b"/>
            <a:pathLst>
              <a:path w="29222" h="31710">
                <a:moveTo>
                  <a:pt x="22548" y="0"/>
                </a:moveTo>
                <a:lnTo>
                  <a:pt x="6674" y="0"/>
                </a:lnTo>
                <a:lnTo>
                  <a:pt x="0" y="7210"/>
                </a:lnTo>
                <a:lnTo>
                  <a:pt x="0" y="24500"/>
                </a:lnTo>
                <a:lnTo>
                  <a:pt x="6674" y="31710"/>
                </a:lnTo>
                <a:lnTo>
                  <a:pt x="22548" y="31710"/>
                </a:lnTo>
                <a:lnTo>
                  <a:pt x="29222" y="24500"/>
                </a:lnTo>
                <a:lnTo>
                  <a:pt x="29222" y="7210"/>
                </a:lnTo>
                <a:lnTo>
                  <a:pt x="22548" y="0"/>
                </a:lnTo>
                <a:close/>
              </a:path>
            </a:pathLst>
          </a:custGeom>
          <a:solidFill>
            <a:srgbClr val="EFF3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97" name="object 397"/>
          <p:cNvSpPr/>
          <p:nvPr/>
        </p:nvSpPr>
        <p:spPr>
          <a:xfrm>
            <a:off x="3588403" y="4698486"/>
            <a:ext cx="24712" cy="26916"/>
          </a:xfrm>
          <a:custGeom>
            <a:avLst/>
            <a:gdLst/>
            <a:ahLst/>
            <a:cxnLst/>
            <a:rect l="l" t="t" r="r" b="b"/>
            <a:pathLst>
              <a:path w="24712" h="26916">
                <a:moveTo>
                  <a:pt x="18219" y="0"/>
                </a:moveTo>
                <a:lnTo>
                  <a:pt x="4509" y="0"/>
                </a:lnTo>
                <a:lnTo>
                  <a:pt x="0" y="4813"/>
                </a:lnTo>
                <a:lnTo>
                  <a:pt x="0" y="19706"/>
                </a:lnTo>
                <a:lnTo>
                  <a:pt x="4509" y="26916"/>
                </a:lnTo>
                <a:lnTo>
                  <a:pt x="18219" y="26916"/>
                </a:lnTo>
                <a:lnTo>
                  <a:pt x="24712" y="19706"/>
                </a:lnTo>
                <a:lnTo>
                  <a:pt x="24712" y="4813"/>
                </a:lnTo>
                <a:lnTo>
                  <a:pt x="18219" y="0"/>
                </a:lnTo>
                <a:close/>
              </a:path>
            </a:pathLst>
          </a:custGeom>
          <a:solidFill>
            <a:srgbClr val="F1F5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98" name="object 398"/>
          <p:cNvSpPr/>
          <p:nvPr/>
        </p:nvSpPr>
        <p:spPr>
          <a:xfrm>
            <a:off x="3590568" y="4700883"/>
            <a:ext cx="20383" cy="22122"/>
          </a:xfrm>
          <a:custGeom>
            <a:avLst/>
            <a:gdLst/>
            <a:ahLst/>
            <a:cxnLst/>
            <a:rect l="l" t="t" r="r" b="b"/>
            <a:pathLst>
              <a:path w="20383" h="22122">
                <a:moveTo>
                  <a:pt x="16054" y="0"/>
                </a:moveTo>
                <a:lnTo>
                  <a:pt x="4509" y="0"/>
                </a:lnTo>
                <a:lnTo>
                  <a:pt x="0" y="4813"/>
                </a:lnTo>
                <a:lnTo>
                  <a:pt x="0" y="17309"/>
                </a:lnTo>
                <a:lnTo>
                  <a:pt x="4509" y="22122"/>
                </a:lnTo>
                <a:lnTo>
                  <a:pt x="16054" y="22122"/>
                </a:lnTo>
                <a:lnTo>
                  <a:pt x="20383" y="17309"/>
                </a:lnTo>
                <a:lnTo>
                  <a:pt x="20383" y="4813"/>
                </a:lnTo>
                <a:lnTo>
                  <a:pt x="16054" y="0"/>
                </a:lnTo>
                <a:close/>
              </a:path>
            </a:pathLst>
          </a:custGeom>
          <a:solidFill>
            <a:srgbClr val="F3F6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99" name="object 399"/>
          <p:cNvSpPr/>
          <p:nvPr/>
        </p:nvSpPr>
        <p:spPr>
          <a:xfrm>
            <a:off x="3592912" y="4703299"/>
            <a:ext cx="15873" cy="17289"/>
          </a:xfrm>
          <a:custGeom>
            <a:avLst/>
            <a:gdLst/>
            <a:ahLst/>
            <a:cxnLst/>
            <a:rect l="l" t="t" r="r" b="b"/>
            <a:pathLst>
              <a:path w="15873" h="17289">
                <a:moveTo>
                  <a:pt x="11003" y="0"/>
                </a:moveTo>
                <a:lnTo>
                  <a:pt x="2164" y="0"/>
                </a:lnTo>
                <a:lnTo>
                  <a:pt x="0" y="2396"/>
                </a:lnTo>
                <a:lnTo>
                  <a:pt x="0" y="12495"/>
                </a:lnTo>
                <a:lnTo>
                  <a:pt x="2164" y="17289"/>
                </a:lnTo>
                <a:lnTo>
                  <a:pt x="11003" y="17289"/>
                </a:lnTo>
                <a:lnTo>
                  <a:pt x="15873" y="12495"/>
                </a:lnTo>
                <a:lnTo>
                  <a:pt x="15873" y="2396"/>
                </a:lnTo>
                <a:lnTo>
                  <a:pt x="11003" y="0"/>
                </a:lnTo>
                <a:close/>
              </a:path>
            </a:pathLst>
          </a:custGeom>
          <a:solidFill>
            <a:srgbClr val="F5F8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00" name="object 400"/>
          <p:cNvSpPr/>
          <p:nvPr/>
        </p:nvSpPr>
        <p:spPr>
          <a:xfrm>
            <a:off x="3595077" y="4705696"/>
            <a:ext cx="13709" cy="14892"/>
          </a:xfrm>
          <a:custGeom>
            <a:avLst/>
            <a:gdLst/>
            <a:ahLst/>
            <a:cxnLst/>
            <a:rect l="l" t="t" r="r" b="b"/>
            <a:pathLst>
              <a:path w="13709" h="14892">
                <a:moveTo>
                  <a:pt x="11544" y="0"/>
                </a:moveTo>
                <a:lnTo>
                  <a:pt x="2164" y="0"/>
                </a:lnTo>
                <a:lnTo>
                  <a:pt x="0" y="2888"/>
                </a:lnTo>
                <a:lnTo>
                  <a:pt x="0" y="12495"/>
                </a:lnTo>
                <a:lnTo>
                  <a:pt x="2164" y="14892"/>
                </a:lnTo>
                <a:lnTo>
                  <a:pt x="11544" y="14892"/>
                </a:lnTo>
                <a:lnTo>
                  <a:pt x="13709" y="12495"/>
                </a:lnTo>
                <a:lnTo>
                  <a:pt x="13709" y="2888"/>
                </a:lnTo>
                <a:lnTo>
                  <a:pt x="11544" y="0"/>
                </a:lnTo>
                <a:close/>
              </a:path>
            </a:pathLst>
          </a:custGeom>
          <a:solidFill>
            <a:srgbClr val="F6F8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01" name="object 401"/>
          <p:cNvSpPr/>
          <p:nvPr/>
        </p:nvSpPr>
        <p:spPr>
          <a:xfrm>
            <a:off x="3597242" y="4708585"/>
            <a:ext cx="9380" cy="9607"/>
          </a:xfrm>
          <a:custGeom>
            <a:avLst/>
            <a:gdLst/>
            <a:ahLst/>
            <a:cxnLst/>
            <a:rect l="l" t="t" r="r" b="b"/>
            <a:pathLst>
              <a:path w="9380" h="9607">
                <a:moveTo>
                  <a:pt x="6674" y="0"/>
                </a:moveTo>
                <a:lnTo>
                  <a:pt x="2164" y="0"/>
                </a:lnTo>
                <a:lnTo>
                  <a:pt x="0" y="2396"/>
                </a:lnTo>
                <a:lnTo>
                  <a:pt x="0" y="7210"/>
                </a:lnTo>
                <a:lnTo>
                  <a:pt x="2164" y="9607"/>
                </a:lnTo>
                <a:lnTo>
                  <a:pt x="6674" y="9607"/>
                </a:lnTo>
                <a:lnTo>
                  <a:pt x="9380" y="7210"/>
                </a:lnTo>
                <a:lnTo>
                  <a:pt x="9380" y="2396"/>
                </a:lnTo>
                <a:lnTo>
                  <a:pt x="6674" y="0"/>
                </a:lnTo>
                <a:close/>
              </a:path>
            </a:pathLst>
          </a:custGeom>
          <a:solidFill>
            <a:srgbClr val="F7F9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02" name="object 402"/>
          <p:cNvSpPr/>
          <p:nvPr/>
        </p:nvSpPr>
        <p:spPr>
          <a:xfrm>
            <a:off x="3599406" y="4710981"/>
            <a:ext cx="4509" cy="4813"/>
          </a:xfrm>
          <a:custGeom>
            <a:avLst/>
            <a:gdLst/>
            <a:ahLst/>
            <a:cxnLst/>
            <a:rect l="l" t="t" r="r" b="b"/>
            <a:pathLst>
              <a:path w="4509" h="4813">
                <a:moveTo>
                  <a:pt x="0" y="2406"/>
                </a:moveTo>
                <a:lnTo>
                  <a:pt x="4509" y="2406"/>
                </a:lnTo>
              </a:path>
            </a:pathLst>
          </a:custGeom>
          <a:ln w="6083">
            <a:solidFill>
              <a:srgbClr val="F8FA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03" name="object 403"/>
          <p:cNvSpPr/>
          <p:nvPr/>
        </p:nvSpPr>
        <p:spPr>
          <a:xfrm>
            <a:off x="3601751" y="4713378"/>
            <a:ext cx="2164" cy="2416"/>
          </a:xfrm>
          <a:custGeom>
            <a:avLst/>
            <a:gdLst/>
            <a:ahLst/>
            <a:cxnLst/>
            <a:rect l="l" t="t" r="r" b="b"/>
            <a:pathLst>
              <a:path w="2164" h="2416">
                <a:moveTo>
                  <a:pt x="0" y="1208"/>
                </a:moveTo>
                <a:lnTo>
                  <a:pt x="2164" y="1208"/>
                </a:lnTo>
              </a:path>
            </a:pathLst>
          </a:custGeom>
          <a:ln w="3686">
            <a:solidFill>
              <a:srgbClr val="F8FB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04" name="object 404"/>
          <p:cNvSpPr/>
          <p:nvPr/>
        </p:nvSpPr>
        <p:spPr>
          <a:xfrm>
            <a:off x="3380598" y="4816252"/>
            <a:ext cx="73329" cy="80849"/>
          </a:xfrm>
          <a:custGeom>
            <a:avLst/>
            <a:gdLst/>
            <a:ahLst/>
            <a:cxnLst/>
            <a:rect l="l" t="t" r="r" b="b"/>
            <a:pathLst>
              <a:path w="73329" h="80849">
                <a:moveTo>
                  <a:pt x="36487" y="0"/>
                </a:moveTo>
                <a:lnTo>
                  <a:pt x="3749" y="21661"/>
                </a:lnTo>
                <a:lnTo>
                  <a:pt x="0" y="39411"/>
                </a:lnTo>
                <a:lnTo>
                  <a:pt x="2369" y="54047"/>
                </a:lnTo>
                <a:lnTo>
                  <a:pt x="8928" y="66667"/>
                </a:lnTo>
                <a:lnTo>
                  <a:pt x="18854" y="76019"/>
                </a:lnTo>
                <a:lnTo>
                  <a:pt x="31322" y="80849"/>
                </a:lnTo>
                <a:lnTo>
                  <a:pt x="46201" y="78603"/>
                </a:lnTo>
                <a:lnTo>
                  <a:pt x="58559" y="72027"/>
                </a:lnTo>
                <a:lnTo>
                  <a:pt x="67801" y="62102"/>
                </a:lnTo>
                <a:lnTo>
                  <a:pt x="73329" y="49808"/>
                </a:lnTo>
                <a:lnTo>
                  <a:pt x="71962" y="32207"/>
                </a:lnTo>
                <a:lnTo>
                  <a:pt x="66785" y="18326"/>
                </a:lnTo>
                <a:lnTo>
                  <a:pt x="58608" y="8263"/>
                </a:lnTo>
                <a:lnTo>
                  <a:pt x="48239" y="2121"/>
                </a:lnTo>
                <a:lnTo>
                  <a:pt x="36487" y="0"/>
                </a:lnTo>
                <a:close/>
              </a:path>
            </a:pathLst>
          </a:custGeom>
          <a:solidFill>
            <a:srgbClr val="081D57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05" name="object 405"/>
          <p:cNvSpPr/>
          <p:nvPr/>
        </p:nvSpPr>
        <p:spPr>
          <a:xfrm>
            <a:off x="3353540" y="4786937"/>
            <a:ext cx="73031" cy="80868"/>
          </a:xfrm>
          <a:custGeom>
            <a:avLst/>
            <a:gdLst/>
            <a:ahLst/>
            <a:cxnLst/>
            <a:rect l="l" t="t" r="r" b="b"/>
            <a:pathLst>
              <a:path w="73031" h="80868">
                <a:moveTo>
                  <a:pt x="35905" y="0"/>
                </a:moveTo>
                <a:lnTo>
                  <a:pt x="3606" y="21942"/>
                </a:lnTo>
                <a:lnTo>
                  <a:pt x="0" y="39412"/>
                </a:lnTo>
                <a:lnTo>
                  <a:pt x="2385" y="54100"/>
                </a:lnTo>
                <a:lnTo>
                  <a:pt x="8969" y="66753"/>
                </a:lnTo>
                <a:lnTo>
                  <a:pt x="18889" y="76100"/>
                </a:lnTo>
                <a:lnTo>
                  <a:pt x="31285" y="80868"/>
                </a:lnTo>
                <a:lnTo>
                  <a:pt x="46061" y="78583"/>
                </a:lnTo>
                <a:lnTo>
                  <a:pt x="58359" y="71941"/>
                </a:lnTo>
                <a:lnTo>
                  <a:pt x="67557" y="61937"/>
                </a:lnTo>
                <a:lnTo>
                  <a:pt x="73031" y="49563"/>
                </a:lnTo>
                <a:lnTo>
                  <a:pt x="71621" y="32018"/>
                </a:lnTo>
                <a:lnTo>
                  <a:pt x="66388" y="18178"/>
                </a:lnTo>
                <a:lnTo>
                  <a:pt x="58148" y="8154"/>
                </a:lnTo>
                <a:lnTo>
                  <a:pt x="47716" y="2058"/>
                </a:lnTo>
                <a:lnTo>
                  <a:pt x="35905" y="0"/>
                </a:lnTo>
                <a:close/>
              </a:path>
            </a:pathLst>
          </a:custGeom>
          <a:solidFill>
            <a:srgbClr val="E0E3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06" name="object 406"/>
          <p:cNvSpPr/>
          <p:nvPr/>
        </p:nvSpPr>
        <p:spPr>
          <a:xfrm>
            <a:off x="3355704" y="4790239"/>
            <a:ext cx="66477" cy="70358"/>
          </a:xfrm>
          <a:custGeom>
            <a:avLst/>
            <a:gdLst/>
            <a:ahLst/>
            <a:cxnLst/>
            <a:rect l="l" t="t" r="r" b="b"/>
            <a:pathLst>
              <a:path w="66477" h="70358">
                <a:moveTo>
                  <a:pt x="40783" y="0"/>
                </a:moveTo>
                <a:lnTo>
                  <a:pt x="4572" y="18653"/>
                </a:lnTo>
                <a:lnTo>
                  <a:pt x="0" y="36110"/>
                </a:lnTo>
                <a:lnTo>
                  <a:pt x="2862" y="50396"/>
                </a:lnTo>
                <a:lnTo>
                  <a:pt x="10506" y="62299"/>
                </a:lnTo>
                <a:lnTo>
                  <a:pt x="21522" y="70358"/>
                </a:lnTo>
                <a:lnTo>
                  <a:pt x="38541" y="69637"/>
                </a:lnTo>
                <a:lnTo>
                  <a:pt x="51773" y="64658"/>
                </a:lnTo>
                <a:lnTo>
                  <a:pt x="61119" y="56376"/>
                </a:lnTo>
                <a:lnTo>
                  <a:pt x="66477" y="45746"/>
                </a:lnTo>
                <a:lnTo>
                  <a:pt x="65057" y="28414"/>
                </a:lnTo>
                <a:lnTo>
                  <a:pt x="59674" y="14798"/>
                </a:lnTo>
                <a:lnTo>
                  <a:pt x="51268" y="5219"/>
                </a:lnTo>
                <a:lnTo>
                  <a:pt x="40783" y="0"/>
                </a:lnTo>
                <a:close/>
              </a:path>
            </a:pathLst>
          </a:custGeom>
          <a:solidFill>
            <a:srgbClr val="E0E3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07" name="object 407"/>
          <p:cNvSpPr/>
          <p:nvPr/>
        </p:nvSpPr>
        <p:spPr>
          <a:xfrm>
            <a:off x="3358050" y="4794078"/>
            <a:ext cx="62988" cy="65075"/>
          </a:xfrm>
          <a:custGeom>
            <a:avLst/>
            <a:gdLst/>
            <a:ahLst/>
            <a:cxnLst/>
            <a:rect l="l" t="t" r="r" b="b"/>
            <a:pathLst>
              <a:path w="62988" h="65075">
                <a:moveTo>
                  <a:pt x="43175" y="0"/>
                </a:moveTo>
                <a:lnTo>
                  <a:pt x="4543" y="14792"/>
                </a:lnTo>
                <a:lnTo>
                  <a:pt x="0" y="32271"/>
                </a:lnTo>
                <a:lnTo>
                  <a:pt x="2885" y="47087"/>
                </a:lnTo>
                <a:lnTo>
                  <a:pt x="10741" y="58397"/>
                </a:lnTo>
                <a:lnTo>
                  <a:pt x="22366" y="65075"/>
                </a:lnTo>
                <a:lnTo>
                  <a:pt x="39231" y="63534"/>
                </a:lnTo>
                <a:lnTo>
                  <a:pt x="51641" y="57588"/>
                </a:lnTo>
                <a:lnTo>
                  <a:pt x="59570" y="48053"/>
                </a:lnTo>
                <a:lnTo>
                  <a:pt x="62988" y="35743"/>
                </a:lnTo>
                <a:lnTo>
                  <a:pt x="60543" y="19699"/>
                </a:lnTo>
                <a:lnTo>
                  <a:pt x="53620" y="7563"/>
                </a:lnTo>
                <a:lnTo>
                  <a:pt x="43175" y="0"/>
                </a:lnTo>
                <a:close/>
              </a:path>
            </a:pathLst>
          </a:custGeom>
          <a:solidFill>
            <a:srgbClr val="E1E4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08" name="object 408"/>
          <p:cNvSpPr/>
          <p:nvPr/>
        </p:nvSpPr>
        <p:spPr>
          <a:xfrm>
            <a:off x="3360214" y="4794189"/>
            <a:ext cx="57224" cy="63319"/>
          </a:xfrm>
          <a:custGeom>
            <a:avLst/>
            <a:gdLst/>
            <a:ahLst/>
            <a:cxnLst/>
            <a:rect l="l" t="t" r="r" b="b"/>
            <a:pathLst>
              <a:path w="57224" h="63319">
                <a:moveTo>
                  <a:pt x="30654" y="0"/>
                </a:moveTo>
                <a:lnTo>
                  <a:pt x="17177" y="3324"/>
                </a:lnTo>
                <a:lnTo>
                  <a:pt x="6744" y="12203"/>
                </a:lnTo>
                <a:lnTo>
                  <a:pt x="817" y="24890"/>
                </a:lnTo>
                <a:lnTo>
                  <a:pt x="0" y="32161"/>
                </a:lnTo>
                <a:lnTo>
                  <a:pt x="3261" y="46403"/>
                </a:lnTo>
                <a:lnTo>
                  <a:pt x="11829" y="57378"/>
                </a:lnTo>
                <a:lnTo>
                  <a:pt x="23881" y="63319"/>
                </a:lnTo>
                <a:lnTo>
                  <a:pt x="39149" y="60802"/>
                </a:lnTo>
                <a:lnTo>
                  <a:pt x="50499" y="53255"/>
                </a:lnTo>
                <a:lnTo>
                  <a:pt x="57224" y="42061"/>
                </a:lnTo>
                <a:lnTo>
                  <a:pt x="55865" y="24479"/>
                </a:lnTo>
                <a:lnTo>
                  <a:pt x="50235" y="11461"/>
                </a:lnTo>
                <a:lnTo>
                  <a:pt x="41457" y="3228"/>
                </a:lnTo>
                <a:lnTo>
                  <a:pt x="30654" y="0"/>
                </a:lnTo>
                <a:close/>
              </a:path>
            </a:pathLst>
          </a:custGeom>
          <a:solidFill>
            <a:srgbClr val="E2E6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09" name="object 409"/>
          <p:cNvSpPr/>
          <p:nvPr/>
        </p:nvSpPr>
        <p:spPr>
          <a:xfrm>
            <a:off x="3362379" y="4797574"/>
            <a:ext cx="54231" cy="58017"/>
          </a:xfrm>
          <a:custGeom>
            <a:avLst/>
            <a:gdLst/>
            <a:ahLst/>
            <a:cxnLst/>
            <a:rect l="l" t="t" r="r" b="b"/>
            <a:pathLst>
              <a:path w="54231" h="58017">
                <a:moveTo>
                  <a:pt x="32786" y="0"/>
                </a:moveTo>
                <a:lnTo>
                  <a:pt x="16972" y="2442"/>
                </a:lnTo>
                <a:lnTo>
                  <a:pt x="6185" y="10044"/>
                </a:lnTo>
                <a:lnTo>
                  <a:pt x="685" y="21777"/>
                </a:lnTo>
                <a:lnTo>
                  <a:pt x="0" y="28775"/>
                </a:lnTo>
                <a:lnTo>
                  <a:pt x="3265" y="43478"/>
                </a:lnTo>
                <a:lnTo>
                  <a:pt x="12085" y="53657"/>
                </a:lnTo>
                <a:lnTo>
                  <a:pt x="24991" y="58017"/>
                </a:lnTo>
                <a:lnTo>
                  <a:pt x="39479" y="54903"/>
                </a:lnTo>
                <a:lnTo>
                  <a:pt x="49518" y="46199"/>
                </a:lnTo>
                <a:lnTo>
                  <a:pt x="54231" y="33058"/>
                </a:lnTo>
                <a:lnTo>
                  <a:pt x="51621" y="16665"/>
                </a:lnTo>
                <a:lnTo>
                  <a:pt x="44102" y="5524"/>
                </a:lnTo>
                <a:lnTo>
                  <a:pt x="32786" y="0"/>
                </a:lnTo>
                <a:close/>
              </a:path>
            </a:pathLst>
          </a:custGeom>
          <a:solidFill>
            <a:srgbClr val="E3E7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10" name="object 410"/>
          <p:cNvSpPr/>
          <p:nvPr/>
        </p:nvSpPr>
        <p:spPr>
          <a:xfrm>
            <a:off x="3364724" y="4799558"/>
            <a:ext cx="52028" cy="56103"/>
          </a:xfrm>
          <a:custGeom>
            <a:avLst/>
            <a:gdLst/>
            <a:ahLst/>
            <a:cxnLst/>
            <a:rect l="l" t="t" r="r" b="b"/>
            <a:pathLst>
              <a:path w="52028" h="56103">
                <a:moveTo>
                  <a:pt x="27491" y="0"/>
                </a:moveTo>
                <a:lnTo>
                  <a:pt x="13343" y="3493"/>
                </a:lnTo>
                <a:lnTo>
                  <a:pt x="3709" y="12904"/>
                </a:lnTo>
                <a:lnTo>
                  <a:pt x="4" y="26256"/>
                </a:lnTo>
                <a:lnTo>
                  <a:pt x="0" y="26791"/>
                </a:lnTo>
                <a:lnTo>
                  <a:pt x="3399" y="42002"/>
                </a:lnTo>
                <a:lnTo>
                  <a:pt x="12235" y="52259"/>
                </a:lnTo>
                <a:lnTo>
                  <a:pt x="24461" y="56103"/>
                </a:lnTo>
                <a:lnTo>
                  <a:pt x="38120" y="52739"/>
                </a:lnTo>
                <a:lnTo>
                  <a:pt x="47745" y="43482"/>
                </a:lnTo>
                <a:lnTo>
                  <a:pt x="52028" y="29590"/>
                </a:lnTo>
                <a:lnTo>
                  <a:pt x="48915" y="14807"/>
                </a:lnTo>
                <a:lnTo>
                  <a:pt x="40285" y="4555"/>
                </a:lnTo>
                <a:lnTo>
                  <a:pt x="27491" y="0"/>
                </a:lnTo>
                <a:close/>
              </a:path>
            </a:pathLst>
          </a:custGeom>
          <a:solidFill>
            <a:srgbClr val="E4E8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11" name="object 411"/>
          <p:cNvSpPr/>
          <p:nvPr/>
        </p:nvSpPr>
        <p:spPr>
          <a:xfrm>
            <a:off x="3366888" y="4802004"/>
            <a:ext cx="46783" cy="48695"/>
          </a:xfrm>
          <a:custGeom>
            <a:avLst/>
            <a:gdLst/>
            <a:ahLst/>
            <a:cxnLst/>
            <a:rect l="l" t="t" r="r" b="b"/>
            <a:pathLst>
              <a:path w="46783" h="48695">
                <a:moveTo>
                  <a:pt x="25686" y="0"/>
                </a:moveTo>
                <a:lnTo>
                  <a:pt x="10921" y="3339"/>
                </a:lnTo>
                <a:lnTo>
                  <a:pt x="2230" y="12918"/>
                </a:lnTo>
                <a:lnTo>
                  <a:pt x="0" y="24345"/>
                </a:lnTo>
                <a:lnTo>
                  <a:pt x="3371" y="38946"/>
                </a:lnTo>
                <a:lnTo>
                  <a:pt x="12530" y="48695"/>
                </a:lnTo>
                <a:lnTo>
                  <a:pt x="29418" y="47729"/>
                </a:lnTo>
                <a:lnTo>
                  <a:pt x="40809" y="41564"/>
                </a:lnTo>
                <a:lnTo>
                  <a:pt x="46783" y="31684"/>
                </a:lnTo>
                <a:lnTo>
                  <a:pt x="44461" y="14654"/>
                </a:lnTo>
                <a:lnTo>
                  <a:pt x="36823" y="4269"/>
                </a:lnTo>
                <a:lnTo>
                  <a:pt x="25686" y="0"/>
                </a:lnTo>
                <a:close/>
              </a:path>
            </a:pathLst>
          </a:custGeom>
          <a:solidFill>
            <a:srgbClr val="E7EA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12" name="object 412"/>
          <p:cNvSpPr/>
          <p:nvPr/>
        </p:nvSpPr>
        <p:spPr>
          <a:xfrm>
            <a:off x="3369414" y="4805519"/>
            <a:ext cx="42922" cy="44255"/>
          </a:xfrm>
          <a:custGeom>
            <a:avLst/>
            <a:gdLst/>
            <a:ahLst/>
            <a:cxnLst/>
            <a:rect l="l" t="t" r="r" b="b"/>
            <a:pathLst>
              <a:path w="42922" h="44255">
                <a:moveTo>
                  <a:pt x="28243" y="0"/>
                </a:moveTo>
                <a:lnTo>
                  <a:pt x="11898" y="2249"/>
                </a:lnTo>
                <a:lnTo>
                  <a:pt x="2595" y="10345"/>
                </a:lnTo>
                <a:lnTo>
                  <a:pt x="0" y="20830"/>
                </a:lnTo>
                <a:lnTo>
                  <a:pt x="3900" y="35929"/>
                </a:lnTo>
                <a:lnTo>
                  <a:pt x="13785" y="44255"/>
                </a:lnTo>
                <a:lnTo>
                  <a:pt x="29971" y="42075"/>
                </a:lnTo>
                <a:lnTo>
                  <a:pt x="39575" y="34152"/>
                </a:lnTo>
                <a:lnTo>
                  <a:pt x="42922" y="21633"/>
                </a:lnTo>
                <a:lnTo>
                  <a:pt x="38975" y="8051"/>
                </a:lnTo>
                <a:lnTo>
                  <a:pt x="28243" y="0"/>
                </a:lnTo>
                <a:close/>
              </a:path>
            </a:pathLst>
          </a:custGeom>
          <a:solidFill>
            <a:srgbClr val="E9EB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13" name="object 413"/>
          <p:cNvSpPr/>
          <p:nvPr/>
        </p:nvSpPr>
        <p:spPr>
          <a:xfrm>
            <a:off x="3371759" y="4808615"/>
            <a:ext cx="36915" cy="39527"/>
          </a:xfrm>
          <a:custGeom>
            <a:avLst/>
            <a:gdLst/>
            <a:ahLst/>
            <a:cxnLst/>
            <a:rect l="l" t="t" r="r" b="b"/>
            <a:pathLst>
              <a:path w="36915" h="39527">
                <a:moveTo>
                  <a:pt x="26116" y="0"/>
                </a:moveTo>
                <a:lnTo>
                  <a:pt x="10287" y="2069"/>
                </a:lnTo>
                <a:lnTo>
                  <a:pt x="1672" y="10380"/>
                </a:lnTo>
                <a:lnTo>
                  <a:pt x="0" y="17734"/>
                </a:lnTo>
                <a:lnTo>
                  <a:pt x="4540" y="32002"/>
                </a:lnTo>
                <a:lnTo>
                  <a:pt x="14967" y="39527"/>
                </a:lnTo>
                <a:lnTo>
                  <a:pt x="29103" y="35553"/>
                </a:lnTo>
                <a:lnTo>
                  <a:pt x="36915" y="24989"/>
                </a:lnTo>
                <a:lnTo>
                  <a:pt x="34485" y="9067"/>
                </a:lnTo>
                <a:lnTo>
                  <a:pt x="26116" y="0"/>
                </a:lnTo>
                <a:close/>
              </a:path>
            </a:pathLst>
          </a:custGeom>
          <a:solidFill>
            <a:srgbClr val="EBED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14" name="object 414"/>
          <p:cNvSpPr/>
          <p:nvPr/>
        </p:nvSpPr>
        <p:spPr>
          <a:xfrm>
            <a:off x="3373923" y="4809040"/>
            <a:ext cx="33488" cy="37015"/>
          </a:xfrm>
          <a:custGeom>
            <a:avLst/>
            <a:gdLst/>
            <a:ahLst/>
            <a:cxnLst/>
            <a:rect l="l" t="t" r="r" b="b"/>
            <a:pathLst>
              <a:path w="33488" h="37015">
                <a:moveTo>
                  <a:pt x="6674" y="0"/>
                </a:moveTo>
                <a:lnTo>
                  <a:pt x="0" y="7210"/>
                </a:lnTo>
                <a:lnTo>
                  <a:pt x="0" y="26916"/>
                </a:lnTo>
                <a:lnTo>
                  <a:pt x="6674" y="37015"/>
                </a:lnTo>
                <a:lnTo>
                  <a:pt x="15513" y="37015"/>
                </a:lnTo>
                <a:lnTo>
                  <a:pt x="27477" y="31306"/>
                </a:lnTo>
                <a:lnTo>
                  <a:pt x="33488" y="18730"/>
                </a:lnTo>
                <a:lnTo>
                  <a:pt x="28222" y="5290"/>
                </a:lnTo>
                <a:lnTo>
                  <a:pt x="16199" y="13"/>
                </a:lnTo>
                <a:lnTo>
                  <a:pt x="6674" y="0"/>
                </a:lnTo>
                <a:close/>
              </a:path>
            </a:pathLst>
          </a:custGeom>
          <a:solidFill>
            <a:srgbClr val="ECEF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15" name="object 415"/>
          <p:cNvSpPr/>
          <p:nvPr/>
        </p:nvSpPr>
        <p:spPr>
          <a:xfrm>
            <a:off x="3376088" y="4811437"/>
            <a:ext cx="29222" cy="32221"/>
          </a:xfrm>
          <a:custGeom>
            <a:avLst/>
            <a:gdLst/>
            <a:ahLst/>
            <a:cxnLst/>
            <a:rect l="l" t="t" r="r" b="b"/>
            <a:pathLst>
              <a:path w="29222" h="32221">
                <a:moveTo>
                  <a:pt x="22548" y="0"/>
                </a:moveTo>
                <a:lnTo>
                  <a:pt x="6674" y="0"/>
                </a:lnTo>
                <a:lnTo>
                  <a:pt x="0" y="7701"/>
                </a:lnTo>
                <a:lnTo>
                  <a:pt x="0" y="24519"/>
                </a:lnTo>
                <a:lnTo>
                  <a:pt x="6674" y="32221"/>
                </a:lnTo>
                <a:lnTo>
                  <a:pt x="22548" y="32221"/>
                </a:lnTo>
                <a:lnTo>
                  <a:pt x="29222" y="24519"/>
                </a:lnTo>
                <a:lnTo>
                  <a:pt x="29222" y="7701"/>
                </a:lnTo>
                <a:lnTo>
                  <a:pt x="22548" y="0"/>
                </a:lnTo>
                <a:close/>
              </a:path>
            </a:pathLst>
          </a:custGeom>
          <a:solidFill>
            <a:srgbClr val="EFF3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16" name="object 416"/>
          <p:cNvSpPr/>
          <p:nvPr/>
        </p:nvSpPr>
        <p:spPr>
          <a:xfrm>
            <a:off x="3378433" y="4813854"/>
            <a:ext cx="24712" cy="27388"/>
          </a:xfrm>
          <a:custGeom>
            <a:avLst/>
            <a:gdLst/>
            <a:ahLst/>
            <a:cxnLst/>
            <a:rect l="l" t="t" r="r" b="b"/>
            <a:pathLst>
              <a:path w="24712" h="27388">
                <a:moveTo>
                  <a:pt x="18038" y="0"/>
                </a:moveTo>
                <a:lnTo>
                  <a:pt x="4329" y="0"/>
                </a:lnTo>
                <a:lnTo>
                  <a:pt x="0" y="5285"/>
                </a:lnTo>
                <a:lnTo>
                  <a:pt x="0" y="19706"/>
                </a:lnTo>
                <a:lnTo>
                  <a:pt x="4329" y="27388"/>
                </a:lnTo>
                <a:lnTo>
                  <a:pt x="18038" y="27388"/>
                </a:lnTo>
                <a:lnTo>
                  <a:pt x="24712" y="19706"/>
                </a:lnTo>
                <a:lnTo>
                  <a:pt x="24712" y="5285"/>
                </a:lnTo>
                <a:lnTo>
                  <a:pt x="18038" y="0"/>
                </a:lnTo>
                <a:close/>
              </a:path>
            </a:pathLst>
          </a:custGeom>
          <a:solidFill>
            <a:srgbClr val="F1F5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17" name="object 417"/>
          <p:cNvSpPr/>
          <p:nvPr/>
        </p:nvSpPr>
        <p:spPr>
          <a:xfrm>
            <a:off x="3380598" y="4816251"/>
            <a:ext cx="20383" cy="22103"/>
          </a:xfrm>
          <a:custGeom>
            <a:avLst/>
            <a:gdLst/>
            <a:ahLst/>
            <a:cxnLst/>
            <a:rect l="l" t="t" r="r" b="b"/>
            <a:pathLst>
              <a:path w="20383" h="22103">
                <a:moveTo>
                  <a:pt x="15873" y="0"/>
                </a:moveTo>
                <a:lnTo>
                  <a:pt x="4329" y="0"/>
                </a:lnTo>
                <a:lnTo>
                  <a:pt x="0" y="5285"/>
                </a:lnTo>
                <a:lnTo>
                  <a:pt x="0" y="17309"/>
                </a:lnTo>
                <a:lnTo>
                  <a:pt x="4329" y="22103"/>
                </a:lnTo>
                <a:lnTo>
                  <a:pt x="15873" y="22103"/>
                </a:lnTo>
                <a:lnTo>
                  <a:pt x="20383" y="17309"/>
                </a:lnTo>
                <a:lnTo>
                  <a:pt x="20383" y="5285"/>
                </a:lnTo>
                <a:lnTo>
                  <a:pt x="15873" y="0"/>
                </a:lnTo>
                <a:close/>
              </a:path>
            </a:pathLst>
          </a:custGeom>
          <a:solidFill>
            <a:srgbClr val="F3F6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18" name="object 418"/>
          <p:cNvSpPr/>
          <p:nvPr/>
        </p:nvSpPr>
        <p:spPr>
          <a:xfrm>
            <a:off x="3382762" y="4819139"/>
            <a:ext cx="15873" cy="16817"/>
          </a:xfrm>
          <a:custGeom>
            <a:avLst/>
            <a:gdLst/>
            <a:ahLst/>
            <a:cxnLst/>
            <a:rect l="l" t="t" r="r" b="b"/>
            <a:pathLst>
              <a:path w="15873" h="16817">
                <a:moveTo>
                  <a:pt x="11544" y="0"/>
                </a:moveTo>
                <a:lnTo>
                  <a:pt x="2164" y="0"/>
                </a:lnTo>
                <a:lnTo>
                  <a:pt x="0" y="2396"/>
                </a:lnTo>
                <a:lnTo>
                  <a:pt x="0" y="12004"/>
                </a:lnTo>
                <a:lnTo>
                  <a:pt x="2164" y="16817"/>
                </a:lnTo>
                <a:lnTo>
                  <a:pt x="11544" y="16817"/>
                </a:lnTo>
                <a:lnTo>
                  <a:pt x="15873" y="12004"/>
                </a:lnTo>
                <a:lnTo>
                  <a:pt x="15873" y="2396"/>
                </a:lnTo>
                <a:lnTo>
                  <a:pt x="11544" y="0"/>
                </a:lnTo>
                <a:close/>
              </a:path>
            </a:pathLst>
          </a:custGeom>
          <a:solidFill>
            <a:srgbClr val="F5F8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19" name="object 419"/>
          <p:cNvSpPr/>
          <p:nvPr/>
        </p:nvSpPr>
        <p:spPr>
          <a:xfrm>
            <a:off x="3384927" y="4821536"/>
            <a:ext cx="13709" cy="14421"/>
          </a:xfrm>
          <a:custGeom>
            <a:avLst/>
            <a:gdLst/>
            <a:ahLst/>
            <a:cxnLst/>
            <a:rect l="l" t="t" r="r" b="b"/>
            <a:pathLst>
              <a:path w="13709" h="14421">
                <a:moveTo>
                  <a:pt x="11544" y="0"/>
                </a:moveTo>
                <a:lnTo>
                  <a:pt x="2345" y="0"/>
                </a:lnTo>
                <a:lnTo>
                  <a:pt x="0" y="2396"/>
                </a:lnTo>
                <a:lnTo>
                  <a:pt x="0" y="12024"/>
                </a:lnTo>
                <a:lnTo>
                  <a:pt x="2345" y="14421"/>
                </a:lnTo>
                <a:lnTo>
                  <a:pt x="11544" y="14421"/>
                </a:lnTo>
                <a:lnTo>
                  <a:pt x="13709" y="12024"/>
                </a:lnTo>
                <a:lnTo>
                  <a:pt x="13709" y="2396"/>
                </a:lnTo>
                <a:lnTo>
                  <a:pt x="11544" y="0"/>
                </a:lnTo>
                <a:close/>
              </a:path>
            </a:pathLst>
          </a:custGeom>
          <a:solidFill>
            <a:srgbClr val="F6F8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20" name="object 420"/>
          <p:cNvSpPr/>
          <p:nvPr/>
        </p:nvSpPr>
        <p:spPr>
          <a:xfrm>
            <a:off x="3387272" y="4823933"/>
            <a:ext cx="9199" cy="9627"/>
          </a:xfrm>
          <a:custGeom>
            <a:avLst/>
            <a:gdLst/>
            <a:ahLst/>
            <a:cxnLst/>
            <a:rect l="l" t="t" r="r" b="b"/>
            <a:pathLst>
              <a:path w="9199" h="9627">
                <a:moveTo>
                  <a:pt x="7035" y="0"/>
                </a:moveTo>
                <a:lnTo>
                  <a:pt x="2164" y="0"/>
                </a:lnTo>
                <a:lnTo>
                  <a:pt x="0" y="2416"/>
                </a:lnTo>
                <a:lnTo>
                  <a:pt x="0" y="7210"/>
                </a:lnTo>
                <a:lnTo>
                  <a:pt x="2164" y="9627"/>
                </a:lnTo>
                <a:lnTo>
                  <a:pt x="7035" y="9627"/>
                </a:lnTo>
                <a:lnTo>
                  <a:pt x="9199" y="7210"/>
                </a:lnTo>
                <a:lnTo>
                  <a:pt x="9199" y="2416"/>
                </a:lnTo>
                <a:lnTo>
                  <a:pt x="7035" y="0"/>
                </a:lnTo>
                <a:close/>
              </a:path>
            </a:pathLst>
          </a:custGeom>
          <a:solidFill>
            <a:srgbClr val="F7F9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21" name="object 421"/>
          <p:cNvSpPr/>
          <p:nvPr/>
        </p:nvSpPr>
        <p:spPr>
          <a:xfrm>
            <a:off x="3389437" y="4826349"/>
            <a:ext cx="4870" cy="4793"/>
          </a:xfrm>
          <a:custGeom>
            <a:avLst/>
            <a:gdLst/>
            <a:ahLst/>
            <a:cxnLst/>
            <a:rect l="l" t="t" r="r" b="b"/>
            <a:pathLst>
              <a:path w="4870" h="4793">
                <a:moveTo>
                  <a:pt x="0" y="2396"/>
                </a:moveTo>
                <a:lnTo>
                  <a:pt x="4870" y="2396"/>
                </a:lnTo>
              </a:path>
            </a:pathLst>
          </a:custGeom>
          <a:ln w="6063">
            <a:solidFill>
              <a:srgbClr val="F8FA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22" name="object 422"/>
          <p:cNvSpPr/>
          <p:nvPr/>
        </p:nvSpPr>
        <p:spPr>
          <a:xfrm>
            <a:off x="3392142" y="4828747"/>
            <a:ext cx="2164" cy="2396"/>
          </a:xfrm>
          <a:custGeom>
            <a:avLst/>
            <a:gdLst/>
            <a:ahLst/>
            <a:cxnLst/>
            <a:rect l="l" t="t" r="r" b="b"/>
            <a:pathLst>
              <a:path w="2164" h="2396">
                <a:moveTo>
                  <a:pt x="0" y="1198"/>
                </a:moveTo>
                <a:lnTo>
                  <a:pt x="2164" y="1198"/>
                </a:lnTo>
              </a:path>
            </a:pathLst>
          </a:custGeom>
          <a:ln w="3666">
            <a:solidFill>
              <a:srgbClr val="F8FB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23" name="object 423"/>
          <p:cNvSpPr txBox="1"/>
          <p:nvPr/>
        </p:nvSpPr>
        <p:spPr>
          <a:xfrm>
            <a:off x="1860372" y="122277"/>
            <a:ext cx="2631703" cy="32629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70"/>
              </a:lnSpc>
              <a:spcBef>
                <a:spcPts val="128"/>
              </a:spcBef>
            </a:pPr>
            <a:r>
              <a:rPr dirty="0" smtClean="0" baseline="1074" sz="3300" spc="0" b="1">
                <a:latin typeface="Arial Black"/>
                <a:cs typeface="Arial Black"/>
              </a:rPr>
              <a:t>G</a:t>
            </a:r>
            <a:r>
              <a:rPr dirty="0" smtClean="0" baseline="1074" sz="3300" spc="25" b="1">
                <a:latin typeface="Arial Black"/>
                <a:cs typeface="Arial Black"/>
              </a:rPr>
              <a:t>r</a:t>
            </a:r>
            <a:r>
              <a:rPr dirty="0" smtClean="0" baseline="1074" sz="3300" spc="0" b="1">
                <a:latin typeface="Arial Black"/>
                <a:cs typeface="Arial Black"/>
              </a:rPr>
              <a:t>ou</a:t>
            </a:r>
            <a:r>
              <a:rPr dirty="0" smtClean="0" baseline="1074" sz="3300" spc="4" b="1">
                <a:latin typeface="Arial Black"/>
                <a:cs typeface="Arial Black"/>
              </a:rPr>
              <a:t>p</a:t>
            </a:r>
            <a:r>
              <a:rPr dirty="0" smtClean="0" sz="2200" spc="9">
                <a:latin typeface="΢"/>
                <a:cs typeface="΢"/>
              </a:rPr>
              <a:t>：</a:t>
            </a:r>
            <a:r>
              <a:rPr dirty="0" smtClean="0" sz="2200" spc="14">
                <a:latin typeface="΢"/>
                <a:cs typeface="΢"/>
              </a:rPr>
              <a:t>对</a:t>
            </a:r>
            <a:r>
              <a:rPr dirty="0" smtClean="0" baseline="1074" sz="3300" spc="0" b="1">
                <a:latin typeface="Arial Black"/>
                <a:cs typeface="Arial Black"/>
              </a:rPr>
              <a:t>mySAP</a:t>
            </a:r>
            <a:endParaRPr sz="2200">
              <a:latin typeface="Arial Black"/>
              <a:cs typeface="Arial Black"/>
            </a:endParaRPr>
          </a:p>
        </p:txBody>
      </p:sp>
      <p:sp>
        <p:nvSpPr>
          <p:cNvPr id="424" name="object 424"/>
          <p:cNvSpPr txBox="1"/>
          <p:nvPr/>
        </p:nvSpPr>
        <p:spPr>
          <a:xfrm>
            <a:off x="4507009" y="122277"/>
            <a:ext cx="1373674" cy="32629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70"/>
              </a:lnSpc>
              <a:spcBef>
                <a:spcPts val="128"/>
              </a:spcBef>
            </a:pPr>
            <a:r>
              <a:rPr dirty="0" smtClean="0" baseline="1074" sz="3300" spc="0" b="1">
                <a:latin typeface="Arial Black"/>
                <a:cs typeface="Arial Black"/>
              </a:rPr>
              <a:t>H</a:t>
            </a:r>
            <a:r>
              <a:rPr dirty="0" smtClean="0" baseline="1074" sz="3300" spc="-9" b="1">
                <a:latin typeface="Arial Black"/>
                <a:cs typeface="Arial Black"/>
              </a:rPr>
              <a:t>R</a:t>
            </a:r>
            <a:r>
              <a:rPr dirty="0" smtClean="0" sz="2200" spc="14">
                <a:latin typeface="΢"/>
                <a:cs typeface="΢"/>
              </a:rPr>
              <a:t>的评价</a:t>
            </a:r>
            <a:endParaRPr sz="2200">
              <a:latin typeface="微软雅黑"/>
              <a:cs typeface="微软雅黑"/>
            </a:endParaRPr>
          </a:p>
        </p:txBody>
      </p:sp>
      <p:sp>
        <p:nvSpPr>
          <p:cNvPr id="425" name="object 425"/>
          <p:cNvSpPr txBox="1"/>
          <p:nvPr/>
        </p:nvSpPr>
        <p:spPr>
          <a:xfrm>
            <a:off x="591413" y="144282"/>
            <a:ext cx="1253979" cy="3042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395"/>
              </a:lnSpc>
              <a:spcBef>
                <a:spcPts val="119"/>
              </a:spcBef>
            </a:pPr>
            <a:r>
              <a:rPr dirty="0" smtClean="0" baseline="2148" sz="3300" spc="0" b="1">
                <a:latin typeface="Arial Black"/>
                <a:cs typeface="Arial Black"/>
              </a:rPr>
              <a:t>Ga</a:t>
            </a:r>
            <a:r>
              <a:rPr dirty="0" smtClean="0" baseline="2148" sz="3300" spc="94" b="1">
                <a:latin typeface="Arial Black"/>
                <a:cs typeface="Arial Black"/>
              </a:rPr>
              <a:t>r</a:t>
            </a:r>
            <a:r>
              <a:rPr dirty="0" smtClean="0" baseline="2148" sz="3300" spc="0" b="1">
                <a:latin typeface="Arial Black"/>
                <a:cs typeface="Arial Black"/>
              </a:rPr>
              <a:t>tner</a:t>
            </a:r>
            <a:endParaRPr sz="2200">
              <a:latin typeface="Arial Black"/>
              <a:cs typeface="Arial Black"/>
            </a:endParaRPr>
          </a:p>
        </p:txBody>
      </p:sp>
      <p:sp>
        <p:nvSpPr>
          <p:cNvPr id="426" name="object 426"/>
          <p:cNvSpPr txBox="1"/>
          <p:nvPr/>
        </p:nvSpPr>
        <p:spPr>
          <a:xfrm>
            <a:off x="4668663" y="2973190"/>
            <a:ext cx="619481" cy="14342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5"/>
              </a:spcBef>
            </a:pPr>
            <a:r>
              <a:rPr dirty="0" smtClean="0" sz="900" spc="-35" b="1">
                <a:solidFill>
                  <a:srgbClr val="808080"/>
                </a:solidFill>
                <a:latin typeface="Arial"/>
                <a:cs typeface="Arial"/>
              </a:rPr>
              <a:t>P</a:t>
            </a:r>
            <a:r>
              <a:rPr dirty="0" smtClean="0" sz="900" spc="-25" b="1">
                <a:solidFill>
                  <a:srgbClr val="808080"/>
                </a:solidFill>
                <a:latin typeface="Arial"/>
                <a:cs typeface="Arial"/>
              </a:rPr>
              <a:t>e</a:t>
            </a:r>
            <a:r>
              <a:rPr dirty="0" smtClean="0" sz="900" spc="-37" b="1">
                <a:solidFill>
                  <a:srgbClr val="808080"/>
                </a:solidFill>
                <a:latin typeface="Arial"/>
                <a:cs typeface="Arial"/>
              </a:rPr>
              <a:t>o</a:t>
            </a:r>
            <a:r>
              <a:rPr dirty="0" smtClean="0" sz="900" spc="-37" b="1">
                <a:solidFill>
                  <a:srgbClr val="808080"/>
                </a:solidFill>
                <a:latin typeface="Arial"/>
                <a:cs typeface="Arial"/>
              </a:rPr>
              <a:t>p</a:t>
            </a:r>
            <a:r>
              <a:rPr dirty="0" smtClean="0" sz="900" spc="-24" b="1">
                <a:solidFill>
                  <a:srgbClr val="808080"/>
                </a:solidFill>
                <a:latin typeface="Arial"/>
                <a:cs typeface="Arial"/>
              </a:rPr>
              <a:t>l</a:t>
            </a:r>
            <a:r>
              <a:rPr dirty="0" smtClean="0" sz="900" spc="-25" b="1">
                <a:solidFill>
                  <a:srgbClr val="808080"/>
                </a:solidFill>
                <a:latin typeface="Arial"/>
                <a:cs typeface="Arial"/>
              </a:rPr>
              <a:t>e</a:t>
            </a:r>
            <a:r>
              <a:rPr dirty="0" smtClean="0" sz="900" spc="-35" b="1">
                <a:solidFill>
                  <a:srgbClr val="808080"/>
                </a:solidFill>
                <a:latin typeface="Arial"/>
                <a:cs typeface="Arial"/>
              </a:rPr>
              <a:t>S</a:t>
            </a:r>
            <a:r>
              <a:rPr dirty="0" smtClean="0" sz="900" spc="-42" b="1">
                <a:solidFill>
                  <a:srgbClr val="808080"/>
                </a:solidFill>
                <a:latin typeface="Arial"/>
                <a:cs typeface="Arial"/>
              </a:rPr>
              <a:t>o</a:t>
            </a:r>
            <a:r>
              <a:rPr dirty="0" smtClean="0" sz="900" spc="-17" b="1">
                <a:solidFill>
                  <a:srgbClr val="808080"/>
                </a:solidFill>
                <a:latin typeface="Arial"/>
                <a:cs typeface="Arial"/>
              </a:rPr>
              <a:t>ft</a:t>
            </a:r>
            <a:endParaRPr sz="900">
              <a:latin typeface="Arial"/>
              <a:cs typeface="Arial"/>
            </a:endParaRPr>
          </a:p>
        </p:txBody>
      </p:sp>
      <p:sp>
        <p:nvSpPr>
          <p:cNvPr id="427" name="object 427"/>
          <p:cNvSpPr txBox="1"/>
          <p:nvPr/>
        </p:nvSpPr>
        <p:spPr>
          <a:xfrm>
            <a:off x="3887049" y="3980697"/>
            <a:ext cx="489452" cy="14342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5"/>
              </a:spcBef>
            </a:pPr>
            <a:r>
              <a:rPr dirty="0" smtClean="0" sz="900" spc="4" b="1">
                <a:solidFill>
                  <a:srgbClr val="808080"/>
                </a:solidFill>
                <a:latin typeface="Arial"/>
                <a:cs typeface="Arial"/>
              </a:rPr>
              <a:t>C</a:t>
            </a:r>
            <a:r>
              <a:rPr dirty="0" smtClean="0" sz="900" spc="4" b="1">
                <a:solidFill>
                  <a:srgbClr val="808080"/>
                </a:solidFill>
                <a:latin typeface="Arial"/>
                <a:cs typeface="Arial"/>
              </a:rPr>
              <a:t>e</a:t>
            </a:r>
            <a:r>
              <a:rPr dirty="0" smtClean="0" sz="900" spc="4" b="1">
                <a:solidFill>
                  <a:srgbClr val="808080"/>
                </a:solidFill>
                <a:latin typeface="Arial"/>
                <a:cs typeface="Arial"/>
              </a:rPr>
              <a:t>r</a:t>
            </a:r>
            <a:r>
              <a:rPr dirty="0" smtClean="0" sz="900" spc="-9" b="1">
                <a:solidFill>
                  <a:srgbClr val="808080"/>
                </a:solidFill>
                <a:latin typeface="Arial"/>
                <a:cs typeface="Arial"/>
              </a:rPr>
              <a:t>i</a:t>
            </a:r>
            <a:r>
              <a:rPr dirty="0" smtClean="0" sz="900" spc="-4" b="1">
                <a:solidFill>
                  <a:srgbClr val="808080"/>
                </a:solidFill>
                <a:latin typeface="Arial"/>
                <a:cs typeface="Arial"/>
              </a:rPr>
              <a:t>d</a:t>
            </a:r>
            <a:r>
              <a:rPr dirty="0" smtClean="0" sz="900" spc="-9" b="1">
                <a:solidFill>
                  <a:srgbClr val="808080"/>
                </a:solidFill>
                <a:latin typeface="Arial"/>
                <a:cs typeface="Arial"/>
              </a:rPr>
              <a:t>i</a:t>
            </a:r>
            <a:r>
              <a:rPr dirty="0" smtClean="0" sz="900" spc="4" b="1">
                <a:solidFill>
                  <a:srgbClr val="808080"/>
                </a:solidFill>
                <a:latin typeface="Arial"/>
                <a:cs typeface="Arial"/>
              </a:rPr>
              <a:t>a</a:t>
            </a:r>
            <a:r>
              <a:rPr dirty="0" smtClean="0" sz="900" spc="0" b="1">
                <a:solidFill>
                  <a:srgbClr val="808080"/>
                </a:solidFill>
                <a:latin typeface="Arial"/>
                <a:cs typeface="Arial"/>
              </a:rPr>
              <a:t>n</a:t>
            </a:r>
            <a:endParaRPr sz="900">
              <a:latin typeface="Arial"/>
              <a:cs typeface="Arial"/>
            </a:endParaRPr>
          </a:p>
        </p:txBody>
      </p:sp>
      <p:sp>
        <p:nvSpPr>
          <p:cNvPr id="428" name="object 428"/>
          <p:cNvSpPr txBox="1"/>
          <p:nvPr/>
        </p:nvSpPr>
        <p:spPr>
          <a:xfrm>
            <a:off x="3525736" y="4049383"/>
            <a:ext cx="281946" cy="14342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5"/>
              </a:spcBef>
            </a:pPr>
            <a:r>
              <a:rPr dirty="0" smtClean="0" sz="900" spc="-25" b="1">
                <a:solidFill>
                  <a:srgbClr val="808080"/>
                </a:solidFill>
                <a:latin typeface="Arial"/>
                <a:cs typeface="Arial"/>
              </a:rPr>
              <a:t>A</a:t>
            </a:r>
            <a:r>
              <a:rPr dirty="0" smtClean="0" sz="900" spc="4" b="1">
                <a:solidFill>
                  <a:srgbClr val="808080"/>
                </a:solidFill>
                <a:latin typeface="Arial"/>
                <a:cs typeface="Arial"/>
              </a:rPr>
              <a:t>D</a:t>
            </a:r>
            <a:r>
              <a:rPr dirty="0" smtClean="0" sz="900" spc="0" b="1">
                <a:solidFill>
                  <a:srgbClr val="808080"/>
                </a:solidFill>
                <a:latin typeface="Arial"/>
                <a:cs typeface="Arial"/>
              </a:rPr>
              <a:t>P</a:t>
            </a:r>
            <a:endParaRPr sz="900">
              <a:latin typeface="Arial"/>
              <a:cs typeface="Arial"/>
            </a:endParaRPr>
          </a:p>
        </p:txBody>
      </p:sp>
      <p:sp>
        <p:nvSpPr>
          <p:cNvPr id="429" name="object 429"/>
          <p:cNvSpPr txBox="1"/>
          <p:nvPr/>
        </p:nvSpPr>
        <p:spPr>
          <a:xfrm>
            <a:off x="3018020" y="4263282"/>
            <a:ext cx="508631" cy="14342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5"/>
              </a:spcBef>
            </a:pPr>
            <a:r>
              <a:rPr dirty="0" smtClean="0" sz="900" spc="-4" b="1">
                <a:solidFill>
                  <a:srgbClr val="808080"/>
                </a:solidFill>
                <a:latin typeface="Arial"/>
                <a:cs typeface="Arial"/>
              </a:rPr>
              <a:t>G</a:t>
            </a:r>
            <a:r>
              <a:rPr dirty="0" smtClean="0" sz="900" spc="4" b="1">
                <a:solidFill>
                  <a:srgbClr val="808080"/>
                </a:solidFill>
                <a:latin typeface="Arial"/>
                <a:cs typeface="Arial"/>
              </a:rPr>
              <a:t>e</a:t>
            </a:r>
            <a:r>
              <a:rPr dirty="0" smtClean="0" sz="900" spc="-4" b="1">
                <a:solidFill>
                  <a:srgbClr val="808080"/>
                </a:solidFill>
                <a:latin typeface="Arial"/>
                <a:cs typeface="Arial"/>
              </a:rPr>
              <a:t>n</a:t>
            </a:r>
            <a:r>
              <a:rPr dirty="0" smtClean="0" sz="900" spc="4" b="1">
                <a:solidFill>
                  <a:srgbClr val="808080"/>
                </a:solidFill>
                <a:latin typeface="Arial"/>
                <a:cs typeface="Arial"/>
              </a:rPr>
              <a:t>e</a:t>
            </a:r>
            <a:r>
              <a:rPr dirty="0" smtClean="0" sz="900" spc="4" b="1">
                <a:solidFill>
                  <a:srgbClr val="808080"/>
                </a:solidFill>
                <a:latin typeface="Arial"/>
                <a:cs typeface="Arial"/>
              </a:rPr>
              <a:t>s</a:t>
            </a:r>
            <a:r>
              <a:rPr dirty="0" smtClean="0" sz="900" spc="4" b="1">
                <a:solidFill>
                  <a:srgbClr val="808080"/>
                </a:solidFill>
                <a:latin typeface="Arial"/>
                <a:cs typeface="Arial"/>
              </a:rPr>
              <a:t>y</a:t>
            </a:r>
            <a:r>
              <a:rPr dirty="0" smtClean="0" sz="900" spc="0" b="1">
                <a:solidFill>
                  <a:srgbClr val="808080"/>
                </a:solidFill>
                <a:latin typeface="Arial"/>
                <a:cs typeface="Arial"/>
              </a:rPr>
              <a:t>s</a:t>
            </a:r>
            <a:endParaRPr sz="900">
              <a:latin typeface="Arial"/>
              <a:cs typeface="Arial"/>
            </a:endParaRPr>
          </a:p>
        </p:txBody>
      </p:sp>
      <p:sp>
        <p:nvSpPr>
          <p:cNvPr id="430" name="object 430"/>
          <p:cNvSpPr txBox="1"/>
          <p:nvPr/>
        </p:nvSpPr>
        <p:spPr>
          <a:xfrm>
            <a:off x="3835279" y="4840594"/>
            <a:ext cx="328757" cy="14342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5"/>
              </a:spcBef>
            </a:pPr>
            <a:r>
              <a:rPr dirty="0" smtClean="0" sz="900" spc="0" b="1">
                <a:solidFill>
                  <a:srgbClr val="808080"/>
                </a:solidFill>
                <a:latin typeface="Arial"/>
                <a:cs typeface="Arial"/>
              </a:rPr>
              <a:t>(</a:t>
            </a:r>
            <a:r>
              <a:rPr dirty="0" smtClean="0" sz="900" spc="-4" b="1">
                <a:solidFill>
                  <a:srgbClr val="808080"/>
                </a:solidFill>
                <a:latin typeface="Arial"/>
                <a:cs typeface="Arial"/>
              </a:rPr>
              <a:t>I</a:t>
            </a:r>
            <a:r>
              <a:rPr dirty="0" smtClean="0" sz="900" spc="4" b="1">
                <a:solidFill>
                  <a:srgbClr val="808080"/>
                </a:solidFill>
                <a:latin typeface="Arial"/>
                <a:cs typeface="Arial"/>
              </a:rPr>
              <a:t>B</a:t>
            </a:r>
            <a:r>
              <a:rPr dirty="0" smtClean="0" sz="900" spc="14" b="1">
                <a:solidFill>
                  <a:srgbClr val="808080"/>
                </a:solidFill>
                <a:latin typeface="Arial"/>
                <a:cs typeface="Arial"/>
              </a:rPr>
              <a:t>M</a:t>
            </a:r>
            <a:r>
              <a:rPr dirty="0" smtClean="0" sz="900" spc="0" b="1">
                <a:solidFill>
                  <a:srgbClr val="808080"/>
                </a:solidFill>
                <a:latin typeface="Arial"/>
                <a:cs typeface="Arial"/>
              </a:rPr>
              <a:t>)</a:t>
            </a:r>
            <a:endParaRPr sz="900">
              <a:latin typeface="Arial"/>
              <a:cs typeface="Arial"/>
            </a:endParaRPr>
          </a:p>
        </p:txBody>
      </p:sp>
      <p:sp>
        <p:nvSpPr>
          <p:cNvPr id="431" name="object 431"/>
          <p:cNvSpPr txBox="1"/>
          <p:nvPr/>
        </p:nvSpPr>
        <p:spPr>
          <a:xfrm>
            <a:off x="109524" y="6633699"/>
            <a:ext cx="2386151" cy="13208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975"/>
              </a:lnSpc>
              <a:spcBef>
                <a:spcPts val="48"/>
              </a:spcBef>
            </a:pPr>
            <a:r>
              <a:rPr dirty="0" smtClean="0" sz="850" spc="0">
                <a:solidFill>
                  <a:srgbClr val="B1B1B1"/>
                </a:solidFill>
                <a:latin typeface="Symbol"/>
                <a:cs typeface="Symbol"/>
              </a:rPr>
              <a:t></a:t>
            </a:r>
            <a:r>
              <a:rPr dirty="0" smtClean="0" sz="850" spc="0">
                <a:solidFill>
                  <a:srgbClr val="B1B1B1"/>
                </a:solidFill>
                <a:latin typeface="Times New Roman"/>
                <a:cs typeface="Times New Roman"/>
              </a:rPr>
              <a:t> </a:t>
            </a:r>
            <a:r>
              <a:rPr dirty="0" smtClean="0" sz="850" spc="51">
                <a:solidFill>
                  <a:srgbClr val="B1B1B1"/>
                </a:solidFill>
                <a:latin typeface="Times New Roman"/>
                <a:cs typeface="Times New Roman"/>
              </a:rPr>
              <a:t> 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S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A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P</a:t>
            </a:r>
            <a:r>
              <a:rPr dirty="0" smtClean="0" sz="700" spc="-23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A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G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2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0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0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2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,</a:t>
            </a:r>
            <a:r>
              <a:rPr dirty="0" smtClean="0" sz="700" spc="12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T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itle</a:t>
            </a:r>
            <a:r>
              <a:rPr dirty="0" smtClean="0" sz="700" spc="-18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o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f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P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r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e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s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e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n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t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a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ti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o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n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,</a:t>
            </a:r>
            <a:r>
              <a:rPr dirty="0" smtClean="0" sz="700" spc="13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S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p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e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a</a:t>
            </a:r>
            <a:r>
              <a:rPr dirty="0" smtClean="0" sz="700" spc="9">
                <a:solidFill>
                  <a:srgbClr val="B1B1B1"/>
                </a:solidFill>
                <a:latin typeface="Arial"/>
                <a:cs typeface="Arial"/>
              </a:rPr>
              <a:t>k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e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r</a:t>
            </a:r>
            <a:r>
              <a:rPr dirty="0" smtClean="0" sz="700" spc="-20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Na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m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e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1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74</a:t>
            </a:r>
            <a:endParaRPr sz="700">
              <a:latin typeface="Arial"/>
              <a:cs typeface="Arial"/>
            </a:endParaRPr>
          </a:p>
        </p:txBody>
      </p:sp>
      <p:sp>
        <p:nvSpPr>
          <p:cNvPr id="432" name="object 432"/>
          <p:cNvSpPr txBox="1"/>
          <p:nvPr/>
        </p:nvSpPr>
        <p:spPr>
          <a:xfrm>
            <a:off x="2335255" y="3555506"/>
            <a:ext cx="183566" cy="148013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20"/>
              </a:lnSpc>
              <a:spcBef>
                <a:spcPts val="55"/>
              </a:spcBef>
            </a:pPr>
            <a:r>
              <a:rPr dirty="0" smtClean="0" sz="1000" spc="-9" b="1">
                <a:latin typeface="Arial"/>
                <a:cs typeface="Arial"/>
              </a:rPr>
              <a:t>A</a:t>
            </a:r>
            <a:r>
              <a:rPr dirty="0" smtClean="0" sz="1000" spc="-9" b="1">
                <a:latin typeface="Arial"/>
                <a:cs typeface="Arial"/>
              </a:rPr>
              <a:t>B</a:t>
            </a:r>
            <a:r>
              <a:rPr dirty="0" smtClean="0" sz="1000" spc="9" b="1">
                <a:latin typeface="Arial"/>
                <a:cs typeface="Arial"/>
              </a:rPr>
              <a:t>I</a:t>
            </a:r>
            <a:r>
              <a:rPr dirty="0" smtClean="0" sz="1000" spc="0" b="1">
                <a:latin typeface="Arial"/>
                <a:cs typeface="Arial"/>
              </a:rPr>
              <a:t>L</a:t>
            </a:r>
            <a:r>
              <a:rPr dirty="0" smtClean="0" sz="1000" spc="4" b="1">
                <a:latin typeface="Arial"/>
                <a:cs typeface="Arial"/>
              </a:rPr>
              <a:t>I</a:t>
            </a:r>
            <a:r>
              <a:rPr dirty="0" smtClean="0" sz="1000" spc="14" b="1">
                <a:latin typeface="Arial"/>
                <a:cs typeface="Arial"/>
              </a:rPr>
              <a:t>T</a:t>
            </a:r>
            <a:r>
              <a:rPr dirty="0" smtClean="0" sz="1000" spc="0" b="1">
                <a:latin typeface="Arial"/>
                <a:cs typeface="Arial"/>
              </a:rPr>
              <a:t>Y</a:t>
            </a:r>
            <a:r>
              <a:rPr dirty="0" smtClean="0" sz="1000" spc="0" b="1">
                <a:latin typeface="Arial"/>
                <a:cs typeface="Arial"/>
              </a:rPr>
              <a:t> </a:t>
            </a:r>
            <a:r>
              <a:rPr dirty="0" smtClean="0" sz="1000" spc="38" b="1">
                <a:latin typeface="Arial"/>
                <a:cs typeface="Arial"/>
              </a:rPr>
              <a:t> </a:t>
            </a:r>
            <a:r>
              <a:rPr dirty="0" smtClean="0" sz="1000" spc="14" b="1">
                <a:latin typeface="Arial"/>
                <a:cs typeface="Arial"/>
              </a:rPr>
              <a:t>T</a:t>
            </a:r>
            <a:r>
              <a:rPr dirty="0" smtClean="0" sz="1000" spc="0" b="1">
                <a:latin typeface="Arial"/>
                <a:cs typeface="Arial"/>
              </a:rPr>
              <a:t>O</a:t>
            </a:r>
            <a:r>
              <a:rPr dirty="0" smtClean="0" sz="1000" spc="130" b="1">
                <a:latin typeface="Arial"/>
                <a:cs typeface="Arial"/>
              </a:rPr>
              <a:t> </a:t>
            </a:r>
            <a:r>
              <a:rPr dirty="0" smtClean="0" sz="1000" spc="47" b="1">
                <a:latin typeface="Arial"/>
                <a:cs typeface="Arial"/>
              </a:rPr>
              <a:t>E</a:t>
            </a:r>
            <a:r>
              <a:rPr dirty="0" smtClean="0" sz="1000" spc="47" b="1">
                <a:latin typeface="Arial"/>
                <a:cs typeface="Arial"/>
              </a:rPr>
              <a:t>X</a:t>
            </a:r>
            <a:r>
              <a:rPr dirty="0" smtClean="0" sz="1000" spc="47" b="1">
                <a:latin typeface="Arial"/>
                <a:cs typeface="Arial"/>
              </a:rPr>
              <a:t>E</a:t>
            </a:r>
            <a:r>
              <a:rPr dirty="0" smtClean="0" sz="1000" spc="68" b="1">
                <a:latin typeface="Arial"/>
                <a:cs typeface="Arial"/>
              </a:rPr>
              <a:t>C</a:t>
            </a:r>
            <a:r>
              <a:rPr dirty="0" smtClean="0" sz="1000" spc="46" b="1">
                <a:latin typeface="Arial"/>
                <a:cs typeface="Arial"/>
              </a:rPr>
              <a:t>U</a:t>
            </a:r>
            <a:r>
              <a:rPr dirty="0" smtClean="0" sz="1000" spc="64" b="1">
                <a:latin typeface="Arial"/>
                <a:cs typeface="Arial"/>
              </a:rPr>
              <a:t>T</a:t>
            </a:r>
            <a:r>
              <a:rPr dirty="0" smtClean="0" sz="1000" spc="53" b="1">
                <a:latin typeface="Arial"/>
                <a:cs typeface="Arial"/>
              </a:rPr>
              <a:t>E</a:t>
            </a:r>
            <a:endParaRPr sz="1000">
              <a:latin typeface="Arial"/>
              <a:cs typeface="Arial"/>
            </a:endParaRPr>
          </a:p>
        </p:txBody>
      </p:sp>
      <p:sp>
        <p:nvSpPr>
          <p:cNvPr id="433" name="object 433"/>
          <p:cNvSpPr txBox="1"/>
          <p:nvPr/>
        </p:nvSpPr>
        <p:spPr>
          <a:xfrm>
            <a:off x="1321307" y="774203"/>
            <a:ext cx="6515446" cy="530768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R="12700">
              <a:lnSpc>
                <a:spcPts val="900"/>
              </a:lnSpc>
              <a:spcBef>
                <a:spcPts val="39"/>
              </a:spcBef>
            </a:pPr>
            <a:endParaRPr sz="900"/>
          </a:p>
          <a:p>
            <a:pPr marL="155205" marR="4127540" algn="ctr">
              <a:lnSpc>
                <a:spcPct val="100585"/>
              </a:lnSpc>
              <a:spcBef>
                <a:spcPts val="6000"/>
              </a:spcBef>
            </a:pPr>
            <a:r>
              <a:rPr dirty="0" smtClean="0" sz="1050" spc="-51" b="1">
                <a:latin typeface="Tahoma"/>
                <a:cs typeface="Tahoma"/>
              </a:rPr>
              <a:t>H</a:t>
            </a:r>
            <a:r>
              <a:rPr dirty="0" smtClean="0" sz="1050" spc="-63" b="1">
                <a:latin typeface="Tahoma"/>
                <a:cs typeface="Tahoma"/>
              </a:rPr>
              <a:t>U</a:t>
            </a:r>
            <a:r>
              <a:rPr dirty="0" smtClean="0" sz="1050" spc="-65" b="1">
                <a:latin typeface="Tahoma"/>
                <a:cs typeface="Tahoma"/>
              </a:rPr>
              <a:t>M</a:t>
            </a:r>
            <a:r>
              <a:rPr dirty="0" smtClean="0" sz="1050" spc="-59" b="1">
                <a:latin typeface="Tahoma"/>
                <a:cs typeface="Tahoma"/>
              </a:rPr>
              <a:t>A</a:t>
            </a:r>
            <a:r>
              <a:rPr dirty="0" smtClean="0" sz="1050" spc="-56" b="1">
                <a:latin typeface="Tahoma"/>
                <a:cs typeface="Tahoma"/>
              </a:rPr>
              <a:t>N</a:t>
            </a:r>
            <a:r>
              <a:rPr dirty="0" smtClean="0" sz="1050" spc="34" b="1">
                <a:latin typeface="Tahoma"/>
                <a:cs typeface="Tahoma"/>
              </a:rPr>
              <a:t> </a:t>
            </a:r>
            <a:r>
              <a:rPr dirty="0" smtClean="0" sz="1050" spc="-40" b="1">
                <a:latin typeface="Tahoma"/>
                <a:cs typeface="Tahoma"/>
              </a:rPr>
              <a:t>R</a:t>
            </a:r>
            <a:r>
              <a:rPr dirty="0" smtClean="0" sz="1050" spc="-43" b="1">
                <a:latin typeface="Tahoma"/>
                <a:cs typeface="Tahoma"/>
              </a:rPr>
              <a:t>E</a:t>
            </a:r>
            <a:r>
              <a:rPr dirty="0" smtClean="0" sz="1050" spc="-44" b="1">
                <a:latin typeface="Tahoma"/>
                <a:cs typeface="Tahoma"/>
              </a:rPr>
              <a:t>S</a:t>
            </a:r>
            <a:r>
              <a:rPr dirty="0" smtClean="0" sz="1050" spc="-33" b="1">
                <a:latin typeface="Tahoma"/>
                <a:cs typeface="Tahoma"/>
              </a:rPr>
              <a:t>O</a:t>
            </a:r>
            <a:r>
              <a:rPr dirty="0" smtClean="0" sz="1050" spc="-56" b="1">
                <a:latin typeface="Tahoma"/>
                <a:cs typeface="Tahoma"/>
              </a:rPr>
              <a:t>U</a:t>
            </a:r>
            <a:r>
              <a:rPr dirty="0" smtClean="0" sz="1050" spc="-40" b="1">
                <a:latin typeface="Tahoma"/>
                <a:cs typeface="Tahoma"/>
              </a:rPr>
              <a:t>R</a:t>
            </a:r>
            <a:r>
              <a:rPr dirty="0" smtClean="0" sz="1050" spc="-46" b="1">
                <a:latin typeface="Tahoma"/>
                <a:cs typeface="Tahoma"/>
              </a:rPr>
              <a:t>C</a:t>
            </a:r>
            <a:r>
              <a:rPr dirty="0" smtClean="0" sz="1050" spc="-28" b="1">
                <a:latin typeface="Tahoma"/>
                <a:cs typeface="Tahoma"/>
              </a:rPr>
              <a:t>E</a:t>
            </a:r>
            <a:r>
              <a:rPr dirty="0" smtClean="0" sz="1050" spc="-44" b="1">
                <a:latin typeface="Tahoma"/>
                <a:cs typeface="Tahoma"/>
              </a:rPr>
              <a:t>S</a:t>
            </a:r>
            <a:r>
              <a:rPr dirty="0" smtClean="0" sz="1050" spc="-41" b="1">
                <a:latin typeface="Tahoma"/>
                <a:cs typeface="Tahoma"/>
              </a:rPr>
              <a:t>/</a:t>
            </a:r>
            <a:r>
              <a:rPr dirty="0" smtClean="0" sz="1050" spc="-26" b="1">
                <a:latin typeface="Tahoma"/>
                <a:cs typeface="Tahoma"/>
              </a:rPr>
              <a:t>F</a:t>
            </a:r>
            <a:r>
              <a:rPr dirty="0" smtClean="0" sz="1050" spc="-39" b="1">
                <a:latin typeface="Tahoma"/>
                <a:cs typeface="Tahoma"/>
              </a:rPr>
              <a:t>IN</a:t>
            </a:r>
            <a:r>
              <a:rPr dirty="0" smtClean="0" sz="1050" spc="-53" b="1">
                <a:latin typeface="Tahoma"/>
                <a:cs typeface="Tahoma"/>
              </a:rPr>
              <a:t>A</a:t>
            </a:r>
            <a:r>
              <a:rPr dirty="0" smtClean="0" sz="1050" spc="-33" b="1">
                <a:latin typeface="Tahoma"/>
                <a:cs typeface="Tahoma"/>
              </a:rPr>
              <a:t>N</a:t>
            </a:r>
            <a:r>
              <a:rPr dirty="0" smtClean="0" sz="1050" spc="-46" b="1">
                <a:latin typeface="Tahoma"/>
                <a:cs typeface="Tahoma"/>
              </a:rPr>
              <a:t>C</a:t>
            </a:r>
            <a:r>
              <a:rPr dirty="0" smtClean="0" sz="1050" spc="-30" b="1">
                <a:latin typeface="Tahoma"/>
                <a:cs typeface="Tahoma"/>
              </a:rPr>
              <a:t>I</a:t>
            </a:r>
            <a:r>
              <a:rPr dirty="0" smtClean="0" sz="1050" spc="-48" b="1">
                <a:latin typeface="Tahoma"/>
                <a:cs typeface="Tahoma"/>
              </a:rPr>
              <a:t>A</a:t>
            </a:r>
            <a:r>
              <a:rPr dirty="0" smtClean="0" sz="1050" spc="-16" b="1">
                <a:latin typeface="Tahoma"/>
                <a:cs typeface="Tahoma"/>
              </a:rPr>
              <a:t>L</a:t>
            </a:r>
            <a:r>
              <a:rPr dirty="0" smtClean="0" sz="1050" spc="-39" b="1">
                <a:latin typeface="Tahoma"/>
                <a:cs typeface="Tahoma"/>
              </a:rPr>
              <a:t>S</a:t>
            </a:r>
            <a:endParaRPr sz="1050">
              <a:latin typeface="Tahoma"/>
              <a:cs typeface="Tahoma"/>
            </a:endParaRPr>
          </a:p>
          <a:p>
            <a:pPr marL="1957552">
              <a:lnSpc>
                <a:spcPct val="95825"/>
              </a:lnSpc>
              <a:spcBef>
                <a:spcPts val="135"/>
              </a:spcBef>
              <a:tabLst>
                <a:tab pos="3975100" algn="l"/>
              </a:tabLst>
            </a:pPr>
            <a:r>
              <a:rPr dirty="0" smtClean="0" sz="900" spc="4" b="1">
                <a:latin typeface="Arial"/>
                <a:cs typeface="Arial"/>
              </a:rPr>
              <a:t>C</a:t>
            </a:r>
            <a:r>
              <a:rPr dirty="0" smtClean="0" sz="900" spc="-4" b="1">
                <a:latin typeface="Arial"/>
                <a:cs typeface="Arial"/>
              </a:rPr>
              <a:t>h</a:t>
            </a:r>
            <a:r>
              <a:rPr dirty="0" smtClean="0" sz="900" spc="4" b="1">
                <a:latin typeface="Arial"/>
                <a:cs typeface="Arial"/>
              </a:rPr>
              <a:t>a</a:t>
            </a:r>
            <a:r>
              <a:rPr dirty="0" smtClean="0" sz="900" spc="-9" b="1">
                <a:latin typeface="Arial"/>
                <a:cs typeface="Arial"/>
              </a:rPr>
              <a:t>l</a:t>
            </a:r>
            <a:r>
              <a:rPr dirty="0" smtClean="0" sz="900" spc="-9" b="1">
                <a:latin typeface="Arial"/>
                <a:cs typeface="Arial"/>
              </a:rPr>
              <a:t>l</a:t>
            </a:r>
            <a:r>
              <a:rPr dirty="0" smtClean="0" sz="900" spc="4" b="1">
                <a:latin typeface="Arial"/>
                <a:cs typeface="Arial"/>
              </a:rPr>
              <a:t>e</a:t>
            </a:r>
            <a:r>
              <a:rPr dirty="0" smtClean="0" sz="900" spc="-4" b="1">
                <a:latin typeface="Arial"/>
                <a:cs typeface="Arial"/>
              </a:rPr>
              <a:t>n</a:t>
            </a:r>
            <a:r>
              <a:rPr dirty="0" smtClean="0" sz="900" spc="-4" b="1">
                <a:latin typeface="Arial"/>
                <a:cs typeface="Arial"/>
              </a:rPr>
              <a:t>g</a:t>
            </a:r>
            <a:r>
              <a:rPr dirty="0" smtClean="0" sz="900" spc="4" b="1">
                <a:latin typeface="Arial"/>
                <a:cs typeface="Arial"/>
              </a:rPr>
              <a:t>e</a:t>
            </a:r>
            <a:r>
              <a:rPr dirty="0" smtClean="0" sz="900" spc="4" b="1">
                <a:latin typeface="Arial"/>
                <a:cs typeface="Arial"/>
              </a:rPr>
              <a:t>r</a:t>
            </a:r>
            <a:r>
              <a:rPr dirty="0" smtClean="0" sz="900" spc="0" b="1">
                <a:latin typeface="Arial"/>
                <a:cs typeface="Arial"/>
              </a:rPr>
              <a:t>s</a:t>
            </a:r>
            <a:r>
              <a:rPr dirty="0" smtClean="0" sz="900" spc="0" b="1">
                <a:latin typeface="Arial"/>
                <a:cs typeface="Arial"/>
              </a:rPr>
              <a:t>	</a:t>
            </a:r>
            <a:r>
              <a:rPr dirty="0" smtClean="0" sz="900" spc="-4" b="1">
                <a:latin typeface="Arial"/>
                <a:cs typeface="Arial"/>
              </a:rPr>
              <a:t>L</a:t>
            </a:r>
            <a:r>
              <a:rPr dirty="0" smtClean="0" sz="900" spc="4" b="1">
                <a:latin typeface="Arial"/>
                <a:cs typeface="Arial"/>
              </a:rPr>
              <a:t>e</a:t>
            </a:r>
            <a:r>
              <a:rPr dirty="0" smtClean="0" sz="900" spc="4" b="1">
                <a:latin typeface="Arial"/>
                <a:cs typeface="Arial"/>
              </a:rPr>
              <a:t>a</a:t>
            </a:r>
            <a:r>
              <a:rPr dirty="0" smtClean="0" sz="900" spc="-4" b="1">
                <a:latin typeface="Arial"/>
                <a:cs typeface="Arial"/>
              </a:rPr>
              <a:t>d</a:t>
            </a:r>
            <a:r>
              <a:rPr dirty="0" smtClean="0" sz="900" spc="4" b="1">
                <a:latin typeface="Arial"/>
                <a:cs typeface="Arial"/>
              </a:rPr>
              <a:t>e</a:t>
            </a:r>
            <a:r>
              <a:rPr dirty="0" smtClean="0" sz="900" spc="4" b="1">
                <a:latin typeface="Arial"/>
                <a:cs typeface="Arial"/>
              </a:rPr>
              <a:t>r</a:t>
            </a:r>
            <a:r>
              <a:rPr dirty="0" smtClean="0" sz="900" spc="0" b="1">
                <a:latin typeface="Arial"/>
                <a:cs typeface="Arial"/>
              </a:rPr>
              <a:t>s</a:t>
            </a:r>
            <a:endParaRPr sz="900">
              <a:latin typeface="Arial"/>
              <a:cs typeface="Arial"/>
            </a:endParaRPr>
          </a:p>
          <a:p>
            <a:pPr marL="4314840">
              <a:lnSpc>
                <a:spcPct val="95825"/>
              </a:lnSpc>
              <a:spcBef>
                <a:spcPts val="6675"/>
              </a:spcBef>
            </a:pPr>
            <a:r>
              <a:rPr dirty="0" smtClean="0" sz="1550" spc="25" b="1">
                <a:solidFill>
                  <a:srgbClr val="808080"/>
                </a:solidFill>
                <a:latin typeface="Arial"/>
                <a:cs typeface="Arial"/>
              </a:rPr>
              <a:t>S</a:t>
            </a:r>
            <a:r>
              <a:rPr dirty="0" smtClean="0" sz="1550" spc="-34" b="1">
                <a:solidFill>
                  <a:srgbClr val="808080"/>
                </a:solidFill>
                <a:latin typeface="Arial"/>
                <a:cs typeface="Arial"/>
              </a:rPr>
              <a:t>A</a:t>
            </a:r>
            <a:r>
              <a:rPr dirty="0" smtClean="0" sz="1550" spc="0" b="1">
                <a:solidFill>
                  <a:srgbClr val="808080"/>
                </a:solidFill>
                <a:latin typeface="Arial"/>
                <a:cs typeface="Arial"/>
              </a:rPr>
              <a:t>P</a:t>
            </a:r>
            <a:endParaRPr sz="1550">
              <a:latin typeface="Arial"/>
              <a:cs typeface="Arial"/>
            </a:endParaRPr>
          </a:p>
          <a:p>
            <a:pPr marL="4008003">
              <a:lnSpc>
                <a:spcPct val="95825"/>
              </a:lnSpc>
              <a:spcBef>
                <a:spcPts val="2854"/>
              </a:spcBef>
            </a:pPr>
            <a:r>
              <a:rPr dirty="0" smtClean="0" sz="900" spc="-4" b="1">
                <a:solidFill>
                  <a:srgbClr val="808080"/>
                </a:solidFill>
                <a:latin typeface="Arial"/>
                <a:cs typeface="Arial"/>
              </a:rPr>
              <a:t>O</a:t>
            </a:r>
            <a:r>
              <a:rPr dirty="0" smtClean="0" sz="900" spc="4" b="1">
                <a:solidFill>
                  <a:srgbClr val="808080"/>
                </a:solidFill>
                <a:latin typeface="Arial"/>
                <a:cs typeface="Arial"/>
              </a:rPr>
              <a:t>r</a:t>
            </a:r>
            <a:r>
              <a:rPr dirty="0" smtClean="0" sz="900" spc="4" b="1">
                <a:solidFill>
                  <a:srgbClr val="808080"/>
                </a:solidFill>
                <a:latin typeface="Arial"/>
                <a:cs typeface="Arial"/>
              </a:rPr>
              <a:t>a</a:t>
            </a:r>
            <a:r>
              <a:rPr dirty="0" smtClean="0" sz="900" spc="4" b="1">
                <a:solidFill>
                  <a:srgbClr val="808080"/>
                </a:solidFill>
                <a:latin typeface="Arial"/>
                <a:cs typeface="Arial"/>
              </a:rPr>
              <a:t>c</a:t>
            </a:r>
            <a:r>
              <a:rPr dirty="0" smtClean="0" sz="900" spc="-9" b="1">
                <a:solidFill>
                  <a:srgbClr val="808080"/>
                </a:solidFill>
                <a:latin typeface="Arial"/>
                <a:cs typeface="Arial"/>
              </a:rPr>
              <a:t>l</a:t>
            </a:r>
            <a:r>
              <a:rPr dirty="0" smtClean="0" sz="900" spc="0" b="1">
                <a:solidFill>
                  <a:srgbClr val="808080"/>
                </a:solidFill>
                <a:latin typeface="Arial"/>
                <a:cs typeface="Arial"/>
              </a:rPr>
              <a:t>e</a:t>
            </a:r>
            <a:endParaRPr sz="900">
              <a:latin typeface="Arial"/>
              <a:cs typeface="Arial"/>
            </a:endParaRPr>
          </a:p>
          <a:p>
            <a:pPr marL="1494897">
              <a:lnSpc>
                <a:spcPts val="1034"/>
              </a:lnSpc>
              <a:spcBef>
                <a:spcPts val="668"/>
              </a:spcBef>
              <a:tabLst>
                <a:tab pos="2667000" algn="l"/>
                <a:tab pos="3556000" algn="l"/>
              </a:tabLst>
            </a:pPr>
            <a:r>
              <a:rPr dirty="0" smtClean="0" sz="900" spc="-25" b="1">
                <a:solidFill>
                  <a:srgbClr val="808080"/>
                </a:solidFill>
                <a:latin typeface="Arial"/>
                <a:cs typeface="Arial"/>
              </a:rPr>
              <a:t>J</a:t>
            </a:r>
            <a:r>
              <a:rPr dirty="0" smtClean="0" sz="900" spc="-34" b="1">
                <a:solidFill>
                  <a:srgbClr val="808080"/>
                </a:solidFill>
                <a:latin typeface="Arial"/>
                <a:cs typeface="Arial"/>
              </a:rPr>
              <a:t>D</a:t>
            </a:r>
            <a:r>
              <a:rPr dirty="0" smtClean="0" sz="900" spc="-35" b="1">
                <a:solidFill>
                  <a:srgbClr val="808080"/>
                </a:solidFill>
                <a:latin typeface="Arial"/>
                <a:cs typeface="Arial"/>
              </a:rPr>
              <a:t>E</a:t>
            </a:r>
            <a:r>
              <a:rPr dirty="0" smtClean="0" sz="900" spc="-19" b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mtClean="0" sz="900" spc="4" b="1">
                <a:solidFill>
                  <a:srgbClr val="808080"/>
                </a:solidFill>
                <a:latin typeface="Arial"/>
                <a:cs typeface="Arial"/>
              </a:rPr>
              <a:t>R</a:t>
            </a:r>
            <a:r>
              <a:rPr dirty="0" smtClean="0" sz="900" spc="0" b="1">
                <a:solidFill>
                  <a:srgbClr val="808080"/>
                </a:solidFill>
                <a:latin typeface="Arial"/>
                <a:cs typeface="Arial"/>
              </a:rPr>
              <a:t>PG</a:t>
            </a:r>
            <a:r>
              <a:rPr dirty="0" smtClean="0" sz="900" spc="0" b="1">
                <a:solidFill>
                  <a:srgbClr val="808080"/>
                </a:solidFill>
                <a:latin typeface="Arial"/>
                <a:cs typeface="Arial"/>
              </a:rPr>
              <a:t>	</a:t>
            </a:r>
            <a:r>
              <a:rPr dirty="0" smtClean="0" baseline="-19325" sz="1350" spc="4" b="1">
                <a:solidFill>
                  <a:srgbClr val="808080"/>
                </a:solidFill>
                <a:latin typeface="Arial"/>
                <a:cs typeface="Arial"/>
              </a:rPr>
              <a:t>C</a:t>
            </a:r>
            <a:r>
              <a:rPr dirty="0" smtClean="0" baseline="-19325" sz="1350" spc="4" b="1">
                <a:solidFill>
                  <a:srgbClr val="808080"/>
                </a:solidFill>
                <a:latin typeface="Arial"/>
                <a:cs typeface="Arial"/>
              </a:rPr>
              <a:t>y</a:t>
            </a:r>
            <a:r>
              <a:rPr dirty="0" smtClean="0" baseline="-19325" sz="1350" spc="-4" b="1">
                <a:solidFill>
                  <a:srgbClr val="808080"/>
                </a:solidFill>
                <a:latin typeface="Arial"/>
                <a:cs typeface="Arial"/>
              </a:rPr>
              <a:t>b</a:t>
            </a:r>
            <a:r>
              <a:rPr dirty="0" smtClean="0" baseline="-19325" sz="1350" spc="-4" b="1">
                <a:solidFill>
                  <a:srgbClr val="808080"/>
                </a:solidFill>
                <a:latin typeface="Arial"/>
                <a:cs typeface="Arial"/>
              </a:rPr>
              <a:t>o</a:t>
            </a:r>
            <a:r>
              <a:rPr dirty="0" smtClean="0" baseline="-19325" sz="1350" spc="4" b="1">
                <a:solidFill>
                  <a:srgbClr val="808080"/>
                </a:solidFill>
                <a:latin typeface="Arial"/>
                <a:cs typeface="Arial"/>
              </a:rPr>
              <a:t>r</a:t>
            </a:r>
            <a:r>
              <a:rPr dirty="0" smtClean="0" baseline="-19325" sz="1350" spc="0" b="1">
                <a:solidFill>
                  <a:srgbClr val="808080"/>
                </a:solidFill>
                <a:latin typeface="Arial"/>
                <a:cs typeface="Arial"/>
              </a:rPr>
              <a:t>g</a:t>
            </a:r>
            <a:r>
              <a:rPr dirty="0" smtClean="0" baseline="-19325" sz="1350" spc="0" b="1">
                <a:solidFill>
                  <a:srgbClr val="808080"/>
                </a:solidFill>
                <a:latin typeface="Arial"/>
                <a:cs typeface="Arial"/>
              </a:rPr>
              <a:t>	</a:t>
            </a:r>
            <a:r>
              <a:rPr dirty="0" smtClean="0" baseline="-25767" sz="1350" spc="-4" b="1">
                <a:solidFill>
                  <a:srgbClr val="808080"/>
                </a:solidFill>
                <a:latin typeface="Arial"/>
                <a:cs typeface="Arial"/>
              </a:rPr>
              <a:t>L</a:t>
            </a:r>
            <a:r>
              <a:rPr dirty="0" smtClean="0" baseline="-25767" sz="1350" spc="4" b="1">
                <a:solidFill>
                  <a:srgbClr val="808080"/>
                </a:solidFill>
                <a:latin typeface="Arial"/>
                <a:cs typeface="Arial"/>
              </a:rPr>
              <a:t>a</a:t>
            </a:r>
            <a:r>
              <a:rPr dirty="0" smtClean="0" baseline="-25767" sz="1350" spc="9" b="1">
                <a:solidFill>
                  <a:srgbClr val="808080"/>
                </a:solidFill>
                <a:latin typeface="Arial"/>
                <a:cs typeface="Arial"/>
              </a:rPr>
              <a:t>w</a:t>
            </a:r>
            <a:r>
              <a:rPr dirty="0" smtClean="0" baseline="-25767" sz="1350" spc="4" b="1">
                <a:solidFill>
                  <a:srgbClr val="808080"/>
                </a:solidFill>
                <a:latin typeface="Arial"/>
                <a:cs typeface="Arial"/>
              </a:rPr>
              <a:t>s</a:t>
            </a:r>
            <a:r>
              <a:rPr dirty="0" smtClean="0" baseline="-25767" sz="1350" spc="-4" b="1">
                <a:solidFill>
                  <a:srgbClr val="808080"/>
                </a:solidFill>
                <a:latin typeface="Arial"/>
                <a:cs typeface="Arial"/>
              </a:rPr>
              <a:t>o</a:t>
            </a:r>
            <a:r>
              <a:rPr dirty="0" smtClean="0" baseline="-25767" sz="1350" spc="0" b="1">
                <a:solidFill>
                  <a:srgbClr val="808080"/>
                </a:solidFill>
                <a:latin typeface="Arial"/>
                <a:cs typeface="Arial"/>
              </a:rPr>
              <a:t>n</a:t>
            </a:r>
            <a:endParaRPr sz="900">
              <a:latin typeface="Arial"/>
              <a:cs typeface="Arial"/>
            </a:endParaRPr>
          </a:p>
          <a:p>
            <a:pPr marL="3612596" marR="2562047" indent="-237208">
              <a:lnSpc>
                <a:spcPts val="1034"/>
              </a:lnSpc>
              <a:spcBef>
                <a:spcPts val="1421"/>
              </a:spcBef>
            </a:pPr>
            <a:r>
              <a:rPr dirty="0" smtClean="0" sz="900" spc="-25" b="1">
                <a:solidFill>
                  <a:srgbClr val="808080"/>
                </a:solidFill>
                <a:latin typeface="Arial"/>
                <a:cs typeface="Arial"/>
              </a:rPr>
              <a:t>J</a:t>
            </a:r>
            <a:r>
              <a:rPr dirty="0" smtClean="0" sz="900" spc="-34" b="1">
                <a:solidFill>
                  <a:srgbClr val="808080"/>
                </a:solidFill>
                <a:latin typeface="Arial"/>
                <a:cs typeface="Arial"/>
              </a:rPr>
              <a:t>D</a:t>
            </a:r>
            <a:r>
              <a:rPr dirty="0" smtClean="0" sz="900" spc="-35" b="1">
                <a:solidFill>
                  <a:srgbClr val="808080"/>
                </a:solidFill>
                <a:latin typeface="Arial"/>
                <a:cs typeface="Arial"/>
              </a:rPr>
              <a:t>E</a:t>
            </a:r>
            <a:r>
              <a:rPr dirty="0" smtClean="0" sz="900" spc="-19" b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mtClean="0" sz="900" spc="-4" b="1">
                <a:solidFill>
                  <a:srgbClr val="808080"/>
                </a:solidFill>
                <a:latin typeface="Arial"/>
                <a:cs typeface="Arial"/>
              </a:rPr>
              <a:t>O</a:t>
            </a:r>
            <a:r>
              <a:rPr dirty="0" smtClean="0" sz="900" spc="0" b="1">
                <a:solidFill>
                  <a:srgbClr val="808080"/>
                </a:solidFill>
                <a:latin typeface="Arial"/>
                <a:cs typeface="Arial"/>
              </a:rPr>
              <a:t>W</a:t>
            </a:r>
            <a:r>
              <a:rPr dirty="0" smtClean="0" sz="900" spc="0" b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endParaRPr sz="900">
              <a:latin typeface="Arial"/>
              <a:cs typeface="Arial"/>
            </a:endParaRPr>
          </a:p>
          <a:p>
            <a:pPr marL="3612596" marR="2562047">
              <a:lnSpc>
                <a:spcPts val="1034"/>
              </a:lnSpc>
              <a:spcBef>
                <a:spcPts val="861"/>
              </a:spcBef>
            </a:pPr>
            <a:r>
              <a:rPr dirty="0" smtClean="0" sz="900" spc="14" b="1">
                <a:solidFill>
                  <a:srgbClr val="808080"/>
                </a:solidFill>
                <a:latin typeface="Arial"/>
                <a:cs typeface="Arial"/>
              </a:rPr>
              <a:t>M</a:t>
            </a:r>
            <a:r>
              <a:rPr dirty="0" smtClean="0" sz="900" spc="4" b="1">
                <a:solidFill>
                  <a:srgbClr val="808080"/>
                </a:solidFill>
                <a:latin typeface="Arial"/>
                <a:cs typeface="Arial"/>
              </a:rPr>
              <a:t>e</a:t>
            </a:r>
            <a:r>
              <a:rPr dirty="0" smtClean="0" sz="900" spc="-14" b="1">
                <a:solidFill>
                  <a:srgbClr val="808080"/>
                </a:solidFill>
                <a:latin typeface="Arial"/>
                <a:cs typeface="Arial"/>
              </a:rPr>
              <a:t>t</a:t>
            </a:r>
            <a:r>
              <a:rPr dirty="0" smtClean="0" sz="900" spc="4" b="1">
                <a:solidFill>
                  <a:srgbClr val="808080"/>
                </a:solidFill>
                <a:latin typeface="Arial"/>
                <a:cs typeface="Arial"/>
              </a:rPr>
              <a:t>a</a:t>
            </a:r>
            <a:r>
              <a:rPr dirty="0" smtClean="0" sz="900" spc="0" b="1">
                <a:solidFill>
                  <a:srgbClr val="808080"/>
                </a:solidFill>
                <a:latin typeface="Arial"/>
                <a:cs typeface="Arial"/>
              </a:rPr>
              <a:t>4</a:t>
            </a:r>
            <a:endParaRPr sz="900">
              <a:latin typeface="Arial"/>
              <a:cs typeface="Arial"/>
            </a:endParaRPr>
          </a:p>
          <a:p>
            <a:pPr marL="2394542" marR="3799514" algn="ctr">
              <a:lnSpc>
                <a:spcPts val="850"/>
              </a:lnSpc>
              <a:spcBef>
                <a:spcPts val="903"/>
              </a:spcBef>
            </a:pPr>
            <a:r>
              <a:rPr dirty="0" smtClean="0" sz="900" spc="-46" b="1">
                <a:solidFill>
                  <a:srgbClr val="808080"/>
                </a:solidFill>
                <a:latin typeface="Arial"/>
                <a:cs typeface="Arial"/>
              </a:rPr>
              <a:t>G</a:t>
            </a:r>
            <a:r>
              <a:rPr dirty="0" smtClean="0" sz="900" spc="-25" b="1">
                <a:solidFill>
                  <a:srgbClr val="808080"/>
                </a:solidFill>
                <a:latin typeface="Arial"/>
                <a:cs typeface="Arial"/>
              </a:rPr>
              <a:t>e</a:t>
            </a:r>
            <a:r>
              <a:rPr dirty="0" smtClean="0" sz="900" spc="-25" b="1">
                <a:solidFill>
                  <a:srgbClr val="808080"/>
                </a:solidFill>
                <a:latin typeface="Arial"/>
                <a:cs typeface="Arial"/>
              </a:rPr>
              <a:t>a</a:t>
            </a:r>
            <a:r>
              <a:rPr dirty="0" smtClean="0" sz="900" spc="-29" b="1">
                <a:solidFill>
                  <a:srgbClr val="808080"/>
                </a:solidFill>
                <a:latin typeface="Arial"/>
                <a:cs typeface="Arial"/>
              </a:rPr>
              <a:t>c</a:t>
            </a:r>
            <a:endParaRPr sz="900">
              <a:latin typeface="Arial"/>
              <a:cs typeface="Arial"/>
            </a:endParaRPr>
          </a:p>
          <a:p>
            <a:pPr marL="1995974">
              <a:lnSpc>
                <a:spcPct val="95825"/>
              </a:lnSpc>
              <a:spcBef>
                <a:spcPts val="77"/>
              </a:spcBef>
            </a:pPr>
            <a:r>
              <a:rPr dirty="0" smtClean="0" sz="900" spc="0" b="1">
                <a:solidFill>
                  <a:srgbClr val="808080"/>
                </a:solidFill>
                <a:latin typeface="Arial"/>
                <a:cs typeface="Arial"/>
              </a:rPr>
              <a:t>P</a:t>
            </a:r>
            <a:r>
              <a:rPr dirty="0" smtClean="0" sz="900" spc="4" b="1">
                <a:solidFill>
                  <a:srgbClr val="808080"/>
                </a:solidFill>
                <a:latin typeface="Arial"/>
                <a:cs typeface="Arial"/>
              </a:rPr>
              <a:t>D</a:t>
            </a:r>
            <a:r>
              <a:rPr dirty="0" smtClean="0" sz="900" spc="0" b="1">
                <a:solidFill>
                  <a:srgbClr val="808080"/>
                </a:solidFill>
                <a:latin typeface="Arial"/>
                <a:cs typeface="Arial"/>
              </a:rPr>
              <a:t>S</a:t>
            </a:r>
            <a:endParaRPr sz="900">
              <a:latin typeface="Arial"/>
              <a:cs typeface="Arial"/>
            </a:endParaRPr>
          </a:p>
          <a:p>
            <a:pPr marL="1700201" marR="3532266" algn="ctr">
              <a:lnSpc>
                <a:spcPts val="1034"/>
              </a:lnSpc>
              <a:spcBef>
                <a:spcPts val="400"/>
              </a:spcBef>
              <a:tabLst>
                <a:tab pos="2349500" algn="l"/>
              </a:tabLst>
            </a:pPr>
            <a:r>
              <a:rPr dirty="0" smtClean="0" baseline="-22546" sz="1350" spc="4" b="1">
                <a:solidFill>
                  <a:srgbClr val="808080"/>
                </a:solidFill>
                <a:latin typeface="Arial"/>
                <a:cs typeface="Arial"/>
              </a:rPr>
              <a:t>R</a:t>
            </a:r>
            <a:r>
              <a:rPr dirty="0" smtClean="0" baseline="-22546" sz="1350" spc="-4" b="1">
                <a:solidFill>
                  <a:srgbClr val="808080"/>
                </a:solidFill>
                <a:latin typeface="Arial"/>
                <a:cs typeface="Arial"/>
              </a:rPr>
              <a:t>o</a:t>
            </a:r>
            <a:r>
              <a:rPr dirty="0" smtClean="0" baseline="-22546" sz="1350" spc="4" b="1">
                <a:solidFill>
                  <a:srgbClr val="808080"/>
                </a:solidFill>
                <a:latin typeface="Arial"/>
                <a:cs typeface="Arial"/>
              </a:rPr>
              <a:t>s</a:t>
            </a:r>
            <a:r>
              <a:rPr dirty="0" smtClean="0" baseline="-22546" sz="1350" spc="0" b="1">
                <a:solidFill>
                  <a:srgbClr val="808080"/>
                </a:solidFill>
                <a:latin typeface="Arial"/>
                <a:cs typeface="Arial"/>
              </a:rPr>
              <a:t>s</a:t>
            </a:r>
            <a:r>
              <a:rPr dirty="0" smtClean="0" baseline="-22546" sz="1350" spc="0" b="1">
                <a:solidFill>
                  <a:srgbClr val="808080"/>
                </a:solidFill>
                <a:latin typeface="Arial"/>
                <a:cs typeface="Arial"/>
              </a:rPr>
              <a:t>	</a:t>
            </a:r>
            <a:r>
              <a:rPr dirty="0" smtClean="0" sz="900" spc="4" b="1">
                <a:solidFill>
                  <a:srgbClr val="808080"/>
                </a:solidFill>
                <a:latin typeface="Arial"/>
                <a:cs typeface="Arial"/>
              </a:rPr>
              <a:t>H</a:t>
            </a:r>
            <a:r>
              <a:rPr dirty="0" smtClean="0" sz="900" spc="0" b="1">
                <a:solidFill>
                  <a:srgbClr val="808080"/>
                </a:solidFill>
                <a:latin typeface="Arial"/>
                <a:cs typeface="Arial"/>
              </a:rPr>
              <a:t>R</a:t>
            </a:r>
            <a:r>
              <a:rPr dirty="0" smtClean="0" sz="900" spc="-92" b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mtClean="0" sz="900" spc="-62" b="1">
                <a:solidFill>
                  <a:srgbClr val="808080"/>
                </a:solidFill>
                <a:latin typeface="Arial"/>
                <a:cs typeface="Arial"/>
              </a:rPr>
              <a:t>A</a:t>
            </a:r>
            <a:r>
              <a:rPr dirty="0" smtClean="0" sz="900" spc="-25" b="1">
                <a:solidFill>
                  <a:srgbClr val="808080"/>
                </a:solidFill>
                <a:latin typeface="Arial"/>
                <a:cs typeface="Arial"/>
              </a:rPr>
              <a:t>c</a:t>
            </a:r>
            <a:r>
              <a:rPr dirty="0" smtClean="0" sz="900" spc="-25" b="1">
                <a:solidFill>
                  <a:srgbClr val="808080"/>
                </a:solidFill>
                <a:latin typeface="Arial"/>
                <a:cs typeface="Arial"/>
              </a:rPr>
              <a:t>c</a:t>
            </a:r>
            <a:r>
              <a:rPr dirty="0" smtClean="0" sz="900" spc="-25" b="1">
                <a:solidFill>
                  <a:srgbClr val="808080"/>
                </a:solidFill>
                <a:latin typeface="Arial"/>
                <a:cs typeface="Arial"/>
              </a:rPr>
              <a:t>e</a:t>
            </a:r>
            <a:r>
              <a:rPr dirty="0" smtClean="0" sz="900" spc="-25" b="1">
                <a:solidFill>
                  <a:srgbClr val="808080"/>
                </a:solidFill>
                <a:latin typeface="Arial"/>
                <a:cs typeface="Arial"/>
              </a:rPr>
              <a:t>s</a:t>
            </a:r>
            <a:r>
              <a:rPr dirty="0" smtClean="0" sz="900" spc="-29" b="1">
                <a:solidFill>
                  <a:srgbClr val="808080"/>
                </a:solidFill>
                <a:latin typeface="Arial"/>
                <a:cs typeface="Arial"/>
              </a:rPr>
              <a:t>s</a:t>
            </a:r>
            <a:endParaRPr sz="900">
              <a:latin typeface="Arial"/>
              <a:cs typeface="Arial"/>
            </a:endParaRPr>
          </a:p>
          <a:p>
            <a:pPr marL="1912455">
              <a:lnSpc>
                <a:spcPct val="95825"/>
              </a:lnSpc>
              <a:spcBef>
                <a:spcPts val="2795"/>
              </a:spcBef>
              <a:tabLst>
                <a:tab pos="3886200" algn="l"/>
              </a:tabLst>
            </a:pPr>
            <a:r>
              <a:rPr dirty="0" smtClean="0" sz="900" spc="-40" b="1">
                <a:latin typeface="Arial"/>
                <a:cs typeface="Arial"/>
              </a:rPr>
              <a:t>N</a:t>
            </a:r>
            <a:r>
              <a:rPr dirty="0" smtClean="0" sz="900" spc="-26" b="1">
                <a:latin typeface="Arial"/>
                <a:cs typeface="Arial"/>
              </a:rPr>
              <a:t>i</a:t>
            </a:r>
            <a:r>
              <a:rPr dirty="0" smtClean="0" sz="900" spc="-30" b="1">
                <a:latin typeface="Arial"/>
                <a:cs typeface="Arial"/>
              </a:rPr>
              <a:t>c</a:t>
            </a:r>
            <a:r>
              <a:rPr dirty="0" smtClean="0" sz="900" spc="-43" b="1">
                <a:latin typeface="Arial"/>
                <a:cs typeface="Arial"/>
              </a:rPr>
              <a:t>h</a:t>
            </a:r>
            <a:r>
              <a:rPr dirty="0" smtClean="0" sz="900" spc="-34" b="1">
                <a:latin typeface="Arial"/>
                <a:cs typeface="Arial"/>
              </a:rPr>
              <a:t>e</a:t>
            </a:r>
            <a:r>
              <a:rPr dirty="0" smtClean="0" sz="900" spc="9" b="1">
                <a:latin typeface="Arial"/>
                <a:cs typeface="Arial"/>
              </a:rPr>
              <a:t> </a:t>
            </a:r>
            <a:r>
              <a:rPr dirty="0" smtClean="0" sz="900" spc="0" b="1">
                <a:latin typeface="Arial"/>
                <a:cs typeface="Arial"/>
              </a:rPr>
              <a:t>P</a:t>
            </a:r>
            <a:r>
              <a:rPr dirty="0" smtClean="0" sz="900" spc="-9" b="1">
                <a:latin typeface="Arial"/>
                <a:cs typeface="Arial"/>
              </a:rPr>
              <a:t>l</a:t>
            </a:r>
            <a:r>
              <a:rPr dirty="0" smtClean="0" sz="900" spc="4" b="1">
                <a:latin typeface="Arial"/>
                <a:cs typeface="Arial"/>
              </a:rPr>
              <a:t>a</a:t>
            </a:r>
            <a:r>
              <a:rPr dirty="0" smtClean="0" sz="900" spc="4" b="1">
                <a:latin typeface="Arial"/>
                <a:cs typeface="Arial"/>
              </a:rPr>
              <a:t>y</a:t>
            </a:r>
            <a:r>
              <a:rPr dirty="0" smtClean="0" sz="900" spc="4" b="1">
                <a:latin typeface="Arial"/>
                <a:cs typeface="Arial"/>
              </a:rPr>
              <a:t>e</a:t>
            </a:r>
            <a:r>
              <a:rPr dirty="0" smtClean="0" sz="900" spc="-9" b="1">
                <a:latin typeface="Arial"/>
                <a:cs typeface="Arial"/>
              </a:rPr>
              <a:t>r</a:t>
            </a:r>
            <a:r>
              <a:rPr dirty="0" smtClean="0" sz="900" spc="0" b="1">
                <a:latin typeface="Arial"/>
                <a:cs typeface="Arial"/>
              </a:rPr>
              <a:t>s</a:t>
            </a:r>
            <a:r>
              <a:rPr dirty="0" smtClean="0" sz="900" spc="0" b="1">
                <a:latin typeface="Arial"/>
                <a:cs typeface="Arial"/>
              </a:rPr>
              <a:t>	</a:t>
            </a:r>
            <a:r>
              <a:rPr dirty="0" smtClean="0" sz="900" spc="0" b="1">
                <a:latin typeface="Arial"/>
                <a:cs typeface="Arial"/>
              </a:rPr>
              <a:t>V</a:t>
            </a:r>
            <a:r>
              <a:rPr dirty="0" smtClean="0" sz="900" spc="-9" b="1">
                <a:latin typeface="Arial"/>
                <a:cs typeface="Arial"/>
              </a:rPr>
              <a:t>i</a:t>
            </a:r>
            <a:r>
              <a:rPr dirty="0" smtClean="0" sz="900" spc="4" b="1">
                <a:latin typeface="Arial"/>
                <a:cs typeface="Arial"/>
              </a:rPr>
              <a:t>s</a:t>
            </a:r>
            <a:r>
              <a:rPr dirty="0" smtClean="0" sz="900" spc="-9" b="1">
                <a:latin typeface="Arial"/>
                <a:cs typeface="Arial"/>
              </a:rPr>
              <a:t>i</a:t>
            </a:r>
            <a:r>
              <a:rPr dirty="0" smtClean="0" sz="900" spc="9" b="1">
                <a:latin typeface="Arial"/>
                <a:cs typeface="Arial"/>
              </a:rPr>
              <a:t>o</a:t>
            </a:r>
            <a:r>
              <a:rPr dirty="0" smtClean="0" sz="900" spc="-4" b="1">
                <a:latin typeface="Arial"/>
                <a:cs typeface="Arial"/>
              </a:rPr>
              <a:t>n</a:t>
            </a:r>
            <a:r>
              <a:rPr dirty="0" smtClean="0" sz="900" spc="4" b="1">
                <a:latin typeface="Arial"/>
                <a:cs typeface="Arial"/>
              </a:rPr>
              <a:t>a</a:t>
            </a:r>
            <a:r>
              <a:rPr dirty="0" smtClean="0" sz="900" spc="4" b="1">
                <a:latin typeface="Arial"/>
                <a:cs typeface="Arial"/>
              </a:rPr>
              <a:t>r</a:t>
            </a:r>
            <a:r>
              <a:rPr dirty="0" smtClean="0" sz="900" spc="-9" b="1">
                <a:latin typeface="Arial"/>
                <a:cs typeface="Arial"/>
              </a:rPr>
              <a:t>i</a:t>
            </a:r>
            <a:r>
              <a:rPr dirty="0" smtClean="0" sz="900" spc="4" b="1">
                <a:latin typeface="Arial"/>
                <a:cs typeface="Arial"/>
              </a:rPr>
              <a:t>e</a:t>
            </a:r>
            <a:r>
              <a:rPr dirty="0" smtClean="0" sz="900" spc="0" b="1">
                <a:latin typeface="Arial"/>
                <a:cs typeface="Arial"/>
              </a:rPr>
              <a:t>s</a:t>
            </a:r>
            <a:endParaRPr sz="900">
              <a:latin typeface="Arial"/>
              <a:cs typeface="Arial"/>
            </a:endParaRPr>
          </a:p>
          <a:p>
            <a:pPr marL="1447582">
              <a:lnSpc>
                <a:spcPct val="95825"/>
              </a:lnSpc>
              <a:spcBef>
                <a:spcPts val="682"/>
              </a:spcBef>
            </a:pPr>
            <a:r>
              <a:rPr dirty="0" smtClean="0" sz="1050" spc="-54" b="1">
                <a:latin typeface="Arial"/>
                <a:cs typeface="Arial"/>
              </a:rPr>
              <a:t>C</a:t>
            </a:r>
            <a:r>
              <a:rPr dirty="0" smtClean="0" sz="1050" spc="-39" b="1">
                <a:latin typeface="Arial"/>
                <a:cs typeface="Arial"/>
              </a:rPr>
              <a:t>O</a:t>
            </a:r>
            <a:r>
              <a:rPr dirty="0" smtClean="0" sz="1050" spc="-47" b="1">
                <a:latin typeface="Arial"/>
                <a:cs typeface="Arial"/>
              </a:rPr>
              <a:t>M</a:t>
            </a:r>
            <a:r>
              <a:rPr dirty="0" smtClean="0" sz="1050" spc="-46" b="1">
                <a:latin typeface="Arial"/>
                <a:cs typeface="Arial"/>
              </a:rPr>
              <a:t>P</a:t>
            </a:r>
            <a:r>
              <a:rPr dirty="0" smtClean="0" sz="1050" spc="-38" b="1">
                <a:latin typeface="Arial"/>
                <a:cs typeface="Arial"/>
              </a:rPr>
              <a:t>L</a:t>
            </a:r>
            <a:r>
              <a:rPr dirty="0" smtClean="0" sz="1050" spc="-51" b="1">
                <a:latin typeface="Arial"/>
                <a:cs typeface="Arial"/>
              </a:rPr>
              <a:t>E</a:t>
            </a:r>
            <a:r>
              <a:rPr dirty="0" smtClean="0" sz="1050" spc="-24" b="1">
                <a:latin typeface="Arial"/>
                <a:cs typeface="Arial"/>
              </a:rPr>
              <a:t>T</a:t>
            </a:r>
            <a:r>
              <a:rPr dirty="0" smtClean="0" sz="1050" spc="-46" b="1">
                <a:latin typeface="Arial"/>
                <a:cs typeface="Arial"/>
              </a:rPr>
              <a:t>E</a:t>
            </a:r>
            <a:r>
              <a:rPr dirty="0" smtClean="0" sz="1050" spc="-54" b="1">
                <a:latin typeface="Arial"/>
                <a:cs typeface="Arial"/>
              </a:rPr>
              <a:t>N</a:t>
            </a:r>
            <a:r>
              <a:rPr dirty="0" smtClean="0" sz="1050" spc="-32" b="1">
                <a:latin typeface="Arial"/>
                <a:cs typeface="Arial"/>
              </a:rPr>
              <a:t>E</a:t>
            </a:r>
            <a:r>
              <a:rPr dirty="0" smtClean="0" sz="1050" spc="-46" b="1">
                <a:latin typeface="Arial"/>
                <a:cs typeface="Arial"/>
              </a:rPr>
              <a:t>S</a:t>
            </a:r>
            <a:r>
              <a:rPr dirty="0" smtClean="0" sz="1050" spc="-41" b="1">
                <a:latin typeface="Arial"/>
                <a:cs typeface="Arial"/>
              </a:rPr>
              <a:t>S</a:t>
            </a:r>
            <a:r>
              <a:rPr dirty="0" smtClean="0" sz="1050" spc="-15" b="1">
                <a:latin typeface="Arial"/>
                <a:cs typeface="Arial"/>
              </a:rPr>
              <a:t> </a:t>
            </a:r>
            <a:r>
              <a:rPr dirty="0" smtClean="0" sz="1050" spc="9" b="1">
                <a:latin typeface="Arial"/>
                <a:cs typeface="Arial"/>
              </a:rPr>
              <a:t>O</a:t>
            </a:r>
            <a:r>
              <a:rPr dirty="0" smtClean="0" sz="1050" spc="0" b="1">
                <a:latin typeface="Arial"/>
                <a:cs typeface="Arial"/>
              </a:rPr>
              <a:t>F</a:t>
            </a:r>
            <a:r>
              <a:rPr dirty="0" smtClean="0" sz="1050" spc="-97" b="1">
                <a:latin typeface="Arial"/>
                <a:cs typeface="Arial"/>
              </a:rPr>
              <a:t> </a:t>
            </a:r>
            <a:r>
              <a:rPr dirty="0" smtClean="0" sz="1050" spc="-4" b="1">
                <a:latin typeface="Arial"/>
                <a:cs typeface="Arial"/>
              </a:rPr>
              <a:t>V</a:t>
            </a:r>
            <a:r>
              <a:rPr dirty="0" smtClean="0" sz="1050" spc="9" b="1">
                <a:latin typeface="Arial"/>
                <a:cs typeface="Arial"/>
              </a:rPr>
              <a:t>I</a:t>
            </a:r>
            <a:r>
              <a:rPr dirty="0" smtClean="0" sz="1050" spc="-4" b="1">
                <a:latin typeface="Arial"/>
                <a:cs typeface="Arial"/>
              </a:rPr>
              <a:t>S</a:t>
            </a:r>
            <a:r>
              <a:rPr dirty="0" smtClean="0" sz="1050" spc="9" b="1">
                <a:latin typeface="Arial"/>
                <a:cs typeface="Arial"/>
              </a:rPr>
              <a:t>I</a:t>
            </a:r>
            <a:r>
              <a:rPr dirty="0" smtClean="0" sz="1050" spc="9" b="1">
                <a:latin typeface="Arial"/>
                <a:cs typeface="Arial"/>
              </a:rPr>
              <a:t>O</a:t>
            </a:r>
            <a:r>
              <a:rPr dirty="0" smtClean="0" sz="1050" spc="0" b="1">
                <a:latin typeface="Arial"/>
                <a:cs typeface="Arial"/>
              </a:rPr>
              <a:t>N</a:t>
            </a:r>
            <a:endParaRPr sz="1050">
              <a:latin typeface="Arial"/>
              <a:cs typeface="Arial"/>
            </a:endParaRPr>
          </a:p>
          <a:p>
            <a:pPr marL="420397" marR="4417691" algn="ctr">
              <a:lnSpc>
                <a:spcPct val="95825"/>
              </a:lnSpc>
              <a:spcBef>
                <a:spcPts val="1995"/>
              </a:spcBef>
            </a:pPr>
            <a:r>
              <a:rPr dirty="0" smtClean="0" sz="750" spc="4">
                <a:latin typeface="Arial"/>
                <a:cs typeface="Arial"/>
              </a:rPr>
              <a:t>S</a:t>
            </a:r>
            <a:r>
              <a:rPr dirty="0" smtClean="0" sz="750" spc="-4">
                <a:latin typeface="Arial"/>
                <a:cs typeface="Arial"/>
              </a:rPr>
              <a:t>o</a:t>
            </a:r>
            <a:r>
              <a:rPr dirty="0" smtClean="0" sz="750" spc="-25">
                <a:latin typeface="Arial"/>
                <a:cs typeface="Arial"/>
              </a:rPr>
              <a:t>u</a:t>
            </a:r>
            <a:r>
              <a:rPr dirty="0" smtClean="0" sz="750" spc="-9">
                <a:latin typeface="Arial"/>
                <a:cs typeface="Arial"/>
              </a:rPr>
              <a:t>r</a:t>
            </a:r>
            <a:r>
              <a:rPr dirty="0" smtClean="0" sz="750" spc="0">
                <a:latin typeface="Arial"/>
                <a:cs typeface="Arial"/>
              </a:rPr>
              <a:t>c</a:t>
            </a:r>
            <a:r>
              <a:rPr dirty="0" smtClean="0" sz="750" spc="-9">
                <a:latin typeface="Arial"/>
                <a:cs typeface="Arial"/>
              </a:rPr>
              <a:t>e</a:t>
            </a:r>
            <a:r>
              <a:rPr dirty="0" smtClean="0" sz="750" spc="0">
                <a:latin typeface="Arial"/>
                <a:cs typeface="Arial"/>
              </a:rPr>
              <a:t>:</a:t>
            </a:r>
            <a:r>
              <a:rPr dirty="0" smtClean="0" sz="750" spc="54">
                <a:latin typeface="Arial"/>
                <a:cs typeface="Arial"/>
              </a:rPr>
              <a:t> </a:t>
            </a:r>
            <a:r>
              <a:rPr dirty="0" smtClean="0" sz="750" spc="-39">
                <a:latin typeface="Arial"/>
                <a:cs typeface="Arial"/>
              </a:rPr>
              <a:t>G</a:t>
            </a:r>
            <a:r>
              <a:rPr dirty="0" smtClean="0" sz="750" spc="-15">
                <a:latin typeface="Arial"/>
                <a:cs typeface="Arial"/>
              </a:rPr>
              <a:t>a</a:t>
            </a:r>
            <a:r>
              <a:rPr dirty="0" smtClean="0" sz="750" spc="-24">
                <a:latin typeface="Arial"/>
                <a:cs typeface="Arial"/>
              </a:rPr>
              <a:t>r</a:t>
            </a:r>
            <a:r>
              <a:rPr dirty="0" smtClean="0" sz="750" spc="1">
                <a:latin typeface="Arial"/>
                <a:cs typeface="Arial"/>
              </a:rPr>
              <a:t>t</a:t>
            </a:r>
            <a:r>
              <a:rPr dirty="0" smtClean="0" sz="750" spc="-48">
                <a:latin typeface="Arial"/>
                <a:cs typeface="Arial"/>
              </a:rPr>
              <a:t>n</a:t>
            </a:r>
            <a:r>
              <a:rPr dirty="0" smtClean="0" sz="750" spc="-29">
                <a:latin typeface="Arial"/>
                <a:cs typeface="Arial"/>
              </a:rPr>
              <a:t>e</a:t>
            </a:r>
            <a:r>
              <a:rPr dirty="0" smtClean="0" sz="750" spc="-24">
                <a:latin typeface="Arial"/>
                <a:cs typeface="Arial"/>
              </a:rPr>
              <a:t>r</a:t>
            </a:r>
            <a:r>
              <a:rPr dirty="0" smtClean="0" sz="750" spc="-25">
                <a:latin typeface="Arial"/>
                <a:cs typeface="Arial"/>
              </a:rPr>
              <a:t>G</a:t>
            </a:r>
            <a:r>
              <a:rPr dirty="0" smtClean="0" sz="750" spc="-24">
                <a:latin typeface="Arial"/>
                <a:cs typeface="Arial"/>
              </a:rPr>
              <a:t>r</a:t>
            </a:r>
            <a:r>
              <a:rPr dirty="0" smtClean="0" sz="750" spc="-15">
                <a:latin typeface="Arial"/>
                <a:cs typeface="Arial"/>
              </a:rPr>
              <a:t>o</a:t>
            </a:r>
            <a:r>
              <a:rPr dirty="0" smtClean="0" sz="750" spc="-48">
                <a:latin typeface="Arial"/>
                <a:cs typeface="Arial"/>
              </a:rPr>
              <a:t>u</a:t>
            </a:r>
            <a:r>
              <a:rPr dirty="0" smtClean="0" sz="750" spc="-15">
                <a:latin typeface="Arial"/>
                <a:cs typeface="Arial"/>
              </a:rPr>
              <a:t>p</a:t>
            </a:r>
            <a:r>
              <a:rPr dirty="0" smtClean="0" sz="750" spc="-12">
                <a:latin typeface="Arial"/>
                <a:cs typeface="Arial"/>
              </a:rPr>
              <a:t>,</a:t>
            </a:r>
            <a:r>
              <a:rPr dirty="0" smtClean="0" sz="750" spc="31">
                <a:latin typeface="Arial"/>
                <a:cs typeface="Arial"/>
              </a:rPr>
              <a:t> </a:t>
            </a:r>
            <a:r>
              <a:rPr dirty="0" smtClean="0" sz="750" spc="-25">
                <a:latin typeface="Arial"/>
                <a:cs typeface="Arial"/>
              </a:rPr>
              <a:t>S</a:t>
            </a:r>
            <a:r>
              <a:rPr dirty="0" smtClean="0" sz="750" spc="-29">
                <a:latin typeface="Arial"/>
                <a:cs typeface="Arial"/>
              </a:rPr>
              <a:t>e</a:t>
            </a:r>
            <a:r>
              <a:rPr dirty="0" smtClean="0" sz="750" spc="-29">
                <a:latin typeface="Arial"/>
                <a:cs typeface="Arial"/>
              </a:rPr>
              <a:t>p</a:t>
            </a:r>
            <a:r>
              <a:rPr dirty="0" smtClean="0" sz="750" spc="-17">
                <a:latin typeface="Arial"/>
                <a:cs typeface="Arial"/>
              </a:rPr>
              <a:t>t</a:t>
            </a:r>
            <a:r>
              <a:rPr dirty="0" smtClean="0" sz="750" spc="-29">
                <a:latin typeface="Arial"/>
                <a:cs typeface="Arial"/>
              </a:rPr>
              <a:t>e</a:t>
            </a:r>
            <a:r>
              <a:rPr dirty="0" smtClean="0" sz="750" spc="-28">
                <a:latin typeface="Arial"/>
                <a:cs typeface="Arial"/>
              </a:rPr>
              <a:t>m</a:t>
            </a:r>
            <a:r>
              <a:rPr dirty="0" smtClean="0" sz="750" spc="-29">
                <a:latin typeface="Arial"/>
                <a:cs typeface="Arial"/>
              </a:rPr>
              <a:t>b</a:t>
            </a:r>
            <a:r>
              <a:rPr dirty="0" smtClean="0" sz="750" spc="-29">
                <a:latin typeface="Arial"/>
                <a:cs typeface="Arial"/>
              </a:rPr>
              <a:t>e</a:t>
            </a:r>
            <a:r>
              <a:rPr dirty="0" smtClean="0" sz="750" spc="-14">
                <a:latin typeface="Arial"/>
                <a:cs typeface="Arial"/>
              </a:rPr>
              <a:t>r</a:t>
            </a:r>
            <a:r>
              <a:rPr dirty="0" smtClean="0" sz="750" spc="15">
                <a:latin typeface="Arial"/>
                <a:cs typeface="Arial"/>
              </a:rPr>
              <a:t> </a:t>
            </a:r>
            <a:r>
              <a:rPr dirty="0" smtClean="0" sz="750" spc="-25">
                <a:latin typeface="Arial"/>
                <a:cs typeface="Arial"/>
              </a:rPr>
              <a:t>1</a:t>
            </a:r>
            <a:r>
              <a:rPr dirty="0" smtClean="0" sz="750" spc="-25">
                <a:latin typeface="Arial"/>
                <a:cs typeface="Arial"/>
              </a:rPr>
              <a:t>9</a:t>
            </a:r>
            <a:r>
              <a:rPr dirty="0" smtClean="0" sz="750" spc="-25">
                <a:latin typeface="Arial"/>
                <a:cs typeface="Arial"/>
              </a:rPr>
              <a:t>9</a:t>
            </a:r>
            <a:r>
              <a:rPr dirty="0" smtClean="0" sz="750" spc="-20">
                <a:latin typeface="Arial"/>
                <a:cs typeface="Arial"/>
              </a:rPr>
              <a:t>9</a:t>
            </a:r>
            <a:endParaRPr sz="750">
              <a:latin typeface="Arial"/>
              <a:cs typeface="Arial"/>
            </a:endParaRPr>
          </a:p>
        </p:txBody>
      </p:sp>
      <p:sp>
        <p:nvSpPr>
          <p:cNvPr id="434" name="object 434"/>
          <p:cNvSpPr txBox="1"/>
          <p:nvPr/>
        </p:nvSpPr>
        <p:spPr>
          <a:xfrm>
            <a:off x="2757381" y="2036341"/>
            <a:ext cx="3698262" cy="6483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500"/>
              </a:lnSpc>
              <a:spcBef>
                <a:spcPts val="10"/>
              </a:spcBef>
            </a:pPr>
            <a:endParaRPr sz="500"/>
          </a:p>
        </p:txBody>
      </p:sp>
      <p:sp>
        <p:nvSpPr>
          <p:cNvPr id="435" name="object 435"/>
          <p:cNvSpPr txBox="1"/>
          <p:nvPr/>
        </p:nvSpPr>
        <p:spPr>
          <a:xfrm>
            <a:off x="2757381" y="2101176"/>
            <a:ext cx="1806280" cy="6269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36" name="object 436"/>
          <p:cNvSpPr txBox="1"/>
          <p:nvPr/>
        </p:nvSpPr>
        <p:spPr>
          <a:xfrm>
            <a:off x="4563661" y="2101176"/>
            <a:ext cx="1891981" cy="6269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37" name="object 437"/>
          <p:cNvSpPr txBox="1"/>
          <p:nvPr/>
        </p:nvSpPr>
        <p:spPr>
          <a:xfrm>
            <a:off x="2757381" y="2163873"/>
            <a:ext cx="1806280" cy="6265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38" name="object 438"/>
          <p:cNvSpPr txBox="1"/>
          <p:nvPr/>
        </p:nvSpPr>
        <p:spPr>
          <a:xfrm>
            <a:off x="4563661" y="2163873"/>
            <a:ext cx="1891981" cy="6265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39" name="object 439"/>
          <p:cNvSpPr txBox="1"/>
          <p:nvPr/>
        </p:nvSpPr>
        <p:spPr>
          <a:xfrm>
            <a:off x="2757381" y="2226524"/>
            <a:ext cx="1806280" cy="5297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40" name="object 440"/>
          <p:cNvSpPr txBox="1"/>
          <p:nvPr/>
        </p:nvSpPr>
        <p:spPr>
          <a:xfrm>
            <a:off x="4563661" y="2226524"/>
            <a:ext cx="1891981" cy="5297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41" name="object 441"/>
          <p:cNvSpPr txBox="1"/>
          <p:nvPr/>
        </p:nvSpPr>
        <p:spPr>
          <a:xfrm>
            <a:off x="2757381" y="2279496"/>
            <a:ext cx="1806280" cy="5137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42" name="object 442"/>
          <p:cNvSpPr txBox="1"/>
          <p:nvPr/>
        </p:nvSpPr>
        <p:spPr>
          <a:xfrm>
            <a:off x="4563661" y="2279496"/>
            <a:ext cx="1891981" cy="5137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43" name="object 443"/>
          <p:cNvSpPr txBox="1"/>
          <p:nvPr/>
        </p:nvSpPr>
        <p:spPr>
          <a:xfrm>
            <a:off x="2757381" y="2330874"/>
            <a:ext cx="1806280" cy="6127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44" name="object 444"/>
          <p:cNvSpPr txBox="1"/>
          <p:nvPr/>
        </p:nvSpPr>
        <p:spPr>
          <a:xfrm>
            <a:off x="4563661" y="2330874"/>
            <a:ext cx="1891981" cy="6127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45" name="object 445"/>
          <p:cNvSpPr txBox="1"/>
          <p:nvPr/>
        </p:nvSpPr>
        <p:spPr>
          <a:xfrm>
            <a:off x="2757381" y="2392150"/>
            <a:ext cx="1806280" cy="6267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46" name="object 446"/>
          <p:cNvSpPr txBox="1"/>
          <p:nvPr/>
        </p:nvSpPr>
        <p:spPr>
          <a:xfrm>
            <a:off x="4563661" y="2392150"/>
            <a:ext cx="1891981" cy="6267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47" name="object 447"/>
          <p:cNvSpPr txBox="1"/>
          <p:nvPr/>
        </p:nvSpPr>
        <p:spPr>
          <a:xfrm>
            <a:off x="2757381" y="2454824"/>
            <a:ext cx="1806280" cy="6279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48" name="object 448"/>
          <p:cNvSpPr txBox="1"/>
          <p:nvPr/>
        </p:nvSpPr>
        <p:spPr>
          <a:xfrm>
            <a:off x="4563661" y="2454824"/>
            <a:ext cx="1891981" cy="6279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49" name="object 449"/>
          <p:cNvSpPr txBox="1"/>
          <p:nvPr/>
        </p:nvSpPr>
        <p:spPr>
          <a:xfrm>
            <a:off x="2757381" y="2517620"/>
            <a:ext cx="1806280" cy="6275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50" name="object 450"/>
          <p:cNvSpPr txBox="1"/>
          <p:nvPr/>
        </p:nvSpPr>
        <p:spPr>
          <a:xfrm>
            <a:off x="4563661" y="2517620"/>
            <a:ext cx="1891981" cy="6275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51" name="object 451"/>
          <p:cNvSpPr txBox="1"/>
          <p:nvPr/>
        </p:nvSpPr>
        <p:spPr>
          <a:xfrm>
            <a:off x="2757381" y="2580370"/>
            <a:ext cx="1806280" cy="6269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52" name="object 452"/>
          <p:cNvSpPr txBox="1"/>
          <p:nvPr/>
        </p:nvSpPr>
        <p:spPr>
          <a:xfrm>
            <a:off x="4563661" y="2580370"/>
            <a:ext cx="1891981" cy="6269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53" name="object 453"/>
          <p:cNvSpPr txBox="1"/>
          <p:nvPr/>
        </p:nvSpPr>
        <p:spPr>
          <a:xfrm>
            <a:off x="2757381" y="2643067"/>
            <a:ext cx="1806280" cy="6275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54" name="object 454"/>
          <p:cNvSpPr txBox="1"/>
          <p:nvPr/>
        </p:nvSpPr>
        <p:spPr>
          <a:xfrm>
            <a:off x="4563661" y="2643067"/>
            <a:ext cx="1891981" cy="6275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55" name="object 455"/>
          <p:cNvSpPr txBox="1"/>
          <p:nvPr/>
        </p:nvSpPr>
        <p:spPr>
          <a:xfrm>
            <a:off x="2757381" y="2705817"/>
            <a:ext cx="1806280" cy="6244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56" name="object 456"/>
          <p:cNvSpPr txBox="1"/>
          <p:nvPr/>
        </p:nvSpPr>
        <p:spPr>
          <a:xfrm>
            <a:off x="4563661" y="2705817"/>
            <a:ext cx="1891981" cy="6244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57" name="object 457"/>
          <p:cNvSpPr txBox="1"/>
          <p:nvPr/>
        </p:nvSpPr>
        <p:spPr>
          <a:xfrm>
            <a:off x="2757381" y="2768263"/>
            <a:ext cx="1806280" cy="6125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58" name="object 458"/>
          <p:cNvSpPr txBox="1"/>
          <p:nvPr/>
        </p:nvSpPr>
        <p:spPr>
          <a:xfrm>
            <a:off x="4563661" y="2768263"/>
            <a:ext cx="1891981" cy="6125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59" name="object 459"/>
          <p:cNvSpPr txBox="1"/>
          <p:nvPr/>
        </p:nvSpPr>
        <p:spPr>
          <a:xfrm>
            <a:off x="2757381" y="2829519"/>
            <a:ext cx="1806280" cy="5174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60" name="object 460"/>
          <p:cNvSpPr txBox="1"/>
          <p:nvPr/>
        </p:nvSpPr>
        <p:spPr>
          <a:xfrm>
            <a:off x="4563661" y="2829519"/>
            <a:ext cx="1891981" cy="5174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61" name="object 461"/>
          <p:cNvSpPr txBox="1"/>
          <p:nvPr/>
        </p:nvSpPr>
        <p:spPr>
          <a:xfrm>
            <a:off x="2757381" y="2881266"/>
            <a:ext cx="1806280" cy="5294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62" name="object 462"/>
          <p:cNvSpPr txBox="1"/>
          <p:nvPr/>
        </p:nvSpPr>
        <p:spPr>
          <a:xfrm>
            <a:off x="4563661" y="2881266"/>
            <a:ext cx="1891981" cy="5294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63" name="object 463"/>
          <p:cNvSpPr txBox="1"/>
          <p:nvPr/>
        </p:nvSpPr>
        <p:spPr>
          <a:xfrm>
            <a:off x="2757381" y="2934215"/>
            <a:ext cx="1806280" cy="6269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64" name="object 464"/>
          <p:cNvSpPr txBox="1"/>
          <p:nvPr/>
        </p:nvSpPr>
        <p:spPr>
          <a:xfrm>
            <a:off x="4563661" y="2934215"/>
            <a:ext cx="1891981" cy="6269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65" name="object 465"/>
          <p:cNvSpPr txBox="1"/>
          <p:nvPr/>
        </p:nvSpPr>
        <p:spPr>
          <a:xfrm>
            <a:off x="2757381" y="2996913"/>
            <a:ext cx="1806280" cy="6265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66" name="object 466"/>
          <p:cNvSpPr txBox="1"/>
          <p:nvPr/>
        </p:nvSpPr>
        <p:spPr>
          <a:xfrm>
            <a:off x="4563661" y="2996913"/>
            <a:ext cx="1891981" cy="6265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67" name="object 467"/>
          <p:cNvSpPr txBox="1"/>
          <p:nvPr/>
        </p:nvSpPr>
        <p:spPr>
          <a:xfrm>
            <a:off x="2757381" y="3059564"/>
            <a:ext cx="1806280" cy="5287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68" name="object 468"/>
          <p:cNvSpPr txBox="1"/>
          <p:nvPr/>
        </p:nvSpPr>
        <p:spPr>
          <a:xfrm>
            <a:off x="4563661" y="3059564"/>
            <a:ext cx="1891981" cy="5287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69" name="object 469"/>
          <p:cNvSpPr txBox="1"/>
          <p:nvPr/>
        </p:nvSpPr>
        <p:spPr>
          <a:xfrm>
            <a:off x="2757381" y="3112438"/>
            <a:ext cx="1806280" cy="5147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70" name="object 470"/>
          <p:cNvSpPr txBox="1"/>
          <p:nvPr/>
        </p:nvSpPr>
        <p:spPr>
          <a:xfrm>
            <a:off x="4563661" y="3112438"/>
            <a:ext cx="1891981" cy="5147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71" name="object 471"/>
          <p:cNvSpPr txBox="1"/>
          <p:nvPr/>
        </p:nvSpPr>
        <p:spPr>
          <a:xfrm>
            <a:off x="2757381" y="3163913"/>
            <a:ext cx="1806280" cy="612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72" name="object 472"/>
          <p:cNvSpPr txBox="1"/>
          <p:nvPr/>
        </p:nvSpPr>
        <p:spPr>
          <a:xfrm>
            <a:off x="4563661" y="3163913"/>
            <a:ext cx="1891981" cy="612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73" name="object 473"/>
          <p:cNvSpPr txBox="1"/>
          <p:nvPr/>
        </p:nvSpPr>
        <p:spPr>
          <a:xfrm>
            <a:off x="2757381" y="3225213"/>
            <a:ext cx="1806280" cy="6265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74" name="object 474"/>
          <p:cNvSpPr txBox="1"/>
          <p:nvPr/>
        </p:nvSpPr>
        <p:spPr>
          <a:xfrm>
            <a:off x="4563661" y="3225213"/>
            <a:ext cx="1891981" cy="6265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75" name="object 475"/>
          <p:cNvSpPr txBox="1"/>
          <p:nvPr/>
        </p:nvSpPr>
        <p:spPr>
          <a:xfrm>
            <a:off x="2757381" y="3287864"/>
            <a:ext cx="1806280" cy="5297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76" name="object 476"/>
          <p:cNvSpPr txBox="1"/>
          <p:nvPr/>
        </p:nvSpPr>
        <p:spPr>
          <a:xfrm>
            <a:off x="4563661" y="3287864"/>
            <a:ext cx="1891981" cy="5297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77" name="object 477"/>
          <p:cNvSpPr txBox="1"/>
          <p:nvPr/>
        </p:nvSpPr>
        <p:spPr>
          <a:xfrm>
            <a:off x="2757381" y="3340836"/>
            <a:ext cx="1806280" cy="5157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78" name="object 478"/>
          <p:cNvSpPr txBox="1"/>
          <p:nvPr/>
        </p:nvSpPr>
        <p:spPr>
          <a:xfrm>
            <a:off x="4563661" y="3340836"/>
            <a:ext cx="1891981" cy="5157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79" name="object 479"/>
          <p:cNvSpPr txBox="1"/>
          <p:nvPr/>
        </p:nvSpPr>
        <p:spPr>
          <a:xfrm>
            <a:off x="2757381" y="3392410"/>
            <a:ext cx="1806280" cy="6284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80" name="object 480"/>
          <p:cNvSpPr txBox="1"/>
          <p:nvPr/>
        </p:nvSpPr>
        <p:spPr>
          <a:xfrm>
            <a:off x="4563661" y="3392410"/>
            <a:ext cx="1891981" cy="6284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81" name="object 481"/>
          <p:cNvSpPr txBox="1"/>
          <p:nvPr/>
        </p:nvSpPr>
        <p:spPr>
          <a:xfrm>
            <a:off x="2757381" y="3455258"/>
            <a:ext cx="1806280" cy="6269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82" name="object 482"/>
          <p:cNvSpPr txBox="1"/>
          <p:nvPr/>
        </p:nvSpPr>
        <p:spPr>
          <a:xfrm>
            <a:off x="4563661" y="3455258"/>
            <a:ext cx="1891981" cy="6269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83" name="object 483"/>
          <p:cNvSpPr txBox="1"/>
          <p:nvPr/>
        </p:nvSpPr>
        <p:spPr>
          <a:xfrm>
            <a:off x="2757381" y="3517955"/>
            <a:ext cx="1806280" cy="5135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84" name="object 484"/>
          <p:cNvSpPr txBox="1"/>
          <p:nvPr/>
        </p:nvSpPr>
        <p:spPr>
          <a:xfrm>
            <a:off x="4563661" y="3517955"/>
            <a:ext cx="1891981" cy="5135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85" name="object 485"/>
          <p:cNvSpPr txBox="1"/>
          <p:nvPr/>
        </p:nvSpPr>
        <p:spPr>
          <a:xfrm>
            <a:off x="2757381" y="3569310"/>
            <a:ext cx="1806280" cy="5149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86" name="object 486"/>
          <p:cNvSpPr txBox="1"/>
          <p:nvPr/>
        </p:nvSpPr>
        <p:spPr>
          <a:xfrm>
            <a:off x="4563661" y="3569310"/>
            <a:ext cx="1891981" cy="5149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87" name="object 487"/>
          <p:cNvSpPr txBox="1"/>
          <p:nvPr/>
        </p:nvSpPr>
        <p:spPr>
          <a:xfrm>
            <a:off x="2757381" y="3620808"/>
            <a:ext cx="1806280" cy="6275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88" name="object 488"/>
          <p:cNvSpPr txBox="1"/>
          <p:nvPr/>
        </p:nvSpPr>
        <p:spPr>
          <a:xfrm>
            <a:off x="4563661" y="3620808"/>
            <a:ext cx="1891981" cy="6275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89" name="object 489"/>
          <p:cNvSpPr txBox="1"/>
          <p:nvPr/>
        </p:nvSpPr>
        <p:spPr>
          <a:xfrm>
            <a:off x="2757381" y="3683558"/>
            <a:ext cx="1806280" cy="6269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90" name="object 490"/>
          <p:cNvSpPr txBox="1"/>
          <p:nvPr/>
        </p:nvSpPr>
        <p:spPr>
          <a:xfrm>
            <a:off x="4563661" y="3683558"/>
            <a:ext cx="1891981" cy="6269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91" name="object 491"/>
          <p:cNvSpPr txBox="1"/>
          <p:nvPr/>
        </p:nvSpPr>
        <p:spPr>
          <a:xfrm>
            <a:off x="2757381" y="3746255"/>
            <a:ext cx="1806280" cy="6265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92" name="object 492"/>
          <p:cNvSpPr txBox="1"/>
          <p:nvPr/>
        </p:nvSpPr>
        <p:spPr>
          <a:xfrm>
            <a:off x="4563661" y="3746255"/>
            <a:ext cx="1891981" cy="6265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93" name="object 493"/>
          <p:cNvSpPr txBox="1"/>
          <p:nvPr/>
        </p:nvSpPr>
        <p:spPr>
          <a:xfrm>
            <a:off x="2757381" y="3808907"/>
            <a:ext cx="1806280" cy="6279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94" name="object 494"/>
          <p:cNvSpPr txBox="1"/>
          <p:nvPr/>
        </p:nvSpPr>
        <p:spPr>
          <a:xfrm>
            <a:off x="4563661" y="3808907"/>
            <a:ext cx="1891981" cy="6279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95" name="object 495"/>
          <p:cNvSpPr txBox="1"/>
          <p:nvPr/>
        </p:nvSpPr>
        <p:spPr>
          <a:xfrm>
            <a:off x="2757381" y="3871703"/>
            <a:ext cx="1806280" cy="6157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96" name="object 496"/>
          <p:cNvSpPr txBox="1"/>
          <p:nvPr/>
        </p:nvSpPr>
        <p:spPr>
          <a:xfrm>
            <a:off x="4563661" y="3871703"/>
            <a:ext cx="1891981" cy="6157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97" name="object 497"/>
          <p:cNvSpPr txBox="1"/>
          <p:nvPr/>
        </p:nvSpPr>
        <p:spPr>
          <a:xfrm>
            <a:off x="2757381" y="3933274"/>
            <a:ext cx="1806280" cy="6247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98" name="object 498"/>
          <p:cNvSpPr txBox="1"/>
          <p:nvPr/>
        </p:nvSpPr>
        <p:spPr>
          <a:xfrm>
            <a:off x="4563661" y="3933274"/>
            <a:ext cx="1891981" cy="6247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99" name="object 499"/>
          <p:cNvSpPr txBox="1"/>
          <p:nvPr/>
        </p:nvSpPr>
        <p:spPr>
          <a:xfrm>
            <a:off x="2757381" y="3995752"/>
            <a:ext cx="1806280" cy="625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00" name="object 500"/>
          <p:cNvSpPr txBox="1"/>
          <p:nvPr/>
        </p:nvSpPr>
        <p:spPr>
          <a:xfrm>
            <a:off x="4563661" y="3995752"/>
            <a:ext cx="1891981" cy="625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01" name="object 501"/>
          <p:cNvSpPr txBox="1"/>
          <p:nvPr/>
        </p:nvSpPr>
        <p:spPr>
          <a:xfrm>
            <a:off x="2757381" y="4058253"/>
            <a:ext cx="1806280" cy="6266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02" name="object 502"/>
          <p:cNvSpPr txBox="1"/>
          <p:nvPr/>
        </p:nvSpPr>
        <p:spPr>
          <a:xfrm>
            <a:off x="4563661" y="4058253"/>
            <a:ext cx="1891981" cy="6266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03" name="object 503"/>
          <p:cNvSpPr txBox="1"/>
          <p:nvPr/>
        </p:nvSpPr>
        <p:spPr>
          <a:xfrm>
            <a:off x="2757381" y="4120914"/>
            <a:ext cx="1806280" cy="5290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04" name="object 504"/>
          <p:cNvSpPr txBox="1"/>
          <p:nvPr/>
        </p:nvSpPr>
        <p:spPr>
          <a:xfrm>
            <a:off x="4563661" y="4120914"/>
            <a:ext cx="1891981" cy="5290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05" name="object 505"/>
          <p:cNvSpPr txBox="1"/>
          <p:nvPr/>
        </p:nvSpPr>
        <p:spPr>
          <a:xfrm>
            <a:off x="2757381" y="4173817"/>
            <a:ext cx="1806280" cy="5167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06" name="object 506"/>
          <p:cNvSpPr txBox="1"/>
          <p:nvPr/>
        </p:nvSpPr>
        <p:spPr>
          <a:xfrm>
            <a:off x="4563661" y="4173817"/>
            <a:ext cx="1891981" cy="5167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07" name="object 507"/>
          <p:cNvSpPr txBox="1"/>
          <p:nvPr/>
        </p:nvSpPr>
        <p:spPr>
          <a:xfrm>
            <a:off x="2757381" y="4225489"/>
            <a:ext cx="1806280" cy="6273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08" name="object 508"/>
          <p:cNvSpPr txBox="1"/>
          <p:nvPr/>
        </p:nvSpPr>
        <p:spPr>
          <a:xfrm>
            <a:off x="4563661" y="4225489"/>
            <a:ext cx="1891981" cy="6273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09" name="object 509"/>
          <p:cNvSpPr txBox="1"/>
          <p:nvPr/>
        </p:nvSpPr>
        <p:spPr>
          <a:xfrm>
            <a:off x="2757381" y="4288220"/>
            <a:ext cx="1806280" cy="6272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10" name="object 510"/>
          <p:cNvSpPr txBox="1"/>
          <p:nvPr/>
        </p:nvSpPr>
        <p:spPr>
          <a:xfrm>
            <a:off x="4563661" y="4288220"/>
            <a:ext cx="1891981" cy="6272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11" name="object 511"/>
          <p:cNvSpPr txBox="1"/>
          <p:nvPr/>
        </p:nvSpPr>
        <p:spPr>
          <a:xfrm>
            <a:off x="2757381" y="4350946"/>
            <a:ext cx="1806280" cy="6129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12" name="object 512"/>
          <p:cNvSpPr txBox="1"/>
          <p:nvPr/>
        </p:nvSpPr>
        <p:spPr>
          <a:xfrm>
            <a:off x="4563661" y="4350946"/>
            <a:ext cx="1891981" cy="6129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13" name="object 513"/>
          <p:cNvSpPr txBox="1"/>
          <p:nvPr/>
        </p:nvSpPr>
        <p:spPr>
          <a:xfrm>
            <a:off x="2757381" y="4412240"/>
            <a:ext cx="1806280" cy="6249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14" name="object 514"/>
          <p:cNvSpPr txBox="1"/>
          <p:nvPr/>
        </p:nvSpPr>
        <p:spPr>
          <a:xfrm>
            <a:off x="4563661" y="4412240"/>
            <a:ext cx="1891981" cy="6249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15" name="object 515"/>
          <p:cNvSpPr txBox="1"/>
          <p:nvPr/>
        </p:nvSpPr>
        <p:spPr>
          <a:xfrm>
            <a:off x="2757381" y="4474730"/>
            <a:ext cx="1806280" cy="6272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16" name="object 516"/>
          <p:cNvSpPr txBox="1"/>
          <p:nvPr/>
        </p:nvSpPr>
        <p:spPr>
          <a:xfrm>
            <a:off x="4563661" y="4474730"/>
            <a:ext cx="1891981" cy="6272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17" name="object 517"/>
          <p:cNvSpPr txBox="1"/>
          <p:nvPr/>
        </p:nvSpPr>
        <p:spPr>
          <a:xfrm>
            <a:off x="2757381" y="4537457"/>
            <a:ext cx="1806280" cy="6273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18" name="object 518"/>
          <p:cNvSpPr txBox="1"/>
          <p:nvPr/>
        </p:nvSpPr>
        <p:spPr>
          <a:xfrm>
            <a:off x="4563661" y="4537457"/>
            <a:ext cx="1891981" cy="6273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19" name="object 519"/>
          <p:cNvSpPr txBox="1"/>
          <p:nvPr/>
        </p:nvSpPr>
        <p:spPr>
          <a:xfrm>
            <a:off x="2757381" y="4600187"/>
            <a:ext cx="1806280" cy="6272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20" name="object 520"/>
          <p:cNvSpPr txBox="1"/>
          <p:nvPr/>
        </p:nvSpPr>
        <p:spPr>
          <a:xfrm>
            <a:off x="4563661" y="4600187"/>
            <a:ext cx="1891981" cy="6272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21" name="object 521"/>
          <p:cNvSpPr txBox="1"/>
          <p:nvPr/>
        </p:nvSpPr>
        <p:spPr>
          <a:xfrm>
            <a:off x="2757381" y="4662914"/>
            <a:ext cx="1806280" cy="6153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22" name="object 522"/>
          <p:cNvSpPr txBox="1"/>
          <p:nvPr/>
        </p:nvSpPr>
        <p:spPr>
          <a:xfrm>
            <a:off x="4563661" y="4662914"/>
            <a:ext cx="1891981" cy="6153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23" name="object 523"/>
          <p:cNvSpPr txBox="1"/>
          <p:nvPr/>
        </p:nvSpPr>
        <p:spPr>
          <a:xfrm>
            <a:off x="2757381" y="4724446"/>
            <a:ext cx="1806280" cy="5166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24" name="object 524"/>
          <p:cNvSpPr txBox="1"/>
          <p:nvPr/>
        </p:nvSpPr>
        <p:spPr>
          <a:xfrm>
            <a:off x="4563661" y="4724446"/>
            <a:ext cx="1891981" cy="5166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25" name="object 525"/>
          <p:cNvSpPr txBox="1"/>
          <p:nvPr/>
        </p:nvSpPr>
        <p:spPr>
          <a:xfrm>
            <a:off x="2757381" y="4776108"/>
            <a:ext cx="1806280" cy="5264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26" name="object 526"/>
          <p:cNvSpPr txBox="1"/>
          <p:nvPr/>
        </p:nvSpPr>
        <p:spPr>
          <a:xfrm>
            <a:off x="4563661" y="4776108"/>
            <a:ext cx="1891981" cy="5264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27" name="object 527"/>
          <p:cNvSpPr txBox="1"/>
          <p:nvPr/>
        </p:nvSpPr>
        <p:spPr>
          <a:xfrm>
            <a:off x="2757381" y="4828752"/>
            <a:ext cx="1806280" cy="5262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28" name="object 528"/>
          <p:cNvSpPr txBox="1"/>
          <p:nvPr/>
        </p:nvSpPr>
        <p:spPr>
          <a:xfrm>
            <a:off x="4563661" y="4828752"/>
            <a:ext cx="1891981" cy="5262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29" name="object 529"/>
          <p:cNvSpPr txBox="1"/>
          <p:nvPr/>
        </p:nvSpPr>
        <p:spPr>
          <a:xfrm>
            <a:off x="2757381" y="4881380"/>
            <a:ext cx="1806280" cy="5167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30" name="object 530"/>
          <p:cNvSpPr txBox="1"/>
          <p:nvPr/>
        </p:nvSpPr>
        <p:spPr>
          <a:xfrm>
            <a:off x="4563661" y="4881380"/>
            <a:ext cx="1891981" cy="5167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31" name="object 531"/>
          <p:cNvSpPr txBox="1"/>
          <p:nvPr/>
        </p:nvSpPr>
        <p:spPr>
          <a:xfrm>
            <a:off x="2757381" y="4933052"/>
            <a:ext cx="1806280" cy="5166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32" name="object 532"/>
          <p:cNvSpPr txBox="1"/>
          <p:nvPr/>
        </p:nvSpPr>
        <p:spPr>
          <a:xfrm>
            <a:off x="4563661" y="4933052"/>
            <a:ext cx="1891981" cy="5166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33" name="object 533"/>
          <p:cNvSpPr txBox="1"/>
          <p:nvPr/>
        </p:nvSpPr>
        <p:spPr>
          <a:xfrm>
            <a:off x="2757381" y="4984722"/>
            <a:ext cx="3698262" cy="5288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34" name="object 534"/>
          <p:cNvSpPr txBox="1"/>
          <p:nvPr/>
        </p:nvSpPr>
        <p:spPr>
          <a:xfrm>
            <a:off x="2757381" y="5037602"/>
            <a:ext cx="3698262" cy="6474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500"/>
              </a:lnSpc>
              <a:spcBef>
                <a:spcPts val="9"/>
              </a:spcBef>
            </a:pPr>
            <a:endParaRPr sz="500"/>
          </a:p>
        </p:txBody>
      </p:sp>
      <p:sp>
        <p:nvSpPr>
          <p:cNvPr id="535" name="object 535"/>
          <p:cNvSpPr txBox="1"/>
          <p:nvPr/>
        </p:nvSpPr>
        <p:spPr>
          <a:xfrm>
            <a:off x="2757381" y="5102346"/>
            <a:ext cx="3698280" cy="3835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36" name="object 536"/>
          <p:cNvSpPr txBox="1"/>
          <p:nvPr/>
        </p:nvSpPr>
        <p:spPr>
          <a:xfrm>
            <a:off x="1355363" y="1064055"/>
            <a:ext cx="5535407" cy="52585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67668">
              <a:lnSpc>
                <a:spcPts val="2875"/>
              </a:lnSpc>
              <a:spcBef>
                <a:spcPts val="143"/>
              </a:spcBef>
            </a:pPr>
            <a:r>
              <a:rPr dirty="0" smtClean="0" baseline="-2301" sz="3600" spc="-241" b="1">
                <a:solidFill>
                  <a:srgbClr val="008080"/>
                </a:solidFill>
                <a:latin typeface="Tahoma"/>
                <a:cs typeface="Tahoma"/>
              </a:rPr>
              <a:t>G</a:t>
            </a:r>
            <a:r>
              <a:rPr dirty="0" smtClean="0" baseline="-2301" sz="3600" spc="-162" b="1">
                <a:solidFill>
                  <a:srgbClr val="008080"/>
                </a:solidFill>
                <a:latin typeface="Tahoma"/>
                <a:cs typeface="Tahoma"/>
              </a:rPr>
              <a:t>artner</a:t>
            </a:r>
            <a:r>
              <a:rPr dirty="0" smtClean="0" baseline="-2301" sz="3600" spc="26" b="1">
                <a:solidFill>
                  <a:srgbClr val="008080"/>
                </a:solidFill>
                <a:latin typeface="Tahoma"/>
                <a:cs typeface="Tahoma"/>
              </a:rPr>
              <a:t> </a:t>
            </a:r>
            <a:r>
              <a:rPr dirty="0" smtClean="0" baseline="-2301" sz="3600" spc="-241" b="1">
                <a:solidFill>
                  <a:srgbClr val="008080"/>
                </a:solidFill>
                <a:latin typeface="Tahoma"/>
                <a:cs typeface="Tahoma"/>
              </a:rPr>
              <a:t>G</a:t>
            </a:r>
            <a:r>
              <a:rPr dirty="0" smtClean="0" baseline="-2301" sz="3600" spc="-180" b="1">
                <a:solidFill>
                  <a:srgbClr val="008080"/>
                </a:solidFill>
                <a:latin typeface="Tahoma"/>
                <a:cs typeface="Tahoma"/>
              </a:rPr>
              <a:t>roup</a:t>
            </a:r>
            <a:r>
              <a:rPr dirty="0" smtClean="0" baseline="-2301" sz="3600" spc="2" b="1">
                <a:solidFill>
                  <a:srgbClr val="008080"/>
                </a:solidFill>
                <a:latin typeface="Tahoma"/>
                <a:cs typeface="Tahoma"/>
              </a:rPr>
              <a:t> </a:t>
            </a:r>
            <a:r>
              <a:rPr dirty="0" smtClean="0" baseline="-2301" sz="3600" spc="-282" b="1">
                <a:solidFill>
                  <a:srgbClr val="008080"/>
                </a:solidFill>
                <a:latin typeface="Tahoma"/>
                <a:cs typeface="Tahoma"/>
              </a:rPr>
              <a:t>M</a:t>
            </a:r>
            <a:r>
              <a:rPr dirty="0" smtClean="0" baseline="-2301" sz="3600" spc="-186" b="1">
                <a:solidFill>
                  <a:srgbClr val="008080"/>
                </a:solidFill>
                <a:latin typeface="Tahoma"/>
                <a:cs typeface="Tahoma"/>
              </a:rPr>
              <a:t>a</a:t>
            </a:r>
            <a:r>
              <a:rPr dirty="0" smtClean="0" baseline="-2301" sz="3600" spc="-187" b="1">
                <a:solidFill>
                  <a:srgbClr val="008080"/>
                </a:solidFill>
                <a:latin typeface="Tahoma"/>
                <a:cs typeface="Tahoma"/>
              </a:rPr>
              <a:t>g</a:t>
            </a:r>
            <a:r>
              <a:rPr dirty="0" smtClean="0" baseline="-2301" sz="3600" spc="-129" b="1">
                <a:solidFill>
                  <a:srgbClr val="008080"/>
                </a:solidFill>
                <a:latin typeface="Tahoma"/>
                <a:cs typeface="Tahoma"/>
              </a:rPr>
              <a:t>ic</a:t>
            </a:r>
            <a:r>
              <a:rPr dirty="0" smtClean="0" baseline="-2301" sz="3600" spc="-13" b="1">
                <a:solidFill>
                  <a:srgbClr val="008080"/>
                </a:solidFill>
                <a:latin typeface="Tahoma"/>
                <a:cs typeface="Tahoma"/>
              </a:rPr>
              <a:t> </a:t>
            </a:r>
            <a:r>
              <a:rPr dirty="0" smtClean="0" baseline="-2301" sz="3600" spc="-9" b="1">
                <a:solidFill>
                  <a:srgbClr val="008080"/>
                </a:solidFill>
                <a:latin typeface="Tahoma"/>
                <a:cs typeface="Tahoma"/>
              </a:rPr>
              <a:t>Q</a:t>
            </a:r>
            <a:r>
              <a:rPr dirty="0" smtClean="0" baseline="-2301" sz="3600" spc="0" b="1">
                <a:solidFill>
                  <a:srgbClr val="008080"/>
                </a:solidFill>
                <a:latin typeface="Tahoma"/>
                <a:cs typeface="Tahoma"/>
              </a:rPr>
              <a:t>ua</a:t>
            </a:r>
            <a:r>
              <a:rPr dirty="0" smtClean="0" baseline="-2301" sz="3600" spc="9" b="1">
                <a:solidFill>
                  <a:srgbClr val="008080"/>
                </a:solidFill>
                <a:latin typeface="Tahoma"/>
                <a:cs typeface="Tahoma"/>
              </a:rPr>
              <a:t>d</a:t>
            </a:r>
            <a:r>
              <a:rPr dirty="0" smtClean="0" baseline="-2301" sz="3600" spc="0" b="1">
                <a:solidFill>
                  <a:srgbClr val="008080"/>
                </a:solidFill>
                <a:latin typeface="Tahoma"/>
                <a:cs typeface="Tahoma"/>
              </a:rPr>
              <a:t>rant</a:t>
            </a:r>
            <a:endParaRPr sz="24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7998"/>
          </a:xfrm>
          <a:custGeom>
            <a:avLst/>
            <a:gdLst/>
            <a:ahLst/>
            <a:cxnLst/>
            <a:rect l="l" t="t" r="r" b="b"/>
            <a:pathLst>
              <a:path w="9144000" h="6857998">
                <a:moveTo>
                  <a:pt x="9144000" y="6857998"/>
                </a:moveTo>
                <a:lnTo>
                  <a:pt x="9144000" y="0"/>
                </a:lnTo>
                <a:lnTo>
                  <a:pt x="0" y="0"/>
                </a:lnTo>
                <a:lnTo>
                  <a:pt x="0" y="6857998"/>
                </a:lnTo>
                <a:lnTo>
                  <a:pt x="9144000" y="6857998"/>
                </a:lnTo>
                <a:close/>
              </a:path>
            </a:pathLst>
          </a:custGeom>
          <a:solidFill>
            <a:srgbClr val="959595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/>
          <p:nvPr/>
        </p:nvSpPr>
        <p:spPr>
          <a:xfrm>
            <a:off x="0" y="0"/>
            <a:ext cx="9144000" cy="68579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2607564" y="609600"/>
            <a:ext cx="5832347" cy="59557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0" y="2388107"/>
            <a:ext cx="2781300" cy="162458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12191" y="2616707"/>
            <a:ext cx="2121408" cy="16306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1549686" y="122277"/>
            <a:ext cx="2631714" cy="32629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70"/>
              </a:lnSpc>
              <a:spcBef>
                <a:spcPts val="128"/>
              </a:spcBef>
            </a:pPr>
            <a:r>
              <a:rPr dirty="0" smtClean="0" baseline="1074" sz="3300" spc="0" b="1">
                <a:latin typeface="Arial Black"/>
                <a:cs typeface="Arial Black"/>
              </a:rPr>
              <a:t>G</a:t>
            </a:r>
            <a:r>
              <a:rPr dirty="0" smtClean="0" baseline="1074" sz="3300" spc="25" b="1">
                <a:latin typeface="Arial Black"/>
                <a:cs typeface="Arial Black"/>
              </a:rPr>
              <a:t>r</a:t>
            </a:r>
            <a:r>
              <a:rPr dirty="0" smtClean="0" baseline="1074" sz="3300" spc="0" b="1">
                <a:latin typeface="Arial Black"/>
                <a:cs typeface="Arial Black"/>
              </a:rPr>
              <a:t>ou</a:t>
            </a:r>
            <a:r>
              <a:rPr dirty="0" smtClean="0" baseline="1074" sz="3300" spc="4" b="1">
                <a:latin typeface="Arial Black"/>
                <a:cs typeface="Arial Black"/>
              </a:rPr>
              <a:t>p</a:t>
            </a:r>
            <a:r>
              <a:rPr dirty="0" smtClean="0" sz="2200" spc="9">
                <a:latin typeface="΢"/>
                <a:cs typeface="΢"/>
              </a:rPr>
              <a:t>：</a:t>
            </a:r>
            <a:r>
              <a:rPr dirty="0" smtClean="0" sz="2200" spc="9">
                <a:latin typeface="΢"/>
                <a:cs typeface="΢"/>
              </a:rPr>
              <a:t>对</a:t>
            </a:r>
            <a:r>
              <a:rPr dirty="0" smtClean="0" baseline="1074" sz="3300" spc="0" b="1">
                <a:latin typeface="Arial Black"/>
                <a:cs typeface="Arial Black"/>
              </a:rPr>
              <a:t>m</a:t>
            </a:r>
            <a:r>
              <a:rPr dirty="0" smtClean="0" baseline="1074" sz="3300" spc="4" b="1">
                <a:latin typeface="Arial Black"/>
                <a:cs typeface="Arial Black"/>
              </a:rPr>
              <a:t>y</a:t>
            </a:r>
            <a:r>
              <a:rPr dirty="0" smtClean="0" baseline="1074" sz="3300" spc="0" b="1">
                <a:latin typeface="Arial Black"/>
                <a:cs typeface="Arial Black"/>
              </a:rPr>
              <a:t>SAP</a:t>
            </a:r>
            <a:endParaRPr sz="2200">
              <a:latin typeface="Arial Black"/>
              <a:cs typeface="Arial Black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198520" y="122277"/>
            <a:ext cx="1371875" cy="32629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70"/>
              </a:lnSpc>
              <a:spcBef>
                <a:spcPts val="128"/>
              </a:spcBef>
            </a:pPr>
            <a:r>
              <a:rPr dirty="0" smtClean="0" baseline="1074" sz="3300" spc="0" b="1">
                <a:latin typeface="Arial Black"/>
                <a:cs typeface="Arial Black"/>
              </a:rPr>
              <a:t>H</a:t>
            </a:r>
            <a:r>
              <a:rPr dirty="0" smtClean="0" baseline="1074" sz="3300" spc="-14" b="1">
                <a:latin typeface="Arial Black"/>
                <a:cs typeface="Arial Black"/>
              </a:rPr>
              <a:t>R</a:t>
            </a:r>
            <a:r>
              <a:rPr dirty="0" smtClean="0" sz="2200" spc="9">
                <a:latin typeface="΢"/>
                <a:cs typeface="΢"/>
              </a:rPr>
              <a:t>的评价</a:t>
            </a:r>
            <a:endParaRPr sz="2200">
              <a:latin typeface="微软雅黑"/>
              <a:cs typeface="微软雅黑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91413" y="144282"/>
            <a:ext cx="944452" cy="3042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395"/>
              </a:lnSpc>
              <a:spcBef>
                <a:spcPts val="119"/>
              </a:spcBef>
            </a:pPr>
            <a:r>
              <a:rPr dirty="0" smtClean="0" baseline="2148" sz="3300" spc="0" b="1">
                <a:latin typeface="Arial Black"/>
                <a:cs typeface="Arial Black"/>
              </a:rPr>
              <a:t>ME</a:t>
            </a:r>
            <a:r>
              <a:rPr dirty="0" smtClean="0" baseline="2148" sz="3300" spc="-144" b="1">
                <a:latin typeface="Arial Black"/>
                <a:cs typeface="Arial Black"/>
              </a:rPr>
              <a:t>T</a:t>
            </a:r>
            <a:r>
              <a:rPr dirty="0" smtClean="0" baseline="2148" sz="3300" spc="0" b="1">
                <a:latin typeface="Arial Black"/>
                <a:cs typeface="Arial Black"/>
              </a:rPr>
              <a:t>A</a:t>
            </a:r>
            <a:endParaRPr sz="2200">
              <a:latin typeface="Arial Black"/>
              <a:cs typeface="Arial Black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9524" y="6633699"/>
            <a:ext cx="2386151" cy="13208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975"/>
              </a:lnSpc>
              <a:spcBef>
                <a:spcPts val="48"/>
              </a:spcBef>
            </a:pPr>
            <a:r>
              <a:rPr dirty="0" smtClean="0" sz="850" spc="0">
                <a:solidFill>
                  <a:srgbClr val="B1B1B1"/>
                </a:solidFill>
                <a:latin typeface="Symbol"/>
                <a:cs typeface="Symbol"/>
              </a:rPr>
              <a:t></a:t>
            </a:r>
            <a:r>
              <a:rPr dirty="0" smtClean="0" sz="850" spc="0">
                <a:solidFill>
                  <a:srgbClr val="B1B1B1"/>
                </a:solidFill>
                <a:latin typeface="Times New Roman"/>
                <a:cs typeface="Times New Roman"/>
              </a:rPr>
              <a:t> </a:t>
            </a:r>
            <a:r>
              <a:rPr dirty="0" smtClean="0" sz="850" spc="51">
                <a:solidFill>
                  <a:srgbClr val="B1B1B1"/>
                </a:solidFill>
                <a:latin typeface="Times New Roman"/>
                <a:cs typeface="Times New Roman"/>
              </a:rPr>
              <a:t> 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S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A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P</a:t>
            </a:r>
            <a:r>
              <a:rPr dirty="0" smtClean="0" sz="700" spc="-23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A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G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2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0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0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2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,</a:t>
            </a:r>
            <a:r>
              <a:rPr dirty="0" smtClean="0" sz="700" spc="12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T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itle</a:t>
            </a:r>
            <a:r>
              <a:rPr dirty="0" smtClean="0" sz="700" spc="-18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o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f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P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r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e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s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e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n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t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a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ti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o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n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,</a:t>
            </a:r>
            <a:r>
              <a:rPr dirty="0" smtClean="0" sz="700" spc="13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S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p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e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a</a:t>
            </a:r>
            <a:r>
              <a:rPr dirty="0" smtClean="0" sz="700" spc="9">
                <a:solidFill>
                  <a:srgbClr val="B1B1B1"/>
                </a:solidFill>
                <a:latin typeface="Arial"/>
                <a:cs typeface="Arial"/>
              </a:rPr>
              <a:t>k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e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r</a:t>
            </a:r>
            <a:r>
              <a:rPr dirty="0" smtClean="0" sz="700" spc="-20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Na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m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e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1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75</a:t>
            </a:r>
            <a:endParaRPr sz="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7998"/>
          </a:xfrm>
          <a:custGeom>
            <a:avLst/>
            <a:gdLst/>
            <a:ahLst/>
            <a:cxnLst/>
            <a:rect l="l" t="t" r="r" b="b"/>
            <a:pathLst>
              <a:path w="9144000" h="6857998">
                <a:moveTo>
                  <a:pt x="9144000" y="6857998"/>
                </a:moveTo>
                <a:lnTo>
                  <a:pt x="9144000" y="0"/>
                </a:lnTo>
                <a:lnTo>
                  <a:pt x="0" y="0"/>
                </a:lnTo>
                <a:lnTo>
                  <a:pt x="0" y="6857998"/>
                </a:lnTo>
                <a:lnTo>
                  <a:pt x="9144000" y="6857998"/>
                </a:lnTo>
                <a:close/>
              </a:path>
            </a:pathLst>
          </a:custGeom>
          <a:solidFill>
            <a:srgbClr val="959595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/>
          <p:nvPr/>
        </p:nvSpPr>
        <p:spPr>
          <a:xfrm>
            <a:off x="0" y="0"/>
            <a:ext cx="9144000" cy="68579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1176527" y="1176527"/>
            <a:ext cx="6792468" cy="45049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2437093" y="122277"/>
            <a:ext cx="2351494" cy="32629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70"/>
              </a:lnSpc>
              <a:spcBef>
                <a:spcPts val="128"/>
              </a:spcBef>
            </a:pPr>
            <a:r>
              <a:rPr dirty="0" smtClean="0" baseline="1074" sz="3300" spc="0" b="1">
                <a:latin typeface="Arial Black"/>
                <a:cs typeface="Arial Black"/>
              </a:rPr>
              <a:t>G</a:t>
            </a:r>
            <a:r>
              <a:rPr dirty="0" smtClean="0" baseline="1074" sz="3300" spc="25" b="1">
                <a:latin typeface="Arial Black"/>
                <a:cs typeface="Arial Black"/>
              </a:rPr>
              <a:t>r</a:t>
            </a:r>
            <a:r>
              <a:rPr dirty="0" smtClean="0" baseline="1074" sz="3300" spc="0" b="1">
                <a:latin typeface="Arial Black"/>
                <a:cs typeface="Arial Black"/>
              </a:rPr>
              <a:t>ou</a:t>
            </a:r>
            <a:r>
              <a:rPr dirty="0" smtClean="0" baseline="1074" sz="3300" spc="4" b="1">
                <a:latin typeface="Arial Black"/>
                <a:cs typeface="Arial Black"/>
              </a:rPr>
              <a:t>p</a:t>
            </a:r>
            <a:r>
              <a:rPr dirty="0" smtClean="0" sz="2200" spc="9">
                <a:latin typeface="΢"/>
                <a:cs typeface="΢"/>
              </a:rPr>
              <a:t>：</a:t>
            </a:r>
            <a:r>
              <a:rPr dirty="0" smtClean="0" baseline="1074" sz="3300" spc="0" b="1">
                <a:latin typeface="Arial Black"/>
                <a:cs typeface="Arial Black"/>
              </a:rPr>
              <a:t>m</a:t>
            </a:r>
            <a:r>
              <a:rPr dirty="0" smtClean="0" baseline="1074" sz="3300" spc="4" b="1">
                <a:latin typeface="Arial Black"/>
                <a:cs typeface="Arial Black"/>
              </a:rPr>
              <a:t>y</a:t>
            </a:r>
            <a:r>
              <a:rPr dirty="0" smtClean="0" baseline="1074" sz="3300" spc="0" b="1">
                <a:latin typeface="Arial Black"/>
                <a:cs typeface="Arial Black"/>
              </a:rPr>
              <a:t>SAP</a:t>
            </a:r>
            <a:endParaRPr sz="2200">
              <a:latin typeface="Arial Black"/>
              <a:cs typeface="Arial Black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804034" y="122277"/>
            <a:ext cx="2493562" cy="32629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70"/>
              </a:lnSpc>
              <a:spcBef>
                <a:spcPts val="128"/>
              </a:spcBef>
            </a:pPr>
            <a:r>
              <a:rPr dirty="0" smtClean="0" baseline="1074" sz="3300" spc="0" b="1">
                <a:latin typeface="Arial Black"/>
                <a:cs typeface="Arial Black"/>
              </a:rPr>
              <a:t>H</a:t>
            </a:r>
            <a:r>
              <a:rPr dirty="0" smtClean="0" baseline="1074" sz="3300" spc="-14" b="1">
                <a:latin typeface="Arial Black"/>
                <a:cs typeface="Arial Black"/>
              </a:rPr>
              <a:t>R</a:t>
            </a:r>
            <a:r>
              <a:rPr dirty="0" smtClean="0" sz="2200" spc="9">
                <a:latin typeface="΢"/>
                <a:cs typeface="΢"/>
              </a:rPr>
              <a:t>为客户带来效益</a:t>
            </a:r>
            <a:endParaRPr sz="2200">
              <a:latin typeface="微软雅黑"/>
              <a:cs typeface="微软雅黑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04215" y="144282"/>
            <a:ext cx="1818823" cy="3042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395"/>
              </a:lnSpc>
              <a:spcBef>
                <a:spcPts val="119"/>
              </a:spcBef>
            </a:pPr>
            <a:r>
              <a:rPr dirty="0" smtClean="0" baseline="2148" sz="3300" spc="0" b="1">
                <a:latin typeface="Arial Black"/>
                <a:cs typeface="Arial Black"/>
              </a:rPr>
              <a:t>Ben</a:t>
            </a:r>
            <a:r>
              <a:rPr dirty="0" smtClean="0" baseline="2148" sz="3300" spc="-39" b="1">
                <a:latin typeface="Arial Black"/>
                <a:cs typeface="Arial Black"/>
              </a:rPr>
              <a:t>c</a:t>
            </a:r>
            <a:r>
              <a:rPr dirty="0" smtClean="0" baseline="2148" sz="3300" spc="0" b="1">
                <a:latin typeface="Arial Black"/>
                <a:cs typeface="Arial Black"/>
              </a:rPr>
              <a:t>hma</a:t>
            </a:r>
            <a:r>
              <a:rPr dirty="0" smtClean="0" baseline="2148" sz="3300" spc="64" b="1">
                <a:latin typeface="Arial Black"/>
                <a:cs typeface="Arial Black"/>
              </a:rPr>
              <a:t>r</a:t>
            </a:r>
            <a:r>
              <a:rPr dirty="0" smtClean="0" baseline="2148" sz="3300" spc="0" b="1">
                <a:latin typeface="Arial Black"/>
                <a:cs typeface="Arial Black"/>
              </a:rPr>
              <a:t>k</a:t>
            </a:r>
            <a:endParaRPr sz="2200">
              <a:latin typeface="Arial Black"/>
              <a:cs typeface="Arial Black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41477" y="1336135"/>
            <a:ext cx="1589074" cy="177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400"/>
              </a:lnSpc>
              <a:spcBef>
                <a:spcPts val="70"/>
              </a:spcBef>
            </a:pPr>
            <a:r>
              <a:rPr dirty="0" smtClean="0" sz="1200" spc="9">
                <a:latin typeface="΢"/>
                <a:cs typeface="΢"/>
              </a:rPr>
              <a:t>时</a:t>
            </a:r>
            <a:r>
              <a:rPr dirty="0" smtClean="0" sz="1200" spc="9">
                <a:latin typeface="΢"/>
                <a:cs typeface="΢"/>
              </a:rPr>
              <a:t>间</a:t>
            </a:r>
            <a:r>
              <a:rPr dirty="0" smtClean="0" sz="1200" spc="9">
                <a:latin typeface="΢"/>
                <a:cs typeface="΢"/>
              </a:rPr>
              <a:t>事</a:t>
            </a:r>
            <a:r>
              <a:rPr dirty="0" smtClean="0" sz="1200" spc="0">
                <a:latin typeface="΢"/>
                <a:cs typeface="΢"/>
              </a:rPr>
              <a:t>务处理成本下降</a:t>
            </a:r>
            <a:endParaRPr sz="1200">
              <a:latin typeface="微软雅黑"/>
              <a:cs typeface="微软雅黑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28675" y="1945735"/>
            <a:ext cx="1589074" cy="177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400"/>
              </a:lnSpc>
              <a:spcBef>
                <a:spcPts val="70"/>
              </a:spcBef>
            </a:pPr>
            <a:r>
              <a:rPr dirty="0" smtClean="0" sz="1200" spc="9">
                <a:latin typeface="΢"/>
                <a:cs typeface="΢"/>
              </a:rPr>
              <a:t>招</a:t>
            </a:r>
            <a:r>
              <a:rPr dirty="0" smtClean="0" sz="1200" spc="9">
                <a:latin typeface="΢"/>
                <a:cs typeface="΢"/>
              </a:rPr>
              <a:t>聘</a:t>
            </a:r>
            <a:r>
              <a:rPr dirty="0" smtClean="0" sz="1200" spc="9">
                <a:latin typeface="΢"/>
                <a:cs typeface="΢"/>
              </a:rPr>
              <a:t>事</a:t>
            </a:r>
            <a:r>
              <a:rPr dirty="0" smtClean="0" sz="1200" spc="0">
                <a:latin typeface="΢"/>
                <a:cs typeface="΢"/>
              </a:rPr>
              <a:t>务处理成本下降</a:t>
            </a:r>
            <a:endParaRPr sz="1200">
              <a:latin typeface="微软雅黑"/>
              <a:cs typeface="微软雅黑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01574" y="2555589"/>
            <a:ext cx="1591360" cy="177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400"/>
              </a:lnSpc>
              <a:spcBef>
                <a:spcPts val="70"/>
              </a:spcBef>
            </a:pPr>
            <a:r>
              <a:rPr dirty="0" smtClean="0" sz="1200" spc="14">
                <a:latin typeface="΢"/>
                <a:cs typeface="΢"/>
              </a:rPr>
              <a:t>训</a:t>
            </a:r>
            <a:r>
              <a:rPr dirty="0" smtClean="0" sz="1200" spc="14">
                <a:latin typeface="΢"/>
                <a:cs typeface="΢"/>
              </a:rPr>
              <a:t>练</a:t>
            </a:r>
            <a:r>
              <a:rPr dirty="0" smtClean="0" sz="1200" spc="14">
                <a:latin typeface="΢"/>
                <a:cs typeface="΢"/>
              </a:rPr>
              <a:t>事</a:t>
            </a:r>
            <a:r>
              <a:rPr dirty="0" smtClean="0" sz="1200" spc="0">
                <a:latin typeface="΢"/>
                <a:cs typeface="΢"/>
              </a:rPr>
              <a:t>务</a:t>
            </a:r>
            <a:r>
              <a:rPr dirty="0" smtClean="0" sz="1200" spc="4">
                <a:latin typeface="΢"/>
                <a:cs typeface="΢"/>
              </a:rPr>
              <a:t>处</a:t>
            </a:r>
            <a:r>
              <a:rPr dirty="0" smtClean="0" sz="1200" spc="0">
                <a:latin typeface="΢"/>
                <a:cs typeface="΢"/>
              </a:rPr>
              <a:t>理</a:t>
            </a:r>
            <a:r>
              <a:rPr dirty="0" smtClean="0" sz="1200" spc="4">
                <a:latin typeface="΢"/>
                <a:cs typeface="΢"/>
              </a:rPr>
              <a:t>成</a:t>
            </a:r>
            <a:r>
              <a:rPr dirty="0" smtClean="0" sz="1200" spc="0">
                <a:latin typeface="΢"/>
                <a:cs typeface="΢"/>
              </a:rPr>
              <a:t>本</a:t>
            </a:r>
            <a:r>
              <a:rPr dirty="0" smtClean="0" sz="1200" spc="4">
                <a:latin typeface="΢"/>
                <a:cs typeface="΢"/>
              </a:rPr>
              <a:t>下</a:t>
            </a:r>
            <a:r>
              <a:rPr dirty="0" smtClean="0" sz="1200" spc="0">
                <a:latin typeface="΢"/>
                <a:cs typeface="΢"/>
              </a:rPr>
              <a:t>降</a:t>
            </a:r>
            <a:endParaRPr sz="1200">
              <a:latin typeface="微软雅黑"/>
              <a:cs typeface="微软雅黑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78079" y="3228943"/>
            <a:ext cx="1589074" cy="177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400"/>
              </a:lnSpc>
              <a:spcBef>
                <a:spcPts val="70"/>
              </a:spcBef>
            </a:pPr>
            <a:r>
              <a:rPr dirty="0" smtClean="0" sz="1200" spc="9">
                <a:latin typeface="΢"/>
                <a:cs typeface="΢"/>
              </a:rPr>
              <a:t>薪</a:t>
            </a:r>
            <a:r>
              <a:rPr dirty="0" smtClean="0" sz="1200" spc="9">
                <a:latin typeface="΢"/>
                <a:cs typeface="΢"/>
              </a:rPr>
              <a:t>资</a:t>
            </a:r>
            <a:r>
              <a:rPr dirty="0" smtClean="0" sz="1200" spc="9">
                <a:latin typeface="΢"/>
                <a:cs typeface="΢"/>
              </a:rPr>
              <a:t>事</a:t>
            </a:r>
            <a:r>
              <a:rPr dirty="0" smtClean="0" sz="1200" spc="0">
                <a:latin typeface="΢"/>
                <a:cs typeface="΢"/>
              </a:rPr>
              <a:t>务处理成本下降</a:t>
            </a:r>
            <a:endParaRPr sz="1200">
              <a:latin typeface="微软雅黑"/>
              <a:cs typeface="微软雅黑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04875" y="3711416"/>
            <a:ext cx="968044" cy="39763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39445" marR="151942" algn="ctr">
              <a:lnSpc>
                <a:spcPts val="1445"/>
              </a:lnSpc>
              <a:spcBef>
                <a:spcPts val="72"/>
              </a:spcBef>
            </a:pPr>
            <a:r>
              <a:rPr dirty="0" smtClean="0" baseline="1627" sz="1800" spc="9">
                <a:latin typeface="΢"/>
                <a:cs typeface="΢"/>
              </a:rPr>
              <a:t>人员档案</a:t>
            </a:r>
            <a:endParaRPr sz="1200">
              <a:latin typeface="微软雅黑"/>
              <a:cs typeface="微软雅黑"/>
            </a:endParaRPr>
          </a:p>
          <a:p>
            <a:pPr algn="ctr">
              <a:lnSpc>
                <a:spcPts val="1685"/>
              </a:lnSpc>
              <a:spcBef>
                <a:spcPts val="12"/>
              </a:spcBef>
            </a:pPr>
            <a:r>
              <a:rPr dirty="0" smtClean="0" baseline="-1627" sz="1800" spc="9">
                <a:latin typeface="΢"/>
                <a:cs typeface="΢"/>
              </a:rPr>
              <a:t>处</a:t>
            </a:r>
            <a:r>
              <a:rPr dirty="0" smtClean="0" baseline="-1627" sz="1800" spc="9">
                <a:latin typeface="΢"/>
                <a:cs typeface="΢"/>
              </a:rPr>
              <a:t>理</a:t>
            </a:r>
            <a:r>
              <a:rPr dirty="0" smtClean="0" baseline="-1627" sz="1800" spc="9">
                <a:latin typeface="΢"/>
                <a:cs typeface="΢"/>
              </a:rPr>
              <a:t>成</a:t>
            </a:r>
            <a:r>
              <a:rPr dirty="0" smtClean="0" baseline="-1627" sz="1800" spc="0">
                <a:latin typeface="΢"/>
                <a:cs typeface="΢"/>
              </a:rPr>
              <a:t>本下降</a:t>
            </a:r>
            <a:endParaRPr sz="1200">
              <a:latin typeface="微软雅黑"/>
              <a:cs typeface="微软雅黑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49351" y="4270470"/>
            <a:ext cx="1026664" cy="92555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96774" marR="253233" algn="ctr">
              <a:lnSpc>
                <a:spcPts val="1445"/>
              </a:lnSpc>
              <a:spcBef>
                <a:spcPts val="72"/>
              </a:spcBef>
            </a:pPr>
            <a:r>
              <a:rPr dirty="0" smtClean="0" baseline="1627" sz="1800" spc="9">
                <a:latin typeface="΢"/>
                <a:cs typeface="΢"/>
              </a:rPr>
              <a:t>业务部门</a:t>
            </a:r>
            <a:endParaRPr sz="1200">
              <a:latin typeface="微软雅黑"/>
              <a:cs typeface="微软雅黑"/>
            </a:endParaRPr>
          </a:p>
          <a:p>
            <a:pPr marR="141116" algn="ctr">
              <a:lnSpc>
                <a:spcPts val="1730"/>
              </a:lnSpc>
              <a:spcBef>
                <a:spcPts val="14"/>
              </a:spcBef>
            </a:pPr>
            <a:r>
              <a:rPr dirty="0" smtClean="0" baseline="-1627" sz="1800" spc="9">
                <a:latin typeface="΢"/>
                <a:cs typeface="΢"/>
              </a:rPr>
              <a:t>对</a:t>
            </a:r>
            <a:r>
              <a:rPr dirty="0" smtClean="0" baseline="-2415" sz="1800" spc="0" b="1">
                <a:latin typeface="Arial"/>
                <a:cs typeface="Arial"/>
              </a:rPr>
              <a:t>HR</a:t>
            </a:r>
            <a:r>
              <a:rPr dirty="0" smtClean="0" baseline="-1627" sz="1800" spc="9">
                <a:latin typeface="΢"/>
                <a:cs typeface="΢"/>
              </a:rPr>
              <a:t>满意度</a:t>
            </a:r>
            <a:endParaRPr sz="1200">
              <a:latin typeface="微软雅黑"/>
              <a:cs typeface="微软雅黑"/>
            </a:endParaRPr>
          </a:p>
          <a:p>
            <a:pPr marL="139801" indent="262127">
              <a:lnSpc>
                <a:spcPts val="1730"/>
              </a:lnSpc>
              <a:spcBef>
                <a:spcPts val="674"/>
              </a:spcBef>
            </a:pPr>
            <a:r>
              <a:rPr dirty="0" smtClean="0" sz="1200" spc="9">
                <a:latin typeface="΢"/>
                <a:cs typeface="΢"/>
              </a:rPr>
              <a:t>员工</a:t>
            </a:r>
            <a:r>
              <a:rPr dirty="0" smtClean="0" sz="1200" spc="9">
                <a:latin typeface="΢"/>
                <a:cs typeface="΢"/>
              </a:rPr>
              <a:t> </a:t>
            </a:r>
            <a:r>
              <a:rPr dirty="0" smtClean="0" sz="1200" spc="9">
                <a:latin typeface="΢"/>
                <a:cs typeface="΢"/>
              </a:rPr>
              <a:t>对</a:t>
            </a:r>
            <a:r>
              <a:rPr dirty="0" smtClean="0" sz="1200" spc="0" b="1">
                <a:latin typeface="Arial"/>
                <a:cs typeface="Arial"/>
              </a:rPr>
              <a:t>HR</a:t>
            </a:r>
            <a:r>
              <a:rPr dirty="0" smtClean="0" sz="1200" spc="9">
                <a:latin typeface="΢"/>
                <a:cs typeface="΢"/>
              </a:rPr>
              <a:t>满意度</a:t>
            </a:r>
            <a:endParaRPr sz="1200">
              <a:latin typeface="微软雅黑"/>
              <a:cs typeface="微软雅黑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09524" y="6633699"/>
            <a:ext cx="2386151" cy="13208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975"/>
              </a:lnSpc>
              <a:spcBef>
                <a:spcPts val="48"/>
              </a:spcBef>
            </a:pPr>
            <a:r>
              <a:rPr dirty="0" smtClean="0" sz="850" spc="0">
                <a:solidFill>
                  <a:srgbClr val="B1B1B1"/>
                </a:solidFill>
                <a:latin typeface="Symbol"/>
                <a:cs typeface="Symbol"/>
              </a:rPr>
              <a:t></a:t>
            </a:r>
            <a:r>
              <a:rPr dirty="0" smtClean="0" sz="850" spc="0">
                <a:solidFill>
                  <a:srgbClr val="B1B1B1"/>
                </a:solidFill>
                <a:latin typeface="Times New Roman"/>
                <a:cs typeface="Times New Roman"/>
              </a:rPr>
              <a:t> </a:t>
            </a:r>
            <a:r>
              <a:rPr dirty="0" smtClean="0" sz="850" spc="51">
                <a:solidFill>
                  <a:srgbClr val="B1B1B1"/>
                </a:solidFill>
                <a:latin typeface="Times New Roman"/>
                <a:cs typeface="Times New Roman"/>
              </a:rPr>
              <a:t> 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S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A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P</a:t>
            </a:r>
            <a:r>
              <a:rPr dirty="0" smtClean="0" sz="700" spc="-23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A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G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2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0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0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2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,</a:t>
            </a:r>
            <a:r>
              <a:rPr dirty="0" smtClean="0" sz="700" spc="12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T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itle</a:t>
            </a:r>
            <a:r>
              <a:rPr dirty="0" smtClean="0" sz="700" spc="-18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o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f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P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r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e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s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e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n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t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a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ti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o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n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,</a:t>
            </a:r>
            <a:r>
              <a:rPr dirty="0" smtClean="0" sz="700" spc="13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S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p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e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a</a:t>
            </a:r>
            <a:r>
              <a:rPr dirty="0" smtClean="0" sz="700" spc="9">
                <a:solidFill>
                  <a:srgbClr val="B1B1B1"/>
                </a:solidFill>
                <a:latin typeface="Arial"/>
                <a:cs typeface="Arial"/>
              </a:rPr>
              <a:t>k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e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r</a:t>
            </a:r>
            <a:r>
              <a:rPr dirty="0" smtClean="0" sz="700" spc="-20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Na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m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e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1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76</a:t>
            </a:r>
            <a:endParaRPr sz="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7998"/>
          </a:xfrm>
          <a:custGeom>
            <a:avLst/>
            <a:gdLst/>
            <a:ahLst/>
            <a:cxnLst/>
            <a:rect l="l" t="t" r="r" b="b"/>
            <a:pathLst>
              <a:path w="9144000" h="6857998">
                <a:moveTo>
                  <a:pt x="9144000" y="6857998"/>
                </a:moveTo>
                <a:lnTo>
                  <a:pt x="9144000" y="0"/>
                </a:lnTo>
                <a:lnTo>
                  <a:pt x="0" y="0"/>
                </a:lnTo>
                <a:lnTo>
                  <a:pt x="0" y="6857998"/>
                </a:lnTo>
                <a:lnTo>
                  <a:pt x="9144000" y="6857998"/>
                </a:lnTo>
                <a:close/>
              </a:path>
            </a:pathLst>
          </a:custGeom>
          <a:solidFill>
            <a:srgbClr val="959595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/>
          <p:nvPr/>
        </p:nvSpPr>
        <p:spPr>
          <a:xfrm>
            <a:off x="0" y="0"/>
            <a:ext cx="9144000" cy="68579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763016" y="134461"/>
            <a:ext cx="3889307" cy="32662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70"/>
              </a:lnSpc>
              <a:spcBef>
                <a:spcPts val="128"/>
              </a:spcBef>
            </a:pPr>
            <a:r>
              <a:rPr dirty="0" smtClean="0" baseline="1074" sz="3300" spc="0" b="1">
                <a:solidFill>
                  <a:srgbClr val="333333"/>
                </a:solidFill>
                <a:latin typeface="Arial Black"/>
                <a:cs typeface="Arial Black"/>
              </a:rPr>
              <a:t>S</a:t>
            </a:r>
            <a:r>
              <a:rPr dirty="0" smtClean="0" baseline="1074" sz="3300" spc="-9" b="1">
                <a:solidFill>
                  <a:srgbClr val="333333"/>
                </a:solidFill>
                <a:latin typeface="Arial Black"/>
                <a:cs typeface="Arial Black"/>
              </a:rPr>
              <a:t>A</a:t>
            </a:r>
            <a:r>
              <a:rPr dirty="0" smtClean="0" baseline="1074" sz="3300" spc="0" b="1">
                <a:solidFill>
                  <a:srgbClr val="333333"/>
                </a:solidFill>
                <a:latin typeface="Arial Black"/>
                <a:cs typeface="Arial Black"/>
              </a:rPr>
              <a:t>P</a:t>
            </a:r>
            <a:r>
              <a:rPr dirty="0" smtClean="0" baseline="1074" sz="3300" spc="-28" b="1">
                <a:solidFill>
                  <a:srgbClr val="333333"/>
                </a:solidFill>
                <a:latin typeface="Arial Black"/>
                <a:cs typeface="Arial Black"/>
              </a:rPr>
              <a:t> </a:t>
            </a:r>
            <a:r>
              <a:rPr dirty="0" smtClean="0" sz="2200" spc="19">
                <a:solidFill>
                  <a:srgbClr val="333333"/>
                </a:solidFill>
                <a:latin typeface="΢"/>
                <a:cs typeface="΢"/>
              </a:rPr>
              <a:t>人</a:t>
            </a:r>
            <a:r>
              <a:rPr dirty="0" smtClean="0" sz="2200" spc="19">
                <a:solidFill>
                  <a:srgbClr val="333333"/>
                </a:solidFill>
                <a:latin typeface="΢"/>
                <a:cs typeface="΢"/>
              </a:rPr>
              <a:t>力</a:t>
            </a:r>
            <a:r>
              <a:rPr dirty="0" smtClean="0" sz="2200" spc="19">
                <a:solidFill>
                  <a:srgbClr val="333333"/>
                </a:solidFill>
                <a:latin typeface="΢"/>
                <a:cs typeface="΢"/>
              </a:rPr>
              <a:t>资</a:t>
            </a:r>
            <a:r>
              <a:rPr dirty="0" smtClean="0" sz="2200" spc="19">
                <a:solidFill>
                  <a:srgbClr val="333333"/>
                </a:solidFill>
                <a:latin typeface="΢"/>
                <a:cs typeface="΢"/>
              </a:rPr>
              <a:t>源</a:t>
            </a:r>
            <a:r>
              <a:rPr dirty="0" smtClean="0" sz="2200" spc="19">
                <a:solidFill>
                  <a:srgbClr val="333333"/>
                </a:solidFill>
                <a:latin typeface="΢"/>
                <a:cs typeface="΢"/>
              </a:rPr>
              <a:t>管</a:t>
            </a:r>
            <a:r>
              <a:rPr dirty="0" smtClean="0" sz="2200" spc="4">
                <a:solidFill>
                  <a:srgbClr val="333333"/>
                </a:solidFill>
                <a:latin typeface="΢"/>
                <a:cs typeface="΢"/>
              </a:rPr>
              <a:t>理</a:t>
            </a:r>
            <a:r>
              <a:rPr dirty="0" smtClean="0" sz="2200" spc="4">
                <a:solidFill>
                  <a:srgbClr val="333333"/>
                </a:solidFill>
                <a:latin typeface="΢"/>
                <a:cs typeface="΢"/>
              </a:rPr>
              <a:t>系</a:t>
            </a:r>
            <a:r>
              <a:rPr dirty="0" smtClean="0" sz="2200" spc="19">
                <a:solidFill>
                  <a:srgbClr val="333333"/>
                </a:solidFill>
                <a:latin typeface="΢"/>
                <a:cs typeface="΢"/>
              </a:rPr>
              <a:t>统</a:t>
            </a:r>
            <a:r>
              <a:rPr dirty="0" smtClean="0" sz="2200" spc="4">
                <a:solidFill>
                  <a:srgbClr val="333333"/>
                </a:solidFill>
                <a:latin typeface="΢"/>
                <a:cs typeface="΢"/>
              </a:rPr>
              <a:t>的</a:t>
            </a:r>
            <a:r>
              <a:rPr dirty="0" smtClean="0" sz="2200" spc="19">
                <a:solidFill>
                  <a:srgbClr val="333333"/>
                </a:solidFill>
                <a:latin typeface="΢"/>
                <a:cs typeface="΢"/>
              </a:rPr>
              <a:t>优</a:t>
            </a:r>
            <a:r>
              <a:rPr dirty="0" smtClean="0" sz="2200" spc="0">
                <a:solidFill>
                  <a:srgbClr val="333333"/>
                </a:solidFill>
                <a:latin typeface="΢"/>
                <a:cs typeface="΢"/>
              </a:rPr>
              <a:t>势</a:t>
            </a:r>
            <a:endParaRPr sz="2200">
              <a:latin typeface="微软雅黑"/>
              <a:cs typeface="微软雅黑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06400" y="1033795"/>
            <a:ext cx="7813846" cy="2653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090"/>
              </a:lnSpc>
              <a:spcBef>
                <a:spcPts val="104"/>
              </a:spcBef>
            </a:pPr>
            <a:r>
              <a:rPr dirty="0" smtClean="0" sz="1800" spc="4">
                <a:solidFill>
                  <a:srgbClr val="777777"/>
                </a:solidFill>
                <a:latin typeface="Wingdings"/>
                <a:cs typeface="Wingdings"/>
              </a:rPr>
              <a:t></a:t>
            </a:r>
            <a:r>
              <a:rPr dirty="0" smtClean="0" sz="1800" spc="9">
                <a:solidFill>
                  <a:srgbClr val="1C1C1C"/>
                </a:solidFill>
                <a:latin typeface="΢"/>
                <a:cs typeface="΢"/>
              </a:rPr>
              <a:t>优</a:t>
            </a:r>
            <a:r>
              <a:rPr dirty="0" smtClean="0" sz="1800" spc="14">
                <a:solidFill>
                  <a:srgbClr val="1C1C1C"/>
                </a:solidFill>
                <a:latin typeface="΢"/>
                <a:cs typeface="΢"/>
              </a:rPr>
              <a:t>良</a:t>
            </a:r>
            <a:r>
              <a:rPr dirty="0" smtClean="0" sz="1800" spc="9">
                <a:solidFill>
                  <a:srgbClr val="1C1C1C"/>
                </a:solidFill>
                <a:latin typeface="΢"/>
                <a:cs typeface="΢"/>
              </a:rPr>
              <a:t>的集成性以及全方位的功能，</a:t>
            </a:r>
            <a:r>
              <a:rPr dirty="0" smtClean="0" sz="1800" spc="14">
                <a:solidFill>
                  <a:srgbClr val="1C1C1C"/>
                </a:solidFill>
                <a:latin typeface="΢"/>
                <a:cs typeface="΢"/>
              </a:rPr>
              <a:t>是</a:t>
            </a:r>
            <a:r>
              <a:rPr dirty="0" smtClean="0" sz="1800" spc="0" b="1">
                <a:solidFill>
                  <a:srgbClr val="1C1C1C"/>
                </a:solidFill>
                <a:latin typeface="Arial"/>
                <a:cs typeface="Arial"/>
              </a:rPr>
              <a:t>m</a:t>
            </a:r>
            <a:r>
              <a:rPr dirty="0" smtClean="0" sz="1800" spc="-19" b="1">
                <a:solidFill>
                  <a:srgbClr val="1C1C1C"/>
                </a:solidFill>
                <a:latin typeface="Arial"/>
                <a:cs typeface="Arial"/>
              </a:rPr>
              <a:t>y</a:t>
            </a:r>
            <a:r>
              <a:rPr dirty="0" smtClean="0" sz="1800" spc="9" b="1">
                <a:solidFill>
                  <a:srgbClr val="1C1C1C"/>
                </a:solidFill>
                <a:latin typeface="Arial"/>
                <a:cs typeface="Arial"/>
              </a:rPr>
              <a:t>S</a:t>
            </a:r>
            <a:r>
              <a:rPr dirty="0" smtClean="0" sz="1800" spc="-39" b="1">
                <a:solidFill>
                  <a:srgbClr val="1C1C1C"/>
                </a:solidFill>
                <a:latin typeface="Arial"/>
                <a:cs typeface="Arial"/>
              </a:rPr>
              <a:t>A</a:t>
            </a:r>
            <a:r>
              <a:rPr dirty="0" smtClean="0" sz="1800" spc="0" b="1">
                <a:solidFill>
                  <a:srgbClr val="1C1C1C"/>
                </a:solidFill>
                <a:latin typeface="Arial"/>
                <a:cs typeface="Arial"/>
              </a:rPr>
              <a:t>P</a:t>
            </a:r>
            <a:r>
              <a:rPr dirty="0" smtClean="0" sz="1800" spc="25" b="1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dirty="0" smtClean="0" sz="1800" spc="0" b="1">
                <a:solidFill>
                  <a:srgbClr val="1C1C1C"/>
                </a:solidFill>
                <a:latin typeface="Arial"/>
                <a:cs typeface="Arial"/>
              </a:rPr>
              <a:t>H</a:t>
            </a:r>
            <a:r>
              <a:rPr dirty="0" smtClean="0" sz="1800" spc="-4" b="1">
                <a:solidFill>
                  <a:srgbClr val="1C1C1C"/>
                </a:solidFill>
                <a:latin typeface="Arial"/>
                <a:cs typeface="Arial"/>
              </a:rPr>
              <a:t>R</a:t>
            </a:r>
            <a:r>
              <a:rPr dirty="0" smtClean="0" sz="1800" spc="9">
                <a:solidFill>
                  <a:srgbClr val="1C1C1C"/>
                </a:solidFill>
                <a:latin typeface="΢"/>
                <a:cs typeface="΢"/>
              </a:rPr>
              <a:t>最受用户赞誉的‘得分点’</a:t>
            </a:r>
            <a:endParaRPr sz="1800">
              <a:latin typeface="微软雅黑"/>
              <a:cs typeface="微软雅黑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06400" y="1760743"/>
            <a:ext cx="5742730" cy="2653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090"/>
              </a:lnSpc>
              <a:spcBef>
                <a:spcPts val="104"/>
              </a:spcBef>
            </a:pPr>
            <a:r>
              <a:rPr dirty="0" smtClean="0" sz="1800" spc="4">
                <a:solidFill>
                  <a:srgbClr val="777777"/>
                </a:solidFill>
                <a:latin typeface="Wingdings"/>
                <a:cs typeface="Wingdings"/>
              </a:rPr>
              <a:t></a:t>
            </a:r>
            <a:r>
              <a:rPr dirty="0" smtClean="0" sz="1800" spc="9">
                <a:solidFill>
                  <a:srgbClr val="1C1C1C"/>
                </a:solidFill>
                <a:latin typeface="΢"/>
                <a:cs typeface="΢"/>
              </a:rPr>
              <a:t>全</a:t>
            </a:r>
            <a:r>
              <a:rPr dirty="0" smtClean="0" sz="1800" spc="14">
                <a:solidFill>
                  <a:srgbClr val="1C1C1C"/>
                </a:solidFill>
                <a:latin typeface="΢"/>
                <a:cs typeface="΢"/>
              </a:rPr>
              <a:t>球</a:t>
            </a:r>
            <a:r>
              <a:rPr dirty="0" smtClean="0" sz="1800" spc="9">
                <a:solidFill>
                  <a:srgbClr val="1C1C1C"/>
                </a:solidFill>
                <a:latin typeface="΢"/>
                <a:cs typeface="΢"/>
              </a:rPr>
              <a:t>多达</a:t>
            </a:r>
            <a:r>
              <a:rPr dirty="0" smtClean="0" sz="1800" spc="-4" b="1">
                <a:solidFill>
                  <a:srgbClr val="1C1C1C"/>
                </a:solidFill>
                <a:latin typeface="Arial"/>
                <a:cs typeface="Arial"/>
              </a:rPr>
              <a:t>600</a:t>
            </a:r>
            <a:r>
              <a:rPr dirty="0" smtClean="0" sz="1800" spc="9">
                <a:solidFill>
                  <a:srgbClr val="1C1C1C"/>
                </a:solidFill>
                <a:latin typeface="΢"/>
                <a:cs typeface="΢"/>
              </a:rPr>
              <a:t>位</a:t>
            </a:r>
            <a:r>
              <a:rPr dirty="0" smtClean="0" sz="1800" spc="9">
                <a:solidFill>
                  <a:srgbClr val="1C1C1C"/>
                </a:solidFill>
                <a:latin typeface="΢"/>
                <a:cs typeface="΢"/>
              </a:rPr>
              <a:t>专</a:t>
            </a:r>
            <a:r>
              <a:rPr dirty="0" smtClean="0" sz="1800" spc="9">
                <a:solidFill>
                  <a:srgbClr val="1C1C1C"/>
                </a:solidFill>
                <a:latin typeface="΢"/>
                <a:cs typeface="΢"/>
              </a:rPr>
              <a:t>职</a:t>
            </a:r>
            <a:r>
              <a:rPr dirty="0" smtClean="0" sz="1800" spc="0" b="1">
                <a:solidFill>
                  <a:srgbClr val="1C1C1C"/>
                </a:solidFill>
                <a:latin typeface="Arial"/>
                <a:cs typeface="Arial"/>
              </a:rPr>
              <a:t>H</a:t>
            </a:r>
            <a:r>
              <a:rPr dirty="0" smtClean="0" sz="1800" spc="-4" b="1">
                <a:solidFill>
                  <a:srgbClr val="1C1C1C"/>
                </a:solidFill>
                <a:latin typeface="Arial"/>
                <a:cs typeface="Arial"/>
              </a:rPr>
              <a:t>R</a:t>
            </a:r>
            <a:r>
              <a:rPr dirty="0" smtClean="0" sz="1800" spc="9">
                <a:solidFill>
                  <a:srgbClr val="1C1C1C"/>
                </a:solidFill>
                <a:latin typeface="΢"/>
                <a:cs typeface="΢"/>
              </a:rPr>
              <a:t>开发人员，其中在中国超</a:t>
            </a:r>
            <a:r>
              <a:rPr dirty="0" smtClean="0" sz="1800" spc="14">
                <a:solidFill>
                  <a:srgbClr val="1C1C1C"/>
                </a:solidFill>
                <a:latin typeface="΢"/>
                <a:cs typeface="΢"/>
              </a:rPr>
              <a:t>过</a:t>
            </a:r>
            <a:r>
              <a:rPr dirty="0" smtClean="0" sz="1800" spc="-4" b="1">
                <a:solidFill>
                  <a:srgbClr val="1C1C1C"/>
                </a:solidFill>
                <a:latin typeface="Arial"/>
                <a:cs typeface="Arial"/>
              </a:rPr>
              <a:t>20</a:t>
            </a:r>
            <a:r>
              <a:rPr dirty="0" smtClean="0" sz="1800" spc="0">
                <a:solidFill>
                  <a:srgbClr val="1C1C1C"/>
                </a:solidFill>
                <a:latin typeface="΢"/>
                <a:cs typeface="΢"/>
              </a:rPr>
              <a:t>位</a:t>
            </a:r>
            <a:endParaRPr sz="1800">
              <a:latin typeface="微软雅黑"/>
              <a:cs typeface="微软雅黑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06400" y="2488072"/>
            <a:ext cx="6285020" cy="2653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090"/>
              </a:lnSpc>
              <a:spcBef>
                <a:spcPts val="104"/>
              </a:spcBef>
            </a:pPr>
            <a:r>
              <a:rPr dirty="0" smtClean="0" sz="1800" spc="4">
                <a:solidFill>
                  <a:srgbClr val="777777"/>
                </a:solidFill>
                <a:latin typeface="Wingdings"/>
                <a:cs typeface="Wingdings"/>
              </a:rPr>
              <a:t></a:t>
            </a:r>
            <a:r>
              <a:rPr dirty="0" smtClean="0" sz="1800" spc="9">
                <a:solidFill>
                  <a:srgbClr val="1C1C1C"/>
                </a:solidFill>
                <a:latin typeface="΢"/>
                <a:cs typeface="΢"/>
              </a:rPr>
              <a:t>最大的研发投资者：聘</a:t>
            </a:r>
            <a:r>
              <a:rPr dirty="0" smtClean="0" sz="1800" spc="14">
                <a:solidFill>
                  <a:srgbClr val="1C1C1C"/>
                </a:solidFill>
                <a:latin typeface="΢"/>
                <a:cs typeface="΢"/>
              </a:rPr>
              <a:t>请</a:t>
            </a:r>
            <a:r>
              <a:rPr dirty="0" smtClean="0" sz="1800" spc="-4" b="1">
                <a:solidFill>
                  <a:srgbClr val="1C1C1C"/>
                </a:solidFill>
                <a:latin typeface="Arial"/>
                <a:cs typeface="Arial"/>
              </a:rPr>
              <a:t>10</a:t>
            </a:r>
            <a:r>
              <a:rPr dirty="0" smtClean="0" sz="1800" spc="9">
                <a:solidFill>
                  <a:srgbClr val="1C1C1C"/>
                </a:solidFill>
                <a:latin typeface="΢"/>
                <a:cs typeface="΢"/>
              </a:rPr>
              <a:t>多位</a:t>
            </a:r>
            <a:r>
              <a:rPr dirty="0" smtClean="0" sz="1800" spc="-4" b="1">
                <a:solidFill>
                  <a:srgbClr val="1C1C1C"/>
                </a:solidFill>
                <a:latin typeface="Arial"/>
                <a:cs typeface="Arial"/>
              </a:rPr>
              <a:t>HR</a:t>
            </a:r>
            <a:r>
              <a:rPr dirty="0" smtClean="0" sz="1800" spc="9">
                <a:solidFill>
                  <a:srgbClr val="1C1C1C"/>
                </a:solidFill>
                <a:latin typeface="΢"/>
                <a:cs typeface="΢"/>
              </a:rPr>
              <a:t>管理专家担任高级设计师</a:t>
            </a:r>
            <a:endParaRPr sz="1800">
              <a:latin typeface="微软雅黑"/>
              <a:cs typeface="微软雅黑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06400" y="3214759"/>
            <a:ext cx="7566752" cy="26562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090"/>
              </a:lnSpc>
              <a:spcBef>
                <a:spcPts val="104"/>
              </a:spcBef>
            </a:pPr>
            <a:r>
              <a:rPr dirty="0" smtClean="0" sz="1800" spc="4">
                <a:solidFill>
                  <a:srgbClr val="777777"/>
                </a:solidFill>
                <a:latin typeface="Wingdings"/>
                <a:cs typeface="Wingdings"/>
              </a:rPr>
              <a:t></a:t>
            </a:r>
            <a:r>
              <a:rPr dirty="0" smtClean="0" sz="1800" spc="9">
                <a:solidFill>
                  <a:srgbClr val="1C1C1C"/>
                </a:solidFill>
                <a:latin typeface="΢"/>
                <a:cs typeface="΢"/>
              </a:rPr>
              <a:t>满足</a:t>
            </a:r>
            <a:r>
              <a:rPr dirty="0" smtClean="0" sz="1800" spc="-4" b="1">
                <a:solidFill>
                  <a:srgbClr val="1C1C1C"/>
                </a:solidFill>
                <a:latin typeface="Arial"/>
                <a:cs typeface="Arial"/>
              </a:rPr>
              <a:t>35</a:t>
            </a:r>
            <a:r>
              <a:rPr dirty="0" smtClean="0" sz="1800" spc="9">
                <a:solidFill>
                  <a:srgbClr val="1C1C1C"/>
                </a:solidFill>
                <a:latin typeface="΢"/>
                <a:cs typeface="΢"/>
              </a:rPr>
              <a:t>个国家和地区的薪资处理，大中华地区满足中国大陆、香港和台湾</a:t>
            </a:r>
            <a:endParaRPr sz="1800">
              <a:latin typeface="微软雅黑"/>
              <a:cs typeface="微软雅黑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06400" y="3942222"/>
            <a:ext cx="5472093" cy="2653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090"/>
              </a:lnSpc>
              <a:spcBef>
                <a:spcPts val="104"/>
              </a:spcBef>
            </a:pPr>
            <a:r>
              <a:rPr dirty="0" smtClean="0" sz="1800" spc="4">
                <a:solidFill>
                  <a:srgbClr val="777777"/>
                </a:solidFill>
                <a:latin typeface="Wingdings"/>
                <a:cs typeface="Wingdings"/>
              </a:rPr>
              <a:t></a:t>
            </a:r>
            <a:r>
              <a:rPr dirty="0" smtClean="0" sz="1800" spc="9">
                <a:solidFill>
                  <a:srgbClr val="1C1C1C"/>
                </a:solidFill>
                <a:latin typeface="΢"/>
                <a:cs typeface="΢"/>
              </a:rPr>
              <a:t>持续不断地推出新产品，保证客户的投资收益最大化</a:t>
            </a:r>
            <a:endParaRPr sz="1800">
              <a:latin typeface="微软雅黑"/>
              <a:cs typeface="微软雅黑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06400" y="4669425"/>
            <a:ext cx="5932976" cy="2653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090"/>
              </a:lnSpc>
              <a:spcBef>
                <a:spcPts val="104"/>
              </a:spcBef>
            </a:pPr>
            <a:r>
              <a:rPr dirty="0" smtClean="0" sz="1800" spc="4">
                <a:solidFill>
                  <a:srgbClr val="777777"/>
                </a:solidFill>
                <a:latin typeface="Wingdings"/>
                <a:cs typeface="Wingdings"/>
              </a:rPr>
              <a:t></a:t>
            </a:r>
            <a:r>
              <a:rPr dirty="0" smtClean="0" sz="1800" spc="9">
                <a:solidFill>
                  <a:srgbClr val="1C1C1C"/>
                </a:solidFill>
                <a:latin typeface="΢"/>
                <a:cs typeface="΢"/>
              </a:rPr>
              <a:t>在北京成立</a:t>
            </a:r>
            <a:r>
              <a:rPr dirty="0" smtClean="0" sz="1800" spc="14">
                <a:solidFill>
                  <a:srgbClr val="1C1C1C"/>
                </a:solidFill>
                <a:latin typeface="΢"/>
                <a:cs typeface="΢"/>
              </a:rPr>
              <a:t>了</a:t>
            </a:r>
            <a:r>
              <a:rPr dirty="0" smtClean="0" sz="1800" spc="9">
                <a:solidFill>
                  <a:srgbClr val="1C1C1C"/>
                </a:solidFill>
                <a:latin typeface="΢"/>
                <a:cs typeface="΢"/>
              </a:rPr>
              <a:t>中国本地</a:t>
            </a:r>
            <a:r>
              <a:rPr dirty="0" smtClean="0" sz="1800" spc="14">
                <a:solidFill>
                  <a:srgbClr val="1C1C1C"/>
                </a:solidFill>
                <a:latin typeface="΢"/>
                <a:cs typeface="΢"/>
              </a:rPr>
              <a:t>化</a:t>
            </a:r>
            <a:r>
              <a:rPr dirty="0" smtClean="0" sz="1800" spc="9">
                <a:solidFill>
                  <a:srgbClr val="1C1C1C"/>
                </a:solidFill>
                <a:latin typeface="΢"/>
                <a:cs typeface="΢"/>
              </a:rPr>
              <a:t>开发部门，专职服务中国区客户</a:t>
            </a:r>
            <a:endParaRPr sz="1800">
              <a:latin typeface="微软雅黑"/>
              <a:cs typeface="微软雅黑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06400" y="5396423"/>
            <a:ext cx="7313085" cy="2653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090"/>
              </a:lnSpc>
              <a:spcBef>
                <a:spcPts val="104"/>
              </a:spcBef>
            </a:pPr>
            <a:r>
              <a:rPr dirty="0" smtClean="0" sz="1800" spc="4">
                <a:solidFill>
                  <a:srgbClr val="777777"/>
                </a:solidFill>
                <a:latin typeface="Wingdings"/>
                <a:cs typeface="Wingdings"/>
              </a:rPr>
              <a:t></a:t>
            </a:r>
            <a:r>
              <a:rPr dirty="0" smtClean="0" sz="1800" spc="9">
                <a:solidFill>
                  <a:srgbClr val="1C1C1C"/>
                </a:solidFill>
                <a:latin typeface="΢"/>
                <a:cs typeface="΢"/>
              </a:rPr>
              <a:t>位于上海的区域支持中心，第一时间响应客户在系统使用中出现的问题</a:t>
            </a:r>
            <a:endParaRPr sz="1800">
              <a:latin typeface="微软雅黑"/>
              <a:cs typeface="微软雅黑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09524" y="6633699"/>
            <a:ext cx="2386151" cy="13208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975"/>
              </a:lnSpc>
              <a:spcBef>
                <a:spcPts val="48"/>
              </a:spcBef>
            </a:pPr>
            <a:r>
              <a:rPr dirty="0" smtClean="0" sz="850" spc="0">
                <a:solidFill>
                  <a:srgbClr val="B1B1B1"/>
                </a:solidFill>
                <a:latin typeface="Symbol"/>
                <a:cs typeface="Symbol"/>
              </a:rPr>
              <a:t></a:t>
            </a:r>
            <a:r>
              <a:rPr dirty="0" smtClean="0" sz="850" spc="0">
                <a:solidFill>
                  <a:srgbClr val="B1B1B1"/>
                </a:solidFill>
                <a:latin typeface="Times New Roman"/>
                <a:cs typeface="Times New Roman"/>
              </a:rPr>
              <a:t> </a:t>
            </a:r>
            <a:r>
              <a:rPr dirty="0" smtClean="0" sz="850" spc="51">
                <a:solidFill>
                  <a:srgbClr val="B1B1B1"/>
                </a:solidFill>
                <a:latin typeface="Times New Roman"/>
                <a:cs typeface="Times New Roman"/>
              </a:rPr>
              <a:t> 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S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A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P</a:t>
            </a:r>
            <a:r>
              <a:rPr dirty="0" smtClean="0" sz="700" spc="-23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A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G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2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0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0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2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,</a:t>
            </a:r>
            <a:r>
              <a:rPr dirty="0" smtClean="0" sz="700" spc="12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T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itle</a:t>
            </a:r>
            <a:r>
              <a:rPr dirty="0" smtClean="0" sz="700" spc="-18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o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f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P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r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e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s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e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n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t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a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ti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o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n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,</a:t>
            </a:r>
            <a:r>
              <a:rPr dirty="0" smtClean="0" sz="700" spc="13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S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p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e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a</a:t>
            </a:r>
            <a:r>
              <a:rPr dirty="0" smtClean="0" sz="700" spc="9">
                <a:solidFill>
                  <a:srgbClr val="B1B1B1"/>
                </a:solidFill>
                <a:latin typeface="Arial"/>
                <a:cs typeface="Arial"/>
              </a:rPr>
              <a:t>k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e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r</a:t>
            </a:r>
            <a:r>
              <a:rPr dirty="0" smtClean="0" sz="700" spc="-20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Na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m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e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1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77</a:t>
            </a:r>
            <a:endParaRPr sz="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7998"/>
          </a:xfrm>
          <a:custGeom>
            <a:avLst/>
            <a:gdLst/>
            <a:ahLst/>
            <a:cxnLst/>
            <a:rect l="l" t="t" r="r" b="b"/>
            <a:pathLst>
              <a:path w="9144000" h="6857998">
                <a:moveTo>
                  <a:pt x="9144000" y="6857998"/>
                </a:moveTo>
                <a:lnTo>
                  <a:pt x="9144000" y="0"/>
                </a:lnTo>
                <a:lnTo>
                  <a:pt x="0" y="0"/>
                </a:lnTo>
                <a:lnTo>
                  <a:pt x="0" y="6857998"/>
                </a:lnTo>
                <a:lnTo>
                  <a:pt x="9144000" y="6857998"/>
                </a:lnTo>
                <a:close/>
              </a:path>
            </a:pathLst>
          </a:custGeom>
          <a:solidFill>
            <a:srgbClr val="959595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/>
          <p:nvPr/>
        </p:nvSpPr>
        <p:spPr>
          <a:xfrm>
            <a:off x="0" y="0"/>
            <a:ext cx="9144000" cy="68579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7287768" y="2810255"/>
            <a:ext cx="1856231" cy="12359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821854" y="126587"/>
            <a:ext cx="3063732" cy="32662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70"/>
              </a:lnSpc>
              <a:spcBef>
                <a:spcPts val="128"/>
              </a:spcBef>
            </a:pPr>
            <a:r>
              <a:rPr dirty="0" smtClean="0" baseline="1074" sz="3300" spc="0" b="1">
                <a:solidFill>
                  <a:srgbClr val="333333"/>
                </a:solidFill>
                <a:latin typeface="Arial Black"/>
                <a:cs typeface="Arial Black"/>
              </a:rPr>
              <a:t>H</a:t>
            </a:r>
            <a:r>
              <a:rPr dirty="0" smtClean="0" baseline="1074" sz="3300" spc="-19" b="1">
                <a:solidFill>
                  <a:srgbClr val="333333"/>
                </a:solidFill>
                <a:latin typeface="Arial Black"/>
                <a:cs typeface="Arial Black"/>
              </a:rPr>
              <a:t>R</a:t>
            </a:r>
            <a:r>
              <a:rPr dirty="0" smtClean="0" sz="2200" spc="19">
                <a:solidFill>
                  <a:srgbClr val="333333"/>
                </a:solidFill>
                <a:latin typeface="΢"/>
                <a:cs typeface="΢"/>
              </a:rPr>
              <a:t>中国大陆客户：</a:t>
            </a:r>
            <a:r>
              <a:rPr dirty="0" smtClean="0" sz="2200" spc="9">
                <a:solidFill>
                  <a:srgbClr val="333333"/>
                </a:solidFill>
                <a:latin typeface="΢"/>
                <a:cs typeface="΢"/>
              </a:rPr>
              <a:t>列</a:t>
            </a:r>
            <a:r>
              <a:rPr dirty="0" smtClean="0" sz="2200" spc="0">
                <a:solidFill>
                  <a:srgbClr val="333333"/>
                </a:solidFill>
                <a:latin typeface="΢"/>
                <a:cs typeface="΢"/>
              </a:rPr>
              <a:t>举</a:t>
            </a:r>
            <a:endParaRPr sz="2200">
              <a:latin typeface="微软雅黑"/>
              <a:cs typeface="微软雅黑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54812" y="148617"/>
            <a:ext cx="1150143" cy="30459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400"/>
              </a:lnSpc>
              <a:spcBef>
                <a:spcPts val="120"/>
              </a:spcBef>
            </a:pPr>
            <a:r>
              <a:rPr dirty="0" smtClean="0" baseline="2148" sz="3300" spc="0" b="1">
                <a:solidFill>
                  <a:srgbClr val="333333"/>
                </a:solidFill>
                <a:latin typeface="Arial Black"/>
                <a:cs typeface="Arial Black"/>
              </a:rPr>
              <a:t>mySAP</a:t>
            </a:r>
            <a:endParaRPr sz="2200">
              <a:latin typeface="Arial Black"/>
              <a:cs typeface="Arial Black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69214" y="836604"/>
            <a:ext cx="780931" cy="5593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75"/>
              </a:lnSpc>
              <a:spcBef>
                <a:spcPts val="83"/>
              </a:spcBef>
            </a:pPr>
            <a:r>
              <a:rPr dirty="0" smtClean="0" baseline="1395" sz="2100" spc="9">
                <a:latin typeface="΢"/>
                <a:cs typeface="΢"/>
              </a:rPr>
              <a:t>公</a:t>
            </a:r>
            <a:r>
              <a:rPr dirty="0" smtClean="0" baseline="1395" sz="2100" spc="9">
                <a:latin typeface="΢"/>
                <a:cs typeface="΢"/>
              </a:rPr>
              <a:t>共</a:t>
            </a:r>
            <a:r>
              <a:rPr dirty="0" smtClean="0" baseline="1395" sz="2100" spc="0">
                <a:latin typeface="΢"/>
                <a:cs typeface="΢"/>
              </a:rPr>
              <a:t>事业</a:t>
            </a:r>
            <a:endParaRPr sz="1400">
              <a:latin typeface="微软雅黑"/>
              <a:cs typeface="微软雅黑"/>
            </a:endParaRPr>
          </a:p>
          <a:p>
            <a:pPr marL="12700" marR="26746">
              <a:lnSpc>
                <a:spcPts val="2320"/>
              </a:lnSpc>
              <a:spcBef>
                <a:spcPts val="442"/>
              </a:spcBef>
            </a:pPr>
            <a:r>
              <a:rPr dirty="0" smtClean="0" baseline="-4185" sz="2100" spc="9">
                <a:latin typeface="΢"/>
                <a:cs typeface="΢"/>
              </a:rPr>
              <a:t>传媒</a:t>
            </a:r>
            <a:endParaRPr sz="1400">
              <a:latin typeface="微软雅黑"/>
              <a:cs typeface="微软雅黑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198370" y="836604"/>
            <a:ext cx="1315320" cy="5593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26746">
              <a:lnSpc>
                <a:spcPts val="1675"/>
              </a:lnSpc>
              <a:spcBef>
                <a:spcPts val="83"/>
              </a:spcBef>
            </a:pPr>
            <a:r>
              <a:rPr dirty="0" smtClean="0" baseline="1395" sz="2100" spc="14">
                <a:latin typeface="΢"/>
                <a:cs typeface="΢"/>
              </a:rPr>
              <a:t>广</a:t>
            </a:r>
            <a:r>
              <a:rPr dirty="0" smtClean="0" baseline="1395" sz="2100" spc="9">
                <a:latin typeface="΢"/>
                <a:cs typeface="΢"/>
              </a:rPr>
              <a:t>西</a:t>
            </a:r>
            <a:r>
              <a:rPr dirty="0" smtClean="0" baseline="1395" sz="2100" spc="0">
                <a:latin typeface="΢"/>
                <a:cs typeface="΢"/>
              </a:rPr>
              <a:t>来宾</a:t>
            </a:r>
            <a:r>
              <a:rPr dirty="0" smtClean="0" baseline="1395" sz="2100" spc="-14">
                <a:latin typeface="΢"/>
                <a:cs typeface="΢"/>
              </a:rPr>
              <a:t>电</a:t>
            </a:r>
            <a:r>
              <a:rPr dirty="0" smtClean="0" baseline="1395" sz="2100" spc="0">
                <a:latin typeface="΢"/>
                <a:cs typeface="΢"/>
              </a:rPr>
              <a:t>厂</a:t>
            </a:r>
            <a:endParaRPr sz="1400">
              <a:latin typeface="微软雅黑"/>
              <a:cs typeface="微软雅黑"/>
            </a:endParaRPr>
          </a:p>
          <a:p>
            <a:pPr marL="12700">
              <a:lnSpc>
                <a:spcPts val="2320"/>
              </a:lnSpc>
              <a:spcBef>
                <a:spcPts val="442"/>
              </a:spcBef>
            </a:pPr>
            <a:r>
              <a:rPr dirty="0" smtClean="0" baseline="-4185" sz="2100" spc="14">
                <a:latin typeface="΢"/>
                <a:cs typeface="΢"/>
              </a:rPr>
              <a:t>中</a:t>
            </a:r>
            <a:r>
              <a:rPr dirty="0" smtClean="0" baseline="-4185" sz="2100" spc="14">
                <a:latin typeface="΢"/>
                <a:cs typeface="΢"/>
              </a:rPr>
              <a:t>国</a:t>
            </a:r>
            <a:r>
              <a:rPr dirty="0" smtClean="0" baseline="-4185" sz="2100" spc="0">
                <a:latin typeface="΢"/>
                <a:cs typeface="΢"/>
              </a:rPr>
              <a:t>高</a:t>
            </a:r>
            <a:r>
              <a:rPr dirty="0" smtClean="0" baseline="-4185" sz="2100" spc="4">
                <a:latin typeface="΢"/>
                <a:cs typeface="΢"/>
              </a:rPr>
              <a:t>教</a:t>
            </a:r>
            <a:r>
              <a:rPr dirty="0" smtClean="0" baseline="-4185" sz="2100" spc="-9">
                <a:latin typeface="΢"/>
                <a:cs typeface="΢"/>
              </a:rPr>
              <a:t>出</a:t>
            </a:r>
            <a:r>
              <a:rPr dirty="0" smtClean="0" baseline="-4185" sz="2100" spc="0">
                <a:latin typeface="΢"/>
                <a:cs typeface="΢"/>
              </a:rPr>
              <a:t>版社</a:t>
            </a:r>
            <a:endParaRPr sz="1400">
              <a:latin typeface="微软雅黑"/>
              <a:cs typeface="微软雅黑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64642" y="1568632"/>
            <a:ext cx="832004" cy="21777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14"/>
              </a:lnSpc>
              <a:spcBef>
                <a:spcPts val="85"/>
              </a:spcBef>
            </a:pPr>
            <a:r>
              <a:rPr dirty="0" smtClean="0" baseline="1395" sz="2100" spc="9">
                <a:latin typeface="΢"/>
                <a:cs typeface="΢"/>
              </a:rPr>
              <a:t>金融</a:t>
            </a:r>
            <a:r>
              <a:rPr dirty="0" smtClean="0" baseline="1688" sz="2100" spc="-4" b="1">
                <a:latin typeface="Arial Black"/>
                <a:cs typeface="Arial Black"/>
              </a:rPr>
              <a:t>/</a:t>
            </a:r>
            <a:r>
              <a:rPr dirty="0" smtClean="0" baseline="1395" sz="2100" spc="0">
                <a:latin typeface="΢"/>
                <a:cs typeface="΢"/>
              </a:rPr>
              <a:t>财务</a:t>
            </a:r>
            <a:endParaRPr sz="1400">
              <a:latin typeface="微软雅黑"/>
              <a:cs typeface="微软雅黑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193798" y="1568632"/>
            <a:ext cx="3510571" cy="21245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75"/>
              </a:lnSpc>
              <a:spcBef>
                <a:spcPts val="83"/>
              </a:spcBef>
            </a:pPr>
            <a:r>
              <a:rPr dirty="0" smtClean="0" baseline="1395" sz="2100" spc="9">
                <a:latin typeface="΢"/>
                <a:cs typeface="΢"/>
              </a:rPr>
              <a:t>上</a:t>
            </a:r>
            <a:r>
              <a:rPr dirty="0" smtClean="0" baseline="1395" sz="2100" spc="9">
                <a:latin typeface="΢"/>
                <a:cs typeface="΢"/>
              </a:rPr>
              <a:t>海</a:t>
            </a:r>
            <a:r>
              <a:rPr dirty="0" smtClean="0" baseline="1395" sz="2100" spc="0">
                <a:latin typeface="΢"/>
                <a:cs typeface="΢"/>
              </a:rPr>
              <a:t>浦东</a:t>
            </a:r>
            <a:r>
              <a:rPr dirty="0" smtClean="0" baseline="1395" sz="2100" spc="-14">
                <a:latin typeface="΢"/>
                <a:cs typeface="΢"/>
              </a:rPr>
              <a:t>发</a:t>
            </a:r>
            <a:r>
              <a:rPr dirty="0" smtClean="0" baseline="1395" sz="2100" spc="0">
                <a:latin typeface="΢"/>
                <a:cs typeface="΢"/>
              </a:rPr>
              <a:t>展银</a:t>
            </a:r>
            <a:r>
              <a:rPr dirty="0" smtClean="0" baseline="1395" sz="2100" spc="-14">
                <a:latin typeface="΢"/>
                <a:cs typeface="΢"/>
              </a:rPr>
              <a:t>行</a:t>
            </a:r>
            <a:r>
              <a:rPr dirty="0" smtClean="0" baseline="1395" sz="2100" spc="4">
                <a:latin typeface="΢"/>
                <a:cs typeface="΢"/>
              </a:rPr>
              <a:t>，</a:t>
            </a:r>
            <a:r>
              <a:rPr dirty="0" smtClean="0" baseline="2070" sz="2100" spc="0" b="1">
                <a:latin typeface="Arial"/>
                <a:cs typeface="Arial"/>
              </a:rPr>
              <a:t>P</a:t>
            </a:r>
            <a:r>
              <a:rPr dirty="0" smtClean="0" baseline="2070" sz="2100" spc="-4" b="1">
                <a:latin typeface="Arial"/>
                <a:cs typeface="Arial"/>
              </a:rPr>
              <a:t>W</a:t>
            </a:r>
            <a:r>
              <a:rPr dirty="0" smtClean="0" baseline="2070" sz="2100" spc="-4" b="1">
                <a:latin typeface="Arial"/>
                <a:cs typeface="Arial"/>
              </a:rPr>
              <a:t>C</a:t>
            </a:r>
            <a:r>
              <a:rPr dirty="0" smtClean="0" baseline="1395" sz="2100" spc="0">
                <a:latin typeface="΢"/>
                <a:cs typeface="΢"/>
              </a:rPr>
              <a:t>中天会计</a:t>
            </a:r>
            <a:r>
              <a:rPr dirty="0" smtClean="0" baseline="1395" sz="2100" spc="-14">
                <a:latin typeface="΢"/>
                <a:cs typeface="΢"/>
              </a:rPr>
              <a:t>师</a:t>
            </a:r>
            <a:r>
              <a:rPr dirty="0" smtClean="0" baseline="1395" sz="2100" spc="0">
                <a:latin typeface="΢"/>
                <a:cs typeface="΢"/>
              </a:rPr>
              <a:t>事务所</a:t>
            </a:r>
            <a:endParaRPr sz="1400">
              <a:latin typeface="微软雅黑"/>
              <a:cs typeface="微软雅黑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67690" y="2005131"/>
            <a:ext cx="832614" cy="21777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14"/>
              </a:lnSpc>
              <a:spcBef>
                <a:spcPts val="85"/>
              </a:spcBef>
            </a:pPr>
            <a:r>
              <a:rPr dirty="0" smtClean="0" baseline="1395" sz="2100" spc="9">
                <a:latin typeface="΢"/>
                <a:cs typeface="΢"/>
              </a:rPr>
              <a:t>零售</a:t>
            </a:r>
            <a:r>
              <a:rPr dirty="0" smtClean="0" baseline="1688" sz="2100" spc="-4" b="1">
                <a:latin typeface="Arial Black"/>
                <a:cs typeface="Arial Black"/>
              </a:rPr>
              <a:t>/</a:t>
            </a:r>
            <a:r>
              <a:rPr dirty="0" smtClean="0" baseline="1395" sz="2100" spc="0">
                <a:latin typeface="΢"/>
                <a:cs typeface="΢"/>
              </a:rPr>
              <a:t>流通</a:t>
            </a:r>
            <a:endParaRPr sz="1400">
              <a:latin typeface="微软雅黑"/>
              <a:cs typeface="微软雅黑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196845" y="2005131"/>
            <a:ext cx="1770784" cy="21245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75"/>
              </a:lnSpc>
              <a:spcBef>
                <a:spcPts val="83"/>
              </a:spcBef>
            </a:pPr>
            <a:r>
              <a:rPr dirty="0" smtClean="0" baseline="1395" sz="2100" spc="9">
                <a:latin typeface="΢"/>
                <a:cs typeface="΢"/>
              </a:rPr>
              <a:t>震旦</a:t>
            </a:r>
            <a:r>
              <a:rPr dirty="0" smtClean="0" baseline="2070" sz="2100" spc="0" b="1">
                <a:latin typeface="Arial"/>
                <a:cs typeface="Arial"/>
              </a:rPr>
              <a:t>,</a:t>
            </a:r>
            <a:r>
              <a:rPr dirty="0" smtClean="0" baseline="2070" sz="2100" spc="-34" b="1">
                <a:latin typeface="Arial"/>
                <a:cs typeface="Arial"/>
              </a:rPr>
              <a:t> </a:t>
            </a:r>
            <a:r>
              <a:rPr dirty="0" smtClean="0" baseline="1395" sz="2100" spc="14">
                <a:latin typeface="΢"/>
                <a:cs typeface="΢"/>
              </a:rPr>
              <a:t>上</a:t>
            </a:r>
            <a:r>
              <a:rPr dirty="0" smtClean="0" baseline="1395" sz="2100" spc="14">
                <a:latin typeface="΢"/>
                <a:cs typeface="΢"/>
              </a:rPr>
              <a:t>海</a:t>
            </a:r>
            <a:r>
              <a:rPr dirty="0" smtClean="0" baseline="1395" sz="2100" spc="0">
                <a:latin typeface="΢"/>
                <a:cs typeface="΢"/>
              </a:rPr>
              <a:t>锦</a:t>
            </a:r>
            <a:r>
              <a:rPr dirty="0" smtClean="0" baseline="1395" sz="2100" spc="4">
                <a:latin typeface="΢"/>
                <a:cs typeface="΢"/>
              </a:rPr>
              <a:t>江</a:t>
            </a:r>
            <a:r>
              <a:rPr dirty="0" smtClean="0" baseline="1395" sz="2100" spc="-9">
                <a:latin typeface="΢"/>
                <a:cs typeface="΢"/>
              </a:rPr>
              <a:t>麦</a:t>
            </a:r>
            <a:r>
              <a:rPr dirty="0" smtClean="0" baseline="1395" sz="2100" spc="0">
                <a:latin typeface="΢"/>
                <a:cs typeface="΢"/>
              </a:rPr>
              <a:t>德龙</a:t>
            </a:r>
            <a:endParaRPr sz="1400">
              <a:latin typeface="微软雅黑"/>
              <a:cs typeface="微软雅黑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78968" y="2413309"/>
            <a:ext cx="604342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sz="1400" spc="9">
                <a:latin typeface="΢"/>
                <a:cs typeface="΢"/>
              </a:rPr>
              <a:t>消费品</a:t>
            </a:r>
            <a:endParaRPr sz="1400">
              <a:latin typeface="微软雅黑"/>
              <a:cs typeface="微软雅黑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208022" y="2413309"/>
            <a:ext cx="2066249" cy="21777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14"/>
              </a:lnSpc>
              <a:spcBef>
                <a:spcPts val="85"/>
              </a:spcBef>
            </a:pPr>
            <a:r>
              <a:rPr dirty="0" smtClean="0" baseline="1395" sz="2100" spc="9">
                <a:latin typeface="΢"/>
                <a:cs typeface="΢"/>
              </a:rPr>
              <a:t>宝洁</a:t>
            </a:r>
            <a:r>
              <a:rPr dirty="0" smtClean="0" baseline="1688" sz="2100" spc="0" b="1">
                <a:latin typeface="Arial Black"/>
                <a:cs typeface="Arial Black"/>
              </a:rPr>
              <a:t>,</a:t>
            </a:r>
            <a:r>
              <a:rPr dirty="0" smtClean="0" baseline="1688" sz="2100" spc="-44" b="1">
                <a:latin typeface="Arial Black"/>
                <a:cs typeface="Arial Black"/>
              </a:rPr>
              <a:t> </a:t>
            </a:r>
            <a:r>
              <a:rPr dirty="0" smtClean="0" baseline="1395" sz="2100" spc="9">
                <a:latin typeface="΢"/>
                <a:cs typeface="΢"/>
              </a:rPr>
              <a:t>红</a:t>
            </a:r>
            <a:r>
              <a:rPr dirty="0" smtClean="0" baseline="1395" sz="2100" spc="9">
                <a:latin typeface="΢"/>
                <a:cs typeface="΢"/>
              </a:rPr>
              <a:t>塔</a:t>
            </a:r>
            <a:r>
              <a:rPr dirty="0" smtClean="0" baseline="1395" sz="2100" spc="0">
                <a:latin typeface="΢"/>
                <a:cs typeface="΢"/>
              </a:rPr>
              <a:t>集团</a:t>
            </a:r>
            <a:r>
              <a:rPr dirty="0" smtClean="0" baseline="2070" sz="2100" spc="0" b="1">
                <a:latin typeface="Arial"/>
                <a:cs typeface="Arial"/>
              </a:rPr>
              <a:t>,</a:t>
            </a:r>
            <a:r>
              <a:rPr dirty="0" smtClean="0" baseline="2070" sz="2100" spc="-34" b="1">
                <a:latin typeface="Arial"/>
                <a:cs typeface="Arial"/>
              </a:rPr>
              <a:t> </a:t>
            </a:r>
            <a:r>
              <a:rPr dirty="0" smtClean="0" baseline="1395" sz="2100" spc="9">
                <a:latin typeface="΢"/>
                <a:cs typeface="΢"/>
              </a:rPr>
              <a:t>顶</a:t>
            </a:r>
            <a:r>
              <a:rPr dirty="0" smtClean="0" baseline="1395" sz="2100" spc="9">
                <a:latin typeface="΢"/>
                <a:cs typeface="΢"/>
              </a:rPr>
              <a:t>新</a:t>
            </a:r>
            <a:r>
              <a:rPr dirty="0" smtClean="0" baseline="1395" sz="2100" spc="0">
                <a:latin typeface="΢"/>
                <a:cs typeface="΢"/>
              </a:rPr>
              <a:t>集团</a:t>
            </a:r>
            <a:endParaRPr sz="1400">
              <a:latin typeface="微软雅黑"/>
              <a:cs typeface="微软雅黑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85063" y="2819836"/>
            <a:ext cx="942037" cy="21777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14"/>
              </a:lnSpc>
              <a:spcBef>
                <a:spcPts val="85"/>
              </a:spcBef>
            </a:pPr>
            <a:r>
              <a:rPr dirty="0" smtClean="0" baseline="1395" sz="2100" spc="14">
                <a:latin typeface="΢"/>
                <a:cs typeface="΢"/>
              </a:rPr>
              <a:t>钢</a:t>
            </a:r>
            <a:r>
              <a:rPr dirty="0" smtClean="0" baseline="1395" sz="2100" spc="9">
                <a:latin typeface="΢"/>
                <a:cs typeface="΢"/>
              </a:rPr>
              <a:t>铁</a:t>
            </a:r>
            <a:r>
              <a:rPr dirty="0" smtClean="0" baseline="1688" sz="2100" spc="0" b="1">
                <a:latin typeface="Arial Black"/>
                <a:cs typeface="Arial Black"/>
              </a:rPr>
              <a:t>&amp;</a:t>
            </a:r>
            <a:r>
              <a:rPr dirty="0" smtClean="0" baseline="1395" sz="2100" spc="0">
                <a:latin typeface="΢"/>
                <a:cs typeface="΢"/>
              </a:rPr>
              <a:t>化工</a:t>
            </a:r>
            <a:endParaRPr sz="1400">
              <a:latin typeface="微软雅黑"/>
              <a:cs typeface="微软雅黑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214117" y="2819836"/>
            <a:ext cx="3725145" cy="21245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75"/>
              </a:lnSpc>
              <a:spcBef>
                <a:spcPts val="83"/>
              </a:spcBef>
            </a:pPr>
            <a:r>
              <a:rPr dirty="0" smtClean="0" baseline="1395" sz="2100" spc="14">
                <a:latin typeface="΢"/>
                <a:cs typeface="΢"/>
              </a:rPr>
              <a:t>巴</a:t>
            </a:r>
            <a:r>
              <a:rPr dirty="0" smtClean="0" baseline="1395" sz="2100" spc="14">
                <a:latin typeface="΢"/>
                <a:cs typeface="΢"/>
              </a:rPr>
              <a:t>斯</a:t>
            </a:r>
            <a:r>
              <a:rPr dirty="0" smtClean="0" baseline="1395" sz="2100" spc="0">
                <a:latin typeface="΢"/>
                <a:cs typeface="΢"/>
              </a:rPr>
              <a:t>夫</a:t>
            </a:r>
            <a:r>
              <a:rPr dirty="0" smtClean="0" baseline="1395" sz="2100" spc="4">
                <a:latin typeface="΢"/>
                <a:cs typeface="΢"/>
              </a:rPr>
              <a:t>中</a:t>
            </a:r>
            <a:r>
              <a:rPr dirty="0" smtClean="0" baseline="1395" sz="2100" spc="-14">
                <a:latin typeface="΢"/>
                <a:cs typeface="΢"/>
              </a:rPr>
              <a:t>国</a:t>
            </a:r>
            <a:r>
              <a:rPr dirty="0" smtClean="0" baseline="2070" sz="2100" spc="0" b="1">
                <a:latin typeface="Arial"/>
                <a:cs typeface="Arial"/>
              </a:rPr>
              <a:t>,</a:t>
            </a:r>
            <a:r>
              <a:rPr dirty="0" smtClean="0" baseline="2070" sz="2100" spc="-34" b="1">
                <a:latin typeface="Arial"/>
                <a:cs typeface="Arial"/>
              </a:rPr>
              <a:t> </a:t>
            </a:r>
            <a:r>
              <a:rPr dirty="0" smtClean="0" baseline="1395" sz="2100" spc="9">
                <a:latin typeface="΢"/>
                <a:cs typeface="΢"/>
              </a:rPr>
              <a:t>石</a:t>
            </a:r>
            <a:r>
              <a:rPr dirty="0" smtClean="0" baseline="1395" sz="2100" spc="9">
                <a:latin typeface="΢"/>
                <a:cs typeface="΢"/>
              </a:rPr>
              <a:t>家</a:t>
            </a:r>
            <a:r>
              <a:rPr dirty="0" smtClean="0" baseline="1395" sz="2100" spc="0">
                <a:latin typeface="΢"/>
                <a:cs typeface="΢"/>
              </a:rPr>
              <a:t>庄钢</a:t>
            </a:r>
            <a:r>
              <a:rPr dirty="0" smtClean="0" baseline="1395" sz="2100" spc="-14">
                <a:latin typeface="΢"/>
                <a:cs typeface="΢"/>
              </a:rPr>
              <a:t>铁</a:t>
            </a:r>
            <a:r>
              <a:rPr dirty="0" smtClean="0" baseline="1395" sz="2100" spc="0">
                <a:latin typeface="΢"/>
                <a:cs typeface="΢"/>
              </a:rPr>
              <a:t>集团</a:t>
            </a:r>
            <a:r>
              <a:rPr dirty="0" smtClean="0" baseline="1395" sz="2100" spc="-14">
                <a:latin typeface="΢"/>
                <a:cs typeface="΢"/>
              </a:rPr>
              <a:t>，</a:t>
            </a:r>
            <a:r>
              <a:rPr dirty="0" smtClean="0" baseline="1395" sz="2100" spc="0">
                <a:latin typeface="΢"/>
                <a:cs typeface="΢"/>
              </a:rPr>
              <a:t>蒂森</a:t>
            </a:r>
            <a:r>
              <a:rPr dirty="0" smtClean="0" baseline="1395" sz="2100" spc="-14">
                <a:latin typeface="΢"/>
                <a:cs typeface="΢"/>
              </a:rPr>
              <a:t>克</a:t>
            </a:r>
            <a:r>
              <a:rPr dirty="0" smtClean="0" baseline="1395" sz="2100" spc="0">
                <a:latin typeface="΢"/>
                <a:cs typeface="΢"/>
              </a:rPr>
              <a:t>虏伯</a:t>
            </a:r>
            <a:r>
              <a:rPr dirty="0" smtClean="0" baseline="1395" sz="2100" spc="-14">
                <a:latin typeface="΢"/>
                <a:cs typeface="΢"/>
              </a:rPr>
              <a:t>钢</a:t>
            </a:r>
            <a:r>
              <a:rPr dirty="0" smtClean="0" baseline="1395" sz="2100" spc="0">
                <a:latin typeface="΢"/>
                <a:cs typeface="΢"/>
              </a:rPr>
              <a:t>铁</a:t>
            </a:r>
            <a:endParaRPr sz="1400">
              <a:latin typeface="微软雅黑"/>
              <a:cs typeface="微软雅黑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67690" y="3329487"/>
            <a:ext cx="424510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sz="1400" spc="9">
                <a:latin typeface="΢"/>
                <a:cs typeface="΢"/>
              </a:rPr>
              <a:t>制药</a:t>
            </a:r>
            <a:endParaRPr sz="1400">
              <a:latin typeface="微软雅黑"/>
              <a:cs typeface="微软雅黑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196845" y="3329487"/>
            <a:ext cx="1532305" cy="21245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75"/>
              </a:lnSpc>
              <a:spcBef>
                <a:spcPts val="83"/>
              </a:spcBef>
            </a:pPr>
            <a:r>
              <a:rPr dirty="0" smtClean="0" baseline="1395" sz="2100" spc="9">
                <a:latin typeface="΢"/>
                <a:cs typeface="΢"/>
              </a:rPr>
              <a:t>深圳</a:t>
            </a:r>
            <a:r>
              <a:rPr dirty="0" smtClean="0" baseline="2070" sz="2100" spc="0" b="1">
                <a:latin typeface="Arial"/>
                <a:cs typeface="Arial"/>
              </a:rPr>
              <a:t>9</a:t>
            </a:r>
            <a:r>
              <a:rPr dirty="0" smtClean="0" baseline="2070" sz="2100" spc="-14" b="1">
                <a:latin typeface="Arial"/>
                <a:cs typeface="Arial"/>
              </a:rPr>
              <a:t>9</a:t>
            </a:r>
            <a:r>
              <a:rPr dirty="0" smtClean="0" baseline="2070" sz="2100" spc="0" b="1">
                <a:latin typeface="Arial"/>
                <a:cs typeface="Arial"/>
              </a:rPr>
              <a:t>9,</a:t>
            </a:r>
            <a:r>
              <a:rPr dirty="0" smtClean="0" baseline="2070" sz="2100" spc="-34" b="1">
                <a:latin typeface="Arial"/>
                <a:cs typeface="Arial"/>
              </a:rPr>
              <a:t> </a:t>
            </a:r>
            <a:r>
              <a:rPr dirty="0" smtClean="0" baseline="1395" sz="2100" spc="9">
                <a:latin typeface="΢"/>
                <a:cs typeface="΢"/>
              </a:rPr>
              <a:t>西</a:t>
            </a:r>
            <a:r>
              <a:rPr dirty="0" smtClean="0" baseline="1395" sz="2100" spc="9">
                <a:latin typeface="΢"/>
                <a:cs typeface="΢"/>
              </a:rPr>
              <a:t>安</a:t>
            </a:r>
            <a:r>
              <a:rPr dirty="0" smtClean="0" baseline="1395" sz="2100" spc="0">
                <a:latin typeface="΢"/>
                <a:cs typeface="΢"/>
              </a:rPr>
              <a:t>杨森</a:t>
            </a:r>
            <a:endParaRPr sz="1400">
              <a:latin typeface="微软雅黑"/>
              <a:cs typeface="微软雅黑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75615" y="3762938"/>
            <a:ext cx="1135942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sz="1400" spc="9">
                <a:latin typeface="΢"/>
                <a:cs typeface="΢"/>
              </a:rPr>
              <a:t>石</a:t>
            </a:r>
            <a:r>
              <a:rPr dirty="0" smtClean="0" sz="1400" spc="9">
                <a:latin typeface="΢"/>
                <a:cs typeface="΢"/>
              </a:rPr>
              <a:t>油</a:t>
            </a:r>
            <a:r>
              <a:rPr dirty="0" smtClean="0" sz="1400" spc="0">
                <a:latin typeface="΢"/>
                <a:cs typeface="΢"/>
              </a:rPr>
              <a:t>和天</a:t>
            </a:r>
            <a:r>
              <a:rPr dirty="0" smtClean="0" sz="1400" spc="-14">
                <a:latin typeface="΢"/>
                <a:cs typeface="΢"/>
              </a:rPr>
              <a:t>然</a:t>
            </a:r>
            <a:r>
              <a:rPr dirty="0" smtClean="0" sz="1400" spc="0">
                <a:latin typeface="΢"/>
                <a:cs typeface="΢"/>
              </a:rPr>
              <a:t>气</a:t>
            </a:r>
            <a:endParaRPr sz="1400">
              <a:latin typeface="微软雅黑"/>
              <a:cs typeface="微软雅黑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204720" y="3762938"/>
            <a:ext cx="2164765" cy="21245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75"/>
              </a:lnSpc>
              <a:spcBef>
                <a:spcPts val="83"/>
              </a:spcBef>
            </a:pPr>
            <a:r>
              <a:rPr dirty="0" smtClean="0" baseline="1395" sz="2100" spc="9">
                <a:latin typeface="΢"/>
                <a:cs typeface="΢"/>
              </a:rPr>
              <a:t>壳</a:t>
            </a:r>
            <a:r>
              <a:rPr dirty="0" smtClean="0" baseline="1395" sz="2100" spc="9">
                <a:latin typeface="΢"/>
                <a:cs typeface="΢"/>
              </a:rPr>
              <a:t>牌</a:t>
            </a:r>
            <a:r>
              <a:rPr dirty="0" smtClean="0" baseline="1395" sz="2100" spc="0">
                <a:latin typeface="΢"/>
                <a:cs typeface="΢"/>
              </a:rPr>
              <a:t>中</a:t>
            </a:r>
            <a:r>
              <a:rPr dirty="0" smtClean="0" baseline="1395" sz="2100" spc="4">
                <a:latin typeface="΢"/>
                <a:cs typeface="΢"/>
              </a:rPr>
              <a:t>国</a:t>
            </a:r>
            <a:r>
              <a:rPr dirty="0" smtClean="0" baseline="2070" sz="2100" spc="0" b="1">
                <a:latin typeface="Arial"/>
                <a:cs typeface="Arial"/>
              </a:rPr>
              <a:t>,</a:t>
            </a:r>
            <a:r>
              <a:rPr dirty="0" smtClean="0" baseline="2070" sz="2100" spc="-44" b="1">
                <a:latin typeface="Arial"/>
                <a:cs typeface="Arial"/>
              </a:rPr>
              <a:t> </a:t>
            </a:r>
            <a:r>
              <a:rPr dirty="0" smtClean="0" baseline="2070" sz="2100" spc="-4" b="1">
                <a:latin typeface="Arial"/>
                <a:cs typeface="Arial"/>
              </a:rPr>
              <a:t>C</a:t>
            </a:r>
            <a:r>
              <a:rPr dirty="0" smtClean="0" baseline="2070" sz="2100" spc="-39" b="1">
                <a:latin typeface="Arial"/>
                <a:cs typeface="Arial"/>
              </a:rPr>
              <a:t>A</a:t>
            </a:r>
            <a:r>
              <a:rPr dirty="0" smtClean="0" baseline="2070" sz="2100" spc="-4" b="1">
                <a:latin typeface="Arial"/>
                <a:cs typeface="Arial"/>
              </a:rPr>
              <a:t>C</a:t>
            </a:r>
            <a:r>
              <a:rPr dirty="0" smtClean="0" baseline="2070" sz="2100" spc="-159" b="1">
                <a:latin typeface="Arial"/>
                <a:cs typeface="Arial"/>
              </a:rPr>
              <a:t>T</a:t>
            </a:r>
            <a:r>
              <a:rPr dirty="0" smtClean="0" baseline="2070" sz="2100" spc="0" b="1">
                <a:latin typeface="Arial"/>
                <a:cs typeface="Arial"/>
              </a:rPr>
              <a:t>,</a:t>
            </a:r>
            <a:r>
              <a:rPr dirty="0" smtClean="0" baseline="2070" sz="2100" spc="49" b="1">
                <a:latin typeface="Arial"/>
                <a:cs typeface="Arial"/>
              </a:rPr>
              <a:t> </a:t>
            </a:r>
            <a:r>
              <a:rPr dirty="0" smtClean="0" baseline="1395" sz="2100" spc="9">
                <a:latin typeface="΢"/>
                <a:cs typeface="΢"/>
              </a:rPr>
              <a:t>美</a:t>
            </a:r>
            <a:r>
              <a:rPr dirty="0" smtClean="0" baseline="1395" sz="2100" spc="9">
                <a:latin typeface="΢"/>
                <a:cs typeface="΢"/>
              </a:rPr>
              <a:t>孚</a:t>
            </a:r>
            <a:r>
              <a:rPr dirty="0" smtClean="0" baseline="1395" sz="2100" spc="0">
                <a:latin typeface="΢"/>
                <a:cs typeface="΢"/>
              </a:rPr>
              <a:t>中国</a:t>
            </a:r>
            <a:endParaRPr sz="1400">
              <a:latin typeface="微软雅黑"/>
              <a:cs typeface="微软雅黑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80491" y="4280844"/>
            <a:ext cx="424510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sz="1400" spc="9">
                <a:latin typeface="΢"/>
                <a:cs typeface="΢"/>
              </a:rPr>
              <a:t>汽车</a:t>
            </a:r>
            <a:endParaRPr sz="1400">
              <a:latin typeface="微软雅黑"/>
              <a:cs typeface="微软雅黑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209545" y="4280844"/>
            <a:ext cx="4335857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sz="1400" spc="9">
                <a:latin typeface="΢"/>
                <a:cs typeface="΢"/>
              </a:rPr>
              <a:t>一</a:t>
            </a:r>
            <a:r>
              <a:rPr dirty="0" smtClean="0" sz="1400" spc="9">
                <a:latin typeface="΢"/>
                <a:cs typeface="΢"/>
              </a:rPr>
              <a:t>汽</a:t>
            </a:r>
            <a:r>
              <a:rPr dirty="0" smtClean="0" sz="1400" spc="0">
                <a:latin typeface="΢"/>
                <a:cs typeface="΢"/>
              </a:rPr>
              <a:t>大众</a:t>
            </a:r>
            <a:r>
              <a:rPr dirty="0" smtClean="0" sz="1400" spc="-14">
                <a:latin typeface="΢"/>
                <a:cs typeface="΢"/>
              </a:rPr>
              <a:t>，</a:t>
            </a:r>
            <a:r>
              <a:rPr dirty="0" smtClean="0" sz="1400" spc="0">
                <a:latin typeface="΢"/>
                <a:cs typeface="΢"/>
              </a:rPr>
              <a:t>金杯</a:t>
            </a:r>
            <a:r>
              <a:rPr dirty="0" smtClean="0" sz="1400" spc="-14">
                <a:latin typeface="΢"/>
                <a:cs typeface="΢"/>
              </a:rPr>
              <a:t>通</a:t>
            </a:r>
            <a:r>
              <a:rPr dirty="0" smtClean="0" sz="1400" spc="0">
                <a:latin typeface="΢"/>
                <a:cs typeface="΢"/>
              </a:rPr>
              <a:t>用，</a:t>
            </a:r>
            <a:r>
              <a:rPr dirty="0" smtClean="0" sz="1400" spc="-14">
                <a:latin typeface="΢"/>
                <a:cs typeface="΢"/>
              </a:rPr>
              <a:t>奇</a:t>
            </a:r>
            <a:r>
              <a:rPr dirty="0" smtClean="0" sz="1400" spc="0">
                <a:latin typeface="΢"/>
                <a:cs typeface="΢"/>
              </a:rPr>
              <a:t>瑞汽</a:t>
            </a:r>
            <a:r>
              <a:rPr dirty="0" smtClean="0" sz="1400" spc="-14">
                <a:latin typeface="΢"/>
                <a:cs typeface="΢"/>
              </a:rPr>
              <a:t>车</a:t>
            </a:r>
            <a:r>
              <a:rPr dirty="0" smtClean="0" sz="1400" spc="0">
                <a:latin typeface="΢"/>
                <a:cs typeface="΢"/>
              </a:rPr>
              <a:t>，宇</a:t>
            </a:r>
            <a:r>
              <a:rPr dirty="0" smtClean="0" sz="1400" spc="-14">
                <a:latin typeface="΢"/>
                <a:cs typeface="΢"/>
              </a:rPr>
              <a:t>通</a:t>
            </a:r>
            <a:r>
              <a:rPr dirty="0" smtClean="0" sz="1400" spc="0">
                <a:latin typeface="΢"/>
                <a:cs typeface="΢"/>
              </a:rPr>
              <a:t>汽车</a:t>
            </a:r>
            <a:r>
              <a:rPr dirty="0" smtClean="0" sz="1400" spc="-14">
                <a:latin typeface="΢"/>
                <a:cs typeface="΢"/>
              </a:rPr>
              <a:t>，</a:t>
            </a:r>
            <a:r>
              <a:rPr dirty="0" smtClean="0" sz="1400" spc="0">
                <a:latin typeface="΢"/>
                <a:cs typeface="΢"/>
              </a:rPr>
              <a:t>上海</a:t>
            </a:r>
            <a:r>
              <a:rPr dirty="0" smtClean="0" sz="1400" spc="-14">
                <a:latin typeface="΢"/>
                <a:cs typeface="΢"/>
              </a:rPr>
              <a:t>大</a:t>
            </a:r>
            <a:r>
              <a:rPr dirty="0" smtClean="0" sz="1400" spc="0">
                <a:latin typeface="΢"/>
                <a:cs typeface="΢"/>
              </a:rPr>
              <a:t>众</a:t>
            </a:r>
            <a:endParaRPr sz="1400">
              <a:latin typeface="微软雅黑"/>
              <a:cs typeface="微软雅黑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69214" y="4901620"/>
            <a:ext cx="9592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sz="1400" spc="9">
                <a:latin typeface="΢"/>
                <a:cs typeface="΢"/>
              </a:rPr>
              <a:t>工</a:t>
            </a:r>
            <a:r>
              <a:rPr dirty="0" smtClean="0" sz="1400" spc="9">
                <a:latin typeface="΢"/>
                <a:cs typeface="΢"/>
              </a:rPr>
              <a:t>程</a:t>
            </a:r>
            <a:r>
              <a:rPr dirty="0" smtClean="0" sz="1400" spc="0">
                <a:latin typeface="΢"/>
                <a:cs typeface="΢"/>
              </a:rPr>
              <a:t>与建筑</a:t>
            </a:r>
            <a:endParaRPr sz="1400">
              <a:latin typeface="微软雅黑"/>
              <a:cs typeface="微软雅黑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2198370" y="4901620"/>
            <a:ext cx="3725099" cy="21245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75"/>
              </a:lnSpc>
              <a:spcBef>
                <a:spcPts val="83"/>
              </a:spcBef>
            </a:pPr>
            <a:r>
              <a:rPr dirty="0" smtClean="0" baseline="1395" sz="2100" spc="14">
                <a:latin typeface="΢"/>
                <a:cs typeface="΢"/>
              </a:rPr>
              <a:t>北</a:t>
            </a:r>
            <a:r>
              <a:rPr dirty="0" smtClean="0" baseline="1395" sz="2100" spc="14">
                <a:latin typeface="΢"/>
                <a:cs typeface="΢"/>
              </a:rPr>
              <a:t>京</a:t>
            </a:r>
            <a:r>
              <a:rPr dirty="0" smtClean="0" baseline="1395" sz="2100" spc="0">
                <a:latin typeface="΢"/>
                <a:cs typeface="΢"/>
              </a:rPr>
              <a:t>飞</a:t>
            </a:r>
            <a:r>
              <a:rPr dirty="0" smtClean="0" baseline="1395" sz="2100" spc="4">
                <a:latin typeface="΢"/>
                <a:cs typeface="΢"/>
              </a:rPr>
              <a:t>机</a:t>
            </a:r>
            <a:r>
              <a:rPr dirty="0" smtClean="0" baseline="1395" sz="2100" spc="-9">
                <a:latin typeface="΢"/>
                <a:cs typeface="΢"/>
              </a:rPr>
              <a:t>维</a:t>
            </a:r>
            <a:r>
              <a:rPr dirty="0" smtClean="0" baseline="1395" sz="2100" spc="0">
                <a:latin typeface="΢"/>
                <a:cs typeface="΢"/>
              </a:rPr>
              <a:t>修</a:t>
            </a:r>
            <a:r>
              <a:rPr dirty="0" smtClean="0" baseline="1395" sz="2100" spc="4">
                <a:latin typeface="΢"/>
                <a:cs typeface="΢"/>
              </a:rPr>
              <a:t>公</a:t>
            </a:r>
            <a:r>
              <a:rPr dirty="0" smtClean="0" baseline="1395" sz="2100" spc="-19">
                <a:latin typeface="΢"/>
                <a:cs typeface="΢"/>
              </a:rPr>
              <a:t>司</a:t>
            </a:r>
            <a:r>
              <a:rPr dirty="0" smtClean="0" baseline="2070" sz="2100" spc="0" b="1">
                <a:latin typeface="Arial"/>
                <a:cs typeface="Arial"/>
              </a:rPr>
              <a:t>,</a:t>
            </a:r>
            <a:r>
              <a:rPr dirty="0" smtClean="0" baseline="2070" sz="2100" spc="-34" b="1">
                <a:latin typeface="Arial"/>
                <a:cs typeface="Arial"/>
              </a:rPr>
              <a:t> </a:t>
            </a:r>
            <a:r>
              <a:rPr dirty="0" smtClean="0" baseline="1395" sz="2100" spc="9">
                <a:latin typeface="΢"/>
                <a:cs typeface="΢"/>
              </a:rPr>
              <a:t>万</a:t>
            </a:r>
            <a:r>
              <a:rPr dirty="0" smtClean="0" baseline="1395" sz="2100" spc="9">
                <a:latin typeface="΢"/>
                <a:cs typeface="΢"/>
              </a:rPr>
              <a:t>科</a:t>
            </a:r>
            <a:r>
              <a:rPr dirty="0" smtClean="0" baseline="1395" sz="2100" spc="0">
                <a:latin typeface="΢"/>
                <a:cs typeface="΢"/>
              </a:rPr>
              <a:t>房地</a:t>
            </a:r>
            <a:r>
              <a:rPr dirty="0" smtClean="0" baseline="1395" sz="2100" spc="-14">
                <a:latin typeface="΢"/>
                <a:cs typeface="΢"/>
              </a:rPr>
              <a:t>产</a:t>
            </a:r>
            <a:r>
              <a:rPr dirty="0" smtClean="0" baseline="1395" sz="2100" spc="0">
                <a:latin typeface="΢"/>
                <a:cs typeface="΢"/>
              </a:rPr>
              <a:t>，福</a:t>
            </a:r>
            <a:r>
              <a:rPr dirty="0" smtClean="0" baseline="1395" sz="2100" spc="-14">
                <a:latin typeface="΢"/>
                <a:cs typeface="΢"/>
              </a:rPr>
              <a:t>建</a:t>
            </a:r>
            <a:r>
              <a:rPr dirty="0" smtClean="0" baseline="1395" sz="2100" spc="0">
                <a:latin typeface="΢"/>
                <a:cs typeface="΢"/>
              </a:rPr>
              <a:t>工装</a:t>
            </a:r>
            <a:r>
              <a:rPr dirty="0" smtClean="0" baseline="1395" sz="2100" spc="-14">
                <a:latin typeface="΢"/>
                <a:cs typeface="΢"/>
              </a:rPr>
              <a:t>公</a:t>
            </a:r>
            <a:r>
              <a:rPr dirty="0" smtClean="0" baseline="1395" sz="2100" spc="0">
                <a:latin typeface="΢"/>
                <a:cs typeface="΢"/>
              </a:rPr>
              <a:t>司</a:t>
            </a:r>
            <a:endParaRPr sz="1400">
              <a:latin typeface="微软雅黑"/>
              <a:cs typeface="微软雅黑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74091" y="5592348"/>
            <a:ext cx="1010312" cy="21777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14"/>
              </a:lnSpc>
              <a:spcBef>
                <a:spcPts val="85"/>
              </a:spcBef>
            </a:pPr>
            <a:r>
              <a:rPr dirty="0" smtClean="0" baseline="1395" sz="2100" spc="9">
                <a:latin typeface="΢"/>
                <a:cs typeface="΢"/>
              </a:rPr>
              <a:t>电子</a:t>
            </a:r>
            <a:r>
              <a:rPr dirty="0" smtClean="0" baseline="1688" sz="2100" spc="-4" b="1">
                <a:latin typeface="Arial Black"/>
                <a:cs typeface="Arial Black"/>
              </a:rPr>
              <a:t>/</a:t>
            </a:r>
            <a:r>
              <a:rPr dirty="0" smtClean="0" baseline="1395" sz="2100" spc="0">
                <a:latin typeface="΢"/>
                <a:cs typeface="΢"/>
              </a:rPr>
              <a:t>高科技</a:t>
            </a:r>
            <a:endParaRPr sz="1400">
              <a:latin typeface="微软雅黑"/>
              <a:cs typeface="微软雅黑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2203195" y="5592348"/>
            <a:ext cx="6432069" cy="53706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39"/>
              </a:lnSpc>
              <a:spcBef>
                <a:spcPts val="87"/>
              </a:spcBef>
            </a:pPr>
            <a:r>
              <a:rPr dirty="0" smtClean="0" baseline="2790" sz="2100" spc="9">
                <a:latin typeface="΢"/>
                <a:cs typeface="΢"/>
              </a:rPr>
              <a:t>微软</a:t>
            </a:r>
            <a:r>
              <a:rPr dirty="0" smtClean="0" baseline="3376" sz="2100" spc="0" b="1">
                <a:latin typeface="Arial Black"/>
                <a:cs typeface="Arial Black"/>
              </a:rPr>
              <a:t>,</a:t>
            </a:r>
            <a:r>
              <a:rPr dirty="0" smtClean="0" baseline="3376" sz="2100" spc="-44" b="1">
                <a:latin typeface="Arial Black"/>
                <a:cs typeface="Arial Black"/>
              </a:rPr>
              <a:t> </a:t>
            </a:r>
            <a:r>
              <a:rPr dirty="0" smtClean="0" baseline="2790" sz="2100" spc="9">
                <a:latin typeface="΢"/>
                <a:cs typeface="΢"/>
              </a:rPr>
              <a:t>爱立</a:t>
            </a:r>
            <a:r>
              <a:rPr dirty="0" smtClean="0" baseline="2790" sz="2100" spc="0">
                <a:latin typeface="΢"/>
                <a:cs typeface="΢"/>
              </a:rPr>
              <a:t>信</a:t>
            </a:r>
            <a:r>
              <a:rPr dirty="0" smtClean="0" baseline="4141" sz="2100" spc="0" b="1">
                <a:latin typeface="Arial"/>
                <a:cs typeface="Arial"/>
              </a:rPr>
              <a:t>,</a:t>
            </a:r>
            <a:r>
              <a:rPr dirty="0" smtClean="0" baseline="4141" sz="2100" spc="-34" b="1">
                <a:latin typeface="Arial"/>
                <a:cs typeface="Arial"/>
              </a:rPr>
              <a:t> </a:t>
            </a:r>
            <a:r>
              <a:rPr dirty="0" smtClean="0" baseline="2790" sz="2100" spc="9">
                <a:latin typeface="΢"/>
                <a:cs typeface="΢"/>
              </a:rPr>
              <a:t>东</a:t>
            </a:r>
            <a:r>
              <a:rPr dirty="0" smtClean="0" baseline="2790" sz="2100" spc="9">
                <a:latin typeface="΢"/>
                <a:cs typeface="΢"/>
              </a:rPr>
              <a:t>方</a:t>
            </a:r>
            <a:r>
              <a:rPr dirty="0" smtClean="0" baseline="2790" sz="2100" spc="0">
                <a:latin typeface="΢"/>
                <a:cs typeface="΢"/>
              </a:rPr>
              <a:t>通信</a:t>
            </a:r>
            <a:r>
              <a:rPr dirty="0" smtClean="0" baseline="4141" sz="2100" spc="0" b="1">
                <a:latin typeface="Arial"/>
                <a:cs typeface="Arial"/>
              </a:rPr>
              <a:t>,</a:t>
            </a:r>
            <a:r>
              <a:rPr dirty="0" smtClean="0" baseline="4141" sz="2100" spc="-50" b="1">
                <a:latin typeface="Arial"/>
                <a:cs typeface="Arial"/>
              </a:rPr>
              <a:t> </a:t>
            </a:r>
            <a:r>
              <a:rPr dirty="0" smtClean="0" baseline="2790" sz="2100" spc="9">
                <a:latin typeface="΢"/>
                <a:cs typeface="΢"/>
              </a:rPr>
              <a:t>华</a:t>
            </a:r>
            <a:r>
              <a:rPr dirty="0" smtClean="0" baseline="2790" sz="2100" spc="9">
                <a:latin typeface="΢"/>
                <a:cs typeface="΢"/>
              </a:rPr>
              <a:t>为</a:t>
            </a:r>
            <a:r>
              <a:rPr dirty="0" smtClean="0" baseline="2790" sz="2100" spc="0">
                <a:latin typeface="΢"/>
                <a:cs typeface="΢"/>
              </a:rPr>
              <a:t>科技</a:t>
            </a:r>
            <a:r>
              <a:rPr dirty="0" smtClean="0" baseline="4141" sz="2100" spc="0" b="1">
                <a:latin typeface="Arial"/>
                <a:cs typeface="Arial"/>
              </a:rPr>
              <a:t>,</a:t>
            </a:r>
            <a:r>
              <a:rPr dirty="0" smtClean="0" baseline="4141" sz="2100" spc="-34" b="1">
                <a:latin typeface="Arial"/>
                <a:cs typeface="Arial"/>
              </a:rPr>
              <a:t> </a:t>
            </a:r>
            <a:r>
              <a:rPr dirty="0" smtClean="0" baseline="4141" sz="2100" spc="-4" b="1">
                <a:latin typeface="Arial"/>
                <a:cs typeface="Arial"/>
              </a:rPr>
              <a:t>N</a:t>
            </a:r>
            <a:r>
              <a:rPr dirty="0" smtClean="0" baseline="4141" sz="2100" spc="-4" b="1">
                <a:latin typeface="Arial"/>
                <a:cs typeface="Arial"/>
              </a:rPr>
              <a:t>o</a:t>
            </a:r>
            <a:r>
              <a:rPr dirty="0" smtClean="0" baseline="4141" sz="2100" spc="0" b="1">
                <a:latin typeface="Arial"/>
                <a:cs typeface="Arial"/>
              </a:rPr>
              <a:t>k</a:t>
            </a:r>
            <a:r>
              <a:rPr dirty="0" smtClean="0" baseline="4141" sz="2100" spc="4" b="1">
                <a:latin typeface="Arial"/>
                <a:cs typeface="Arial"/>
              </a:rPr>
              <a:t>i</a:t>
            </a:r>
            <a:r>
              <a:rPr dirty="0" smtClean="0" baseline="4141" sz="2100" spc="0" b="1">
                <a:latin typeface="Arial"/>
                <a:cs typeface="Arial"/>
              </a:rPr>
              <a:t>a,</a:t>
            </a:r>
            <a:r>
              <a:rPr dirty="0" smtClean="0" baseline="4141" sz="2100" spc="-25" b="1">
                <a:latin typeface="Arial"/>
                <a:cs typeface="Arial"/>
              </a:rPr>
              <a:t> </a:t>
            </a:r>
            <a:r>
              <a:rPr dirty="0" smtClean="0" baseline="2790" sz="2100" spc="9">
                <a:latin typeface="΢"/>
                <a:cs typeface="΢"/>
              </a:rPr>
              <a:t>上</a:t>
            </a:r>
            <a:r>
              <a:rPr dirty="0" smtClean="0" baseline="2790" sz="2100" spc="9">
                <a:latin typeface="΢"/>
                <a:cs typeface="΢"/>
              </a:rPr>
              <a:t>海</a:t>
            </a:r>
            <a:r>
              <a:rPr dirty="0" smtClean="0" baseline="2790" sz="2100" spc="0">
                <a:latin typeface="΢"/>
                <a:cs typeface="΢"/>
              </a:rPr>
              <a:t>贝</a:t>
            </a:r>
            <a:r>
              <a:rPr dirty="0" smtClean="0" baseline="2790" sz="2100" spc="-9">
                <a:latin typeface="΢"/>
                <a:cs typeface="΢"/>
              </a:rPr>
              <a:t>岭</a:t>
            </a:r>
            <a:r>
              <a:rPr dirty="0" smtClean="0" baseline="4141" sz="2100" spc="0" b="1">
                <a:latin typeface="Arial"/>
                <a:cs typeface="Arial"/>
              </a:rPr>
              <a:t>,</a:t>
            </a:r>
            <a:r>
              <a:rPr dirty="0" smtClean="0" baseline="4141" sz="2100" spc="-34" b="1">
                <a:latin typeface="Arial"/>
                <a:cs typeface="Arial"/>
              </a:rPr>
              <a:t> </a:t>
            </a:r>
            <a:r>
              <a:rPr dirty="0" smtClean="0" baseline="2790" sz="2100" spc="9">
                <a:latin typeface="΢"/>
                <a:cs typeface="΢"/>
              </a:rPr>
              <a:t>博</a:t>
            </a:r>
            <a:r>
              <a:rPr dirty="0" smtClean="0" baseline="2790" sz="2100" spc="9">
                <a:latin typeface="΢"/>
                <a:cs typeface="΢"/>
              </a:rPr>
              <a:t>西</a:t>
            </a:r>
            <a:r>
              <a:rPr dirty="0" smtClean="0" baseline="2790" sz="2100" spc="0">
                <a:latin typeface="΢"/>
                <a:cs typeface="΢"/>
              </a:rPr>
              <a:t>电</a:t>
            </a:r>
            <a:r>
              <a:rPr dirty="0" smtClean="0" baseline="2790" sz="2100" spc="4">
                <a:latin typeface="΢"/>
                <a:cs typeface="΢"/>
              </a:rPr>
              <a:t>器</a:t>
            </a:r>
            <a:r>
              <a:rPr dirty="0" smtClean="0" baseline="4141" sz="2100" spc="0" b="1">
                <a:latin typeface="Arial"/>
                <a:cs typeface="Arial"/>
              </a:rPr>
              <a:t>,</a:t>
            </a:r>
            <a:r>
              <a:rPr dirty="0" smtClean="0" baseline="4141" sz="2100" spc="-50" b="1">
                <a:latin typeface="Arial"/>
                <a:cs typeface="Arial"/>
              </a:rPr>
              <a:t> </a:t>
            </a:r>
            <a:r>
              <a:rPr dirty="0" smtClean="0" baseline="4141" sz="2100" spc="0" b="1">
                <a:latin typeface="Arial"/>
                <a:cs typeface="Arial"/>
              </a:rPr>
              <a:t>S</a:t>
            </a:r>
            <a:r>
              <a:rPr dirty="0" smtClean="0" baseline="4141" sz="2100" spc="-39" b="1">
                <a:latin typeface="Arial"/>
                <a:cs typeface="Arial"/>
              </a:rPr>
              <a:t>A</a:t>
            </a:r>
            <a:r>
              <a:rPr dirty="0" smtClean="0" baseline="4141" sz="2100" spc="0" b="1">
                <a:latin typeface="Arial"/>
                <a:cs typeface="Arial"/>
              </a:rPr>
              <a:t>P</a:t>
            </a:r>
            <a:r>
              <a:rPr dirty="0" smtClean="0" baseline="2790" sz="2100" spc="9">
                <a:latin typeface="΢"/>
                <a:cs typeface="΢"/>
              </a:rPr>
              <a:t>中国，小天鹅</a:t>
            </a:r>
            <a:endParaRPr sz="1400">
              <a:latin typeface="微软雅黑"/>
              <a:cs typeface="微软雅黑"/>
            </a:endParaRPr>
          </a:p>
          <a:p>
            <a:pPr marL="12700" marR="28856">
              <a:lnSpc>
                <a:spcPct val="142207"/>
              </a:lnSpc>
              <a:spcBef>
                <a:spcPts val="13"/>
              </a:spcBef>
            </a:pPr>
            <a:r>
              <a:rPr dirty="0" smtClean="0" sz="1400" spc="4" b="1">
                <a:latin typeface="Arial"/>
                <a:cs typeface="Arial"/>
              </a:rPr>
              <a:t>I</a:t>
            </a:r>
            <a:r>
              <a:rPr dirty="0" smtClean="0" sz="1400" spc="-4" b="1">
                <a:latin typeface="Arial"/>
                <a:cs typeface="Arial"/>
              </a:rPr>
              <a:t>B</a:t>
            </a:r>
            <a:r>
              <a:rPr dirty="0" smtClean="0" sz="1400" spc="14" b="1">
                <a:latin typeface="Arial"/>
                <a:cs typeface="Arial"/>
              </a:rPr>
              <a:t>M</a:t>
            </a:r>
            <a:r>
              <a:rPr dirty="0" smtClean="0" sz="1400" spc="0" b="1">
                <a:latin typeface="Arial"/>
                <a:cs typeface="Arial"/>
              </a:rPr>
              <a:t>,</a:t>
            </a:r>
            <a:r>
              <a:rPr dirty="0" smtClean="0" sz="1400" spc="-29" b="1">
                <a:latin typeface="Arial"/>
                <a:cs typeface="Arial"/>
              </a:rPr>
              <a:t> </a:t>
            </a:r>
            <a:r>
              <a:rPr dirty="0" smtClean="0" sz="1400" spc="9">
                <a:latin typeface="΢"/>
                <a:cs typeface="΢"/>
              </a:rPr>
              <a:t>西门</a:t>
            </a:r>
            <a:r>
              <a:rPr dirty="0" smtClean="0" sz="1400" spc="0">
                <a:latin typeface="΢"/>
                <a:cs typeface="΢"/>
              </a:rPr>
              <a:t>子</a:t>
            </a:r>
            <a:r>
              <a:rPr dirty="0" smtClean="0" sz="1400" spc="0" b="1">
                <a:latin typeface="Arial"/>
                <a:cs typeface="Arial"/>
              </a:rPr>
              <a:t>,</a:t>
            </a:r>
            <a:r>
              <a:rPr dirty="0" smtClean="0" sz="1400" spc="-34" b="1">
                <a:latin typeface="Arial"/>
                <a:cs typeface="Arial"/>
              </a:rPr>
              <a:t> </a:t>
            </a:r>
            <a:r>
              <a:rPr dirty="0" smtClean="0" sz="1400" spc="14" b="1">
                <a:latin typeface="Arial"/>
                <a:cs typeface="Arial"/>
              </a:rPr>
              <a:t>M</a:t>
            </a:r>
            <a:r>
              <a:rPr dirty="0" smtClean="0" sz="1400" spc="-4" b="1">
                <a:latin typeface="Arial"/>
                <a:cs typeface="Arial"/>
              </a:rPr>
              <a:t>o</a:t>
            </a:r>
            <a:r>
              <a:rPr dirty="0" smtClean="0" sz="1400" spc="0" b="1">
                <a:latin typeface="Arial"/>
                <a:cs typeface="Arial"/>
              </a:rPr>
              <a:t>t</a:t>
            </a:r>
            <a:r>
              <a:rPr dirty="0" smtClean="0" sz="1400" spc="-4" b="1">
                <a:latin typeface="Arial"/>
                <a:cs typeface="Arial"/>
              </a:rPr>
              <a:t>o</a:t>
            </a:r>
            <a:r>
              <a:rPr dirty="0" smtClean="0" sz="1400" spc="4" b="1">
                <a:latin typeface="Arial"/>
                <a:cs typeface="Arial"/>
              </a:rPr>
              <a:t>r</a:t>
            </a:r>
            <a:r>
              <a:rPr dirty="0" smtClean="0" sz="1400" spc="-19" b="1">
                <a:latin typeface="Arial"/>
                <a:cs typeface="Arial"/>
              </a:rPr>
              <a:t>o</a:t>
            </a:r>
            <a:r>
              <a:rPr dirty="0" smtClean="0" sz="1400" spc="4" b="1">
                <a:latin typeface="Arial"/>
                <a:cs typeface="Arial"/>
              </a:rPr>
              <a:t>l</a:t>
            </a:r>
            <a:r>
              <a:rPr dirty="0" smtClean="0" sz="1400" spc="-14" b="1">
                <a:latin typeface="Arial"/>
                <a:cs typeface="Arial"/>
              </a:rPr>
              <a:t>a</a:t>
            </a:r>
            <a:r>
              <a:rPr dirty="0" smtClean="0" sz="1400" spc="0" b="1">
                <a:latin typeface="Arial"/>
                <a:cs typeface="Arial"/>
              </a:rPr>
              <a:t>,</a:t>
            </a:r>
            <a:r>
              <a:rPr dirty="0" smtClean="0" sz="1400" spc="-29" b="1">
                <a:latin typeface="Arial"/>
                <a:cs typeface="Arial"/>
              </a:rPr>
              <a:t> </a:t>
            </a:r>
            <a:r>
              <a:rPr dirty="0" smtClean="0" sz="1400" spc="9">
                <a:latin typeface="΢"/>
                <a:cs typeface="΢"/>
              </a:rPr>
              <a:t>联想</a:t>
            </a:r>
            <a:r>
              <a:rPr dirty="0" smtClean="0" sz="1400" spc="0" b="1">
                <a:latin typeface="Arial"/>
                <a:cs typeface="Arial"/>
              </a:rPr>
              <a:t>,</a:t>
            </a:r>
            <a:r>
              <a:rPr dirty="0" smtClean="0" sz="1400" spc="-34" b="1">
                <a:latin typeface="Arial"/>
                <a:cs typeface="Arial"/>
              </a:rPr>
              <a:t> </a:t>
            </a:r>
            <a:r>
              <a:rPr dirty="0" smtClean="0" sz="1400" spc="9">
                <a:latin typeface="΢"/>
                <a:cs typeface="΢"/>
              </a:rPr>
              <a:t>神</a:t>
            </a:r>
            <a:r>
              <a:rPr dirty="0" smtClean="0" sz="1400" spc="9">
                <a:latin typeface="΢"/>
                <a:cs typeface="΢"/>
              </a:rPr>
              <a:t>州</a:t>
            </a:r>
            <a:r>
              <a:rPr dirty="0" smtClean="0" sz="1400" spc="0">
                <a:latin typeface="΢"/>
                <a:cs typeface="΢"/>
              </a:rPr>
              <a:t>数</a:t>
            </a:r>
            <a:r>
              <a:rPr dirty="0" smtClean="0" sz="1400" spc="4">
                <a:latin typeface="΢"/>
                <a:cs typeface="΢"/>
              </a:rPr>
              <a:t>码</a:t>
            </a:r>
            <a:r>
              <a:rPr dirty="0" smtClean="0" sz="1400" spc="0" b="1">
                <a:latin typeface="Arial"/>
                <a:cs typeface="Arial"/>
              </a:rPr>
              <a:t>,</a:t>
            </a:r>
            <a:r>
              <a:rPr dirty="0" smtClean="0" sz="1400" spc="-94" b="1">
                <a:latin typeface="Arial"/>
                <a:cs typeface="Arial"/>
              </a:rPr>
              <a:t> </a:t>
            </a:r>
            <a:r>
              <a:rPr dirty="0" smtClean="0" sz="1400" spc="-150" b="1">
                <a:latin typeface="Arial"/>
                <a:cs typeface="Arial"/>
              </a:rPr>
              <a:t>A</a:t>
            </a:r>
            <a:r>
              <a:rPr dirty="0" smtClean="0" sz="1400" spc="-4" b="1">
                <a:latin typeface="Arial"/>
                <a:cs typeface="Arial"/>
              </a:rPr>
              <a:t>T</a:t>
            </a:r>
            <a:r>
              <a:rPr dirty="0" smtClean="0" sz="1400" spc="-4" b="1">
                <a:latin typeface="Arial"/>
                <a:cs typeface="Arial"/>
              </a:rPr>
              <a:t>&amp;</a:t>
            </a:r>
            <a:r>
              <a:rPr dirty="0" smtClean="0" sz="1400" spc="0" b="1">
                <a:latin typeface="Arial"/>
                <a:cs typeface="Arial"/>
              </a:rPr>
              <a:t>S,</a:t>
            </a:r>
            <a:r>
              <a:rPr dirty="0" smtClean="0" sz="1400" spc="34" b="1">
                <a:latin typeface="Arial"/>
                <a:cs typeface="Arial"/>
              </a:rPr>
              <a:t> </a:t>
            </a:r>
            <a:r>
              <a:rPr dirty="0" smtClean="0" sz="1400" spc="9">
                <a:latin typeface="΢"/>
                <a:cs typeface="΢"/>
              </a:rPr>
              <a:t>宏</a:t>
            </a:r>
            <a:r>
              <a:rPr dirty="0" smtClean="0" sz="1400" spc="9">
                <a:latin typeface="΢"/>
                <a:cs typeface="΢"/>
              </a:rPr>
              <a:t>智</a:t>
            </a:r>
            <a:r>
              <a:rPr dirty="0" smtClean="0" sz="1400" spc="0">
                <a:latin typeface="΢"/>
                <a:cs typeface="΢"/>
              </a:rPr>
              <a:t>科</a:t>
            </a:r>
            <a:r>
              <a:rPr dirty="0" smtClean="0" sz="1400" spc="4">
                <a:latin typeface="΢"/>
                <a:cs typeface="΢"/>
              </a:rPr>
              <a:t>技</a:t>
            </a:r>
            <a:r>
              <a:rPr dirty="0" smtClean="0" sz="1400" spc="0" b="1">
                <a:latin typeface="Arial"/>
                <a:cs typeface="Arial"/>
              </a:rPr>
              <a:t>,</a:t>
            </a:r>
            <a:r>
              <a:rPr dirty="0" smtClean="0" sz="1400" spc="-34" b="1">
                <a:latin typeface="Arial"/>
                <a:cs typeface="Arial"/>
              </a:rPr>
              <a:t> </a:t>
            </a:r>
            <a:r>
              <a:rPr dirty="0" smtClean="0" sz="1400" spc="9">
                <a:latin typeface="΢"/>
                <a:cs typeface="΢"/>
              </a:rPr>
              <a:t>三</a:t>
            </a:r>
            <a:r>
              <a:rPr dirty="0" smtClean="0" sz="1400" spc="9">
                <a:latin typeface="΢"/>
                <a:cs typeface="΢"/>
              </a:rPr>
              <a:t>菱</a:t>
            </a:r>
            <a:r>
              <a:rPr dirty="0" smtClean="0" sz="1400" spc="0">
                <a:latin typeface="΢"/>
                <a:cs typeface="΢"/>
              </a:rPr>
              <a:t>电</a:t>
            </a:r>
            <a:r>
              <a:rPr dirty="0" smtClean="0" sz="1400" spc="-14">
                <a:latin typeface="΢"/>
                <a:cs typeface="΢"/>
              </a:rPr>
              <a:t>梯</a:t>
            </a:r>
            <a:r>
              <a:rPr dirty="0" smtClean="0" sz="1400" spc="0">
                <a:latin typeface="΢"/>
                <a:cs typeface="΢"/>
              </a:rPr>
              <a:t>，烽</a:t>
            </a:r>
            <a:r>
              <a:rPr dirty="0" smtClean="0" sz="1400" spc="-14">
                <a:latin typeface="΢"/>
                <a:cs typeface="΢"/>
              </a:rPr>
              <a:t>火</a:t>
            </a:r>
            <a:r>
              <a:rPr dirty="0" smtClean="0" sz="1400" spc="0">
                <a:latin typeface="΢"/>
                <a:cs typeface="΢"/>
              </a:rPr>
              <a:t>通信</a:t>
            </a:r>
            <a:endParaRPr sz="1400">
              <a:latin typeface="微软雅黑"/>
              <a:cs typeface="微软雅黑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09524" y="6633699"/>
            <a:ext cx="2386151" cy="13208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975"/>
              </a:lnSpc>
              <a:spcBef>
                <a:spcPts val="48"/>
              </a:spcBef>
            </a:pPr>
            <a:r>
              <a:rPr dirty="0" smtClean="0" sz="850" spc="0">
                <a:solidFill>
                  <a:srgbClr val="B1B1B1"/>
                </a:solidFill>
                <a:latin typeface="Symbol"/>
                <a:cs typeface="Symbol"/>
              </a:rPr>
              <a:t></a:t>
            </a:r>
            <a:r>
              <a:rPr dirty="0" smtClean="0" sz="850" spc="0">
                <a:solidFill>
                  <a:srgbClr val="B1B1B1"/>
                </a:solidFill>
                <a:latin typeface="Times New Roman"/>
                <a:cs typeface="Times New Roman"/>
              </a:rPr>
              <a:t> </a:t>
            </a:r>
            <a:r>
              <a:rPr dirty="0" smtClean="0" sz="850" spc="51">
                <a:solidFill>
                  <a:srgbClr val="B1B1B1"/>
                </a:solidFill>
                <a:latin typeface="Times New Roman"/>
                <a:cs typeface="Times New Roman"/>
              </a:rPr>
              <a:t> 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S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A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P</a:t>
            </a:r>
            <a:r>
              <a:rPr dirty="0" smtClean="0" sz="700" spc="-23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A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G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2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0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0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2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,</a:t>
            </a:r>
            <a:r>
              <a:rPr dirty="0" smtClean="0" sz="700" spc="12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T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itle</a:t>
            </a:r>
            <a:r>
              <a:rPr dirty="0" smtClean="0" sz="700" spc="-18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o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f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P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r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e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s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e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n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t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a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ti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o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n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,</a:t>
            </a:r>
            <a:r>
              <a:rPr dirty="0" smtClean="0" sz="700" spc="13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S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p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e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a</a:t>
            </a:r>
            <a:r>
              <a:rPr dirty="0" smtClean="0" sz="700" spc="9">
                <a:solidFill>
                  <a:srgbClr val="B1B1B1"/>
                </a:solidFill>
                <a:latin typeface="Arial"/>
                <a:cs typeface="Arial"/>
              </a:rPr>
              <a:t>k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e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r</a:t>
            </a:r>
            <a:r>
              <a:rPr dirty="0" smtClean="0" sz="700" spc="-20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Na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m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e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1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78</a:t>
            </a:r>
            <a:endParaRPr sz="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685798"/>
            <a:ext cx="9156700" cy="61721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R="12700">
              <a:lnSpc>
                <a:spcPts val="750"/>
              </a:lnSpc>
              <a:spcBef>
                <a:spcPts val="18"/>
              </a:spcBef>
            </a:pPr>
            <a:endParaRPr sz="750"/>
          </a:p>
          <a:p>
            <a:pPr marL="122224">
              <a:lnSpc>
                <a:spcPct val="102091"/>
              </a:lnSpc>
              <a:spcBef>
                <a:spcPts val="46000"/>
              </a:spcBef>
            </a:pPr>
            <a:r>
              <a:rPr dirty="0" smtClean="0" sz="850" spc="0">
                <a:solidFill>
                  <a:srgbClr val="B1B1B1"/>
                </a:solidFill>
                <a:latin typeface="Symbol"/>
                <a:cs typeface="Symbol"/>
              </a:rPr>
              <a:t></a:t>
            </a:r>
            <a:r>
              <a:rPr dirty="0" smtClean="0" sz="850" spc="0">
                <a:solidFill>
                  <a:srgbClr val="B1B1B1"/>
                </a:solidFill>
                <a:latin typeface="Times New Roman"/>
                <a:cs typeface="Times New Roman"/>
              </a:rPr>
              <a:t> </a:t>
            </a:r>
            <a:r>
              <a:rPr dirty="0" smtClean="0" sz="850" spc="51">
                <a:solidFill>
                  <a:srgbClr val="B1B1B1"/>
                </a:solidFill>
                <a:latin typeface="Times New Roman"/>
                <a:cs typeface="Times New Roman"/>
              </a:rPr>
              <a:t> 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S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A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P</a:t>
            </a:r>
            <a:r>
              <a:rPr dirty="0" smtClean="0" sz="700" spc="-23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A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G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2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0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0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2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,</a:t>
            </a:r>
            <a:r>
              <a:rPr dirty="0" smtClean="0" sz="700" spc="12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T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itle</a:t>
            </a:r>
            <a:r>
              <a:rPr dirty="0" smtClean="0" sz="700" spc="-18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o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f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P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r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e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s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e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n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t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a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ti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o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n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,</a:t>
            </a:r>
            <a:r>
              <a:rPr dirty="0" smtClean="0" sz="700" spc="13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S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p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e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a</a:t>
            </a:r>
            <a:r>
              <a:rPr dirty="0" smtClean="0" sz="700" spc="9">
                <a:solidFill>
                  <a:srgbClr val="B1B1B1"/>
                </a:solidFill>
                <a:latin typeface="Arial"/>
                <a:cs typeface="Arial"/>
              </a:rPr>
              <a:t>k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e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r</a:t>
            </a:r>
            <a:r>
              <a:rPr dirty="0" smtClean="0" sz="700" spc="-20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Na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m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e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1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79</a:t>
            </a:r>
            <a:endParaRPr sz="7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9144000" cy="6857998"/>
          </a:xfrm>
          <a:custGeom>
            <a:avLst/>
            <a:gdLst/>
            <a:ahLst/>
            <a:cxnLst/>
            <a:rect l="l" t="t" r="r" b="b"/>
            <a:pathLst>
              <a:path w="9144000" h="6857998">
                <a:moveTo>
                  <a:pt x="9144000" y="6857998"/>
                </a:moveTo>
                <a:lnTo>
                  <a:pt x="9144000" y="0"/>
                </a:lnTo>
                <a:lnTo>
                  <a:pt x="0" y="0"/>
                </a:lnTo>
                <a:lnTo>
                  <a:pt x="0" y="6857998"/>
                </a:lnTo>
                <a:lnTo>
                  <a:pt x="9144000" y="6857998"/>
                </a:lnTo>
                <a:close/>
              </a:path>
            </a:pathLst>
          </a:custGeom>
          <a:solidFill>
            <a:srgbClr val="959595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0" y="0"/>
            <a:ext cx="9144000" cy="68579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0" y="685798"/>
            <a:ext cx="9144000" cy="61721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423672" y="2560573"/>
            <a:ext cx="609600" cy="284962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423672" y="2514600"/>
            <a:ext cx="609600" cy="9194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" name="object 8"/>
          <p:cNvSpPr/>
          <p:nvPr/>
        </p:nvSpPr>
        <p:spPr>
          <a:xfrm>
            <a:off x="224027" y="1677161"/>
            <a:ext cx="77724" cy="4381500"/>
          </a:xfrm>
          <a:custGeom>
            <a:avLst/>
            <a:gdLst/>
            <a:ahLst/>
            <a:cxnLst/>
            <a:rect l="l" t="t" r="r" b="b"/>
            <a:pathLst>
              <a:path w="77724" h="4381500">
                <a:moveTo>
                  <a:pt x="25907" y="4303776"/>
                </a:moveTo>
                <a:lnTo>
                  <a:pt x="0" y="4303776"/>
                </a:lnTo>
                <a:lnTo>
                  <a:pt x="38861" y="4381500"/>
                </a:lnTo>
                <a:lnTo>
                  <a:pt x="71253" y="4316717"/>
                </a:lnTo>
                <a:lnTo>
                  <a:pt x="25907" y="4316717"/>
                </a:lnTo>
                <a:lnTo>
                  <a:pt x="25907" y="4303776"/>
                </a:lnTo>
                <a:close/>
              </a:path>
              <a:path w="77724" h="4381500">
                <a:moveTo>
                  <a:pt x="51815" y="64770"/>
                </a:moveTo>
                <a:lnTo>
                  <a:pt x="25907" y="64770"/>
                </a:lnTo>
                <a:lnTo>
                  <a:pt x="25907" y="4316717"/>
                </a:lnTo>
                <a:lnTo>
                  <a:pt x="51815" y="4316717"/>
                </a:lnTo>
                <a:lnTo>
                  <a:pt x="51815" y="64770"/>
                </a:lnTo>
                <a:close/>
              </a:path>
              <a:path w="77724" h="4381500">
                <a:moveTo>
                  <a:pt x="77724" y="4303776"/>
                </a:moveTo>
                <a:lnTo>
                  <a:pt x="51815" y="4303776"/>
                </a:lnTo>
                <a:lnTo>
                  <a:pt x="51815" y="4316717"/>
                </a:lnTo>
                <a:lnTo>
                  <a:pt x="71253" y="4316717"/>
                </a:lnTo>
                <a:lnTo>
                  <a:pt x="77724" y="4303776"/>
                </a:lnTo>
                <a:close/>
              </a:path>
              <a:path w="77724" h="4381500">
                <a:moveTo>
                  <a:pt x="38861" y="0"/>
                </a:moveTo>
                <a:lnTo>
                  <a:pt x="0" y="77724"/>
                </a:lnTo>
                <a:lnTo>
                  <a:pt x="25907" y="77724"/>
                </a:lnTo>
                <a:lnTo>
                  <a:pt x="25907" y="64770"/>
                </a:lnTo>
                <a:lnTo>
                  <a:pt x="71247" y="64770"/>
                </a:lnTo>
                <a:lnTo>
                  <a:pt x="38861" y="0"/>
                </a:lnTo>
                <a:close/>
              </a:path>
              <a:path w="77724" h="4381500">
                <a:moveTo>
                  <a:pt x="71247" y="64770"/>
                </a:moveTo>
                <a:lnTo>
                  <a:pt x="51815" y="64770"/>
                </a:lnTo>
                <a:lnTo>
                  <a:pt x="51815" y="77724"/>
                </a:lnTo>
                <a:lnTo>
                  <a:pt x="77724" y="77724"/>
                </a:lnTo>
                <a:lnTo>
                  <a:pt x="71247" y="6477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" name="object 9"/>
          <p:cNvSpPr/>
          <p:nvPr/>
        </p:nvSpPr>
        <p:spPr>
          <a:xfrm>
            <a:off x="305561" y="2471927"/>
            <a:ext cx="8610600" cy="86868"/>
          </a:xfrm>
          <a:custGeom>
            <a:avLst/>
            <a:gdLst/>
            <a:ahLst/>
            <a:cxnLst/>
            <a:rect l="l" t="t" r="r" b="b"/>
            <a:pathLst>
              <a:path w="8610600" h="86868">
                <a:moveTo>
                  <a:pt x="8523732" y="0"/>
                </a:moveTo>
                <a:lnTo>
                  <a:pt x="8523732" y="86868"/>
                </a:lnTo>
                <a:lnTo>
                  <a:pt x="8581644" y="57912"/>
                </a:lnTo>
                <a:lnTo>
                  <a:pt x="8538210" y="57912"/>
                </a:lnTo>
                <a:lnTo>
                  <a:pt x="8538210" y="28956"/>
                </a:lnTo>
                <a:lnTo>
                  <a:pt x="8581644" y="28956"/>
                </a:lnTo>
                <a:lnTo>
                  <a:pt x="8523732" y="0"/>
                </a:lnTo>
                <a:close/>
              </a:path>
              <a:path w="8610600" h="86868">
                <a:moveTo>
                  <a:pt x="8523732" y="28956"/>
                </a:moveTo>
                <a:lnTo>
                  <a:pt x="0" y="28956"/>
                </a:lnTo>
                <a:lnTo>
                  <a:pt x="0" y="57912"/>
                </a:lnTo>
                <a:lnTo>
                  <a:pt x="8523732" y="57912"/>
                </a:lnTo>
                <a:lnTo>
                  <a:pt x="8523732" y="28956"/>
                </a:lnTo>
                <a:close/>
              </a:path>
              <a:path w="8610600" h="86868">
                <a:moveTo>
                  <a:pt x="8581644" y="28956"/>
                </a:moveTo>
                <a:lnTo>
                  <a:pt x="8538210" y="28956"/>
                </a:lnTo>
                <a:lnTo>
                  <a:pt x="8538210" y="57912"/>
                </a:lnTo>
                <a:lnTo>
                  <a:pt x="8581644" y="57912"/>
                </a:lnTo>
                <a:lnTo>
                  <a:pt x="8610600" y="43434"/>
                </a:lnTo>
                <a:lnTo>
                  <a:pt x="8581644" y="28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" name="object 10"/>
          <p:cNvSpPr/>
          <p:nvPr/>
        </p:nvSpPr>
        <p:spPr>
          <a:xfrm>
            <a:off x="6553200" y="2368295"/>
            <a:ext cx="533400" cy="12039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" name="object 11"/>
          <p:cNvSpPr/>
          <p:nvPr/>
        </p:nvSpPr>
        <p:spPr>
          <a:xfrm>
            <a:off x="6553200" y="1216152"/>
            <a:ext cx="533400" cy="121310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" name="object 12"/>
          <p:cNvSpPr/>
          <p:nvPr/>
        </p:nvSpPr>
        <p:spPr>
          <a:xfrm>
            <a:off x="6553200" y="1155191"/>
            <a:ext cx="533400" cy="121920"/>
          </a:xfrm>
          <a:custGeom>
            <a:avLst/>
            <a:gdLst/>
            <a:ahLst/>
            <a:cxnLst/>
            <a:rect l="l" t="t" r="r" b="b"/>
            <a:pathLst>
              <a:path w="533400" h="121920">
                <a:moveTo>
                  <a:pt x="266700" y="0"/>
                </a:moveTo>
                <a:lnTo>
                  <a:pt x="223433" y="798"/>
                </a:lnTo>
                <a:lnTo>
                  <a:pt x="182392" y="3108"/>
                </a:lnTo>
                <a:lnTo>
                  <a:pt x="144124" y="6806"/>
                </a:lnTo>
                <a:lnTo>
                  <a:pt x="93124" y="14678"/>
                </a:lnTo>
                <a:lnTo>
                  <a:pt x="51450" y="24963"/>
                </a:lnTo>
                <a:lnTo>
                  <a:pt x="13594" y="41696"/>
                </a:lnTo>
                <a:lnTo>
                  <a:pt x="0" y="60960"/>
                </a:lnTo>
                <a:lnTo>
                  <a:pt x="883" y="65958"/>
                </a:lnTo>
                <a:lnTo>
                  <a:pt x="39951" y="93065"/>
                </a:lnTo>
                <a:lnTo>
                  <a:pt x="78104" y="104060"/>
                </a:lnTo>
                <a:lnTo>
                  <a:pt x="126202" y="112783"/>
                </a:lnTo>
                <a:lnTo>
                  <a:pt x="182392" y="118811"/>
                </a:lnTo>
                <a:lnTo>
                  <a:pt x="223433" y="121121"/>
                </a:lnTo>
                <a:lnTo>
                  <a:pt x="266700" y="121920"/>
                </a:lnTo>
                <a:lnTo>
                  <a:pt x="288577" y="121717"/>
                </a:lnTo>
                <a:lnTo>
                  <a:pt x="330799" y="120147"/>
                </a:lnTo>
                <a:lnTo>
                  <a:pt x="370522" y="117127"/>
                </a:lnTo>
                <a:lnTo>
                  <a:pt x="424220" y="110154"/>
                </a:lnTo>
                <a:lnTo>
                  <a:pt x="469209" y="100627"/>
                </a:lnTo>
                <a:lnTo>
                  <a:pt x="512445" y="84683"/>
                </a:lnTo>
                <a:lnTo>
                  <a:pt x="533400" y="60960"/>
                </a:lnTo>
                <a:lnTo>
                  <a:pt x="532516" y="55961"/>
                </a:lnTo>
                <a:lnTo>
                  <a:pt x="493448" y="28854"/>
                </a:lnTo>
                <a:lnTo>
                  <a:pt x="455295" y="17859"/>
                </a:lnTo>
                <a:lnTo>
                  <a:pt x="407197" y="9136"/>
                </a:lnTo>
                <a:lnTo>
                  <a:pt x="351007" y="3108"/>
                </a:lnTo>
                <a:lnTo>
                  <a:pt x="309966" y="798"/>
                </a:lnTo>
                <a:lnTo>
                  <a:pt x="266700" y="0"/>
                </a:lnTo>
                <a:close/>
              </a:path>
            </a:pathLst>
          </a:custGeom>
          <a:solidFill>
            <a:srgbClr val="038AC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" name="object 13"/>
          <p:cNvSpPr/>
          <p:nvPr/>
        </p:nvSpPr>
        <p:spPr>
          <a:xfrm>
            <a:off x="5585078" y="1749425"/>
            <a:ext cx="152273" cy="231648"/>
          </a:xfrm>
          <a:custGeom>
            <a:avLst/>
            <a:gdLst/>
            <a:ahLst/>
            <a:cxnLst/>
            <a:rect l="l" t="t" r="r" b="b"/>
            <a:pathLst>
              <a:path w="152273" h="231648">
                <a:moveTo>
                  <a:pt x="0" y="0"/>
                </a:moveTo>
                <a:lnTo>
                  <a:pt x="66167" y="231648"/>
                </a:lnTo>
                <a:lnTo>
                  <a:pt x="152273" y="6603"/>
                </a:lnTo>
                <a:lnTo>
                  <a:pt x="0" y="0"/>
                </a:lnTo>
                <a:close/>
              </a:path>
            </a:pathLst>
          </a:custGeom>
          <a:solidFill>
            <a:srgbClr val="C7370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" name="object 14"/>
          <p:cNvSpPr/>
          <p:nvPr/>
        </p:nvSpPr>
        <p:spPr>
          <a:xfrm>
            <a:off x="5585078" y="1749425"/>
            <a:ext cx="152273" cy="231648"/>
          </a:xfrm>
          <a:custGeom>
            <a:avLst/>
            <a:gdLst/>
            <a:ahLst/>
            <a:cxnLst/>
            <a:rect l="l" t="t" r="r" b="b"/>
            <a:pathLst>
              <a:path w="152273" h="231648">
                <a:moveTo>
                  <a:pt x="152273" y="6603"/>
                </a:moveTo>
                <a:lnTo>
                  <a:pt x="66167" y="231648"/>
                </a:lnTo>
                <a:lnTo>
                  <a:pt x="0" y="0"/>
                </a:lnTo>
                <a:lnTo>
                  <a:pt x="152273" y="6603"/>
                </a:lnTo>
                <a:close/>
              </a:path>
            </a:pathLst>
          </a:custGeom>
          <a:ln w="12700">
            <a:solidFill>
              <a:srgbClr val="B1B1B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" name="object 15"/>
          <p:cNvSpPr/>
          <p:nvPr/>
        </p:nvSpPr>
        <p:spPr>
          <a:xfrm>
            <a:off x="690829" y="2206625"/>
            <a:ext cx="152260" cy="231648"/>
          </a:xfrm>
          <a:custGeom>
            <a:avLst/>
            <a:gdLst/>
            <a:ahLst/>
            <a:cxnLst/>
            <a:rect l="l" t="t" r="r" b="b"/>
            <a:pathLst>
              <a:path w="152260" h="231648">
                <a:moveTo>
                  <a:pt x="0" y="0"/>
                </a:moveTo>
                <a:lnTo>
                  <a:pt x="66217" y="231648"/>
                </a:lnTo>
                <a:lnTo>
                  <a:pt x="152260" y="6603"/>
                </a:lnTo>
                <a:lnTo>
                  <a:pt x="0" y="0"/>
                </a:lnTo>
                <a:close/>
              </a:path>
            </a:pathLst>
          </a:custGeom>
          <a:solidFill>
            <a:srgbClr val="C7370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" name="object 16"/>
          <p:cNvSpPr/>
          <p:nvPr/>
        </p:nvSpPr>
        <p:spPr>
          <a:xfrm>
            <a:off x="690829" y="2206625"/>
            <a:ext cx="152260" cy="231648"/>
          </a:xfrm>
          <a:custGeom>
            <a:avLst/>
            <a:gdLst/>
            <a:ahLst/>
            <a:cxnLst/>
            <a:rect l="l" t="t" r="r" b="b"/>
            <a:pathLst>
              <a:path w="152260" h="231648">
                <a:moveTo>
                  <a:pt x="152260" y="6603"/>
                </a:moveTo>
                <a:lnTo>
                  <a:pt x="66217" y="231648"/>
                </a:lnTo>
                <a:lnTo>
                  <a:pt x="0" y="0"/>
                </a:lnTo>
                <a:lnTo>
                  <a:pt x="152260" y="6603"/>
                </a:lnTo>
                <a:close/>
              </a:path>
            </a:pathLst>
          </a:custGeom>
          <a:ln w="12699">
            <a:solidFill>
              <a:srgbClr val="B1B1B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" name="object 17"/>
          <p:cNvSpPr/>
          <p:nvPr/>
        </p:nvSpPr>
        <p:spPr>
          <a:xfrm>
            <a:off x="5410200" y="2743200"/>
            <a:ext cx="533400" cy="1524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" name="object 18"/>
          <p:cNvSpPr/>
          <p:nvPr/>
        </p:nvSpPr>
        <p:spPr>
          <a:xfrm>
            <a:off x="5384291" y="2057400"/>
            <a:ext cx="592836" cy="7620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9" name="object 19"/>
          <p:cNvSpPr/>
          <p:nvPr/>
        </p:nvSpPr>
        <p:spPr>
          <a:xfrm>
            <a:off x="5398008" y="1981200"/>
            <a:ext cx="583691" cy="190500"/>
          </a:xfrm>
          <a:custGeom>
            <a:avLst/>
            <a:gdLst/>
            <a:ahLst/>
            <a:cxnLst/>
            <a:rect l="l" t="t" r="r" b="b"/>
            <a:pathLst>
              <a:path w="583691" h="190500">
                <a:moveTo>
                  <a:pt x="291845" y="0"/>
                </a:moveTo>
                <a:lnTo>
                  <a:pt x="244511" y="1247"/>
                </a:lnTo>
                <a:lnTo>
                  <a:pt x="199607" y="4858"/>
                </a:lnTo>
                <a:lnTo>
                  <a:pt x="157734" y="10636"/>
                </a:lnTo>
                <a:lnTo>
                  <a:pt x="119493" y="18385"/>
                </a:lnTo>
                <a:lnTo>
                  <a:pt x="70258" y="33273"/>
                </a:lnTo>
                <a:lnTo>
                  <a:pt x="32578" y="51489"/>
                </a:lnTo>
                <a:lnTo>
                  <a:pt x="3820" y="79806"/>
                </a:lnTo>
                <a:lnTo>
                  <a:pt x="0" y="95250"/>
                </a:lnTo>
                <a:lnTo>
                  <a:pt x="967" y="103058"/>
                </a:lnTo>
                <a:lnTo>
                  <a:pt x="32578" y="139010"/>
                </a:lnTo>
                <a:lnTo>
                  <a:pt x="70258" y="157226"/>
                </a:lnTo>
                <a:lnTo>
                  <a:pt x="119493" y="172114"/>
                </a:lnTo>
                <a:lnTo>
                  <a:pt x="157734" y="179863"/>
                </a:lnTo>
                <a:lnTo>
                  <a:pt x="199607" y="185641"/>
                </a:lnTo>
                <a:lnTo>
                  <a:pt x="244511" y="189252"/>
                </a:lnTo>
                <a:lnTo>
                  <a:pt x="291845" y="190500"/>
                </a:lnTo>
                <a:lnTo>
                  <a:pt x="315779" y="190184"/>
                </a:lnTo>
                <a:lnTo>
                  <a:pt x="361973" y="187730"/>
                </a:lnTo>
                <a:lnTo>
                  <a:pt x="405437" y="183010"/>
                </a:lnTo>
                <a:lnTo>
                  <a:pt x="445569" y="176222"/>
                </a:lnTo>
                <a:lnTo>
                  <a:pt x="498205" y="162591"/>
                </a:lnTo>
                <a:lnTo>
                  <a:pt x="539962" y="145411"/>
                </a:lnTo>
                <a:lnTo>
                  <a:pt x="575209" y="118130"/>
                </a:lnTo>
                <a:lnTo>
                  <a:pt x="583691" y="95250"/>
                </a:lnTo>
                <a:lnTo>
                  <a:pt x="582724" y="87441"/>
                </a:lnTo>
                <a:lnTo>
                  <a:pt x="551113" y="51489"/>
                </a:lnTo>
                <a:lnTo>
                  <a:pt x="513433" y="33273"/>
                </a:lnTo>
                <a:lnTo>
                  <a:pt x="464198" y="18385"/>
                </a:lnTo>
                <a:lnTo>
                  <a:pt x="425957" y="10636"/>
                </a:lnTo>
                <a:lnTo>
                  <a:pt x="384084" y="4858"/>
                </a:lnTo>
                <a:lnTo>
                  <a:pt x="339180" y="1247"/>
                </a:lnTo>
                <a:lnTo>
                  <a:pt x="291845" y="0"/>
                </a:lnTo>
                <a:close/>
              </a:path>
            </a:pathLst>
          </a:custGeom>
          <a:solidFill>
            <a:srgbClr val="038AC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0" name="object 20"/>
          <p:cNvSpPr/>
          <p:nvPr/>
        </p:nvSpPr>
        <p:spPr>
          <a:xfrm>
            <a:off x="4750308" y="3441191"/>
            <a:ext cx="533400" cy="14020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1" name="object 21"/>
          <p:cNvSpPr/>
          <p:nvPr/>
        </p:nvSpPr>
        <p:spPr>
          <a:xfrm>
            <a:off x="4724400" y="2813304"/>
            <a:ext cx="592836" cy="69799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2" name="object 22"/>
          <p:cNvSpPr/>
          <p:nvPr/>
        </p:nvSpPr>
        <p:spPr>
          <a:xfrm>
            <a:off x="4736591" y="2743200"/>
            <a:ext cx="585216" cy="175260"/>
          </a:xfrm>
          <a:custGeom>
            <a:avLst/>
            <a:gdLst/>
            <a:ahLst/>
            <a:cxnLst/>
            <a:rect l="l" t="t" r="r" b="b"/>
            <a:pathLst>
              <a:path w="585216" h="175260">
                <a:moveTo>
                  <a:pt x="292608" y="0"/>
                </a:moveTo>
                <a:lnTo>
                  <a:pt x="245159" y="1147"/>
                </a:lnTo>
                <a:lnTo>
                  <a:pt x="200143" y="4468"/>
                </a:lnTo>
                <a:lnTo>
                  <a:pt x="158163" y="9782"/>
                </a:lnTo>
                <a:lnTo>
                  <a:pt x="119822" y="16910"/>
                </a:lnTo>
                <a:lnTo>
                  <a:pt x="70455" y="30605"/>
                </a:lnTo>
                <a:lnTo>
                  <a:pt x="32671" y="47363"/>
                </a:lnTo>
                <a:lnTo>
                  <a:pt x="3831" y="73418"/>
                </a:lnTo>
                <a:lnTo>
                  <a:pt x="0" y="87629"/>
                </a:lnTo>
                <a:lnTo>
                  <a:pt x="970" y="94815"/>
                </a:lnTo>
                <a:lnTo>
                  <a:pt x="32671" y="127896"/>
                </a:lnTo>
                <a:lnTo>
                  <a:pt x="70455" y="144654"/>
                </a:lnTo>
                <a:lnTo>
                  <a:pt x="119822" y="158349"/>
                </a:lnTo>
                <a:lnTo>
                  <a:pt x="158163" y="165477"/>
                </a:lnTo>
                <a:lnTo>
                  <a:pt x="200143" y="170791"/>
                </a:lnTo>
                <a:lnTo>
                  <a:pt x="245159" y="174112"/>
                </a:lnTo>
                <a:lnTo>
                  <a:pt x="292608" y="175260"/>
                </a:lnTo>
                <a:lnTo>
                  <a:pt x="316598" y="174969"/>
                </a:lnTo>
                <a:lnTo>
                  <a:pt x="362905" y="172712"/>
                </a:lnTo>
                <a:lnTo>
                  <a:pt x="406479" y="168372"/>
                </a:lnTo>
                <a:lnTo>
                  <a:pt x="446715" y="162128"/>
                </a:lnTo>
                <a:lnTo>
                  <a:pt x="499491" y="149590"/>
                </a:lnTo>
                <a:lnTo>
                  <a:pt x="541362" y="133785"/>
                </a:lnTo>
                <a:lnTo>
                  <a:pt x="576708" y="108685"/>
                </a:lnTo>
                <a:lnTo>
                  <a:pt x="585216" y="87629"/>
                </a:lnTo>
                <a:lnTo>
                  <a:pt x="584245" y="80444"/>
                </a:lnTo>
                <a:lnTo>
                  <a:pt x="552544" y="47363"/>
                </a:lnTo>
                <a:lnTo>
                  <a:pt x="514760" y="30605"/>
                </a:lnTo>
                <a:lnTo>
                  <a:pt x="465393" y="16910"/>
                </a:lnTo>
                <a:lnTo>
                  <a:pt x="427052" y="9782"/>
                </a:lnTo>
                <a:lnTo>
                  <a:pt x="385072" y="4468"/>
                </a:lnTo>
                <a:lnTo>
                  <a:pt x="340056" y="1147"/>
                </a:lnTo>
                <a:lnTo>
                  <a:pt x="292608" y="0"/>
                </a:lnTo>
                <a:close/>
              </a:path>
            </a:pathLst>
          </a:custGeom>
          <a:solidFill>
            <a:srgbClr val="038AC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3" name="object 23"/>
          <p:cNvSpPr/>
          <p:nvPr/>
        </p:nvSpPr>
        <p:spPr>
          <a:xfrm>
            <a:off x="4076700" y="4165091"/>
            <a:ext cx="533400" cy="102107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4" name="object 24"/>
          <p:cNvSpPr/>
          <p:nvPr/>
        </p:nvSpPr>
        <p:spPr>
          <a:xfrm>
            <a:off x="4050791" y="3707891"/>
            <a:ext cx="592836" cy="509016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5" name="object 25"/>
          <p:cNvSpPr/>
          <p:nvPr/>
        </p:nvSpPr>
        <p:spPr>
          <a:xfrm>
            <a:off x="4064508" y="3657600"/>
            <a:ext cx="583691" cy="126492"/>
          </a:xfrm>
          <a:custGeom>
            <a:avLst/>
            <a:gdLst/>
            <a:ahLst/>
            <a:cxnLst/>
            <a:rect l="l" t="t" r="r" b="b"/>
            <a:pathLst>
              <a:path w="583691" h="126492">
                <a:moveTo>
                  <a:pt x="291845" y="0"/>
                </a:moveTo>
                <a:lnTo>
                  <a:pt x="244511" y="827"/>
                </a:lnTo>
                <a:lnTo>
                  <a:pt x="199607" y="3224"/>
                </a:lnTo>
                <a:lnTo>
                  <a:pt x="157734" y="7060"/>
                </a:lnTo>
                <a:lnTo>
                  <a:pt x="119493" y="12204"/>
                </a:lnTo>
                <a:lnTo>
                  <a:pt x="70258" y="22088"/>
                </a:lnTo>
                <a:lnTo>
                  <a:pt x="32578" y="34182"/>
                </a:lnTo>
                <a:lnTo>
                  <a:pt x="967" y="58059"/>
                </a:lnTo>
                <a:lnTo>
                  <a:pt x="0" y="63245"/>
                </a:lnTo>
                <a:lnTo>
                  <a:pt x="967" y="68432"/>
                </a:lnTo>
                <a:lnTo>
                  <a:pt x="32578" y="92309"/>
                </a:lnTo>
                <a:lnTo>
                  <a:pt x="70258" y="104403"/>
                </a:lnTo>
                <a:lnTo>
                  <a:pt x="119493" y="114287"/>
                </a:lnTo>
                <a:lnTo>
                  <a:pt x="157734" y="119431"/>
                </a:lnTo>
                <a:lnTo>
                  <a:pt x="199607" y="123267"/>
                </a:lnTo>
                <a:lnTo>
                  <a:pt x="244511" y="125664"/>
                </a:lnTo>
                <a:lnTo>
                  <a:pt x="291845" y="126492"/>
                </a:lnTo>
                <a:lnTo>
                  <a:pt x="315779" y="126282"/>
                </a:lnTo>
                <a:lnTo>
                  <a:pt x="361973" y="124653"/>
                </a:lnTo>
                <a:lnTo>
                  <a:pt x="405437" y="121521"/>
                </a:lnTo>
                <a:lnTo>
                  <a:pt x="445569" y="117015"/>
                </a:lnTo>
                <a:lnTo>
                  <a:pt x="498205" y="107965"/>
                </a:lnTo>
                <a:lnTo>
                  <a:pt x="539962" y="96559"/>
                </a:lnTo>
                <a:lnTo>
                  <a:pt x="575209" y="78443"/>
                </a:lnTo>
                <a:lnTo>
                  <a:pt x="583691" y="63245"/>
                </a:lnTo>
                <a:lnTo>
                  <a:pt x="582724" y="58059"/>
                </a:lnTo>
                <a:lnTo>
                  <a:pt x="551113" y="34182"/>
                </a:lnTo>
                <a:lnTo>
                  <a:pt x="513433" y="22088"/>
                </a:lnTo>
                <a:lnTo>
                  <a:pt x="464198" y="12204"/>
                </a:lnTo>
                <a:lnTo>
                  <a:pt x="425957" y="7060"/>
                </a:lnTo>
                <a:lnTo>
                  <a:pt x="384084" y="3224"/>
                </a:lnTo>
                <a:lnTo>
                  <a:pt x="339180" y="827"/>
                </a:lnTo>
                <a:lnTo>
                  <a:pt x="291845" y="0"/>
                </a:lnTo>
                <a:close/>
              </a:path>
            </a:pathLst>
          </a:custGeom>
          <a:solidFill>
            <a:srgbClr val="038AC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6" name="object 26"/>
          <p:cNvSpPr/>
          <p:nvPr/>
        </p:nvSpPr>
        <p:spPr>
          <a:xfrm>
            <a:off x="3162300" y="4788408"/>
            <a:ext cx="533400" cy="8839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7" name="object 27"/>
          <p:cNvSpPr/>
          <p:nvPr/>
        </p:nvSpPr>
        <p:spPr>
          <a:xfrm>
            <a:off x="3136392" y="4387596"/>
            <a:ext cx="592835" cy="445007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8" name="object 28"/>
          <p:cNvSpPr/>
          <p:nvPr/>
        </p:nvSpPr>
        <p:spPr>
          <a:xfrm>
            <a:off x="3150107" y="4343400"/>
            <a:ext cx="583692" cy="111251"/>
          </a:xfrm>
          <a:custGeom>
            <a:avLst/>
            <a:gdLst/>
            <a:ahLst/>
            <a:cxnLst/>
            <a:rect l="l" t="t" r="r" b="b"/>
            <a:pathLst>
              <a:path w="583692" h="111251">
                <a:moveTo>
                  <a:pt x="291845" y="0"/>
                </a:moveTo>
                <a:lnTo>
                  <a:pt x="244511" y="727"/>
                </a:lnTo>
                <a:lnTo>
                  <a:pt x="199607" y="2834"/>
                </a:lnTo>
                <a:lnTo>
                  <a:pt x="157734" y="6206"/>
                </a:lnTo>
                <a:lnTo>
                  <a:pt x="119493" y="10728"/>
                </a:lnTo>
                <a:lnTo>
                  <a:pt x="70258" y="19420"/>
                </a:lnTo>
                <a:lnTo>
                  <a:pt x="32578" y="30057"/>
                </a:lnTo>
                <a:lnTo>
                  <a:pt x="0" y="55625"/>
                </a:lnTo>
                <a:lnTo>
                  <a:pt x="967" y="60189"/>
                </a:lnTo>
                <a:lnTo>
                  <a:pt x="43729" y="84932"/>
                </a:lnTo>
                <a:lnTo>
                  <a:pt x="85486" y="94964"/>
                </a:lnTo>
                <a:lnTo>
                  <a:pt x="138122" y="102920"/>
                </a:lnTo>
                <a:lnTo>
                  <a:pt x="178254" y="106882"/>
                </a:lnTo>
                <a:lnTo>
                  <a:pt x="221718" y="109636"/>
                </a:lnTo>
                <a:lnTo>
                  <a:pt x="267912" y="111067"/>
                </a:lnTo>
                <a:lnTo>
                  <a:pt x="291845" y="111251"/>
                </a:lnTo>
                <a:lnTo>
                  <a:pt x="315779" y="111067"/>
                </a:lnTo>
                <a:lnTo>
                  <a:pt x="361973" y="109636"/>
                </a:lnTo>
                <a:lnTo>
                  <a:pt x="405437" y="106882"/>
                </a:lnTo>
                <a:lnTo>
                  <a:pt x="445569" y="102920"/>
                </a:lnTo>
                <a:lnTo>
                  <a:pt x="498205" y="94964"/>
                </a:lnTo>
                <a:lnTo>
                  <a:pt x="539962" y="84932"/>
                </a:lnTo>
                <a:lnTo>
                  <a:pt x="575209" y="68997"/>
                </a:lnTo>
                <a:lnTo>
                  <a:pt x="583692" y="55625"/>
                </a:lnTo>
                <a:lnTo>
                  <a:pt x="582724" y="51062"/>
                </a:lnTo>
                <a:lnTo>
                  <a:pt x="539962" y="26319"/>
                </a:lnTo>
                <a:lnTo>
                  <a:pt x="498205" y="16287"/>
                </a:lnTo>
                <a:lnTo>
                  <a:pt x="445569" y="8331"/>
                </a:lnTo>
                <a:lnTo>
                  <a:pt x="405437" y="4369"/>
                </a:lnTo>
                <a:lnTo>
                  <a:pt x="361973" y="1615"/>
                </a:lnTo>
                <a:lnTo>
                  <a:pt x="315779" y="184"/>
                </a:lnTo>
                <a:lnTo>
                  <a:pt x="291845" y="0"/>
                </a:lnTo>
                <a:close/>
              </a:path>
            </a:pathLst>
          </a:custGeom>
          <a:solidFill>
            <a:srgbClr val="038AC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9" name="object 29"/>
          <p:cNvSpPr/>
          <p:nvPr/>
        </p:nvSpPr>
        <p:spPr>
          <a:xfrm>
            <a:off x="2247900" y="5105525"/>
            <a:ext cx="533400" cy="75947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0" name="object 30"/>
          <p:cNvSpPr/>
          <p:nvPr/>
        </p:nvSpPr>
        <p:spPr>
          <a:xfrm>
            <a:off x="2221992" y="4762500"/>
            <a:ext cx="592836" cy="38100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1" name="object 31"/>
          <p:cNvSpPr/>
          <p:nvPr/>
        </p:nvSpPr>
        <p:spPr>
          <a:xfrm>
            <a:off x="2235707" y="4724400"/>
            <a:ext cx="583692" cy="96012"/>
          </a:xfrm>
          <a:custGeom>
            <a:avLst/>
            <a:gdLst/>
            <a:ahLst/>
            <a:cxnLst/>
            <a:rect l="l" t="t" r="r" b="b"/>
            <a:pathLst>
              <a:path w="583692" h="96012">
                <a:moveTo>
                  <a:pt x="291846" y="0"/>
                </a:moveTo>
                <a:lnTo>
                  <a:pt x="244511" y="627"/>
                </a:lnTo>
                <a:lnTo>
                  <a:pt x="199607" y="2444"/>
                </a:lnTo>
                <a:lnTo>
                  <a:pt x="157734" y="5352"/>
                </a:lnTo>
                <a:lnTo>
                  <a:pt x="119493" y="9253"/>
                </a:lnTo>
                <a:lnTo>
                  <a:pt x="70258" y="16751"/>
                </a:lnTo>
                <a:lnTo>
                  <a:pt x="32578" y="25931"/>
                </a:lnTo>
                <a:lnTo>
                  <a:pt x="0" y="48006"/>
                </a:lnTo>
                <a:lnTo>
                  <a:pt x="967" y="51947"/>
                </a:lnTo>
                <a:lnTo>
                  <a:pt x="43729" y="73306"/>
                </a:lnTo>
                <a:lnTo>
                  <a:pt x="85486" y="81962"/>
                </a:lnTo>
                <a:lnTo>
                  <a:pt x="138122" y="88826"/>
                </a:lnTo>
                <a:lnTo>
                  <a:pt x="178254" y="92243"/>
                </a:lnTo>
                <a:lnTo>
                  <a:pt x="221718" y="94618"/>
                </a:lnTo>
                <a:lnTo>
                  <a:pt x="267912" y="95853"/>
                </a:lnTo>
                <a:lnTo>
                  <a:pt x="291846" y="96012"/>
                </a:lnTo>
                <a:lnTo>
                  <a:pt x="315779" y="95853"/>
                </a:lnTo>
                <a:lnTo>
                  <a:pt x="361973" y="94618"/>
                </a:lnTo>
                <a:lnTo>
                  <a:pt x="405437" y="92243"/>
                </a:lnTo>
                <a:lnTo>
                  <a:pt x="445569" y="88826"/>
                </a:lnTo>
                <a:lnTo>
                  <a:pt x="498205" y="81962"/>
                </a:lnTo>
                <a:lnTo>
                  <a:pt x="539962" y="73306"/>
                </a:lnTo>
                <a:lnTo>
                  <a:pt x="579871" y="55800"/>
                </a:lnTo>
                <a:lnTo>
                  <a:pt x="583692" y="48006"/>
                </a:lnTo>
                <a:lnTo>
                  <a:pt x="582724" y="44064"/>
                </a:lnTo>
                <a:lnTo>
                  <a:pt x="539962" y="22705"/>
                </a:lnTo>
                <a:lnTo>
                  <a:pt x="498205" y="14049"/>
                </a:lnTo>
                <a:lnTo>
                  <a:pt x="445569" y="7185"/>
                </a:lnTo>
                <a:lnTo>
                  <a:pt x="405437" y="3768"/>
                </a:lnTo>
                <a:lnTo>
                  <a:pt x="361973" y="1393"/>
                </a:lnTo>
                <a:lnTo>
                  <a:pt x="315779" y="158"/>
                </a:lnTo>
                <a:lnTo>
                  <a:pt x="291846" y="0"/>
                </a:lnTo>
                <a:close/>
              </a:path>
            </a:pathLst>
          </a:custGeom>
          <a:solidFill>
            <a:srgbClr val="038AC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2" name="object 32"/>
          <p:cNvSpPr/>
          <p:nvPr/>
        </p:nvSpPr>
        <p:spPr>
          <a:xfrm>
            <a:off x="1377696" y="5346298"/>
            <a:ext cx="533399" cy="63795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3" name="object 33"/>
          <p:cNvSpPr/>
          <p:nvPr/>
        </p:nvSpPr>
        <p:spPr>
          <a:xfrm>
            <a:off x="1353311" y="5061203"/>
            <a:ext cx="591312" cy="316991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4" name="object 34"/>
          <p:cNvSpPr/>
          <p:nvPr/>
        </p:nvSpPr>
        <p:spPr>
          <a:xfrm>
            <a:off x="1365503" y="5029200"/>
            <a:ext cx="583691" cy="79248"/>
          </a:xfrm>
          <a:custGeom>
            <a:avLst/>
            <a:gdLst/>
            <a:ahLst/>
            <a:cxnLst/>
            <a:rect l="l" t="t" r="r" b="b"/>
            <a:pathLst>
              <a:path w="583691" h="79248">
                <a:moveTo>
                  <a:pt x="291846" y="0"/>
                </a:moveTo>
                <a:lnTo>
                  <a:pt x="244511" y="519"/>
                </a:lnTo>
                <a:lnTo>
                  <a:pt x="199607" y="2023"/>
                </a:lnTo>
                <a:lnTo>
                  <a:pt x="157734" y="4430"/>
                </a:lnTo>
                <a:lnTo>
                  <a:pt x="119493" y="7656"/>
                </a:lnTo>
                <a:lnTo>
                  <a:pt x="70258" y="13853"/>
                </a:lnTo>
                <a:lnTo>
                  <a:pt x="32578" y="21432"/>
                </a:lnTo>
                <a:lnTo>
                  <a:pt x="0" y="39624"/>
                </a:lnTo>
                <a:lnTo>
                  <a:pt x="967" y="42868"/>
                </a:lnTo>
                <a:lnTo>
                  <a:pt x="43729" y="60478"/>
                </a:lnTo>
                <a:lnTo>
                  <a:pt x="85486" y="67627"/>
                </a:lnTo>
                <a:lnTo>
                  <a:pt x="138122" y="73301"/>
                </a:lnTo>
                <a:lnTo>
                  <a:pt x="178254" y="76128"/>
                </a:lnTo>
                <a:lnTo>
                  <a:pt x="221718" y="78094"/>
                </a:lnTo>
                <a:lnTo>
                  <a:pt x="267912" y="79116"/>
                </a:lnTo>
                <a:lnTo>
                  <a:pt x="291846" y="79248"/>
                </a:lnTo>
                <a:lnTo>
                  <a:pt x="315779" y="79116"/>
                </a:lnTo>
                <a:lnTo>
                  <a:pt x="361973" y="78094"/>
                </a:lnTo>
                <a:lnTo>
                  <a:pt x="405437" y="76128"/>
                </a:lnTo>
                <a:lnTo>
                  <a:pt x="445569" y="73301"/>
                </a:lnTo>
                <a:lnTo>
                  <a:pt x="498205" y="67627"/>
                </a:lnTo>
                <a:lnTo>
                  <a:pt x="539962" y="60478"/>
                </a:lnTo>
                <a:lnTo>
                  <a:pt x="579871" y="46041"/>
                </a:lnTo>
                <a:lnTo>
                  <a:pt x="583691" y="39624"/>
                </a:lnTo>
                <a:lnTo>
                  <a:pt x="582724" y="36379"/>
                </a:lnTo>
                <a:lnTo>
                  <a:pt x="539962" y="18769"/>
                </a:lnTo>
                <a:lnTo>
                  <a:pt x="498205" y="11620"/>
                </a:lnTo>
                <a:lnTo>
                  <a:pt x="445569" y="5946"/>
                </a:lnTo>
                <a:lnTo>
                  <a:pt x="405437" y="3119"/>
                </a:lnTo>
                <a:lnTo>
                  <a:pt x="361973" y="1153"/>
                </a:lnTo>
                <a:lnTo>
                  <a:pt x="315779" y="131"/>
                </a:lnTo>
                <a:lnTo>
                  <a:pt x="291846" y="0"/>
                </a:lnTo>
                <a:close/>
              </a:path>
            </a:pathLst>
          </a:custGeom>
          <a:solidFill>
            <a:srgbClr val="038AC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5" name="object 35"/>
          <p:cNvSpPr/>
          <p:nvPr/>
        </p:nvSpPr>
        <p:spPr>
          <a:xfrm>
            <a:off x="7353300" y="2305811"/>
            <a:ext cx="533400" cy="170687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6" name="object 36"/>
          <p:cNvSpPr/>
          <p:nvPr/>
        </p:nvSpPr>
        <p:spPr>
          <a:xfrm>
            <a:off x="7353300" y="682751"/>
            <a:ext cx="533400" cy="1708403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7" name="object 37"/>
          <p:cNvSpPr/>
          <p:nvPr/>
        </p:nvSpPr>
        <p:spPr>
          <a:xfrm>
            <a:off x="7353300" y="597408"/>
            <a:ext cx="533400" cy="170687"/>
          </a:xfrm>
          <a:custGeom>
            <a:avLst/>
            <a:gdLst/>
            <a:ahLst/>
            <a:cxnLst/>
            <a:rect l="l" t="t" r="r" b="b"/>
            <a:pathLst>
              <a:path w="533400" h="170687">
                <a:moveTo>
                  <a:pt x="266700" y="0"/>
                </a:moveTo>
                <a:lnTo>
                  <a:pt x="223433" y="1117"/>
                </a:lnTo>
                <a:lnTo>
                  <a:pt x="182392" y="4352"/>
                </a:lnTo>
                <a:lnTo>
                  <a:pt x="144124" y="9529"/>
                </a:lnTo>
                <a:lnTo>
                  <a:pt x="93124" y="20549"/>
                </a:lnTo>
                <a:lnTo>
                  <a:pt x="51450" y="34948"/>
                </a:lnTo>
                <a:lnTo>
                  <a:pt x="13594" y="58375"/>
                </a:lnTo>
                <a:lnTo>
                  <a:pt x="0" y="85343"/>
                </a:lnTo>
                <a:lnTo>
                  <a:pt x="883" y="92341"/>
                </a:lnTo>
                <a:lnTo>
                  <a:pt x="29763" y="124556"/>
                </a:lnTo>
                <a:lnTo>
                  <a:pt x="78104" y="145684"/>
                </a:lnTo>
                <a:lnTo>
                  <a:pt x="126202" y="157897"/>
                </a:lnTo>
                <a:lnTo>
                  <a:pt x="182392" y="166335"/>
                </a:lnTo>
                <a:lnTo>
                  <a:pt x="223433" y="169570"/>
                </a:lnTo>
                <a:lnTo>
                  <a:pt x="266700" y="170687"/>
                </a:lnTo>
                <a:lnTo>
                  <a:pt x="288577" y="170404"/>
                </a:lnTo>
                <a:lnTo>
                  <a:pt x="330799" y="168206"/>
                </a:lnTo>
                <a:lnTo>
                  <a:pt x="370522" y="163978"/>
                </a:lnTo>
                <a:lnTo>
                  <a:pt x="424220" y="154216"/>
                </a:lnTo>
                <a:lnTo>
                  <a:pt x="469209" y="140877"/>
                </a:lnTo>
                <a:lnTo>
                  <a:pt x="512445" y="118556"/>
                </a:lnTo>
                <a:lnTo>
                  <a:pt x="533400" y="85343"/>
                </a:lnTo>
                <a:lnTo>
                  <a:pt x="532516" y="78346"/>
                </a:lnTo>
                <a:lnTo>
                  <a:pt x="503636" y="46131"/>
                </a:lnTo>
                <a:lnTo>
                  <a:pt x="455295" y="25003"/>
                </a:lnTo>
                <a:lnTo>
                  <a:pt x="407197" y="12790"/>
                </a:lnTo>
                <a:lnTo>
                  <a:pt x="351007" y="4352"/>
                </a:lnTo>
                <a:lnTo>
                  <a:pt x="309966" y="1117"/>
                </a:lnTo>
                <a:lnTo>
                  <a:pt x="266700" y="0"/>
                </a:lnTo>
                <a:close/>
              </a:path>
            </a:pathLst>
          </a:custGeom>
          <a:solidFill>
            <a:srgbClr val="038AC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8" name="object 38"/>
          <p:cNvSpPr txBox="1"/>
          <p:nvPr/>
        </p:nvSpPr>
        <p:spPr>
          <a:xfrm>
            <a:off x="593851" y="124388"/>
            <a:ext cx="3613703" cy="3305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600"/>
              </a:lnSpc>
              <a:spcBef>
                <a:spcPts val="130"/>
              </a:spcBef>
            </a:pPr>
            <a:r>
              <a:rPr dirty="0" smtClean="0" baseline="-2415" sz="3600" spc="-789">
                <a:solidFill>
                  <a:srgbClr val="333333"/>
                </a:solidFill>
                <a:latin typeface="Arial"/>
                <a:cs typeface="Arial"/>
              </a:rPr>
              <a:t>m</a:t>
            </a:r>
            <a:r>
              <a:rPr dirty="0" smtClean="0" baseline="-2415" sz="3600" spc="-165">
                <a:solidFill>
                  <a:srgbClr val="333333"/>
                </a:solidFill>
                <a:latin typeface="Arial"/>
                <a:cs typeface="Arial"/>
              </a:rPr>
              <a:t>ySAP</a:t>
            </a:r>
            <a:r>
              <a:rPr dirty="0" smtClean="0" baseline="-2415" sz="3600" spc="-65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dirty="0" smtClean="0" baseline="-2415" sz="3600" spc="-194">
                <a:solidFill>
                  <a:srgbClr val="333333"/>
                </a:solidFill>
                <a:latin typeface="Arial"/>
                <a:cs typeface="Arial"/>
              </a:rPr>
              <a:t>HR</a:t>
            </a:r>
            <a:r>
              <a:rPr dirty="0" smtClean="0" baseline="-2415" sz="3600" spc="-81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dirty="0" smtClean="0" baseline="-1627" sz="3600" spc="9">
                <a:solidFill>
                  <a:srgbClr val="333333"/>
                </a:solidFill>
                <a:latin typeface="΢"/>
                <a:cs typeface="΢"/>
              </a:rPr>
              <a:t>投资回收示意图</a:t>
            </a:r>
            <a:endParaRPr sz="2400">
              <a:latin typeface="微软雅黑"/>
              <a:cs typeface="微软雅黑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154939" y="1226470"/>
            <a:ext cx="253288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55"/>
              </a:lnSpc>
              <a:spcBef>
                <a:spcPts val="127"/>
              </a:spcBef>
            </a:pPr>
            <a:r>
              <a:rPr dirty="0" smtClean="0" sz="2400" spc="0" b="1">
                <a:solidFill>
                  <a:srgbClr val="FF0000"/>
                </a:solidFill>
                <a:latin typeface="Arial"/>
                <a:cs typeface="Arial"/>
              </a:rPr>
              <a:t>$</a:t>
            </a:r>
            <a:endParaRPr sz="2400">
              <a:latin typeface="Arial"/>
              <a:cs typeface="Aria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5286502" y="1543105"/>
            <a:ext cx="780931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sz="1400" spc="9">
                <a:latin typeface="΢"/>
                <a:cs typeface="΢"/>
              </a:rPr>
              <a:t>收</a:t>
            </a:r>
            <a:r>
              <a:rPr dirty="0" smtClean="0" sz="1400" spc="9">
                <a:latin typeface="΢"/>
                <a:cs typeface="΢"/>
              </a:rPr>
              <a:t>回</a:t>
            </a:r>
            <a:r>
              <a:rPr dirty="0" smtClean="0" sz="1400" spc="0">
                <a:latin typeface="΢"/>
                <a:cs typeface="΢"/>
              </a:rPr>
              <a:t>投资</a:t>
            </a:r>
            <a:endParaRPr sz="1400">
              <a:latin typeface="微软雅黑"/>
              <a:cs typeface="微软雅黑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476808" y="1804598"/>
            <a:ext cx="595780" cy="41706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ts val="1605"/>
              </a:lnSpc>
              <a:spcBef>
                <a:spcPts val="80"/>
              </a:spcBef>
            </a:pPr>
            <a:r>
              <a:rPr dirty="0" smtClean="0" sz="1400" spc="-222">
                <a:latin typeface="Arial"/>
                <a:cs typeface="Arial"/>
              </a:rPr>
              <a:t>S</a:t>
            </a:r>
            <a:r>
              <a:rPr dirty="0" smtClean="0" sz="1400" spc="-229">
                <a:latin typeface="Arial"/>
                <a:cs typeface="Arial"/>
              </a:rPr>
              <a:t>A</a:t>
            </a:r>
            <a:r>
              <a:rPr dirty="0" smtClean="0" sz="1400" spc="-229">
                <a:latin typeface="Arial"/>
                <a:cs typeface="Arial"/>
              </a:rPr>
              <a:t>P</a:t>
            </a:r>
            <a:r>
              <a:rPr dirty="0" smtClean="0" sz="1400" spc="-97">
                <a:latin typeface="Arial"/>
                <a:cs typeface="Arial"/>
              </a:rPr>
              <a:t> </a:t>
            </a:r>
            <a:r>
              <a:rPr dirty="0" smtClean="0" sz="1400" spc="-14">
                <a:latin typeface="Arial"/>
                <a:cs typeface="Arial"/>
              </a:rPr>
              <a:t> </a:t>
            </a:r>
            <a:r>
              <a:rPr dirty="0" smtClean="0" sz="1400" spc="-298">
                <a:latin typeface="Arial"/>
                <a:cs typeface="Arial"/>
              </a:rPr>
              <a:t>H</a:t>
            </a:r>
            <a:r>
              <a:rPr dirty="0" smtClean="0" sz="1400" spc="-313">
                <a:latin typeface="Arial"/>
                <a:cs typeface="Arial"/>
              </a:rPr>
              <a:t>R</a:t>
            </a:r>
            <a:endParaRPr sz="1400">
              <a:latin typeface="Arial"/>
              <a:cs typeface="Arial"/>
            </a:endParaRPr>
          </a:p>
          <a:p>
            <a:pPr marL="76542" marR="94726" algn="ctr">
              <a:lnSpc>
                <a:spcPts val="1680"/>
              </a:lnSpc>
              <a:spcBef>
                <a:spcPts val="3"/>
              </a:spcBef>
            </a:pPr>
            <a:r>
              <a:rPr dirty="0" smtClean="0" baseline="-1395" sz="2100" spc="9">
                <a:latin typeface="΢"/>
                <a:cs typeface="΢"/>
              </a:rPr>
              <a:t>上线</a:t>
            </a:r>
            <a:endParaRPr sz="1400">
              <a:latin typeface="微软雅黑"/>
              <a:cs typeface="微软雅黑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7441438" y="2528752"/>
            <a:ext cx="424510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sz="1400" spc="9">
                <a:latin typeface="΢"/>
                <a:cs typeface="΢"/>
              </a:rPr>
              <a:t>回报</a:t>
            </a:r>
            <a:endParaRPr sz="1400">
              <a:latin typeface="微软雅黑"/>
              <a:cs typeface="微软雅黑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6641083" y="2541063"/>
            <a:ext cx="425165" cy="204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sz="1400" spc="9">
                <a:latin typeface="΢"/>
                <a:cs typeface="΢"/>
              </a:rPr>
              <a:t>回报</a:t>
            </a:r>
            <a:endParaRPr sz="1400">
              <a:latin typeface="微软雅黑"/>
              <a:cs typeface="微软雅黑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5534405" y="2940232"/>
            <a:ext cx="1592314" cy="42581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28058">
              <a:lnSpc>
                <a:spcPts val="1675"/>
              </a:lnSpc>
              <a:spcBef>
                <a:spcPts val="83"/>
              </a:spcBef>
            </a:pPr>
            <a:r>
              <a:rPr dirty="0" smtClean="0" baseline="1395" sz="2100" spc="9">
                <a:latin typeface="΢"/>
                <a:cs typeface="΢"/>
              </a:rPr>
              <a:t>员</a:t>
            </a:r>
            <a:r>
              <a:rPr dirty="0" smtClean="0" baseline="1395" sz="2100" spc="9">
                <a:latin typeface="΢"/>
                <a:cs typeface="΢"/>
              </a:rPr>
              <a:t>工</a:t>
            </a:r>
            <a:r>
              <a:rPr dirty="0" smtClean="0" baseline="1395" sz="2100" spc="0">
                <a:latin typeface="΢"/>
                <a:cs typeface="΢"/>
              </a:rPr>
              <a:t>满意</a:t>
            </a:r>
            <a:r>
              <a:rPr dirty="0" smtClean="0" baseline="1395" sz="2100" spc="-14">
                <a:latin typeface="΢"/>
                <a:cs typeface="΢"/>
              </a:rPr>
              <a:t>度</a:t>
            </a:r>
            <a:r>
              <a:rPr dirty="0" smtClean="0" baseline="1395" sz="2100" spc="0">
                <a:latin typeface="΢"/>
                <a:cs typeface="΢"/>
              </a:rPr>
              <a:t>增加，</a:t>
            </a:r>
            <a:endParaRPr sz="1400">
              <a:latin typeface="微软雅黑"/>
              <a:cs typeface="微软雅黑"/>
            </a:endParaRPr>
          </a:p>
          <a:p>
            <a:pPr marL="12700">
              <a:lnSpc>
                <a:spcPts val="1680"/>
              </a:lnSpc>
              <a:spcBef>
                <a:spcPts val="0"/>
              </a:spcBef>
            </a:pPr>
            <a:r>
              <a:rPr dirty="0" smtClean="0" baseline="1395" sz="2100" spc="9">
                <a:latin typeface="΢"/>
                <a:cs typeface="΢"/>
              </a:rPr>
              <a:t>客户</a:t>
            </a:r>
            <a:r>
              <a:rPr dirty="0" smtClean="0" baseline="2070" sz="2100" spc="-4" b="1">
                <a:latin typeface="Arial"/>
                <a:cs typeface="Arial"/>
              </a:rPr>
              <a:t>/</a:t>
            </a:r>
            <a:r>
              <a:rPr dirty="0" smtClean="0" baseline="1395" sz="2100" spc="0">
                <a:latin typeface="΢"/>
                <a:cs typeface="΢"/>
              </a:rPr>
              <a:t>订单</a:t>
            </a:r>
            <a:r>
              <a:rPr dirty="0" smtClean="0" baseline="2070" sz="2100" spc="-4" b="1">
                <a:latin typeface="Arial"/>
                <a:cs typeface="Arial"/>
              </a:rPr>
              <a:t>/</a:t>
            </a:r>
            <a:r>
              <a:rPr dirty="0" smtClean="0" baseline="1395" sz="2100" spc="0">
                <a:latin typeface="΢"/>
                <a:cs typeface="΢"/>
              </a:rPr>
              <a:t>产</a:t>
            </a:r>
            <a:r>
              <a:rPr dirty="0" smtClean="0" baseline="1395" sz="2100" spc="4">
                <a:latin typeface="΢"/>
                <a:cs typeface="΢"/>
              </a:rPr>
              <a:t>能</a:t>
            </a:r>
            <a:r>
              <a:rPr dirty="0" smtClean="0" baseline="1395" sz="2100" spc="-9">
                <a:latin typeface="΢"/>
                <a:cs typeface="΢"/>
              </a:rPr>
              <a:t>增</a:t>
            </a:r>
            <a:r>
              <a:rPr dirty="0" smtClean="0" baseline="1395" sz="2100" spc="0">
                <a:latin typeface="΢"/>
                <a:cs typeface="΢"/>
              </a:rPr>
              <a:t>加</a:t>
            </a:r>
            <a:endParaRPr sz="1400">
              <a:latin typeface="微软雅黑"/>
              <a:cs typeface="微软雅黑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1069644" y="3341679"/>
            <a:ext cx="781075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sz="1400" spc="-298">
                <a:latin typeface="Arial"/>
                <a:cs typeface="Arial"/>
              </a:rPr>
              <a:t>H</a:t>
            </a:r>
            <a:r>
              <a:rPr dirty="0" smtClean="0" sz="1400" spc="-308">
                <a:latin typeface="Arial"/>
                <a:cs typeface="Arial"/>
              </a:rPr>
              <a:t>R</a:t>
            </a:r>
            <a:r>
              <a:rPr dirty="0" smtClean="0" sz="1400" spc="-461">
                <a:latin typeface="Arial"/>
                <a:cs typeface="Arial"/>
              </a:rPr>
              <a:t>M</a:t>
            </a:r>
            <a:r>
              <a:rPr dirty="0" smtClean="0" sz="1400" spc="-233">
                <a:latin typeface="Arial"/>
                <a:cs typeface="Arial"/>
              </a:rPr>
              <a:t>S</a:t>
            </a:r>
            <a:r>
              <a:rPr dirty="0" smtClean="0" sz="1400" spc="-233">
                <a:latin typeface="΢"/>
                <a:cs typeface="΢"/>
              </a:rPr>
              <a:t>投资</a:t>
            </a:r>
            <a:endParaRPr sz="1400">
              <a:latin typeface="微软雅黑"/>
              <a:cs typeface="微软雅黑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4035297" y="3626413"/>
            <a:ext cx="1923596" cy="127203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800353" marR="26746">
              <a:lnSpc>
                <a:spcPts val="1675"/>
              </a:lnSpc>
              <a:spcBef>
                <a:spcPts val="83"/>
              </a:spcBef>
            </a:pPr>
            <a:r>
              <a:rPr dirty="0" smtClean="0" baseline="1395" sz="2100" spc="9">
                <a:latin typeface="΢"/>
                <a:cs typeface="΢"/>
              </a:rPr>
              <a:t>薪</a:t>
            </a:r>
            <a:r>
              <a:rPr dirty="0" smtClean="0" baseline="1395" sz="2100" spc="9">
                <a:latin typeface="΢"/>
                <a:cs typeface="΢"/>
              </a:rPr>
              <a:t>资</a:t>
            </a:r>
            <a:r>
              <a:rPr dirty="0" smtClean="0" baseline="1395" sz="2100" spc="0">
                <a:latin typeface="΢"/>
                <a:cs typeface="΢"/>
              </a:rPr>
              <a:t>更具</a:t>
            </a:r>
            <a:endParaRPr sz="1400">
              <a:latin typeface="微软雅黑"/>
              <a:cs typeface="微软雅黑"/>
            </a:endParaRPr>
          </a:p>
          <a:p>
            <a:pPr marL="800353">
              <a:lnSpc>
                <a:spcPts val="1680"/>
              </a:lnSpc>
              <a:spcBef>
                <a:spcPts val="0"/>
              </a:spcBef>
            </a:pPr>
            <a:r>
              <a:rPr dirty="0" smtClean="0" baseline="1395" sz="2100" spc="9">
                <a:latin typeface="΢"/>
                <a:cs typeface="΢"/>
              </a:rPr>
              <a:t>竞</a:t>
            </a:r>
            <a:r>
              <a:rPr dirty="0" smtClean="0" baseline="1395" sz="2100" spc="9">
                <a:latin typeface="΢"/>
                <a:cs typeface="΢"/>
              </a:rPr>
              <a:t>争</a:t>
            </a:r>
            <a:r>
              <a:rPr dirty="0" smtClean="0" baseline="1395" sz="2100" spc="0">
                <a:latin typeface="΢"/>
                <a:cs typeface="΢"/>
              </a:rPr>
              <a:t>力，</a:t>
            </a:r>
            <a:r>
              <a:rPr dirty="0" smtClean="0" baseline="1395" sz="2100" spc="-14">
                <a:latin typeface="΢"/>
                <a:cs typeface="΢"/>
              </a:rPr>
              <a:t>降</a:t>
            </a:r>
            <a:r>
              <a:rPr dirty="0" smtClean="0" baseline="1395" sz="2100" spc="0">
                <a:latin typeface="΢"/>
                <a:cs typeface="΢"/>
              </a:rPr>
              <a:t>低</a:t>
            </a:r>
            <a:endParaRPr sz="1400">
              <a:latin typeface="微软雅黑"/>
              <a:cs typeface="微软雅黑"/>
            </a:endParaRPr>
          </a:p>
          <a:p>
            <a:pPr marL="800353" marR="26746">
              <a:lnSpc>
                <a:spcPts val="1680"/>
              </a:lnSpc>
            </a:pPr>
            <a:r>
              <a:rPr dirty="0" smtClean="0" baseline="1395" sz="2100" spc="9">
                <a:latin typeface="΢"/>
                <a:cs typeface="΢"/>
              </a:rPr>
              <a:t>人</a:t>
            </a:r>
            <a:r>
              <a:rPr dirty="0" smtClean="0" baseline="1395" sz="2100" spc="9">
                <a:latin typeface="΢"/>
                <a:cs typeface="΢"/>
              </a:rPr>
              <a:t>才</a:t>
            </a:r>
            <a:r>
              <a:rPr dirty="0" smtClean="0" baseline="1395" sz="2100" spc="0">
                <a:latin typeface="΢"/>
                <a:cs typeface="΢"/>
              </a:rPr>
              <a:t>流失率</a:t>
            </a:r>
            <a:endParaRPr sz="1400">
              <a:latin typeface="微软雅黑"/>
              <a:cs typeface="微软雅黑"/>
            </a:endParaRPr>
          </a:p>
          <a:p>
            <a:pPr marL="12700" marR="26746">
              <a:lnSpc>
                <a:spcPts val="1689"/>
              </a:lnSpc>
              <a:spcBef>
                <a:spcPts val="0"/>
              </a:spcBef>
            </a:pPr>
            <a:r>
              <a:rPr dirty="0" smtClean="0" baseline="1395" sz="2100" spc="14">
                <a:latin typeface="΢"/>
                <a:cs typeface="΢"/>
              </a:rPr>
              <a:t>更</a:t>
            </a:r>
            <a:r>
              <a:rPr dirty="0" smtClean="0" baseline="1395" sz="2100" spc="14">
                <a:latin typeface="΢"/>
                <a:cs typeface="΢"/>
              </a:rPr>
              <a:t>准</a:t>
            </a:r>
            <a:r>
              <a:rPr dirty="0" smtClean="0" baseline="1395" sz="2100" spc="0">
                <a:latin typeface="΢"/>
                <a:cs typeface="΢"/>
              </a:rPr>
              <a:t>确</a:t>
            </a:r>
            <a:r>
              <a:rPr dirty="0" smtClean="0" baseline="1395" sz="2100" spc="4">
                <a:latin typeface="΢"/>
                <a:cs typeface="΢"/>
              </a:rPr>
              <a:t>地</a:t>
            </a:r>
            <a:r>
              <a:rPr dirty="0" smtClean="0" baseline="1395" sz="2100" spc="-9">
                <a:latin typeface="΢"/>
                <a:cs typeface="΢"/>
              </a:rPr>
              <a:t>训</a:t>
            </a:r>
            <a:r>
              <a:rPr dirty="0" smtClean="0" baseline="1395" sz="2100" spc="0">
                <a:latin typeface="΢"/>
                <a:cs typeface="΢"/>
              </a:rPr>
              <a:t>练</a:t>
            </a:r>
            <a:endParaRPr sz="1400">
              <a:latin typeface="微软雅黑"/>
              <a:cs typeface="微软雅黑"/>
            </a:endParaRPr>
          </a:p>
          <a:p>
            <a:pPr marL="12700" marR="26746">
              <a:lnSpc>
                <a:spcPts val="1680"/>
              </a:lnSpc>
            </a:pPr>
            <a:r>
              <a:rPr dirty="0" smtClean="0" baseline="1395" sz="2100" spc="9">
                <a:latin typeface="΢"/>
                <a:cs typeface="΢"/>
              </a:rPr>
              <a:t>员</a:t>
            </a:r>
            <a:r>
              <a:rPr dirty="0" smtClean="0" baseline="1395" sz="2100" spc="9">
                <a:latin typeface="΢"/>
                <a:cs typeface="΢"/>
              </a:rPr>
              <a:t>工</a:t>
            </a:r>
            <a:r>
              <a:rPr dirty="0" smtClean="0" baseline="1395" sz="2100" spc="0">
                <a:latin typeface="΢"/>
                <a:cs typeface="΢"/>
              </a:rPr>
              <a:t>，提高</a:t>
            </a:r>
            <a:endParaRPr sz="1400">
              <a:latin typeface="微软雅黑"/>
              <a:cs typeface="微软雅黑"/>
            </a:endParaRPr>
          </a:p>
          <a:p>
            <a:pPr marL="12700" marR="26746">
              <a:lnSpc>
                <a:spcPts val="1614"/>
              </a:lnSpc>
            </a:pPr>
            <a:r>
              <a:rPr dirty="0" smtClean="0" baseline="-1395" sz="2100" spc="14">
                <a:latin typeface="΢"/>
                <a:cs typeface="΢"/>
              </a:rPr>
              <a:t>生产力</a:t>
            </a:r>
            <a:endParaRPr sz="1400">
              <a:latin typeface="微软雅黑"/>
              <a:cs typeface="微软雅黑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3171825" y="4937942"/>
            <a:ext cx="959239" cy="63042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26746">
              <a:lnSpc>
                <a:spcPts val="1675"/>
              </a:lnSpc>
              <a:spcBef>
                <a:spcPts val="83"/>
              </a:spcBef>
            </a:pPr>
            <a:r>
              <a:rPr dirty="0" smtClean="0" baseline="1395" sz="2100" spc="9">
                <a:latin typeface="΢"/>
                <a:cs typeface="΢"/>
              </a:rPr>
              <a:t>招</a:t>
            </a:r>
            <a:r>
              <a:rPr dirty="0" smtClean="0" baseline="1395" sz="2100" spc="9">
                <a:latin typeface="΢"/>
                <a:cs typeface="΢"/>
              </a:rPr>
              <a:t>聘</a:t>
            </a:r>
            <a:r>
              <a:rPr dirty="0" smtClean="0" baseline="1395" sz="2100" spc="0">
                <a:latin typeface="΢"/>
                <a:cs typeface="΢"/>
              </a:rPr>
              <a:t>周期</a:t>
            </a:r>
            <a:endParaRPr sz="1400">
              <a:latin typeface="微软雅黑"/>
              <a:cs typeface="微软雅黑"/>
            </a:endParaRPr>
          </a:p>
          <a:p>
            <a:pPr marL="12700">
              <a:lnSpc>
                <a:spcPts val="1680"/>
              </a:lnSpc>
              <a:spcBef>
                <a:spcPts val="0"/>
              </a:spcBef>
            </a:pPr>
            <a:r>
              <a:rPr dirty="0" smtClean="0" baseline="1395" sz="2100" spc="9">
                <a:latin typeface="΢"/>
                <a:cs typeface="΢"/>
              </a:rPr>
              <a:t>缩</a:t>
            </a:r>
            <a:r>
              <a:rPr dirty="0" smtClean="0" baseline="1395" sz="2100" spc="9">
                <a:latin typeface="΢"/>
                <a:cs typeface="΢"/>
              </a:rPr>
              <a:t>短</a:t>
            </a:r>
            <a:r>
              <a:rPr dirty="0" smtClean="0" baseline="1395" sz="2100" spc="0">
                <a:latin typeface="΢"/>
                <a:cs typeface="΢"/>
              </a:rPr>
              <a:t>，空缺</a:t>
            </a:r>
            <a:endParaRPr sz="1400">
              <a:latin typeface="微软雅黑"/>
              <a:cs typeface="微软雅黑"/>
            </a:endParaRPr>
          </a:p>
          <a:p>
            <a:pPr marL="12700" marR="26746">
              <a:lnSpc>
                <a:spcPts val="1610"/>
              </a:lnSpc>
            </a:pPr>
            <a:r>
              <a:rPr dirty="0" smtClean="0" sz="1400" spc="9">
                <a:latin typeface="΢"/>
                <a:cs typeface="΢"/>
              </a:rPr>
              <a:t>填补快</a:t>
            </a:r>
            <a:endParaRPr sz="1400">
              <a:latin typeface="微软雅黑"/>
              <a:cs typeface="微软雅黑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2231898" y="5242742"/>
            <a:ext cx="780931" cy="63042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75"/>
              </a:lnSpc>
              <a:spcBef>
                <a:spcPts val="83"/>
              </a:spcBef>
            </a:pPr>
            <a:r>
              <a:rPr dirty="0" smtClean="0" baseline="1395" sz="2100" spc="9">
                <a:latin typeface="΢"/>
                <a:cs typeface="΢"/>
              </a:rPr>
              <a:t>单</a:t>
            </a:r>
            <a:r>
              <a:rPr dirty="0" smtClean="0" baseline="1395" sz="2100" spc="9">
                <a:latin typeface="΢"/>
                <a:cs typeface="΢"/>
              </a:rPr>
              <a:t>位</a:t>
            </a:r>
            <a:r>
              <a:rPr dirty="0" smtClean="0" baseline="1395" sz="2100" spc="0">
                <a:latin typeface="΢"/>
                <a:cs typeface="΢"/>
              </a:rPr>
              <a:t>事务</a:t>
            </a:r>
            <a:endParaRPr sz="1400">
              <a:latin typeface="微软雅黑"/>
              <a:cs typeface="微软雅黑"/>
            </a:endParaRPr>
          </a:p>
          <a:p>
            <a:pPr marL="12700">
              <a:lnSpc>
                <a:spcPts val="1680"/>
              </a:lnSpc>
              <a:spcBef>
                <a:spcPts val="0"/>
              </a:spcBef>
            </a:pPr>
            <a:r>
              <a:rPr dirty="0" smtClean="0" baseline="1395" sz="2100" spc="9">
                <a:latin typeface="΢"/>
                <a:cs typeface="΢"/>
              </a:rPr>
              <a:t>处</a:t>
            </a:r>
            <a:r>
              <a:rPr dirty="0" smtClean="0" baseline="1395" sz="2100" spc="9">
                <a:latin typeface="΢"/>
                <a:cs typeface="΢"/>
              </a:rPr>
              <a:t>理</a:t>
            </a:r>
            <a:r>
              <a:rPr dirty="0" smtClean="0" baseline="1395" sz="2100" spc="0">
                <a:latin typeface="΢"/>
                <a:cs typeface="΢"/>
              </a:rPr>
              <a:t>成本</a:t>
            </a:r>
            <a:endParaRPr sz="1400">
              <a:latin typeface="微软雅黑"/>
              <a:cs typeface="微软雅黑"/>
            </a:endParaRPr>
          </a:p>
          <a:p>
            <a:pPr marL="12700" marR="26746">
              <a:lnSpc>
                <a:spcPts val="1610"/>
              </a:lnSpc>
            </a:pPr>
            <a:r>
              <a:rPr dirty="0" smtClean="0" sz="1400" spc="9">
                <a:latin typeface="΢"/>
                <a:cs typeface="΢"/>
              </a:rPr>
              <a:t>降低</a:t>
            </a:r>
            <a:endParaRPr sz="1400">
              <a:latin typeface="微软雅黑"/>
              <a:cs typeface="微软雅黑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1298194" y="5455492"/>
            <a:ext cx="604342" cy="41706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75"/>
              </a:lnSpc>
              <a:spcBef>
                <a:spcPts val="83"/>
              </a:spcBef>
            </a:pPr>
            <a:r>
              <a:rPr dirty="0" smtClean="0" baseline="1395" sz="2100" spc="9">
                <a:latin typeface="΢"/>
                <a:cs typeface="΢"/>
              </a:rPr>
              <a:t>人工作</a:t>
            </a:r>
            <a:endParaRPr sz="1400">
              <a:latin typeface="微软雅黑"/>
              <a:cs typeface="微软雅黑"/>
            </a:endParaRPr>
          </a:p>
          <a:p>
            <a:pPr marL="12700">
              <a:lnSpc>
                <a:spcPts val="1610"/>
              </a:lnSpc>
            </a:pPr>
            <a:r>
              <a:rPr dirty="0" smtClean="0" sz="1400" spc="9">
                <a:latin typeface="΢"/>
                <a:cs typeface="΢"/>
              </a:rPr>
              <a:t>业减少</a:t>
            </a:r>
            <a:endParaRPr sz="1400">
              <a:latin typeface="微软雅黑"/>
              <a:cs typeface="微软雅黑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7998"/>
          </a:xfrm>
          <a:custGeom>
            <a:avLst/>
            <a:gdLst/>
            <a:ahLst/>
            <a:cxnLst/>
            <a:rect l="l" t="t" r="r" b="b"/>
            <a:pathLst>
              <a:path w="9144000" h="6857998">
                <a:moveTo>
                  <a:pt x="9144000" y="6857998"/>
                </a:moveTo>
                <a:lnTo>
                  <a:pt x="9144000" y="0"/>
                </a:lnTo>
                <a:lnTo>
                  <a:pt x="0" y="0"/>
                </a:lnTo>
                <a:lnTo>
                  <a:pt x="0" y="6857998"/>
                </a:lnTo>
                <a:lnTo>
                  <a:pt x="9144000" y="6857998"/>
                </a:lnTo>
                <a:close/>
              </a:path>
            </a:pathLst>
          </a:custGeom>
          <a:solidFill>
            <a:srgbClr val="959595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/>
          <p:nvPr/>
        </p:nvSpPr>
        <p:spPr>
          <a:xfrm>
            <a:off x="0" y="0"/>
            <a:ext cx="9144000" cy="68579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577087" y="152376"/>
            <a:ext cx="4567705" cy="3042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395"/>
              </a:lnSpc>
              <a:spcBef>
                <a:spcPts val="119"/>
              </a:spcBef>
            </a:pPr>
            <a:r>
              <a:rPr dirty="0" smtClean="0" sz="2200" spc="9">
                <a:solidFill>
                  <a:srgbClr val="333333"/>
                </a:solidFill>
                <a:latin typeface="΢"/>
                <a:cs typeface="΢"/>
              </a:rPr>
              <a:t>信息化－－人力资源管理的必</a:t>
            </a:r>
            <a:r>
              <a:rPr dirty="0" smtClean="0" sz="2200" spc="19">
                <a:solidFill>
                  <a:srgbClr val="333333"/>
                </a:solidFill>
                <a:latin typeface="΢"/>
                <a:cs typeface="΢"/>
              </a:rPr>
              <a:t>然</a:t>
            </a:r>
            <a:r>
              <a:rPr dirty="0" smtClean="0" sz="2200" spc="9">
                <a:solidFill>
                  <a:srgbClr val="333333"/>
                </a:solidFill>
                <a:latin typeface="΢"/>
                <a:cs typeface="΢"/>
              </a:rPr>
              <a:t>选择</a:t>
            </a:r>
            <a:endParaRPr sz="2200">
              <a:latin typeface="微软雅黑"/>
              <a:cs typeface="微软雅黑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34390" y="877800"/>
            <a:ext cx="7158898" cy="64566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38176">
              <a:lnSpc>
                <a:spcPts val="2440"/>
              </a:lnSpc>
              <a:spcBef>
                <a:spcPts val="122"/>
              </a:spcBef>
            </a:pPr>
            <a:r>
              <a:rPr dirty="0" smtClean="0" baseline="4505" sz="3000" spc="-4">
                <a:latin typeface="Wingdings"/>
                <a:cs typeface="Wingdings"/>
              </a:rPr>
              <a:t></a:t>
            </a:r>
            <a:r>
              <a:rPr dirty="0" smtClean="0" baseline="2929" sz="3000" spc="9">
                <a:latin typeface="΢"/>
                <a:cs typeface="΢"/>
              </a:rPr>
              <a:t>沟</a:t>
            </a:r>
            <a:r>
              <a:rPr dirty="0" smtClean="0" baseline="2929" sz="3000" spc="14">
                <a:latin typeface="΢"/>
                <a:cs typeface="΢"/>
              </a:rPr>
              <a:t>通</a:t>
            </a:r>
            <a:r>
              <a:rPr dirty="0" smtClean="0" baseline="3545" sz="3000" spc="0" b="1">
                <a:latin typeface="Arial Black"/>
                <a:cs typeface="Arial Black"/>
              </a:rPr>
              <a:t>(Comm</a:t>
            </a:r>
            <a:r>
              <a:rPr dirty="0" smtClean="0" baseline="3545" sz="3000" spc="-9" b="1">
                <a:latin typeface="Arial Black"/>
                <a:cs typeface="Arial Black"/>
              </a:rPr>
              <a:t>u</a:t>
            </a:r>
            <a:r>
              <a:rPr dirty="0" smtClean="0" baseline="3545" sz="3000" spc="0" b="1">
                <a:latin typeface="Arial Black"/>
                <a:cs typeface="Arial Black"/>
              </a:rPr>
              <a:t>nic</a:t>
            </a:r>
            <a:r>
              <a:rPr dirty="0" smtClean="0" baseline="3545" sz="3000" spc="-44" b="1">
                <a:latin typeface="Arial Black"/>
                <a:cs typeface="Arial Black"/>
              </a:rPr>
              <a:t>a</a:t>
            </a:r>
            <a:r>
              <a:rPr dirty="0" smtClean="0" baseline="3545" sz="3000" spc="0" b="1">
                <a:latin typeface="Arial Black"/>
                <a:cs typeface="Arial Black"/>
              </a:rPr>
              <a:t>tio</a:t>
            </a:r>
            <a:r>
              <a:rPr dirty="0" smtClean="0" baseline="3545" sz="3000" spc="-4" b="1">
                <a:latin typeface="Arial Black"/>
                <a:cs typeface="Arial Black"/>
              </a:rPr>
              <a:t>n</a:t>
            </a:r>
            <a:r>
              <a:rPr dirty="0" smtClean="0" baseline="3545" sz="3000" spc="0" b="1">
                <a:latin typeface="Arial Black"/>
                <a:cs typeface="Arial Black"/>
              </a:rPr>
              <a:t>)</a:t>
            </a:r>
            <a:r>
              <a:rPr dirty="0" smtClean="0" baseline="2929" sz="3000" spc="0">
                <a:latin typeface="΢"/>
                <a:cs typeface="΢"/>
              </a:rPr>
              <a:t>：</a:t>
            </a:r>
            <a:endParaRPr sz="2000">
              <a:latin typeface="微软雅黑"/>
              <a:cs typeface="微软雅黑"/>
            </a:endParaRPr>
          </a:p>
          <a:p>
            <a:pPr marL="181864">
              <a:lnSpc>
                <a:spcPts val="2645"/>
              </a:lnSpc>
              <a:spcBef>
                <a:spcPts val="10"/>
              </a:spcBef>
            </a:pPr>
            <a:r>
              <a:rPr dirty="0" smtClean="0" baseline="-2929" sz="3000" spc="14">
                <a:latin typeface="΢"/>
                <a:cs typeface="΢"/>
              </a:rPr>
              <a:t>信息共享；“数据”－</a:t>
            </a:r>
            <a:r>
              <a:rPr dirty="0" smtClean="0" baseline="-2929" sz="3000" spc="0">
                <a:latin typeface="΢"/>
                <a:cs typeface="΢"/>
              </a:rPr>
              <a:t>－</a:t>
            </a:r>
            <a:r>
              <a:rPr dirty="0" smtClean="0" baseline="-2929" sz="3000" spc="14">
                <a:latin typeface="΢"/>
                <a:cs typeface="΢"/>
              </a:rPr>
              <a:t>“信</a:t>
            </a:r>
            <a:r>
              <a:rPr dirty="0" smtClean="0" baseline="-2929" sz="3000" spc="0">
                <a:latin typeface="΢"/>
                <a:cs typeface="΢"/>
              </a:rPr>
              <a:t>息</a:t>
            </a:r>
            <a:r>
              <a:rPr dirty="0" smtClean="0" baseline="-2929" sz="3000" spc="14">
                <a:latin typeface="΢"/>
                <a:cs typeface="΢"/>
              </a:rPr>
              <a:t>”－</a:t>
            </a:r>
            <a:r>
              <a:rPr dirty="0" smtClean="0" baseline="-2929" sz="3000" spc="0">
                <a:latin typeface="΢"/>
                <a:cs typeface="΢"/>
              </a:rPr>
              <a:t>－</a:t>
            </a:r>
            <a:r>
              <a:rPr dirty="0" smtClean="0" baseline="-2929" sz="3000" spc="14">
                <a:latin typeface="΢"/>
                <a:cs typeface="΢"/>
              </a:rPr>
              <a:t>“经验</a:t>
            </a:r>
            <a:r>
              <a:rPr dirty="0" smtClean="0" baseline="-2929" sz="3000" spc="0">
                <a:latin typeface="΢"/>
                <a:cs typeface="΢"/>
              </a:rPr>
              <a:t>”</a:t>
            </a:r>
            <a:r>
              <a:rPr dirty="0" smtClean="0" baseline="-2929" sz="3000" spc="14">
                <a:latin typeface="΢"/>
                <a:cs typeface="΢"/>
              </a:rPr>
              <a:t>－－</a:t>
            </a:r>
            <a:r>
              <a:rPr dirty="0" smtClean="0" baseline="-2929" sz="3000" spc="0">
                <a:latin typeface="΢"/>
                <a:cs typeface="΢"/>
              </a:rPr>
              <a:t>“</a:t>
            </a:r>
            <a:r>
              <a:rPr dirty="0" smtClean="0" baseline="-2929" sz="3000" spc="14">
                <a:latin typeface="΢"/>
                <a:cs typeface="΢"/>
              </a:rPr>
              <a:t>知识”</a:t>
            </a:r>
            <a:endParaRPr sz="2000">
              <a:latin typeface="微软雅黑"/>
              <a:cs typeface="微软雅黑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34390" y="2341094"/>
            <a:ext cx="7917195" cy="103157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41188">
              <a:lnSpc>
                <a:spcPts val="2440"/>
              </a:lnSpc>
              <a:spcBef>
                <a:spcPts val="122"/>
              </a:spcBef>
            </a:pPr>
            <a:r>
              <a:rPr dirty="0" smtClean="0" baseline="4505" sz="3000" spc="-4">
                <a:latin typeface="Wingdings"/>
                <a:cs typeface="Wingdings"/>
              </a:rPr>
              <a:t></a:t>
            </a:r>
            <a:r>
              <a:rPr dirty="0" smtClean="0" baseline="2929" sz="3000" spc="9">
                <a:latin typeface="΢"/>
                <a:cs typeface="΢"/>
              </a:rPr>
              <a:t>授</a:t>
            </a:r>
            <a:r>
              <a:rPr dirty="0" smtClean="0" baseline="2929" sz="3000" spc="14">
                <a:latin typeface="΢"/>
                <a:cs typeface="΢"/>
              </a:rPr>
              <a:t>权</a:t>
            </a:r>
            <a:r>
              <a:rPr dirty="0" smtClean="0" baseline="3545" sz="3000" spc="0" b="1">
                <a:latin typeface="Arial Black"/>
                <a:cs typeface="Arial Black"/>
              </a:rPr>
              <a:t>(Del</a:t>
            </a:r>
            <a:r>
              <a:rPr dirty="0" smtClean="0" baseline="3545" sz="3000" spc="39" b="1">
                <a:latin typeface="Arial Black"/>
                <a:cs typeface="Arial Black"/>
              </a:rPr>
              <a:t>e</a:t>
            </a:r>
            <a:r>
              <a:rPr dirty="0" smtClean="0" baseline="3545" sz="3000" spc="0" b="1">
                <a:latin typeface="Arial Black"/>
                <a:cs typeface="Arial Black"/>
              </a:rPr>
              <a:t>g</a:t>
            </a:r>
            <a:r>
              <a:rPr dirty="0" smtClean="0" baseline="3545" sz="3000" spc="-44" b="1">
                <a:latin typeface="Arial Black"/>
                <a:cs typeface="Arial Black"/>
              </a:rPr>
              <a:t>a</a:t>
            </a:r>
            <a:r>
              <a:rPr dirty="0" smtClean="0" baseline="3545" sz="3000" spc="0" b="1">
                <a:latin typeface="Arial Black"/>
                <a:cs typeface="Arial Black"/>
              </a:rPr>
              <a:t>tio</a:t>
            </a:r>
            <a:r>
              <a:rPr dirty="0" smtClean="0" baseline="3545" sz="3000" spc="-4" b="1">
                <a:latin typeface="Arial Black"/>
                <a:cs typeface="Arial Black"/>
              </a:rPr>
              <a:t>n</a:t>
            </a:r>
            <a:r>
              <a:rPr dirty="0" smtClean="0" baseline="3545" sz="3000" spc="4" b="1">
                <a:latin typeface="Arial Black"/>
                <a:cs typeface="Arial Black"/>
              </a:rPr>
              <a:t>)</a:t>
            </a:r>
            <a:r>
              <a:rPr dirty="0" smtClean="0" baseline="2929" sz="3000" spc="0">
                <a:latin typeface="΢"/>
                <a:cs typeface="΢"/>
              </a:rPr>
              <a:t>：</a:t>
            </a:r>
            <a:endParaRPr sz="2000">
              <a:latin typeface="微软雅黑"/>
              <a:cs typeface="微软雅黑"/>
            </a:endParaRPr>
          </a:p>
          <a:p>
            <a:pPr marL="181864">
              <a:lnSpc>
                <a:spcPts val="2880"/>
              </a:lnSpc>
              <a:spcBef>
                <a:spcPts val="22"/>
              </a:spcBef>
            </a:pPr>
            <a:r>
              <a:rPr dirty="0" smtClean="0" baseline="1181" sz="3000" spc="4" b="1">
                <a:latin typeface="Arial Black"/>
                <a:cs typeface="Arial Black"/>
              </a:rPr>
              <a:t>“</a:t>
            </a:r>
            <a:r>
              <a:rPr dirty="0" smtClean="0" sz="2000" spc="14">
                <a:latin typeface="΢"/>
                <a:cs typeface="΢"/>
              </a:rPr>
              <a:t>权</a:t>
            </a:r>
            <a:r>
              <a:rPr dirty="0" smtClean="0" sz="2000" spc="9">
                <a:latin typeface="΢"/>
                <a:cs typeface="΢"/>
              </a:rPr>
              <a:t>限</a:t>
            </a:r>
            <a:r>
              <a:rPr dirty="0" smtClean="0" baseline="1181" sz="3000" spc="0" b="1">
                <a:latin typeface="Arial Black"/>
                <a:cs typeface="Arial Black"/>
              </a:rPr>
              <a:t>(</a:t>
            </a:r>
            <a:r>
              <a:rPr dirty="0" smtClean="0" baseline="1181" sz="3000" spc="-25" b="1">
                <a:latin typeface="Arial Black"/>
                <a:cs typeface="Arial Black"/>
              </a:rPr>
              <a:t>A</a:t>
            </a:r>
            <a:r>
              <a:rPr dirty="0" smtClean="0" baseline="1181" sz="3000" spc="0" b="1">
                <a:latin typeface="Arial Black"/>
                <a:cs typeface="Arial Black"/>
              </a:rPr>
              <a:t>u</a:t>
            </a:r>
            <a:r>
              <a:rPr dirty="0" smtClean="0" baseline="1181" sz="3000" spc="-4" b="1">
                <a:latin typeface="Arial Black"/>
                <a:cs typeface="Arial Black"/>
              </a:rPr>
              <a:t>t</a:t>
            </a:r>
            <a:r>
              <a:rPr dirty="0" smtClean="0" baseline="1181" sz="3000" spc="0" b="1">
                <a:latin typeface="Arial Black"/>
                <a:cs typeface="Arial Black"/>
              </a:rPr>
              <a:t>h</a:t>
            </a:r>
            <a:r>
              <a:rPr dirty="0" smtClean="0" baseline="1181" sz="3000" spc="-9" b="1">
                <a:latin typeface="Arial Black"/>
                <a:cs typeface="Arial Black"/>
              </a:rPr>
              <a:t>o</a:t>
            </a:r>
            <a:r>
              <a:rPr dirty="0" smtClean="0" baseline="1181" sz="3000" spc="0" b="1">
                <a:latin typeface="Arial Black"/>
                <a:cs typeface="Arial Black"/>
              </a:rPr>
              <a:t>riz</a:t>
            </a:r>
            <a:r>
              <a:rPr dirty="0" smtClean="0" baseline="1181" sz="3000" spc="-34" b="1">
                <a:latin typeface="Arial Black"/>
                <a:cs typeface="Arial Black"/>
              </a:rPr>
              <a:t>a</a:t>
            </a:r>
            <a:r>
              <a:rPr dirty="0" smtClean="0" baseline="1181" sz="3000" spc="0" b="1">
                <a:latin typeface="Arial Black"/>
                <a:cs typeface="Arial Black"/>
              </a:rPr>
              <a:t>tio</a:t>
            </a:r>
            <a:r>
              <a:rPr dirty="0" smtClean="0" baseline="1181" sz="3000" spc="-4" b="1">
                <a:latin typeface="Arial Black"/>
                <a:cs typeface="Arial Black"/>
              </a:rPr>
              <a:t>n</a:t>
            </a:r>
            <a:r>
              <a:rPr dirty="0" smtClean="0" baseline="1181" sz="3000" spc="0" b="1">
                <a:latin typeface="Arial Black"/>
                <a:cs typeface="Arial Black"/>
              </a:rPr>
              <a:t>)</a:t>
            </a:r>
            <a:r>
              <a:rPr dirty="0" smtClean="0" baseline="1181" sz="3000" spc="9" b="1">
                <a:latin typeface="Arial Black"/>
                <a:cs typeface="Arial Black"/>
              </a:rPr>
              <a:t>”</a:t>
            </a:r>
            <a:r>
              <a:rPr dirty="0" smtClean="0" sz="2000" spc="9">
                <a:latin typeface="΢"/>
                <a:cs typeface="΢"/>
              </a:rPr>
              <a:t>－－</a:t>
            </a:r>
            <a:r>
              <a:rPr dirty="0" smtClean="0" baseline="1181" sz="3000" spc="-4" b="1">
                <a:latin typeface="Arial Black"/>
                <a:cs typeface="Arial Black"/>
              </a:rPr>
              <a:t>“</a:t>
            </a:r>
            <a:r>
              <a:rPr dirty="0" smtClean="0" sz="2000" spc="9">
                <a:latin typeface="΢"/>
                <a:cs typeface="΢"/>
              </a:rPr>
              <a:t>用</a:t>
            </a:r>
            <a:r>
              <a:rPr dirty="0" smtClean="0" sz="2000" spc="0">
                <a:latin typeface="΢"/>
                <a:cs typeface="΢"/>
              </a:rPr>
              <a:t>户</a:t>
            </a:r>
            <a:r>
              <a:rPr dirty="0" smtClean="0" baseline="1181" sz="3000" spc="0" b="1">
                <a:latin typeface="Arial Black"/>
                <a:cs typeface="Arial Black"/>
              </a:rPr>
              <a:t>(</a:t>
            </a:r>
            <a:r>
              <a:rPr dirty="0" smtClean="0" baseline="1181" sz="3000" spc="-14" b="1">
                <a:latin typeface="Arial Black"/>
                <a:cs typeface="Arial Black"/>
              </a:rPr>
              <a:t>U</a:t>
            </a:r>
            <a:r>
              <a:rPr dirty="0" smtClean="0" baseline="1181" sz="3000" spc="0" b="1">
                <a:latin typeface="Arial Black"/>
                <a:cs typeface="Arial Black"/>
              </a:rPr>
              <a:t>se</a:t>
            </a:r>
            <a:r>
              <a:rPr dirty="0" smtClean="0" baseline="1181" sz="3000" spc="-4" b="1">
                <a:latin typeface="Arial Black"/>
                <a:cs typeface="Arial Black"/>
              </a:rPr>
              <a:t>r</a:t>
            </a:r>
            <a:r>
              <a:rPr dirty="0" smtClean="0" baseline="1181" sz="3000" spc="0" b="1">
                <a:latin typeface="Arial Black"/>
                <a:cs typeface="Arial Black"/>
              </a:rPr>
              <a:t>)</a:t>
            </a:r>
            <a:r>
              <a:rPr dirty="0" smtClean="0" baseline="1181" sz="3000" spc="4" b="1">
                <a:latin typeface="Arial Black"/>
                <a:cs typeface="Arial Black"/>
              </a:rPr>
              <a:t>”</a:t>
            </a:r>
            <a:r>
              <a:rPr dirty="0" smtClean="0" sz="2000" spc="9">
                <a:latin typeface="΢"/>
                <a:cs typeface="΢"/>
              </a:rPr>
              <a:t>－</a:t>
            </a:r>
            <a:r>
              <a:rPr dirty="0" smtClean="0" sz="2000" spc="0">
                <a:latin typeface="΢"/>
                <a:cs typeface="΢"/>
              </a:rPr>
              <a:t>－</a:t>
            </a:r>
            <a:r>
              <a:rPr dirty="0" smtClean="0" baseline="1181" sz="3000" spc="9" b="1">
                <a:latin typeface="Arial Black"/>
                <a:cs typeface="Arial Black"/>
              </a:rPr>
              <a:t>“</a:t>
            </a:r>
            <a:r>
              <a:rPr dirty="0" smtClean="0" sz="2000" spc="0">
                <a:latin typeface="΢"/>
                <a:cs typeface="΢"/>
              </a:rPr>
              <a:t>门</a:t>
            </a:r>
            <a:r>
              <a:rPr dirty="0" smtClean="0" sz="2000" spc="9">
                <a:latin typeface="΢"/>
                <a:cs typeface="΢"/>
              </a:rPr>
              <a:t>户</a:t>
            </a:r>
            <a:r>
              <a:rPr dirty="0" smtClean="0" baseline="1181" sz="3000" spc="0" b="1">
                <a:latin typeface="Arial Black"/>
                <a:cs typeface="Arial Black"/>
              </a:rPr>
              <a:t>(</a:t>
            </a:r>
            <a:r>
              <a:rPr dirty="0" smtClean="0" baseline="1181" sz="3000" spc="-54" b="1">
                <a:latin typeface="Arial Black"/>
                <a:cs typeface="Arial Black"/>
              </a:rPr>
              <a:t>P</a:t>
            </a:r>
            <a:r>
              <a:rPr dirty="0" smtClean="0" baseline="1181" sz="3000" spc="0" b="1">
                <a:latin typeface="Arial Black"/>
                <a:cs typeface="Arial Black"/>
              </a:rPr>
              <a:t>o</a:t>
            </a:r>
            <a:r>
              <a:rPr dirty="0" smtClean="0" baseline="1181" sz="3000" spc="89" b="1">
                <a:latin typeface="Arial Black"/>
                <a:cs typeface="Arial Black"/>
              </a:rPr>
              <a:t>r</a:t>
            </a:r>
            <a:r>
              <a:rPr dirty="0" smtClean="0" baseline="1181" sz="3000" spc="0" b="1">
                <a:latin typeface="Arial Black"/>
                <a:cs typeface="Arial Black"/>
              </a:rPr>
              <a:t>t</a:t>
            </a:r>
            <a:r>
              <a:rPr dirty="0" smtClean="0" baseline="1181" sz="3000" spc="-4" b="1">
                <a:latin typeface="Arial Black"/>
                <a:cs typeface="Arial Black"/>
              </a:rPr>
              <a:t>a</a:t>
            </a:r>
            <a:r>
              <a:rPr dirty="0" smtClean="0" baseline="1181" sz="3000" spc="0" b="1">
                <a:latin typeface="Arial Black"/>
                <a:cs typeface="Arial Black"/>
              </a:rPr>
              <a:t>ls)”</a:t>
            </a:r>
            <a:r>
              <a:rPr dirty="0" smtClean="0" sz="2000" spc="0">
                <a:latin typeface="΢"/>
                <a:cs typeface="΢"/>
              </a:rPr>
              <a:t>；</a:t>
            </a:r>
            <a:endParaRPr sz="2000">
              <a:latin typeface="微软雅黑"/>
              <a:cs typeface="微软雅黑"/>
            </a:endParaRPr>
          </a:p>
          <a:p>
            <a:pPr marL="181864" marR="41188">
              <a:lnSpc>
                <a:spcPts val="2800"/>
              </a:lnSpc>
            </a:pPr>
            <a:r>
              <a:rPr dirty="0" smtClean="0" sz="2000" spc="4" b="1">
                <a:latin typeface="Arial Black"/>
                <a:cs typeface="Arial Black"/>
              </a:rPr>
              <a:t>“</a:t>
            </a:r>
            <a:r>
              <a:rPr dirty="0" smtClean="0" sz="2000" spc="9">
                <a:latin typeface="΢"/>
                <a:cs typeface="΢"/>
              </a:rPr>
              <a:t>工作流</a:t>
            </a:r>
            <a:r>
              <a:rPr dirty="0" smtClean="0" sz="2000" spc="0" b="1">
                <a:latin typeface="Arial Black"/>
                <a:cs typeface="Arial Black"/>
              </a:rPr>
              <a:t>(</a:t>
            </a:r>
            <a:r>
              <a:rPr dirty="0" smtClean="0" sz="2000" spc="-50" b="1">
                <a:latin typeface="Arial Black"/>
                <a:cs typeface="Arial Black"/>
              </a:rPr>
              <a:t>W</a:t>
            </a:r>
            <a:r>
              <a:rPr dirty="0" smtClean="0" sz="2000" spc="-4" b="1">
                <a:latin typeface="Arial Black"/>
                <a:cs typeface="Arial Black"/>
              </a:rPr>
              <a:t>o</a:t>
            </a:r>
            <a:r>
              <a:rPr dirty="0" smtClean="0" sz="2000" spc="64" b="1">
                <a:latin typeface="Arial Black"/>
                <a:cs typeface="Arial Black"/>
              </a:rPr>
              <a:t>r</a:t>
            </a:r>
            <a:r>
              <a:rPr dirty="0" smtClean="0" sz="2000" spc="-4" b="1">
                <a:latin typeface="Arial Black"/>
                <a:cs typeface="Arial Black"/>
              </a:rPr>
              <a:t>k</a:t>
            </a:r>
            <a:r>
              <a:rPr dirty="0" smtClean="0" sz="2000" spc="0" b="1">
                <a:latin typeface="Arial Black"/>
                <a:cs typeface="Arial Black"/>
              </a:rPr>
              <a:t>f</a:t>
            </a:r>
            <a:r>
              <a:rPr dirty="0" smtClean="0" sz="2000" spc="-9" b="1">
                <a:latin typeface="Arial Black"/>
                <a:cs typeface="Arial Black"/>
              </a:rPr>
              <a:t>l</a:t>
            </a:r>
            <a:r>
              <a:rPr dirty="0" smtClean="0" sz="2000" spc="-39" b="1">
                <a:latin typeface="Arial Black"/>
                <a:cs typeface="Arial Black"/>
              </a:rPr>
              <a:t>o</a:t>
            </a:r>
            <a:r>
              <a:rPr dirty="0" smtClean="0" sz="2000" spc="0" b="1">
                <a:latin typeface="Arial Black"/>
                <a:cs typeface="Arial Black"/>
              </a:rPr>
              <a:t>w</a:t>
            </a:r>
            <a:r>
              <a:rPr dirty="0" smtClean="0" sz="2000" spc="-9" b="1">
                <a:latin typeface="Arial Black"/>
                <a:cs typeface="Arial Black"/>
              </a:rPr>
              <a:t>)</a:t>
            </a:r>
            <a:r>
              <a:rPr dirty="0" smtClean="0" sz="2000" spc="0" b="1">
                <a:latin typeface="Arial Black"/>
                <a:cs typeface="Arial Black"/>
              </a:rPr>
              <a:t>”</a:t>
            </a:r>
            <a:endParaRPr sz="2000">
              <a:latin typeface="Arial Black"/>
              <a:cs typeface="Arial Black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34390" y="4170148"/>
            <a:ext cx="5111258" cy="64604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38176">
              <a:lnSpc>
                <a:spcPts val="2440"/>
              </a:lnSpc>
              <a:spcBef>
                <a:spcPts val="122"/>
              </a:spcBef>
            </a:pPr>
            <a:r>
              <a:rPr dirty="0" smtClean="0" baseline="4505" sz="3000" spc="-4">
                <a:latin typeface="Wingdings"/>
                <a:cs typeface="Wingdings"/>
              </a:rPr>
              <a:t></a:t>
            </a:r>
            <a:r>
              <a:rPr dirty="0" smtClean="0" baseline="2929" sz="3000" spc="9">
                <a:solidFill>
                  <a:srgbClr val="333333"/>
                </a:solidFill>
                <a:latin typeface="΢"/>
                <a:cs typeface="΢"/>
              </a:rPr>
              <a:t>业务流程标准</a:t>
            </a:r>
            <a:r>
              <a:rPr dirty="0" smtClean="0" baseline="2929" sz="3000" spc="14">
                <a:solidFill>
                  <a:srgbClr val="333333"/>
                </a:solidFill>
                <a:latin typeface="΢"/>
                <a:cs typeface="΢"/>
              </a:rPr>
              <a:t>化</a:t>
            </a:r>
            <a:r>
              <a:rPr dirty="0" smtClean="0" baseline="3545" sz="3000" spc="0" b="1">
                <a:solidFill>
                  <a:srgbClr val="333333"/>
                </a:solidFill>
                <a:latin typeface="Arial Black"/>
                <a:cs typeface="Arial Black"/>
              </a:rPr>
              <a:t>(</a:t>
            </a:r>
            <a:r>
              <a:rPr dirty="0" smtClean="0" baseline="3545" sz="3000" spc="4" b="1">
                <a:solidFill>
                  <a:srgbClr val="333333"/>
                </a:solidFill>
                <a:latin typeface="Arial Black"/>
                <a:cs typeface="Arial Black"/>
              </a:rPr>
              <a:t>S</a:t>
            </a:r>
            <a:r>
              <a:rPr dirty="0" smtClean="0" baseline="3545" sz="3000" spc="0" b="1">
                <a:solidFill>
                  <a:srgbClr val="333333"/>
                </a:solidFill>
                <a:latin typeface="Arial Black"/>
                <a:cs typeface="Arial Black"/>
              </a:rPr>
              <a:t>ta</a:t>
            </a:r>
            <a:r>
              <a:rPr dirty="0" smtClean="0" baseline="3545" sz="3000" spc="-4" b="1">
                <a:solidFill>
                  <a:srgbClr val="333333"/>
                </a:solidFill>
                <a:latin typeface="Arial Black"/>
                <a:cs typeface="Arial Black"/>
              </a:rPr>
              <a:t>n</a:t>
            </a:r>
            <a:r>
              <a:rPr dirty="0" smtClean="0" baseline="3545" sz="3000" spc="0" b="1">
                <a:solidFill>
                  <a:srgbClr val="333333"/>
                </a:solidFill>
                <a:latin typeface="Arial Black"/>
                <a:cs typeface="Arial Black"/>
              </a:rPr>
              <a:t>da</a:t>
            </a:r>
            <a:r>
              <a:rPr dirty="0" smtClean="0" baseline="3545" sz="3000" spc="39" b="1">
                <a:solidFill>
                  <a:srgbClr val="333333"/>
                </a:solidFill>
                <a:latin typeface="Arial Black"/>
                <a:cs typeface="Arial Black"/>
              </a:rPr>
              <a:t>r</a:t>
            </a:r>
            <a:r>
              <a:rPr dirty="0" smtClean="0" baseline="3545" sz="3000" spc="0" b="1">
                <a:solidFill>
                  <a:srgbClr val="333333"/>
                </a:solidFill>
                <a:latin typeface="Arial Black"/>
                <a:cs typeface="Arial Black"/>
              </a:rPr>
              <a:t>diz</a:t>
            </a:r>
            <a:r>
              <a:rPr dirty="0" smtClean="0" baseline="3545" sz="3000" spc="-34" b="1">
                <a:solidFill>
                  <a:srgbClr val="333333"/>
                </a:solidFill>
                <a:latin typeface="Arial Black"/>
                <a:cs typeface="Arial Black"/>
              </a:rPr>
              <a:t>a</a:t>
            </a:r>
            <a:r>
              <a:rPr dirty="0" smtClean="0" baseline="3545" sz="3000" spc="0" b="1">
                <a:solidFill>
                  <a:srgbClr val="333333"/>
                </a:solidFill>
                <a:latin typeface="Arial Black"/>
                <a:cs typeface="Arial Black"/>
              </a:rPr>
              <a:t>tion)</a:t>
            </a:r>
            <a:endParaRPr sz="2000">
              <a:latin typeface="Arial Black"/>
              <a:cs typeface="Arial Black"/>
            </a:endParaRPr>
          </a:p>
          <a:p>
            <a:pPr marL="181864">
              <a:lnSpc>
                <a:spcPts val="2645"/>
              </a:lnSpc>
              <a:spcBef>
                <a:spcPts val="10"/>
              </a:spcBef>
            </a:pPr>
            <a:r>
              <a:rPr dirty="0" smtClean="0" baseline="-2929" sz="3000" spc="14">
                <a:latin typeface="΢"/>
                <a:cs typeface="΢"/>
              </a:rPr>
              <a:t>数据源格式化、固化流</a:t>
            </a:r>
            <a:r>
              <a:rPr dirty="0" smtClean="0" baseline="-2929" sz="3000" spc="0">
                <a:latin typeface="΢"/>
                <a:cs typeface="΢"/>
              </a:rPr>
              <a:t>程</a:t>
            </a:r>
            <a:r>
              <a:rPr dirty="0" smtClean="0" baseline="-2929" sz="3000" spc="14">
                <a:latin typeface="΢"/>
                <a:cs typeface="΢"/>
              </a:rPr>
              <a:t>进系</a:t>
            </a:r>
            <a:r>
              <a:rPr dirty="0" smtClean="0" baseline="-2929" sz="3000" spc="0">
                <a:latin typeface="΢"/>
                <a:cs typeface="΢"/>
              </a:rPr>
              <a:t>统</a:t>
            </a:r>
            <a:r>
              <a:rPr dirty="0" smtClean="0" baseline="-2929" sz="3000" spc="14">
                <a:latin typeface="΢"/>
                <a:cs typeface="΢"/>
              </a:rPr>
              <a:t>、标</a:t>
            </a:r>
            <a:r>
              <a:rPr dirty="0" smtClean="0" baseline="-2929" sz="3000" spc="0">
                <a:latin typeface="΢"/>
                <a:cs typeface="΢"/>
              </a:rPr>
              <a:t>准</a:t>
            </a:r>
            <a:r>
              <a:rPr dirty="0" smtClean="0" baseline="-2929" sz="3000" spc="14">
                <a:latin typeface="΢"/>
                <a:cs typeface="΢"/>
              </a:rPr>
              <a:t>报表</a:t>
            </a:r>
            <a:endParaRPr sz="2000">
              <a:latin typeface="微软雅黑"/>
              <a:cs typeface="微软雅黑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34390" y="5633281"/>
            <a:ext cx="6135078" cy="64623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38176">
              <a:lnSpc>
                <a:spcPts val="2350"/>
              </a:lnSpc>
              <a:spcBef>
                <a:spcPts val="117"/>
              </a:spcBef>
            </a:pPr>
            <a:r>
              <a:rPr dirty="0" smtClean="0" baseline="1501" sz="3000" spc="-4">
                <a:latin typeface="Wingdings"/>
                <a:cs typeface="Wingdings"/>
              </a:rPr>
              <a:t></a:t>
            </a:r>
            <a:r>
              <a:rPr dirty="0" smtClean="0" sz="2000" spc="9">
                <a:latin typeface="΢"/>
                <a:cs typeface="΢"/>
              </a:rPr>
              <a:t>降低事务处理成本，提高生</a:t>
            </a:r>
            <a:r>
              <a:rPr dirty="0" smtClean="0" sz="2000" spc="0">
                <a:latin typeface="΢"/>
                <a:cs typeface="΢"/>
              </a:rPr>
              <a:t>产率</a:t>
            </a:r>
            <a:endParaRPr sz="2000">
              <a:latin typeface="微软雅黑"/>
              <a:cs typeface="微软雅黑"/>
            </a:endParaRPr>
          </a:p>
          <a:p>
            <a:pPr marL="181864">
              <a:lnSpc>
                <a:spcPts val="2740"/>
              </a:lnSpc>
              <a:spcBef>
                <a:spcPts val="19"/>
              </a:spcBef>
            </a:pPr>
            <a:r>
              <a:rPr dirty="0" smtClean="0" baseline="-2929" sz="3000" spc="14">
                <a:latin typeface="΢"/>
                <a:cs typeface="΢"/>
              </a:rPr>
              <a:t>员工自助服务、直线经</a:t>
            </a:r>
            <a:r>
              <a:rPr dirty="0" smtClean="0" baseline="-2929" sz="3000" spc="0">
                <a:latin typeface="΢"/>
                <a:cs typeface="΢"/>
              </a:rPr>
              <a:t>理</a:t>
            </a:r>
            <a:r>
              <a:rPr dirty="0" smtClean="0" baseline="-2929" sz="3000" spc="14">
                <a:latin typeface="΢"/>
                <a:cs typeface="΢"/>
              </a:rPr>
              <a:t>自助</a:t>
            </a:r>
            <a:r>
              <a:rPr dirty="0" smtClean="0" baseline="-2929" sz="3000" spc="0">
                <a:latin typeface="΢"/>
                <a:cs typeface="΢"/>
              </a:rPr>
              <a:t>服</a:t>
            </a:r>
            <a:r>
              <a:rPr dirty="0" smtClean="0" baseline="-2929" sz="3000" spc="14">
                <a:latin typeface="΢"/>
                <a:cs typeface="΢"/>
              </a:rPr>
              <a:t>务、</a:t>
            </a:r>
            <a:r>
              <a:rPr dirty="0" smtClean="0" baseline="-2929" sz="3000" spc="0">
                <a:latin typeface="΢"/>
                <a:cs typeface="΢"/>
              </a:rPr>
              <a:t>第</a:t>
            </a:r>
            <a:r>
              <a:rPr dirty="0" smtClean="0" baseline="-2929" sz="3000" spc="14">
                <a:latin typeface="΢"/>
                <a:cs typeface="΢"/>
              </a:rPr>
              <a:t>三方合</a:t>
            </a:r>
            <a:r>
              <a:rPr dirty="0" smtClean="0" baseline="-2929" sz="3000" spc="0">
                <a:latin typeface="΢"/>
                <a:cs typeface="΢"/>
              </a:rPr>
              <a:t>作</a:t>
            </a:r>
            <a:r>
              <a:rPr dirty="0" smtClean="0" baseline="-2929" sz="3000" spc="14">
                <a:latin typeface="΢"/>
                <a:cs typeface="΢"/>
              </a:rPr>
              <a:t>伙伴</a:t>
            </a:r>
            <a:endParaRPr sz="2000">
              <a:latin typeface="微软雅黑"/>
              <a:cs typeface="微软雅黑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9524" y="6633699"/>
            <a:ext cx="2337762" cy="13208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975"/>
              </a:lnSpc>
              <a:spcBef>
                <a:spcPts val="48"/>
              </a:spcBef>
            </a:pPr>
            <a:r>
              <a:rPr dirty="0" smtClean="0" sz="850" spc="0">
                <a:solidFill>
                  <a:srgbClr val="B1B1B1"/>
                </a:solidFill>
                <a:latin typeface="Symbol"/>
                <a:cs typeface="Symbol"/>
              </a:rPr>
              <a:t></a:t>
            </a:r>
            <a:r>
              <a:rPr dirty="0" smtClean="0" sz="850" spc="0">
                <a:solidFill>
                  <a:srgbClr val="B1B1B1"/>
                </a:solidFill>
                <a:latin typeface="Times New Roman"/>
                <a:cs typeface="Times New Roman"/>
              </a:rPr>
              <a:t> </a:t>
            </a:r>
            <a:r>
              <a:rPr dirty="0" smtClean="0" sz="850" spc="51">
                <a:solidFill>
                  <a:srgbClr val="B1B1B1"/>
                </a:solidFill>
                <a:latin typeface="Times New Roman"/>
                <a:cs typeface="Times New Roman"/>
              </a:rPr>
              <a:t> 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S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A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P</a:t>
            </a:r>
            <a:r>
              <a:rPr dirty="0" smtClean="0" sz="700" spc="-23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A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G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2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0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0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2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,</a:t>
            </a:r>
            <a:r>
              <a:rPr dirty="0" smtClean="0" sz="700" spc="12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T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itle</a:t>
            </a:r>
            <a:r>
              <a:rPr dirty="0" smtClean="0" sz="700" spc="-18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o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f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P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r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e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s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e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n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t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a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ti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o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n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,</a:t>
            </a:r>
            <a:r>
              <a:rPr dirty="0" smtClean="0" sz="700" spc="13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S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p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e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a</a:t>
            </a:r>
            <a:r>
              <a:rPr dirty="0" smtClean="0" sz="700" spc="9">
                <a:solidFill>
                  <a:srgbClr val="B1B1B1"/>
                </a:solidFill>
                <a:latin typeface="Arial"/>
                <a:cs typeface="Arial"/>
              </a:rPr>
              <a:t>k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e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r</a:t>
            </a:r>
            <a:r>
              <a:rPr dirty="0" smtClean="0" sz="700" spc="-20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Na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m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e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1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8</a:t>
            </a:r>
            <a:endParaRPr sz="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7998"/>
          </a:xfrm>
          <a:custGeom>
            <a:avLst/>
            <a:gdLst/>
            <a:ahLst/>
            <a:cxnLst/>
            <a:rect l="l" t="t" r="r" b="b"/>
            <a:pathLst>
              <a:path w="9144000" h="6857998">
                <a:moveTo>
                  <a:pt x="9144000" y="6857998"/>
                </a:moveTo>
                <a:lnTo>
                  <a:pt x="9144000" y="0"/>
                </a:lnTo>
                <a:lnTo>
                  <a:pt x="0" y="0"/>
                </a:lnTo>
                <a:lnTo>
                  <a:pt x="0" y="6857998"/>
                </a:lnTo>
                <a:lnTo>
                  <a:pt x="9144000" y="6857998"/>
                </a:lnTo>
                <a:close/>
              </a:path>
            </a:pathLst>
          </a:custGeom>
          <a:solidFill>
            <a:srgbClr val="959595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/>
          <p:nvPr/>
        </p:nvSpPr>
        <p:spPr>
          <a:xfrm>
            <a:off x="0" y="0"/>
            <a:ext cx="9144000" cy="68579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5804915" y="2260092"/>
            <a:ext cx="3339082" cy="236372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605739" y="127690"/>
            <a:ext cx="5932321" cy="35457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790"/>
              </a:lnSpc>
              <a:spcBef>
                <a:spcPts val="139"/>
              </a:spcBef>
            </a:pPr>
            <a:r>
              <a:rPr dirty="0" smtClean="0" sz="2400" spc="0" b="1">
                <a:latin typeface="Arial Black"/>
                <a:cs typeface="Arial Black"/>
              </a:rPr>
              <a:t>my</a:t>
            </a:r>
            <a:r>
              <a:rPr dirty="0" smtClean="0" sz="2400" spc="-9" b="1">
                <a:latin typeface="Arial Black"/>
                <a:cs typeface="Arial Black"/>
              </a:rPr>
              <a:t>S</a:t>
            </a:r>
            <a:r>
              <a:rPr dirty="0" smtClean="0" sz="2400" spc="0" b="1">
                <a:latin typeface="Arial Black"/>
                <a:cs typeface="Arial Black"/>
              </a:rPr>
              <a:t>AP</a:t>
            </a:r>
            <a:r>
              <a:rPr dirty="0" smtClean="0" sz="2400" spc="0" b="1">
                <a:latin typeface="Arial Black"/>
                <a:cs typeface="Arial Black"/>
              </a:rPr>
              <a:t> </a:t>
            </a:r>
            <a:r>
              <a:rPr dirty="0" smtClean="0" sz="2400" spc="0" b="1">
                <a:latin typeface="Arial Black"/>
                <a:cs typeface="Arial Black"/>
              </a:rPr>
              <a:t>HR</a:t>
            </a:r>
            <a:r>
              <a:rPr dirty="0" smtClean="0" sz="2400" spc="0" b="1">
                <a:latin typeface="Arial Black"/>
                <a:cs typeface="Arial Black"/>
              </a:rPr>
              <a:t> </a:t>
            </a:r>
            <a:r>
              <a:rPr dirty="0" smtClean="0" sz="2400" spc="9">
                <a:latin typeface="΢"/>
                <a:cs typeface="΢"/>
              </a:rPr>
              <a:t>实施案例介绍：上海浦发银行</a:t>
            </a:r>
            <a:endParaRPr sz="2400">
              <a:latin typeface="微软雅黑"/>
              <a:cs typeface="微软雅黑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35076" y="972542"/>
            <a:ext cx="1100404" cy="2799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205"/>
              </a:lnSpc>
              <a:spcBef>
                <a:spcPts val="110"/>
              </a:spcBef>
            </a:pPr>
            <a:r>
              <a:rPr dirty="0" smtClean="0" sz="2000" spc="9" u="heavy">
                <a:solidFill>
                  <a:srgbClr val="3A6DB0"/>
                </a:solidFill>
                <a:latin typeface="΢"/>
                <a:cs typeface="΢"/>
              </a:rPr>
              <a:t>公司情况</a:t>
            </a:r>
            <a:endParaRPr sz="2000">
              <a:latin typeface="微软雅黑"/>
              <a:cs typeface="微软雅黑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25932" y="1715619"/>
            <a:ext cx="4690389" cy="2799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205"/>
              </a:lnSpc>
              <a:spcBef>
                <a:spcPts val="110"/>
              </a:spcBef>
            </a:pPr>
            <a:r>
              <a:rPr dirty="0" smtClean="0" baseline="-1449" sz="3000" spc="-91">
                <a:latin typeface="Arial"/>
                <a:cs typeface="Arial"/>
              </a:rPr>
              <a:t>2000</a:t>
            </a:r>
            <a:r>
              <a:rPr dirty="0" smtClean="0" sz="2000" spc="9">
                <a:latin typeface="΢"/>
                <a:cs typeface="΢"/>
              </a:rPr>
              <a:t>年</a:t>
            </a:r>
            <a:r>
              <a:rPr dirty="0" smtClean="0" sz="2000" spc="9">
                <a:latin typeface="΢"/>
                <a:cs typeface="΢"/>
              </a:rPr>
              <a:t>资</a:t>
            </a:r>
            <a:r>
              <a:rPr dirty="0" smtClean="0" sz="2000" spc="9">
                <a:latin typeface="΢"/>
                <a:cs typeface="΢"/>
              </a:rPr>
              <a:t>产</a:t>
            </a:r>
            <a:r>
              <a:rPr dirty="0" smtClean="0" sz="2000" spc="0">
                <a:latin typeface="΢"/>
                <a:cs typeface="΢"/>
              </a:rPr>
              <a:t>总</a:t>
            </a:r>
            <a:r>
              <a:rPr dirty="0" smtClean="0" sz="2000" spc="19">
                <a:latin typeface="΢"/>
                <a:cs typeface="΢"/>
              </a:rPr>
              <a:t>额</a:t>
            </a:r>
            <a:r>
              <a:rPr dirty="0" smtClean="0" baseline="-1449" sz="3000" spc="-111">
                <a:latin typeface="Arial"/>
                <a:cs typeface="Arial"/>
              </a:rPr>
              <a:t>1</a:t>
            </a:r>
            <a:r>
              <a:rPr dirty="0" smtClean="0" baseline="-1449" sz="3000" spc="-91">
                <a:latin typeface="Arial"/>
                <a:cs typeface="Arial"/>
              </a:rPr>
              <a:t>3</a:t>
            </a:r>
            <a:r>
              <a:rPr dirty="0" smtClean="0" baseline="-1449" sz="3000" spc="-111">
                <a:latin typeface="Arial"/>
                <a:cs typeface="Arial"/>
              </a:rPr>
              <a:t>0</a:t>
            </a:r>
            <a:r>
              <a:rPr dirty="0" smtClean="0" baseline="-1449" sz="3000" spc="-81">
                <a:latin typeface="Arial"/>
                <a:cs typeface="Arial"/>
              </a:rPr>
              <a:t>7</a:t>
            </a:r>
            <a:r>
              <a:rPr dirty="0" smtClean="0" sz="2000" spc="0">
                <a:latin typeface="΢"/>
                <a:cs typeface="΢"/>
              </a:rPr>
              <a:t>亿</a:t>
            </a:r>
            <a:r>
              <a:rPr dirty="0" smtClean="0" sz="2000" spc="9">
                <a:latin typeface="΢"/>
                <a:cs typeface="΢"/>
              </a:rPr>
              <a:t>，</a:t>
            </a:r>
            <a:r>
              <a:rPr dirty="0" smtClean="0" sz="2000" spc="9">
                <a:latin typeface="΢"/>
                <a:cs typeface="΢"/>
              </a:rPr>
              <a:t>税</a:t>
            </a:r>
            <a:r>
              <a:rPr dirty="0" smtClean="0" sz="2000" spc="0">
                <a:latin typeface="΢"/>
                <a:cs typeface="΢"/>
              </a:rPr>
              <a:t>后</a:t>
            </a:r>
            <a:r>
              <a:rPr dirty="0" smtClean="0" sz="2000" spc="9">
                <a:latin typeface="΢"/>
                <a:cs typeface="΢"/>
              </a:rPr>
              <a:t>利</a:t>
            </a:r>
            <a:r>
              <a:rPr dirty="0" smtClean="0" sz="2000" spc="19">
                <a:latin typeface="΢"/>
                <a:cs typeface="΢"/>
              </a:rPr>
              <a:t>润</a:t>
            </a:r>
            <a:r>
              <a:rPr dirty="0" smtClean="0" baseline="-1449" sz="3000" spc="222">
                <a:latin typeface="Arial"/>
                <a:cs typeface="Arial"/>
              </a:rPr>
              <a:t>9</a:t>
            </a:r>
            <a:r>
              <a:rPr dirty="0" smtClean="0" baseline="-1449" sz="3000" spc="131">
                <a:latin typeface="Arial"/>
                <a:cs typeface="Arial"/>
              </a:rPr>
              <a:t>.</a:t>
            </a:r>
            <a:r>
              <a:rPr dirty="0" smtClean="0" baseline="-1449" sz="3000" spc="-111">
                <a:latin typeface="Arial"/>
                <a:cs typeface="Arial"/>
              </a:rPr>
              <a:t>5</a:t>
            </a:r>
            <a:r>
              <a:rPr dirty="0" smtClean="0" baseline="-1449" sz="3000" spc="-96">
                <a:latin typeface="Arial"/>
                <a:cs typeface="Arial"/>
              </a:rPr>
              <a:t>8</a:t>
            </a:r>
            <a:r>
              <a:rPr dirty="0" smtClean="0" sz="2000" spc="0">
                <a:latin typeface="΢"/>
                <a:cs typeface="΢"/>
              </a:rPr>
              <a:t>亿</a:t>
            </a:r>
            <a:endParaRPr sz="2000">
              <a:latin typeface="微软雅黑"/>
              <a:cs typeface="微软雅黑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19124" y="2604778"/>
            <a:ext cx="1629248" cy="26562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090"/>
              </a:lnSpc>
              <a:spcBef>
                <a:spcPts val="104"/>
              </a:spcBef>
            </a:pPr>
            <a:r>
              <a:rPr dirty="0" smtClean="0" sz="1800" spc="9">
                <a:solidFill>
                  <a:srgbClr val="333333"/>
                </a:solidFill>
                <a:latin typeface="Wingdings"/>
                <a:cs typeface="Wingdings"/>
              </a:rPr>
              <a:t></a:t>
            </a:r>
            <a:r>
              <a:rPr dirty="0" smtClean="0" sz="1800" spc="9">
                <a:solidFill>
                  <a:srgbClr val="333333"/>
                </a:solidFill>
                <a:latin typeface="΢"/>
                <a:cs typeface="΢"/>
              </a:rPr>
              <a:t>成立于</a:t>
            </a:r>
            <a:r>
              <a:rPr dirty="0" smtClean="0" sz="1800" spc="9">
                <a:solidFill>
                  <a:srgbClr val="333333"/>
                </a:solidFill>
                <a:latin typeface="Arial"/>
                <a:cs typeface="Arial"/>
              </a:rPr>
              <a:t>1993</a:t>
            </a:r>
            <a:r>
              <a:rPr dirty="0" smtClean="0" sz="1800" spc="0">
                <a:solidFill>
                  <a:srgbClr val="333333"/>
                </a:solidFill>
                <a:latin typeface="΢"/>
                <a:cs typeface="΢"/>
              </a:rPr>
              <a:t>年</a:t>
            </a:r>
            <a:endParaRPr sz="1800">
              <a:latin typeface="微软雅黑"/>
              <a:cs typeface="微软雅黑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19124" y="3428381"/>
            <a:ext cx="4618958" cy="2653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090"/>
              </a:lnSpc>
              <a:spcBef>
                <a:spcPts val="104"/>
              </a:spcBef>
            </a:pPr>
            <a:r>
              <a:rPr dirty="0" smtClean="0" sz="1800" spc="14">
                <a:solidFill>
                  <a:srgbClr val="333333"/>
                </a:solidFill>
                <a:latin typeface="Wingdings"/>
                <a:cs typeface="Wingdings"/>
              </a:rPr>
              <a:t></a:t>
            </a:r>
            <a:r>
              <a:rPr dirty="0" smtClean="0" sz="1800" spc="9">
                <a:solidFill>
                  <a:srgbClr val="333333"/>
                </a:solidFill>
                <a:latin typeface="΢"/>
                <a:cs typeface="΢"/>
              </a:rPr>
              <a:t>中国第一家正式的股份制商业银行上市公司</a:t>
            </a:r>
            <a:endParaRPr sz="1800">
              <a:latin typeface="微软雅黑"/>
              <a:cs typeface="微软雅黑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19124" y="4251594"/>
            <a:ext cx="1976367" cy="2653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090"/>
              </a:lnSpc>
              <a:spcBef>
                <a:spcPts val="104"/>
              </a:spcBef>
            </a:pPr>
            <a:r>
              <a:rPr dirty="0" smtClean="0" sz="1800" spc="14">
                <a:solidFill>
                  <a:srgbClr val="333333"/>
                </a:solidFill>
                <a:latin typeface="Wingdings"/>
                <a:cs typeface="Wingdings"/>
              </a:rPr>
              <a:t></a:t>
            </a:r>
            <a:r>
              <a:rPr dirty="0" smtClean="0" sz="1800" spc="9">
                <a:solidFill>
                  <a:srgbClr val="333333"/>
                </a:solidFill>
                <a:latin typeface="΢"/>
                <a:cs typeface="΢"/>
              </a:rPr>
              <a:t>超过</a:t>
            </a:r>
            <a:r>
              <a:rPr dirty="0" smtClean="0" sz="1800" spc="9">
                <a:solidFill>
                  <a:srgbClr val="333333"/>
                </a:solidFill>
                <a:latin typeface="Arial"/>
                <a:cs typeface="Arial"/>
              </a:rPr>
              <a:t>5,000</a:t>
            </a:r>
            <a:r>
              <a:rPr dirty="0" smtClean="0" sz="1800" spc="9">
                <a:solidFill>
                  <a:srgbClr val="333333"/>
                </a:solidFill>
                <a:latin typeface="΢"/>
                <a:cs typeface="΢"/>
              </a:rPr>
              <a:t>名员工</a:t>
            </a:r>
            <a:endParaRPr sz="1800">
              <a:latin typeface="微软雅黑"/>
              <a:cs typeface="微软雅黑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19124" y="5280032"/>
            <a:ext cx="4970110" cy="26562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090"/>
              </a:lnSpc>
              <a:spcBef>
                <a:spcPts val="104"/>
              </a:spcBef>
            </a:pPr>
            <a:r>
              <a:rPr dirty="0" smtClean="0" sz="1800" spc="9">
                <a:solidFill>
                  <a:srgbClr val="333333"/>
                </a:solidFill>
                <a:latin typeface="Wingdings"/>
                <a:cs typeface="Wingdings"/>
              </a:rPr>
              <a:t></a:t>
            </a:r>
            <a:r>
              <a:rPr dirty="0" smtClean="0" sz="1800" spc="9">
                <a:solidFill>
                  <a:srgbClr val="333333"/>
                </a:solidFill>
                <a:latin typeface="΢"/>
                <a:cs typeface="΢"/>
              </a:rPr>
              <a:t>全国开设了</a:t>
            </a:r>
            <a:r>
              <a:rPr dirty="0" smtClean="0" sz="1800" spc="-90">
                <a:solidFill>
                  <a:srgbClr val="333333"/>
                </a:solidFill>
                <a:latin typeface="Arial"/>
                <a:cs typeface="Arial"/>
              </a:rPr>
              <a:t>15</a:t>
            </a:r>
            <a:r>
              <a:rPr dirty="0" smtClean="0" sz="1800" spc="-90">
                <a:solidFill>
                  <a:srgbClr val="333333"/>
                </a:solidFill>
                <a:latin typeface="΢"/>
                <a:cs typeface="΢"/>
              </a:rPr>
              <a:t>家直属分支行和</a:t>
            </a:r>
            <a:r>
              <a:rPr dirty="0" smtClean="0" sz="1800" spc="-90">
                <a:solidFill>
                  <a:srgbClr val="333333"/>
                </a:solidFill>
                <a:latin typeface="Arial"/>
                <a:cs typeface="Arial"/>
              </a:rPr>
              <a:t>200</a:t>
            </a:r>
            <a:r>
              <a:rPr dirty="0" smtClean="0" sz="1800" spc="-90">
                <a:solidFill>
                  <a:srgbClr val="333333"/>
                </a:solidFill>
                <a:latin typeface="΢"/>
                <a:cs typeface="΢"/>
              </a:rPr>
              <a:t>多家分支机构</a:t>
            </a:r>
            <a:endParaRPr sz="1800">
              <a:latin typeface="微软雅黑"/>
              <a:cs typeface="微软雅黑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09524" y="6633699"/>
            <a:ext cx="2386151" cy="13208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975"/>
              </a:lnSpc>
              <a:spcBef>
                <a:spcPts val="48"/>
              </a:spcBef>
            </a:pPr>
            <a:r>
              <a:rPr dirty="0" smtClean="0" sz="850" spc="0">
                <a:solidFill>
                  <a:srgbClr val="B1B1B1"/>
                </a:solidFill>
                <a:latin typeface="Symbol"/>
                <a:cs typeface="Symbol"/>
              </a:rPr>
              <a:t></a:t>
            </a:r>
            <a:r>
              <a:rPr dirty="0" smtClean="0" sz="850" spc="0">
                <a:solidFill>
                  <a:srgbClr val="B1B1B1"/>
                </a:solidFill>
                <a:latin typeface="Times New Roman"/>
                <a:cs typeface="Times New Roman"/>
              </a:rPr>
              <a:t> </a:t>
            </a:r>
            <a:r>
              <a:rPr dirty="0" smtClean="0" sz="850" spc="51">
                <a:solidFill>
                  <a:srgbClr val="B1B1B1"/>
                </a:solidFill>
                <a:latin typeface="Times New Roman"/>
                <a:cs typeface="Times New Roman"/>
              </a:rPr>
              <a:t> 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S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A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P</a:t>
            </a:r>
            <a:r>
              <a:rPr dirty="0" smtClean="0" sz="700" spc="-23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A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G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2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0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0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2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,</a:t>
            </a:r>
            <a:r>
              <a:rPr dirty="0" smtClean="0" sz="700" spc="12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T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itle</a:t>
            </a:r>
            <a:r>
              <a:rPr dirty="0" smtClean="0" sz="700" spc="-18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o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f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P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r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e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s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e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n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t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a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ti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o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n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,</a:t>
            </a:r>
            <a:r>
              <a:rPr dirty="0" smtClean="0" sz="700" spc="13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S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p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e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a</a:t>
            </a:r>
            <a:r>
              <a:rPr dirty="0" smtClean="0" sz="700" spc="9">
                <a:solidFill>
                  <a:srgbClr val="B1B1B1"/>
                </a:solidFill>
                <a:latin typeface="Arial"/>
                <a:cs typeface="Arial"/>
              </a:rPr>
              <a:t>k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e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r</a:t>
            </a:r>
            <a:r>
              <a:rPr dirty="0" smtClean="0" sz="700" spc="-20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Na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m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e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1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80</a:t>
            </a:r>
            <a:endParaRPr sz="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7998"/>
          </a:xfrm>
          <a:custGeom>
            <a:avLst/>
            <a:gdLst/>
            <a:ahLst/>
            <a:cxnLst/>
            <a:rect l="l" t="t" r="r" b="b"/>
            <a:pathLst>
              <a:path w="9144000" h="6857998">
                <a:moveTo>
                  <a:pt x="9144000" y="6857998"/>
                </a:moveTo>
                <a:lnTo>
                  <a:pt x="9144000" y="0"/>
                </a:lnTo>
                <a:lnTo>
                  <a:pt x="0" y="0"/>
                </a:lnTo>
                <a:lnTo>
                  <a:pt x="0" y="6857998"/>
                </a:lnTo>
                <a:lnTo>
                  <a:pt x="9144000" y="6857998"/>
                </a:lnTo>
                <a:close/>
              </a:path>
            </a:pathLst>
          </a:custGeom>
          <a:solidFill>
            <a:srgbClr val="959595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/>
          <p:nvPr/>
        </p:nvSpPr>
        <p:spPr>
          <a:xfrm>
            <a:off x="0" y="0"/>
            <a:ext cx="9144000" cy="68579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717550" y="1132332"/>
            <a:ext cx="102107" cy="1127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717550" y="1798320"/>
            <a:ext cx="102107" cy="1127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717550" y="2470404"/>
            <a:ext cx="102107" cy="11277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717550" y="3142488"/>
            <a:ext cx="102107" cy="11277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" name="object 8"/>
          <p:cNvSpPr/>
          <p:nvPr/>
        </p:nvSpPr>
        <p:spPr>
          <a:xfrm>
            <a:off x="717550" y="3814571"/>
            <a:ext cx="102107" cy="11277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" name="object 9"/>
          <p:cNvSpPr/>
          <p:nvPr/>
        </p:nvSpPr>
        <p:spPr>
          <a:xfrm>
            <a:off x="717550" y="4953000"/>
            <a:ext cx="102107" cy="11277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" name="object 10"/>
          <p:cNvSpPr/>
          <p:nvPr/>
        </p:nvSpPr>
        <p:spPr>
          <a:xfrm>
            <a:off x="717550" y="5625084"/>
            <a:ext cx="102107" cy="11277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" name="object 11"/>
          <p:cNvSpPr/>
          <p:nvPr/>
        </p:nvSpPr>
        <p:spPr>
          <a:xfrm>
            <a:off x="6051803" y="2215122"/>
            <a:ext cx="3061056" cy="2062689"/>
          </a:xfrm>
          <a:custGeom>
            <a:avLst/>
            <a:gdLst/>
            <a:ahLst/>
            <a:cxnLst/>
            <a:rect l="l" t="t" r="r" b="b"/>
            <a:pathLst>
              <a:path w="3061056" h="2062689">
                <a:moveTo>
                  <a:pt x="1855632" y="0"/>
                </a:moveTo>
                <a:lnTo>
                  <a:pt x="0" y="615139"/>
                </a:lnTo>
                <a:lnTo>
                  <a:pt x="553688" y="2062689"/>
                </a:lnTo>
                <a:lnTo>
                  <a:pt x="3061056" y="1694772"/>
                </a:lnTo>
                <a:lnTo>
                  <a:pt x="1855632" y="0"/>
                </a:lnTo>
                <a:close/>
              </a:path>
            </a:pathLst>
          </a:custGeom>
          <a:solidFill>
            <a:srgbClr val="FFE4E4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" name="object 12"/>
          <p:cNvSpPr/>
          <p:nvPr/>
        </p:nvSpPr>
        <p:spPr>
          <a:xfrm>
            <a:off x="6905710" y="4546207"/>
            <a:ext cx="985117" cy="557896"/>
          </a:xfrm>
          <a:custGeom>
            <a:avLst/>
            <a:gdLst/>
            <a:ahLst/>
            <a:cxnLst/>
            <a:rect l="l" t="t" r="r" b="b"/>
            <a:pathLst>
              <a:path w="985117" h="557896">
                <a:moveTo>
                  <a:pt x="985117" y="440289"/>
                </a:moveTo>
                <a:lnTo>
                  <a:pt x="188589" y="440289"/>
                </a:lnTo>
                <a:lnTo>
                  <a:pt x="369625" y="453850"/>
                </a:lnTo>
                <a:lnTo>
                  <a:pt x="725644" y="557896"/>
                </a:lnTo>
                <a:lnTo>
                  <a:pt x="939922" y="544326"/>
                </a:lnTo>
                <a:lnTo>
                  <a:pt x="979090" y="446315"/>
                </a:lnTo>
                <a:lnTo>
                  <a:pt x="985117" y="440289"/>
                </a:lnTo>
                <a:close/>
              </a:path>
              <a:path w="985117" h="557896">
                <a:moveTo>
                  <a:pt x="603436" y="0"/>
                </a:moveTo>
                <a:lnTo>
                  <a:pt x="420950" y="129675"/>
                </a:lnTo>
                <a:lnTo>
                  <a:pt x="143330" y="316640"/>
                </a:lnTo>
                <a:lnTo>
                  <a:pt x="0" y="434251"/>
                </a:lnTo>
                <a:lnTo>
                  <a:pt x="90518" y="459889"/>
                </a:lnTo>
                <a:lnTo>
                  <a:pt x="188589" y="440289"/>
                </a:lnTo>
                <a:lnTo>
                  <a:pt x="985117" y="440289"/>
                </a:lnTo>
                <a:lnTo>
                  <a:pt x="1043945" y="381477"/>
                </a:lnTo>
                <a:lnTo>
                  <a:pt x="1199344" y="304575"/>
                </a:lnTo>
                <a:lnTo>
                  <a:pt x="1374455" y="141739"/>
                </a:lnTo>
                <a:lnTo>
                  <a:pt x="992697" y="90463"/>
                </a:lnTo>
                <a:lnTo>
                  <a:pt x="603436" y="0"/>
                </a:lnTo>
                <a:close/>
              </a:path>
            </a:pathLst>
          </a:custGeom>
          <a:solidFill>
            <a:srgbClr val="FFF9E4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" name="object 13"/>
          <p:cNvSpPr/>
          <p:nvPr/>
        </p:nvSpPr>
        <p:spPr>
          <a:xfrm>
            <a:off x="7723424" y="3837522"/>
            <a:ext cx="700058" cy="830812"/>
          </a:xfrm>
          <a:custGeom>
            <a:avLst/>
            <a:gdLst/>
            <a:ahLst/>
            <a:cxnLst/>
            <a:rect l="l" t="t" r="r" b="b"/>
            <a:pathLst>
              <a:path w="700058" h="830812">
                <a:moveTo>
                  <a:pt x="576324" y="0"/>
                </a:moveTo>
                <a:lnTo>
                  <a:pt x="187063" y="123636"/>
                </a:lnTo>
                <a:lnTo>
                  <a:pt x="167479" y="266885"/>
                </a:lnTo>
                <a:lnTo>
                  <a:pt x="0" y="779548"/>
                </a:lnTo>
                <a:lnTo>
                  <a:pt x="265526" y="830812"/>
                </a:lnTo>
                <a:lnTo>
                  <a:pt x="700058" y="824786"/>
                </a:lnTo>
                <a:lnTo>
                  <a:pt x="660763" y="188474"/>
                </a:lnTo>
                <a:lnTo>
                  <a:pt x="576324" y="0"/>
                </a:lnTo>
                <a:close/>
              </a:path>
            </a:pathLst>
          </a:custGeom>
          <a:solidFill>
            <a:srgbClr val="FFF1CC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" name="object 14"/>
          <p:cNvSpPr/>
          <p:nvPr/>
        </p:nvSpPr>
        <p:spPr>
          <a:xfrm>
            <a:off x="7294945" y="3409246"/>
            <a:ext cx="1529752" cy="1266636"/>
          </a:xfrm>
          <a:custGeom>
            <a:avLst/>
            <a:gdLst/>
            <a:ahLst/>
            <a:cxnLst/>
            <a:rect l="l" t="t" r="r" b="b"/>
            <a:pathLst>
              <a:path w="1529752" h="1266636">
                <a:moveTo>
                  <a:pt x="1223351" y="416224"/>
                </a:moveTo>
                <a:lnTo>
                  <a:pt x="1004803" y="416224"/>
                </a:lnTo>
                <a:lnTo>
                  <a:pt x="1043971" y="526287"/>
                </a:lnTo>
                <a:lnTo>
                  <a:pt x="1069659" y="864036"/>
                </a:lnTo>
                <a:lnTo>
                  <a:pt x="1050075" y="1136961"/>
                </a:lnTo>
                <a:lnTo>
                  <a:pt x="1037994" y="1266636"/>
                </a:lnTo>
                <a:lnTo>
                  <a:pt x="1218954" y="1247036"/>
                </a:lnTo>
                <a:lnTo>
                  <a:pt x="1529752" y="1168625"/>
                </a:lnTo>
                <a:lnTo>
                  <a:pt x="1309497" y="883636"/>
                </a:lnTo>
                <a:lnTo>
                  <a:pt x="1244642" y="759999"/>
                </a:lnTo>
                <a:lnTo>
                  <a:pt x="1232561" y="461386"/>
                </a:lnTo>
                <a:lnTo>
                  <a:pt x="1223351" y="416224"/>
                </a:lnTo>
                <a:close/>
              </a:path>
              <a:path w="1529752" h="1266636">
                <a:moveTo>
                  <a:pt x="725670" y="0"/>
                </a:moveTo>
                <a:lnTo>
                  <a:pt x="493334" y="104151"/>
                </a:lnTo>
                <a:lnTo>
                  <a:pt x="253496" y="435760"/>
                </a:lnTo>
                <a:lnTo>
                  <a:pt x="0" y="948473"/>
                </a:lnTo>
                <a:lnTo>
                  <a:pt x="51299" y="1084187"/>
                </a:lnTo>
                <a:lnTo>
                  <a:pt x="181010" y="1174650"/>
                </a:lnTo>
                <a:lnTo>
                  <a:pt x="466120" y="1227424"/>
                </a:lnTo>
                <a:lnTo>
                  <a:pt x="485831" y="1019350"/>
                </a:lnTo>
                <a:lnTo>
                  <a:pt x="564294" y="799198"/>
                </a:lnTo>
                <a:lnTo>
                  <a:pt x="603462" y="616750"/>
                </a:lnTo>
                <a:lnTo>
                  <a:pt x="1004803" y="416224"/>
                </a:lnTo>
                <a:lnTo>
                  <a:pt x="1223351" y="416224"/>
                </a:lnTo>
                <a:lnTo>
                  <a:pt x="1167705" y="143350"/>
                </a:lnTo>
                <a:lnTo>
                  <a:pt x="959531" y="33237"/>
                </a:lnTo>
                <a:lnTo>
                  <a:pt x="725670" y="0"/>
                </a:lnTo>
                <a:close/>
              </a:path>
            </a:pathLst>
          </a:custGeom>
          <a:solidFill>
            <a:srgbClr val="66997E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" name="object 15"/>
          <p:cNvSpPr/>
          <p:nvPr/>
        </p:nvSpPr>
        <p:spPr>
          <a:xfrm>
            <a:off x="6160428" y="2696044"/>
            <a:ext cx="2866466" cy="2005463"/>
          </a:xfrm>
          <a:custGeom>
            <a:avLst/>
            <a:gdLst/>
            <a:ahLst/>
            <a:cxnLst/>
            <a:rect l="l" t="t" r="r" b="b"/>
            <a:pathLst>
              <a:path w="2866466" h="2005463">
                <a:moveTo>
                  <a:pt x="1763667" y="39199"/>
                </a:moveTo>
                <a:lnTo>
                  <a:pt x="1627851" y="51251"/>
                </a:lnTo>
                <a:lnTo>
                  <a:pt x="1315527" y="104024"/>
                </a:lnTo>
                <a:lnTo>
                  <a:pt x="1108867" y="168976"/>
                </a:lnTo>
                <a:lnTo>
                  <a:pt x="615532" y="408612"/>
                </a:lnTo>
                <a:lnTo>
                  <a:pt x="550664" y="493100"/>
                </a:lnTo>
                <a:lnTo>
                  <a:pt x="472214" y="616788"/>
                </a:lnTo>
                <a:lnTo>
                  <a:pt x="285138" y="927339"/>
                </a:lnTo>
                <a:lnTo>
                  <a:pt x="122197" y="1194250"/>
                </a:lnTo>
                <a:lnTo>
                  <a:pt x="31679" y="1498838"/>
                </a:lnTo>
                <a:lnTo>
                  <a:pt x="0" y="1765724"/>
                </a:lnTo>
                <a:lnTo>
                  <a:pt x="25652" y="1914999"/>
                </a:lnTo>
                <a:lnTo>
                  <a:pt x="843341" y="2005463"/>
                </a:lnTo>
                <a:lnTo>
                  <a:pt x="1018349" y="1979837"/>
                </a:lnTo>
                <a:lnTo>
                  <a:pt x="1160167" y="1791350"/>
                </a:lnTo>
                <a:lnTo>
                  <a:pt x="1193319" y="1524464"/>
                </a:lnTo>
                <a:lnTo>
                  <a:pt x="1289967" y="1343525"/>
                </a:lnTo>
                <a:lnTo>
                  <a:pt x="1433285" y="1044937"/>
                </a:lnTo>
                <a:lnTo>
                  <a:pt x="1659516" y="805174"/>
                </a:lnTo>
                <a:lnTo>
                  <a:pt x="2023089" y="746438"/>
                </a:lnTo>
                <a:lnTo>
                  <a:pt x="2568806" y="746438"/>
                </a:lnTo>
                <a:lnTo>
                  <a:pt x="2567749" y="740349"/>
                </a:lnTo>
                <a:lnTo>
                  <a:pt x="2689957" y="518726"/>
                </a:lnTo>
                <a:lnTo>
                  <a:pt x="2664269" y="304588"/>
                </a:lnTo>
                <a:lnTo>
                  <a:pt x="2561772" y="135739"/>
                </a:lnTo>
                <a:lnTo>
                  <a:pt x="2518290" y="110113"/>
                </a:lnTo>
                <a:lnTo>
                  <a:pt x="1848106" y="110113"/>
                </a:lnTo>
                <a:lnTo>
                  <a:pt x="1763667" y="39199"/>
                </a:lnTo>
                <a:close/>
              </a:path>
              <a:path w="2866466" h="2005463">
                <a:moveTo>
                  <a:pt x="2568806" y="746438"/>
                </a:moveTo>
                <a:lnTo>
                  <a:pt x="2023089" y="746438"/>
                </a:lnTo>
                <a:lnTo>
                  <a:pt x="2158904" y="765974"/>
                </a:lnTo>
                <a:lnTo>
                  <a:pt x="2294720" y="844373"/>
                </a:lnTo>
                <a:lnTo>
                  <a:pt x="2275136" y="1121814"/>
                </a:lnTo>
                <a:lnTo>
                  <a:pt x="2184592" y="1486774"/>
                </a:lnTo>
                <a:lnTo>
                  <a:pt x="2275136" y="1512400"/>
                </a:lnTo>
                <a:lnTo>
                  <a:pt x="2412350" y="1577237"/>
                </a:lnTo>
                <a:lnTo>
                  <a:pt x="2742732" y="1907451"/>
                </a:lnTo>
                <a:lnTo>
                  <a:pt x="2858963" y="1901426"/>
                </a:lnTo>
                <a:lnTo>
                  <a:pt x="2866466" y="1850162"/>
                </a:lnTo>
                <a:lnTo>
                  <a:pt x="2768420" y="1628514"/>
                </a:lnTo>
                <a:lnTo>
                  <a:pt x="2625102" y="1070563"/>
                </a:lnTo>
                <a:lnTo>
                  <a:pt x="2568806" y="746438"/>
                </a:lnTo>
                <a:close/>
              </a:path>
              <a:path w="2866466" h="2005463">
                <a:moveTo>
                  <a:pt x="1989898" y="0"/>
                </a:moveTo>
                <a:lnTo>
                  <a:pt x="1848106" y="110113"/>
                </a:lnTo>
                <a:lnTo>
                  <a:pt x="2518290" y="110113"/>
                </a:lnTo>
                <a:lnTo>
                  <a:pt x="2385263" y="31714"/>
                </a:lnTo>
                <a:lnTo>
                  <a:pt x="2184592" y="13573"/>
                </a:lnTo>
                <a:lnTo>
                  <a:pt x="1989898" y="0"/>
                </a:lnTo>
                <a:close/>
              </a:path>
            </a:pathLst>
          </a:custGeom>
          <a:solidFill>
            <a:srgbClr val="8BBEBE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" name="object 16"/>
          <p:cNvSpPr/>
          <p:nvPr/>
        </p:nvSpPr>
        <p:spPr>
          <a:xfrm>
            <a:off x="6789542" y="3008244"/>
            <a:ext cx="1101362" cy="1510814"/>
          </a:xfrm>
          <a:custGeom>
            <a:avLst/>
            <a:gdLst/>
            <a:ahLst/>
            <a:cxnLst/>
            <a:rect l="l" t="t" r="r" b="b"/>
            <a:pathLst>
              <a:path w="1101362" h="1510814">
                <a:moveTo>
                  <a:pt x="291176" y="0"/>
                </a:moveTo>
                <a:lnTo>
                  <a:pt x="25649" y="141701"/>
                </a:lnTo>
                <a:lnTo>
                  <a:pt x="0" y="239763"/>
                </a:lnTo>
                <a:lnTo>
                  <a:pt x="0" y="505152"/>
                </a:lnTo>
                <a:lnTo>
                  <a:pt x="129749" y="817225"/>
                </a:lnTo>
                <a:lnTo>
                  <a:pt x="220267" y="960462"/>
                </a:lnTo>
                <a:lnTo>
                  <a:pt x="336435" y="1239412"/>
                </a:lnTo>
                <a:lnTo>
                  <a:pt x="434494" y="1439951"/>
                </a:lnTo>
                <a:lnTo>
                  <a:pt x="517471" y="1510814"/>
                </a:lnTo>
                <a:lnTo>
                  <a:pt x="491834" y="1323849"/>
                </a:lnTo>
                <a:lnTo>
                  <a:pt x="570309" y="1174574"/>
                </a:lnTo>
                <a:lnTo>
                  <a:pt x="641142" y="1056963"/>
                </a:lnTo>
                <a:lnTo>
                  <a:pt x="745292" y="848940"/>
                </a:lnTo>
                <a:lnTo>
                  <a:pt x="881107" y="628713"/>
                </a:lnTo>
                <a:lnTo>
                  <a:pt x="1101362" y="453774"/>
                </a:lnTo>
                <a:lnTo>
                  <a:pt x="1101362" y="355839"/>
                </a:lnTo>
                <a:lnTo>
                  <a:pt x="951940" y="291014"/>
                </a:lnTo>
                <a:lnTo>
                  <a:pt x="648771" y="135612"/>
                </a:lnTo>
                <a:lnTo>
                  <a:pt x="485793" y="18013"/>
                </a:lnTo>
                <a:lnTo>
                  <a:pt x="291176" y="0"/>
                </a:lnTo>
                <a:close/>
              </a:path>
            </a:pathLst>
          </a:custGeom>
          <a:solidFill>
            <a:srgbClr val="F1E4F1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" name="object 17"/>
          <p:cNvSpPr/>
          <p:nvPr/>
        </p:nvSpPr>
        <p:spPr>
          <a:xfrm>
            <a:off x="6581343" y="2209033"/>
            <a:ext cx="402816" cy="481049"/>
          </a:xfrm>
          <a:custGeom>
            <a:avLst/>
            <a:gdLst/>
            <a:ahLst/>
            <a:cxnLst/>
            <a:rect l="l" t="t" r="r" b="b"/>
            <a:pathLst>
              <a:path w="402816" h="481049">
                <a:moveTo>
                  <a:pt x="168980" y="0"/>
                </a:moveTo>
                <a:lnTo>
                  <a:pt x="116167" y="52773"/>
                </a:lnTo>
                <a:lnTo>
                  <a:pt x="78449" y="149313"/>
                </a:lnTo>
                <a:lnTo>
                  <a:pt x="25649" y="149313"/>
                </a:lnTo>
                <a:lnTo>
                  <a:pt x="19621" y="233801"/>
                </a:lnTo>
                <a:lnTo>
                  <a:pt x="0" y="306110"/>
                </a:lnTo>
                <a:lnTo>
                  <a:pt x="51299" y="357361"/>
                </a:lnTo>
                <a:lnTo>
                  <a:pt x="116167" y="481049"/>
                </a:lnTo>
                <a:lnTo>
                  <a:pt x="181048" y="481049"/>
                </a:lnTo>
                <a:lnTo>
                  <a:pt x="389235" y="278962"/>
                </a:lnTo>
                <a:lnTo>
                  <a:pt x="402816" y="117598"/>
                </a:lnTo>
                <a:lnTo>
                  <a:pt x="330407" y="72436"/>
                </a:lnTo>
                <a:lnTo>
                  <a:pt x="245917" y="39199"/>
                </a:lnTo>
                <a:lnTo>
                  <a:pt x="168980" y="0"/>
                </a:lnTo>
                <a:close/>
              </a:path>
            </a:pathLst>
          </a:custGeom>
          <a:solidFill>
            <a:srgbClr val="FFD97E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" name="object 18"/>
          <p:cNvSpPr/>
          <p:nvPr/>
        </p:nvSpPr>
        <p:spPr>
          <a:xfrm>
            <a:off x="7145587" y="4019970"/>
            <a:ext cx="337999" cy="791612"/>
          </a:xfrm>
          <a:custGeom>
            <a:avLst/>
            <a:gdLst/>
            <a:ahLst/>
            <a:cxnLst/>
            <a:rect l="l" t="t" r="r" b="b"/>
            <a:pathLst>
              <a:path w="337999" h="791612">
                <a:moveTo>
                  <a:pt x="51299" y="0"/>
                </a:moveTo>
                <a:lnTo>
                  <a:pt x="0" y="70863"/>
                </a:lnTo>
                <a:lnTo>
                  <a:pt x="135789" y="402587"/>
                </a:lnTo>
                <a:lnTo>
                  <a:pt x="285097" y="746374"/>
                </a:lnTo>
                <a:lnTo>
                  <a:pt x="337999" y="791612"/>
                </a:lnTo>
                <a:lnTo>
                  <a:pt x="273016" y="563926"/>
                </a:lnTo>
                <a:lnTo>
                  <a:pt x="110140" y="194512"/>
                </a:lnTo>
                <a:lnTo>
                  <a:pt x="70908" y="51263"/>
                </a:lnTo>
                <a:lnTo>
                  <a:pt x="51299" y="0"/>
                </a:lnTo>
                <a:close/>
              </a:path>
            </a:pathLst>
          </a:custGeom>
          <a:solidFill>
            <a:srgbClr val="E43333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9" name="object 19"/>
          <p:cNvSpPr/>
          <p:nvPr/>
        </p:nvSpPr>
        <p:spPr>
          <a:xfrm>
            <a:off x="7501644" y="3935533"/>
            <a:ext cx="169005" cy="862476"/>
          </a:xfrm>
          <a:custGeom>
            <a:avLst/>
            <a:gdLst/>
            <a:ahLst/>
            <a:cxnLst/>
            <a:rect l="l" t="t" r="r" b="b"/>
            <a:pathLst>
              <a:path w="169005" h="862476">
                <a:moveTo>
                  <a:pt x="169005" y="0"/>
                </a:moveTo>
                <a:lnTo>
                  <a:pt x="92069" y="6025"/>
                </a:lnTo>
                <a:lnTo>
                  <a:pt x="46797" y="292524"/>
                </a:lnTo>
                <a:lnTo>
                  <a:pt x="0" y="791612"/>
                </a:lnTo>
                <a:lnTo>
                  <a:pt x="33190" y="862476"/>
                </a:lnTo>
                <a:lnTo>
                  <a:pt x="72358" y="636299"/>
                </a:lnTo>
                <a:lnTo>
                  <a:pt x="104150" y="259350"/>
                </a:lnTo>
                <a:lnTo>
                  <a:pt x="169005" y="0"/>
                </a:lnTo>
                <a:close/>
              </a:path>
            </a:pathLst>
          </a:custGeom>
          <a:solidFill>
            <a:srgbClr val="B18B7E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0" name="object 20"/>
          <p:cNvSpPr/>
          <p:nvPr/>
        </p:nvSpPr>
        <p:spPr>
          <a:xfrm>
            <a:off x="7930072" y="4155671"/>
            <a:ext cx="200670" cy="526236"/>
          </a:xfrm>
          <a:custGeom>
            <a:avLst/>
            <a:gdLst/>
            <a:ahLst/>
            <a:cxnLst/>
            <a:rect l="l" t="t" r="r" b="b"/>
            <a:pathLst>
              <a:path w="200670" h="526236">
                <a:moveTo>
                  <a:pt x="194693" y="0"/>
                </a:moveTo>
                <a:lnTo>
                  <a:pt x="143318" y="117610"/>
                </a:lnTo>
                <a:lnTo>
                  <a:pt x="104150" y="233712"/>
                </a:lnTo>
                <a:lnTo>
                  <a:pt x="39294" y="382999"/>
                </a:lnTo>
                <a:lnTo>
                  <a:pt x="0" y="493062"/>
                </a:lnTo>
                <a:lnTo>
                  <a:pt x="174982" y="526236"/>
                </a:lnTo>
                <a:lnTo>
                  <a:pt x="155399" y="376961"/>
                </a:lnTo>
                <a:lnTo>
                  <a:pt x="174982" y="253324"/>
                </a:lnTo>
                <a:lnTo>
                  <a:pt x="200670" y="72385"/>
                </a:lnTo>
                <a:lnTo>
                  <a:pt x="194693" y="0"/>
                </a:lnTo>
                <a:close/>
              </a:path>
            </a:pathLst>
          </a:custGeom>
          <a:solidFill>
            <a:srgbClr val="8BBE8B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1" name="object 21"/>
          <p:cNvSpPr/>
          <p:nvPr/>
        </p:nvSpPr>
        <p:spPr>
          <a:xfrm>
            <a:off x="7035459" y="3448445"/>
            <a:ext cx="473687" cy="642388"/>
          </a:xfrm>
          <a:custGeom>
            <a:avLst/>
            <a:gdLst/>
            <a:ahLst/>
            <a:cxnLst/>
            <a:rect l="l" t="t" r="r" b="b"/>
            <a:pathLst>
              <a:path w="473687" h="642388">
                <a:moveTo>
                  <a:pt x="161426" y="0"/>
                </a:moveTo>
                <a:lnTo>
                  <a:pt x="39218" y="72436"/>
                </a:lnTo>
                <a:lnTo>
                  <a:pt x="0" y="98061"/>
                </a:lnTo>
                <a:lnTo>
                  <a:pt x="129749" y="110113"/>
                </a:lnTo>
                <a:lnTo>
                  <a:pt x="206685" y="241285"/>
                </a:lnTo>
                <a:lnTo>
                  <a:pt x="304808" y="453901"/>
                </a:lnTo>
                <a:lnTo>
                  <a:pt x="383143" y="642388"/>
                </a:lnTo>
                <a:lnTo>
                  <a:pt x="473687" y="453901"/>
                </a:lnTo>
                <a:lnTo>
                  <a:pt x="363560" y="324251"/>
                </a:lnTo>
                <a:lnTo>
                  <a:pt x="181036" y="91972"/>
                </a:lnTo>
                <a:lnTo>
                  <a:pt x="161426" y="0"/>
                </a:lnTo>
                <a:close/>
              </a:path>
            </a:pathLst>
          </a:custGeom>
          <a:solidFill>
            <a:srgbClr val="B1B1B1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2" name="object 22"/>
          <p:cNvSpPr/>
          <p:nvPr/>
        </p:nvSpPr>
        <p:spPr>
          <a:xfrm>
            <a:off x="7930071" y="2923757"/>
            <a:ext cx="350092" cy="473437"/>
          </a:xfrm>
          <a:custGeom>
            <a:avLst/>
            <a:gdLst/>
            <a:ahLst/>
            <a:cxnLst/>
            <a:rect l="l" t="t" r="r" b="b"/>
            <a:pathLst>
              <a:path w="350092" h="473437">
                <a:moveTo>
                  <a:pt x="194693" y="0"/>
                </a:moveTo>
                <a:lnTo>
                  <a:pt x="104150" y="51251"/>
                </a:lnTo>
                <a:lnTo>
                  <a:pt x="39294" y="122165"/>
                </a:lnTo>
                <a:lnTo>
                  <a:pt x="0" y="245852"/>
                </a:lnTo>
                <a:lnTo>
                  <a:pt x="233861" y="473437"/>
                </a:lnTo>
                <a:lnTo>
                  <a:pt x="298717" y="310677"/>
                </a:lnTo>
                <a:lnTo>
                  <a:pt x="350092" y="259426"/>
                </a:lnTo>
                <a:lnTo>
                  <a:pt x="298717" y="226189"/>
                </a:lnTo>
                <a:lnTo>
                  <a:pt x="334959" y="122165"/>
                </a:lnTo>
                <a:lnTo>
                  <a:pt x="245942" y="116075"/>
                </a:lnTo>
                <a:lnTo>
                  <a:pt x="265526" y="39199"/>
                </a:lnTo>
                <a:lnTo>
                  <a:pt x="194693" y="0"/>
                </a:lnTo>
                <a:close/>
              </a:path>
            </a:pathLst>
          </a:custGeom>
          <a:solidFill>
            <a:srgbClr val="B18B7E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3" name="object 23"/>
          <p:cNvSpPr/>
          <p:nvPr/>
        </p:nvSpPr>
        <p:spPr>
          <a:xfrm>
            <a:off x="7865216" y="3143857"/>
            <a:ext cx="389792" cy="992214"/>
          </a:xfrm>
          <a:custGeom>
            <a:avLst/>
            <a:gdLst/>
            <a:ahLst/>
            <a:cxnLst/>
            <a:rect l="l" t="t" r="r" b="b"/>
            <a:pathLst>
              <a:path w="389792" h="992214">
                <a:moveTo>
                  <a:pt x="389792" y="836914"/>
                </a:moveTo>
                <a:lnTo>
                  <a:pt x="129711" y="836914"/>
                </a:lnTo>
                <a:lnTo>
                  <a:pt x="169006" y="946977"/>
                </a:lnTo>
                <a:lnTo>
                  <a:pt x="220254" y="992214"/>
                </a:lnTo>
                <a:lnTo>
                  <a:pt x="310798" y="980150"/>
                </a:lnTo>
                <a:lnTo>
                  <a:pt x="375653" y="882139"/>
                </a:lnTo>
                <a:lnTo>
                  <a:pt x="389792" y="836914"/>
                </a:lnTo>
                <a:close/>
              </a:path>
              <a:path w="389792" h="992214">
                <a:moveTo>
                  <a:pt x="117630" y="0"/>
                </a:moveTo>
                <a:lnTo>
                  <a:pt x="72485" y="18140"/>
                </a:lnTo>
                <a:lnTo>
                  <a:pt x="39294" y="161364"/>
                </a:lnTo>
                <a:lnTo>
                  <a:pt x="25687" y="357361"/>
                </a:lnTo>
                <a:lnTo>
                  <a:pt x="39294" y="551963"/>
                </a:lnTo>
                <a:lnTo>
                  <a:pt x="51248" y="674001"/>
                </a:lnTo>
                <a:lnTo>
                  <a:pt x="0" y="842939"/>
                </a:lnTo>
                <a:lnTo>
                  <a:pt x="13606" y="907777"/>
                </a:lnTo>
                <a:lnTo>
                  <a:pt x="90543" y="888177"/>
                </a:lnTo>
                <a:lnTo>
                  <a:pt x="129711" y="836914"/>
                </a:lnTo>
                <a:lnTo>
                  <a:pt x="389792" y="836914"/>
                </a:lnTo>
                <a:lnTo>
                  <a:pt x="428428" y="713328"/>
                </a:lnTo>
                <a:lnTo>
                  <a:pt x="402867" y="603214"/>
                </a:lnTo>
                <a:lnTo>
                  <a:pt x="310798" y="369540"/>
                </a:lnTo>
                <a:lnTo>
                  <a:pt x="304821" y="144872"/>
                </a:lnTo>
                <a:lnTo>
                  <a:pt x="295665" y="86010"/>
                </a:lnTo>
                <a:lnTo>
                  <a:pt x="220254" y="78525"/>
                </a:lnTo>
                <a:lnTo>
                  <a:pt x="159976" y="42244"/>
                </a:lnTo>
                <a:lnTo>
                  <a:pt x="117630" y="0"/>
                </a:lnTo>
                <a:close/>
              </a:path>
            </a:pathLst>
          </a:custGeom>
          <a:solidFill>
            <a:srgbClr val="F1D7CC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4" name="object 24"/>
          <p:cNvSpPr/>
          <p:nvPr/>
        </p:nvSpPr>
        <p:spPr>
          <a:xfrm>
            <a:off x="7469978" y="4324559"/>
            <a:ext cx="200670" cy="194500"/>
          </a:xfrm>
          <a:custGeom>
            <a:avLst/>
            <a:gdLst/>
            <a:ahLst/>
            <a:cxnLst/>
            <a:rect l="l" t="t" r="r" b="b"/>
            <a:pathLst>
              <a:path w="200670" h="194500">
                <a:moveTo>
                  <a:pt x="155399" y="0"/>
                </a:moveTo>
                <a:lnTo>
                  <a:pt x="70832" y="0"/>
                </a:lnTo>
                <a:lnTo>
                  <a:pt x="0" y="52773"/>
                </a:lnTo>
                <a:lnTo>
                  <a:pt x="5976" y="129662"/>
                </a:lnTo>
                <a:lnTo>
                  <a:pt x="51248" y="194500"/>
                </a:lnTo>
                <a:lnTo>
                  <a:pt x="104023" y="110062"/>
                </a:lnTo>
                <a:lnTo>
                  <a:pt x="180959" y="78398"/>
                </a:lnTo>
                <a:lnTo>
                  <a:pt x="200670" y="7535"/>
                </a:lnTo>
                <a:lnTo>
                  <a:pt x="155399" y="0"/>
                </a:lnTo>
                <a:close/>
              </a:path>
            </a:pathLst>
          </a:custGeom>
          <a:solidFill>
            <a:srgbClr val="F1D7CC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5" name="object 25"/>
          <p:cNvSpPr/>
          <p:nvPr/>
        </p:nvSpPr>
        <p:spPr>
          <a:xfrm>
            <a:off x="7178778" y="4473834"/>
            <a:ext cx="310785" cy="202048"/>
          </a:xfrm>
          <a:custGeom>
            <a:avLst/>
            <a:gdLst/>
            <a:ahLst/>
            <a:cxnLst/>
            <a:rect l="l" t="t" r="r" b="b"/>
            <a:pathLst>
              <a:path w="310785" h="202048">
                <a:moveTo>
                  <a:pt x="239825" y="0"/>
                </a:moveTo>
                <a:lnTo>
                  <a:pt x="63367" y="64837"/>
                </a:lnTo>
                <a:lnTo>
                  <a:pt x="0" y="194500"/>
                </a:lnTo>
                <a:lnTo>
                  <a:pt x="6040" y="202048"/>
                </a:lnTo>
                <a:lnTo>
                  <a:pt x="155386" y="174900"/>
                </a:lnTo>
                <a:lnTo>
                  <a:pt x="305805" y="174900"/>
                </a:lnTo>
                <a:lnTo>
                  <a:pt x="310785" y="137210"/>
                </a:lnTo>
                <a:lnTo>
                  <a:pt x="200658" y="72373"/>
                </a:lnTo>
                <a:lnTo>
                  <a:pt x="239825" y="0"/>
                </a:lnTo>
                <a:close/>
              </a:path>
              <a:path w="310785" h="202048">
                <a:moveTo>
                  <a:pt x="305805" y="174900"/>
                </a:moveTo>
                <a:lnTo>
                  <a:pt x="155386" y="174900"/>
                </a:lnTo>
                <a:lnTo>
                  <a:pt x="304808" y="182448"/>
                </a:lnTo>
                <a:lnTo>
                  <a:pt x="305805" y="174900"/>
                </a:lnTo>
                <a:close/>
              </a:path>
            </a:pathLst>
          </a:custGeom>
          <a:solidFill>
            <a:srgbClr val="EBC5B8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6" name="object 26"/>
          <p:cNvSpPr/>
          <p:nvPr/>
        </p:nvSpPr>
        <p:spPr>
          <a:xfrm>
            <a:off x="8163933" y="2595065"/>
            <a:ext cx="291214" cy="224667"/>
          </a:xfrm>
          <a:custGeom>
            <a:avLst/>
            <a:gdLst/>
            <a:ahLst/>
            <a:cxnLst/>
            <a:rect l="l" t="t" r="r" b="b"/>
            <a:pathLst>
              <a:path w="291214" h="224667">
                <a:moveTo>
                  <a:pt x="250393" y="0"/>
                </a:moveTo>
                <a:lnTo>
                  <a:pt x="149422" y="22580"/>
                </a:lnTo>
                <a:lnTo>
                  <a:pt x="51248" y="30192"/>
                </a:lnTo>
                <a:lnTo>
                  <a:pt x="0" y="81443"/>
                </a:lnTo>
                <a:lnTo>
                  <a:pt x="19583" y="171893"/>
                </a:lnTo>
                <a:lnTo>
                  <a:pt x="76936" y="224667"/>
                </a:lnTo>
                <a:lnTo>
                  <a:pt x="141792" y="199041"/>
                </a:lnTo>
                <a:lnTo>
                  <a:pt x="187063" y="126605"/>
                </a:lnTo>
                <a:lnTo>
                  <a:pt x="284930" y="126605"/>
                </a:lnTo>
                <a:lnTo>
                  <a:pt x="291214" y="49728"/>
                </a:lnTo>
                <a:lnTo>
                  <a:pt x="250393" y="0"/>
                </a:lnTo>
                <a:close/>
              </a:path>
              <a:path w="291214" h="224667">
                <a:moveTo>
                  <a:pt x="284930" y="126605"/>
                </a:moveTo>
                <a:lnTo>
                  <a:pt x="187063" y="126605"/>
                </a:lnTo>
                <a:lnTo>
                  <a:pt x="279133" y="197519"/>
                </a:lnTo>
                <a:lnTo>
                  <a:pt x="284930" y="126605"/>
                </a:lnTo>
                <a:close/>
              </a:path>
            </a:pathLst>
          </a:custGeom>
          <a:solidFill>
            <a:srgbClr val="EBC5B8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7" name="object 27"/>
          <p:cNvSpPr/>
          <p:nvPr/>
        </p:nvSpPr>
        <p:spPr>
          <a:xfrm>
            <a:off x="6685442" y="2313057"/>
            <a:ext cx="518984" cy="1180676"/>
          </a:xfrm>
          <a:custGeom>
            <a:avLst/>
            <a:gdLst/>
            <a:ahLst/>
            <a:cxnLst/>
            <a:rect l="l" t="t" r="r" b="b"/>
            <a:pathLst>
              <a:path w="518984" h="1180676">
                <a:moveTo>
                  <a:pt x="141817" y="0"/>
                </a:moveTo>
                <a:lnTo>
                  <a:pt x="84490" y="0"/>
                </a:lnTo>
                <a:lnTo>
                  <a:pt x="19609" y="45288"/>
                </a:lnTo>
                <a:lnTo>
                  <a:pt x="25649" y="104024"/>
                </a:lnTo>
                <a:lnTo>
                  <a:pt x="0" y="149313"/>
                </a:lnTo>
                <a:lnTo>
                  <a:pt x="58840" y="227711"/>
                </a:lnTo>
                <a:lnTo>
                  <a:pt x="84490" y="324251"/>
                </a:lnTo>
                <a:lnTo>
                  <a:pt x="96558" y="499190"/>
                </a:lnTo>
                <a:lnTo>
                  <a:pt x="123708" y="779548"/>
                </a:lnTo>
                <a:lnTo>
                  <a:pt x="149358" y="870125"/>
                </a:lnTo>
                <a:lnTo>
                  <a:pt x="265526" y="1070563"/>
                </a:lnTo>
                <a:lnTo>
                  <a:pt x="395275" y="1180676"/>
                </a:lnTo>
                <a:lnTo>
                  <a:pt x="460144" y="1180676"/>
                </a:lnTo>
                <a:lnTo>
                  <a:pt x="473725" y="1078174"/>
                </a:lnTo>
                <a:lnTo>
                  <a:pt x="446575" y="947002"/>
                </a:lnTo>
                <a:lnTo>
                  <a:pt x="518984" y="934950"/>
                </a:lnTo>
                <a:lnTo>
                  <a:pt x="499375" y="882177"/>
                </a:lnTo>
                <a:lnTo>
                  <a:pt x="414885" y="791600"/>
                </a:lnTo>
                <a:lnTo>
                  <a:pt x="369626" y="649898"/>
                </a:lnTo>
                <a:lnTo>
                  <a:pt x="298717" y="318162"/>
                </a:lnTo>
                <a:lnTo>
                  <a:pt x="220267" y="58862"/>
                </a:lnTo>
                <a:lnTo>
                  <a:pt x="141817" y="0"/>
                </a:lnTo>
                <a:close/>
              </a:path>
            </a:pathLst>
          </a:custGeom>
          <a:solidFill>
            <a:srgbClr val="EBC5B8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8" name="object 28"/>
          <p:cNvSpPr/>
          <p:nvPr/>
        </p:nvSpPr>
        <p:spPr>
          <a:xfrm>
            <a:off x="6646223" y="2806158"/>
            <a:ext cx="324354" cy="286447"/>
          </a:xfrm>
          <a:custGeom>
            <a:avLst/>
            <a:gdLst/>
            <a:ahLst/>
            <a:cxnLst/>
            <a:rect l="l" t="t" r="r" b="b"/>
            <a:pathLst>
              <a:path w="324354" h="286447">
                <a:moveTo>
                  <a:pt x="285135" y="0"/>
                </a:moveTo>
                <a:lnTo>
                  <a:pt x="104099" y="72436"/>
                </a:lnTo>
                <a:lnTo>
                  <a:pt x="0" y="110113"/>
                </a:lnTo>
                <a:lnTo>
                  <a:pt x="0" y="194474"/>
                </a:lnTo>
                <a:lnTo>
                  <a:pt x="6027" y="259299"/>
                </a:lnTo>
                <a:lnTo>
                  <a:pt x="84477" y="286447"/>
                </a:lnTo>
                <a:lnTo>
                  <a:pt x="245904" y="239763"/>
                </a:lnTo>
                <a:lnTo>
                  <a:pt x="310785" y="194474"/>
                </a:lnTo>
                <a:lnTo>
                  <a:pt x="324354" y="104024"/>
                </a:lnTo>
                <a:lnTo>
                  <a:pt x="298717" y="45288"/>
                </a:lnTo>
                <a:lnTo>
                  <a:pt x="285135" y="0"/>
                </a:lnTo>
                <a:close/>
              </a:path>
            </a:pathLst>
          </a:custGeom>
          <a:solidFill>
            <a:srgbClr val="B1B1B1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9" name="object 29"/>
          <p:cNvSpPr/>
          <p:nvPr/>
        </p:nvSpPr>
        <p:spPr>
          <a:xfrm>
            <a:off x="7021877" y="2727759"/>
            <a:ext cx="337973" cy="247248"/>
          </a:xfrm>
          <a:custGeom>
            <a:avLst/>
            <a:gdLst/>
            <a:ahLst/>
            <a:cxnLst/>
            <a:rect l="l" t="t" r="r" b="b"/>
            <a:pathLst>
              <a:path w="337973" h="247248">
                <a:moveTo>
                  <a:pt x="273067" y="0"/>
                </a:moveTo>
                <a:lnTo>
                  <a:pt x="129749" y="39199"/>
                </a:lnTo>
                <a:lnTo>
                  <a:pt x="0" y="52773"/>
                </a:lnTo>
                <a:lnTo>
                  <a:pt x="27163" y="195997"/>
                </a:lnTo>
                <a:lnTo>
                  <a:pt x="129749" y="247248"/>
                </a:lnTo>
                <a:lnTo>
                  <a:pt x="233848" y="227711"/>
                </a:lnTo>
                <a:lnTo>
                  <a:pt x="331869" y="150835"/>
                </a:lnTo>
                <a:lnTo>
                  <a:pt x="337973" y="46684"/>
                </a:lnTo>
                <a:lnTo>
                  <a:pt x="273067" y="0"/>
                </a:lnTo>
                <a:close/>
              </a:path>
            </a:pathLst>
          </a:custGeom>
          <a:solidFill>
            <a:srgbClr val="B1B1B1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0" name="object 30"/>
          <p:cNvSpPr/>
          <p:nvPr/>
        </p:nvSpPr>
        <p:spPr>
          <a:xfrm>
            <a:off x="7527332" y="4822138"/>
            <a:ext cx="353017" cy="87456"/>
          </a:xfrm>
          <a:custGeom>
            <a:avLst/>
            <a:gdLst/>
            <a:ahLst/>
            <a:cxnLst/>
            <a:rect l="l" t="t" r="r" b="b"/>
            <a:pathLst>
              <a:path w="353017" h="87456">
                <a:moveTo>
                  <a:pt x="173115" y="30154"/>
                </a:moveTo>
                <a:lnTo>
                  <a:pt x="55826" y="30154"/>
                </a:lnTo>
                <a:lnTo>
                  <a:pt x="129711" y="48257"/>
                </a:lnTo>
                <a:lnTo>
                  <a:pt x="208173" y="78411"/>
                </a:lnTo>
                <a:lnTo>
                  <a:pt x="262474" y="87456"/>
                </a:lnTo>
                <a:lnTo>
                  <a:pt x="353017" y="82927"/>
                </a:lnTo>
                <a:lnTo>
                  <a:pt x="344088" y="57302"/>
                </a:lnTo>
                <a:lnTo>
                  <a:pt x="266925" y="57302"/>
                </a:lnTo>
                <a:lnTo>
                  <a:pt x="215676" y="48257"/>
                </a:lnTo>
                <a:lnTo>
                  <a:pt x="173115" y="30154"/>
                </a:lnTo>
                <a:close/>
              </a:path>
              <a:path w="353017" h="87456">
                <a:moveTo>
                  <a:pt x="340936" y="48257"/>
                </a:moveTo>
                <a:lnTo>
                  <a:pt x="266925" y="57302"/>
                </a:lnTo>
                <a:lnTo>
                  <a:pt x="344088" y="57302"/>
                </a:lnTo>
                <a:lnTo>
                  <a:pt x="340936" y="48257"/>
                </a:lnTo>
                <a:close/>
              </a:path>
              <a:path w="353017" h="87456">
                <a:moveTo>
                  <a:pt x="69306" y="0"/>
                </a:moveTo>
                <a:lnTo>
                  <a:pt x="4450" y="13573"/>
                </a:lnTo>
                <a:lnTo>
                  <a:pt x="0" y="34683"/>
                </a:lnTo>
                <a:lnTo>
                  <a:pt x="55826" y="30154"/>
                </a:lnTo>
                <a:lnTo>
                  <a:pt x="173115" y="30154"/>
                </a:lnTo>
                <a:lnTo>
                  <a:pt x="155399" y="22618"/>
                </a:lnTo>
                <a:lnTo>
                  <a:pt x="69306" y="0"/>
                </a:lnTo>
                <a:close/>
              </a:path>
            </a:pathLst>
          </a:custGeom>
          <a:solidFill>
            <a:srgbClr val="EBC5B8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1" name="object 31"/>
          <p:cNvSpPr/>
          <p:nvPr/>
        </p:nvSpPr>
        <p:spPr>
          <a:xfrm>
            <a:off x="7070150" y="1732550"/>
            <a:ext cx="153885" cy="455423"/>
          </a:xfrm>
          <a:custGeom>
            <a:avLst/>
            <a:gdLst/>
            <a:ahLst/>
            <a:cxnLst/>
            <a:rect l="l" t="t" r="r" b="b"/>
            <a:pathLst>
              <a:path w="153885" h="455423">
                <a:moveTo>
                  <a:pt x="93544" y="0"/>
                </a:moveTo>
                <a:lnTo>
                  <a:pt x="46772" y="144746"/>
                </a:lnTo>
                <a:lnTo>
                  <a:pt x="4527" y="310677"/>
                </a:lnTo>
                <a:lnTo>
                  <a:pt x="0" y="387554"/>
                </a:lnTo>
                <a:lnTo>
                  <a:pt x="9054" y="455423"/>
                </a:lnTo>
                <a:lnTo>
                  <a:pt x="46772" y="373980"/>
                </a:lnTo>
                <a:lnTo>
                  <a:pt x="102598" y="251815"/>
                </a:lnTo>
                <a:lnTo>
                  <a:pt x="144844" y="98062"/>
                </a:lnTo>
                <a:lnTo>
                  <a:pt x="153885" y="21185"/>
                </a:lnTo>
                <a:lnTo>
                  <a:pt x="128248" y="4566"/>
                </a:lnTo>
                <a:lnTo>
                  <a:pt x="9354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2" name="object 32"/>
          <p:cNvSpPr/>
          <p:nvPr/>
        </p:nvSpPr>
        <p:spPr>
          <a:xfrm>
            <a:off x="7270808" y="1783801"/>
            <a:ext cx="178060" cy="331736"/>
          </a:xfrm>
          <a:custGeom>
            <a:avLst/>
            <a:gdLst/>
            <a:ahLst/>
            <a:cxnLst/>
            <a:rect l="l" t="t" r="r" b="b"/>
            <a:pathLst>
              <a:path w="178060" h="331736">
                <a:moveTo>
                  <a:pt x="156950" y="0"/>
                </a:moveTo>
                <a:lnTo>
                  <a:pt x="126684" y="4566"/>
                </a:lnTo>
                <a:lnTo>
                  <a:pt x="63354" y="123687"/>
                </a:lnTo>
                <a:lnTo>
                  <a:pt x="37717" y="179505"/>
                </a:lnTo>
                <a:lnTo>
                  <a:pt x="0" y="331736"/>
                </a:lnTo>
                <a:lnTo>
                  <a:pt x="89042" y="247375"/>
                </a:lnTo>
                <a:lnTo>
                  <a:pt x="152372" y="123687"/>
                </a:lnTo>
                <a:lnTo>
                  <a:pt x="178060" y="13573"/>
                </a:lnTo>
                <a:lnTo>
                  <a:pt x="1569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3" name="object 33"/>
          <p:cNvSpPr/>
          <p:nvPr/>
        </p:nvSpPr>
        <p:spPr>
          <a:xfrm>
            <a:off x="7444290" y="1881864"/>
            <a:ext cx="353017" cy="390471"/>
          </a:xfrm>
          <a:custGeom>
            <a:avLst/>
            <a:gdLst/>
            <a:ahLst/>
            <a:cxnLst/>
            <a:rect l="l" t="t" r="r" b="b"/>
            <a:pathLst>
              <a:path w="353017" h="390471">
                <a:moveTo>
                  <a:pt x="347061" y="98062"/>
                </a:moveTo>
                <a:lnTo>
                  <a:pt x="250393" y="98062"/>
                </a:lnTo>
                <a:lnTo>
                  <a:pt x="174982" y="140179"/>
                </a:lnTo>
                <a:lnTo>
                  <a:pt x="81514" y="186990"/>
                </a:lnTo>
                <a:lnTo>
                  <a:pt x="34716" y="229234"/>
                </a:lnTo>
                <a:lnTo>
                  <a:pt x="76936" y="280485"/>
                </a:lnTo>
                <a:lnTo>
                  <a:pt x="18057" y="331736"/>
                </a:lnTo>
                <a:lnTo>
                  <a:pt x="0" y="387554"/>
                </a:lnTo>
                <a:lnTo>
                  <a:pt x="55826" y="390471"/>
                </a:lnTo>
                <a:lnTo>
                  <a:pt x="128312" y="322729"/>
                </a:lnTo>
                <a:lnTo>
                  <a:pt x="170532" y="294059"/>
                </a:lnTo>
                <a:lnTo>
                  <a:pt x="153873" y="254859"/>
                </a:lnTo>
                <a:lnTo>
                  <a:pt x="132763" y="238241"/>
                </a:lnTo>
                <a:lnTo>
                  <a:pt x="203722" y="191430"/>
                </a:lnTo>
                <a:lnTo>
                  <a:pt x="327457" y="128127"/>
                </a:lnTo>
                <a:lnTo>
                  <a:pt x="347061" y="98062"/>
                </a:lnTo>
                <a:close/>
              </a:path>
              <a:path w="353017" h="390471">
                <a:moveTo>
                  <a:pt x="229283" y="0"/>
                </a:moveTo>
                <a:lnTo>
                  <a:pt x="149422" y="13573"/>
                </a:lnTo>
                <a:lnTo>
                  <a:pt x="110127" y="34632"/>
                </a:lnTo>
                <a:lnTo>
                  <a:pt x="60404" y="76876"/>
                </a:lnTo>
                <a:lnTo>
                  <a:pt x="76936" y="110113"/>
                </a:lnTo>
                <a:lnTo>
                  <a:pt x="110127" y="123687"/>
                </a:lnTo>
                <a:lnTo>
                  <a:pt x="178034" y="102502"/>
                </a:lnTo>
                <a:lnTo>
                  <a:pt x="250393" y="98062"/>
                </a:lnTo>
                <a:lnTo>
                  <a:pt x="347061" y="98062"/>
                </a:lnTo>
                <a:lnTo>
                  <a:pt x="353017" y="88928"/>
                </a:lnTo>
                <a:lnTo>
                  <a:pt x="331907" y="51251"/>
                </a:lnTo>
                <a:lnTo>
                  <a:pt x="242890" y="46684"/>
                </a:lnTo>
                <a:lnTo>
                  <a:pt x="271630" y="16618"/>
                </a:lnTo>
                <a:lnTo>
                  <a:pt x="22928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4" name="object 34"/>
          <p:cNvSpPr/>
          <p:nvPr/>
        </p:nvSpPr>
        <p:spPr>
          <a:xfrm>
            <a:off x="7338741" y="2353779"/>
            <a:ext cx="101098" cy="123687"/>
          </a:xfrm>
          <a:custGeom>
            <a:avLst/>
            <a:gdLst/>
            <a:ahLst/>
            <a:cxnLst/>
            <a:rect l="l" t="t" r="r" b="b"/>
            <a:pathLst>
              <a:path w="101098" h="123687">
                <a:moveTo>
                  <a:pt x="46670" y="0"/>
                </a:moveTo>
                <a:lnTo>
                  <a:pt x="0" y="84488"/>
                </a:lnTo>
                <a:lnTo>
                  <a:pt x="63329" y="123687"/>
                </a:lnTo>
                <a:lnTo>
                  <a:pt x="101098" y="76876"/>
                </a:lnTo>
                <a:lnTo>
                  <a:pt x="96520" y="46810"/>
                </a:lnTo>
                <a:lnTo>
                  <a:pt x="89017" y="4566"/>
                </a:lnTo>
                <a:lnTo>
                  <a:pt x="4667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5" name="object 35"/>
          <p:cNvSpPr/>
          <p:nvPr/>
        </p:nvSpPr>
        <p:spPr>
          <a:xfrm>
            <a:off x="7214994" y="2183407"/>
            <a:ext cx="72409" cy="88928"/>
          </a:xfrm>
          <a:custGeom>
            <a:avLst/>
            <a:gdLst/>
            <a:ahLst/>
            <a:cxnLst/>
            <a:rect l="l" t="t" r="r" b="b"/>
            <a:pathLst>
              <a:path w="72409" h="88928">
                <a:moveTo>
                  <a:pt x="63354" y="0"/>
                </a:moveTo>
                <a:lnTo>
                  <a:pt x="21109" y="9006"/>
                </a:lnTo>
                <a:lnTo>
                  <a:pt x="0" y="63302"/>
                </a:lnTo>
                <a:lnTo>
                  <a:pt x="9041" y="88928"/>
                </a:lnTo>
                <a:lnTo>
                  <a:pt x="42232" y="88928"/>
                </a:lnTo>
                <a:lnTo>
                  <a:pt x="72409" y="39199"/>
                </a:lnTo>
                <a:lnTo>
                  <a:pt x="6335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6" name="object 36"/>
          <p:cNvSpPr/>
          <p:nvPr/>
        </p:nvSpPr>
        <p:spPr>
          <a:xfrm>
            <a:off x="7070150" y="2204593"/>
            <a:ext cx="64881" cy="81316"/>
          </a:xfrm>
          <a:custGeom>
            <a:avLst/>
            <a:gdLst/>
            <a:ahLst/>
            <a:cxnLst/>
            <a:rect l="l" t="t" r="r" b="b"/>
            <a:pathLst>
              <a:path w="64881" h="81316">
                <a:moveTo>
                  <a:pt x="60353" y="0"/>
                </a:moveTo>
                <a:lnTo>
                  <a:pt x="25649" y="9006"/>
                </a:lnTo>
                <a:lnTo>
                  <a:pt x="0" y="76876"/>
                </a:lnTo>
                <a:lnTo>
                  <a:pt x="43758" y="81316"/>
                </a:lnTo>
                <a:lnTo>
                  <a:pt x="64881" y="34632"/>
                </a:lnTo>
                <a:lnTo>
                  <a:pt x="6035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7" name="object 37"/>
          <p:cNvSpPr/>
          <p:nvPr/>
        </p:nvSpPr>
        <p:spPr>
          <a:xfrm>
            <a:off x="6875533" y="2269418"/>
            <a:ext cx="140316" cy="283402"/>
          </a:xfrm>
          <a:custGeom>
            <a:avLst/>
            <a:gdLst/>
            <a:ahLst/>
            <a:cxnLst/>
            <a:rect l="l" t="t" r="r" b="b"/>
            <a:pathLst>
              <a:path w="140316" h="283402">
                <a:moveTo>
                  <a:pt x="119194" y="0"/>
                </a:moveTo>
                <a:lnTo>
                  <a:pt x="12068" y="2917"/>
                </a:lnTo>
                <a:lnTo>
                  <a:pt x="0" y="28543"/>
                </a:lnTo>
                <a:lnTo>
                  <a:pt x="33190" y="42117"/>
                </a:lnTo>
                <a:lnTo>
                  <a:pt x="84490" y="46684"/>
                </a:lnTo>
                <a:lnTo>
                  <a:pt x="79963" y="135612"/>
                </a:lnTo>
                <a:lnTo>
                  <a:pt x="63367" y="208048"/>
                </a:lnTo>
                <a:lnTo>
                  <a:pt x="79963" y="283402"/>
                </a:lnTo>
                <a:lnTo>
                  <a:pt x="119194" y="215533"/>
                </a:lnTo>
                <a:lnTo>
                  <a:pt x="140316" y="177856"/>
                </a:lnTo>
                <a:lnTo>
                  <a:pt x="131262" y="105546"/>
                </a:lnTo>
                <a:lnTo>
                  <a:pt x="135789" y="24103"/>
                </a:lnTo>
                <a:lnTo>
                  <a:pt x="11919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8" name="object 38"/>
          <p:cNvSpPr/>
          <p:nvPr/>
        </p:nvSpPr>
        <p:spPr>
          <a:xfrm>
            <a:off x="6730701" y="2290476"/>
            <a:ext cx="89017" cy="58862"/>
          </a:xfrm>
          <a:custGeom>
            <a:avLst/>
            <a:gdLst/>
            <a:ahLst/>
            <a:cxnLst/>
            <a:rect l="l" t="t" r="r" b="b"/>
            <a:pathLst>
              <a:path w="89017" h="58862">
                <a:moveTo>
                  <a:pt x="58840" y="0"/>
                </a:moveTo>
                <a:lnTo>
                  <a:pt x="9054" y="21058"/>
                </a:lnTo>
                <a:lnTo>
                  <a:pt x="0" y="58862"/>
                </a:lnTo>
                <a:lnTo>
                  <a:pt x="46772" y="37677"/>
                </a:lnTo>
                <a:lnTo>
                  <a:pt x="89017" y="25625"/>
                </a:lnTo>
                <a:lnTo>
                  <a:pt x="5884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9" name="object 39"/>
          <p:cNvSpPr/>
          <p:nvPr/>
        </p:nvSpPr>
        <p:spPr>
          <a:xfrm>
            <a:off x="6679414" y="2442834"/>
            <a:ext cx="98059" cy="119120"/>
          </a:xfrm>
          <a:custGeom>
            <a:avLst/>
            <a:gdLst/>
            <a:ahLst/>
            <a:cxnLst/>
            <a:rect l="l" t="t" r="r" b="b"/>
            <a:pathLst>
              <a:path w="98059" h="119120">
                <a:moveTo>
                  <a:pt x="0" y="0"/>
                </a:moveTo>
                <a:lnTo>
                  <a:pt x="0" y="30065"/>
                </a:lnTo>
                <a:lnTo>
                  <a:pt x="60341" y="109986"/>
                </a:lnTo>
                <a:lnTo>
                  <a:pt x="98059" y="119120"/>
                </a:lnTo>
                <a:lnTo>
                  <a:pt x="64868" y="67742"/>
                </a:lnTo>
                <a:lnTo>
                  <a:pt x="25637" y="444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0" name="object 40"/>
          <p:cNvSpPr/>
          <p:nvPr/>
        </p:nvSpPr>
        <p:spPr>
          <a:xfrm>
            <a:off x="6650751" y="2192414"/>
            <a:ext cx="199144" cy="152357"/>
          </a:xfrm>
          <a:custGeom>
            <a:avLst/>
            <a:gdLst/>
            <a:ahLst/>
            <a:cxnLst/>
            <a:rect l="l" t="t" r="r" b="b"/>
            <a:pathLst>
              <a:path w="199144" h="152357">
                <a:moveTo>
                  <a:pt x="114654" y="0"/>
                </a:moveTo>
                <a:lnTo>
                  <a:pt x="54300" y="9133"/>
                </a:lnTo>
                <a:lnTo>
                  <a:pt x="37717" y="37803"/>
                </a:lnTo>
                <a:lnTo>
                  <a:pt x="21122" y="98061"/>
                </a:lnTo>
                <a:lnTo>
                  <a:pt x="0" y="152357"/>
                </a:lnTo>
                <a:lnTo>
                  <a:pt x="54300" y="131299"/>
                </a:lnTo>
                <a:lnTo>
                  <a:pt x="70896" y="79921"/>
                </a:lnTo>
                <a:lnTo>
                  <a:pt x="93531" y="46810"/>
                </a:lnTo>
                <a:lnTo>
                  <a:pt x="188522" y="46810"/>
                </a:lnTo>
                <a:lnTo>
                  <a:pt x="164440" y="9133"/>
                </a:lnTo>
                <a:lnTo>
                  <a:pt x="114654" y="0"/>
                </a:lnTo>
                <a:close/>
              </a:path>
              <a:path w="199144" h="152357">
                <a:moveTo>
                  <a:pt x="188522" y="46810"/>
                </a:moveTo>
                <a:lnTo>
                  <a:pt x="135777" y="46810"/>
                </a:lnTo>
                <a:lnTo>
                  <a:pt x="152372" y="79921"/>
                </a:lnTo>
                <a:lnTo>
                  <a:pt x="178022" y="98062"/>
                </a:lnTo>
                <a:lnTo>
                  <a:pt x="199144" y="63429"/>
                </a:lnTo>
                <a:lnTo>
                  <a:pt x="188522" y="4681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1" name="object 41"/>
          <p:cNvSpPr/>
          <p:nvPr/>
        </p:nvSpPr>
        <p:spPr>
          <a:xfrm>
            <a:off x="6849895" y="2297961"/>
            <a:ext cx="356044" cy="939390"/>
          </a:xfrm>
          <a:custGeom>
            <a:avLst/>
            <a:gdLst/>
            <a:ahLst/>
            <a:cxnLst/>
            <a:rect l="l" t="t" r="r" b="b"/>
            <a:pathLst>
              <a:path w="356044" h="939390">
                <a:moveTo>
                  <a:pt x="25637" y="0"/>
                </a:moveTo>
                <a:lnTo>
                  <a:pt x="0" y="18140"/>
                </a:lnTo>
                <a:lnTo>
                  <a:pt x="42232" y="90577"/>
                </a:lnTo>
                <a:lnTo>
                  <a:pt x="72409" y="196124"/>
                </a:lnTo>
                <a:lnTo>
                  <a:pt x="105600" y="315244"/>
                </a:lnTo>
                <a:lnTo>
                  <a:pt x="152372" y="502107"/>
                </a:lnTo>
                <a:lnTo>
                  <a:pt x="187063" y="655987"/>
                </a:lnTo>
                <a:lnTo>
                  <a:pt x="220254" y="766101"/>
                </a:lnTo>
                <a:lnTo>
                  <a:pt x="245904" y="842978"/>
                </a:lnTo>
                <a:lnTo>
                  <a:pt x="292676" y="892706"/>
                </a:lnTo>
                <a:lnTo>
                  <a:pt x="356044" y="939390"/>
                </a:lnTo>
                <a:lnTo>
                  <a:pt x="353018" y="906280"/>
                </a:lnTo>
                <a:lnTo>
                  <a:pt x="313799" y="845895"/>
                </a:lnTo>
                <a:lnTo>
                  <a:pt x="264013" y="749482"/>
                </a:lnTo>
                <a:lnTo>
                  <a:pt x="242890" y="668039"/>
                </a:lnTo>
                <a:lnTo>
                  <a:pt x="199144" y="536867"/>
                </a:lnTo>
                <a:lnTo>
                  <a:pt x="165954" y="373980"/>
                </a:lnTo>
                <a:lnTo>
                  <a:pt x="114654" y="196124"/>
                </a:lnTo>
                <a:lnTo>
                  <a:pt x="84477" y="107068"/>
                </a:lnTo>
                <a:lnTo>
                  <a:pt x="46759" y="21185"/>
                </a:lnTo>
                <a:lnTo>
                  <a:pt x="256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2" name="object 42"/>
          <p:cNvSpPr/>
          <p:nvPr/>
        </p:nvSpPr>
        <p:spPr>
          <a:xfrm>
            <a:off x="6744282" y="2596587"/>
            <a:ext cx="75435" cy="262344"/>
          </a:xfrm>
          <a:custGeom>
            <a:avLst/>
            <a:gdLst/>
            <a:ahLst/>
            <a:cxnLst/>
            <a:rect l="l" t="t" r="r" b="b"/>
            <a:pathLst>
              <a:path w="75435" h="262344">
                <a:moveTo>
                  <a:pt x="45259" y="0"/>
                </a:moveTo>
                <a:lnTo>
                  <a:pt x="0" y="0"/>
                </a:lnTo>
                <a:lnTo>
                  <a:pt x="16595" y="96539"/>
                </a:lnTo>
                <a:lnTo>
                  <a:pt x="33190" y="262344"/>
                </a:lnTo>
                <a:lnTo>
                  <a:pt x="75435" y="220100"/>
                </a:lnTo>
                <a:lnTo>
                  <a:pt x="54313" y="79921"/>
                </a:lnTo>
                <a:lnTo>
                  <a:pt x="4525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3" name="object 43"/>
          <p:cNvSpPr/>
          <p:nvPr/>
        </p:nvSpPr>
        <p:spPr>
          <a:xfrm>
            <a:off x="6557206" y="2328153"/>
            <a:ext cx="224794" cy="382987"/>
          </a:xfrm>
          <a:custGeom>
            <a:avLst/>
            <a:gdLst/>
            <a:ahLst/>
            <a:cxnLst/>
            <a:rect l="l" t="t" r="r" b="b"/>
            <a:pathLst>
              <a:path w="224794" h="382987">
                <a:moveTo>
                  <a:pt x="54313" y="0"/>
                </a:moveTo>
                <a:lnTo>
                  <a:pt x="16595" y="30192"/>
                </a:lnTo>
                <a:lnTo>
                  <a:pt x="21122" y="72436"/>
                </a:lnTo>
                <a:lnTo>
                  <a:pt x="28663" y="110113"/>
                </a:lnTo>
                <a:lnTo>
                  <a:pt x="3013" y="140306"/>
                </a:lnTo>
                <a:lnTo>
                  <a:pt x="0" y="182423"/>
                </a:lnTo>
                <a:lnTo>
                  <a:pt x="21122" y="217182"/>
                </a:lnTo>
                <a:lnTo>
                  <a:pt x="63367" y="250292"/>
                </a:lnTo>
                <a:lnTo>
                  <a:pt x="79963" y="310677"/>
                </a:lnTo>
                <a:lnTo>
                  <a:pt x="110140" y="343787"/>
                </a:lnTo>
                <a:lnTo>
                  <a:pt x="147845" y="378547"/>
                </a:lnTo>
                <a:lnTo>
                  <a:pt x="224794" y="382987"/>
                </a:lnTo>
                <a:lnTo>
                  <a:pt x="224794" y="352921"/>
                </a:lnTo>
                <a:lnTo>
                  <a:pt x="182549" y="352921"/>
                </a:lnTo>
                <a:lnTo>
                  <a:pt x="147845" y="319684"/>
                </a:lnTo>
                <a:lnTo>
                  <a:pt x="131262" y="263866"/>
                </a:lnTo>
                <a:lnTo>
                  <a:pt x="93544" y="217182"/>
                </a:lnTo>
                <a:lnTo>
                  <a:pt x="54313" y="186990"/>
                </a:lnTo>
                <a:lnTo>
                  <a:pt x="67894" y="140306"/>
                </a:lnTo>
                <a:lnTo>
                  <a:pt x="89017" y="114680"/>
                </a:lnTo>
                <a:lnTo>
                  <a:pt x="75435" y="76876"/>
                </a:lnTo>
                <a:lnTo>
                  <a:pt x="70908" y="42244"/>
                </a:lnTo>
                <a:lnTo>
                  <a:pt x="114667" y="37677"/>
                </a:lnTo>
                <a:lnTo>
                  <a:pt x="162894" y="37677"/>
                </a:lnTo>
                <a:lnTo>
                  <a:pt x="156899" y="30192"/>
                </a:lnTo>
                <a:lnTo>
                  <a:pt x="122208" y="4566"/>
                </a:lnTo>
                <a:lnTo>
                  <a:pt x="54313" y="0"/>
                </a:lnTo>
                <a:close/>
              </a:path>
              <a:path w="224794" h="382987">
                <a:moveTo>
                  <a:pt x="224794" y="327169"/>
                </a:moveTo>
                <a:lnTo>
                  <a:pt x="182549" y="352921"/>
                </a:lnTo>
                <a:lnTo>
                  <a:pt x="224794" y="352921"/>
                </a:lnTo>
                <a:lnTo>
                  <a:pt x="224794" y="327169"/>
                </a:lnTo>
                <a:close/>
              </a:path>
              <a:path w="224794" h="382987">
                <a:moveTo>
                  <a:pt x="162894" y="37677"/>
                </a:moveTo>
                <a:lnTo>
                  <a:pt x="114667" y="37677"/>
                </a:lnTo>
                <a:lnTo>
                  <a:pt x="147845" y="76876"/>
                </a:lnTo>
                <a:lnTo>
                  <a:pt x="187076" y="67869"/>
                </a:lnTo>
                <a:lnTo>
                  <a:pt x="162894" y="376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4" name="object 44"/>
          <p:cNvSpPr/>
          <p:nvPr/>
        </p:nvSpPr>
        <p:spPr>
          <a:xfrm>
            <a:off x="6603979" y="2795629"/>
            <a:ext cx="402816" cy="315117"/>
          </a:xfrm>
          <a:custGeom>
            <a:avLst/>
            <a:gdLst/>
            <a:ahLst/>
            <a:cxnLst/>
            <a:rect l="l" t="t" r="r" b="b"/>
            <a:pathLst>
              <a:path w="402816" h="315117">
                <a:moveTo>
                  <a:pt x="339448" y="0"/>
                </a:moveTo>
                <a:lnTo>
                  <a:pt x="241389" y="25625"/>
                </a:lnTo>
                <a:lnTo>
                  <a:pt x="156899" y="46684"/>
                </a:lnTo>
                <a:lnTo>
                  <a:pt x="75435" y="72309"/>
                </a:lnTo>
                <a:lnTo>
                  <a:pt x="33190" y="88928"/>
                </a:lnTo>
                <a:lnTo>
                  <a:pt x="7541" y="123560"/>
                </a:lnTo>
                <a:lnTo>
                  <a:pt x="0" y="170371"/>
                </a:lnTo>
                <a:lnTo>
                  <a:pt x="7541" y="226189"/>
                </a:lnTo>
                <a:lnTo>
                  <a:pt x="37717" y="277440"/>
                </a:lnTo>
                <a:lnTo>
                  <a:pt x="75435" y="310550"/>
                </a:lnTo>
                <a:lnTo>
                  <a:pt x="152372" y="315117"/>
                </a:lnTo>
                <a:lnTo>
                  <a:pt x="271554" y="277440"/>
                </a:lnTo>
                <a:lnTo>
                  <a:pt x="339449" y="254859"/>
                </a:lnTo>
                <a:lnTo>
                  <a:pt x="343908" y="251815"/>
                </a:lnTo>
                <a:lnTo>
                  <a:pt x="89004" y="251815"/>
                </a:lnTo>
                <a:lnTo>
                  <a:pt x="67894" y="238241"/>
                </a:lnTo>
                <a:lnTo>
                  <a:pt x="58840" y="191430"/>
                </a:lnTo>
                <a:lnTo>
                  <a:pt x="58840" y="153753"/>
                </a:lnTo>
                <a:lnTo>
                  <a:pt x="89004" y="119120"/>
                </a:lnTo>
                <a:lnTo>
                  <a:pt x="152372" y="93495"/>
                </a:lnTo>
                <a:lnTo>
                  <a:pt x="236862" y="63302"/>
                </a:lnTo>
                <a:lnTo>
                  <a:pt x="309272" y="39199"/>
                </a:lnTo>
                <a:lnTo>
                  <a:pt x="356044" y="21058"/>
                </a:lnTo>
                <a:lnTo>
                  <a:pt x="339448" y="0"/>
                </a:lnTo>
                <a:close/>
              </a:path>
              <a:path w="402816" h="315117">
                <a:moveTo>
                  <a:pt x="339449" y="55817"/>
                </a:moveTo>
                <a:lnTo>
                  <a:pt x="351517" y="97935"/>
                </a:lnTo>
                <a:lnTo>
                  <a:pt x="348503" y="149313"/>
                </a:lnTo>
                <a:lnTo>
                  <a:pt x="322853" y="174938"/>
                </a:lnTo>
                <a:lnTo>
                  <a:pt x="250431" y="217055"/>
                </a:lnTo>
                <a:lnTo>
                  <a:pt x="143318" y="242681"/>
                </a:lnTo>
                <a:lnTo>
                  <a:pt x="89004" y="251815"/>
                </a:lnTo>
                <a:lnTo>
                  <a:pt x="343908" y="251815"/>
                </a:lnTo>
                <a:lnTo>
                  <a:pt x="377167" y="229107"/>
                </a:lnTo>
                <a:lnTo>
                  <a:pt x="402816" y="170371"/>
                </a:lnTo>
                <a:lnTo>
                  <a:pt x="402816" y="119120"/>
                </a:lnTo>
                <a:lnTo>
                  <a:pt x="372639" y="81443"/>
                </a:lnTo>
                <a:lnTo>
                  <a:pt x="339449" y="5581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5" name="object 45"/>
          <p:cNvSpPr/>
          <p:nvPr/>
        </p:nvSpPr>
        <p:spPr>
          <a:xfrm>
            <a:off x="7020364" y="2693127"/>
            <a:ext cx="369625" cy="315117"/>
          </a:xfrm>
          <a:custGeom>
            <a:avLst/>
            <a:gdLst/>
            <a:ahLst/>
            <a:cxnLst/>
            <a:rect l="l" t="t" r="r" b="b"/>
            <a:pathLst>
              <a:path w="369625" h="315117">
                <a:moveTo>
                  <a:pt x="33190" y="226062"/>
                </a:moveTo>
                <a:lnTo>
                  <a:pt x="42245" y="268306"/>
                </a:lnTo>
                <a:lnTo>
                  <a:pt x="114667" y="315117"/>
                </a:lnTo>
                <a:lnTo>
                  <a:pt x="161439" y="310550"/>
                </a:lnTo>
                <a:lnTo>
                  <a:pt x="229321" y="284925"/>
                </a:lnTo>
                <a:lnTo>
                  <a:pt x="301743" y="260822"/>
                </a:lnTo>
                <a:lnTo>
                  <a:pt x="311997" y="251815"/>
                </a:lnTo>
                <a:lnTo>
                  <a:pt x="96558" y="251815"/>
                </a:lnTo>
                <a:lnTo>
                  <a:pt x="33190" y="226062"/>
                </a:lnTo>
                <a:close/>
              </a:path>
              <a:path w="369625" h="315117">
                <a:moveTo>
                  <a:pt x="350569" y="51251"/>
                </a:moveTo>
                <a:lnTo>
                  <a:pt x="280621" y="51251"/>
                </a:lnTo>
                <a:lnTo>
                  <a:pt x="309221" y="76876"/>
                </a:lnTo>
                <a:lnTo>
                  <a:pt x="313799" y="137134"/>
                </a:lnTo>
                <a:lnTo>
                  <a:pt x="297216" y="179378"/>
                </a:lnTo>
                <a:lnTo>
                  <a:pt x="245917" y="209571"/>
                </a:lnTo>
                <a:lnTo>
                  <a:pt x="168980" y="235196"/>
                </a:lnTo>
                <a:lnTo>
                  <a:pt x="96558" y="251815"/>
                </a:lnTo>
                <a:lnTo>
                  <a:pt x="311997" y="251815"/>
                </a:lnTo>
                <a:lnTo>
                  <a:pt x="351568" y="217055"/>
                </a:lnTo>
                <a:lnTo>
                  <a:pt x="369625" y="174811"/>
                </a:lnTo>
                <a:lnTo>
                  <a:pt x="369625" y="106942"/>
                </a:lnTo>
                <a:lnTo>
                  <a:pt x="356018" y="60258"/>
                </a:lnTo>
                <a:lnTo>
                  <a:pt x="350569" y="51251"/>
                </a:lnTo>
                <a:close/>
              </a:path>
              <a:path w="369625" h="315117">
                <a:moveTo>
                  <a:pt x="0" y="73831"/>
                </a:moveTo>
                <a:lnTo>
                  <a:pt x="7553" y="116075"/>
                </a:lnTo>
                <a:lnTo>
                  <a:pt x="84490" y="106942"/>
                </a:lnTo>
                <a:lnTo>
                  <a:pt x="165056" y="81316"/>
                </a:lnTo>
                <a:lnTo>
                  <a:pt x="42245" y="81316"/>
                </a:lnTo>
                <a:lnTo>
                  <a:pt x="0" y="73831"/>
                </a:lnTo>
                <a:close/>
              </a:path>
              <a:path w="369625" h="315117">
                <a:moveTo>
                  <a:pt x="292689" y="0"/>
                </a:moveTo>
                <a:lnTo>
                  <a:pt x="254971" y="0"/>
                </a:lnTo>
                <a:lnTo>
                  <a:pt x="199144" y="22580"/>
                </a:lnTo>
                <a:lnTo>
                  <a:pt x="114667" y="60258"/>
                </a:lnTo>
                <a:lnTo>
                  <a:pt x="42245" y="81316"/>
                </a:lnTo>
                <a:lnTo>
                  <a:pt x="165056" y="81316"/>
                </a:lnTo>
                <a:lnTo>
                  <a:pt x="203671" y="69265"/>
                </a:lnTo>
                <a:lnTo>
                  <a:pt x="280621" y="51251"/>
                </a:lnTo>
                <a:lnTo>
                  <a:pt x="350569" y="51251"/>
                </a:lnTo>
                <a:lnTo>
                  <a:pt x="330458" y="18013"/>
                </a:lnTo>
                <a:lnTo>
                  <a:pt x="29268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6" name="object 46"/>
          <p:cNvSpPr/>
          <p:nvPr/>
        </p:nvSpPr>
        <p:spPr>
          <a:xfrm>
            <a:off x="7219508" y="3012685"/>
            <a:ext cx="650285" cy="357361"/>
          </a:xfrm>
          <a:custGeom>
            <a:avLst/>
            <a:gdLst/>
            <a:ahLst/>
            <a:cxnLst/>
            <a:rect l="l" t="t" r="r" b="b"/>
            <a:pathLst>
              <a:path w="650285" h="357361">
                <a:moveTo>
                  <a:pt x="0" y="0"/>
                </a:moveTo>
                <a:lnTo>
                  <a:pt x="4527" y="25625"/>
                </a:lnTo>
                <a:lnTo>
                  <a:pt x="55826" y="42244"/>
                </a:lnTo>
                <a:lnTo>
                  <a:pt x="105625" y="77003"/>
                </a:lnTo>
                <a:lnTo>
                  <a:pt x="182562" y="123687"/>
                </a:lnTo>
                <a:lnTo>
                  <a:pt x="334909" y="221749"/>
                </a:lnTo>
                <a:lnTo>
                  <a:pt x="458643" y="292536"/>
                </a:lnTo>
                <a:lnTo>
                  <a:pt x="561267" y="348354"/>
                </a:lnTo>
                <a:lnTo>
                  <a:pt x="629175" y="357361"/>
                </a:lnTo>
                <a:lnTo>
                  <a:pt x="650285" y="340870"/>
                </a:lnTo>
                <a:lnTo>
                  <a:pt x="633626" y="315244"/>
                </a:lnTo>
                <a:lnTo>
                  <a:pt x="547660" y="292536"/>
                </a:lnTo>
                <a:lnTo>
                  <a:pt x="458643" y="247375"/>
                </a:lnTo>
                <a:lnTo>
                  <a:pt x="353094" y="186990"/>
                </a:lnTo>
                <a:lnTo>
                  <a:pt x="81476" y="16618"/>
                </a:lnTo>
                <a:lnTo>
                  <a:pt x="30176" y="4566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7" name="object 47"/>
          <p:cNvSpPr/>
          <p:nvPr/>
        </p:nvSpPr>
        <p:spPr>
          <a:xfrm>
            <a:off x="7598164" y="2928323"/>
            <a:ext cx="372728" cy="152230"/>
          </a:xfrm>
          <a:custGeom>
            <a:avLst/>
            <a:gdLst/>
            <a:ahLst/>
            <a:cxnLst/>
            <a:rect l="l" t="t" r="r" b="b"/>
            <a:pathLst>
              <a:path w="372728" h="152230">
                <a:moveTo>
                  <a:pt x="372728" y="0"/>
                </a:moveTo>
                <a:lnTo>
                  <a:pt x="325931" y="12051"/>
                </a:lnTo>
                <a:lnTo>
                  <a:pt x="211225" y="67869"/>
                </a:lnTo>
                <a:lnTo>
                  <a:pt x="114705" y="100979"/>
                </a:lnTo>
                <a:lnTo>
                  <a:pt x="12080" y="114553"/>
                </a:lnTo>
                <a:lnTo>
                  <a:pt x="0" y="144746"/>
                </a:lnTo>
                <a:lnTo>
                  <a:pt x="58878" y="152230"/>
                </a:lnTo>
                <a:lnTo>
                  <a:pt x="152347" y="119120"/>
                </a:lnTo>
                <a:lnTo>
                  <a:pt x="258023" y="79921"/>
                </a:lnTo>
                <a:lnTo>
                  <a:pt x="348566" y="33110"/>
                </a:lnTo>
                <a:lnTo>
                  <a:pt x="37272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8" name="object 48"/>
          <p:cNvSpPr/>
          <p:nvPr/>
        </p:nvSpPr>
        <p:spPr>
          <a:xfrm>
            <a:off x="7346244" y="2668897"/>
            <a:ext cx="832821" cy="309155"/>
          </a:xfrm>
          <a:custGeom>
            <a:avLst/>
            <a:gdLst/>
            <a:ahLst/>
            <a:cxnLst/>
            <a:rect l="l" t="t" r="r" b="b"/>
            <a:pathLst>
              <a:path w="832821" h="309155">
                <a:moveTo>
                  <a:pt x="832821" y="0"/>
                </a:moveTo>
                <a:lnTo>
                  <a:pt x="764914" y="16618"/>
                </a:lnTo>
                <a:lnTo>
                  <a:pt x="701584" y="63429"/>
                </a:lnTo>
                <a:lnTo>
                  <a:pt x="621596" y="119120"/>
                </a:lnTo>
                <a:lnTo>
                  <a:pt x="497861" y="177983"/>
                </a:lnTo>
                <a:lnTo>
                  <a:pt x="378705" y="229234"/>
                </a:lnTo>
                <a:lnTo>
                  <a:pt x="268578" y="254859"/>
                </a:lnTo>
                <a:lnTo>
                  <a:pt x="140266" y="271478"/>
                </a:lnTo>
                <a:lnTo>
                  <a:pt x="25687" y="276045"/>
                </a:lnTo>
                <a:lnTo>
                  <a:pt x="0" y="292536"/>
                </a:lnTo>
                <a:lnTo>
                  <a:pt x="34716" y="309155"/>
                </a:lnTo>
                <a:lnTo>
                  <a:pt x="158451" y="309155"/>
                </a:lnTo>
                <a:lnTo>
                  <a:pt x="280659" y="292536"/>
                </a:lnTo>
                <a:lnTo>
                  <a:pt x="438983" y="250292"/>
                </a:lnTo>
                <a:lnTo>
                  <a:pt x="574798" y="208175"/>
                </a:lnTo>
                <a:lnTo>
                  <a:pt x="675896" y="152357"/>
                </a:lnTo>
                <a:lnTo>
                  <a:pt x="752833" y="98062"/>
                </a:lnTo>
                <a:lnTo>
                  <a:pt x="825191" y="54295"/>
                </a:lnTo>
                <a:lnTo>
                  <a:pt x="83282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9" name="object 49"/>
          <p:cNvSpPr/>
          <p:nvPr/>
        </p:nvSpPr>
        <p:spPr>
          <a:xfrm>
            <a:off x="7359851" y="2718752"/>
            <a:ext cx="687977" cy="149186"/>
          </a:xfrm>
          <a:custGeom>
            <a:avLst/>
            <a:gdLst/>
            <a:ahLst/>
            <a:cxnLst/>
            <a:rect l="l" t="t" r="r" b="b"/>
            <a:pathLst>
              <a:path w="687977" h="149186">
                <a:moveTo>
                  <a:pt x="442035" y="0"/>
                </a:moveTo>
                <a:lnTo>
                  <a:pt x="339410" y="13573"/>
                </a:lnTo>
                <a:lnTo>
                  <a:pt x="208173" y="39199"/>
                </a:lnTo>
                <a:lnTo>
                  <a:pt x="67907" y="76876"/>
                </a:lnTo>
                <a:lnTo>
                  <a:pt x="12080" y="111509"/>
                </a:lnTo>
                <a:lnTo>
                  <a:pt x="0" y="149186"/>
                </a:lnTo>
                <a:lnTo>
                  <a:pt x="105549" y="111509"/>
                </a:lnTo>
                <a:lnTo>
                  <a:pt x="203595" y="93495"/>
                </a:lnTo>
                <a:lnTo>
                  <a:pt x="327329" y="72309"/>
                </a:lnTo>
                <a:lnTo>
                  <a:pt x="425376" y="64824"/>
                </a:lnTo>
                <a:lnTo>
                  <a:pt x="667589" y="64824"/>
                </a:lnTo>
                <a:lnTo>
                  <a:pt x="687977" y="51251"/>
                </a:lnTo>
                <a:lnTo>
                  <a:pt x="611041" y="18013"/>
                </a:lnTo>
                <a:lnTo>
                  <a:pt x="535503" y="4440"/>
                </a:lnTo>
                <a:lnTo>
                  <a:pt x="442035" y="0"/>
                </a:lnTo>
                <a:close/>
              </a:path>
              <a:path w="687977" h="149186">
                <a:moveTo>
                  <a:pt x="667589" y="64824"/>
                </a:moveTo>
                <a:lnTo>
                  <a:pt x="543133" y="64824"/>
                </a:lnTo>
                <a:lnTo>
                  <a:pt x="629099" y="90450"/>
                </a:lnTo>
                <a:lnTo>
                  <a:pt x="667589" y="648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0" name="object 50"/>
          <p:cNvSpPr/>
          <p:nvPr/>
        </p:nvSpPr>
        <p:spPr>
          <a:xfrm>
            <a:off x="8035748" y="2766959"/>
            <a:ext cx="178034" cy="114553"/>
          </a:xfrm>
          <a:custGeom>
            <a:avLst/>
            <a:gdLst/>
            <a:ahLst/>
            <a:cxnLst/>
            <a:rect l="l" t="t" r="r" b="b"/>
            <a:pathLst>
              <a:path w="178034" h="114553">
                <a:moveTo>
                  <a:pt x="156797" y="0"/>
                </a:moveTo>
                <a:lnTo>
                  <a:pt x="46670" y="58862"/>
                </a:lnTo>
                <a:lnTo>
                  <a:pt x="0" y="91972"/>
                </a:lnTo>
                <a:lnTo>
                  <a:pt x="16531" y="114553"/>
                </a:lnTo>
                <a:lnTo>
                  <a:pt x="122208" y="49728"/>
                </a:lnTo>
                <a:lnTo>
                  <a:pt x="178034" y="12051"/>
                </a:lnTo>
                <a:lnTo>
                  <a:pt x="15679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1" name="object 51"/>
          <p:cNvSpPr/>
          <p:nvPr/>
        </p:nvSpPr>
        <p:spPr>
          <a:xfrm>
            <a:off x="8319332" y="2592020"/>
            <a:ext cx="144844" cy="170371"/>
          </a:xfrm>
          <a:custGeom>
            <a:avLst/>
            <a:gdLst/>
            <a:ahLst/>
            <a:cxnLst/>
            <a:rect l="l" t="t" r="r" b="b"/>
            <a:pathLst>
              <a:path w="144844" h="170371">
                <a:moveTo>
                  <a:pt x="141757" y="89055"/>
                </a:moveTo>
                <a:lnTo>
                  <a:pt x="111653" y="89055"/>
                </a:lnTo>
                <a:lnTo>
                  <a:pt x="111653" y="140306"/>
                </a:lnTo>
                <a:lnTo>
                  <a:pt x="135815" y="170371"/>
                </a:lnTo>
                <a:lnTo>
                  <a:pt x="141757" y="89055"/>
                </a:lnTo>
                <a:close/>
              </a:path>
              <a:path w="144844" h="170371">
                <a:moveTo>
                  <a:pt x="93595" y="0"/>
                </a:moveTo>
                <a:lnTo>
                  <a:pt x="39167" y="34759"/>
                </a:lnTo>
                <a:lnTo>
                  <a:pt x="0" y="93495"/>
                </a:lnTo>
                <a:lnTo>
                  <a:pt x="0" y="123687"/>
                </a:lnTo>
                <a:lnTo>
                  <a:pt x="25687" y="156797"/>
                </a:lnTo>
                <a:lnTo>
                  <a:pt x="64855" y="126732"/>
                </a:lnTo>
                <a:lnTo>
                  <a:pt x="85497" y="110113"/>
                </a:lnTo>
                <a:lnTo>
                  <a:pt x="39167" y="110113"/>
                </a:lnTo>
                <a:lnTo>
                  <a:pt x="46797" y="79921"/>
                </a:lnTo>
                <a:lnTo>
                  <a:pt x="72358" y="46810"/>
                </a:lnTo>
                <a:lnTo>
                  <a:pt x="119156" y="30192"/>
                </a:lnTo>
                <a:lnTo>
                  <a:pt x="93595" y="0"/>
                </a:lnTo>
                <a:close/>
              </a:path>
              <a:path w="144844" h="170371">
                <a:moveTo>
                  <a:pt x="144844" y="46810"/>
                </a:moveTo>
                <a:lnTo>
                  <a:pt x="107075" y="63302"/>
                </a:lnTo>
                <a:lnTo>
                  <a:pt x="76936" y="76876"/>
                </a:lnTo>
                <a:lnTo>
                  <a:pt x="39167" y="110113"/>
                </a:lnTo>
                <a:lnTo>
                  <a:pt x="85497" y="110113"/>
                </a:lnTo>
                <a:lnTo>
                  <a:pt x="111653" y="89055"/>
                </a:lnTo>
                <a:lnTo>
                  <a:pt x="141757" y="89055"/>
                </a:lnTo>
                <a:lnTo>
                  <a:pt x="144844" y="4681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2" name="object 52"/>
          <p:cNvSpPr/>
          <p:nvPr/>
        </p:nvSpPr>
        <p:spPr>
          <a:xfrm>
            <a:off x="8150326" y="2592020"/>
            <a:ext cx="199144" cy="242808"/>
          </a:xfrm>
          <a:custGeom>
            <a:avLst/>
            <a:gdLst/>
            <a:ahLst/>
            <a:cxnLst/>
            <a:rect l="l" t="t" r="r" b="b"/>
            <a:pathLst>
              <a:path w="199144" h="242808">
                <a:moveTo>
                  <a:pt x="131237" y="0"/>
                </a:moveTo>
                <a:lnTo>
                  <a:pt x="63456" y="4566"/>
                </a:lnTo>
                <a:lnTo>
                  <a:pt x="33190" y="30192"/>
                </a:lnTo>
                <a:lnTo>
                  <a:pt x="3052" y="79921"/>
                </a:lnTo>
                <a:lnTo>
                  <a:pt x="0" y="140306"/>
                </a:lnTo>
                <a:lnTo>
                  <a:pt x="7630" y="170371"/>
                </a:lnTo>
                <a:lnTo>
                  <a:pt x="37768" y="191557"/>
                </a:lnTo>
                <a:lnTo>
                  <a:pt x="58878" y="233801"/>
                </a:lnTo>
                <a:lnTo>
                  <a:pt x="101098" y="242808"/>
                </a:lnTo>
                <a:lnTo>
                  <a:pt x="126786" y="220227"/>
                </a:lnTo>
                <a:lnTo>
                  <a:pt x="169006" y="220227"/>
                </a:lnTo>
                <a:lnTo>
                  <a:pt x="182455" y="195997"/>
                </a:lnTo>
                <a:lnTo>
                  <a:pt x="101098" y="195997"/>
                </a:lnTo>
                <a:lnTo>
                  <a:pt x="93595" y="156797"/>
                </a:lnTo>
                <a:lnTo>
                  <a:pt x="51375" y="156797"/>
                </a:lnTo>
                <a:lnTo>
                  <a:pt x="51375" y="93495"/>
                </a:lnTo>
                <a:lnTo>
                  <a:pt x="67907" y="58862"/>
                </a:lnTo>
                <a:lnTo>
                  <a:pt x="93595" y="37677"/>
                </a:lnTo>
                <a:lnTo>
                  <a:pt x="174082" y="37677"/>
                </a:lnTo>
                <a:lnTo>
                  <a:pt x="178034" y="21185"/>
                </a:lnTo>
                <a:lnTo>
                  <a:pt x="131237" y="0"/>
                </a:lnTo>
                <a:close/>
              </a:path>
              <a:path w="199144" h="242808">
                <a:moveTo>
                  <a:pt x="187063" y="140306"/>
                </a:moveTo>
                <a:lnTo>
                  <a:pt x="152474" y="170371"/>
                </a:lnTo>
                <a:lnTo>
                  <a:pt x="122208" y="170371"/>
                </a:lnTo>
                <a:lnTo>
                  <a:pt x="101098" y="195997"/>
                </a:lnTo>
                <a:lnTo>
                  <a:pt x="182455" y="195997"/>
                </a:lnTo>
                <a:lnTo>
                  <a:pt x="199144" y="165931"/>
                </a:lnTo>
                <a:lnTo>
                  <a:pt x="187063" y="140306"/>
                </a:lnTo>
                <a:close/>
              </a:path>
              <a:path w="199144" h="242808">
                <a:moveTo>
                  <a:pt x="84566" y="72436"/>
                </a:moveTo>
                <a:lnTo>
                  <a:pt x="67907" y="105546"/>
                </a:lnTo>
                <a:lnTo>
                  <a:pt x="51375" y="156797"/>
                </a:lnTo>
                <a:lnTo>
                  <a:pt x="93595" y="156797"/>
                </a:lnTo>
                <a:lnTo>
                  <a:pt x="105676" y="114680"/>
                </a:lnTo>
                <a:lnTo>
                  <a:pt x="105676" y="76876"/>
                </a:lnTo>
                <a:lnTo>
                  <a:pt x="84566" y="72436"/>
                </a:lnTo>
                <a:close/>
              </a:path>
              <a:path w="199144" h="242808">
                <a:moveTo>
                  <a:pt x="174082" y="37677"/>
                </a:moveTo>
                <a:lnTo>
                  <a:pt x="93595" y="37677"/>
                </a:lnTo>
                <a:lnTo>
                  <a:pt x="135815" y="46810"/>
                </a:lnTo>
                <a:lnTo>
                  <a:pt x="169005" y="58862"/>
                </a:lnTo>
                <a:lnTo>
                  <a:pt x="174082" y="376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3" name="object 53"/>
          <p:cNvSpPr/>
          <p:nvPr/>
        </p:nvSpPr>
        <p:spPr>
          <a:xfrm>
            <a:off x="7254213" y="3272111"/>
            <a:ext cx="181048" cy="177856"/>
          </a:xfrm>
          <a:custGeom>
            <a:avLst/>
            <a:gdLst/>
            <a:ahLst/>
            <a:cxnLst/>
            <a:rect l="l" t="t" r="r" b="b"/>
            <a:pathLst>
              <a:path w="181048" h="177856">
                <a:moveTo>
                  <a:pt x="12068" y="0"/>
                </a:moveTo>
                <a:lnTo>
                  <a:pt x="0" y="21058"/>
                </a:lnTo>
                <a:lnTo>
                  <a:pt x="46772" y="72309"/>
                </a:lnTo>
                <a:lnTo>
                  <a:pt x="152436" y="165804"/>
                </a:lnTo>
                <a:lnTo>
                  <a:pt x="181048" y="177856"/>
                </a:lnTo>
                <a:lnTo>
                  <a:pt x="122170" y="105546"/>
                </a:lnTo>
                <a:lnTo>
                  <a:pt x="33190" y="12051"/>
                </a:lnTo>
                <a:lnTo>
                  <a:pt x="1206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4" name="object 54"/>
          <p:cNvSpPr/>
          <p:nvPr/>
        </p:nvSpPr>
        <p:spPr>
          <a:xfrm>
            <a:off x="6990200" y="3174049"/>
            <a:ext cx="229309" cy="107069"/>
          </a:xfrm>
          <a:custGeom>
            <a:avLst/>
            <a:gdLst/>
            <a:ahLst/>
            <a:cxnLst/>
            <a:rect l="l" t="t" r="r" b="b"/>
            <a:pathLst>
              <a:path w="229309" h="107069">
                <a:moveTo>
                  <a:pt x="30164" y="0"/>
                </a:moveTo>
                <a:lnTo>
                  <a:pt x="0" y="13573"/>
                </a:lnTo>
                <a:lnTo>
                  <a:pt x="21122" y="42244"/>
                </a:lnTo>
                <a:lnTo>
                  <a:pt x="76936" y="67869"/>
                </a:lnTo>
                <a:lnTo>
                  <a:pt x="140304" y="102502"/>
                </a:lnTo>
                <a:lnTo>
                  <a:pt x="182549" y="107069"/>
                </a:lnTo>
                <a:lnTo>
                  <a:pt x="215740" y="102502"/>
                </a:lnTo>
                <a:lnTo>
                  <a:pt x="229309" y="76876"/>
                </a:lnTo>
                <a:lnTo>
                  <a:pt x="144831" y="63302"/>
                </a:lnTo>
                <a:lnTo>
                  <a:pt x="3016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5" name="object 55"/>
          <p:cNvSpPr/>
          <p:nvPr/>
        </p:nvSpPr>
        <p:spPr>
          <a:xfrm>
            <a:off x="6803123" y="3101739"/>
            <a:ext cx="357557" cy="259299"/>
          </a:xfrm>
          <a:custGeom>
            <a:avLst/>
            <a:gdLst/>
            <a:ahLst/>
            <a:cxnLst/>
            <a:rect l="l" t="t" r="r" b="b"/>
            <a:pathLst>
              <a:path w="357557" h="259299">
                <a:moveTo>
                  <a:pt x="16595" y="0"/>
                </a:moveTo>
                <a:lnTo>
                  <a:pt x="0" y="30065"/>
                </a:lnTo>
                <a:lnTo>
                  <a:pt x="21122" y="107068"/>
                </a:lnTo>
                <a:lnTo>
                  <a:pt x="46772" y="144746"/>
                </a:lnTo>
                <a:lnTo>
                  <a:pt x="81463" y="200564"/>
                </a:lnTo>
                <a:lnTo>
                  <a:pt x="114654" y="247248"/>
                </a:lnTo>
                <a:lnTo>
                  <a:pt x="156899" y="259299"/>
                </a:lnTo>
                <a:lnTo>
                  <a:pt x="233836" y="259299"/>
                </a:lnTo>
                <a:lnTo>
                  <a:pt x="285135" y="247248"/>
                </a:lnTo>
                <a:lnTo>
                  <a:pt x="343976" y="229107"/>
                </a:lnTo>
                <a:lnTo>
                  <a:pt x="347046" y="221622"/>
                </a:lnTo>
                <a:lnTo>
                  <a:pt x="182549" y="221622"/>
                </a:lnTo>
                <a:lnTo>
                  <a:pt x="140304" y="203481"/>
                </a:lnTo>
                <a:lnTo>
                  <a:pt x="114654" y="174811"/>
                </a:lnTo>
                <a:lnTo>
                  <a:pt x="81463" y="123560"/>
                </a:lnTo>
                <a:lnTo>
                  <a:pt x="55813" y="72309"/>
                </a:lnTo>
                <a:lnTo>
                  <a:pt x="16595" y="0"/>
                </a:lnTo>
                <a:close/>
              </a:path>
              <a:path w="357557" h="259299">
                <a:moveTo>
                  <a:pt x="327380" y="186990"/>
                </a:moveTo>
                <a:lnTo>
                  <a:pt x="267026" y="208048"/>
                </a:lnTo>
                <a:lnTo>
                  <a:pt x="182549" y="221622"/>
                </a:lnTo>
                <a:lnTo>
                  <a:pt x="347046" y="221622"/>
                </a:lnTo>
                <a:lnTo>
                  <a:pt x="357557" y="195997"/>
                </a:lnTo>
                <a:lnTo>
                  <a:pt x="327380" y="18699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6" name="object 56"/>
          <p:cNvSpPr/>
          <p:nvPr/>
        </p:nvSpPr>
        <p:spPr>
          <a:xfrm>
            <a:off x="8541113" y="3225300"/>
            <a:ext cx="114705" cy="764515"/>
          </a:xfrm>
          <a:custGeom>
            <a:avLst/>
            <a:gdLst/>
            <a:ahLst/>
            <a:cxnLst/>
            <a:rect l="l" t="t" r="r" b="b"/>
            <a:pathLst>
              <a:path w="114705" h="764515">
                <a:moveTo>
                  <a:pt x="21109" y="0"/>
                </a:moveTo>
                <a:lnTo>
                  <a:pt x="0" y="16618"/>
                </a:lnTo>
                <a:lnTo>
                  <a:pt x="33190" y="182550"/>
                </a:lnTo>
                <a:lnTo>
                  <a:pt x="58878" y="336303"/>
                </a:lnTo>
                <a:lnTo>
                  <a:pt x="72358" y="458468"/>
                </a:lnTo>
                <a:lnTo>
                  <a:pt x="84439" y="577589"/>
                </a:lnTo>
                <a:lnTo>
                  <a:pt x="98046" y="764515"/>
                </a:lnTo>
                <a:lnTo>
                  <a:pt x="114705" y="731342"/>
                </a:lnTo>
                <a:lnTo>
                  <a:pt x="101098" y="484093"/>
                </a:lnTo>
                <a:lnTo>
                  <a:pt x="79988" y="294059"/>
                </a:lnTo>
                <a:lnTo>
                  <a:pt x="33190" y="72436"/>
                </a:lnTo>
                <a:lnTo>
                  <a:pt x="2110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7" name="object 57"/>
          <p:cNvSpPr/>
          <p:nvPr/>
        </p:nvSpPr>
        <p:spPr>
          <a:xfrm>
            <a:off x="8005482" y="3059496"/>
            <a:ext cx="89017" cy="131172"/>
          </a:xfrm>
          <a:custGeom>
            <a:avLst/>
            <a:gdLst/>
            <a:ahLst/>
            <a:cxnLst/>
            <a:rect l="l" t="t" r="r" b="b"/>
            <a:pathLst>
              <a:path w="89017" h="131172">
                <a:moveTo>
                  <a:pt x="46797" y="0"/>
                </a:moveTo>
                <a:lnTo>
                  <a:pt x="12080" y="72309"/>
                </a:lnTo>
                <a:lnTo>
                  <a:pt x="0" y="119120"/>
                </a:lnTo>
                <a:lnTo>
                  <a:pt x="33190" y="131172"/>
                </a:lnTo>
                <a:lnTo>
                  <a:pt x="55826" y="72309"/>
                </a:lnTo>
                <a:lnTo>
                  <a:pt x="89017" y="4566"/>
                </a:lnTo>
                <a:lnTo>
                  <a:pt x="4679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8" name="object 58"/>
          <p:cNvSpPr/>
          <p:nvPr/>
        </p:nvSpPr>
        <p:spPr>
          <a:xfrm>
            <a:off x="8056858" y="3115313"/>
            <a:ext cx="76936" cy="109986"/>
          </a:xfrm>
          <a:custGeom>
            <a:avLst/>
            <a:gdLst/>
            <a:ahLst/>
            <a:cxnLst/>
            <a:rect l="l" t="t" r="r" b="b"/>
            <a:pathLst>
              <a:path w="76936" h="109986">
                <a:moveTo>
                  <a:pt x="76936" y="0"/>
                </a:moveTo>
                <a:lnTo>
                  <a:pt x="42219" y="2917"/>
                </a:lnTo>
                <a:lnTo>
                  <a:pt x="16531" y="28543"/>
                </a:lnTo>
                <a:lnTo>
                  <a:pt x="0" y="88928"/>
                </a:lnTo>
                <a:lnTo>
                  <a:pt x="33190" y="109986"/>
                </a:lnTo>
                <a:lnTo>
                  <a:pt x="42219" y="67869"/>
                </a:lnTo>
                <a:lnTo>
                  <a:pt x="7693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9" name="object 59"/>
          <p:cNvSpPr/>
          <p:nvPr/>
        </p:nvSpPr>
        <p:spPr>
          <a:xfrm>
            <a:off x="8201702" y="3187623"/>
            <a:ext cx="75410" cy="140306"/>
          </a:xfrm>
          <a:custGeom>
            <a:avLst/>
            <a:gdLst/>
            <a:ahLst/>
            <a:cxnLst/>
            <a:rect l="l" t="t" r="r" b="b"/>
            <a:pathLst>
              <a:path w="75410" h="140306">
                <a:moveTo>
                  <a:pt x="42219" y="0"/>
                </a:moveTo>
                <a:lnTo>
                  <a:pt x="16531" y="28670"/>
                </a:lnTo>
                <a:lnTo>
                  <a:pt x="0" y="75354"/>
                </a:lnTo>
                <a:lnTo>
                  <a:pt x="0" y="140306"/>
                </a:lnTo>
                <a:lnTo>
                  <a:pt x="24034" y="105546"/>
                </a:lnTo>
                <a:lnTo>
                  <a:pt x="49722" y="54295"/>
                </a:lnTo>
                <a:lnTo>
                  <a:pt x="75410" y="7611"/>
                </a:lnTo>
                <a:lnTo>
                  <a:pt x="4221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0" name="object 60"/>
          <p:cNvSpPr/>
          <p:nvPr/>
        </p:nvSpPr>
        <p:spPr>
          <a:xfrm>
            <a:off x="8171436" y="3403283"/>
            <a:ext cx="288162" cy="179378"/>
          </a:xfrm>
          <a:custGeom>
            <a:avLst/>
            <a:gdLst/>
            <a:ahLst/>
            <a:cxnLst/>
            <a:rect l="l" t="t" r="r" b="b"/>
            <a:pathLst>
              <a:path w="288162" h="179378">
                <a:moveTo>
                  <a:pt x="0" y="0"/>
                </a:moveTo>
                <a:lnTo>
                  <a:pt x="4578" y="60258"/>
                </a:lnTo>
                <a:lnTo>
                  <a:pt x="98173" y="64824"/>
                </a:lnTo>
                <a:lnTo>
                  <a:pt x="152474" y="85883"/>
                </a:lnTo>
                <a:lnTo>
                  <a:pt x="238439" y="137134"/>
                </a:lnTo>
                <a:lnTo>
                  <a:pt x="288162" y="179378"/>
                </a:lnTo>
                <a:lnTo>
                  <a:pt x="288162" y="119120"/>
                </a:lnTo>
                <a:lnTo>
                  <a:pt x="224832" y="76876"/>
                </a:lnTo>
                <a:lnTo>
                  <a:pt x="152474" y="39199"/>
                </a:lnTo>
                <a:lnTo>
                  <a:pt x="72485" y="9006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1" name="object 61"/>
          <p:cNvSpPr/>
          <p:nvPr/>
        </p:nvSpPr>
        <p:spPr>
          <a:xfrm>
            <a:off x="8136846" y="3276551"/>
            <a:ext cx="221653" cy="756993"/>
          </a:xfrm>
          <a:custGeom>
            <a:avLst/>
            <a:gdLst/>
            <a:ahLst/>
            <a:cxnLst/>
            <a:rect l="l" t="t" r="r" b="b"/>
            <a:pathLst>
              <a:path w="221653" h="756993">
                <a:moveTo>
                  <a:pt x="46670" y="0"/>
                </a:moveTo>
                <a:lnTo>
                  <a:pt x="25560" y="0"/>
                </a:lnTo>
                <a:lnTo>
                  <a:pt x="0" y="67869"/>
                </a:lnTo>
                <a:lnTo>
                  <a:pt x="9028" y="177983"/>
                </a:lnTo>
                <a:lnTo>
                  <a:pt x="16531" y="242808"/>
                </a:lnTo>
                <a:lnTo>
                  <a:pt x="67780" y="369413"/>
                </a:lnTo>
                <a:lnTo>
                  <a:pt x="114578" y="476482"/>
                </a:lnTo>
                <a:lnTo>
                  <a:pt x="149295" y="551963"/>
                </a:lnTo>
                <a:lnTo>
                  <a:pt x="200543" y="756993"/>
                </a:lnTo>
                <a:lnTo>
                  <a:pt x="221653" y="658981"/>
                </a:lnTo>
                <a:lnTo>
                  <a:pt x="182485" y="530778"/>
                </a:lnTo>
                <a:lnTo>
                  <a:pt x="140266" y="441849"/>
                </a:lnTo>
                <a:lnTo>
                  <a:pt x="98046" y="339347"/>
                </a:lnTo>
                <a:lnTo>
                  <a:pt x="64855" y="242808"/>
                </a:lnTo>
                <a:lnTo>
                  <a:pt x="55699" y="156924"/>
                </a:lnTo>
                <a:lnTo>
                  <a:pt x="51248" y="58862"/>
                </a:lnTo>
                <a:lnTo>
                  <a:pt x="4667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2" name="object 62"/>
          <p:cNvSpPr/>
          <p:nvPr/>
        </p:nvSpPr>
        <p:spPr>
          <a:xfrm>
            <a:off x="7924095" y="2898131"/>
            <a:ext cx="362046" cy="292536"/>
          </a:xfrm>
          <a:custGeom>
            <a:avLst/>
            <a:gdLst/>
            <a:ahLst/>
            <a:cxnLst/>
            <a:rect l="l" t="t" r="r" b="b"/>
            <a:pathLst>
              <a:path w="362046" h="292536">
                <a:moveTo>
                  <a:pt x="301198" y="55817"/>
                </a:moveTo>
                <a:lnTo>
                  <a:pt x="217202" y="55817"/>
                </a:lnTo>
                <a:lnTo>
                  <a:pt x="251919" y="72436"/>
                </a:lnTo>
                <a:lnTo>
                  <a:pt x="226231" y="110113"/>
                </a:lnTo>
                <a:lnTo>
                  <a:pt x="233861" y="140179"/>
                </a:lnTo>
                <a:lnTo>
                  <a:pt x="259422" y="156797"/>
                </a:lnTo>
                <a:lnTo>
                  <a:pt x="298717" y="156797"/>
                </a:lnTo>
                <a:lnTo>
                  <a:pt x="277607" y="203608"/>
                </a:lnTo>
                <a:lnTo>
                  <a:pt x="277607" y="275918"/>
                </a:lnTo>
                <a:lnTo>
                  <a:pt x="298717" y="292536"/>
                </a:lnTo>
                <a:lnTo>
                  <a:pt x="319827" y="259299"/>
                </a:lnTo>
                <a:lnTo>
                  <a:pt x="327329" y="220100"/>
                </a:lnTo>
                <a:lnTo>
                  <a:pt x="353017" y="177983"/>
                </a:lnTo>
                <a:lnTo>
                  <a:pt x="362046" y="149313"/>
                </a:lnTo>
                <a:lnTo>
                  <a:pt x="336358" y="123687"/>
                </a:lnTo>
                <a:lnTo>
                  <a:pt x="306220" y="114553"/>
                </a:lnTo>
                <a:lnTo>
                  <a:pt x="268451" y="114553"/>
                </a:lnTo>
                <a:lnTo>
                  <a:pt x="301198" y="55817"/>
                </a:lnTo>
                <a:close/>
              </a:path>
              <a:path w="362046" h="292536">
                <a:moveTo>
                  <a:pt x="242890" y="0"/>
                </a:moveTo>
                <a:lnTo>
                  <a:pt x="187063" y="4566"/>
                </a:lnTo>
                <a:lnTo>
                  <a:pt x="123734" y="55817"/>
                </a:lnTo>
                <a:lnTo>
                  <a:pt x="76936" y="58862"/>
                </a:lnTo>
                <a:lnTo>
                  <a:pt x="64855" y="79921"/>
                </a:lnTo>
                <a:lnTo>
                  <a:pt x="13606" y="165931"/>
                </a:lnTo>
                <a:lnTo>
                  <a:pt x="0" y="229234"/>
                </a:lnTo>
                <a:lnTo>
                  <a:pt x="39167" y="238241"/>
                </a:lnTo>
                <a:lnTo>
                  <a:pt x="43745" y="191557"/>
                </a:lnTo>
                <a:lnTo>
                  <a:pt x="69306" y="156797"/>
                </a:lnTo>
                <a:lnTo>
                  <a:pt x="98046" y="110113"/>
                </a:lnTo>
                <a:lnTo>
                  <a:pt x="149294" y="110113"/>
                </a:lnTo>
                <a:lnTo>
                  <a:pt x="217202" y="55817"/>
                </a:lnTo>
                <a:lnTo>
                  <a:pt x="301198" y="55817"/>
                </a:lnTo>
                <a:lnTo>
                  <a:pt x="306220" y="46810"/>
                </a:lnTo>
                <a:lnTo>
                  <a:pt x="296743" y="30192"/>
                </a:lnTo>
                <a:lnTo>
                  <a:pt x="242890" y="30192"/>
                </a:lnTo>
                <a:lnTo>
                  <a:pt x="242890" y="0"/>
                </a:lnTo>
                <a:close/>
              </a:path>
              <a:path w="362046" h="292536">
                <a:moveTo>
                  <a:pt x="294139" y="25625"/>
                </a:moveTo>
                <a:lnTo>
                  <a:pt x="242890" y="30192"/>
                </a:lnTo>
                <a:lnTo>
                  <a:pt x="296743" y="30192"/>
                </a:lnTo>
                <a:lnTo>
                  <a:pt x="294139" y="2562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3" name="object 63"/>
          <p:cNvSpPr/>
          <p:nvPr/>
        </p:nvSpPr>
        <p:spPr>
          <a:xfrm>
            <a:off x="6880059" y="3293170"/>
            <a:ext cx="297216" cy="229234"/>
          </a:xfrm>
          <a:custGeom>
            <a:avLst/>
            <a:gdLst/>
            <a:ahLst/>
            <a:cxnLst/>
            <a:rect l="l" t="t" r="r" b="b"/>
            <a:pathLst>
              <a:path w="297216" h="229234">
                <a:moveTo>
                  <a:pt x="0" y="0"/>
                </a:moveTo>
                <a:lnTo>
                  <a:pt x="46772" y="84488"/>
                </a:lnTo>
                <a:lnTo>
                  <a:pt x="93544" y="144746"/>
                </a:lnTo>
                <a:lnTo>
                  <a:pt x="140304" y="186990"/>
                </a:lnTo>
                <a:lnTo>
                  <a:pt x="224794" y="229234"/>
                </a:lnTo>
                <a:lnTo>
                  <a:pt x="267039" y="221622"/>
                </a:lnTo>
                <a:lnTo>
                  <a:pt x="288162" y="195997"/>
                </a:lnTo>
                <a:lnTo>
                  <a:pt x="289973" y="182423"/>
                </a:lnTo>
                <a:lnTo>
                  <a:pt x="233848" y="182423"/>
                </a:lnTo>
                <a:lnTo>
                  <a:pt x="203671" y="170371"/>
                </a:lnTo>
                <a:lnTo>
                  <a:pt x="156899" y="140306"/>
                </a:lnTo>
                <a:lnTo>
                  <a:pt x="110140" y="98062"/>
                </a:lnTo>
                <a:lnTo>
                  <a:pt x="54313" y="37677"/>
                </a:lnTo>
                <a:lnTo>
                  <a:pt x="0" y="0"/>
                </a:lnTo>
                <a:close/>
              </a:path>
              <a:path w="297216" h="229234">
                <a:moveTo>
                  <a:pt x="245917" y="21185"/>
                </a:moveTo>
                <a:lnTo>
                  <a:pt x="250444" y="76876"/>
                </a:lnTo>
                <a:lnTo>
                  <a:pt x="254971" y="135739"/>
                </a:lnTo>
                <a:lnTo>
                  <a:pt x="250444" y="170371"/>
                </a:lnTo>
                <a:lnTo>
                  <a:pt x="233848" y="182423"/>
                </a:lnTo>
                <a:lnTo>
                  <a:pt x="289973" y="182423"/>
                </a:lnTo>
                <a:lnTo>
                  <a:pt x="297216" y="128127"/>
                </a:lnTo>
                <a:lnTo>
                  <a:pt x="292689" y="63302"/>
                </a:lnTo>
                <a:lnTo>
                  <a:pt x="280621" y="42244"/>
                </a:lnTo>
                <a:lnTo>
                  <a:pt x="245917" y="2118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4" name="object 64"/>
          <p:cNvSpPr/>
          <p:nvPr/>
        </p:nvSpPr>
        <p:spPr>
          <a:xfrm>
            <a:off x="7844106" y="3148424"/>
            <a:ext cx="233861" cy="913765"/>
          </a:xfrm>
          <a:custGeom>
            <a:avLst/>
            <a:gdLst/>
            <a:ahLst/>
            <a:cxnLst/>
            <a:rect l="l" t="t" r="r" b="b"/>
            <a:pathLst>
              <a:path w="233861" h="913765">
                <a:moveTo>
                  <a:pt x="119156" y="0"/>
                </a:moveTo>
                <a:lnTo>
                  <a:pt x="76936" y="9006"/>
                </a:lnTo>
                <a:lnTo>
                  <a:pt x="51248" y="98062"/>
                </a:lnTo>
                <a:lnTo>
                  <a:pt x="33190" y="195997"/>
                </a:lnTo>
                <a:lnTo>
                  <a:pt x="25687" y="336303"/>
                </a:lnTo>
                <a:lnTo>
                  <a:pt x="30138" y="429798"/>
                </a:lnTo>
                <a:lnTo>
                  <a:pt x="37768" y="511114"/>
                </a:lnTo>
                <a:lnTo>
                  <a:pt x="51248" y="595602"/>
                </a:lnTo>
                <a:lnTo>
                  <a:pt x="51248" y="693664"/>
                </a:lnTo>
                <a:lnTo>
                  <a:pt x="16531" y="791625"/>
                </a:lnTo>
                <a:lnTo>
                  <a:pt x="0" y="871546"/>
                </a:lnTo>
                <a:lnTo>
                  <a:pt x="21109" y="901701"/>
                </a:lnTo>
                <a:lnTo>
                  <a:pt x="58878" y="913765"/>
                </a:lnTo>
                <a:lnTo>
                  <a:pt x="105549" y="910746"/>
                </a:lnTo>
                <a:lnTo>
                  <a:pt x="133719" y="885120"/>
                </a:lnTo>
                <a:lnTo>
                  <a:pt x="76936" y="885120"/>
                </a:lnTo>
                <a:lnTo>
                  <a:pt x="51248" y="876075"/>
                </a:lnTo>
                <a:lnTo>
                  <a:pt x="42219" y="854966"/>
                </a:lnTo>
                <a:lnTo>
                  <a:pt x="63329" y="791625"/>
                </a:lnTo>
                <a:lnTo>
                  <a:pt x="84439" y="714723"/>
                </a:lnTo>
                <a:lnTo>
                  <a:pt x="98046" y="654465"/>
                </a:lnTo>
                <a:lnTo>
                  <a:pt x="89017" y="569977"/>
                </a:lnTo>
                <a:lnTo>
                  <a:pt x="72358" y="441849"/>
                </a:lnTo>
                <a:lnTo>
                  <a:pt x="72358" y="336303"/>
                </a:lnTo>
                <a:lnTo>
                  <a:pt x="76936" y="221622"/>
                </a:lnTo>
                <a:lnTo>
                  <a:pt x="84439" y="128127"/>
                </a:lnTo>
                <a:lnTo>
                  <a:pt x="105549" y="51251"/>
                </a:lnTo>
                <a:lnTo>
                  <a:pt x="119156" y="0"/>
                </a:lnTo>
                <a:close/>
              </a:path>
              <a:path w="233861" h="913765">
                <a:moveTo>
                  <a:pt x="224832" y="723730"/>
                </a:moveTo>
                <a:lnTo>
                  <a:pt x="191641" y="731342"/>
                </a:lnTo>
                <a:lnTo>
                  <a:pt x="170532" y="787109"/>
                </a:lnTo>
                <a:lnTo>
                  <a:pt x="110127" y="841392"/>
                </a:lnTo>
                <a:lnTo>
                  <a:pt x="76936" y="885120"/>
                </a:lnTo>
                <a:lnTo>
                  <a:pt x="133719" y="885120"/>
                </a:lnTo>
                <a:lnTo>
                  <a:pt x="156925" y="864011"/>
                </a:lnTo>
                <a:lnTo>
                  <a:pt x="194566" y="799173"/>
                </a:lnTo>
                <a:lnTo>
                  <a:pt x="233861" y="747960"/>
                </a:lnTo>
                <a:lnTo>
                  <a:pt x="224832" y="72373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5" name="object 65"/>
          <p:cNvSpPr/>
          <p:nvPr/>
        </p:nvSpPr>
        <p:spPr>
          <a:xfrm>
            <a:off x="7970893" y="3748594"/>
            <a:ext cx="343861" cy="416122"/>
          </a:xfrm>
          <a:custGeom>
            <a:avLst/>
            <a:gdLst/>
            <a:ahLst/>
            <a:cxnLst/>
            <a:rect l="l" t="t" r="r" b="b"/>
            <a:pathLst>
              <a:path w="343861" h="416122">
                <a:moveTo>
                  <a:pt x="30138" y="233686"/>
                </a:moveTo>
                <a:lnTo>
                  <a:pt x="0" y="259312"/>
                </a:lnTo>
                <a:lnTo>
                  <a:pt x="39167" y="318124"/>
                </a:lnTo>
                <a:lnTo>
                  <a:pt x="67780" y="360342"/>
                </a:lnTo>
                <a:lnTo>
                  <a:pt x="102497" y="395013"/>
                </a:lnTo>
                <a:lnTo>
                  <a:pt x="149295" y="416122"/>
                </a:lnTo>
                <a:lnTo>
                  <a:pt x="200543" y="411606"/>
                </a:lnTo>
                <a:lnTo>
                  <a:pt x="229088" y="373904"/>
                </a:lnTo>
                <a:lnTo>
                  <a:pt x="153873" y="373904"/>
                </a:lnTo>
                <a:lnTo>
                  <a:pt x="132763" y="369388"/>
                </a:lnTo>
                <a:lnTo>
                  <a:pt x="107075" y="352794"/>
                </a:lnTo>
                <a:lnTo>
                  <a:pt x="81387" y="327169"/>
                </a:lnTo>
                <a:lnTo>
                  <a:pt x="128185" y="313595"/>
                </a:lnTo>
                <a:lnTo>
                  <a:pt x="155050" y="292486"/>
                </a:lnTo>
                <a:lnTo>
                  <a:pt x="64855" y="292486"/>
                </a:lnTo>
                <a:lnTo>
                  <a:pt x="30138" y="233686"/>
                </a:lnTo>
                <a:close/>
              </a:path>
              <a:path w="343861" h="416122">
                <a:moveTo>
                  <a:pt x="294139" y="0"/>
                </a:moveTo>
                <a:lnTo>
                  <a:pt x="289561" y="93495"/>
                </a:lnTo>
                <a:lnTo>
                  <a:pt x="285110" y="177894"/>
                </a:lnTo>
                <a:lnTo>
                  <a:pt x="259422" y="266847"/>
                </a:lnTo>
                <a:lnTo>
                  <a:pt x="221653" y="331685"/>
                </a:lnTo>
                <a:lnTo>
                  <a:pt x="187063" y="364859"/>
                </a:lnTo>
                <a:lnTo>
                  <a:pt x="153873" y="373904"/>
                </a:lnTo>
                <a:lnTo>
                  <a:pt x="229088" y="373904"/>
                </a:lnTo>
                <a:lnTo>
                  <a:pt x="251919" y="343749"/>
                </a:lnTo>
                <a:lnTo>
                  <a:pt x="294139" y="284950"/>
                </a:lnTo>
                <a:lnTo>
                  <a:pt x="319827" y="203519"/>
                </a:lnTo>
                <a:lnTo>
                  <a:pt x="343861" y="135612"/>
                </a:lnTo>
                <a:lnTo>
                  <a:pt x="294139" y="0"/>
                </a:lnTo>
                <a:close/>
              </a:path>
              <a:path w="343861" h="416122">
                <a:moveTo>
                  <a:pt x="273029" y="131172"/>
                </a:moveTo>
                <a:lnTo>
                  <a:pt x="230809" y="186939"/>
                </a:lnTo>
                <a:lnTo>
                  <a:pt x="182485" y="233686"/>
                </a:lnTo>
                <a:lnTo>
                  <a:pt x="123607" y="271376"/>
                </a:lnTo>
                <a:lnTo>
                  <a:pt x="64855" y="292486"/>
                </a:lnTo>
                <a:lnTo>
                  <a:pt x="155050" y="292486"/>
                </a:lnTo>
                <a:lnTo>
                  <a:pt x="170404" y="280421"/>
                </a:lnTo>
                <a:lnTo>
                  <a:pt x="221653" y="245738"/>
                </a:lnTo>
                <a:lnTo>
                  <a:pt x="254844" y="195984"/>
                </a:lnTo>
                <a:lnTo>
                  <a:pt x="273029" y="1311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6" name="object 66"/>
          <p:cNvSpPr/>
          <p:nvPr/>
        </p:nvSpPr>
        <p:spPr>
          <a:xfrm>
            <a:off x="8328362" y="2809203"/>
            <a:ext cx="161502" cy="1393216"/>
          </a:xfrm>
          <a:custGeom>
            <a:avLst/>
            <a:gdLst/>
            <a:ahLst/>
            <a:cxnLst/>
            <a:rect l="l" t="t" r="r" b="b"/>
            <a:pathLst>
              <a:path w="161502" h="1393216">
                <a:moveTo>
                  <a:pt x="46797" y="0"/>
                </a:moveTo>
                <a:lnTo>
                  <a:pt x="21109" y="21058"/>
                </a:lnTo>
                <a:lnTo>
                  <a:pt x="58878" y="109986"/>
                </a:lnTo>
                <a:lnTo>
                  <a:pt x="84566" y="177856"/>
                </a:lnTo>
                <a:lnTo>
                  <a:pt x="102624" y="271351"/>
                </a:lnTo>
                <a:lnTo>
                  <a:pt x="110127" y="373980"/>
                </a:lnTo>
                <a:lnTo>
                  <a:pt x="114705" y="453774"/>
                </a:lnTo>
                <a:lnTo>
                  <a:pt x="114705" y="577462"/>
                </a:lnTo>
                <a:lnTo>
                  <a:pt x="110127" y="713201"/>
                </a:lnTo>
                <a:lnTo>
                  <a:pt x="102624" y="857947"/>
                </a:lnTo>
                <a:lnTo>
                  <a:pt x="76936" y="993686"/>
                </a:lnTo>
                <a:lnTo>
                  <a:pt x="42219" y="1156484"/>
                </a:lnTo>
                <a:lnTo>
                  <a:pt x="21109" y="1210767"/>
                </a:lnTo>
                <a:lnTo>
                  <a:pt x="9028" y="1278624"/>
                </a:lnTo>
                <a:lnTo>
                  <a:pt x="0" y="1390197"/>
                </a:lnTo>
                <a:lnTo>
                  <a:pt x="21109" y="1393216"/>
                </a:lnTo>
                <a:lnTo>
                  <a:pt x="42219" y="1338933"/>
                </a:lnTo>
                <a:lnTo>
                  <a:pt x="76936" y="1180613"/>
                </a:lnTo>
                <a:lnTo>
                  <a:pt x="114705" y="1044937"/>
                </a:lnTo>
                <a:lnTo>
                  <a:pt x="149422" y="871521"/>
                </a:lnTo>
                <a:lnTo>
                  <a:pt x="152346" y="734259"/>
                </a:lnTo>
                <a:lnTo>
                  <a:pt x="161502" y="582029"/>
                </a:lnTo>
                <a:lnTo>
                  <a:pt x="152346" y="420664"/>
                </a:lnTo>
                <a:lnTo>
                  <a:pt x="135814" y="271351"/>
                </a:lnTo>
                <a:lnTo>
                  <a:pt x="102624" y="126605"/>
                </a:lnTo>
                <a:lnTo>
                  <a:pt x="58878" y="33110"/>
                </a:lnTo>
                <a:lnTo>
                  <a:pt x="4679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7" name="object 67"/>
          <p:cNvSpPr/>
          <p:nvPr/>
        </p:nvSpPr>
        <p:spPr>
          <a:xfrm>
            <a:off x="6952482" y="3421297"/>
            <a:ext cx="440560" cy="285052"/>
          </a:xfrm>
          <a:custGeom>
            <a:avLst/>
            <a:gdLst/>
            <a:ahLst/>
            <a:cxnLst/>
            <a:rect l="l" t="t" r="r" b="b"/>
            <a:pathLst>
              <a:path w="440560" h="285052">
                <a:moveTo>
                  <a:pt x="334921" y="0"/>
                </a:moveTo>
                <a:lnTo>
                  <a:pt x="267026" y="4566"/>
                </a:lnTo>
                <a:lnTo>
                  <a:pt x="211212" y="33237"/>
                </a:lnTo>
                <a:lnTo>
                  <a:pt x="173495" y="72436"/>
                </a:lnTo>
                <a:lnTo>
                  <a:pt x="114654" y="77003"/>
                </a:lnTo>
                <a:lnTo>
                  <a:pt x="42245" y="152357"/>
                </a:lnTo>
                <a:lnTo>
                  <a:pt x="0" y="229234"/>
                </a:lnTo>
                <a:lnTo>
                  <a:pt x="3013" y="285052"/>
                </a:lnTo>
                <a:lnTo>
                  <a:pt x="42245" y="241285"/>
                </a:lnTo>
                <a:lnTo>
                  <a:pt x="79963" y="156924"/>
                </a:lnTo>
                <a:lnTo>
                  <a:pt x="135777" y="110113"/>
                </a:lnTo>
                <a:lnTo>
                  <a:pt x="241389" y="58862"/>
                </a:lnTo>
                <a:lnTo>
                  <a:pt x="285874" y="58862"/>
                </a:lnTo>
                <a:lnTo>
                  <a:pt x="288149" y="51377"/>
                </a:lnTo>
                <a:lnTo>
                  <a:pt x="420308" y="51377"/>
                </a:lnTo>
                <a:lnTo>
                  <a:pt x="440560" y="46810"/>
                </a:lnTo>
                <a:lnTo>
                  <a:pt x="398340" y="25752"/>
                </a:lnTo>
                <a:lnTo>
                  <a:pt x="334921" y="0"/>
                </a:lnTo>
                <a:close/>
              </a:path>
              <a:path w="440560" h="285052">
                <a:moveTo>
                  <a:pt x="285874" y="58862"/>
                </a:moveTo>
                <a:lnTo>
                  <a:pt x="241389" y="58862"/>
                </a:lnTo>
                <a:lnTo>
                  <a:pt x="241389" y="126732"/>
                </a:lnTo>
                <a:lnTo>
                  <a:pt x="262512" y="135739"/>
                </a:lnTo>
                <a:lnTo>
                  <a:pt x="285874" y="58862"/>
                </a:lnTo>
                <a:close/>
              </a:path>
              <a:path w="440560" h="285052">
                <a:moveTo>
                  <a:pt x="420308" y="51377"/>
                </a:moveTo>
                <a:lnTo>
                  <a:pt x="356044" y="51377"/>
                </a:lnTo>
                <a:lnTo>
                  <a:pt x="407369" y="54295"/>
                </a:lnTo>
                <a:lnTo>
                  <a:pt x="420308" y="513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8" name="object 68"/>
          <p:cNvSpPr/>
          <p:nvPr/>
        </p:nvSpPr>
        <p:spPr>
          <a:xfrm>
            <a:off x="6679414" y="3068503"/>
            <a:ext cx="144831" cy="539785"/>
          </a:xfrm>
          <a:custGeom>
            <a:avLst/>
            <a:gdLst/>
            <a:ahLst/>
            <a:cxnLst/>
            <a:rect l="l" t="t" r="r" b="b"/>
            <a:pathLst>
              <a:path w="144831" h="539785">
                <a:moveTo>
                  <a:pt x="144831" y="0"/>
                </a:moveTo>
                <a:lnTo>
                  <a:pt x="76936" y="21185"/>
                </a:lnTo>
                <a:lnTo>
                  <a:pt x="30164" y="105546"/>
                </a:lnTo>
                <a:lnTo>
                  <a:pt x="13568" y="191557"/>
                </a:lnTo>
                <a:lnTo>
                  <a:pt x="0" y="275918"/>
                </a:lnTo>
                <a:lnTo>
                  <a:pt x="4527" y="378547"/>
                </a:lnTo>
                <a:lnTo>
                  <a:pt x="21122" y="458468"/>
                </a:lnTo>
                <a:lnTo>
                  <a:pt x="51286" y="539785"/>
                </a:lnTo>
                <a:lnTo>
                  <a:pt x="55813" y="484093"/>
                </a:lnTo>
                <a:lnTo>
                  <a:pt x="42232" y="343787"/>
                </a:lnTo>
                <a:lnTo>
                  <a:pt x="55813" y="220227"/>
                </a:lnTo>
                <a:lnTo>
                  <a:pt x="72409" y="131172"/>
                </a:lnTo>
                <a:lnTo>
                  <a:pt x="14483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9" name="object 69"/>
          <p:cNvSpPr/>
          <p:nvPr/>
        </p:nvSpPr>
        <p:spPr>
          <a:xfrm>
            <a:off x="6772947" y="3110746"/>
            <a:ext cx="268540" cy="969532"/>
          </a:xfrm>
          <a:custGeom>
            <a:avLst/>
            <a:gdLst/>
            <a:ahLst/>
            <a:cxnLst/>
            <a:rect l="l" t="t" r="r" b="b"/>
            <a:pathLst>
              <a:path w="268540" h="969532">
                <a:moveTo>
                  <a:pt x="39231" y="0"/>
                </a:moveTo>
                <a:lnTo>
                  <a:pt x="25649" y="25625"/>
                </a:lnTo>
                <a:lnTo>
                  <a:pt x="0" y="131172"/>
                </a:lnTo>
                <a:lnTo>
                  <a:pt x="0" y="271351"/>
                </a:lnTo>
                <a:lnTo>
                  <a:pt x="4527" y="395038"/>
                </a:lnTo>
                <a:lnTo>
                  <a:pt x="21122" y="479527"/>
                </a:lnTo>
                <a:lnTo>
                  <a:pt x="67894" y="577462"/>
                </a:lnTo>
                <a:lnTo>
                  <a:pt x="135777" y="714723"/>
                </a:lnTo>
                <a:lnTo>
                  <a:pt x="208199" y="862476"/>
                </a:lnTo>
                <a:lnTo>
                  <a:pt x="264013" y="969532"/>
                </a:lnTo>
                <a:lnTo>
                  <a:pt x="268540" y="939378"/>
                </a:lnTo>
                <a:lnTo>
                  <a:pt x="242903" y="850411"/>
                </a:lnTo>
                <a:lnTo>
                  <a:pt x="203672" y="764452"/>
                </a:lnTo>
                <a:lnTo>
                  <a:pt x="144831" y="637847"/>
                </a:lnTo>
                <a:lnTo>
                  <a:pt x="85990" y="523166"/>
                </a:lnTo>
                <a:lnTo>
                  <a:pt x="55826" y="441849"/>
                </a:lnTo>
                <a:lnTo>
                  <a:pt x="34704" y="327169"/>
                </a:lnTo>
                <a:lnTo>
                  <a:pt x="39231" y="233674"/>
                </a:lnTo>
                <a:lnTo>
                  <a:pt x="39231" y="144746"/>
                </a:lnTo>
                <a:lnTo>
                  <a:pt x="64868" y="58862"/>
                </a:lnTo>
                <a:lnTo>
                  <a:pt x="3923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0" name="object 70"/>
          <p:cNvSpPr/>
          <p:nvPr/>
        </p:nvSpPr>
        <p:spPr>
          <a:xfrm>
            <a:off x="7036959" y="3526971"/>
            <a:ext cx="398302" cy="578946"/>
          </a:xfrm>
          <a:custGeom>
            <a:avLst/>
            <a:gdLst/>
            <a:ahLst/>
            <a:cxnLst/>
            <a:rect l="l" t="t" r="r" b="b"/>
            <a:pathLst>
              <a:path w="398302" h="578946">
                <a:moveTo>
                  <a:pt x="9054" y="0"/>
                </a:moveTo>
                <a:lnTo>
                  <a:pt x="0" y="42117"/>
                </a:lnTo>
                <a:lnTo>
                  <a:pt x="84490" y="51251"/>
                </a:lnTo>
                <a:lnTo>
                  <a:pt x="144844" y="76876"/>
                </a:lnTo>
                <a:lnTo>
                  <a:pt x="199144" y="156797"/>
                </a:lnTo>
                <a:lnTo>
                  <a:pt x="245917" y="275918"/>
                </a:lnTo>
                <a:lnTo>
                  <a:pt x="285148" y="391968"/>
                </a:lnTo>
                <a:lnTo>
                  <a:pt x="381643" y="578946"/>
                </a:lnTo>
                <a:lnTo>
                  <a:pt x="398302" y="527682"/>
                </a:lnTo>
                <a:lnTo>
                  <a:pt x="348452" y="413078"/>
                </a:lnTo>
                <a:lnTo>
                  <a:pt x="288175" y="280358"/>
                </a:lnTo>
                <a:lnTo>
                  <a:pt x="233848" y="140179"/>
                </a:lnTo>
                <a:lnTo>
                  <a:pt x="178034" y="60258"/>
                </a:lnTo>
                <a:lnTo>
                  <a:pt x="135789" y="21058"/>
                </a:lnTo>
                <a:lnTo>
                  <a:pt x="905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1" name="object 71"/>
          <p:cNvSpPr/>
          <p:nvPr/>
        </p:nvSpPr>
        <p:spPr>
          <a:xfrm>
            <a:off x="7205940" y="3501218"/>
            <a:ext cx="319865" cy="443359"/>
          </a:xfrm>
          <a:custGeom>
            <a:avLst/>
            <a:gdLst/>
            <a:ahLst/>
            <a:cxnLst/>
            <a:rect l="l" t="t" r="r" b="b"/>
            <a:pathLst>
              <a:path w="319865" h="443359">
                <a:moveTo>
                  <a:pt x="4527" y="0"/>
                </a:moveTo>
                <a:lnTo>
                  <a:pt x="0" y="34759"/>
                </a:lnTo>
                <a:lnTo>
                  <a:pt x="69395" y="137261"/>
                </a:lnTo>
                <a:lnTo>
                  <a:pt x="162940" y="251815"/>
                </a:lnTo>
                <a:lnTo>
                  <a:pt x="256408" y="378547"/>
                </a:lnTo>
                <a:lnTo>
                  <a:pt x="285148" y="443359"/>
                </a:lnTo>
                <a:lnTo>
                  <a:pt x="319865" y="387554"/>
                </a:lnTo>
                <a:lnTo>
                  <a:pt x="264038" y="310677"/>
                </a:lnTo>
                <a:lnTo>
                  <a:pt x="162940" y="191557"/>
                </a:lnTo>
                <a:lnTo>
                  <a:pt x="55813" y="51377"/>
                </a:lnTo>
                <a:lnTo>
                  <a:pt x="452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2" name="object 72"/>
          <p:cNvSpPr/>
          <p:nvPr/>
        </p:nvSpPr>
        <p:spPr>
          <a:xfrm>
            <a:off x="8477784" y="2697567"/>
            <a:ext cx="371116" cy="782593"/>
          </a:xfrm>
          <a:custGeom>
            <a:avLst/>
            <a:gdLst/>
            <a:ahLst/>
            <a:cxnLst/>
            <a:rect l="l" t="t" r="r" b="b"/>
            <a:pathLst>
              <a:path w="371116" h="782593">
                <a:moveTo>
                  <a:pt x="164428" y="476482"/>
                </a:moveTo>
                <a:lnTo>
                  <a:pt x="253445" y="782593"/>
                </a:lnTo>
                <a:lnTo>
                  <a:pt x="288162" y="735909"/>
                </a:lnTo>
                <a:lnTo>
                  <a:pt x="356069" y="646854"/>
                </a:lnTo>
                <a:lnTo>
                  <a:pt x="371116" y="616788"/>
                </a:lnTo>
                <a:lnTo>
                  <a:pt x="297191" y="616788"/>
                </a:lnTo>
                <a:lnTo>
                  <a:pt x="257896" y="595603"/>
                </a:lnTo>
                <a:lnTo>
                  <a:pt x="220254" y="544351"/>
                </a:lnTo>
                <a:lnTo>
                  <a:pt x="164428" y="476482"/>
                </a:lnTo>
                <a:close/>
              </a:path>
              <a:path w="371116" h="782593">
                <a:moveTo>
                  <a:pt x="21109" y="0"/>
                </a:moveTo>
                <a:lnTo>
                  <a:pt x="0" y="9133"/>
                </a:lnTo>
                <a:lnTo>
                  <a:pt x="7502" y="34759"/>
                </a:lnTo>
                <a:lnTo>
                  <a:pt x="89017" y="81443"/>
                </a:lnTo>
                <a:lnTo>
                  <a:pt x="161375" y="111635"/>
                </a:lnTo>
                <a:lnTo>
                  <a:pt x="232335" y="153879"/>
                </a:lnTo>
                <a:lnTo>
                  <a:pt x="267052" y="186990"/>
                </a:lnTo>
                <a:lnTo>
                  <a:pt x="288162" y="263866"/>
                </a:lnTo>
                <a:lnTo>
                  <a:pt x="318301" y="370935"/>
                </a:lnTo>
                <a:lnTo>
                  <a:pt x="339410" y="472042"/>
                </a:lnTo>
                <a:lnTo>
                  <a:pt x="339410" y="539785"/>
                </a:lnTo>
                <a:lnTo>
                  <a:pt x="318301" y="600169"/>
                </a:lnTo>
                <a:lnTo>
                  <a:pt x="297191" y="616788"/>
                </a:lnTo>
                <a:lnTo>
                  <a:pt x="371116" y="616788"/>
                </a:lnTo>
                <a:lnTo>
                  <a:pt x="398289" y="562492"/>
                </a:lnTo>
                <a:lnTo>
                  <a:pt x="411769" y="502107"/>
                </a:lnTo>
                <a:lnTo>
                  <a:pt x="393711" y="396561"/>
                </a:lnTo>
                <a:lnTo>
                  <a:pt x="356069" y="256382"/>
                </a:lnTo>
                <a:lnTo>
                  <a:pt x="325803" y="195997"/>
                </a:lnTo>
                <a:lnTo>
                  <a:pt x="285110" y="135739"/>
                </a:lnTo>
                <a:lnTo>
                  <a:pt x="224705" y="86010"/>
                </a:lnTo>
                <a:lnTo>
                  <a:pt x="105549" y="34759"/>
                </a:lnTo>
                <a:lnTo>
                  <a:pt x="2110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3" name="object 73"/>
          <p:cNvSpPr/>
          <p:nvPr/>
        </p:nvSpPr>
        <p:spPr>
          <a:xfrm>
            <a:off x="7291931" y="3437916"/>
            <a:ext cx="594394" cy="913778"/>
          </a:xfrm>
          <a:custGeom>
            <a:avLst/>
            <a:gdLst/>
            <a:ahLst/>
            <a:cxnLst/>
            <a:rect l="l" t="t" r="r" b="b"/>
            <a:pathLst>
              <a:path w="594394" h="913778">
                <a:moveTo>
                  <a:pt x="594394" y="0"/>
                </a:moveTo>
                <a:lnTo>
                  <a:pt x="484267" y="76876"/>
                </a:lnTo>
                <a:lnTo>
                  <a:pt x="395250" y="156797"/>
                </a:lnTo>
                <a:lnTo>
                  <a:pt x="327342" y="250292"/>
                </a:lnTo>
                <a:lnTo>
                  <a:pt x="259434" y="348354"/>
                </a:lnTo>
                <a:lnTo>
                  <a:pt x="203608" y="446289"/>
                </a:lnTo>
                <a:lnTo>
                  <a:pt x="152359" y="551900"/>
                </a:lnTo>
                <a:lnTo>
                  <a:pt x="93481" y="671020"/>
                </a:lnTo>
                <a:lnTo>
                  <a:pt x="33203" y="773548"/>
                </a:lnTo>
                <a:lnTo>
                  <a:pt x="0" y="841404"/>
                </a:lnTo>
                <a:lnTo>
                  <a:pt x="33203" y="913778"/>
                </a:lnTo>
                <a:lnTo>
                  <a:pt x="89030" y="790141"/>
                </a:lnTo>
                <a:lnTo>
                  <a:pt x="143330" y="671020"/>
                </a:lnTo>
                <a:lnTo>
                  <a:pt x="224845" y="509681"/>
                </a:lnTo>
                <a:lnTo>
                  <a:pt x="280671" y="408612"/>
                </a:lnTo>
                <a:lnTo>
                  <a:pt x="339423" y="301543"/>
                </a:lnTo>
                <a:lnTo>
                  <a:pt x="407331" y="212615"/>
                </a:lnTo>
                <a:lnTo>
                  <a:pt x="467735" y="149313"/>
                </a:lnTo>
                <a:lnTo>
                  <a:pt x="517458" y="98062"/>
                </a:lnTo>
                <a:lnTo>
                  <a:pt x="594394" y="42244"/>
                </a:lnTo>
                <a:lnTo>
                  <a:pt x="59439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4" name="object 74"/>
          <p:cNvSpPr/>
          <p:nvPr/>
        </p:nvSpPr>
        <p:spPr>
          <a:xfrm>
            <a:off x="7160681" y="4015442"/>
            <a:ext cx="42232" cy="55792"/>
          </a:xfrm>
          <a:custGeom>
            <a:avLst/>
            <a:gdLst/>
            <a:ahLst/>
            <a:cxnLst/>
            <a:rect l="l" t="t" r="r" b="b"/>
            <a:pathLst>
              <a:path w="42232" h="55792">
                <a:moveTo>
                  <a:pt x="42232" y="0"/>
                </a:moveTo>
                <a:lnTo>
                  <a:pt x="0" y="30167"/>
                </a:lnTo>
                <a:lnTo>
                  <a:pt x="37717" y="55792"/>
                </a:lnTo>
                <a:lnTo>
                  <a:pt x="4223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5" name="object 75"/>
          <p:cNvSpPr/>
          <p:nvPr/>
        </p:nvSpPr>
        <p:spPr>
          <a:xfrm>
            <a:off x="7070150" y="4127027"/>
            <a:ext cx="111653" cy="217131"/>
          </a:xfrm>
          <a:custGeom>
            <a:avLst/>
            <a:gdLst/>
            <a:ahLst/>
            <a:cxnLst/>
            <a:rect l="l" t="t" r="r" b="b"/>
            <a:pathLst>
              <a:path w="111653" h="217131">
                <a:moveTo>
                  <a:pt x="18108" y="0"/>
                </a:moveTo>
                <a:lnTo>
                  <a:pt x="0" y="21109"/>
                </a:lnTo>
                <a:lnTo>
                  <a:pt x="34704" y="114591"/>
                </a:lnTo>
                <a:lnTo>
                  <a:pt x="67894" y="217131"/>
                </a:lnTo>
                <a:lnTo>
                  <a:pt x="111653" y="212602"/>
                </a:lnTo>
                <a:lnTo>
                  <a:pt x="60353" y="75392"/>
                </a:lnTo>
                <a:lnTo>
                  <a:pt x="1810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6" name="object 76"/>
          <p:cNvSpPr/>
          <p:nvPr/>
        </p:nvSpPr>
        <p:spPr>
          <a:xfrm>
            <a:off x="7733979" y="4041080"/>
            <a:ext cx="169005" cy="588054"/>
          </a:xfrm>
          <a:custGeom>
            <a:avLst/>
            <a:gdLst/>
            <a:ahLst/>
            <a:cxnLst/>
            <a:rect l="l" t="t" r="r" b="b"/>
            <a:pathLst>
              <a:path w="169005" h="588054">
                <a:moveTo>
                  <a:pt x="140265" y="0"/>
                </a:moveTo>
                <a:lnTo>
                  <a:pt x="122208" y="102527"/>
                </a:lnTo>
                <a:lnTo>
                  <a:pt x="75410" y="233712"/>
                </a:lnTo>
                <a:lnTo>
                  <a:pt x="33190" y="382987"/>
                </a:lnTo>
                <a:lnTo>
                  <a:pt x="7502" y="459889"/>
                </a:lnTo>
                <a:lnTo>
                  <a:pt x="0" y="536791"/>
                </a:lnTo>
                <a:lnTo>
                  <a:pt x="12080" y="583538"/>
                </a:lnTo>
                <a:lnTo>
                  <a:pt x="63329" y="588054"/>
                </a:lnTo>
                <a:lnTo>
                  <a:pt x="42219" y="544326"/>
                </a:lnTo>
                <a:lnTo>
                  <a:pt x="42219" y="459889"/>
                </a:lnTo>
                <a:lnTo>
                  <a:pt x="75410" y="336252"/>
                </a:lnTo>
                <a:lnTo>
                  <a:pt x="147896" y="128165"/>
                </a:lnTo>
                <a:lnTo>
                  <a:pt x="169005" y="39199"/>
                </a:lnTo>
                <a:lnTo>
                  <a:pt x="169005" y="4528"/>
                </a:lnTo>
                <a:lnTo>
                  <a:pt x="14026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7" name="object 77"/>
          <p:cNvSpPr/>
          <p:nvPr/>
        </p:nvSpPr>
        <p:spPr>
          <a:xfrm>
            <a:off x="7975344" y="4122498"/>
            <a:ext cx="297191" cy="140229"/>
          </a:xfrm>
          <a:custGeom>
            <a:avLst/>
            <a:gdLst/>
            <a:ahLst/>
            <a:cxnLst/>
            <a:rect l="l" t="t" r="r" b="b"/>
            <a:pathLst>
              <a:path w="297191" h="140229">
                <a:moveTo>
                  <a:pt x="259308" y="37702"/>
                </a:moveTo>
                <a:lnTo>
                  <a:pt x="200670" y="37702"/>
                </a:lnTo>
                <a:lnTo>
                  <a:pt x="247468" y="72385"/>
                </a:lnTo>
                <a:lnTo>
                  <a:pt x="268578" y="105559"/>
                </a:lnTo>
                <a:lnTo>
                  <a:pt x="294266" y="140229"/>
                </a:lnTo>
                <a:lnTo>
                  <a:pt x="297191" y="88966"/>
                </a:lnTo>
                <a:lnTo>
                  <a:pt x="259308" y="37702"/>
                </a:lnTo>
                <a:close/>
              </a:path>
              <a:path w="297191" h="140229">
                <a:moveTo>
                  <a:pt x="208173" y="0"/>
                </a:moveTo>
                <a:lnTo>
                  <a:pt x="98046" y="7548"/>
                </a:lnTo>
                <a:lnTo>
                  <a:pt x="46797" y="34683"/>
                </a:lnTo>
                <a:lnTo>
                  <a:pt x="0" y="79921"/>
                </a:lnTo>
                <a:lnTo>
                  <a:pt x="4578" y="114604"/>
                </a:lnTo>
                <a:lnTo>
                  <a:pt x="42219" y="79921"/>
                </a:lnTo>
                <a:lnTo>
                  <a:pt x="93595" y="51276"/>
                </a:lnTo>
                <a:lnTo>
                  <a:pt x="140266" y="37702"/>
                </a:lnTo>
                <a:lnTo>
                  <a:pt x="259308" y="37702"/>
                </a:lnTo>
                <a:lnTo>
                  <a:pt x="250393" y="25638"/>
                </a:lnTo>
                <a:lnTo>
                  <a:pt x="20817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8" name="object 78"/>
          <p:cNvSpPr/>
          <p:nvPr/>
        </p:nvSpPr>
        <p:spPr>
          <a:xfrm>
            <a:off x="8307251" y="4241619"/>
            <a:ext cx="72485" cy="432754"/>
          </a:xfrm>
          <a:custGeom>
            <a:avLst/>
            <a:gdLst/>
            <a:ahLst/>
            <a:cxnLst/>
            <a:rect l="l" t="t" r="r" b="b"/>
            <a:pathLst>
              <a:path w="72485" h="432754">
                <a:moveTo>
                  <a:pt x="67907" y="0"/>
                </a:moveTo>
                <a:lnTo>
                  <a:pt x="37768" y="33173"/>
                </a:lnTo>
                <a:lnTo>
                  <a:pt x="37768" y="140229"/>
                </a:lnTo>
                <a:lnTo>
                  <a:pt x="30138" y="275931"/>
                </a:lnTo>
                <a:lnTo>
                  <a:pt x="0" y="432754"/>
                </a:lnTo>
                <a:lnTo>
                  <a:pt x="46797" y="411644"/>
                </a:lnTo>
                <a:lnTo>
                  <a:pt x="63329" y="259350"/>
                </a:lnTo>
                <a:lnTo>
                  <a:pt x="72485" y="76901"/>
                </a:lnTo>
                <a:lnTo>
                  <a:pt x="6790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9" name="object 79"/>
          <p:cNvSpPr/>
          <p:nvPr/>
        </p:nvSpPr>
        <p:spPr>
          <a:xfrm>
            <a:off x="7933124" y="4143607"/>
            <a:ext cx="220254" cy="535281"/>
          </a:xfrm>
          <a:custGeom>
            <a:avLst/>
            <a:gdLst/>
            <a:ahLst/>
            <a:cxnLst/>
            <a:rect l="l" t="t" r="r" b="b"/>
            <a:pathLst>
              <a:path w="220254" h="535281">
                <a:moveTo>
                  <a:pt x="218987" y="55792"/>
                </a:moveTo>
                <a:lnTo>
                  <a:pt x="182485" y="55792"/>
                </a:lnTo>
                <a:lnTo>
                  <a:pt x="152346" y="233725"/>
                </a:lnTo>
                <a:lnTo>
                  <a:pt x="140266" y="327207"/>
                </a:lnTo>
                <a:lnTo>
                  <a:pt x="131237" y="408625"/>
                </a:lnTo>
                <a:lnTo>
                  <a:pt x="135815" y="462908"/>
                </a:lnTo>
                <a:lnTo>
                  <a:pt x="161375" y="535281"/>
                </a:lnTo>
                <a:lnTo>
                  <a:pt x="208173" y="527746"/>
                </a:lnTo>
                <a:lnTo>
                  <a:pt x="187063" y="467437"/>
                </a:lnTo>
                <a:lnTo>
                  <a:pt x="178034" y="408625"/>
                </a:lnTo>
                <a:lnTo>
                  <a:pt x="182485" y="319671"/>
                </a:lnTo>
                <a:lnTo>
                  <a:pt x="196092" y="250305"/>
                </a:lnTo>
                <a:lnTo>
                  <a:pt x="212751" y="161339"/>
                </a:lnTo>
                <a:lnTo>
                  <a:pt x="220254" y="88966"/>
                </a:lnTo>
                <a:lnTo>
                  <a:pt x="218987" y="55792"/>
                </a:lnTo>
                <a:close/>
              </a:path>
              <a:path w="220254" h="535281">
                <a:moveTo>
                  <a:pt x="149294" y="0"/>
                </a:moveTo>
                <a:lnTo>
                  <a:pt x="149294" y="81430"/>
                </a:lnTo>
                <a:lnTo>
                  <a:pt x="114705" y="179442"/>
                </a:lnTo>
                <a:lnTo>
                  <a:pt x="63329" y="289504"/>
                </a:lnTo>
                <a:lnTo>
                  <a:pt x="34716" y="348316"/>
                </a:lnTo>
                <a:lnTo>
                  <a:pt x="16531" y="416173"/>
                </a:lnTo>
                <a:lnTo>
                  <a:pt x="0" y="502120"/>
                </a:lnTo>
                <a:lnTo>
                  <a:pt x="37768" y="509656"/>
                </a:lnTo>
                <a:lnTo>
                  <a:pt x="51248" y="411644"/>
                </a:lnTo>
                <a:lnTo>
                  <a:pt x="89017" y="297053"/>
                </a:lnTo>
                <a:lnTo>
                  <a:pt x="140266" y="203557"/>
                </a:lnTo>
                <a:lnTo>
                  <a:pt x="182485" y="55792"/>
                </a:lnTo>
                <a:lnTo>
                  <a:pt x="218987" y="55792"/>
                </a:lnTo>
                <a:lnTo>
                  <a:pt x="217202" y="9057"/>
                </a:lnTo>
                <a:lnTo>
                  <a:pt x="14929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0" name="object 80"/>
          <p:cNvSpPr/>
          <p:nvPr/>
        </p:nvSpPr>
        <p:spPr>
          <a:xfrm>
            <a:off x="7530256" y="3921959"/>
            <a:ext cx="84566" cy="387516"/>
          </a:xfrm>
          <a:custGeom>
            <a:avLst/>
            <a:gdLst/>
            <a:ahLst/>
            <a:cxnLst/>
            <a:rect l="l" t="t" r="r" b="b"/>
            <a:pathLst>
              <a:path w="84566" h="387516">
                <a:moveTo>
                  <a:pt x="84566" y="0"/>
                </a:moveTo>
                <a:lnTo>
                  <a:pt x="33190" y="137210"/>
                </a:lnTo>
                <a:lnTo>
                  <a:pt x="21109" y="221648"/>
                </a:lnTo>
                <a:lnTo>
                  <a:pt x="7630" y="324188"/>
                </a:lnTo>
                <a:lnTo>
                  <a:pt x="0" y="387516"/>
                </a:lnTo>
                <a:lnTo>
                  <a:pt x="28739" y="378471"/>
                </a:lnTo>
                <a:lnTo>
                  <a:pt x="49849" y="212602"/>
                </a:lnTo>
                <a:lnTo>
                  <a:pt x="75537" y="60321"/>
                </a:lnTo>
                <a:lnTo>
                  <a:pt x="8456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1" name="object 81"/>
          <p:cNvSpPr/>
          <p:nvPr/>
        </p:nvSpPr>
        <p:spPr>
          <a:xfrm>
            <a:off x="7577054" y="3935533"/>
            <a:ext cx="101098" cy="404096"/>
          </a:xfrm>
          <a:custGeom>
            <a:avLst/>
            <a:gdLst/>
            <a:ahLst/>
            <a:cxnLst/>
            <a:rect l="l" t="t" r="r" b="b"/>
            <a:pathLst>
              <a:path w="101098" h="404096">
                <a:moveTo>
                  <a:pt x="101098" y="0"/>
                </a:moveTo>
                <a:lnTo>
                  <a:pt x="54300" y="37689"/>
                </a:lnTo>
                <a:lnTo>
                  <a:pt x="37768" y="126656"/>
                </a:lnTo>
                <a:lnTo>
                  <a:pt x="21109" y="242757"/>
                </a:lnTo>
                <a:lnTo>
                  <a:pt x="0" y="404096"/>
                </a:lnTo>
                <a:lnTo>
                  <a:pt x="28739" y="387516"/>
                </a:lnTo>
                <a:lnTo>
                  <a:pt x="54300" y="275931"/>
                </a:lnTo>
                <a:lnTo>
                  <a:pt x="75410" y="114591"/>
                </a:lnTo>
                <a:lnTo>
                  <a:pt x="10109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2" name="object 82"/>
          <p:cNvSpPr/>
          <p:nvPr/>
        </p:nvSpPr>
        <p:spPr>
          <a:xfrm>
            <a:off x="7457898" y="4292882"/>
            <a:ext cx="135815" cy="191506"/>
          </a:xfrm>
          <a:custGeom>
            <a:avLst/>
            <a:gdLst/>
            <a:ahLst/>
            <a:cxnLst/>
            <a:rect l="l" t="t" r="r" b="b"/>
            <a:pathLst>
              <a:path w="135815" h="191506">
                <a:moveTo>
                  <a:pt x="79988" y="0"/>
                </a:moveTo>
                <a:lnTo>
                  <a:pt x="4450" y="54282"/>
                </a:lnTo>
                <a:lnTo>
                  <a:pt x="0" y="88966"/>
                </a:lnTo>
                <a:lnTo>
                  <a:pt x="4450" y="135713"/>
                </a:lnTo>
                <a:lnTo>
                  <a:pt x="25687" y="191506"/>
                </a:lnTo>
                <a:lnTo>
                  <a:pt x="67907" y="173403"/>
                </a:lnTo>
                <a:lnTo>
                  <a:pt x="49722" y="147778"/>
                </a:lnTo>
                <a:lnTo>
                  <a:pt x="33190" y="110075"/>
                </a:lnTo>
                <a:lnTo>
                  <a:pt x="33190" y="72385"/>
                </a:lnTo>
                <a:lnTo>
                  <a:pt x="75410" y="42231"/>
                </a:lnTo>
                <a:lnTo>
                  <a:pt x="112391" y="42231"/>
                </a:lnTo>
                <a:lnTo>
                  <a:pt x="110127" y="37702"/>
                </a:lnTo>
                <a:lnTo>
                  <a:pt x="79988" y="0"/>
                </a:lnTo>
                <a:close/>
              </a:path>
              <a:path w="135815" h="191506">
                <a:moveTo>
                  <a:pt x="112391" y="42231"/>
                </a:moveTo>
                <a:lnTo>
                  <a:pt x="75410" y="42231"/>
                </a:lnTo>
                <a:lnTo>
                  <a:pt x="89017" y="98011"/>
                </a:lnTo>
                <a:lnTo>
                  <a:pt x="96520" y="144758"/>
                </a:lnTo>
                <a:lnTo>
                  <a:pt x="135815" y="144758"/>
                </a:lnTo>
                <a:lnTo>
                  <a:pt x="131237" y="79921"/>
                </a:lnTo>
                <a:lnTo>
                  <a:pt x="112391" y="4223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3" name="object 83"/>
          <p:cNvSpPr/>
          <p:nvPr/>
        </p:nvSpPr>
        <p:spPr>
          <a:xfrm>
            <a:off x="7130505" y="4075763"/>
            <a:ext cx="194630" cy="411632"/>
          </a:xfrm>
          <a:custGeom>
            <a:avLst/>
            <a:gdLst/>
            <a:ahLst/>
            <a:cxnLst/>
            <a:rect l="l" t="t" r="r" b="b"/>
            <a:pathLst>
              <a:path w="194630" h="411632">
                <a:moveTo>
                  <a:pt x="21122" y="0"/>
                </a:moveTo>
                <a:lnTo>
                  <a:pt x="0" y="12064"/>
                </a:lnTo>
                <a:lnTo>
                  <a:pt x="54313" y="140229"/>
                </a:lnTo>
                <a:lnTo>
                  <a:pt x="126722" y="327194"/>
                </a:lnTo>
                <a:lnTo>
                  <a:pt x="170481" y="411632"/>
                </a:lnTo>
                <a:lnTo>
                  <a:pt x="194630" y="395051"/>
                </a:lnTo>
                <a:lnTo>
                  <a:pt x="170481" y="322678"/>
                </a:lnTo>
                <a:lnTo>
                  <a:pt x="114654" y="203557"/>
                </a:lnTo>
                <a:lnTo>
                  <a:pt x="51299" y="54282"/>
                </a:lnTo>
                <a:lnTo>
                  <a:pt x="2112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4" name="object 84"/>
          <p:cNvSpPr/>
          <p:nvPr/>
        </p:nvSpPr>
        <p:spPr>
          <a:xfrm>
            <a:off x="7601216" y="4309475"/>
            <a:ext cx="90543" cy="131184"/>
          </a:xfrm>
          <a:custGeom>
            <a:avLst/>
            <a:gdLst/>
            <a:ahLst/>
            <a:cxnLst/>
            <a:rect l="l" t="t" r="r" b="b"/>
            <a:pathLst>
              <a:path w="90543" h="131184">
                <a:moveTo>
                  <a:pt x="87417" y="30154"/>
                </a:moveTo>
                <a:lnTo>
                  <a:pt x="46797" y="30154"/>
                </a:lnTo>
                <a:lnTo>
                  <a:pt x="30138" y="81418"/>
                </a:lnTo>
                <a:lnTo>
                  <a:pt x="0" y="105546"/>
                </a:lnTo>
                <a:lnTo>
                  <a:pt x="4578" y="131184"/>
                </a:lnTo>
                <a:lnTo>
                  <a:pt x="46797" y="105546"/>
                </a:lnTo>
                <a:lnTo>
                  <a:pt x="81514" y="55792"/>
                </a:lnTo>
                <a:lnTo>
                  <a:pt x="87417" y="30154"/>
                </a:lnTo>
                <a:close/>
              </a:path>
              <a:path w="90543" h="131184">
                <a:moveTo>
                  <a:pt x="64855" y="0"/>
                </a:moveTo>
                <a:lnTo>
                  <a:pt x="25687" y="4528"/>
                </a:lnTo>
                <a:lnTo>
                  <a:pt x="4578" y="16580"/>
                </a:lnTo>
                <a:lnTo>
                  <a:pt x="4578" y="42218"/>
                </a:lnTo>
                <a:lnTo>
                  <a:pt x="25687" y="42218"/>
                </a:lnTo>
                <a:lnTo>
                  <a:pt x="46797" y="30154"/>
                </a:lnTo>
                <a:lnTo>
                  <a:pt x="87417" y="30154"/>
                </a:lnTo>
                <a:lnTo>
                  <a:pt x="90543" y="16580"/>
                </a:lnTo>
                <a:lnTo>
                  <a:pt x="6485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5" name="object 85"/>
          <p:cNvSpPr/>
          <p:nvPr/>
        </p:nvSpPr>
        <p:spPr>
          <a:xfrm>
            <a:off x="7168222" y="4454221"/>
            <a:ext cx="318288" cy="233725"/>
          </a:xfrm>
          <a:custGeom>
            <a:avLst/>
            <a:gdLst/>
            <a:ahLst/>
            <a:cxnLst/>
            <a:rect l="l" t="t" r="r" b="b"/>
            <a:pathLst>
              <a:path w="318288" h="233725">
                <a:moveTo>
                  <a:pt x="267039" y="0"/>
                </a:moveTo>
                <a:lnTo>
                  <a:pt x="233848" y="9057"/>
                </a:lnTo>
                <a:lnTo>
                  <a:pt x="187051" y="30167"/>
                </a:lnTo>
                <a:lnTo>
                  <a:pt x="128235" y="58811"/>
                </a:lnTo>
                <a:lnTo>
                  <a:pt x="72409" y="63328"/>
                </a:lnTo>
                <a:lnTo>
                  <a:pt x="46772" y="105559"/>
                </a:lnTo>
                <a:lnTo>
                  <a:pt x="4527" y="182448"/>
                </a:lnTo>
                <a:lnTo>
                  <a:pt x="0" y="233725"/>
                </a:lnTo>
                <a:lnTo>
                  <a:pt x="30176" y="212615"/>
                </a:lnTo>
                <a:lnTo>
                  <a:pt x="51286" y="165868"/>
                </a:lnTo>
                <a:lnTo>
                  <a:pt x="85990" y="131184"/>
                </a:lnTo>
                <a:lnTo>
                  <a:pt x="102586" y="98011"/>
                </a:lnTo>
                <a:lnTo>
                  <a:pt x="161363" y="63328"/>
                </a:lnTo>
                <a:lnTo>
                  <a:pt x="217189" y="33173"/>
                </a:lnTo>
                <a:lnTo>
                  <a:pt x="267039" y="33173"/>
                </a:lnTo>
                <a:lnTo>
                  <a:pt x="267039" y="0"/>
                </a:lnTo>
                <a:close/>
              </a:path>
              <a:path w="318288" h="233725">
                <a:moveTo>
                  <a:pt x="267039" y="33173"/>
                </a:moveTo>
                <a:lnTo>
                  <a:pt x="217189" y="33173"/>
                </a:lnTo>
                <a:lnTo>
                  <a:pt x="203710" y="63328"/>
                </a:lnTo>
                <a:lnTo>
                  <a:pt x="174970" y="72385"/>
                </a:lnTo>
                <a:lnTo>
                  <a:pt x="182600" y="98011"/>
                </a:lnTo>
                <a:lnTo>
                  <a:pt x="212738" y="105559"/>
                </a:lnTo>
                <a:lnTo>
                  <a:pt x="267039" y="131184"/>
                </a:lnTo>
                <a:lnTo>
                  <a:pt x="318288" y="156823"/>
                </a:lnTo>
                <a:lnTo>
                  <a:pt x="318288" y="135713"/>
                </a:lnTo>
                <a:lnTo>
                  <a:pt x="271617" y="101030"/>
                </a:lnTo>
                <a:lnTo>
                  <a:pt x="233848" y="76901"/>
                </a:lnTo>
                <a:lnTo>
                  <a:pt x="267039" y="37702"/>
                </a:lnTo>
                <a:lnTo>
                  <a:pt x="267039" y="3317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6" name="object 86"/>
          <p:cNvSpPr/>
          <p:nvPr/>
        </p:nvSpPr>
        <p:spPr>
          <a:xfrm>
            <a:off x="7533309" y="4424067"/>
            <a:ext cx="72485" cy="366406"/>
          </a:xfrm>
          <a:custGeom>
            <a:avLst/>
            <a:gdLst/>
            <a:ahLst/>
            <a:cxnLst/>
            <a:rect l="l" t="t" r="r" b="b"/>
            <a:pathLst>
              <a:path w="72485" h="366406">
                <a:moveTo>
                  <a:pt x="46797" y="0"/>
                </a:moveTo>
                <a:lnTo>
                  <a:pt x="30138" y="76901"/>
                </a:lnTo>
                <a:lnTo>
                  <a:pt x="21109" y="196022"/>
                </a:lnTo>
                <a:lnTo>
                  <a:pt x="0" y="310614"/>
                </a:lnTo>
                <a:lnTo>
                  <a:pt x="4578" y="366406"/>
                </a:lnTo>
                <a:lnTo>
                  <a:pt x="30138" y="348316"/>
                </a:lnTo>
                <a:lnTo>
                  <a:pt x="46797" y="200551"/>
                </a:lnTo>
                <a:lnTo>
                  <a:pt x="60404" y="76901"/>
                </a:lnTo>
                <a:lnTo>
                  <a:pt x="72485" y="16593"/>
                </a:lnTo>
                <a:lnTo>
                  <a:pt x="4679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7" name="object 87"/>
          <p:cNvSpPr/>
          <p:nvPr/>
        </p:nvSpPr>
        <p:spPr>
          <a:xfrm>
            <a:off x="7198399" y="4075763"/>
            <a:ext cx="203672" cy="408625"/>
          </a:xfrm>
          <a:custGeom>
            <a:avLst/>
            <a:gdLst/>
            <a:ahLst/>
            <a:cxnLst/>
            <a:rect l="l" t="t" r="r" b="b"/>
            <a:pathLst>
              <a:path w="203672" h="408625">
                <a:moveTo>
                  <a:pt x="30164" y="0"/>
                </a:moveTo>
                <a:lnTo>
                  <a:pt x="0" y="4516"/>
                </a:lnTo>
                <a:lnTo>
                  <a:pt x="25637" y="81418"/>
                </a:lnTo>
                <a:lnTo>
                  <a:pt x="55813" y="173403"/>
                </a:lnTo>
                <a:lnTo>
                  <a:pt x="123708" y="318149"/>
                </a:lnTo>
                <a:lnTo>
                  <a:pt x="170481" y="408625"/>
                </a:lnTo>
                <a:lnTo>
                  <a:pt x="203672" y="404096"/>
                </a:lnTo>
                <a:lnTo>
                  <a:pt x="173533" y="331723"/>
                </a:lnTo>
                <a:lnTo>
                  <a:pt x="76936" y="135701"/>
                </a:lnTo>
                <a:lnTo>
                  <a:pt x="51286" y="76901"/>
                </a:lnTo>
                <a:lnTo>
                  <a:pt x="3016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8" name="object 88"/>
          <p:cNvSpPr/>
          <p:nvPr/>
        </p:nvSpPr>
        <p:spPr>
          <a:xfrm>
            <a:off x="7224036" y="4606516"/>
            <a:ext cx="262474" cy="76901"/>
          </a:xfrm>
          <a:custGeom>
            <a:avLst/>
            <a:gdLst/>
            <a:ahLst/>
            <a:cxnLst/>
            <a:rect l="l" t="t" r="r" b="b"/>
            <a:pathLst>
              <a:path w="262474" h="76901">
                <a:moveTo>
                  <a:pt x="229283" y="0"/>
                </a:moveTo>
                <a:lnTo>
                  <a:pt x="144844" y="0"/>
                </a:lnTo>
                <a:lnTo>
                  <a:pt x="58840" y="22618"/>
                </a:lnTo>
                <a:lnTo>
                  <a:pt x="0" y="46747"/>
                </a:lnTo>
                <a:lnTo>
                  <a:pt x="0" y="76901"/>
                </a:lnTo>
                <a:lnTo>
                  <a:pt x="147896" y="64837"/>
                </a:lnTo>
                <a:lnTo>
                  <a:pt x="245942" y="64837"/>
                </a:lnTo>
                <a:lnTo>
                  <a:pt x="262474" y="25638"/>
                </a:lnTo>
                <a:lnTo>
                  <a:pt x="22928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9" name="object 89"/>
          <p:cNvSpPr/>
          <p:nvPr/>
        </p:nvSpPr>
        <p:spPr>
          <a:xfrm>
            <a:off x="7491089" y="4479860"/>
            <a:ext cx="46797" cy="275931"/>
          </a:xfrm>
          <a:custGeom>
            <a:avLst/>
            <a:gdLst/>
            <a:ahLst/>
            <a:cxnLst/>
            <a:rect l="l" t="t" r="r" b="b"/>
            <a:pathLst>
              <a:path w="46797" h="275931">
                <a:moveTo>
                  <a:pt x="46797" y="0"/>
                </a:moveTo>
                <a:lnTo>
                  <a:pt x="16531" y="30154"/>
                </a:lnTo>
                <a:lnTo>
                  <a:pt x="13606" y="149274"/>
                </a:lnTo>
                <a:lnTo>
                  <a:pt x="0" y="259350"/>
                </a:lnTo>
                <a:lnTo>
                  <a:pt x="25687" y="275931"/>
                </a:lnTo>
                <a:lnTo>
                  <a:pt x="30138" y="215622"/>
                </a:lnTo>
                <a:lnTo>
                  <a:pt x="42219" y="131184"/>
                </a:lnTo>
                <a:lnTo>
                  <a:pt x="4679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0" name="object 90"/>
          <p:cNvSpPr/>
          <p:nvPr/>
        </p:nvSpPr>
        <p:spPr>
          <a:xfrm>
            <a:off x="7368881" y="4636670"/>
            <a:ext cx="126659" cy="186977"/>
          </a:xfrm>
          <a:custGeom>
            <a:avLst/>
            <a:gdLst/>
            <a:ahLst/>
            <a:cxnLst/>
            <a:rect l="l" t="t" r="r" b="b"/>
            <a:pathLst>
              <a:path w="126659" h="186977">
                <a:moveTo>
                  <a:pt x="24161" y="9057"/>
                </a:moveTo>
                <a:lnTo>
                  <a:pt x="0" y="16593"/>
                </a:lnTo>
                <a:lnTo>
                  <a:pt x="63329" y="144758"/>
                </a:lnTo>
                <a:lnTo>
                  <a:pt x="117630" y="186977"/>
                </a:lnTo>
                <a:lnTo>
                  <a:pt x="126659" y="161339"/>
                </a:lnTo>
                <a:lnTo>
                  <a:pt x="114705" y="128165"/>
                </a:lnTo>
                <a:lnTo>
                  <a:pt x="113603" y="123649"/>
                </a:lnTo>
                <a:lnTo>
                  <a:pt x="89017" y="123649"/>
                </a:lnTo>
                <a:lnTo>
                  <a:pt x="66381" y="110075"/>
                </a:lnTo>
                <a:lnTo>
                  <a:pt x="24161" y="9057"/>
                </a:lnTo>
                <a:close/>
              </a:path>
              <a:path w="126659" h="186977">
                <a:moveTo>
                  <a:pt x="49722" y="0"/>
                </a:moveTo>
                <a:lnTo>
                  <a:pt x="70959" y="67856"/>
                </a:lnTo>
                <a:lnTo>
                  <a:pt x="89017" y="123649"/>
                </a:lnTo>
                <a:lnTo>
                  <a:pt x="113603" y="123649"/>
                </a:lnTo>
                <a:lnTo>
                  <a:pt x="101098" y="72385"/>
                </a:lnTo>
                <a:lnTo>
                  <a:pt x="79988" y="4528"/>
                </a:lnTo>
                <a:lnTo>
                  <a:pt x="4972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1" name="object 91"/>
          <p:cNvSpPr/>
          <p:nvPr/>
        </p:nvSpPr>
        <p:spPr>
          <a:xfrm>
            <a:off x="7507620" y="4772384"/>
            <a:ext cx="46797" cy="85946"/>
          </a:xfrm>
          <a:custGeom>
            <a:avLst/>
            <a:gdLst/>
            <a:ahLst/>
            <a:cxnLst/>
            <a:rect l="l" t="t" r="r" b="b"/>
            <a:pathLst>
              <a:path w="46797" h="85946">
                <a:moveTo>
                  <a:pt x="43745" y="0"/>
                </a:moveTo>
                <a:lnTo>
                  <a:pt x="13606" y="18090"/>
                </a:lnTo>
                <a:lnTo>
                  <a:pt x="0" y="51263"/>
                </a:lnTo>
                <a:lnTo>
                  <a:pt x="4578" y="76901"/>
                </a:lnTo>
                <a:lnTo>
                  <a:pt x="25687" y="85946"/>
                </a:lnTo>
                <a:lnTo>
                  <a:pt x="39294" y="60308"/>
                </a:lnTo>
                <a:lnTo>
                  <a:pt x="46797" y="25625"/>
                </a:lnTo>
                <a:lnTo>
                  <a:pt x="4374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2" name="object 92"/>
          <p:cNvSpPr/>
          <p:nvPr/>
        </p:nvSpPr>
        <p:spPr>
          <a:xfrm>
            <a:off x="6969077" y="4956342"/>
            <a:ext cx="896138" cy="186964"/>
          </a:xfrm>
          <a:custGeom>
            <a:avLst/>
            <a:gdLst/>
            <a:ahLst/>
            <a:cxnLst/>
            <a:rect l="l" t="t" r="r" b="b"/>
            <a:pathLst>
              <a:path w="896138" h="186964">
                <a:moveTo>
                  <a:pt x="402854" y="45225"/>
                </a:moveTo>
                <a:lnTo>
                  <a:pt x="152372" y="45225"/>
                </a:lnTo>
                <a:lnTo>
                  <a:pt x="245917" y="63328"/>
                </a:lnTo>
                <a:lnTo>
                  <a:pt x="334921" y="88953"/>
                </a:lnTo>
                <a:lnTo>
                  <a:pt x="449525" y="119113"/>
                </a:lnTo>
                <a:lnTo>
                  <a:pt x="585340" y="156809"/>
                </a:lnTo>
                <a:lnTo>
                  <a:pt x="722681" y="182442"/>
                </a:lnTo>
                <a:lnTo>
                  <a:pt x="802670" y="186964"/>
                </a:lnTo>
                <a:lnTo>
                  <a:pt x="861422" y="164348"/>
                </a:lnTo>
                <a:lnTo>
                  <a:pt x="896138" y="126652"/>
                </a:lnTo>
                <a:lnTo>
                  <a:pt x="893221" y="122128"/>
                </a:lnTo>
                <a:lnTo>
                  <a:pt x="746843" y="122128"/>
                </a:lnTo>
                <a:lnTo>
                  <a:pt x="687965" y="114589"/>
                </a:lnTo>
                <a:lnTo>
                  <a:pt x="561178" y="79908"/>
                </a:lnTo>
                <a:lnTo>
                  <a:pt x="402854" y="45225"/>
                </a:lnTo>
                <a:close/>
              </a:path>
              <a:path w="896138" h="186964">
                <a:moveTo>
                  <a:pt x="879607" y="101019"/>
                </a:moveTo>
                <a:lnTo>
                  <a:pt x="823780" y="105541"/>
                </a:lnTo>
                <a:lnTo>
                  <a:pt x="746843" y="122128"/>
                </a:lnTo>
                <a:lnTo>
                  <a:pt x="893221" y="122128"/>
                </a:lnTo>
                <a:lnTo>
                  <a:pt x="879607" y="101019"/>
                </a:lnTo>
                <a:close/>
              </a:path>
              <a:path w="896138" h="186964">
                <a:moveTo>
                  <a:pt x="123708" y="0"/>
                </a:moveTo>
                <a:lnTo>
                  <a:pt x="4527" y="21109"/>
                </a:lnTo>
                <a:lnTo>
                  <a:pt x="0" y="58799"/>
                </a:lnTo>
                <a:lnTo>
                  <a:pt x="42245" y="67844"/>
                </a:lnTo>
                <a:lnTo>
                  <a:pt x="101072" y="54270"/>
                </a:lnTo>
                <a:lnTo>
                  <a:pt x="152372" y="45225"/>
                </a:lnTo>
                <a:lnTo>
                  <a:pt x="402854" y="45225"/>
                </a:lnTo>
                <a:lnTo>
                  <a:pt x="220267" y="3006"/>
                </a:lnTo>
                <a:lnTo>
                  <a:pt x="12370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3" name="object 93"/>
          <p:cNvSpPr/>
          <p:nvPr/>
        </p:nvSpPr>
        <p:spPr>
          <a:xfrm>
            <a:off x="6884587" y="4699998"/>
            <a:ext cx="449576" cy="301569"/>
          </a:xfrm>
          <a:custGeom>
            <a:avLst/>
            <a:gdLst/>
            <a:ahLst/>
            <a:cxnLst/>
            <a:rect l="l" t="t" r="r" b="b"/>
            <a:pathLst>
              <a:path w="449576" h="301569">
                <a:moveTo>
                  <a:pt x="449576" y="0"/>
                </a:moveTo>
                <a:lnTo>
                  <a:pt x="407343" y="0"/>
                </a:lnTo>
                <a:lnTo>
                  <a:pt x="313811" y="39212"/>
                </a:lnTo>
                <a:lnTo>
                  <a:pt x="211212" y="90475"/>
                </a:lnTo>
                <a:lnTo>
                  <a:pt x="113153" y="158332"/>
                </a:lnTo>
                <a:lnTo>
                  <a:pt x="42245" y="212615"/>
                </a:lnTo>
                <a:lnTo>
                  <a:pt x="7541" y="242770"/>
                </a:lnTo>
                <a:lnTo>
                  <a:pt x="0" y="277453"/>
                </a:lnTo>
                <a:lnTo>
                  <a:pt x="24136" y="301569"/>
                </a:lnTo>
                <a:lnTo>
                  <a:pt x="79963" y="251815"/>
                </a:lnTo>
                <a:lnTo>
                  <a:pt x="185563" y="183958"/>
                </a:lnTo>
                <a:lnTo>
                  <a:pt x="297216" y="107056"/>
                </a:lnTo>
                <a:lnTo>
                  <a:pt x="381694" y="46747"/>
                </a:lnTo>
                <a:lnTo>
                  <a:pt x="44957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4" name="object 94"/>
          <p:cNvSpPr/>
          <p:nvPr/>
        </p:nvSpPr>
        <p:spPr>
          <a:xfrm>
            <a:off x="6632642" y="3620339"/>
            <a:ext cx="570271" cy="901739"/>
          </a:xfrm>
          <a:custGeom>
            <a:avLst/>
            <a:gdLst/>
            <a:ahLst/>
            <a:cxnLst/>
            <a:rect l="l" t="t" r="r" b="b"/>
            <a:pathLst>
              <a:path w="570271" h="901739">
                <a:moveTo>
                  <a:pt x="0" y="0"/>
                </a:moveTo>
                <a:lnTo>
                  <a:pt x="4527" y="46810"/>
                </a:lnTo>
                <a:lnTo>
                  <a:pt x="64868" y="212615"/>
                </a:lnTo>
                <a:lnTo>
                  <a:pt x="128236" y="387566"/>
                </a:lnTo>
                <a:lnTo>
                  <a:pt x="205172" y="539861"/>
                </a:lnTo>
                <a:lnTo>
                  <a:pt x="276081" y="658981"/>
                </a:lnTo>
                <a:lnTo>
                  <a:pt x="369626" y="778102"/>
                </a:lnTo>
                <a:lnTo>
                  <a:pt x="463158" y="867055"/>
                </a:lnTo>
                <a:lnTo>
                  <a:pt x="531052" y="897210"/>
                </a:lnTo>
                <a:lnTo>
                  <a:pt x="570271" y="901739"/>
                </a:lnTo>
                <a:lnTo>
                  <a:pt x="565757" y="854991"/>
                </a:lnTo>
                <a:lnTo>
                  <a:pt x="497862" y="820321"/>
                </a:lnTo>
                <a:lnTo>
                  <a:pt x="399803" y="714774"/>
                </a:lnTo>
                <a:lnTo>
                  <a:pt x="306258" y="607718"/>
                </a:lnTo>
                <a:lnTo>
                  <a:pt x="233848" y="485578"/>
                </a:lnTo>
                <a:lnTo>
                  <a:pt x="156899" y="336303"/>
                </a:lnTo>
                <a:lnTo>
                  <a:pt x="89004" y="161364"/>
                </a:lnTo>
                <a:lnTo>
                  <a:pt x="30176" y="9133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5" name="object 95"/>
          <p:cNvSpPr/>
          <p:nvPr/>
        </p:nvSpPr>
        <p:spPr>
          <a:xfrm>
            <a:off x="7589135" y="4169245"/>
            <a:ext cx="1415123" cy="876050"/>
          </a:xfrm>
          <a:custGeom>
            <a:avLst/>
            <a:gdLst/>
            <a:ahLst/>
            <a:cxnLst/>
            <a:rect l="l" t="t" r="r" b="b"/>
            <a:pathLst>
              <a:path w="1415123" h="876050">
                <a:moveTo>
                  <a:pt x="33190" y="416160"/>
                </a:moveTo>
                <a:lnTo>
                  <a:pt x="0" y="429734"/>
                </a:lnTo>
                <a:lnTo>
                  <a:pt x="21109" y="450844"/>
                </a:lnTo>
                <a:lnTo>
                  <a:pt x="131237" y="476482"/>
                </a:lnTo>
                <a:lnTo>
                  <a:pt x="310798" y="509643"/>
                </a:lnTo>
                <a:lnTo>
                  <a:pt x="505364" y="535281"/>
                </a:lnTo>
                <a:lnTo>
                  <a:pt x="629099" y="544326"/>
                </a:lnTo>
                <a:lnTo>
                  <a:pt x="535630" y="628763"/>
                </a:lnTo>
                <a:lnTo>
                  <a:pt x="381757" y="731304"/>
                </a:lnTo>
                <a:lnTo>
                  <a:pt x="276081" y="815741"/>
                </a:lnTo>
                <a:lnTo>
                  <a:pt x="254971" y="857960"/>
                </a:lnTo>
                <a:lnTo>
                  <a:pt x="285110" y="876050"/>
                </a:lnTo>
                <a:lnTo>
                  <a:pt x="310798" y="824786"/>
                </a:lnTo>
                <a:lnTo>
                  <a:pt x="339410" y="808205"/>
                </a:lnTo>
                <a:lnTo>
                  <a:pt x="425503" y="756929"/>
                </a:lnTo>
                <a:lnTo>
                  <a:pt x="552162" y="689085"/>
                </a:lnTo>
                <a:lnTo>
                  <a:pt x="645758" y="624247"/>
                </a:lnTo>
                <a:lnTo>
                  <a:pt x="709087" y="551862"/>
                </a:lnTo>
                <a:lnTo>
                  <a:pt x="956556" y="551862"/>
                </a:lnTo>
                <a:lnTo>
                  <a:pt x="1031966" y="523217"/>
                </a:lnTo>
                <a:lnTo>
                  <a:pt x="1096822" y="502107"/>
                </a:lnTo>
                <a:lnTo>
                  <a:pt x="1228059" y="493062"/>
                </a:lnTo>
                <a:lnTo>
                  <a:pt x="1347215" y="476482"/>
                </a:lnTo>
                <a:lnTo>
                  <a:pt x="1357369" y="467424"/>
                </a:lnTo>
                <a:lnTo>
                  <a:pt x="526474" y="467424"/>
                </a:lnTo>
                <a:lnTo>
                  <a:pt x="360520" y="459889"/>
                </a:lnTo>
                <a:lnTo>
                  <a:pt x="178034" y="437270"/>
                </a:lnTo>
                <a:lnTo>
                  <a:pt x="33190" y="416160"/>
                </a:lnTo>
                <a:close/>
              </a:path>
              <a:path w="1415123" h="876050">
                <a:moveTo>
                  <a:pt x="956556" y="551862"/>
                </a:moveTo>
                <a:lnTo>
                  <a:pt x="709087" y="551862"/>
                </a:lnTo>
                <a:lnTo>
                  <a:pt x="853931" y="569964"/>
                </a:lnTo>
                <a:lnTo>
                  <a:pt x="956556" y="551862"/>
                </a:lnTo>
                <a:close/>
              </a:path>
              <a:path w="1415123" h="876050">
                <a:moveTo>
                  <a:pt x="807133" y="0"/>
                </a:moveTo>
                <a:lnTo>
                  <a:pt x="790602" y="30154"/>
                </a:lnTo>
                <a:lnTo>
                  <a:pt x="849353" y="58811"/>
                </a:lnTo>
                <a:lnTo>
                  <a:pt x="888648" y="63328"/>
                </a:lnTo>
                <a:lnTo>
                  <a:pt x="956556" y="110075"/>
                </a:lnTo>
                <a:lnTo>
                  <a:pt x="1019885" y="174913"/>
                </a:lnTo>
                <a:lnTo>
                  <a:pt x="1099874" y="268395"/>
                </a:lnTo>
                <a:lnTo>
                  <a:pt x="1172232" y="343787"/>
                </a:lnTo>
                <a:lnTo>
                  <a:pt x="1099874" y="373942"/>
                </a:lnTo>
                <a:lnTo>
                  <a:pt x="933920" y="425205"/>
                </a:lnTo>
                <a:lnTo>
                  <a:pt x="748255" y="459889"/>
                </a:lnTo>
                <a:lnTo>
                  <a:pt x="641180" y="467424"/>
                </a:lnTo>
                <a:lnTo>
                  <a:pt x="1357369" y="467424"/>
                </a:lnTo>
                <a:lnTo>
                  <a:pt x="1375955" y="450844"/>
                </a:lnTo>
                <a:lnTo>
                  <a:pt x="1415123" y="441799"/>
                </a:lnTo>
                <a:lnTo>
                  <a:pt x="1415123" y="390535"/>
                </a:lnTo>
                <a:lnTo>
                  <a:pt x="1354845" y="390535"/>
                </a:lnTo>
                <a:lnTo>
                  <a:pt x="1308048" y="364897"/>
                </a:lnTo>
                <a:lnTo>
                  <a:pt x="1244718" y="336252"/>
                </a:lnTo>
                <a:lnTo>
                  <a:pt x="1193342" y="275931"/>
                </a:lnTo>
                <a:lnTo>
                  <a:pt x="1062105" y="135701"/>
                </a:lnTo>
                <a:lnTo>
                  <a:pt x="977666" y="58811"/>
                </a:lnTo>
                <a:lnTo>
                  <a:pt x="888648" y="16580"/>
                </a:lnTo>
                <a:lnTo>
                  <a:pt x="80713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6" name="object 96"/>
          <p:cNvSpPr/>
          <p:nvPr/>
        </p:nvSpPr>
        <p:spPr>
          <a:xfrm>
            <a:off x="6220771" y="4526607"/>
            <a:ext cx="961032" cy="203557"/>
          </a:xfrm>
          <a:custGeom>
            <a:avLst/>
            <a:gdLst/>
            <a:ahLst/>
            <a:cxnLst/>
            <a:rect l="l" t="t" r="r" b="b"/>
            <a:pathLst>
              <a:path w="961032" h="203557">
                <a:moveTo>
                  <a:pt x="16595" y="67844"/>
                </a:moveTo>
                <a:lnTo>
                  <a:pt x="0" y="98011"/>
                </a:lnTo>
                <a:lnTo>
                  <a:pt x="63367" y="110062"/>
                </a:lnTo>
                <a:lnTo>
                  <a:pt x="280621" y="156810"/>
                </a:lnTo>
                <a:lnTo>
                  <a:pt x="552175" y="186964"/>
                </a:lnTo>
                <a:lnTo>
                  <a:pt x="781497" y="203557"/>
                </a:lnTo>
                <a:lnTo>
                  <a:pt x="875028" y="177919"/>
                </a:lnTo>
                <a:lnTo>
                  <a:pt x="909733" y="144746"/>
                </a:lnTo>
                <a:lnTo>
                  <a:pt x="687952" y="144746"/>
                </a:lnTo>
                <a:lnTo>
                  <a:pt x="264025" y="93482"/>
                </a:lnTo>
                <a:lnTo>
                  <a:pt x="16595" y="67844"/>
                </a:lnTo>
                <a:close/>
              </a:path>
              <a:path w="961032" h="203557">
                <a:moveTo>
                  <a:pt x="939909" y="0"/>
                </a:moveTo>
                <a:lnTo>
                  <a:pt x="909733" y="51263"/>
                </a:lnTo>
                <a:lnTo>
                  <a:pt x="875028" y="119120"/>
                </a:lnTo>
                <a:lnTo>
                  <a:pt x="790551" y="140229"/>
                </a:lnTo>
                <a:lnTo>
                  <a:pt x="687952" y="144746"/>
                </a:lnTo>
                <a:lnTo>
                  <a:pt x="909733" y="144746"/>
                </a:lnTo>
                <a:lnTo>
                  <a:pt x="921801" y="102527"/>
                </a:lnTo>
                <a:lnTo>
                  <a:pt x="961032" y="33173"/>
                </a:lnTo>
                <a:lnTo>
                  <a:pt x="93990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7" name="object 97"/>
          <p:cNvSpPr/>
          <p:nvPr/>
        </p:nvSpPr>
        <p:spPr>
          <a:xfrm>
            <a:off x="6140815" y="3148424"/>
            <a:ext cx="589886" cy="1467136"/>
          </a:xfrm>
          <a:custGeom>
            <a:avLst/>
            <a:gdLst/>
            <a:ahLst/>
            <a:cxnLst/>
            <a:rect l="l" t="t" r="r" b="b"/>
            <a:pathLst>
              <a:path w="589886" h="1467136">
                <a:moveTo>
                  <a:pt x="589886" y="0"/>
                </a:moveTo>
                <a:lnTo>
                  <a:pt x="543127" y="42244"/>
                </a:lnTo>
                <a:lnTo>
                  <a:pt x="479759" y="132694"/>
                </a:lnTo>
                <a:lnTo>
                  <a:pt x="419405" y="242808"/>
                </a:lnTo>
                <a:lnTo>
                  <a:pt x="363591" y="333258"/>
                </a:lnTo>
                <a:lnTo>
                  <a:pt x="254964" y="493100"/>
                </a:lnTo>
                <a:lnTo>
                  <a:pt x="167460" y="655987"/>
                </a:lnTo>
                <a:lnTo>
                  <a:pt x="95051" y="809728"/>
                </a:lnTo>
                <a:lnTo>
                  <a:pt x="63361" y="913765"/>
                </a:lnTo>
                <a:lnTo>
                  <a:pt x="25648" y="1067569"/>
                </a:lnTo>
                <a:lnTo>
                  <a:pt x="3017" y="1207799"/>
                </a:lnTo>
                <a:lnTo>
                  <a:pt x="0" y="1352545"/>
                </a:lnTo>
                <a:lnTo>
                  <a:pt x="0" y="1432466"/>
                </a:lnTo>
                <a:lnTo>
                  <a:pt x="25648" y="1467136"/>
                </a:lnTo>
                <a:lnTo>
                  <a:pt x="58834" y="1458091"/>
                </a:lnTo>
                <a:lnTo>
                  <a:pt x="67888" y="1420402"/>
                </a:lnTo>
                <a:lnTo>
                  <a:pt x="63361" y="1275643"/>
                </a:lnTo>
                <a:lnTo>
                  <a:pt x="79956" y="1126368"/>
                </a:lnTo>
                <a:lnTo>
                  <a:pt x="105606" y="986138"/>
                </a:lnTo>
                <a:lnTo>
                  <a:pt x="131256" y="897184"/>
                </a:lnTo>
                <a:lnTo>
                  <a:pt x="168974" y="778064"/>
                </a:lnTo>
                <a:lnTo>
                  <a:pt x="224788" y="658905"/>
                </a:lnTo>
                <a:lnTo>
                  <a:pt x="313805" y="497540"/>
                </a:lnTo>
                <a:lnTo>
                  <a:pt x="416391" y="345310"/>
                </a:lnTo>
                <a:lnTo>
                  <a:pt x="479759" y="217182"/>
                </a:lnTo>
                <a:lnTo>
                  <a:pt x="577818" y="72436"/>
                </a:lnTo>
                <a:lnTo>
                  <a:pt x="58988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8" name="object 98"/>
          <p:cNvSpPr/>
          <p:nvPr/>
        </p:nvSpPr>
        <p:spPr>
          <a:xfrm>
            <a:off x="8412928" y="2753385"/>
            <a:ext cx="654660" cy="1862175"/>
          </a:xfrm>
          <a:custGeom>
            <a:avLst/>
            <a:gdLst/>
            <a:ahLst/>
            <a:cxnLst/>
            <a:rect l="l" t="t" r="r" b="b"/>
            <a:pathLst>
              <a:path w="654660" h="1862175">
                <a:moveTo>
                  <a:pt x="9028" y="0"/>
                </a:moveTo>
                <a:lnTo>
                  <a:pt x="0" y="25625"/>
                </a:lnTo>
                <a:lnTo>
                  <a:pt x="18057" y="37677"/>
                </a:lnTo>
                <a:lnTo>
                  <a:pt x="72358" y="131172"/>
                </a:lnTo>
                <a:lnTo>
                  <a:pt x="135688" y="268433"/>
                </a:lnTo>
                <a:lnTo>
                  <a:pt x="182485" y="390472"/>
                </a:lnTo>
                <a:lnTo>
                  <a:pt x="242890" y="582029"/>
                </a:lnTo>
                <a:lnTo>
                  <a:pt x="297191" y="812785"/>
                </a:lnTo>
                <a:lnTo>
                  <a:pt x="362046" y="1053944"/>
                </a:lnTo>
                <a:lnTo>
                  <a:pt x="413295" y="1292223"/>
                </a:lnTo>
                <a:lnTo>
                  <a:pt x="488706" y="1530452"/>
                </a:lnTo>
                <a:lnTo>
                  <a:pt x="549110" y="1679727"/>
                </a:lnTo>
                <a:lnTo>
                  <a:pt x="586879" y="1794331"/>
                </a:lnTo>
                <a:lnTo>
                  <a:pt x="629099" y="1845595"/>
                </a:lnTo>
                <a:lnTo>
                  <a:pt x="654660" y="1862175"/>
                </a:lnTo>
                <a:lnTo>
                  <a:pt x="654660" y="1794331"/>
                </a:lnTo>
                <a:lnTo>
                  <a:pt x="638128" y="1743055"/>
                </a:lnTo>
                <a:lnTo>
                  <a:pt x="595908" y="1614889"/>
                </a:lnTo>
                <a:lnTo>
                  <a:pt x="531053" y="1446014"/>
                </a:lnTo>
                <a:lnTo>
                  <a:pt x="481203" y="1280159"/>
                </a:lnTo>
                <a:lnTo>
                  <a:pt x="425376" y="1058511"/>
                </a:lnTo>
                <a:lnTo>
                  <a:pt x="374127" y="862514"/>
                </a:lnTo>
                <a:lnTo>
                  <a:pt x="310671" y="603087"/>
                </a:lnTo>
                <a:lnTo>
                  <a:pt x="233734" y="390472"/>
                </a:lnTo>
                <a:lnTo>
                  <a:pt x="191514" y="289492"/>
                </a:lnTo>
                <a:lnTo>
                  <a:pt x="128185" y="165804"/>
                </a:lnTo>
                <a:lnTo>
                  <a:pt x="55826" y="34632"/>
                </a:lnTo>
                <a:lnTo>
                  <a:pt x="902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9" name="object 99"/>
          <p:cNvSpPr/>
          <p:nvPr/>
        </p:nvSpPr>
        <p:spPr>
          <a:xfrm>
            <a:off x="7313054" y="4865866"/>
            <a:ext cx="351491" cy="85946"/>
          </a:xfrm>
          <a:custGeom>
            <a:avLst/>
            <a:gdLst/>
            <a:ahLst/>
            <a:cxnLst/>
            <a:rect l="l" t="t" r="r" b="b"/>
            <a:pathLst>
              <a:path w="351491" h="85946">
                <a:moveTo>
                  <a:pt x="175183" y="30154"/>
                </a:moveTo>
                <a:lnTo>
                  <a:pt x="55826" y="30154"/>
                </a:lnTo>
                <a:lnTo>
                  <a:pt x="128185" y="46747"/>
                </a:lnTo>
                <a:lnTo>
                  <a:pt x="181086" y="69353"/>
                </a:lnTo>
                <a:lnTo>
                  <a:pt x="260948" y="85946"/>
                </a:lnTo>
                <a:lnTo>
                  <a:pt x="351491" y="81418"/>
                </a:lnTo>
                <a:lnTo>
                  <a:pt x="342562" y="55792"/>
                </a:lnTo>
                <a:lnTo>
                  <a:pt x="265526" y="55792"/>
                </a:lnTo>
                <a:lnTo>
                  <a:pt x="214277" y="46747"/>
                </a:lnTo>
                <a:lnTo>
                  <a:pt x="175183" y="30154"/>
                </a:lnTo>
                <a:close/>
              </a:path>
              <a:path w="351491" h="85946">
                <a:moveTo>
                  <a:pt x="339410" y="46747"/>
                </a:moveTo>
                <a:lnTo>
                  <a:pt x="265526" y="55792"/>
                </a:lnTo>
                <a:lnTo>
                  <a:pt x="342562" y="55792"/>
                </a:lnTo>
                <a:lnTo>
                  <a:pt x="339410" y="46747"/>
                </a:lnTo>
                <a:close/>
              </a:path>
              <a:path w="351491" h="85946">
                <a:moveTo>
                  <a:pt x="67907" y="0"/>
                </a:moveTo>
                <a:lnTo>
                  <a:pt x="3013" y="13573"/>
                </a:lnTo>
                <a:lnTo>
                  <a:pt x="0" y="34683"/>
                </a:lnTo>
                <a:lnTo>
                  <a:pt x="55826" y="30154"/>
                </a:lnTo>
                <a:lnTo>
                  <a:pt x="175183" y="30154"/>
                </a:lnTo>
                <a:lnTo>
                  <a:pt x="153873" y="21109"/>
                </a:lnTo>
                <a:lnTo>
                  <a:pt x="67907" y="0"/>
                </a:lnTo>
                <a:close/>
              </a:path>
            </a:pathLst>
          </a:custGeom>
          <a:solidFill>
            <a:srgbClr val="EBC5B8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0" name="object 100"/>
          <p:cNvSpPr txBox="1"/>
          <p:nvPr/>
        </p:nvSpPr>
        <p:spPr>
          <a:xfrm>
            <a:off x="567639" y="163671"/>
            <a:ext cx="2603723" cy="30459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400"/>
              </a:lnSpc>
              <a:spcBef>
                <a:spcPts val="120"/>
              </a:spcBef>
            </a:pPr>
            <a:r>
              <a:rPr dirty="0" smtClean="0" sz="2200" spc="9">
                <a:solidFill>
                  <a:srgbClr val="333333"/>
                </a:solidFill>
                <a:latin typeface="΢"/>
                <a:cs typeface="΢"/>
              </a:rPr>
              <a:t>实施前人事管理现状</a:t>
            </a:r>
            <a:endParaRPr sz="2200">
              <a:latin typeface="微软雅黑"/>
              <a:cs typeface="微软雅黑"/>
            </a:endParaRPr>
          </a:p>
        </p:txBody>
      </p:sp>
      <p:sp>
        <p:nvSpPr>
          <p:cNvPr id="101" name="object 101"/>
          <p:cNvSpPr txBox="1"/>
          <p:nvPr/>
        </p:nvSpPr>
        <p:spPr>
          <a:xfrm>
            <a:off x="817880" y="1034684"/>
            <a:ext cx="2833878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000"/>
              </a:lnSpc>
              <a:spcBef>
                <a:spcPts val="100"/>
              </a:spcBef>
            </a:pPr>
            <a:r>
              <a:rPr dirty="0" smtClean="0" baseline="-1085" sz="2700" spc="9">
                <a:solidFill>
                  <a:srgbClr val="333333"/>
                </a:solidFill>
                <a:latin typeface="΢"/>
                <a:cs typeface="΢"/>
              </a:rPr>
              <a:t>缺乏现代人力资源管理理念</a:t>
            </a:r>
            <a:endParaRPr sz="1800">
              <a:latin typeface="微软雅黑"/>
              <a:cs typeface="微软雅黑"/>
            </a:endParaRPr>
          </a:p>
        </p:txBody>
      </p:sp>
      <p:sp>
        <p:nvSpPr>
          <p:cNvPr id="102" name="object 102"/>
          <p:cNvSpPr txBox="1"/>
          <p:nvPr/>
        </p:nvSpPr>
        <p:spPr>
          <a:xfrm>
            <a:off x="817880" y="1701053"/>
            <a:ext cx="992886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000"/>
              </a:lnSpc>
              <a:spcBef>
                <a:spcPts val="100"/>
              </a:spcBef>
            </a:pPr>
            <a:r>
              <a:rPr dirty="0" smtClean="0" baseline="-1085" sz="2700" spc="9">
                <a:solidFill>
                  <a:srgbClr val="333333"/>
                </a:solidFill>
                <a:latin typeface="΢"/>
                <a:cs typeface="΢"/>
              </a:rPr>
              <a:t>手工报表</a:t>
            </a:r>
            <a:endParaRPr sz="1800">
              <a:latin typeface="微软雅黑"/>
              <a:cs typeface="微软雅黑"/>
            </a:endParaRPr>
          </a:p>
        </p:txBody>
      </p:sp>
      <p:sp>
        <p:nvSpPr>
          <p:cNvPr id="103" name="object 103"/>
          <p:cNvSpPr txBox="1"/>
          <p:nvPr/>
        </p:nvSpPr>
        <p:spPr>
          <a:xfrm>
            <a:off x="817880" y="2373137"/>
            <a:ext cx="1453134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000"/>
              </a:lnSpc>
              <a:spcBef>
                <a:spcPts val="100"/>
              </a:spcBef>
            </a:pPr>
            <a:r>
              <a:rPr dirty="0" smtClean="0" baseline="-1085" sz="2700" spc="9">
                <a:solidFill>
                  <a:srgbClr val="333333"/>
                </a:solidFill>
                <a:latin typeface="΢"/>
                <a:cs typeface="΢"/>
              </a:rPr>
              <a:t>信息重复录入</a:t>
            </a:r>
            <a:endParaRPr sz="1800">
              <a:latin typeface="微软雅黑"/>
              <a:cs typeface="微软雅黑"/>
            </a:endParaRPr>
          </a:p>
        </p:txBody>
      </p:sp>
      <p:sp>
        <p:nvSpPr>
          <p:cNvPr id="104" name="object 104"/>
          <p:cNvSpPr txBox="1"/>
          <p:nvPr/>
        </p:nvSpPr>
        <p:spPr>
          <a:xfrm>
            <a:off x="817880" y="3045475"/>
            <a:ext cx="3064002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000"/>
              </a:lnSpc>
              <a:spcBef>
                <a:spcPts val="100"/>
              </a:spcBef>
            </a:pPr>
            <a:r>
              <a:rPr dirty="0" smtClean="0" baseline="-1085" sz="2700" spc="9">
                <a:solidFill>
                  <a:srgbClr val="333333"/>
                </a:solidFill>
                <a:latin typeface="΢"/>
                <a:cs typeface="΢"/>
              </a:rPr>
              <a:t>准备临时性报告花费大量时间</a:t>
            </a:r>
            <a:endParaRPr sz="1800">
              <a:latin typeface="微软雅黑"/>
              <a:cs typeface="微软雅黑"/>
            </a:endParaRPr>
          </a:p>
        </p:txBody>
      </p:sp>
      <p:sp>
        <p:nvSpPr>
          <p:cNvPr id="105" name="object 105"/>
          <p:cNvSpPr txBox="1"/>
          <p:nvPr/>
        </p:nvSpPr>
        <p:spPr>
          <a:xfrm>
            <a:off x="763016" y="3717559"/>
            <a:ext cx="4729734" cy="72072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67564">
              <a:lnSpc>
                <a:spcPts val="2120"/>
              </a:lnSpc>
              <a:spcBef>
                <a:spcPts val="106"/>
              </a:spcBef>
            </a:pPr>
            <a:r>
              <a:rPr dirty="0" smtClean="0" baseline="1085" sz="2700" spc="9">
                <a:solidFill>
                  <a:srgbClr val="333333"/>
                </a:solidFill>
                <a:latin typeface="΢"/>
                <a:cs typeface="΢"/>
              </a:rPr>
              <a:t>行政性事务繁重，无暇顾及高层次的人力资源</a:t>
            </a:r>
            <a:endParaRPr sz="1800">
              <a:latin typeface="微软雅黑"/>
              <a:cs typeface="微软雅黑"/>
            </a:endParaRPr>
          </a:p>
          <a:p>
            <a:pPr marL="12700" marR="34289">
              <a:lnSpc>
                <a:spcPts val="2955"/>
              </a:lnSpc>
              <a:spcBef>
                <a:spcPts val="645"/>
              </a:spcBef>
            </a:pPr>
            <a:r>
              <a:rPr dirty="0" smtClean="0" baseline="-5425" sz="2700" spc="9">
                <a:solidFill>
                  <a:srgbClr val="333333"/>
                </a:solidFill>
                <a:latin typeface="΢"/>
                <a:cs typeface="΢"/>
              </a:rPr>
              <a:t>管理工作</a:t>
            </a:r>
            <a:endParaRPr sz="1800">
              <a:latin typeface="微软雅黑"/>
              <a:cs typeface="微软雅黑"/>
            </a:endParaRPr>
          </a:p>
        </p:txBody>
      </p:sp>
      <p:sp>
        <p:nvSpPr>
          <p:cNvPr id="106" name="object 106"/>
          <p:cNvSpPr txBox="1"/>
          <p:nvPr/>
        </p:nvSpPr>
        <p:spPr>
          <a:xfrm>
            <a:off x="817880" y="4856368"/>
            <a:ext cx="2373630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000"/>
              </a:lnSpc>
              <a:spcBef>
                <a:spcPts val="100"/>
              </a:spcBef>
            </a:pPr>
            <a:r>
              <a:rPr dirty="0" smtClean="0" baseline="-1085" sz="2700" spc="9">
                <a:solidFill>
                  <a:srgbClr val="333333"/>
                </a:solidFill>
                <a:latin typeface="΢"/>
                <a:cs typeface="΢"/>
              </a:rPr>
              <a:t>无法有效支持企业业务</a:t>
            </a:r>
            <a:endParaRPr sz="1800">
              <a:latin typeface="微软雅黑"/>
              <a:cs typeface="微软雅黑"/>
            </a:endParaRPr>
          </a:p>
        </p:txBody>
      </p:sp>
      <p:sp>
        <p:nvSpPr>
          <p:cNvPr id="107" name="object 107"/>
          <p:cNvSpPr txBox="1"/>
          <p:nvPr/>
        </p:nvSpPr>
        <p:spPr>
          <a:xfrm>
            <a:off x="817880" y="5541211"/>
            <a:ext cx="300990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9"/>
              </a:lnSpc>
              <a:spcBef>
                <a:spcPts val="97"/>
              </a:spcBef>
            </a:pPr>
            <a:r>
              <a:rPr dirty="0" smtClean="0" sz="1800" spc="0" b="1">
                <a:solidFill>
                  <a:srgbClr val="333333"/>
                </a:solidFill>
                <a:latin typeface="Times New Roman"/>
                <a:cs typeface="Times New Roman"/>
              </a:rPr>
              <a:t>…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08" name="object 108"/>
          <p:cNvSpPr txBox="1"/>
          <p:nvPr/>
        </p:nvSpPr>
        <p:spPr>
          <a:xfrm>
            <a:off x="109524" y="6633699"/>
            <a:ext cx="2386151" cy="13208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975"/>
              </a:lnSpc>
              <a:spcBef>
                <a:spcPts val="48"/>
              </a:spcBef>
            </a:pPr>
            <a:r>
              <a:rPr dirty="0" smtClean="0" sz="850" spc="0">
                <a:solidFill>
                  <a:srgbClr val="B1B1B1"/>
                </a:solidFill>
                <a:latin typeface="Symbol"/>
                <a:cs typeface="Symbol"/>
              </a:rPr>
              <a:t></a:t>
            </a:r>
            <a:r>
              <a:rPr dirty="0" smtClean="0" sz="850" spc="0">
                <a:solidFill>
                  <a:srgbClr val="B1B1B1"/>
                </a:solidFill>
                <a:latin typeface="Times New Roman"/>
                <a:cs typeface="Times New Roman"/>
              </a:rPr>
              <a:t> </a:t>
            </a:r>
            <a:r>
              <a:rPr dirty="0" smtClean="0" sz="850" spc="51">
                <a:solidFill>
                  <a:srgbClr val="B1B1B1"/>
                </a:solidFill>
                <a:latin typeface="Times New Roman"/>
                <a:cs typeface="Times New Roman"/>
              </a:rPr>
              <a:t> 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S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A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P</a:t>
            </a:r>
            <a:r>
              <a:rPr dirty="0" smtClean="0" sz="700" spc="-23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A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G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2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0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0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2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,</a:t>
            </a:r>
            <a:r>
              <a:rPr dirty="0" smtClean="0" sz="700" spc="12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T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itle</a:t>
            </a:r>
            <a:r>
              <a:rPr dirty="0" smtClean="0" sz="700" spc="-18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o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f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P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r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e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s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e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n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t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a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ti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o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n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,</a:t>
            </a:r>
            <a:r>
              <a:rPr dirty="0" smtClean="0" sz="700" spc="13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S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p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e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a</a:t>
            </a:r>
            <a:r>
              <a:rPr dirty="0" smtClean="0" sz="700" spc="9">
                <a:solidFill>
                  <a:srgbClr val="B1B1B1"/>
                </a:solidFill>
                <a:latin typeface="Arial"/>
                <a:cs typeface="Arial"/>
              </a:rPr>
              <a:t>k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e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r</a:t>
            </a:r>
            <a:r>
              <a:rPr dirty="0" smtClean="0" sz="700" spc="-20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Na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m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e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1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81</a:t>
            </a:r>
            <a:endParaRPr sz="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7998"/>
          </a:xfrm>
          <a:custGeom>
            <a:avLst/>
            <a:gdLst/>
            <a:ahLst/>
            <a:cxnLst/>
            <a:rect l="l" t="t" r="r" b="b"/>
            <a:pathLst>
              <a:path w="9144000" h="6857998">
                <a:moveTo>
                  <a:pt x="9144000" y="6857998"/>
                </a:moveTo>
                <a:lnTo>
                  <a:pt x="9144000" y="0"/>
                </a:lnTo>
                <a:lnTo>
                  <a:pt x="0" y="0"/>
                </a:lnTo>
                <a:lnTo>
                  <a:pt x="0" y="6857998"/>
                </a:lnTo>
                <a:lnTo>
                  <a:pt x="9144000" y="6857998"/>
                </a:lnTo>
                <a:close/>
              </a:path>
            </a:pathLst>
          </a:custGeom>
          <a:solidFill>
            <a:srgbClr val="959595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/>
          <p:nvPr/>
        </p:nvSpPr>
        <p:spPr>
          <a:xfrm>
            <a:off x="0" y="0"/>
            <a:ext cx="9144000" cy="68579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6861078" y="3966815"/>
            <a:ext cx="2259025" cy="2420276"/>
          </a:xfrm>
          <a:custGeom>
            <a:avLst/>
            <a:gdLst/>
            <a:ahLst/>
            <a:cxnLst/>
            <a:rect l="l" t="t" r="r" b="b"/>
            <a:pathLst>
              <a:path w="2259025" h="2420276">
                <a:moveTo>
                  <a:pt x="2193612" y="2310263"/>
                </a:moveTo>
                <a:lnTo>
                  <a:pt x="1306770" y="2310263"/>
                </a:lnTo>
                <a:lnTo>
                  <a:pt x="1434380" y="2337767"/>
                </a:lnTo>
                <a:lnTo>
                  <a:pt x="1475907" y="2337767"/>
                </a:lnTo>
                <a:lnTo>
                  <a:pt x="1517341" y="2346934"/>
                </a:lnTo>
                <a:lnTo>
                  <a:pt x="1608938" y="2346934"/>
                </a:lnTo>
                <a:lnTo>
                  <a:pt x="1640542" y="2356102"/>
                </a:lnTo>
                <a:lnTo>
                  <a:pt x="1731128" y="2356102"/>
                </a:lnTo>
                <a:lnTo>
                  <a:pt x="1761629" y="2365270"/>
                </a:lnTo>
                <a:lnTo>
                  <a:pt x="1791120" y="2365270"/>
                </a:lnTo>
                <a:lnTo>
                  <a:pt x="1821622" y="2374437"/>
                </a:lnTo>
                <a:lnTo>
                  <a:pt x="1880604" y="2383605"/>
                </a:lnTo>
                <a:lnTo>
                  <a:pt x="1910003" y="2383605"/>
                </a:lnTo>
                <a:lnTo>
                  <a:pt x="1939494" y="2392773"/>
                </a:lnTo>
                <a:lnTo>
                  <a:pt x="1967790" y="2401941"/>
                </a:lnTo>
                <a:lnTo>
                  <a:pt x="1998384" y="2411108"/>
                </a:lnTo>
                <a:lnTo>
                  <a:pt x="2008214" y="2420276"/>
                </a:lnTo>
                <a:lnTo>
                  <a:pt x="2072525" y="2420276"/>
                </a:lnTo>
                <a:lnTo>
                  <a:pt x="2083458" y="2411108"/>
                </a:lnTo>
                <a:lnTo>
                  <a:pt x="2100913" y="2392773"/>
                </a:lnTo>
                <a:lnTo>
                  <a:pt x="2107436" y="2383605"/>
                </a:lnTo>
                <a:lnTo>
                  <a:pt x="2115062" y="2374437"/>
                </a:lnTo>
                <a:lnTo>
                  <a:pt x="2120574" y="2365270"/>
                </a:lnTo>
                <a:lnTo>
                  <a:pt x="2125994" y="2356102"/>
                </a:lnTo>
                <a:lnTo>
                  <a:pt x="2129302" y="2346934"/>
                </a:lnTo>
                <a:lnTo>
                  <a:pt x="2131415" y="2337767"/>
                </a:lnTo>
                <a:lnTo>
                  <a:pt x="2138030" y="2328599"/>
                </a:lnTo>
                <a:lnTo>
                  <a:pt x="2144553" y="2328599"/>
                </a:lnTo>
                <a:lnTo>
                  <a:pt x="2152178" y="2319431"/>
                </a:lnTo>
                <a:lnTo>
                  <a:pt x="2184884" y="2319431"/>
                </a:lnTo>
                <a:lnTo>
                  <a:pt x="2193612" y="2310263"/>
                </a:lnTo>
                <a:close/>
              </a:path>
              <a:path w="2259025" h="2420276">
                <a:moveTo>
                  <a:pt x="800655" y="2301096"/>
                </a:moveTo>
                <a:lnTo>
                  <a:pt x="627219" y="2301096"/>
                </a:lnTo>
                <a:lnTo>
                  <a:pt x="639217" y="2310263"/>
                </a:lnTo>
                <a:lnTo>
                  <a:pt x="661028" y="2319431"/>
                </a:lnTo>
                <a:lnTo>
                  <a:pt x="682847" y="2337767"/>
                </a:lnTo>
                <a:lnTo>
                  <a:pt x="694846" y="2337767"/>
                </a:lnTo>
                <a:lnTo>
                  <a:pt x="705751" y="2346934"/>
                </a:lnTo>
                <a:lnTo>
                  <a:pt x="728664" y="2346934"/>
                </a:lnTo>
                <a:lnTo>
                  <a:pt x="741756" y="2356102"/>
                </a:lnTo>
                <a:lnTo>
                  <a:pt x="754838" y="2356102"/>
                </a:lnTo>
                <a:lnTo>
                  <a:pt x="755932" y="2346934"/>
                </a:lnTo>
                <a:lnTo>
                  <a:pt x="762473" y="2337767"/>
                </a:lnTo>
                <a:lnTo>
                  <a:pt x="767930" y="2328599"/>
                </a:lnTo>
                <a:lnTo>
                  <a:pt x="772294" y="2328599"/>
                </a:lnTo>
                <a:lnTo>
                  <a:pt x="782115" y="2319431"/>
                </a:lnTo>
                <a:lnTo>
                  <a:pt x="788657" y="2310263"/>
                </a:lnTo>
                <a:lnTo>
                  <a:pt x="794114" y="2310263"/>
                </a:lnTo>
                <a:lnTo>
                  <a:pt x="800655" y="2301096"/>
                </a:lnTo>
                <a:close/>
              </a:path>
              <a:path w="2259025" h="2420276">
                <a:moveTo>
                  <a:pt x="2259025" y="2273593"/>
                </a:moveTo>
                <a:lnTo>
                  <a:pt x="922836" y="2273593"/>
                </a:lnTo>
                <a:lnTo>
                  <a:pt x="965373" y="2282760"/>
                </a:lnTo>
                <a:lnTo>
                  <a:pt x="1051549" y="2282760"/>
                </a:lnTo>
                <a:lnTo>
                  <a:pt x="1094086" y="2291928"/>
                </a:lnTo>
                <a:lnTo>
                  <a:pt x="1180262" y="2291928"/>
                </a:lnTo>
                <a:lnTo>
                  <a:pt x="1265336" y="2310263"/>
                </a:lnTo>
                <a:lnTo>
                  <a:pt x="2226319" y="2310263"/>
                </a:lnTo>
                <a:lnTo>
                  <a:pt x="2233944" y="2301096"/>
                </a:lnTo>
                <a:lnTo>
                  <a:pt x="2250389" y="2301096"/>
                </a:lnTo>
                <a:lnTo>
                  <a:pt x="2259025" y="2291928"/>
                </a:lnTo>
                <a:lnTo>
                  <a:pt x="2259025" y="2273593"/>
                </a:lnTo>
                <a:close/>
              </a:path>
              <a:path w="2259025" h="2420276">
                <a:moveTo>
                  <a:pt x="831203" y="2282760"/>
                </a:moveTo>
                <a:lnTo>
                  <a:pt x="593401" y="2282760"/>
                </a:lnTo>
                <a:lnTo>
                  <a:pt x="605399" y="2291928"/>
                </a:lnTo>
                <a:lnTo>
                  <a:pt x="616304" y="2301096"/>
                </a:lnTo>
                <a:lnTo>
                  <a:pt x="806112" y="2301096"/>
                </a:lnTo>
                <a:lnTo>
                  <a:pt x="813747" y="2291928"/>
                </a:lnTo>
                <a:lnTo>
                  <a:pt x="825745" y="2291928"/>
                </a:lnTo>
                <a:lnTo>
                  <a:pt x="831203" y="2282760"/>
                </a:lnTo>
                <a:close/>
              </a:path>
              <a:path w="2259025" h="2420276">
                <a:moveTo>
                  <a:pt x="502860" y="311702"/>
                </a:moveTo>
                <a:lnTo>
                  <a:pt x="303249" y="311702"/>
                </a:lnTo>
                <a:lnTo>
                  <a:pt x="272702" y="320869"/>
                </a:lnTo>
                <a:lnTo>
                  <a:pt x="214887" y="357540"/>
                </a:lnTo>
                <a:lnTo>
                  <a:pt x="165799" y="394211"/>
                </a:lnTo>
                <a:lnTo>
                  <a:pt x="121076" y="449217"/>
                </a:lnTo>
                <a:lnTo>
                  <a:pt x="101443" y="467553"/>
                </a:lnTo>
                <a:lnTo>
                  <a:pt x="81810" y="495056"/>
                </a:lnTo>
                <a:lnTo>
                  <a:pt x="66540" y="531727"/>
                </a:lnTo>
                <a:lnTo>
                  <a:pt x="49086" y="559230"/>
                </a:lnTo>
                <a:lnTo>
                  <a:pt x="22907" y="614236"/>
                </a:lnTo>
                <a:lnTo>
                  <a:pt x="11999" y="650907"/>
                </a:lnTo>
                <a:lnTo>
                  <a:pt x="0" y="751752"/>
                </a:lnTo>
                <a:lnTo>
                  <a:pt x="2181" y="788423"/>
                </a:lnTo>
                <a:lnTo>
                  <a:pt x="6544" y="815926"/>
                </a:lnTo>
                <a:lnTo>
                  <a:pt x="11999" y="852597"/>
                </a:lnTo>
                <a:lnTo>
                  <a:pt x="20725" y="889268"/>
                </a:lnTo>
                <a:lnTo>
                  <a:pt x="30542" y="916771"/>
                </a:lnTo>
                <a:lnTo>
                  <a:pt x="40360" y="953442"/>
                </a:lnTo>
                <a:lnTo>
                  <a:pt x="52358" y="980945"/>
                </a:lnTo>
                <a:lnTo>
                  <a:pt x="64358" y="1017616"/>
                </a:lnTo>
                <a:lnTo>
                  <a:pt x="78539" y="1045119"/>
                </a:lnTo>
                <a:lnTo>
                  <a:pt x="104714" y="1109293"/>
                </a:lnTo>
                <a:lnTo>
                  <a:pt x="116712" y="1145964"/>
                </a:lnTo>
                <a:lnTo>
                  <a:pt x="129804" y="1173467"/>
                </a:lnTo>
                <a:lnTo>
                  <a:pt x="137439" y="1182635"/>
                </a:lnTo>
                <a:lnTo>
                  <a:pt x="142896" y="1191802"/>
                </a:lnTo>
                <a:lnTo>
                  <a:pt x="145082" y="1200970"/>
                </a:lnTo>
                <a:lnTo>
                  <a:pt x="145082" y="1210138"/>
                </a:lnTo>
                <a:lnTo>
                  <a:pt x="141803" y="1219305"/>
                </a:lnTo>
                <a:lnTo>
                  <a:pt x="137439" y="1219305"/>
                </a:lnTo>
                <a:lnTo>
                  <a:pt x="124356" y="1237641"/>
                </a:lnTo>
                <a:lnTo>
                  <a:pt x="116712" y="1237641"/>
                </a:lnTo>
                <a:lnTo>
                  <a:pt x="109078" y="1246809"/>
                </a:lnTo>
                <a:lnTo>
                  <a:pt x="100359" y="1246809"/>
                </a:lnTo>
                <a:lnTo>
                  <a:pt x="93809" y="1255976"/>
                </a:lnTo>
                <a:lnTo>
                  <a:pt x="86174" y="1255976"/>
                </a:lnTo>
                <a:lnTo>
                  <a:pt x="80717" y="1265144"/>
                </a:lnTo>
                <a:lnTo>
                  <a:pt x="76356" y="1274312"/>
                </a:lnTo>
                <a:lnTo>
                  <a:pt x="74175" y="1283479"/>
                </a:lnTo>
                <a:lnTo>
                  <a:pt x="76356" y="1283479"/>
                </a:lnTo>
                <a:lnTo>
                  <a:pt x="79633" y="1292647"/>
                </a:lnTo>
                <a:lnTo>
                  <a:pt x="80717" y="1301815"/>
                </a:lnTo>
                <a:lnTo>
                  <a:pt x="83997" y="1338486"/>
                </a:lnTo>
                <a:lnTo>
                  <a:pt x="83997" y="1356821"/>
                </a:lnTo>
                <a:lnTo>
                  <a:pt x="88351" y="1393492"/>
                </a:lnTo>
                <a:lnTo>
                  <a:pt x="90538" y="1393492"/>
                </a:lnTo>
                <a:lnTo>
                  <a:pt x="101443" y="1411827"/>
                </a:lnTo>
                <a:lnTo>
                  <a:pt x="109078" y="1420995"/>
                </a:lnTo>
                <a:lnTo>
                  <a:pt x="129804" y="1420995"/>
                </a:lnTo>
                <a:lnTo>
                  <a:pt x="138532" y="1457666"/>
                </a:lnTo>
                <a:lnTo>
                  <a:pt x="148353" y="1494337"/>
                </a:lnTo>
                <a:lnTo>
                  <a:pt x="155988" y="1531008"/>
                </a:lnTo>
                <a:lnTo>
                  <a:pt x="164716" y="1567679"/>
                </a:lnTo>
                <a:lnTo>
                  <a:pt x="195254" y="1714362"/>
                </a:lnTo>
                <a:lnTo>
                  <a:pt x="201804" y="1751033"/>
                </a:lnTo>
                <a:lnTo>
                  <a:pt x="207252" y="1796871"/>
                </a:lnTo>
                <a:lnTo>
                  <a:pt x="212710" y="1833542"/>
                </a:lnTo>
                <a:lnTo>
                  <a:pt x="219251" y="1870213"/>
                </a:lnTo>
                <a:lnTo>
                  <a:pt x="223615" y="1906884"/>
                </a:lnTo>
                <a:lnTo>
                  <a:pt x="229072" y="1943555"/>
                </a:lnTo>
                <a:lnTo>
                  <a:pt x="232343" y="1980226"/>
                </a:lnTo>
                <a:lnTo>
                  <a:pt x="236707" y="2026064"/>
                </a:lnTo>
                <a:lnTo>
                  <a:pt x="237800" y="2035232"/>
                </a:lnTo>
                <a:lnTo>
                  <a:pt x="237800" y="2053567"/>
                </a:lnTo>
                <a:lnTo>
                  <a:pt x="238884" y="2062735"/>
                </a:lnTo>
                <a:lnTo>
                  <a:pt x="238884" y="2099406"/>
                </a:lnTo>
                <a:lnTo>
                  <a:pt x="239977" y="2117741"/>
                </a:lnTo>
                <a:lnTo>
                  <a:pt x="241071" y="2126909"/>
                </a:lnTo>
                <a:lnTo>
                  <a:pt x="247612" y="2145245"/>
                </a:lnTo>
                <a:lnTo>
                  <a:pt x="260704" y="2163580"/>
                </a:lnTo>
                <a:lnTo>
                  <a:pt x="280337" y="2163580"/>
                </a:lnTo>
                <a:lnTo>
                  <a:pt x="293429" y="2172748"/>
                </a:lnTo>
                <a:lnTo>
                  <a:pt x="308698" y="2172748"/>
                </a:lnTo>
                <a:lnTo>
                  <a:pt x="327247" y="2181915"/>
                </a:lnTo>
                <a:lnTo>
                  <a:pt x="343609" y="2191083"/>
                </a:lnTo>
                <a:lnTo>
                  <a:pt x="362149" y="2200251"/>
                </a:lnTo>
                <a:lnTo>
                  <a:pt x="414507" y="2218586"/>
                </a:lnTo>
                <a:lnTo>
                  <a:pt x="433056" y="2218586"/>
                </a:lnTo>
                <a:lnTo>
                  <a:pt x="449419" y="2227754"/>
                </a:lnTo>
                <a:lnTo>
                  <a:pt x="467958" y="2236922"/>
                </a:lnTo>
                <a:lnTo>
                  <a:pt x="485414" y="2246089"/>
                </a:lnTo>
                <a:lnTo>
                  <a:pt x="502861" y="2246089"/>
                </a:lnTo>
                <a:lnTo>
                  <a:pt x="519223" y="2255257"/>
                </a:lnTo>
                <a:lnTo>
                  <a:pt x="554134" y="2273593"/>
                </a:lnTo>
                <a:lnTo>
                  <a:pt x="570497" y="2282760"/>
                </a:lnTo>
                <a:lnTo>
                  <a:pt x="837744" y="2282760"/>
                </a:lnTo>
                <a:lnTo>
                  <a:pt x="880281" y="2273593"/>
                </a:lnTo>
                <a:lnTo>
                  <a:pt x="2259025" y="2273593"/>
                </a:lnTo>
                <a:lnTo>
                  <a:pt x="2261230" y="2264425"/>
                </a:lnTo>
                <a:lnTo>
                  <a:pt x="2261230" y="2246089"/>
                </a:lnTo>
                <a:lnTo>
                  <a:pt x="2262333" y="2227754"/>
                </a:lnTo>
                <a:lnTo>
                  <a:pt x="2261230" y="2218586"/>
                </a:lnTo>
                <a:lnTo>
                  <a:pt x="2261230" y="2200251"/>
                </a:lnTo>
                <a:lnTo>
                  <a:pt x="2260128" y="2181915"/>
                </a:lnTo>
                <a:lnTo>
                  <a:pt x="2260128" y="2172748"/>
                </a:lnTo>
                <a:lnTo>
                  <a:pt x="2259025" y="2154412"/>
                </a:lnTo>
                <a:lnTo>
                  <a:pt x="2258015" y="2136077"/>
                </a:lnTo>
                <a:lnTo>
                  <a:pt x="2255810" y="2099406"/>
                </a:lnTo>
                <a:lnTo>
                  <a:pt x="2254707" y="2090238"/>
                </a:lnTo>
                <a:lnTo>
                  <a:pt x="2254707" y="2071903"/>
                </a:lnTo>
                <a:lnTo>
                  <a:pt x="2253605" y="2053567"/>
                </a:lnTo>
                <a:lnTo>
                  <a:pt x="2253605" y="2035232"/>
                </a:lnTo>
                <a:lnTo>
                  <a:pt x="2243774" y="2026064"/>
                </a:lnTo>
                <a:lnTo>
                  <a:pt x="2235047" y="2016897"/>
                </a:lnTo>
                <a:lnTo>
                  <a:pt x="2224206" y="2016897"/>
                </a:lnTo>
                <a:lnTo>
                  <a:pt x="2213273" y="2007729"/>
                </a:lnTo>
                <a:lnTo>
                  <a:pt x="2200135" y="1998561"/>
                </a:lnTo>
                <a:lnTo>
                  <a:pt x="2175054" y="1998561"/>
                </a:lnTo>
                <a:lnTo>
                  <a:pt x="2163111" y="1989393"/>
                </a:lnTo>
                <a:lnTo>
                  <a:pt x="2136927" y="1989393"/>
                </a:lnTo>
                <a:lnTo>
                  <a:pt x="2122687" y="1980226"/>
                </a:lnTo>
                <a:lnTo>
                  <a:pt x="2109641" y="1980226"/>
                </a:lnTo>
                <a:lnTo>
                  <a:pt x="2096503" y="1971058"/>
                </a:lnTo>
                <a:lnTo>
                  <a:pt x="2072525" y="1971058"/>
                </a:lnTo>
                <a:lnTo>
                  <a:pt x="2061592" y="1961890"/>
                </a:lnTo>
                <a:lnTo>
                  <a:pt x="2049648" y="1961890"/>
                </a:lnTo>
                <a:lnTo>
                  <a:pt x="2040921" y="1952723"/>
                </a:lnTo>
                <a:lnTo>
                  <a:pt x="2032193" y="1952723"/>
                </a:lnTo>
                <a:lnTo>
                  <a:pt x="2026772" y="1943555"/>
                </a:lnTo>
                <a:lnTo>
                  <a:pt x="2019055" y="1943555"/>
                </a:lnTo>
                <a:lnTo>
                  <a:pt x="2014737" y="1934387"/>
                </a:lnTo>
                <a:lnTo>
                  <a:pt x="2010327" y="1925219"/>
                </a:lnTo>
                <a:lnTo>
                  <a:pt x="2008214" y="1916052"/>
                </a:lnTo>
                <a:lnTo>
                  <a:pt x="2003804" y="1906884"/>
                </a:lnTo>
                <a:lnTo>
                  <a:pt x="2001599" y="1906884"/>
                </a:lnTo>
                <a:lnTo>
                  <a:pt x="1999486" y="1897716"/>
                </a:lnTo>
                <a:lnTo>
                  <a:pt x="1996179" y="1870213"/>
                </a:lnTo>
                <a:lnTo>
                  <a:pt x="1993974" y="1861045"/>
                </a:lnTo>
                <a:lnTo>
                  <a:pt x="1991861" y="1851878"/>
                </a:lnTo>
                <a:lnTo>
                  <a:pt x="1989656" y="1842710"/>
                </a:lnTo>
                <a:lnTo>
                  <a:pt x="1988553" y="1824375"/>
                </a:lnTo>
                <a:lnTo>
                  <a:pt x="1986348" y="1815207"/>
                </a:lnTo>
                <a:lnTo>
                  <a:pt x="1985246" y="1806039"/>
                </a:lnTo>
                <a:lnTo>
                  <a:pt x="1982030" y="1796871"/>
                </a:lnTo>
                <a:lnTo>
                  <a:pt x="1979826" y="1787704"/>
                </a:lnTo>
                <a:lnTo>
                  <a:pt x="1976518" y="1778536"/>
                </a:lnTo>
                <a:lnTo>
                  <a:pt x="1975416" y="1769368"/>
                </a:lnTo>
                <a:lnTo>
                  <a:pt x="1973303" y="1751033"/>
                </a:lnTo>
                <a:lnTo>
                  <a:pt x="1972200" y="1741865"/>
                </a:lnTo>
                <a:lnTo>
                  <a:pt x="1972200" y="1732697"/>
                </a:lnTo>
                <a:lnTo>
                  <a:pt x="1973303" y="1723530"/>
                </a:lnTo>
                <a:lnTo>
                  <a:pt x="1975416" y="1714362"/>
                </a:lnTo>
                <a:lnTo>
                  <a:pt x="1980928" y="1714362"/>
                </a:lnTo>
                <a:lnTo>
                  <a:pt x="1986348" y="1705194"/>
                </a:lnTo>
                <a:lnTo>
                  <a:pt x="1996179" y="1705194"/>
                </a:lnTo>
                <a:lnTo>
                  <a:pt x="1996179" y="1677691"/>
                </a:lnTo>
                <a:lnTo>
                  <a:pt x="1993974" y="1668523"/>
                </a:lnTo>
                <a:lnTo>
                  <a:pt x="1993974" y="1659356"/>
                </a:lnTo>
                <a:lnTo>
                  <a:pt x="1990758" y="1659356"/>
                </a:lnTo>
                <a:lnTo>
                  <a:pt x="1988553" y="1650188"/>
                </a:lnTo>
                <a:lnTo>
                  <a:pt x="1985246" y="1650188"/>
                </a:lnTo>
                <a:lnTo>
                  <a:pt x="1982030" y="1641020"/>
                </a:lnTo>
                <a:lnTo>
                  <a:pt x="1973303" y="1641020"/>
                </a:lnTo>
                <a:lnTo>
                  <a:pt x="1967790" y="1631853"/>
                </a:lnTo>
                <a:lnTo>
                  <a:pt x="1949324" y="1631853"/>
                </a:lnTo>
                <a:lnTo>
                  <a:pt x="1938391" y="1622685"/>
                </a:lnTo>
                <a:lnTo>
                  <a:pt x="1928561" y="1622685"/>
                </a:lnTo>
                <a:lnTo>
                  <a:pt x="1917628" y="1613517"/>
                </a:lnTo>
                <a:lnTo>
                  <a:pt x="1896957" y="1613517"/>
                </a:lnTo>
                <a:lnTo>
                  <a:pt x="1888229" y="1604349"/>
                </a:lnTo>
                <a:lnTo>
                  <a:pt x="1877296" y="1604349"/>
                </a:lnTo>
                <a:lnTo>
                  <a:pt x="1867466" y="1595182"/>
                </a:lnTo>
                <a:lnTo>
                  <a:pt x="1847805" y="1595182"/>
                </a:lnTo>
                <a:lnTo>
                  <a:pt x="1836964" y="1586014"/>
                </a:lnTo>
                <a:lnTo>
                  <a:pt x="1827134" y="1586014"/>
                </a:lnTo>
                <a:lnTo>
                  <a:pt x="1816201" y="1576846"/>
                </a:lnTo>
                <a:lnTo>
                  <a:pt x="1806371" y="1576846"/>
                </a:lnTo>
                <a:lnTo>
                  <a:pt x="1796540" y="1567679"/>
                </a:lnTo>
                <a:lnTo>
                  <a:pt x="1781290" y="1567679"/>
                </a:lnTo>
                <a:lnTo>
                  <a:pt x="1775869" y="1558511"/>
                </a:lnTo>
                <a:lnTo>
                  <a:pt x="1762731" y="1558511"/>
                </a:lnTo>
                <a:lnTo>
                  <a:pt x="1755106" y="1549343"/>
                </a:lnTo>
                <a:lnTo>
                  <a:pt x="1742060" y="1549343"/>
                </a:lnTo>
                <a:lnTo>
                  <a:pt x="1735445" y="1540175"/>
                </a:lnTo>
                <a:lnTo>
                  <a:pt x="1728922" y="1540175"/>
                </a:lnTo>
                <a:lnTo>
                  <a:pt x="1722400" y="1531008"/>
                </a:lnTo>
                <a:lnTo>
                  <a:pt x="1712569" y="1531008"/>
                </a:lnTo>
                <a:lnTo>
                  <a:pt x="1708251" y="1521840"/>
                </a:lnTo>
                <a:lnTo>
                  <a:pt x="1704944" y="1521840"/>
                </a:lnTo>
                <a:lnTo>
                  <a:pt x="1702739" y="1512672"/>
                </a:lnTo>
                <a:lnTo>
                  <a:pt x="1697318" y="1485169"/>
                </a:lnTo>
                <a:lnTo>
                  <a:pt x="1694011" y="1457666"/>
                </a:lnTo>
                <a:lnTo>
                  <a:pt x="1688591" y="1439331"/>
                </a:lnTo>
                <a:lnTo>
                  <a:pt x="1684181" y="1384324"/>
                </a:lnTo>
                <a:lnTo>
                  <a:pt x="1680965" y="1356821"/>
                </a:lnTo>
                <a:lnTo>
                  <a:pt x="1679863" y="1338486"/>
                </a:lnTo>
                <a:lnTo>
                  <a:pt x="1676555" y="1255976"/>
                </a:lnTo>
                <a:lnTo>
                  <a:pt x="1676555" y="1228473"/>
                </a:lnTo>
                <a:lnTo>
                  <a:pt x="1677658" y="1210138"/>
                </a:lnTo>
                <a:lnTo>
                  <a:pt x="1677658" y="1182635"/>
                </a:lnTo>
                <a:lnTo>
                  <a:pt x="1679863" y="1127628"/>
                </a:lnTo>
                <a:lnTo>
                  <a:pt x="1682068" y="1100125"/>
                </a:lnTo>
                <a:lnTo>
                  <a:pt x="1678760" y="1090957"/>
                </a:lnTo>
                <a:lnTo>
                  <a:pt x="1678760" y="1081790"/>
                </a:lnTo>
                <a:lnTo>
                  <a:pt x="1677658" y="1072622"/>
                </a:lnTo>
                <a:lnTo>
                  <a:pt x="1679863" y="1063454"/>
                </a:lnTo>
                <a:lnTo>
                  <a:pt x="1680965" y="1054287"/>
                </a:lnTo>
                <a:lnTo>
                  <a:pt x="1685283" y="1035951"/>
                </a:lnTo>
                <a:lnTo>
                  <a:pt x="1688590" y="1035951"/>
                </a:lnTo>
                <a:lnTo>
                  <a:pt x="1695113" y="1026783"/>
                </a:lnTo>
                <a:lnTo>
                  <a:pt x="1699523" y="1017616"/>
                </a:lnTo>
                <a:lnTo>
                  <a:pt x="1707149" y="1008448"/>
                </a:lnTo>
                <a:lnTo>
                  <a:pt x="1713672" y="999280"/>
                </a:lnTo>
                <a:lnTo>
                  <a:pt x="1721297" y="990113"/>
                </a:lnTo>
                <a:lnTo>
                  <a:pt x="1727820" y="980945"/>
                </a:lnTo>
                <a:lnTo>
                  <a:pt x="1745276" y="971777"/>
                </a:lnTo>
                <a:lnTo>
                  <a:pt x="1752901" y="962609"/>
                </a:lnTo>
                <a:lnTo>
                  <a:pt x="1752901" y="944274"/>
                </a:lnTo>
                <a:lnTo>
                  <a:pt x="1751798" y="935106"/>
                </a:lnTo>
                <a:lnTo>
                  <a:pt x="1749685" y="925939"/>
                </a:lnTo>
                <a:lnTo>
                  <a:pt x="1749685" y="916771"/>
                </a:lnTo>
                <a:lnTo>
                  <a:pt x="1748583" y="916771"/>
                </a:lnTo>
                <a:lnTo>
                  <a:pt x="1749685" y="907603"/>
                </a:lnTo>
                <a:lnTo>
                  <a:pt x="1750788" y="889268"/>
                </a:lnTo>
                <a:lnTo>
                  <a:pt x="1736548" y="843429"/>
                </a:lnTo>
                <a:lnTo>
                  <a:pt x="1719092" y="825094"/>
                </a:lnTo>
                <a:lnTo>
                  <a:pt x="1709262" y="825094"/>
                </a:lnTo>
                <a:lnTo>
                  <a:pt x="1696216" y="815926"/>
                </a:lnTo>
                <a:lnTo>
                  <a:pt x="1684180" y="806758"/>
                </a:lnTo>
                <a:lnTo>
                  <a:pt x="1671135" y="806758"/>
                </a:lnTo>
                <a:lnTo>
                  <a:pt x="1659099" y="797591"/>
                </a:lnTo>
                <a:lnTo>
                  <a:pt x="1644951" y="797591"/>
                </a:lnTo>
                <a:lnTo>
                  <a:pt x="1632916" y="788423"/>
                </a:lnTo>
                <a:lnTo>
                  <a:pt x="1608937" y="788423"/>
                </a:lnTo>
                <a:lnTo>
                  <a:pt x="1550047" y="751752"/>
                </a:lnTo>
                <a:lnTo>
                  <a:pt x="1517341" y="742584"/>
                </a:lnTo>
                <a:lnTo>
                  <a:pt x="1486747" y="724249"/>
                </a:lnTo>
                <a:lnTo>
                  <a:pt x="1386423" y="696746"/>
                </a:lnTo>
                <a:lnTo>
                  <a:pt x="1354819" y="687578"/>
                </a:lnTo>
                <a:lnTo>
                  <a:pt x="1322020" y="669243"/>
                </a:lnTo>
                <a:lnTo>
                  <a:pt x="1290416" y="660075"/>
                </a:lnTo>
                <a:lnTo>
                  <a:pt x="1231526" y="623404"/>
                </a:lnTo>
                <a:lnTo>
                  <a:pt x="1179159" y="586733"/>
                </a:lnTo>
                <a:lnTo>
                  <a:pt x="1136622" y="522559"/>
                </a:lnTo>
                <a:lnTo>
                  <a:pt x="1124587" y="504224"/>
                </a:lnTo>
                <a:lnTo>
                  <a:pt x="1111541" y="495056"/>
                </a:lnTo>
                <a:lnTo>
                  <a:pt x="1097393" y="476721"/>
                </a:lnTo>
                <a:lnTo>
                  <a:pt x="1083152" y="467553"/>
                </a:lnTo>
                <a:lnTo>
                  <a:pt x="1066799" y="449217"/>
                </a:lnTo>
                <a:lnTo>
                  <a:pt x="1036298" y="430882"/>
                </a:lnTo>
                <a:lnTo>
                  <a:pt x="1019944" y="421714"/>
                </a:lnTo>
                <a:lnTo>
                  <a:pt x="1002489" y="412547"/>
                </a:lnTo>
                <a:lnTo>
                  <a:pt x="985033" y="412547"/>
                </a:lnTo>
                <a:lnTo>
                  <a:pt x="966475" y="403379"/>
                </a:lnTo>
                <a:lnTo>
                  <a:pt x="950121" y="394211"/>
                </a:lnTo>
                <a:lnTo>
                  <a:pt x="932666" y="394211"/>
                </a:lnTo>
                <a:lnTo>
                  <a:pt x="915210" y="385043"/>
                </a:lnTo>
                <a:lnTo>
                  <a:pt x="898829" y="375876"/>
                </a:lnTo>
                <a:lnTo>
                  <a:pt x="882467" y="375876"/>
                </a:lnTo>
                <a:lnTo>
                  <a:pt x="884644" y="357540"/>
                </a:lnTo>
                <a:lnTo>
                  <a:pt x="885737" y="357540"/>
                </a:lnTo>
                <a:lnTo>
                  <a:pt x="887919" y="348373"/>
                </a:lnTo>
                <a:lnTo>
                  <a:pt x="569403" y="348373"/>
                </a:lnTo>
                <a:lnTo>
                  <a:pt x="559582" y="339205"/>
                </a:lnTo>
                <a:lnTo>
                  <a:pt x="542135" y="339205"/>
                </a:lnTo>
                <a:lnTo>
                  <a:pt x="532314" y="330037"/>
                </a:lnTo>
                <a:lnTo>
                  <a:pt x="521409" y="320869"/>
                </a:lnTo>
                <a:lnTo>
                  <a:pt x="511588" y="320869"/>
                </a:lnTo>
                <a:lnTo>
                  <a:pt x="502860" y="311702"/>
                </a:lnTo>
                <a:close/>
              </a:path>
              <a:path w="2259025" h="2420276">
                <a:moveTo>
                  <a:pt x="773387" y="0"/>
                </a:moveTo>
                <a:lnTo>
                  <a:pt x="700302" y="0"/>
                </a:lnTo>
                <a:lnTo>
                  <a:pt x="682847" y="18335"/>
                </a:lnTo>
                <a:lnTo>
                  <a:pt x="675212" y="18335"/>
                </a:lnTo>
                <a:lnTo>
                  <a:pt x="665391" y="27503"/>
                </a:lnTo>
                <a:lnTo>
                  <a:pt x="650122" y="36670"/>
                </a:lnTo>
                <a:lnTo>
                  <a:pt x="634853" y="55006"/>
                </a:lnTo>
                <a:lnTo>
                  <a:pt x="611949" y="91677"/>
                </a:lnTo>
                <a:lnTo>
                  <a:pt x="604305" y="119180"/>
                </a:lnTo>
                <a:lnTo>
                  <a:pt x="593400" y="128347"/>
                </a:lnTo>
                <a:lnTo>
                  <a:pt x="586859" y="146683"/>
                </a:lnTo>
                <a:lnTo>
                  <a:pt x="582495" y="155851"/>
                </a:lnTo>
                <a:lnTo>
                  <a:pt x="582495" y="174186"/>
                </a:lnTo>
                <a:lnTo>
                  <a:pt x="583588" y="183354"/>
                </a:lnTo>
                <a:lnTo>
                  <a:pt x="587943" y="201689"/>
                </a:lnTo>
                <a:lnTo>
                  <a:pt x="592307" y="210857"/>
                </a:lnTo>
                <a:lnTo>
                  <a:pt x="598857" y="229192"/>
                </a:lnTo>
                <a:lnTo>
                  <a:pt x="604305" y="238360"/>
                </a:lnTo>
                <a:lnTo>
                  <a:pt x="610856" y="256695"/>
                </a:lnTo>
                <a:lnTo>
                  <a:pt x="615220" y="265863"/>
                </a:lnTo>
                <a:lnTo>
                  <a:pt x="621761" y="293366"/>
                </a:lnTo>
                <a:lnTo>
                  <a:pt x="623948" y="311702"/>
                </a:lnTo>
                <a:lnTo>
                  <a:pt x="617397" y="339205"/>
                </a:lnTo>
                <a:lnTo>
                  <a:pt x="607585" y="348373"/>
                </a:lnTo>
                <a:lnTo>
                  <a:pt x="887919" y="348373"/>
                </a:lnTo>
                <a:lnTo>
                  <a:pt x="890101" y="339205"/>
                </a:lnTo>
                <a:lnTo>
                  <a:pt x="890101" y="330037"/>
                </a:lnTo>
                <a:lnTo>
                  <a:pt x="892279" y="320869"/>
                </a:lnTo>
                <a:lnTo>
                  <a:pt x="893372" y="311702"/>
                </a:lnTo>
                <a:lnTo>
                  <a:pt x="895559" y="302534"/>
                </a:lnTo>
                <a:lnTo>
                  <a:pt x="898829" y="275031"/>
                </a:lnTo>
                <a:lnTo>
                  <a:pt x="901007" y="265863"/>
                </a:lnTo>
                <a:lnTo>
                  <a:pt x="903193" y="247528"/>
                </a:lnTo>
                <a:lnTo>
                  <a:pt x="907585" y="229192"/>
                </a:lnTo>
                <a:lnTo>
                  <a:pt x="902100" y="220025"/>
                </a:lnTo>
                <a:lnTo>
                  <a:pt x="901007" y="210857"/>
                </a:lnTo>
                <a:lnTo>
                  <a:pt x="901007" y="201689"/>
                </a:lnTo>
                <a:lnTo>
                  <a:pt x="903193" y="192521"/>
                </a:lnTo>
                <a:lnTo>
                  <a:pt x="906482" y="183354"/>
                </a:lnTo>
                <a:lnTo>
                  <a:pt x="911903" y="174186"/>
                </a:lnTo>
                <a:lnTo>
                  <a:pt x="923938" y="165018"/>
                </a:lnTo>
                <a:lnTo>
                  <a:pt x="929358" y="155851"/>
                </a:lnTo>
                <a:lnTo>
                  <a:pt x="934871" y="146683"/>
                </a:lnTo>
                <a:lnTo>
                  <a:pt x="939189" y="137515"/>
                </a:lnTo>
                <a:lnTo>
                  <a:pt x="942496" y="137515"/>
                </a:lnTo>
                <a:lnTo>
                  <a:pt x="943507" y="128347"/>
                </a:lnTo>
                <a:lnTo>
                  <a:pt x="942496" y="119180"/>
                </a:lnTo>
                <a:lnTo>
                  <a:pt x="939189" y="119180"/>
                </a:lnTo>
                <a:lnTo>
                  <a:pt x="933768" y="110012"/>
                </a:lnTo>
                <a:lnTo>
                  <a:pt x="921733" y="100844"/>
                </a:lnTo>
                <a:lnTo>
                  <a:pt x="910800" y="82509"/>
                </a:lnTo>
                <a:lnTo>
                  <a:pt x="898829" y="73341"/>
                </a:lnTo>
                <a:lnTo>
                  <a:pt x="887924" y="64173"/>
                </a:lnTo>
                <a:lnTo>
                  <a:pt x="861740" y="45838"/>
                </a:lnTo>
                <a:lnTo>
                  <a:pt x="833379" y="27503"/>
                </a:lnTo>
                <a:lnTo>
                  <a:pt x="818110" y="18335"/>
                </a:lnTo>
                <a:lnTo>
                  <a:pt x="803925" y="9167"/>
                </a:lnTo>
                <a:lnTo>
                  <a:pt x="788656" y="9167"/>
                </a:lnTo>
                <a:lnTo>
                  <a:pt x="773387" y="0"/>
                </a:lnTo>
                <a:close/>
              </a:path>
              <a:path w="2259025" h="2420276">
                <a:moveTo>
                  <a:pt x="473415" y="302534"/>
                </a:moveTo>
                <a:lnTo>
                  <a:pt x="369783" y="302534"/>
                </a:lnTo>
                <a:lnTo>
                  <a:pt x="334881" y="311702"/>
                </a:lnTo>
                <a:lnTo>
                  <a:pt x="493048" y="311702"/>
                </a:lnTo>
                <a:lnTo>
                  <a:pt x="473415" y="302534"/>
                </a:lnTo>
                <a:close/>
              </a:path>
              <a:path w="2259025" h="2420276">
                <a:moveTo>
                  <a:pt x="446138" y="293366"/>
                </a:moveTo>
                <a:lnTo>
                  <a:pt x="385052" y="293366"/>
                </a:lnTo>
                <a:lnTo>
                  <a:pt x="374147" y="302534"/>
                </a:lnTo>
                <a:lnTo>
                  <a:pt x="452689" y="302534"/>
                </a:lnTo>
                <a:lnTo>
                  <a:pt x="446138" y="29336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7625738" y="4145461"/>
            <a:ext cx="101445" cy="68666"/>
          </a:xfrm>
          <a:custGeom>
            <a:avLst/>
            <a:gdLst/>
            <a:ahLst/>
            <a:cxnLst/>
            <a:rect l="l" t="t" r="r" b="b"/>
            <a:pathLst>
              <a:path w="101445" h="68666">
                <a:moveTo>
                  <a:pt x="25090" y="15310"/>
                </a:moveTo>
                <a:lnTo>
                  <a:pt x="20726" y="20719"/>
                </a:lnTo>
                <a:lnTo>
                  <a:pt x="18539" y="28328"/>
                </a:lnTo>
                <a:lnTo>
                  <a:pt x="13091" y="33828"/>
                </a:lnTo>
                <a:lnTo>
                  <a:pt x="8727" y="41438"/>
                </a:lnTo>
                <a:lnTo>
                  <a:pt x="4363" y="46938"/>
                </a:lnTo>
                <a:lnTo>
                  <a:pt x="1093" y="53447"/>
                </a:lnTo>
                <a:lnTo>
                  <a:pt x="0" y="59956"/>
                </a:lnTo>
                <a:lnTo>
                  <a:pt x="0" y="68666"/>
                </a:lnTo>
                <a:lnTo>
                  <a:pt x="4363" y="66557"/>
                </a:lnTo>
                <a:lnTo>
                  <a:pt x="7634" y="65457"/>
                </a:lnTo>
                <a:lnTo>
                  <a:pt x="13091" y="64357"/>
                </a:lnTo>
                <a:lnTo>
                  <a:pt x="17455" y="63257"/>
                </a:lnTo>
                <a:lnTo>
                  <a:pt x="20726" y="61056"/>
                </a:lnTo>
                <a:lnTo>
                  <a:pt x="29454" y="58856"/>
                </a:lnTo>
                <a:lnTo>
                  <a:pt x="33818" y="57848"/>
                </a:lnTo>
                <a:lnTo>
                  <a:pt x="38182" y="56748"/>
                </a:lnTo>
                <a:lnTo>
                  <a:pt x="41452" y="54547"/>
                </a:lnTo>
                <a:lnTo>
                  <a:pt x="45816" y="53447"/>
                </a:lnTo>
                <a:lnTo>
                  <a:pt x="51264" y="52347"/>
                </a:lnTo>
                <a:lnTo>
                  <a:pt x="54535" y="51247"/>
                </a:lnTo>
                <a:lnTo>
                  <a:pt x="67627" y="47947"/>
                </a:lnTo>
                <a:lnTo>
                  <a:pt x="74177" y="46938"/>
                </a:lnTo>
                <a:lnTo>
                  <a:pt x="81812" y="46938"/>
                </a:lnTo>
                <a:lnTo>
                  <a:pt x="87260" y="44738"/>
                </a:lnTo>
                <a:lnTo>
                  <a:pt x="91624" y="43638"/>
                </a:lnTo>
                <a:lnTo>
                  <a:pt x="98174" y="38137"/>
                </a:lnTo>
                <a:lnTo>
                  <a:pt x="101445" y="33828"/>
                </a:lnTo>
                <a:lnTo>
                  <a:pt x="100351" y="28328"/>
                </a:lnTo>
                <a:lnTo>
                  <a:pt x="100351" y="27319"/>
                </a:lnTo>
                <a:lnTo>
                  <a:pt x="35995" y="27319"/>
                </a:lnTo>
                <a:lnTo>
                  <a:pt x="29454" y="22919"/>
                </a:lnTo>
                <a:lnTo>
                  <a:pt x="27267" y="18518"/>
                </a:lnTo>
                <a:lnTo>
                  <a:pt x="25090" y="15310"/>
                </a:lnTo>
                <a:close/>
              </a:path>
              <a:path w="101445" h="68666">
                <a:moveTo>
                  <a:pt x="75261" y="0"/>
                </a:moveTo>
                <a:lnTo>
                  <a:pt x="68720" y="5500"/>
                </a:lnTo>
                <a:lnTo>
                  <a:pt x="63263" y="13109"/>
                </a:lnTo>
                <a:lnTo>
                  <a:pt x="56721" y="18518"/>
                </a:lnTo>
                <a:lnTo>
                  <a:pt x="50180" y="24019"/>
                </a:lnTo>
                <a:lnTo>
                  <a:pt x="42536" y="26219"/>
                </a:lnTo>
                <a:lnTo>
                  <a:pt x="35995" y="27319"/>
                </a:lnTo>
                <a:lnTo>
                  <a:pt x="100351" y="27319"/>
                </a:lnTo>
                <a:lnTo>
                  <a:pt x="100351" y="24019"/>
                </a:lnTo>
                <a:lnTo>
                  <a:pt x="97081" y="18518"/>
                </a:lnTo>
                <a:lnTo>
                  <a:pt x="94903" y="14209"/>
                </a:lnTo>
                <a:lnTo>
                  <a:pt x="90540" y="9809"/>
                </a:lnTo>
                <a:lnTo>
                  <a:pt x="86176" y="5500"/>
                </a:lnTo>
                <a:lnTo>
                  <a:pt x="80718" y="2200"/>
                </a:lnTo>
                <a:lnTo>
                  <a:pt x="75261" y="0"/>
                </a:lnTo>
                <a:close/>
              </a:path>
            </a:pathLst>
          </a:custGeom>
          <a:solidFill>
            <a:srgbClr val="FFD5C8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7511201" y="4193408"/>
            <a:ext cx="209441" cy="160343"/>
          </a:xfrm>
          <a:custGeom>
            <a:avLst/>
            <a:gdLst/>
            <a:ahLst/>
            <a:cxnLst/>
            <a:rect l="l" t="t" r="r" b="b"/>
            <a:pathLst>
              <a:path w="209441" h="160343">
                <a:moveTo>
                  <a:pt x="108342" y="53447"/>
                </a:moveTo>
                <a:lnTo>
                  <a:pt x="51273" y="53447"/>
                </a:lnTo>
                <a:lnTo>
                  <a:pt x="55628" y="54547"/>
                </a:lnTo>
                <a:lnTo>
                  <a:pt x="58908" y="57848"/>
                </a:lnTo>
                <a:lnTo>
                  <a:pt x="62179" y="60048"/>
                </a:lnTo>
                <a:lnTo>
                  <a:pt x="65449" y="65457"/>
                </a:lnTo>
                <a:lnTo>
                  <a:pt x="67627" y="68757"/>
                </a:lnTo>
                <a:lnTo>
                  <a:pt x="76355" y="97086"/>
                </a:lnTo>
                <a:lnTo>
                  <a:pt x="77448" y="101486"/>
                </a:lnTo>
                <a:lnTo>
                  <a:pt x="79634" y="107995"/>
                </a:lnTo>
                <a:lnTo>
                  <a:pt x="81812" y="113404"/>
                </a:lnTo>
                <a:lnTo>
                  <a:pt x="83989" y="118905"/>
                </a:lnTo>
                <a:lnTo>
                  <a:pt x="86176" y="124314"/>
                </a:lnTo>
                <a:lnTo>
                  <a:pt x="88353" y="129814"/>
                </a:lnTo>
                <a:lnTo>
                  <a:pt x="93810" y="135223"/>
                </a:lnTo>
                <a:lnTo>
                  <a:pt x="99267" y="141824"/>
                </a:lnTo>
                <a:lnTo>
                  <a:pt x="104715" y="146133"/>
                </a:lnTo>
                <a:lnTo>
                  <a:pt x="110173" y="150533"/>
                </a:lnTo>
                <a:lnTo>
                  <a:pt x="115630" y="153742"/>
                </a:lnTo>
                <a:lnTo>
                  <a:pt x="121078" y="157042"/>
                </a:lnTo>
                <a:lnTo>
                  <a:pt x="126535" y="158143"/>
                </a:lnTo>
                <a:lnTo>
                  <a:pt x="133076" y="160343"/>
                </a:lnTo>
                <a:lnTo>
                  <a:pt x="147261" y="160343"/>
                </a:lnTo>
                <a:lnTo>
                  <a:pt x="152719" y="159243"/>
                </a:lnTo>
                <a:lnTo>
                  <a:pt x="161437" y="154842"/>
                </a:lnTo>
                <a:lnTo>
                  <a:pt x="165801" y="151633"/>
                </a:lnTo>
                <a:lnTo>
                  <a:pt x="171259" y="149433"/>
                </a:lnTo>
                <a:lnTo>
                  <a:pt x="175622" y="143933"/>
                </a:lnTo>
                <a:lnTo>
                  <a:pt x="181080" y="138524"/>
                </a:lnTo>
                <a:lnTo>
                  <a:pt x="184350" y="133023"/>
                </a:lnTo>
                <a:lnTo>
                  <a:pt x="188714" y="127614"/>
                </a:lnTo>
                <a:lnTo>
                  <a:pt x="191985" y="120005"/>
                </a:lnTo>
                <a:lnTo>
                  <a:pt x="196349" y="113404"/>
                </a:lnTo>
                <a:lnTo>
                  <a:pt x="202890" y="98186"/>
                </a:lnTo>
                <a:lnTo>
                  <a:pt x="203983" y="89476"/>
                </a:lnTo>
                <a:lnTo>
                  <a:pt x="206161" y="81776"/>
                </a:lnTo>
                <a:lnTo>
                  <a:pt x="207254" y="73066"/>
                </a:lnTo>
                <a:lnTo>
                  <a:pt x="207570" y="71966"/>
                </a:lnTo>
                <a:lnTo>
                  <a:pt x="134170" y="71966"/>
                </a:lnTo>
                <a:lnTo>
                  <a:pt x="127628" y="70958"/>
                </a:lnTo>
                <a:lnTo>
                  <a:pt x="122171" y="67657"/>
                </a:lnTo>
                <a:lnTo>
                  <a:pt x="117807" y="63257"/>
                </a:lnTo>
                <a:lnTo>
                  <a:pt x="112350" y="58948"/>
                </a:lnTo>
                <a:lnTo>
                  <a:pt x="109079" y="54547"/>
                </a:lnTo>
                <a:lnTo>
                  <a:pt x="108342" y="53447"/>
                </a:lnTo>
                <a:close/>
              </a:path>
              <a:path w="209441" h="160343">
                <a:moveTo>
                  <a:pt x="30547" y="0"/>
                </a:moveTo>
                <a:lnTo>
                  <a:pt x="23997" y="0"/>
                </a:lnTo>
                <a:lnTo>
                  <a:pt x="15269" y="4400"/>
                </a:lnTo>
                <a:lnTo>
                  <a:pt x="7634" y="10909"/>
                </a:lnTo>
                <a:lnTo>
                  <a:pt x="3270" y="17510"/>
                </a:lnTo>
                <a:lnTo>
                  <a:pt x="1093" y="25119"/>
                </a:lnTo>
                <a:lnTo>
                  <a:pt x="0" y="32728"/>
                </a:lnTo>
                <a:lnTo>
                  <a:pt x="0" y="41438"/>
                </a:lnTo>
                <a:lnTo>
                  <a:pt x="18549" y="78567"/>
                </a:lnTo>
                <a:lnTo>
                  <a:pt x="38182" y="93785"/>
                </a:lnTo>
                <a:lnTo>
                  <a:pt x="43630" y="97086"/>
                </a:lnTo>
                <a:lnTo>
                  <a:pt x="50180" y="99286"/>
                </a:lnTo>
                <a:lnTo>
                  <a:pt x="52357" y="92685"/>
                </a:lnTo>
                <a:lnTo>
                  <a:pt x="53451" y="87276"/>
                </a:lnTo>
                <a:lnTo>
                  <a:pt x="53451" y="81776"/>
                </a:lnTo>
                <a:lnTo>
                  <a:pt x="52357" y="76367"/>
                </a:lnTo>
                <a:lnTo>
                  <a:pt x="50180" y="70958"/>
                </a:lnTo>
                <a:lnTo>
                  <a:pt x="50180" y="65457"/>
                </a:lnTo>
                <a:lnTo>
                  <a:pt x="49087" y="58948"/>
                </a:lnTo>
                <a:lnTo>
                  <a:pt x="51273" y="53447"/>
                </a:lnTo>
                <a:lnTo>
                  <a:pt x="108342" y="53447"/>
                </a:lnTo>
                <a:lnTo>
                  <a:pt x="104715" y="48038"/>
                </a:lnTo>
                <a:lnTo>
                  <a:pt x="100352" y="42538"/>
                </a:lnTo>
                <a:lnTo>
                  <a:pt x="95988" y="37129"/>
                </a:lnTo>
                <a:lnTo>
                  <a:pt x="91633" y="33828"/>
                </a:lnTo>
                <a:lnTo>
                  <a:pt x="86176" y="29520"/>
                </a:lnTo>
                <a:lnTo>
                  <a:pt x="81812" y="27319"/>
                </a:lnTo>
                <a:lnTo>
                  <a:pt x="66543" y="27319"/>
                </a:lnTo>
                <a:lnTo>
                  <a:pt x="66543" y="25119"/>
                </a:lnTo>
                <a:lnTo>
                  <a:pt x="67627" y="24019"/>
                </a:lnTo>
                <a:lnTo>
                  <a:pt x="69813" y="24019"/>
                </a:lnTo>
                <a:lnTo>
                  <a:pt x="70906" y="22919"/>
                </a:lnTo>
                <a:lnTo>
                  <a:pt x="71991" y="20719"/>
                </a:lnTo>
                <a:lnTo>
                  <a:pt x="67627" y="19710"/>
                </a:lnTo>
                <a:lnTo>
                  <a:pt x="59992" y="19710"/>
                </a:lnTo>
                <a:lnTo>
                  <a:pt x="57815" y="18610"/>
                </a:lnTo>
                <a:lnTo>
                  <a:pt x="52357" y="14209"/>
                </a:lnTo>
                <a:lnTo>
                  <a:pt x="47994" y="10909"/>
                </a:lnTo>
                <a:lnTo>
                  <a:pt x="42546" y="6600"/>
                </a:lnTo>
                <a:lnTo>
                  <a:pt x="37088" y="3300"/>
                </a:lnTo>
                <a:lnTo>
                  <a:pt x="30547" y="0"/>
                </a:lnTo>
                <a:close/>
              </a:path>
              <a:path w="209441" h="160343">
                <a:moveTo>
                  <a:pt x="201797" y="30528"/>
                </a:moveTo>
                <a:lnTo>
                  <a:pt x="197442" y="31628"/>
                </a:lnTo>
                <a:lnTo>
                  <a:pt x="193078" y="31628"/>
                </a:lnTo>
                <a:lnTo>
                  <a:pt x="189798" y="32728"/>
                </a:lnTo>
                <a:lnTo>
                  <a:pt x="183257" y="37129"/>
                </a:lnTo>
                <a:lnTo>
                  <a:pt x="178893" y="43638"/>
                </a:lnTo>
                <a:lnTo>
                  <a:pt x="174529" y="50239"/>
                </a:lnTo>
                <a:lnTo>
                  <a:pt x="171258" y="55648"/>
                </a:lnTo>
                <a:lnTo>
                  <a:pt x="165801" y="62157"/>
                </a:lnTo>
                <a:lnTo>
                  <a:pt x="161437" y="67657"/>
                </a:lnTo>
                <a:lnTo>
                  <a:pt x="150532" y="70958"/>
                </a:lnTo>
                <a:lnTo>
                  <a:pt x="141804" y="71966"/>
                </a:lnTo>
                <a:lnTo>
                  <a:pt x="207570" y="71966"/>
                </a:lnTo>
                <a:lnTo>
                  <a:pt x="209441" y="65457"/>
                </a:lnTo>
                <a:lnTo>
                  <a:pt x="209441" y="40429"/>
                </a:lnTo>
                <a:lnTo>
                  <a:pt x="208347" y="32728"/>
                </a:lnTo>
                <a:lnTo>
                  <a:pt x="201797" y="30528"/>
                </a:lnTo>
                <a:close/>
              </a:path>
              <a:path w="209441" h="160343">
                <a:moveTo>
                  <a:pt x="74177" y="26219"/>
                </a:moveTo>
                <a:lnTo>
                  <a:pt x="66543" y="27319"/>
                </a:lnTo>
                <a:lnTo>
                  <a:pt x="81812" y="27319"/>
                </a:lnTo>
                <a:lnTo>
                  <a:pt x="74177" y="26219"/>
                </a:lnTo>
                <a:close/>
              </a:path>
            </a:pathLst>
          </a:custGeom>
          <a:solidFill>
            <a:srgbClr val="FFD5C8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7827553" y="4246856"/>
            <a:ext cx="77448" cy="66557"/>
          </a:xfrm>
          <a:custGeom>
            <a:avLst/>
            <a:gdLst/>
            <a:ahLst/>
            <a:cxnLst/>
            <a:rect l="l" t="t" r="r" b="b"/>
            <a:pathLst>
              <a:path w="77448" h="66557">
                <a:moveTo>
                  <a:pt x="4317" y="0"/>
                </a:moveTo>
                <a:lnTo>
                  <a:pt x="1102" y="3300"/>
                </a:lnTo>
                <a:lnTo>
                  <a:pt x="0" y="7609"/>
                </a:lnTo>
                <a:lnTo>
                  <a:pt x="0" y="17510"/>
                </a:lnTo>
                <a:lnTo>
                  <a:pt x="28388" y="43638"/>
                </a:lnTo>
                <a:lnTo>
                  <a:pt x="33808" y="45838"/>
                </a:lnTo>
                <a:lnTo>
                  <a:pt x="38126" y="48038"/>
                </a:lnTo>
                <a:lnTo>
                  <a:pt x="43639" y="51247"/>
                </a:lnTo>
                <a:lnTo>
                  <a:pt x="46854" y="52347"/>
                </a:lnTo>
                <a:lnTo>
                  <a:pt x="52367" y="54547"/>
                </a:lnTo>
                <a:lnTo>
                  <a:pt x="56685" y="55648"/>
                </a:lnTo>
                <a:lnTo>
                  <a:pt x="61095" y="58856"/>
                </a:lnTo>
                <a:lnTo>
                  <a:pt x="64310" y="59956"/>
                </a:lnTo>
                <a:lnTo>
                  <a:pt x="69822" y="62157"/>
                </a:lnTo>
                <a:lnTo>
                  <a:pt x="73038" y="64357"/>
                </a:lnTo>
                <a:lnTo>
                  <a:pt x="77448" y="66557"/>
                </a:lnTo>
                <a:lnTo>
                  <a:pt x="71935" y="61056"/>
                </a:lnTo>
                <a:lnTo>
                  <a:pt x="66515" y="56748"/>
                </a:lnTo>
                <a:lnTo>
                  <a:pt x="62197" y="52347"/>
                </a:lnTo>
                <a:lnTo>
                  <a:pt x="57787" y="48038"/>
                </a:lnTo>
                <a:lnTo>
                  <a:pt x="53469" y="43638"/>
                </a:lnTo>
                <a:lnTo>
                  <a:pt x="49059" y="39237"/>
                </a:lnTo>
                <a:lnTo>
                  <a:pt x="43639" y="36029"/>
                </a:lnTo>
                <a:lnTo>
                  <a:pt x="40331" y="31628"/>
                </a:lnTo>
                <a:lnTo>
                  <a:pt x="31604" y="22919"/>
                </a:lnTo>
                <a:lnTo>
                  <a:pt x="26183" y="19618"/>
                </a:lnTo>
                <a:lnTo>
                  <a:pt x="22876" y="15310"/>
                </a:lnTo>
                <a:lnTo>
                  <a:pt x="18558" y="10909"/>
                </a:lnTo>
                <a:lnTo>
                  <a:pt x="13045" y="6600"/>
                </a:lnTo>
                <a:lnTo>
                  <a:pt x="8727" y="3300"/>
                </a:lnTo>
                <a:lnTo>
                  <a:pt x="431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" name="object 8"/>
          <p:cNvSpPr/>
          <p:nvPr/>
        </p:nvSpPr>
        <p:spPr>
          <a:xfrm>
            <a:off x="6910165" y="4300762"/>
            <a:ext cx="465932" cy="826011"/>
          </a:xfrm>
          <a:custGeom>
            <a:avLst/>
            <a:gdLst/>
            <a:ahLst/>
            <a:cxnLst/>
            <a:rect l="l" t="t" r="r" b="b"/>
            <a:pathLst>
              <a:path w="465932" h="826011">
                <a:moveTo>
                  <a:pt x="21915" y="510641"/>
                </a:moveTo>
                <a:lnTo>
                  <a:pt x="8726" y="510641"/>
                </a:lnTo>
                <a:lnTo>
                  <a:pt x="11999" y="511558"/>
                </a:lnTo>
                <a:lnTo>
                  <a:pt x="14181" y="522559"/>
                </a:lnTo>
                <a:lnTo>
                  <a:pt x="16362" y="534477"/>
                </a:lnTo>
                <a:lnTo>
                  <a:pt x="18544" y="545478"/>
                </a:lnTo>
                <a:lnTo>
                  <a:pt x="21816" y="557397"/>
                </a:lnTo>
                <a:lnTo>
                  <a:pt x="23997" y="569315"/>
                </a:lnTo>
                <a:lnTo>
                  <a:pt x="27270" y="581233"/>
                </a:lnTo>
                <a:lnTo>
                  <a:pt x="30546" y="592234"/>
                </a:lnTo>
                <a:lnTo>
                  <a:pt x="34910" y="604152"/>
                </a:lnTo>
                <a:lnTo>
                  <a:pt x="39265" y="615153"/>
                </a:lnTo>
                <a:lnTo>
                  <a:pt x="43629" y="627071"/>
                </a:lnTo>
                <a:lnTo>
                  <a:pt x="47993" y="637156"/>
                </a:lnTo>
                <a:lnTo>
                  <a:pt x="53450" y="649074"/>
                </a:lnTo>
                <a:lnTo>
                  <a:pt x="57814" y="660075"/>
                </a:lnTo>
                <a:lnTo>
                  <a:pt x="70906" y="680244"/>
                </a:lnTo>
                <a:lnTo>
                  <a:pt x="77447" y="692162"/>
                </a:lnTo>
                <a:lnTo>
                  <a:pt x="80718" y="700413"/>
                </a:lnTo>
                <a:lnTo>
                  <a:pt x="82904" y="708664"/>
                </a:lnTo>
                <a:lnTo>
                  <a:pt x="89445" y="727916"/>
                </a:lnTo>
                <a:lnTo>
                  <a:pt x="92716" y="737084"/>
                </a:lnTo>
                <a:lnTo>
                  <a:pt x="95996" y="748085"/>
                </a:lnTo>
                <a:lnTo>
                  <a:pt x="99267" y="757253"/>
                </a:lnTo>
                <a:lnTo>
                  <a:pt x="103631" y="767337"/>
                </a:lnTo>
                <a:lnTo>
                  <a:pt x="106901" y="776505"/>
                </a:lnTo>
                <a:lnTo>
                  <a:pt x="111265" y="784756"/>
                </a:lnTo>
                <a:lnTo>
                  <a:pt x="134169" y="815926"/>
                </a:lnTo>
                <a:lnTo>
                  <a:pt x="150531" y="826011"/>
                </a:lnTo>
                <a:lnTo>
                  <a:pt x="141803" y="795757"/>
                </a:lnTo>
                <a:lnTo>
                  <a:pt x="131991" y="765504"/>
                </a:lnTo>
                <a:lnTo>
                  <a:pt x="105808" y="704080"/>
                </a:lnTo>
                <a:lnTo>
                  <a:pt x="59991" y="612403"/>
                </a:lnTo>
                <a:lnTo>
                  <a:pt x="46909" y="582149"/>
                </a:lnTo>
                <a:lnTo>
                  <a:pt x="33817" y="550979"/>
                </a:lnTo>
                <a:lnTo>
                  <a:pt x="23997" y="518892"/>
                </a:lnTo>
                <a:lnTo>
                  <a:pt x="21915" y="510641"/>
                </a:lnTo>
                <a:close/>
              </a:path>
              <a:path w="465932" h="826011">
                <a:moveTo>
                  <a:pt x="103630" y="330037"/>
                </a:moveTo>
                <a:lnTo>
                  <a:pt x="43629" y="330037"/>
                </a:lnTo>
                <a:lnTo>
                  <a:pt x="45815" y="333704"/>
                </a:lnTo>
                <a:lnTo>
                  <a:pt x="47993" y="338288"/>
                </a:lnTo>
                <a:lnTo>
                  <a:pt x="49086" y="341955"/>
                </a:lnTo>
                <a:lnTo>
                  <a:pt x="50179" y="347456"/>
                </a:lnTo>
                <a:lnTo>
                  <a:pt x="49086" y="352040"/>
                </a:lnTo>
                <a:lnTo>
                  <a:pt x="47993" y="357540"/>
                </a:lnTo>
                <a:lnTo>
                  <a:pt x="45815" y="364875"/>
                </a:lnTo>
                <a:lnTo>
                  <a:pt x="42545" y="387794"/>
                </a:lnTo>
                <a:lnTo>
                  <a:pt x="42545" y="436383"/>
                </a:lnTo>
                <a:lnTo>
                  <a:pt x="45815" y="484972"/>
                </a:lnTo>
                <a:lnTo>
                  <a:pt x="55627" y="531727"/>
                </a:lnTo>
                <a:lnTo>
                  <a:pt x="73083" y="577565"/>
                </a:lnTo>
                <a:lnTo>
                  <a:pt x="95996" y="616987"/>
                </a:lnTo>
                <a:lnTo>
                  <a:pt x="127627" y="650907"/>
                </a:lnTo>
                <a:lnTo>
                  <a:pt x="169080" y="675660"/>
                </a:lnTo>
                <a:lnTo>
                  <a:pt x="193077" y="685745"/>
                </a:lnTo>
                <a:lnTo>
                  <a:pt x="188713" y="679327"/>
                </a:lnTo>
                <a:lnTo>
                  <a:pt x="184349" y="673826"/>
                </a:lnTo>
                <a:lnTo>
                  <a:pt x="178892" y="668326"/>
                </a:lnTo>
                <a:lnTo>
                  <a:pt x="174528" y="662825"/>
                </a:lnTo>
                <a:lnTo>
                  <a:pt x="169080" y="658241"/>
                </a:lnTo>
                <a:lnTo>
                  <a:pt x="163623" y="654574"/>
                </a:lnTo>
                <a:lnTo>
                  <a:pt x="158166" y="649990"/>
                </a:lnTo>
                <a:lnTo>
                  <a:pt x="152718" y="644490"/>
                </a:lnTo>
                <a:lnTo>
                  <a:pt x="147261" y="639906"/>
                </a:lnTo>
                <a:lnTo>
                  <a:pt x="141803" y="634405"/>
                </a:lnTo>
                <a:lnTo>
                  <a:pt x="135262" y="629821"/>
                </a:lnTo>
                <a:lnTo>
                  <a:pt x="130898" y="626154"/>
                </a:lnTo>
                <a:lnTo>
                  <a:pt x="119993" y="615153"/>
                </a:lnTo>
                <a:lnTo>
                  <a:pt x="111265" y="604152"/>
                </a:lnTo>
                <a:lnTo>
                  <a:pt x="114536" y="603235"/>
                </a:lnTo>
                <a:lnTo>
                  <a:pt x="118900" y="603235"/>
                </a:lnTo>
                <a:lnTo>
                  <a:pt x="117806" y="598651"/>
                </a:lnTo>
                <a:lnTo>
                  <a:pt x="114536" y="593151"/>
                </a:lnTo>
                <a:lnTo>
                  <a:pt x="114536" y="591317"/>
                </a:lnTo>
                <a:lnTo>
                  <a:pt x="176927" y="591317"/>
                </a:lnTo>
                <a:lnTo>
                  <a:pt x="169080" y="583066"/>
                </a:lnTo>
                <a:lnTo>
                  <a:pt x="150531" y="564731"/>
                </a:lnTo>
                <a:lnTo>
                  <a:pt x="123264" y="541811"/>
                </a:lnTo>
                <a:lnTo>
                  <a:pt x="114536" y="531727"/>
                </a:lnTo>
                <a:lnTo>
                  <a:pt x="87268" y="495973"/>
                </a:lnTo>
                <a:lnTo>
                  <a:pt x="82904" y="475804"/>
                </a:lnTo>
                <a:lnTo>
                  <a:pt x="85081" y="464803"/>
                </a:lnTo>
                <a:lnTo>
                  <a:pt x="127710" y="464803"/>
                </a:lnTo>
                <a:lnTo>
                  <a:pt x="124357" y="460219"/>
                </a:lnTo>
                <a:lnTo>
                  <a:pt x="116713" y="450134"/>
                </a:lnTo>
                <a:lnTo>
                  <a:pt x="106901" y="439133"/>
                </a:lnTo>
                <a:lnTo>
                  <a:pt x="99266" y="428132"/>
                </a:lnTo>
                <a:lnTo>
                  <a:pt x="78540" y="393294"/>
                </a:lnTo>
                <a:lnTo>
                  <a:pt x="71990" y="353873"/>
                </a:lnTo>
                <a:lnTo>
                  <a:pt x="109078" y="353873"/>
                </a:lnTo>
                <a:lnTo>
                  <a:pt x="104714" y="344706"/>
                </a:lnTo>
                <a:lnTo>
                  <a:pt x="103630" y="334621"/>
                </a:lnTo>
                <a:lnTo>
                  <a:pt x="103630" y="330037"/>
                </a:lnTo>
                <a:close/>
              </a:path>
              <a:path w="465932" h="826011">
                <a:moveTo>
                  <a:pt x="176927" y="591317"/>
                </a:moveTo>
                <a:lnTo>
                  <a:pt x="119993" y="591317"/>
                </a:lnTo>
                <a:lnTo>
                  <a:pt x="126534" y="593151"/>
                </a:lnTo>
                <a:lnTo>
                  <a:pt x="131991" y="596818"/>
                </a:lnTo>
                <a:lnTo>
                  <a:pt x="137439" y="598651"/>
                </a:lnTo>
                <a:lnTo>
                  <a:pt x="141803" y="600485"/>
                </a:lnTo>
                <a:lnTo>
                  <a:pt x="148354" y="605069"/>
                </a:lnTo>
                <a:lnTo>
                  <a:pt x="152718" y="608736"/>
                </a:lnTo>
                <a:lnTo>
                  <a:pt x="159259" y="611486"/>
                </a:lnTo>
                <a:lnTo>
                  <a:pt x="163623" y="615153"/>
                </a:lnTo>
                <a:lnTo>
                  <a:pt x="174528" y="621571"/>
                </a:lnTo>
                <a:lnTo>
                  <a:pt x="179985" y="624321"/>
                </a:lnTo>
                <a:lnTo>
                  <a:pt x="184349" y="627071"/>
                </a:lnTo>
                <a:lnTo>
                  <a:pt x="189797" y="628905"/>
                </a:lnTo>
                <a:lnTo>
                  <a:pt x="195255" y="629821"/>
                </a:lnTo>
                <a:lnTo>
                  <a:pt x="200712" y="632572"/>
                </a:lnTo>
                <a:lnTo>
                  <a:pt x="200712" y="626154"/>
                </a:lnTo>
                <a:lnTo>
                  <a:pt x="198525" y="619737"/>
                </a:lnTo>
                <a:lnTo>
                  <a:pt x="195255" y="615153"/>
                </a:lnTo>
                <a:lnTo>
                  <a:pt x="190891" y="611486"/>
                </a:lnTo>
                <a:lnTo>
                  <a:pt x="184349" y="600485"/>
                </a:lnTo>
                <a:lnTo>
                  <a:pt x="177799" y="592234"/>
                </a:lnTo>
                <a:lnTo>
                  <a:pt x="176927" y="591317"/>
                </a:lnTo>
                <a:close/>
              </a:path>
              <a:path w="465932" h="826011">
                <a:moveTo>
                  <a:pt x="127710" y="464803"/>
                </a:moveTo>
                <a:lnTo>
                  <a:pt x="85081" y="464803"/>
                </a:lnTo>
                <a:lnTo>
                  <a:pt x="90539" y="468470"/>
                </a:lnTo>
                <a:lnTo>
                  <a:pt x="106901" y="484972"/>
                </a:lnTo>
                <a:lnTo>
                  <a:pt x="111265" y="489555"/>
                </a:lnTo>
                <a:lnTo>
                  <a:pt x="116713" y="495056"/>
                </a:lnTo>
                <a:lnTo>
                  <a:pt x="122170" y="499640"/>
                </a:lnTo>
                <a:lnTo>
                  <a:pt x="126534" y="505141"/>
                </a:lnTo>
                <a:lnTo>
                  <a:pt x="131991" y="508808"/>
                </a:lnTo>
                <a:lnTo>
                  <a:pt x="136355" y="513391"/>
                </a:lnTo>
                <a:lnTo>
                  <a:pt x="147261" y="522559"/>
                </a:lnTo>
                <a:lnTo>
                  <a:pt x="152718" y="526226"/>
                </a:lnTo>
                <a:lnTo>
                  <a:pt x="158166" y="530810"/>
                </a:lnTo>
                <a:lnTo>
                  <a:pt x="163623" y="534477"/>
                </a:lnTo>
                <a:lnTo>
                  <a:pt x="170164" y="539978"/>
                </a:lnTo>
                <a:lnTo>
                  <a:pt x="165800" y="526226"/>
                </a:lnTo>
                <a:lnTo>
                  <a:pt x="162530" y="516142"/>
                </a:lnTo>
                <a:lnTo>
                  <a:pt x="149438" y="494139"/>
                </a:lnTo>
                <a:lnTo>
                  <a:pt x="140710" y="482221"/>
                </a:lnTo>
                <a:lnTo>
                  <a:pt x="133075" y="472137"/>
                </a:lnTo>
                <a:lnTo>
                  <a:pt x="127710" y="464803"/>
                </a:lnTo>
                <a:close/>
              </a:path>
              <a:path w="465932" h="826011">
                <a:moveTo>
                  <a:pt x="367607" y="0"/>
                </a:moveTo>
                <a:lnTo>
                  <a:pt x="341423" y="0"/>
                </a:lnTo>
                <a:lnTo>
                  <a:pt x="299970" y="11001"/>
                </a:lnTo>
                <a:lnTo>
                  <a:pt x="260704" y="26586"/>
                </a:lnTo>
                <a:lnTo>
                  <a:pt x="223615" y="45838"/>
                </a:lnTo>
                <a:lnTo>
                  <a:pt x="190891" y="69674"/>
                </a:lnTo>
                <a:lnTo>
                  <a:pt x="158166" y="95344"/>
                </a:lnTo>
                <a:lnTo>
                  <a:pt x="128711" y="124680"/>
                </a:lnTo>
                <a:lnTo>
                  <a:pt x="101444" y="156767"/>
                </a:lnTo>
                <a:lnTo>
                  <a:pt x="78540" y="191605"/>
                </a:lnTo>
                <a:lnTo>
                  <a:pt x="56720" y="226442"/>
                </a:lnTo>
                <a:lnTo>
                  <a:pt x="39265" y="264946"/>
                </a:lnTo>
                <a:lnTo>
                  <a:pt x="23997" y="304368"/>
                </a:lnTo>
                <a:lnTo>
                  <a:pt x="13089" y="345622"/>
                </a:lnTo>
                <a:lnTo>
                  <a:pt x="4363" y="385960"/>
                </a:lnTo>
                <a:lnTo>
                  <a:pt x="1091" y="427215"/>
                </a:lnTo>
                <a:lnTo>
                  <a:pt x="0" y="468470"/>
                </a:lnTo>
                <a:lnTo>
                  <a:pt x="4363" y="511558"/>
                </a:lnTo>
                <a:lnTo>
                  <a:pt x="8726" y="510641"/>
                </a:lnTo>
                <a:lnTo>
                  <a:pt x="21915" y="510641"/>
                </a:lnTo>
                <a:lnTo>
                  <a:pt x="16362" y="488639"/>
                </a:lnTo>
                <a:lnTo>
                  <a:pt x="13089" y="458385"/>
                </a:lnTo>
                <a:lnTo>
                  <a:pt x="11999" y="425381"/>
                </a:lnTo>
                <a:lnTo>
                  <a:pt x="17453" y="393294"/>
                </a:lnTo>
                <a:lnTo>
                  <a:pt x="27270" y="362124"/>
                </a:lnTo>
                <a:lnTo>
                  <a:pt x="43629" y="330037"/>
                </a:lnTo>
                <a:lnTo>
                  <a:pt x="103630" y="330037"/>
                </a:lnTo>
                <a:lnTo>
                  <a:pt x="103630" y="323620"/>
                </a:lnTo>
                <a:lnTo>
                  <a:pt x="105808" y="312619"/>
                </a:lnTo>
                <a:lnTo>
                  <a:pt x="138168" y="312619"/>
                </a:lnTo>
                <a:lnTo>
                  <a:pt x="137439" y="310785"/>
                </a:lnTo>
                <a:lnTo>
                  <a:pt x="134169" y="307118"/>
                </a:lnTo>
                <a:lnTo>
                  <a:pt x="131991" y="301617"/>
                </a:lnTo>
                <a:lnTo>
                  <a:pt x="126534" y="292450"/>
                </a:lnTo>
                <a:lnTo>
                  <a:pt x="125441" y="287866"/>
                </a:lnTo>
                <a:lnTo>
                  <a:pt x="123263" y="281448"/>
                </a:lnTo>
                <a:lnTo>
                  <a:pt x="122170" y="275948"/>
                </a:lnTo>
                <a:lnTo>
                  <a:pt x="119993" y="270447"/>
                </a:lnTo>
                <a:lnTo>
                  <a:pt x="118900" y="264946"/>
                </a:lnTo>
                <a:lnTo>
                  <a:pt x="184349" y="264946"/>
                </a:lnTo>
                <a:lnTo>
                  <a:pt x="182163" y="261279"/>
                </a:lnTo>
                <a:lnTo>
                  <a:pt x="178892" y="257612"/>
                </a:lnTo>
                <a:lnTo>
                  <a:pt x="175621" y="253028"/>
                </a:lnTo>
                <a:lnTo>
                  <a:pt x="173435" y="248445"/>
                </a:lnTo>
                <a:lnTo>
                  <a:pt x="172351" y="243861"/>
                </a:lnTo>
                <a:lnTo>
                  <a:pt x="170164" y="240194"/>
                </a:lnTo>
                <a:lnTo>
                  <a:pt x="165800" y="231026"/>
                </a:lnTo>
                <a:lnTo>
                  <a:pt x="165800" y="220941"/>
                </a:lnTo>
                <a:lnTo>
                  <a:pt x="166894" y="217274"/>
                </a:lnTo>
                <a:lnTo>
                  <a:pt x="167987" y="212690"/>
                </a:lnTo>
                <a:lnTo>
                  <a:pt x="170164" y="208107"/>
                </a:lnTo>
                <a:lnTo>
                  <a:pt x="205076" y="208107"/>
                </a:lnTo>
                <a:lnTo>
                  <a:pt x="205076" y="197105"/>
                </a:lnTo>
                <a:lnTo>
                  <a:pt x="206160" y="192521"/>
                </a:lnTo>
                <a:lnTo>
                  <a:pt x="208346" y="187938"/>
                </a:lnTo>
                <a:lnTo>
                  <a:pt x="211617" y="182437"/>
                </a:lnTo>
                <a:lnTo>
                  <a:pt x="243797" y="182437"/>
                </a:lnTo>
                <a:lnTo>
                  <a:pt x="242164" y="176936"/>
                </a:lnTo>
                <a:lnTo>
                  <a:pt x="238885" y="167769"/>
                </a:lnTo>
                <a:lnTo>
                  <a:pt x="236707" y="160434"/>
                </a:lnTo>
                <a:lnTo>
                  <a:pt x="235614" y="151267"/>
                </a:lnTo>
                <a:lnTo>
                  <a:pt x="236707" y="143933"/>
                </a:lnTo>
                <a:lnTo>
                  <a:pt x="237800" y="135682"/>
                </a:lnTo>
                <a:lnTo>
                  <a:pt x="242164" y="126514"/>
                </a:lnTo>
                <a:lnTo>
                  <a:pt x="287972" y="126514"/>
                </a:lnTo>
                <a:lnTo>
                  <a:pt x="287972" y="122847"/>
                </a:lnTo>
                <a:lnTo>
                  <a:pt x="356692" y="122847"/>
                </a:lnTo>
                <a:lnTo>
                  <a:pt x="356692" y="115513"/>
                </a:lnTo>
                <a:lnTo>
                  <a:pt x="354515" y="108179"/>
                </a:lnTo>
                <a:lnTo>
                  <a:pt x="353422" y="99928"/>
                </a:lnTo>
                <a:lnTo>
                  <a:pt x="350151" y="92593"/>
                </a:lnTo>
                <a:lnTo>
                  <a:pt x="347964" y="86176"/>
                </a:lnTo>
                <a:lnTo>
                  <a:pt x="402288" y="86176"/>
                </a:lnTo>
                <a:lnTo>
                  <a:pt x="401416" y="85259"/>
                </a:lnTo>
                <a:lnTo>
                  <a:pt x="397052" y="77008"/>
                </a:lnTo>
                <a:lnTo>
                  <a:pt x="395968" y="72424"/>
                </a:lnTo>
                <a:lnTo>
                  <a:pt x="394874" y="64173"/>
                </a:lnTo>
                <a:lnTo>
                  <a:pt x="397052" y="56839"/>
                </a:lnTo>
                <a:lnTo>
                  <a:pt x="465932" y="56839"/>
                </a:lnTo>
                <a:lnTo>
                  <a:pt x="466865" y="51339"/>
                </a:lnTo>
                <a:lnTo>
                  <a:pt x="466865" y="45838"/>
                </a:lnTo>
                <a:lnTo>
                  <a:pt x="467959" y="39421"/>
                </a:lnTo>
                <a:lnTo>
                  <a:pt x="470136" y="33920"/>
                </a:lnTo>
                <a:lnTo>
                  <a:pt x="473416" y="29336"/>
                </a:lnTo>
                <a:lnTo>
                  <a:pt x="467959" y="22002"/>
                </a:lnTo>
                <a:lnTo>
                  <a:pt x="434141" y="3667"/>
                </a:lnTo>
                <a:lnTo>
                  <a:pt x="424329" y="1833"/>
                </a:lnTo>
                <a:lnTo>
                  <a:pt x="415601" y="1833"/>
                </a:lnTo>
                <a:lnTo>
                  <a:pt x="405780" y="916"/>
                </a:lnTo>
                <a:lnTo>
                  <a:pt x="377419" y="916"/>
                </a:lnTo>
                <a:lnTo>
                  <a:pt x="367607" y="0"/>
                </a:lnTo>
                <a:close/>
              </a:path>
              <a:path w="465932" h="826011">
                <a:moveTo>
                  <a:pt x="109078" y="353873"/>
                </a:moveTo>
                <a:lnTo>
                  <a:pt x="71990" y="353873"/>
                </a:lnTo>
                <a:lnTo>
                  <a:pt x="76354" y="362124"/>
                </a:lnTo>
                <a:lnTo>
                  <a:pt x="82904" y="370375"/>
                </a:lnTo>
                <a:lnTo>
                  <a:pt x="88352" y="379543"/>
                </a:lnTo>
                <a:lnTo>
                  <a:pt x="95996" y="387794"/>
                </a:lnTo>
                <a:lnTo>
                  <a:pt x="109078" y="403379"/>
                </a:lnTo>
                <a:lnTo>
                  <a:pt x="116713" y="409796"/>
                </a:lnTo>
                <a:lnTo>
                  <a:pt x="125441" y="418047"/>
                </a:lnTo>
                <a:lnTo>
                  <a:pt x="131991" y="424465"/>
                </a:lnTo>
                <a:lnTo>
                  <a:pt x="140710" y="430882"/>
                </a:lnTo>
                <a:lnTo>
                  <a:pt x="148354" y="436383"/>
                </a:lnTo>
                <a:lnTo>
                  <a:pt x="157072" y="441883"/>
                </a:lnTo>
                <a:lnTo>
                  <a:pt x="164716" y="447384"/>
                </a:lnTo>
                <a:lnTo>
                  <a:pt x="173435" y="452885"/>
                </a:lnTo>
                <a:lnTo>
                  <a:pt x="181079" y="455635"/>
                </a:lnTo>
                <a:lnTo>
                  <a:pt x="189797" y="460219"/>
                </a:lnTo>
                <a:lnTo>
                  <a:pt x="157072" y="415297"/>
                </a:lnTo>
                <a:lnTo>
                  <a:pt x="149438" y="407963"/>
                </a:lnTo>
                <a:lnTo>
                  <a:pt x="140710" y="397878"/>
                </a:lnTo>
                <a:lnTo>
                  <a:pt x="134169" y="390544"/>
                </a:lnTo>
                <a:lnTo>
                  <a:pt x="125441" y="381376"/>
                </a:lnTo>
                <a:lnTo>
                  <a:pt x="118900" y="373125"/>
                </a:lnTo>
                <a:lnTo>
                  <a:pt x="112349" y="363041"/>
                </a:lnTo>
                <a:lnTo>
                  <a:pt x="109078" y="353873"/>
                </a:lnTo>
                <a:close/>
              </a:path>
              <a:path w="465932" h="826011">
                <a:moveTo>
                  <a:pt x="138168" y="312619"/>
                </a:moveTo>
                <a:lnTo>
                  <a:pt x="105808" y="312619"/>
                </a:lnTo>
                <a:lnTo>
                  <a:pt x="109078" y="320869"/>
                </a:lnTo>
                <a:lnTo>
                  <a:pt x="114536" y="327287"/>
                </a:lnTo>
                <a:lnTo>
                  <a:pt x="121077" y="333704"/>
                </a:lnTo>
                <a:lnTo>
                  <a:pt x="127627" y="341955"/>
                </a:lnTo>
                <a:lnTo>
                  <a:pt x="149438" y="360291"/>
                </a:lnTo>
                <a:lnTo>
                  <a:pt x="157072" y="364875"/>
                </a:lnTo>
                <a:lnTo>
                  <a:pt x="162530" y="368542"/>
                </a:lnTo>
                <a:lnTo>
                  <a:pt x="169080" y="372209"/>
                </a:lnTo>
                <a:lnTo>
                  <a:pt x="174528" y="373125"/>
                </a:lnTo>
                <a:lnTo>
                  <a:pt x="181079" y="374042"/>
                </a:lnTo>
                <a:lnTo>
                  <a:pt x="185433" y="373125"/>
                </a:lnTo>
                <a:lnTo>
                  <a:pt x="196348" y="367625"/>
                </a:lnTo>
                <a:lnTo>
                  <a:pt x="200712" y="363958"/>
                </a:lnTo>
                <a:lnTo>
                  <a:pt x="193077" y="361207"/>
                </a:lnTo>
                <a:lnTo>
                  <a:pt x="188713" y="358457"/>
                </a:lnTo>
                <a:lnTo>
                  <a:pt x="172351" y="350206"/>
                </a:lnTo>
                <a:lnTo>
                  <a:pt x="167987" y="346539"/>
                </a:lnTo>
                <a:lnTo>
                  <a:pt x="163623" y="344706"/>
                </a:lnTo>
                <a:lnTo>
                  <a:pt x="160352" y="341038"/>
                </a:lnTo>
                <a:lnTo>
                  <a:pt x="154895" y="337371"/>
                </a:lnTo>
                <a:lnTo>
                  <a:pt x="152718" y="333704"/>
                </a:lnTo>
                <a:lnTo>
                  <a:pt x="148354" y="329120"/>
                </a:lnTo>
                <a:lnTo>
                  <a:pt x="141803" y="320869"/>
                </a:lnTo>
                <a:lnTo>
                  <a:pt x="139626" y="316286"/>
                </a:lnTo>
                <a:lnTo>
                  <a:pt x="138168" y="312619"/>
                </a:lnTo>
                <a:close/>
              </a:path>
              <a:path w="465932" h="826011">
                <a:moveTo>
                  <a:pt x="184349" y="264946"/>
                </a:moveTo>
                <a:lnTo>
                  <a:pt x="131991" y="264946"/>
                </a:lnTo>
                <a:lnTo>
                  <a:pt x="134169" y="269530"/>
                </a:lnTo>
                <a:lnTo>
                  <a:pt x="137439" y="275031"/>
                </a:lnTo>
                <a:lnTo>
                  <a:pt x="146167" y="286032"/>
                </a:lnTo>
                <a:lnTo>
                  <a:pt x="150531" y="289699"/>
                </a:lnTo>
                <a:lnTo>
                  <a:pt x="154895" y="295200"/>
                </a:lnTo>
                <a:lnTo>
                  <a:pt x="160352" y="300701"/>
                </a:lnTo>
                <a:lnTo>
                  <a:pt x="165800" y="305284"/>
                </a:lnTo>
                <a:lnTo>
                  <a:pt x="170164" y="309868"/>
                </a:lnTo>
                <a:lnTo>
                  <a:pt x="181079" y="318119"/>
                </a:lnTo>
                <a:lnTo>
                  <a:pt x="186527" y="322703"/>
                </a:lnTo>
                <a:lnTo>
                  <a:pt x="191984" y="326370"/>
                </a:lnTo>
                <a:lnTo>
                  <a:pt x="197441" y="330954"/>
                </a:lnTo>
                <a:lnTo>
                  <a:pt x="202889" y="334621"/>
                </a:lnTo>
                <a:lnTo>
                  <a:pt x="208346" y="339205"/>
                </a:lnTo>
                <a:lnTo>
                  <a:pt x="207253" y="334621"/>
                </a:lnTo>
                <a:lnTo>
                  <a:pt x="207253" y="330954"/>
                </a:lnTo>
                <a:lnTo>
                  <a:pt x="206160" y="327287"/>
                </a:lnTo>
                <a:lnTo>
                  <a:pt x="205076" y="324537"/>
                </a:lnTo>
                <a:lnTo>
                  <a:pt x="200712" y="318119"/>
                </a:lnTo>
                <a:lnTo>
                  <a:pt x="195255" y="312619"/>
                </a:lnTo>
                <a:lnTo>
                  <a:pt x="196348" y="308951"/>
                </a:lnTo>
                <a:lnTo>
                  <a:pt x="198525" y="304368"/>
                </a:lnTo>
                <a:lnTo>
                  <a:pt x="198525" y="295200"/>
                </a:lnTo>
                <a:lnTo>
                  <a:pt x="197441" y="291533"/>
                </a:lnTo>
                <a:lnTo>
                  <a:pt x="195255" y="282365"/>
                </a:lnTo>
                <a:lnTo>
                  <a:pt x="193077" y="277781"/>
                </a:lnTo>
                <a:lnTo>
                  <a:pt x="190891" y="274114"/>
                </a:lnTo>
                <a:lnTo>
                  <a:pt x="184349" y="264946"/>
                </a:lnTo>
                <a:close/>
              </a:path>
              <a:path w="465932" h="826011">
                <a:moveTo>
                  <a:pt x="205076" y="208107"/>
                </a:moveTo>
                <a:lnTo>
                  <a:pt x="170164" y="208107"/>
                </a:lnTo>
                <a:lnTo>
                  <a:pt x="173435" y="213607"/>
                </a:lnTo>
                <a:lnTo>
                  <a:pt x="176715" y="218191"/>
                </a:lnTo>
                <a:lnTo>
                  <a:pt x="179985" y="223692"/>
                </a:lnTo>
                <a:lnTo>
                  <a:pt x="184349" y="230109"/>
                </a:lnTo>
                <a:lnTo>
                  <a:pt x="188713" y="235610"/>
                </a:lnTo>
                <a:lnTo>
                  <a:pt x="193077" y="242027"/>
                </a:lnTo>
                <a:lnTo>
                  <a:pt x="198525" y="246611"/>
                </a:lnTo>
                <a:lnTo>
                  <a:pt x="203982" y="253028"/>
                </a:lnTo>
                <a:lnTo>
                  <a:pt x="208346" y="258529"/>
                </a:lnTo>
                <a:lnTo>
                  <a:pt x="213794" y="264030"/>
                </a:lnTo>
                <a:lnTo>
                  <a:pt x="225802" y="274114"/>
                </a:lnTo>
                <a:lnTo>
                  <a:pt x="232343" y="277781"/>
                </a:lnTo>
                <a:lnTo>
                  <a:pt x="237801" y="282365"/>
                </a:lnTo>
                <a:lnTo>
                  <a:pt x="244342" y="284199"/>
                </a:lnTo>
                <a:lnTo>
                  <a:pt x="250883" y="288782"/>
                </a:lnTo>
                <a:lnTo>
                  <a:pt x="250883" y="278698"/>
                </a:lnTo>
                <a:lnTo>
                  <a:pt x="249799" y="275031"/>
                </a:lnTo>
                <a:lnTo>
                  <a:pt x="249799" y="269530"/>
                </a:lnTo>
                <a:lnTo>
                  <a:pt x="238885" y="253945"/>
                </a:lnTo>
                <a:lnTo>
                  <a:pt x="232343" y="245694"/>
                </a:lnTo>
                <a:lnTo>
                  <a:pt x="224709" y="237443"/>
                </a:lnTo>
                <a:lnTo>
                  <a:pt x="211617" y="220941"/>
                </a:lnTo>
                <a:lnTo>
                  <a:pt x="209440" y="217274"/>
                </a:lnTo>
                <a:lnTo>
                  <a:pt x="205076" y="208107"/>
                </a:lnTo>
                <a:close/>
              </a:path>
              <a:path w="465932" h="826011">
                <a:moveTo>
                  <a:pt x="243797" y="182437"/>
                </a:moveTo>
                <a:lnTo>
                  <a:pt x="211617" y="182437"/>
                </a:lnTo>
                <a:lnTo>
                  <a:pt x="213794" y="187938"/>
                </a:lnTo>
                <a:lnTo>
                  <a:pt x="239978" y="222775"/>
                </a:lnTo>
                <a:lnTo>
                  <a:pt x="244342" y="225525"/>
                </a:lnTo>
                <a:lnTo>
                  <a:pt x="249799" y="231026"/>
                </a:lnTo>
                <a:lnTo>
                  <a:pt x="254163" y="235610"/>
                </a:lnTo>
                <a:lnTo>
                  <a:pt x="263975" y="243861"/>
                </a:lnTo>
                <a:lnTo>
                  <a:pt x="272703" y="253028"/>
                </a:lnTo>
                <a:lnTo>
                  <a:pt x="278160" y="257612"/>
                </a:lnTo>
                <a:lnTo>
                  <a:pt x="274880" y="248445"/>
                </a:lnTo>
                <a:lnTo>
                  <a:pt x="272703" y="240194"/>
                </a:lnTo>
                <a:lnTo>
                  <a:pt x="269432" y="231026"/>
                </a:lnTo>
                <a:lnTo>
                  <a:pt x="266161" y="223692"/>
                </a:lnTo>
                <a:lnTo>
                  <a:pt x="261798" y="215441"/>
                </a:lnTo>
                <a:lnTo>
                  <a:pt x="257434" y="208107"/>
                </a:lnTo>
                <a:lnTo>
                  <a:pt x="249799" y="192521"/>
                </a:lnTo>
                <a:lnTo>
                  <a:pt x="244342" y="184271"/>
                </a:lnTo>
                <a:lnTo>
                  <a:pt x="243797" y="182437"/>
                </a:lnTo>
                <a:close/>
              </a:path>
              <a:path w="465932" h="826011">
                <a:moveTo>
                  <a:pt x="287972" y="126514"/>
                </a:moveTo>
                <a:lnTo>
                  <a:pt x="242164" y="126514"/>
                </a:lnTo>
                <a:lnTo>
                  <a:pt x="244342" y="131098"/>
                </a:lnTo>
                <a:lnTo>
                  <a:pt x="246519" y="137515"/>
                </a:lnTo>
                <a:lnTo>
                  <a:pt x="248706" y="143016"/>
                </a:lnTo>
                <a:lnTo>
                  <a:pt x="258518" y="162268"/>
                </a:lnTo>
                <a:lnTo>
                  <a:pt x="267246" y="175103"/>
                </a:lnTo>
                <a:lnTo>
                  <a:pt x="270525" y="180603"/>
                </a:lnTo>
                <a:lnTo>
                  <a:pt x="274880" y="186104"/>
                </a:lnTo>
                <a:lnTo>
                  <a:pt x="280337" y="190688"/>
                </a:lnTo>
                <a:lnTo>
                  <a:pt x="285795" y="196189"/>
                </a:lnTo>
                <a:lnTo>
                  <a:pt x="291243" y="200772"/>
                </a:lnTo>
                <a:lnTo>
                  <a:pt x="308698" y="208107"/>
                </a:lnTo>
                <a:lnTo>
                  <a:pt x="307605" y="202606"/>
                </a:lnTo>
                <a:lnTo>
                  <a:pt x="306521" y="198022"/>
                </a:lnTo>
                <a:lnTo>
                  <a:pt x="304334" y="192521"/>
                </a:lnTo>
                <a:lnTo>
                  <a:pt x="303241" y="188854"/>
                </a:lnTo>
                <a:lnTo>
                  <a:pt x="301064" y="182437"/>
                </a:lnTo>
                <a:lnTo>
                  <a:pt x="298886" y="177853"/>
                </a:lnTo>
                <a:lnTo>
                  <a:pt x="297793" y="172353"/>
                </a:lnTo>
                <a:lnTo>
                  <a:pt x="295606" y="166852"/>
                </a:lnTo>
                <a:lnTo>
                  <a:pt x="293429" y="160434"/>
                </a:lnTo>
                <a:lnTo>
                  <a:pt x="293429" y="154934"/>
                </a:lnTo>
                <a:lnTo>
                  <a:pt x="291243" y="149433"/>
                </a:lnTo>
                <a:lnTo>
                  <a:pt x="291243" y="143933"/>
                </a:lnTo>
                <a:lnTo>
                  <a:pt x="289065" y="137515"/>
                </a:lnTo>
                <a:lnTo>
                  <a:pt x="287972" y="132015"/>
                </a:lnTo>
                <a:lnTo>
                  <a:pt x="287972" y="126514"/>
                </a:lnTo>
                <a:close/>
              </a:path>
              <a:path w="465932" h="826011">
                <a:moveTo>
                  <a:pt x="356692" y="122847"/>
                </a:moveTo>
                <a:lnTo>
                  <a:pt x="287972" y="122847"/>
                </a:lnTo>
                <a:lnTo>
                  <a:pt x="291243" y="126514"/>
                </a:lnTo>
                <a:lnTo>
                  <a:pt x="293429" y="131098"/>
                </a:lnTo>
                <a:lnTo>
                  <a:pt x="296700" y="135682"/>
                </a:lnTo>
                <a:lnTo>
                  <a:pt x="299970" y="139349"/>
                </a:lnTo>
                <a:lnTo>
                  <a:pt x="302157" y="143933"/>
                </a:lnTo>
                <a:lnTo>
                  <a:pt x="306521" y="148516"/>
                </a:lnTo>
                <a:lnTo>
                  <a:pt x="313062" y="156767"/>
                </a:lnTo>
                <a:lnTo>
                  <a:pt x="316333" y="160434"/>
                </a:lnTo>
                <a:lnTo>
                  <a:pt x="319604" y="165018"/>
                </a:lnTo>
                <a:lnTo>
                  <a:pt x="323967" y="167769"/>
                </a:lnTo>
                <a:lnTo>
                  <a:pt x="328331" y="172353"/>
                </a:lnTo>
                <a:lnTo>
                  <a:pt x="331602" y="176936"/>
                </a:lnTo>
                <a:lnTo>
                  <a:pt x="337059" y="179687"/>
                </a:lnTo>
                <a:lnTo>
                  <a:pt x="341423" y="184271"/>
                </a:lnTo>
                <a:lnTo>
                  <a:pt x="347964" y="188854"/>
                </a:lnTo>
                <a:lnTo>
                  <a:pt x="344694" y="182437"/>
                </a:lnTo>
                <a:lnTo>
                  <a:pt x="342516" y="177853"/>
                </a:lnTo>
                <a:lnTo>
                  <a:pt x="340330" y="171436"/>
                </a:lnTo>
                <a:lnTo>
                  <a:pt x="338153" y="157684"/>
                </a:lnTo>
                <a:lnTo>
                  <a:pt x="338153" y="151267"/>
                </a:lnTo>
                <a:lnTo>
                  <a:pt x="339246" y="144849"/>
                </a:lnTo>
                <a:lnTo>
                  <a:pt x="341423" y="139349"/>
                </a:lnTo>
                <a:lnTo>
                  <a:pt x="358879" y="139349"/>
                </a:lnTo>
                <a:lnTo>
                  <a:pt x="357786" y="135682"/>
                </a:lnTo>
                <a:lnTo>
                  <a:pt x="357786" y="131098"/>
                </a:lnTo>
                <a:lnTo>
                  <a:pt x="356692" y="122847"/>
                </a:lnTo>
                <a:close/>
              </a:path>
              <a:path w="465932" h="826011">
                <a:moveTo>
                  <a:pt x="358879" y="139349"/>
                </a:moveTo>
                <a:lnTo>
                  <a:pt x="341423" y="139349"/>
                </a:lnTo>
                <a:lnTo>
                  <a:pt x="344694" y="142099"/>
                </a:lnTo>
                <a:lnTo>
                  <a:pt x="349058" y="144849"/>
                </a:lnTo>
                <a:lnTo>
                  <a:pt x="353422" y="148516"/>
                </a:lnTo>
                <a:lnTo>
                  <a:pt x="359963" y="149433"/>
                </a:lnTo>
                <a:lnTo>
                  <a:pt x="358879" y="143933"/>
                </a:lnTo>
                <a:lnTo>
                  <a:pt x="358879" y="139349"/>
                </a:lnTo>
                <a:close/>
              </a:path>
              <a:path w="465932" h="826011">
                <a:moveTo>
                  <a:pt x="402288" y="86176"/>
                </a:moveTo>
                <a:lnTo>
                  <a:pt x="347964" y="86176"/>
                </a:lnTo>
                <a:lnTo>
                  <a:pt x="354515" y="87093"/>
                </a:lnTo>
                <a:lnTo>
                  <a:pt x="361056" y="91677"/>
                </a:lnTo>
                <a:lnTo>
                  <a:pt x="367607" y="97177"/>
                </a:lnTo>
                <a:lnTo>
                  <a:pt x="373055" y="103595"/>
                </a:lnTo>
                <a:lnTo>
                  <a:pt x="377419" y="110012"/>
                </a:lnTo>
                <a:lnTo>
                  <a:pt x="390510" y="121013"/>
                </a:lnTo>
                <a:lnTo>
                  <a:pt x="398145" y="125597"/>
                </a:lnTo>
                <a:lnTo>
                  <a:pt x="397052" y="121013"/>
                </a:lnTo>
                <a:lnTo>
                  <a:pt x="395968" y="115513"/>
                </a:lnTo>
                <a:lnTo>
                  <a:pt x="394874" y="112762"/>
                </a:lnTo>
                <a:lnTo>
                  <a:pt x="392688" y="109095"/>
                </a:lnTo>
                <a:lnTo>
                  <a:pt x="390510" y="99928"/>
                </a:lnTo>
                <a:lnTo>
                  <a:pt x="388333" y="92593"/>
                </a:lnTo>
                <a:lnTo>
                  <a:pt x="407181" y="92593"/>
                </a:lnTo>
                <a:lnTo>
                  <a:pt x="405780" y="89843"/>
                </a:lnTo>
                <a:lnTo>
                  <a:pt x="402288" y="86176"/>
                </a:lnTo>
                <a:close/>
              </a:path>
              <a:path w="465932" h="826011">
                <a:moveTo>
                  <a:pt x="407181" y="92593"/>
                </a:moveTo>
                <a:lnTo>
                  <a:pt x="391604" y="92593"/>
                </a:lnTo>
                <a:lnTo>
                  <a:pt x="395968" y="95344"/>
                </a:lnTo>
                <a:lnTo>
                  <a:pt x="398145" y="97177"/>
                </a:lnTo>
                <a:lnTo>
                  <a:pt x="402509" y="99928"/>
                </a:lnTo>
                <a:lnTo>
                  <a:pt x="407966" y="105428"/>
                </a:lnTo>
                <a:lnTo>
                  <a:pt x="415601" y="108179"/>
                </a:lnTo>
                <a:lnTo>
                  <a:pt x="412330" y="101761"/>
                </a:lnTo>
                <a:lnTo>
                  <a:pt x="409050" y="96260"/>
                </a:lnTo>
                <a:lnTo>
                  <a:pt x="407181" y="92593"/>
                </a:lnTo>
                <a:close/>
              </a:path>
              <a:path w="465932" h="826011">
                <a:moveTo>
                  <a:pt x="465932" y="56839"/>
                </a:moveTo>
                <a:lnTo>
                  <a:pt x="397052" y="56839"/>
                </a:lnTo>
                <a:lnTo>
                  <a:pt x="412330" y="63257"/>
                </a:lnTo>
                <a:lnTo>
                  <a:pt x="415601" y="64173"/>
                </a:lnTo>
                <a:lnTo>
                  <a:pt x="421049" y="64173"/>
                </a:lnTo>
                <a:lnTo>
                  <a:pt x="424329" y="65090"/>
                </a:lnTo>
                <a:lnTo>
                  <a:pt x="428693" y="66924"/>
                </a:lnTo>
                <a:lnTo>
                  <a:pt x="436327" y="66924"/>
                </a:lnTo>
                <a:lnTo>
                  <a:pt x="453774" y="70591"/>
                </a:lnTo>
                <a:lnTo>
                  <a:pt x="457053" y="73341"/>
                </a:lnTo>
                <a:lnTo>
                  <a:pt x="462502" y="76092"/>
                </a:lnTo>
                <a:lnTo>
                  <a:pt x="463595" y="69674"/>
                </a:lnTo>
                <a:lnTo>
                  <a:pt x="464688" y="64173"/>
                </a:lnTo>
                <a:lnTo>
                  <a:pt x="465932" y="56839"/>
                </a:lnTo>
                <a:close/>
              </a:path>
            </a:pathLst>
          </a:custGeom>
          <a:solidFill>
            <a:srgbClr val="F59E92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" name="object 9"/>
          <p:cNvSpPr/>
          <p:nvPr/>
        </p:nvSpPr>
        <p:spPr>
          <a:xfrm>
            <a:off x="7478476" y="4349351"/>
            <a:ext cx="167988" cy="216999"/>
          </a:xfrm>
          <a:custGeom>
            <a:avLst/>
            <a:gdLst/>
            <a:ahLst/>
            <a:cxnLst/>
            <a:rect l="l" t="t" r="r" b="b"/>
            <a:pathLst>
              <a:path w="167988" h="216999">
                <a:moveTo>
                  <a:pt x="15269" y="0"/>
                </a:moveTo>
                <a:lnTo>
                  <a:pt x="6550" y="13109"/>
                </a:lnTo>
                <a:lnTo>
                  <a:pt x="2186" y="26219"/>
                </a:lnTo>
                <a:lnTo>
                  <a:pt x="0" y="40337"/>
                </a:lnTo>
                <a:lnTo>
                  <a:pt x="2186" y="66557"/>
                </a:lnTo>
                <a:lnTo>
                  <a:pt x="19633" y="105795"/>
                </a:lnTo>
                <a:lnTo>
                  <a:pt x="44723" y="142832"/>
                </a:lnTo>
                <a:lnTo>
                  <a:pt x="65449" y="166852"/>
                </a:lnTo>
                <a:lnTo>
                  <a:pt x="75270" y="178862"/>
                </a:lnTo>
                <a:lnTo>
                  <a:pt x="86176" y="189680"/>
                </a:lnTo>
                <a:lnTo>
                  <a:pt x="95997" y="202789"/>
                </a:lnTo>
                <a:lnTo>
                  <a:pt x="98174" y="206090"/>
                </a:lnTo>
                <a:lnTo>
                  <a:pt x="101445" y="209390"/>
                </a:lnTo>
                <a:lnTo>
                  <a:pt x="104715" y="211499"/>
                </a:lnTo>
                <a:lnTo>
                  <a:pt x="109079" y="214799"/>
                </a:lnTo>
                <a:lnTo>
                  <a:pt x="115630" y="216999"/>
                </a:lnTo>
                <a:lnTo>
                  <a:pt x="122171" y="216999"/>
                </a:lnTo>
                <a:lnTo>
                  <a:pt x="128713" y="214799"/>
                </a:lnTo>
                <a:lnTo>
                  <a:pt x="134170" y="210399"/>
                </a:lnTo>
                <a:lnTo>
                  <a:pt x="139627" y="206090"/>
                </a:lnTo>
                <a:lnTo>
                  <a:pt x="146168" y="200589"/>
                </a:lnTo>
                <a:lnTo>
                  <a:pt x="154896" y="185371"/>
                </a:lnTo>
                <a:lnTo>
                  <a:pt x="157083" y="177761"/>
                </a:lnTo>
                <a:lnTo>
                  <a:pt x="161437" y="170061"/>
                </a:lnTo>
                <a:lnTo>
                  <a:pt x="165801" y="154842"/>
                </a:lnTo>
                <a:lnTo>
                  <a:pt x="167988" y="148333"/>
                </a:lnTo>
                <a:lnTo>
                  <a:pt x="167988" y="142832"/>
                </a:lnTo>
                <a:lnTo>
                  <a:pt x="161437" y="139532"/>
                </a:lnTo>
                <a:lnTo>
                  <a:pt x="154896" y="137424"/>
                </a:lnTo>
                <a:lnTo>
                  <a:pt x="147261" y="134123"/>
                </a:lnTo>
                <a:lnTo>
                  <a:pt x="141804" y="131923"/>
                </a:lnTo>
                <a:lnTo>
                  <a:pt x="134170" y="128623"/>
                </a:lnTo>
                <a:lnTo>
                  <a:pt x="128712" y="126514"/>
                </a:lnTo>
                <a:lnTo>
                  <a:pt x="122171" y="123214"/>
                </a:lnTo>
                <a:lnTo>
                  <a:pt x="116714" y="121013"/>
                </a:lnTo>
                <a:lnTo>
                  <a:pt x="109079" y="117805"/>
                </a:lnTo>
                <a:lnTo>
                  <a:pt x="103631" y="114504"/>
                </a:lnTo>
                <a:lnTo>
                  <a:pt x="97081" y="111204"/>
                </a:lnTo>
                <a:lnTo>
                  <a:pt x="91633" y="107995"/>
                </a:lnTo>
                <a:lnTo>
                  <a:pt x="85082" y="104695"/>
                </a:lnTo>
                <a:lnTo>
                  <a:pt x="78541" y="100294"/>
                </a:lnTo>
                <a:lnTo>
                  <a:pt x="73084" y="97086"/>
                </a:lnTo>
                <a:lnTo>
                  <a:pt x="67636" y="92685"/>
                </a:lnTo>
                <a:lnTo>
                  <a:pt x="57815" y="89385"/>
                </a:lnTo>
                <a:lnTo>
                  <a:pt x="50180" y="87276"/>
                </a:lnTo>
                <a:lnTo>
                  <a:pt x="42546" y="81776"/>
                </a:lnTo>
                <a:lnTo>
                  <a:pt x="28360" y="42538"/>
                </a:lnTo>
                <a:lnTo>
                  <a:pt x="27267" y="36029"/>
                </a:lnTo>
                <a:lnTo>
                  <a:pt x="27267" y="28328"/>
                </a:lnTo>
                <a:lnTo>
                  <a:pt x="26183" y="20719"/>
                </a:lnTo>
                <a:lnTo>
                  <a:pt x="23997" y="14209"/>
                </a:lnTo>
                <a:lnTo>
                  <a:pt x="21819" y="7609"/>
                </a:lnTo>
                <a:lnTo>
                  <a:pt x="19633" y="3300"/>
                </a:lnTo>
                <a:lnTo>
                  <a:pt x="15269" y="0"/>
                </a:lnTo>
                <a:close/>
              </a:path>
            </a:pathLst>
          </a:custGeom>
          <a:solidFill>
            <a:srgbClr val="E6E6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" name="object 10"/>
          <p:cNvSpPr/>
          <p:nvPr/>
        </p:nvSpPr>
        <p:spPr>
          <a:xfrm>
            <a:off x="7555924" y="4356960"/>
            <a:ext cx="115630" cy="92685"/>
          </a:xfrm>
          <a:custGeom>
            <a:avLst/>
            <a:gdLst/>
            <a:ahLst/>
            <a:cxnLst/>
            <a:rect l="l" t="t" r="r" b="b"/>
            <a:pathLst>
              <a:path w="115630" h="92685">
                <a:moveTo>
                  <a:pt x="6550" y="0"/>
                </a:moveTo>
                <a:lnTo>
                  <a:pt x="3270" y="3300"/>
                </a:lnTo>
                <a:lnTo>
                  <a:pt x="2186" y="7700"/>
                </a:lnTo>
                <a:lnTo>
                  <a:pt x="1093" y="13109"/>
                </a:lnTo>
                <a:lnTo>
                  <a:pt x="1093" y="17510"/>
                </a:lnTo>
                <a:lnTo>
                  <a:pt x="0" y="20719"/>
                </a:lnTo>
                <a:lnTo>
                  <a:pt x="0" y="30528"/>
                </a:lnTo>
                <a:lnTo>
                  <a:pt x="1093" y="34928"/>
                </a:lnTo>
                <a:lnTo>
                  <a:pt x="2186" y="38229"/>
                </a:lnTo>
                <a:lnTo>
                  <a:pt x="3270" y="43638"/>
                </a:lnTo>
                <a:lnTo>
                  <a:pt x="5457" y="46938"/>
                </a:lnTo>
                <a:lnTo>
                  <a:pt x="8727" y="51247"/>
                </a:lnTo>
                <a:lnTo>
                  <a:pt x="13091" y="58948"/>
                </a:lnTo>
                <a:lnTo>
                  <a:pt x="19633" y="66557"/>
                </a:lnTo>
                <a:lnTo>
                  <a:pt x="23997" y="69857"/>
                </a:lnTo>
                <a:lnTo>
                  <a:pt x="28360" y="74166"/>
                </a:lnTo>
                <a:lnTo>
                  <a:pt x="32724" y="76367"/>
                </a:lnTo>
                <a:lnTo>
                  <a:pt x="38182" y="80675"/>
                </a:lnTo>
                <a:lnTo>
                  <a:pt x="42546" y="82876"/>
                </a:lnTo>
                <a:lnTo>
                  <a:pt x="71991" y="92685"/>
                </a:lnTo>
                <a:lnTo>
                  <a:pt x="82905" y="92685"/>
                </a:lnTo>
                <a:lnTo>
                  <a:pt x="88353" y="90485"/>
                </a:lnTo>
                <a:lnTo>
                  <a:pt x="93810" y="89476"/>
                </a:lnTo>
                <a:lnTo>
                  <a:pt x="102538" y="82876"/>
                </a:lnTo>
                <a:lnTo>
                  <a:pt x="104715" y="79667"/>
                </a:lnTo>
                <a:lnTo>
                  <a:pt x="106902" y="76367"/>
                </a:lnTo>
                <a:lnTo>
                  <a:pt x="107995" y="71966"/>
                </a:lnTo>
                <a:lnTo>
                  <a:pt x="111266" y="68757"/>
                </a:lnTo>
                <a:lnTo>
                  <a:pt x="111266" y="64357"/>
                </a:lnTo>
                <a:lnTo>
                  <a:pt x="113443" y="58948"/>
                </a:lnTo>
                <a:lnTo>
                  <a:pt x="113443" y="53447"/>
                </a:lnTo>
                <a:lnTo>
                  <a:pt x="115630" y="49138"/>
                </a:lnTo>
                <a:lnTo>
                  <a:pt x="107995" y="45838"/>
                </a:lnTo>
                <a:lnTo>
                  <a:pt x="100352" y="43638"/>
                </a:lnTo>
                <a:lnTo>
                  <a:pt x="93810" y="41438"/>
                </a:lnTo>
                <a:lnTo>
                  <a:pt x="87269" y="38229"/>
                </a:lnTo>
                <a:lnTo>
                  <a:pt x="79634" y="36029"/>
                </a:lnTo>
                <a:lnTo>
                  <a:pt x="73084" y="32728"/>
                </a:lnTo>
                <a:lnTo>
                  <a:pt x="66543" y="30528"/>
                </a:lnTo>
                <a:lnTo>
                  <a:pt x="59992" y="28419"/>
                </a:lnTo>
                <a:lnTo>
                  <a:pt x="46909" y="21819"/>
                </a:lnTo>
                <a:lnTo>
                  <a:pt x="39266" y="18610"/>
                </a:lnTo>
                <a:lnTo>
                  <a:pt x="26183" y="12009"/>
                </a:lnTo>
                <a:lnTo>
                  <a:pt x="19633" y="7700"/>
                </a:lnTo>
                <a:lnTo>
                  <a:pt x="13091" y="3300"/>
                </a:lnTo>
                <a:lnTo>
                  <a:pt x="6550" y="0"/>
                </a:lnTo>
                <a:close/>
              </a:path>
            </a:pathLst>
          </a:custGeom>
          <a:solidFill>
            <a:srgbClr val="FFD5C8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" name="object 11"/>
          <p:cNvSpPr/>
          <p:nvPr/>
        </p:nvSpPr>
        <p:spPr>
          <a:xfrm>
            <a:off x="7708643" y="4372270"/>
            <a:ext cx="80691" cy="138432"/>
          </a:xfrm>
          <a:custGeom>
            <a:avLst/>
            <a:gdLst/>
            <a:ahLst/>
            <a:cxnLst/>
            <a:rect l="l" t="t" r="r" b="b"/>
            <a:pathLst>
              <a:path w="80691" h="138432">
                <a:moveTo>
                  <a:pt x="13082" y="0"/>
                </a:moveTo>
                <a:lnTo>
                  <a:pt x="8718" y="3300"/>
                </a:lnTo>
                <a:lnTo>
                  <a:pt x="6541" y="7609"/>
                </a:lnTo>
                <a:lnTo>
                  <a:pt x="4354" y="12009"/>
                </a:lnTo>
                <a:lnTo>
                  <a:pt x="3270" y="17418"/>
                </a:lnTo>
                <a:lnTo>
                  <a:pt x="2177" y="21819"/>
                </a:lnTo>
                <a:lnTo>
                  <a:pt x="2177" y="70866"/>
                </a:lnTo>
                <a:lnTo>
                  <a:pt x="1084" y="75175"/>
                </a:lnTo>
                <a:lnTo>
                  <a:pt x="0" y="80675"/>
                </a:lnTo>
                <a:lnTo>
                  <a:pt x="4354" y="82876"/>
                </a:lnTo>
                <a:lnTo>
                  <a:pt x="8718" y="87184"/>
                </a:lnTo>
                <a:lnTo>
                  <a:pt x="14175" y="90485"/>
                </a:lnTo>
                <a:lnTo>
                  <a:pt x="18539" y="94885"/>
                </a:lnTo>
                <a:lnTo>
                  <a:pt x="22903" y="98094"/>
                </a:lnTo>
                <a:lnTo>
                  <a:pt x="27267" y="102495"/>
                </a:lnTo>
                <a:lnTo>
                  <a:pt x="32715" y="107903"/>
                </a:lnTo>
                <a:lnTo>
                  <a:pt x="37079" y="112304"/>
                </a:lnTo>
                <a:lnTo>
                  <a:pt x="41443" y="115513"/>
                </a:lnTo>
                <a:lnTo>
                  <a:pt x="45807" y="119913"/>
                </a:lnTo>
                <a:lnTo>
                  <a:pt x="51264" y="123214"/>
                </a:lnTo>
                <a:lnTo>
                  <a:pt x="56712" y="127522"/>
                </a:lnTo>
                <a:lnTo>
                  <a:pt x="62133" y="130823"/>
                </a:lnTo>
                <a:lnTo>
                  <a:pt x="67645" y="134123"/>
                </a:lnTo>
                <a:lnTo>
                  <a:pt x="73065" y="136232"/>
                </a:lnTo>
                <a:lnTo>
                  <a:pt x="80691" y="138432"/>
                </a:lnTo>
                <a:lnTo>
                  <a:pt x="80691" y="103595"/>
                </a:lnTo>
                <a:lnTo>
                  <a:pt x="79588" y="95894"/>
                </a:lnTo>
                <a:lnTo>
                  <a:pt x="78578" y="89385"/>
                </a:lnTo>
                <a:lnTo>
                  <a:pt x="78578" y="81776"/>
                </a:lnTo>
                <a:lnTo>
                  <a:pt x="76373" y="74166"/>
                </a:lnTo>
                <a:lnTo>
                  <a:pt x="73065" y="66465"/>
                </a:lnTo>
                <a:lnTo>
                  <a:pt x="70861" y="59956"/>
                </a:lnTo>
                <a:lnTo>
                  <a:pt x="67645" y="53447"/>
                </a:lnTo>
                <a:lnTo>
                  <a:pt x="64338" y="45746"/>
                </a:lnTo>
                <a:lnTo>
                  <a:pt x="61122" y="39237"/>
                </a:lnTo>
                <a:lnTo>
                  <a:pt x="57815" y="33828"/>
                </a:lnTo>
                <a:lnTo>
                  <a:pt x="54535" y="28328"/>
                </a:lnTo>
                <a:lnTo>
                  <a:pt x="50171" y="22919"/>
                </a:lnTo>
                <a:lnTo>
                  <a:pt x="25081" y="5408"/>
                </a:lnTo>
                <a:lnTo>
                  <a:pt x="19633" y="2200"/>
                </a:lnTo>
                <a:lnTo>
                  <a:pt x="13082" y="0"/>
                </a:lnTo>
                <a:close/>
              </a:path>
            </a:pathLst>
          </a:custGeom>
          <a:solidFill>
            <a:srgbClr val="E6E6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" name="object 12"/>
          <p:cNvSpPr/>
          <p:nvPr/>
        </p:nvSpPr>
        <p:spPr>
          <a:xfrm>
            <a:off x="7722819" y="4398031"/>
            <a:ext cx="441813" cy="493223"/>
          </a:xfrm>
          <a:custGeom>
            <a:avLst/>
            <a:gdLst/>
            <a:ahLst/>
            <a:cxnLst/>
            <a:rect l="l" t="t" r="r" b="b"/>
            <a:pathLst>
              <a:path w="441813" h="493223">
                <a:moveTo>
                  <a:pt x="441183" y="450134"/>
                </a:moveTo>
                <a:lnTo>
                  <a:pt x="394866" y="450134"/>
                </a:lnTo>
                <a:lnTo>
                  <a:pt x="392661" y="455635"/>
                </a:lnTo>
                <a:lnTo>
                  <a:pt x="389446" y="461136"/>
                </a:lnTo>
                <a:lnTo>
                  <a:pt x="385036" y="466636"/>
                </a:lnTo>
                <a:lnTo>
                  <a:pt x="380718" y="472137"/>
                </a:lnTo>
                <a:lnTo>
                  <a:pt x="374103" y="475804"/>
                </a:lnTo>
                <a:lnTo>
                  <a:pt x="370888" y="481304"/>
                </a:lnTo>
                <a:lnTo>
                  <a:pt x="367580" y="486805"/>
                </a:lnTo>
                <a:lnTo>
                  <a:pt x="368683" y="493223"/>
                </a:lnTo>
                <a:lnTo>
                  <a:pt x="373093" y="492306"/>
                </a:lnTo>
                <a:lnTo>
                  <a:pt x="379616" y="491389"/>
                </a:lnTo>
                <a:lnTo>
                  <a:pt x="386138" y="489555"/>
                </a:lnTo>
                <a:lnTo>
                  <a:pt x="392661" y="488639"/>
                </a:lnTo>
                <a:lnTo>
                  <a:pt x="399276" y="485888"/>
                </a:lnTo>
                <a:lnTo>
                  <a:pt x="405799" y="484055"/>
                </a:lnTo>
                <a:lnTo>
                  <a:pt x="412322" y="480388"/>
                </a:lnTo>
                <a:lnTo>
                  <a:pt x="419947" y="478554"/>
                </a:lnTo>
                <a:lnTo>
                  <a:pt x="424357" y="474887"/>
                </a:lnTo>
                <a:lnTo>
                  <a:pt x="429778" y="470303"/>
                </a:lnTo>
                <a:lnTo>
                  <a:pt x="434188" y="467553"/>
                </a:lnTo>
                <a:lnTo>
                  <a:pt x="437403" y="462969"/>
                </a:lnTo>
                <a:lnTo>
                  <a:pt x="439608" y="457468"/>
                </a:lnTo>
                <a:lnTo>
                  <a:pt x="441813" y="453801"/>
                </a:lnTo>
                <a:lnTo>
                  <a:pt x="441183" y="450134"/>
                </a:lnTo>
                <a:close/>
              </a:path>
              <a:path w="441813" h="493223">
                <a:moveTo>
                  <a:pt x="366876" y="469386"/>
                </a:moveTo>
                <a:lnTo>
                  <a:pt x="335976" y="469386"/>
                </a:lnTo>
                <a:lnTo>
                  <a:pt x="343602" y="472137"/>
                </a:lnTo>
                <a:lnTo>
                  <a:pt x="349022" y="477637"/>
                </a:lnTo>
                <a:lnTo>
                  <a:pt x="355637" y="483138"/>
                </a:lnTo>
                <a:lnTo>
                  <a:pt x="358852" y="477637"/>
                </a:lnTo>
                <a:lnTo>
                  <a:pt x="363262" y="473054"/>
                </a:lnTo>
                <a:lnTo>
                  <a:pt x="366876" y="469386"/>
                </a:lnTo>
                <a:close/>
              </a:path>
              <a:path w="441813" h="493223">
                <a:moveTo>
                  <a:pt x="429778" y="403379"/>
                </a:moveTo>
                <a:lnTo>
                  <a:pt x="341397" y="403379"/>
                </a:lnTo>
                <a:lnTo>
                  <a:pt x="348011" y="404296"/>
                </a:lnTo>
                <a:lnTo>
                  <a:pt x="352329" y="406129"/>
                </a:lnTo>
                <a:lnTo>
                  <a:pt x="354534" y="409796"/>
                </a:lnTo>
                <a:lnTo>
                  <a:pt x="354534" y="414380"/>
                </a:lnTo>
                <a:lnTo>
                  <a:pt x="353432" y="419881"/>
                </a:lnTo>
                <a:lnTo>
                  <a:pt x="351227" y="423548"/>
                </a:lnTo>
                <a:lnTo>
                  <a:pt x="349022" y="430882"/>
                </a:lnTo>
                <a:lnTo>
                  <a:pt x="345807" y="435466"/>
                </a:lnTo>
                <a:lnTo>
                  <a:pt x="341397" y="442800"/>
                </a:lnTo>
                <a:lnTo>
                  <a:pt x="338181" y="447384"/>
                </a:lnTo>
                <a:lnTo>
                  <a:pt x="334874" y="454718"/>
                </a:lnTo>
                <a:lnTo>
                  <a:pt x="331566" y="460219"/>
                </a:lnTo>
                <a:lnTo>
                  <a:pt x="330556" y="465719"/>
                </a:lnTo>
                <a:lnTo>
                  <a:pt x="329453" y="468470"/>
                </a:lnTo>
                <a:lnTo>
                  <a:pt x="330556" y="473054"/>
                </a:lnTo>
                <a:lnTo>
                  <a:pt x="335976" y="469386"/>
                </a:lnTo>
                <a:lnTo>
                  <a:pt x="366876" y="469386"/>
                </a:lnTo>
                <a:lnTo>
                  <a:pt x="368683" y="467553"/>
                </a:lnTo>
                <a:lnTo>
                  <a:pt x="373093" y="462969"/>
                </a:lnTo>
                <a:lnTo>
                  <a:pt x="377411" y="457468"/>
                </a:lnTo>
                <a:lnTo>
                  <a:pt x="381820" y="454718"/>
                </a:lnTo>
                <a:lnTo>
                  <a:pt x="387241" y="451051"/>
                </a:lnTo>
                <a:lnTo>
                  <a:pt x="394866" y="450134"/>
                </a:lnTo>
                <a:lnTo>
                  <a:pt x="441183" y="450134"/>
                </a:lnTo>
                <a:lnTo>
                  <a:pt x="440711" y="447384"/>
                </a:lnTo>
                <a:lnTo>
                  <a:pt x="440711" y="442800"/>
                </a:lnTo>
                <a:lnTo>
                  <a:pt x="437403" y="431799"/>
                </a:lnTo>
                <a:lnTo>
                  <a:pt x="435198" y="421714"/>
                </a:lnTo>
                <a:lnTo>
                  <a:pt x="431983" y="410713"/>
                </a:lnTo>
                <a:lnTo>
                  <a:pt x="429778" y="403379"/>
                </a:lnTo>
                <a:close/>
              </a:path>
              <a:path w="441813" h="493223">
                <a:moveTo>
                  <a:pt x="406343" y="347456"/>
                </a:moveTo>
                <a:lnTo>
                  <a:pt x="303270" y="347456"/>
                </a:lnTo>
                <a:lnTo>
                  <a:pt x="307588" y="352956"/>
                </a:lnTo>
                <a:lnTo>
                  <a:pt x="310895" y="360291"/>
                </a:lnTo>
                <a:lnTo>
                  <a:pt x="313100" y="365791"/>
                </a:lnTo>
                <a:lnTo>
                  <a:pt x="313100" y="377709"/>
                </a:lnTo>
                <a:lnTo>
                  <a:pt x="310895" y="385043"/>
                </a:lnTo>
                <a:lnTo>
                  <a:pt x="307588" y="390544"/>
                </a:lnTo>
                <a:lnTo>
                  <a:pt x="305383" y="395128"/>
                </a:lnTo>
                <a:lnTo>
                  <a:pt x="299962" y="399712"/>
                </a:lnTo>
                <a:lnTo>
                  <a:pt x="295644" y="404296"/>
                </a:lnTo>
                <a:lnTo>
                  <a:pt x="290132" y="408880"/>
                </a:lnTo>
                <a:lnTo>
                  <a:pt x="279291" y="419881"/>
                </a:lnTo>
                <a:lnTo>
                  <a:pt x="272676" y="423548"/>
                </a:lnTo>
                <a:lnTo>
                  <a:pt x="266153" y="428132"/>
                </a:lnTo>
                <a:lnTo>
                  <a:pt x="261835" y="432716"/>
                </a:lnTo>
                <a:lnTo>
                  <a:pt x="262846" y="437299"/>
                </a:lnTo>
                <a:lnTo>
                  <a:pt x="269461" y="439133"/>
                </a:lnTo>
                <a:lnTo>
                  <a:pt x="279291" y="439133"/>
                </a:lnTo>
                <a:lnTo>
                  <a:pt x="285814" y="437299"/>
                </a:lnTo>
                <a:lnTo>
                  <a:pt x="292337" y="437299"/>
                </a:lnTo>
                <a:lnTo>
                  <a:pt x="298860" y="433632"/>
                </a:lnTo>
                <a:lnTo>
                  <a:pt x="304372" y="430882"/>
                </a:lnTo>
                <a:lnTo>
                  <a:pt x="317418" y="423548"/>
                </a:lnTo>
                <a:lnTo>
                  <a:pt x="322838" y="419881"/>
                </a:lnTo>
                <a:lnTo>
                  <a:pt x="327248" y="414380"/>
                </a:lnTo>
                <a:lnTo>
                  <a:pt x="330556" y="408880"/>
                </a:lnTo>
                <a:lnTo>
                  <a:pt x="332669" y="404296"/>
                </a:lnTo>
                <a:lnTo>
                  <a:pt x="341397" y="403379"/>
                </a:lnTo>
                <a:lnTo>
                  <a:pt x="429778" y="403379"/>
                </a:lnTo>
                <a:lnTo>
                  <a:pt x="428675" y="399712"/>
                </a:lnTo>
                <a:lnTo>
                  <a:pt x="425460" y="387794"/>
                </a:lnTo>
                <a:lnTo>
                  <a:pt x="421050" y="377709"/>
                </a:lnTo>
                <a:lnTo>
                  <a:pt x="416732" y="367625"/>
                </a:lnTo>
                <a:lnTo>
                  <a:pt x="412322" y="357540"/>
                </a:lnTo>
                <a:lnTo>
                  <a:pt x="406343" y="347456"/>
                </a:lnTo>
                <a:close/>
              </a:path>
              <a:path w="441813" h="493223">
                <a:moveTo>
                  <a:pt x="398112" y="333704"/>
                </a:moveTo>
                <a:lnTo>
                  <a:pt x="267256" y="333704"/>
                </a:lnTo>
                <a:lnTo>
                  <a:pt x="265051" y="337371"/>
                </a:lnTo>
                <a:lnTo>
                  <a:pt x="262846" y="342872"/>
                </a:lnTo>
                <a:lnTo>
                  <a:pt x="258528" y="347456"/>
                </a:lnTo>
                <a:lnTo>
                  <a:pt x="256323" y="352956"/>
                </a:lnTo>
                <a:lnTo>
                  <a:pt x="250903" y="357540"/>
                </a:lnTo>
                <a:lnTo>
                  <a:pt x="237765" y="370375"/>
                </a:lnTo>
                <a:lnTo>
                  <a:pt x="232344" y="374959"/>
                </a:lnTo>
                <a:lnTo>
                  <a:pt x="227934" y="377709"/>
                </a:lnTo>
                <a:lnTo>
                  <a:pt x="222514" y="382293"/>
                </a:lnTo>
                <a:lnTo>
                  <a:pt x="220309" y="386877"/>
                </a:lnTo>
                <a:lnTo>
                  <a:pt x="214889" y="391461"/>
                </a:lnTo>
                <a:lnTo>
                  <a:pt x="212684" y="395128"/>
                </a:lnTo>
                <a:lnTo>
                  <a:pt x="210571" y="399712"/>
                </a:lnTo>
                <a:lnTo>
                  <a:pt x="210571" y="404296"/>
                </a:lnTo>
                <a:lnTo>
                  <a:pt x="214889" y="405212"/>
                </a:lnTo>
                <a:lnTo>
                  <a:pt x="221412" y="406129"/>
                </a:lnTo>
                <a:lnTo>
                  <a:pt x="230139" y="406129"/>
                </a:lnTo>
                <a:lnTo>
                  <a:pt x="234549" y="404296"/>
                </a:lnTo>
                <a:lnTo>
                  <a:pt x="238867" y="403379"/>
                </a:lnTo>
                <a:lnTo>
                  <a:pt x="243277" y="400629"/>
                </a:lnTo>
                <a:lnTo>
                  <a:pt x="246493" y="398795"/>
                </a:lnTo>
                <a:lnTo>
                  <a:pt x="254118" y="392378"/>
                </a:lnTo>
                <a:lnTo>
                  <a:pt x="260733" y="385043"/>
                </a:lnTo>
                <a:lnTo>
                  <a:pt x="266153" y="375876"/>
                </a:lnTo>
                <a:lnTo>
                  <a:pt x="273779" y="369458"/>
                </a:lnTo>
                <a:lnTo>
                  <a:pt x="280302" y="360291"/>
                </a:lnTo>
                <a:lnTo>
                  <a:pt x="286916" y="354790"/>
                </a:lnTo>
                <a:lnTo>
                  <a:pt x="290132" y="352040"/>
                </a:lnTo>
                <a:lnTo>
                  <a:pt x="294542" y="350206"/>
                </a:lnTo>
                <a:lnTo>
                  <a:pt x="298860" y="347456"/>
                </a:lnTo>
                <a:lnTo>
                  <a:pt x="406343" y="347456"/>
                </a:lnTo>
                <a:lnTo>
                  <a:pt x="405799" y="346539"/>
                </a:lnTo>
                <a:lnTo>
                  <a:pt x="400287" y="336455"/>
                </a:lnTo>
                <a:lnTo>
                  <a:pt x="398112" y="333704"/>
                </a:lnTo>
                <a:close/>
              </a:path>
              <a:path w="441813" h="493223">
                <a:moveTo>
                  <a:pt x="14185" y="148516"/>
                </a:moveTo>
                <a:lnTo>
                  <a:pt x="8727" y="148516"/>
                </a:lnTo>
                <a:lnTo>
                  <a:pt x="4363" y="149433"/>
                </a:lnTo>
                <a:lnTo>
                  <a:pt x="0" y="152184"/>
                </a:lnTo>
                <a:lnTo>
                  <a:pt x="10905" y="183354"/>
                </a:lnTo>
                <a:lnTo>
                  <a:pt x="16362" y="197105"/>
                </a:lnTo>
                <a:lnTo>
                  <a:pt x="22903" y="212690"/>
                </a:lnTo>
                <a:lnTo>
                  <a:pt x="27267" y="227359"/>
                </a:lnTo>
                <a:lnTo>
                  <a:pt x="43639" y="274114"/>
                </a:lnTo>
                <a:lnTo>
                  <a:pt x="47957" y="288782"/>
                </a:lnTo>
                <a:lnTo>
                  <a:pt x="52367" y="304368"/>
                </a:lnTo>
                <a:lnTo>
                  <a:pt x="56685" y="319036"/>
                </a:lnTo>
                <a:lnTo>
                  <a:pt x="62197" y="335538"/>
                </a:lnTo>
                <a:lnTo>
                  <a:pt x="66515" y="351123"/>
                </a:lnTo>
                <a:lnTo>
                  <a:pt x="73130" y="367625"/>
                </a:lnTo>
                <a:lnTo>
                  <a:pt x="78550" y="383210"/>
                </a:lnTo>
                <a:lnTo>
                  <a:pt x="85073" y="398795"/>
                </a:lnTo>
                <a:lnTo>
                  <a:pt x="96006" y="388711"/>
                </a:lnTo>
                <a:lnTo>
                  <a:pt x="117780" y="356624"/>
                </a:lnTo>
                <a:lnTo>
                  <a:pt x="127610" y="302534"/>
                </a:lnTo>
                <a:lnTo>
                  <a:pt x="125405" y="273197"/>
                </a:lnTo>
                <a:lnTo>
                  <a:pt x="123292" y="258529"/>
                </a:lnTo>
                <a:lnTo>
                  <a:pt x="122190" y="244777"/>
                </a:lnTo>
                <a:lnTo>
                  <a:pt x="117780" y="215441"/>
                </a:lnTo>
                <a:lnTo>
                  <a:pt x="115667" y="202606"/>
                </a:lnTo>
                <a:lnTo>
                  <a:pt x="114564" y="190688"/>
                </a:lnTo>
                <a:lnTo>
                  <a:pt x="111257" y="178770"/>
                </a:lnTo>
                <a:lnTo>
                  <a:pt x="110756" y="174186"/>
                </a:lnTo>
                <a:lnTo>
                  <a:pt x="64402" y="174186"/>
                </a:lnTo>
                <a:lnTo>
                  <a:pt x="58890" y="172353"/>
                </a:lnTo>
                <a:lnTo>
                  <a:pt x="53469" y="169602"/>
                </a:lnTo>
                <a:lnTo>
                  <a:pt x="46946" y="166852"/>
                </a:lnTo>
                <a:lnTo>
                  <a:pt x="40359" y="162268"/>
                </a:lnTo>
                <a:lnTo>
                  <a:pt x="33818" y="156767"/>
                </a:lnTo>
                <a:lnTo>
                  <a:pt x="26183" y="153100"/>
                </a:lnTo>
                <a:lnTo>
                  <a:pt x="20726" y="150350"/>
                </a:lnTo>
                <a:lnTo>
                  <a:pt x="14185" y="148516"/>
                </a:lnTo>
                <a:close/>
              </a:path>
              <a:path w="441813" h="493223">
                <a:moveTo>
                  <a:pt x="286539" y="220941"/>
                </a:moveTo>
                <a:lnTo>
                  <a:pt x="254118" y="220941"/>
                </a:lnTo>
                <a:lnTo>
                  <a:pt x="254118" y="227359"/>
                </a:lnTo>
                <a:lnTo>
                  <a:pt x="257425" y="238360"/>
                </a:lnTo>
                <a:lnTo>
                  <a:pt x="259630" y="249361"/>
                </a:lnTo>
                <a:lnTo>
                  <a:pt x="247595" y="293366"/>
                </a:lnTo>
                <a:lnTo>
                  <a:pt x="210571" y="328204"/>
                </a:lnTo>
                <a:lnTo>
                  <a:pt x="200740" y="333704"/>
                </a:lnTo>
                <a:lnTo>
                  <a:pt x="192012" y="339205"/>
                </a:lnTo>
                <a:lnTo>
                  <a:pt x="182182" y="344706"/>
                </a:lnTo>
                <a:lnTo>
                  <a:pt x="174557" y="350206"/>
                </a:lnTo>
                <a:lnTo>
                  <a:pt x="172352" y="353873"/>
                </a:lnTo>
                <a:lnTo>
                  <a:pt x="172352" y="360291"/>
                </a:lnTo>
                <a:lnTo>
                  <a:pt x="184387" y="374959"/>
                </a:lnTo>
                <a:lnTo>
                  <a:pt x="188705" y="374042"/>
                </a:lnTo>
                <a:lnTo>
                  <a:pt x="195228" y="373125"/>
                </a:lnTo>
                <a:lnTo>
                  <a:pt x="198535" y="370375"/>
                </a:lnTo>
                <a:lnTo>
                  <a:pt x="202853" y="368542"/>
                </a:lnTo>
                <a:lnTo>
                  <a:pt x="207263" y="365791"/>
                </a:lnTo>
                <a:lnTo>
                  <a:pt x="212684" y="363958"/>
                </a:lnTo>
                <a:lnTo>
                  <a:pt x="217094" y="360291"/>
                </a:lnTo>
                <a:lnTo>
                  <a:pt x="233447" y="352040"/>
                </a:lnTo>
                <a:lnTo>
                  <a:pt x="237765" y="348373"/>
                </a:lnTo>
                <a:lnTo>
                  <a:pt x="242175" y="345622"/>
                </a:lnTo>
                <a:lnTo>
                  <a:pt x="246493" y="341955"/>
                </a:lnTo>
                <a:lnTo>
                  <a:pt x="250903" y="340122"/>
                </a:lnTo>
                <a:lnTo>
                  <a:pt x="255221" y="337371"/>
                </a:lnTo>
                <a:lnTo>
                  <a:pt x="259630" y="335538"/>
                </a:lnTo>
                <a:lnTo>
                  <a:pt x="263948" y="334621"/>
                </a:lnTo>
                <a:lnTo>
                  <a:pt x="267256" y="333704"/>
                </a:lnTo>
                <a:lnTo>
                  <a:pt x="398112" y="333704"/>
                </a:lnTo>
                <a:lnTo>
                  <a:pt x="387241" y="319953"/>
                </a:lnTo>
                <a:lnTo>
                  <a:pt x="357750" y="319953"/>
                </a:lnTo>
                <a:lnTo>
                  <a:pt x="338181" y="299784"/>
                </a:lnTo>
                <a:lnTo>
                  <a:pt x="320725" y="277781"/>
                </a:lnTo>
                <a:lnTo>
                  <a:pt x="305383" y="254862"/>
                </a:lnTo>
                <a:lnTo>
                  <a:pt x="292337" y="231943"/>
                </a:lnTo>
                <a:lnTo>
                  <a:pt x="286539" y="220941"/>
                </a:lnTo>
                <a:close/>
              </a:path>
              <a:path w="441813" h="493223">
                <a:moveTo>
                  <a:pt x="353432" y="300701"/>
                </a:moveTo>
                <a:lnTo>
                  <a:pt x="355637" y="304368"/>
                </a:lnTo>
                <a:lnTo>
                  <a:pt x="358852" y="309868"/>
                </a:lnTo>
                <a:lnTo>
                  <a:pt x="359955" y="313535"/>
                </a:lnTo>
                <a:lnTo>
                  <a:pt x="357750" y="319953"/>
                </a:lnTo>
                <a:lnTo>
                  <a:pt x="387241" y="319953"/>
                </a:lnTo>
                <a:lnTo>
                  <a:pt x="379615" y="312619"/>
                </a:lnTo>
                <a:lnTo>
                  <a:pt x="371990" y="307118"/>
                </a:lnTo>
                <a:lnTo>
                  <a:pt x="362160" y="302534"/>
                </a:lnTo>
                <a:lnTo>
                  <a:pt x="353432" y="300701"/>
                </a:lnTo>
                <a:close/>
              </a:path>
              <a:path w="441813" h="493223">
                <a:moveTo>
                  <a:pt x="247044" y="236527"/>
                </a:moveTo>
                <a:lnTo>
                  <a:pt x="226924" y="236527"/>
                </a:lnTo>
                <a:lnTo>
                  <a:pt x="226924" y="241110"/>
                </a:lnTo>
                <a:lnTo>
                  <a:pt x="227934" y="244777"/>
                </a:lnTo>
                <a:lnTo>
                  <a:pt x="225821" y="249361"/>
                </a:lnTo>
                <a:lnTo>
                  <a:pt x="225821" y="254862"/>
                </a:lnTo>
                <a:lnTo>
                  <a:pt x="222514" y="260363"/>
                </a:lnTo>
                <a:lnTo>
                  <a:pt x="221412" y="264946"/>
                </a:lnTo>
                <a:lnTo>
                  <a:pt x="219298" y="270447"/>
                </a:lnTo>
                <a:lnTo>
                  <a:pt x="218196" y="275948"/>
                </a:lnTo>
                <a:lnTo>
                  <a:pt x="214889" y="279615"/>
                </a:lnTo>
                <a:lnTo>
                  <a:pt x="214889" y="284199"/>
                </a:lnTo>
                <a:lnTo>
                  <a:pt x="212684" y="287866"/>
                </a:lnTo>
                <a:lnTo>
                  <a:pt x="213786" y="293366"/>
                </a:lnTo>
                <a:lnTo>
                  <a:pt x="214889" y="295200"/>
                </a:lnTo>
                <a:lnTo>
                  <a:pt x="218196" y="298867"/>
                </a:lnTo>
                <a:lnTo>
                  <a:pt x="220309" y="299784"/>
                </a:lnTo>
                <a:lnTo>
                  <a:pt x="226924" y="301617"/>
                </a:lnTo>
                <a:lnTo>
                  <a:pt x="226924" y="296117"/>
                </a:lnTo>
                <a:lnTo>
                  <a:pt x="227934" y="290616"/>
                </a:lnTo>
                <a:lnTo>
                  <a:pt x="229037" y="284199"/>
                </a:lnTo>
                <a:lnTo>
                  <a:pt x="230139" y="279615"/>
                </a:lnTo>
                <a:lnTo>
                  <a:pt x="232344" y="274114"/>
                </a:lnTo>
                <a:lnTo>
                  <a:pt x="233447" y="268614"/>
                </a:lnTo>
                <a:lnTo>
                  <a:pt x="235652" y="264030"/>
                </a:lnTo>
                <a:lnTo>
                  <a:pt x="237765" y="259446"/>
                </a:lnTo>
                <a:lnTo>
                  <a:pt x="238867" y="253945"/>
                </a:lnTo>
                <a:lnTo>
                  <a:pt x="243277" y="244777"/>
                </a:lnTo>
                <a:lnTo>
                  <a:pt x="245390" y="239277"/>
                </a:lnTo>
                <a:lnTo>
                  <a:pt x="247044" y="236527"/>
                </a:lnTo>
                <a:close/>
              </a:path>
              <a:path w="441813" h="493223">
                <a:moveTo>
                  <a:pt x="247246" y="139349"/>
                </a:moveTo>
                <a:lnTo>
                  <a:pt x="202853" y="139349"/>
                </a:lnTo>
                <a:lnTo>
                  <a:pt x="202853" y="158601"/>
                </a:lnTo>
                <a:lnTo>
                  <a:pt x="201843" y="168685"/>
                </a:lnTo>
                <a:lnTo>
                  <a:pt x="201843" y="178770"/>
                </a:lnTo>
                <a:lnTo>
                  <a:pt x="199638" y="188854"/>
                </a:lnTo>
                <a:lnTo>
                  <a:pt x="199638" y="198022"/>
                </a:lnTo>
                <a:lnTo>
                  <a:pt x="197433" y="208107"/>
                </a:lnTo>
                <a:lnTo>
                  <a:pt x="197433" y="219108"/>
                </a:lnTo>
                <a:lnTo>
                  <a:pt x="195228" y="229192"/>
                </a:lnTo>
                <a:lnTo>
                  <a:pt x="194125" y="239277"/>
                </a:lnTo>
                <a:lnTo>
                  <a:pt x="192012" y="248445"/>
                </a:lnTo>
                <a:lnTo>
                  <a:pt x="192012" y="259446"/>
                </a:lnTo>
                <a:lnTo>
                  <a:pt x="189807" y="267697"/>
                </a:lnTo>
                <a:lnTo>
                  <a:pt x="189808" y="298867"/>
                </a:lnTo>
                <a:lnTo>
                  <a:pt x="193115" y="295200"/>
                </a:lnTo>
                <a:lnTo>
                  <a:pt x="197433" y="293366"/>
                </a:lnTo>
                <a:lnTo>
                  <a:pt x="200740" y="288782"/>
                </a:lnTo>
                <a:lnTo>
                  <a:pt x="203956" y="285115"/>
                </a:lnTo>
                <a:lnTo>
                  <a:pt x="205058" y="281448"/>
                </a:lnTo>
                <a:lnTo>
                  <a:pt x="207263" y="272281"/>
                </a:lnTo>
                <a:lnTo>
                  <a:pt x="209468" y="267697"/>
                </a:lnTo>
                <a:lnTo>
                  <a:pt x="209468" y="262196"/>
                </a:lnTo>
                <a:lnTo>
                  <a:pt x="210571" y="258529"/>
                </a:lnTo>
                <a:lnTo>
                  <a:pt x="210571" y="253945"/>
                </a:lnTo>
                <a:lnTo>
                  <a:pt x="212684" y="249361"/>
                </a:lnTo>
                <a:lnTo>
                  <a:pt x="214889" y="244777"/>
                </a:lnTo>
                <a:lnTo>
                  <a:pt x="218196" y="242027"/>
                </a:lnTo>
                <a:lnTo>
                  <a:pt x="221412" y="239277"/>
                </a:lnTo>
                <a:lnTo>
                  <a:pt x="226924" y="236527"/>
                </a:lnTo>
                <a:lnTo>
                  <a:pt x="247044" y="236527"/>
                </a:lnTo>
                <a:lnTo>
                  <a:pt x="247595" y="235610"/>
                </a:lnTo>
                <a:lnTo>
                  <a:pt x="252005" y="226442"/>
                </a:lnTo>
                <a:lnTo>
                  <a:pt x="254118" y="220941"/>
                </a:lnTo>
                <a:lnTo>
                  <a:pt x="286539" y="220941"/>
                </a:lnTo>
                <a:lnTo>
                  <a:pt x="279291" y="207190"/>
                </a:lnTo>
                <a:lnTo>
                  <a:pt x="267256" y="183354"/>
                </a:lnTo>
                <a:lnTo>
                  <a:pt x="256323" y="156767"/>
                </a:lnTo>
                <a:lnTo>
                  <a:pt x="247246" y="139349"/>
                </a:lnTo>
                <a:close/>
              </a:path>
              <a:path w="441813" h="493223">
                <a:moveTo>
                  <a:pt x="176741" y="41254"/>
                </a:moveTo>
                <a:lnTo>
                  <a:pt x="123292" y="41254"/>
                </a:lnTo>
                <a:lnTo>
                  <a:pt x="130917" y="44005"/>
                </a:lnTo>
                <a:lnTo>
                  <a:pt x="140748" y="54089"/>
                </a:lnTo>
                <a:lnTo>
                  <a:pt x="143963" y="57756"/>
                </a:lnTo>
                <a:lnTo>
                  <a:pt x="146168" y="62340"/>
                </a:lnTo>
                <a:lnTo>
                  <a:pt x="149476" y="66924"/>
                </a:lnTo>
                <a:lnTo>
                  <a:pt x="151589" y="70591"/>
                </a:lnTo>
                <a:lnTo>
                  <a:pt x="152691" y="75175"/>
                </a:lnTo>
                <a:lnTo>
                  <a:pt x="153794" y="80675"/>
                </a:lnTo>
                <a:lnTo>
                  <a:pt x="154896" y="85259"/>
                </a:lnTo>
                <a:lnTo>
                  <a:pt x="154896" y="89843"/>
                </a:lnTo>
                <a:lnTo>
                  <a:pt x="155998" y="94427"/>
                </a:lnTo>
                <a:lnTo>
                  <a:pt x="155998" y="104511"/>
                </a:lnTo>
                <a:lnTo>
                  <a:pt x="154896" y="109095"/>
                </a:lnTo>
                <a:lnTo>
                  <a:pt x="154896" y="133848"/>
                </a:lnTo>
                <a:lnTo>
                  <a:pt x="153794" y="143933"/>
                </a:lnTo>
                <a:lnTo>
                  <a:pt x="153794" y="164102"/>
                </a:lnTo>
                <a:lnTo>
                  <a:pt x="154896" y="175103"/>
                </a:lnTo>
                <a:lnTo>
                  <a:pt x="154896" y="183354"/>
                </a:lnTo>
                <a:lnTo>
                  <a:pt x="155999" y="190688"/>
                </a:lnTo>
                <a:lnTo>
                  <a:pt x="157101" y="196189"/>
                </a:lnTo>
                <a:lnTo>
                  <a:pt x="158203" y="200772"/>
                </a:lnTo>
                <a:lnTo>
                  <a:pt x="159214" y="201689"/>
                </a:lnTo>
                <a:lnTo>
                  <a:pt x="161419" y="200772"/>
                </a:lnTo>
                <a:lnTo>
                  <a:pt x="164726" y="195272"/>
                </a:lnTo>
                <a:lnTo>
                  <a:pt x="169044" y="187021"/>
                </a:lnTo>
                <a:lnTo>
                  <a:pt x="175659" y="185187"/>
                </a:lnTo>
                <a:lnTo>
                  <a:pt x="179977" y="181520"/>
                </a:lnTo>
                <a:lnTo>
                  <a:pt x="184387" y="175103"/>
                </a:lnTo>
                <a:lnTo>
                  <a:pt x="186500" y="167769"/>
                </a:lnTo>
                <a:lnTo>
                  <a:pt x="187603" y="163185"/>
                </a:lnTo>
                <a:lnTo>
                  <a:pt x="189807" y="160434"/>
                </a:lnTo>
                <a:lnTo>
                  <a:pt x="189807" y="154934"/>
                </a:lnTo>
                <a:lnTo>
                  <a:pt x="196330" y="144849"/>
                </a:lnTo>
                <a:lnTo>
                  <a:pt x="202853" y="139349"/>
                </a:lnTo>
                <a:lnTo>
                  <a:pt x="247246" y="139349"/>
                </a:lnTo>
                <a:lnTo>
                  <a:pt x="244380" y="133848"/>
                </a:lnTo>
                <a:lnTo>
                  <a:pt x="230139" y="109095"/>
                </a:lnTo>
                <a:lnTo>
                  <a:pt x="217093" y="87093"/>
                </a:lnTo>
                <a:lnTo>
                  <a:pt x="201843" y="66007"/>
                </a:lnTo>
                <a:lnTo>
                  <a:pt x="184387" y="47672"/>
                </a:lnTo>
                <a:lnTo>
                  <a:pt x="176741" y="41254"/>
                </a:lnTo>
                <a:close/>
              </a:path>
              <a:path w="441813" h="493223">
                <a:moveTo>
                  <a:pt x="88381" y="0"/>
                </a:moveTo>
                <a:lnTo>
                  <a:pt x="85073" y="2750"/>
                </a:lnTo>
                <a:lnTo>
                  <a:pt x="81766" y="11001"/>
                </a:lnTo>
                <a:lnTo>
                  <a:pt x="80755" y="18335"/>
                </a:lnTo>
                <a:lnTo>
                  <a:pt x="80755" y="25669"/>
                </a:lnTo>
                <a:lnTo>
                  <a:pt x="81766" y="34837"/>
                </a:lnTo>
                <a:lnTo>
                  <a:pt x="81766" y="44005"/>
                </a:lnTo>
                <a:lnTo>
                  <a:pt x="83971" y="53172"/>
                </a:lnTo>
                <a:lnTo>
                  <a:pt x="85073" y="63257"/>
                </a:lnTo>
                <a:lnTo>
                  <a:pt x="87278" y="72424"/>
                </a:lnTo>
                <a:lnTo>
                  <a:pt x="89483" y="92593"/>
                </a:lnTo>
                <a:lnTo>
                  <a:pt x="90494" y="102678"/>
                </a:lnTo>
                <a:lnTo>
                  <a:pt x="92699" y="111846"/>
                </a:lnTo>
                <a:lnTo>
                  <a:pt x="91596" y="121013"/>
                </a:lnTo>
                <a:lnTo>
                  <a:pt x="90494" y="131098"/>
                </a:lnTo>
                <a:lnTo>
                  <a:pt x="89483" y="139349"/>
                </a:lnTo>
                <a:lnTo>
                  <a:pt x="70925" y="174186"/>
                </a:lnTo>
                <a:lnTo>
                  <a:pt x="110756" y="174186"/>
                </a:lnTo>
                <a:lnTo>
                  <a:pt x="110154" y="168685"/>
                </a:lnTo>
                <a:lnTo>
                  <a:pt x="110154" y="160434"/>
                </a:lnTo>
                <a:lnTo>
                  <a:pt x="111257" y="150350"/>
                </a:lnTo>
                <a:lnTo>
                  <a:pt x="112359" y="141182"/>
                </a:lnTo>
                <a:lnTo>
                  <a:pt x="115667" y="132015"/>
                </a:lnTo>
                <a:lnTo>
                  <a:pt x="117780" y="122847"/>
                </a:lnTo>
                <a:lnTo>
                  <a:pt x="121087" y="114596"/>
                </a:lnTo>
                <a:lnTo>
                  <a:pt x="123292" y="105428"/>
                </a:lnTo>
                <a:lnTo>
                  <a:pt x="125405" y="95344"/>
                </a:lnTo>
                <a:lnTo>
                  <a:pt x="129815" y="77925"/>
                </a:lnTo>
                <a:lnTo>
                  <a:pt x="128712" y="68757"/>
                </a:lnTo>
                <a:lnTo>
                  <a:pt x="128712" y="59590"/>
                </a:lnTo>
                <a:lnTo>
                  <a:pt x="126507" y="49505"/>
                </a:lnTo>
                <a:lnTo>
                  <a:pt x="123292" y="41254"/>
                </a:lnTo>
                <a:lnTo>
                  <a:pt x="176741" y="41254"/>
                </a:lnTo>
                <a:lnTo>
                  <a:pt x="164726" y="31170"/>
                </a:lnTo>
                <a:lnTo>
                  <a:pt x="142861" y="17418"/>
                </a:lnTo>
                <a:lnTo>
                  <a:pt x="116677" y="5500"/>
                </a:lnTo>
                <a:lnTo>
                  <a:pt x="88381" y="0"/>
                </a:lnTo>
                <a:close/>
              </a:path>
            </a:pathLst>
          </a:custGeom>
          <a:solidFill>
            <a:srgbClr val="E6E6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" name="object 13"/>
          <p:cNvSpPr/>
          <p:nvPr/>
        </p:nvSpPr>
        <p:spPr>
          <a:xfrm>
            <a:off x="7207958" y="4431860"/>
            <a:ext cx="590104" cy="671993"/>
          </a:xfrm>
          <a:custGeom>
            <a:avLst/>
            <a:gdLst/>
            <a:ahLst/>
            <a:cxnLst/>
            <a:rect l="l" t="t" r="r" b="b"/>
            <a:pathLst>
              <a:path w="590104" h="671993">
                <a:moveTo>
                  <a:pt x="519224" y="577565"/>
                </a:moveTo>
                <a:lnTo>
                  <a:pt x="317427" y="577565"/>
                </a:lnTo>
                <a:lnTo>
                  <a:pt x="323968" y="578482"/>
                </a:lnTo>
                <a:lnTo>
                  <a:pt x="329426" y="581233"/>
                </a:lnTo>
                <a:lnTo>
                  <a:pt x="335967" y="586733"/>
                </a:lnTo>
                <a:lnTo>
                  <a:pt x="341424" y="592234"/>
                </a:lnTo>
                <a:lnTo>
                  <a:pt x="347966" y="598651"/>
                </a:lnTo>
                <a:lnTo>
                  <a:pt x="358871" y="613320"/>
                </a:lnTo>
                <a:lnTo>
                  <a:pt x="371963" y="628905"/>
                </a:lnTo>
                <a:lnTo>
                  <a:pt x="379597" y="634405"/>
                </a:lnTo>
                <a:lnTo>
                  <a:pt x="387232" y="640823"/>
                </a:lnTo>
                <a:lnTo>
                  <a:pt x="394875" y="645407"/>
                </a:lnTo>
                <a:lnTo>
                  <a:pt x="403594" y="648157"/>
                </a:lnTo>
                <a:lnTo>
                  <a:pt x="425414" y="657325"/>
                </a:lnTo>
                <a:lnTo>
                  <a:pt x="438506" y="660075"/>
                </a:lnTo>
                <a:lnTo>
                  <a:pt x="451597" y="664659"/>
                </a:lnTo>
                <a:lnTo>
                  <a:pt x="463596" y="667409"/>
                </a:lnTo>
                <a:lnTo>
                  <a:pt x="477772" y="670159"/>
                </a:lnTo>
                <a:lnTo>
                  <a:pt x="505039" y="671993"/>
                </a:lnTo>
                <a:lnTo>
                  <a:pt x="517038" y="671076"/>
                </a:lnTo>
                <a:lnTo>
                  <a:pt x="530130" y="669243"/>
                </a:lnTo>
                <a:lnTo>
                  <a:pt x="541044" y="664659"/>
                </a:lnTo>
                <a:lnTo>
                  <a:pt x="554127" y="660075"/>
                </a:lnTo>
                <a:lnTo>
                  <a:pt x="563920" y="653658"/>
                </a:lnTo>
                <a:lnTo>
                  <a:pt x="573751" y="645407"/>
                </a:lnTo>
                <a:lnTo>
                  <a:pt x="582479" y="634405"/>
                </a:lnTo>
                <a:lnTo>
                  <a:pt x="590104" y="622487"/>
                </a:lnTo>
                <a:lnTo>
                  <a:pt x="577058" y="614236"/>
                </a:lnTo>
                <a:lnTo>
                  <a:pt x="565023" y="607819"/>
                </a:lnTo>
                <a:lnTo>
                  <a:pt x="551949" y="599568"/>
                </a:lnTo>
                <a:lnTo>
                  <a:pt x="539951" y="590400"/>
                </a:lnTo>
                <a:lnTo>
                  <a:pt x="525766" y="582149"/>
                </a:lnTo>
                <a:lnTo>
                  <a:pt x="519224" y="577565"/>
                </a:lnTo>
                <a:close/>
              </a:path>
              <a:path w="590104" h="671993">
                <a:moveTo>
                  <a:pt x="409051" y="503307"/>
                </a:moveTo>
                <a:lnTo>
                  <a:pt x="314147" y="503307"/>
                </a:lnTo>
                <a:lnTo>
                  <a:pt x="317427" y="506974"/>
                </a:lnTo>
                <a:lnTo>
                  <a:pt x="313063" y="516142"/>
                </a:lnTo>
                <a:lnTo>
                  <a:pt x="309793" y="521642"/>
                </a:lnTo>
                <a:lnTo>
                  <a:pt x="308699" y="527143"/>
                </a:lnTo>
                <a:lnTo>
                  <a:pt x="305429" y="532644"/>
                </a:lnTo>
                <a:lnTo>
                  <a:pt x="292337" y="565647"/>
                </a:lnTo>
                <a:lnTo>
                  <a:pt x="292337" y="581233"/>
                </a:lnTo>
                <a:lnTo>
                  <a:pt x="297785" y="590400"/>
                </a:lnTo>
                <a:lnTo>
                  <a:pt x="304335" y="583066"/>
                </a:lnTo>
                <a:lnTo>
                  <a:pt x="310877" y="579399"/>
                </a:lnTo>
                <a:lnTo>
                  <a:pt x="317427" y="577565"/>
                </a:lnTo>
                <a:lnTo>
                  <a:pt x="519224" y="577565"/>
                </a:lnTo>
                <a:lnTo>
                  <a:pt x="512683" y="572982"/>
                </a:lnTo>
                <a:lnTo>
                  <a:pt x="498498" y="563814"/>
                </a:lnTo>
                <a:lnTo>
                  <a:pt x="485406" y="556480"/>
                </a:lnTo>
                <a:lnTo>
                  <a:pt x="470137" y="549146"/>
                </a:lnTo>
                <a:lnTo>
                  <a:pt x="464062" y="546395"/>
                </a:lnTo>
                <a:lnTo>
                  <a:pt x="362151" y="546395"/>
                </a:lnTo>
                <a:lnTo>
                  <a:pt x="363235" y="539061"/>
                </a:lnTo>
                <a:lnTo>
                  <a:pt x="366514" y="533560"/>
                </a:lnTo>
                <a:lnTo>
                  <a:pt x="368692" y="528977"/>
                </a:lnTo>
                <a:lnTo>
                  <a:pt x="369785" y="521642"/>
                </a:lnTo>
                <a:lnTo>
                  <a:pt x="374149" y="519809"/>
                </a:lnTo>
                <a:lnTo>
                  <a:pt x="379597" y="517975"/>
                </a:lnTo>
                <a:lnTo>
                  <a:pt x="383961" y="515225"/>
                </a:lnTo>
                <a:lnTo>
                  <a:pt x="389418" y="513391"/>
                </a:lnTo>
                <a:lnTo>
                  <a:pt x="393782" y="511558"/>
                </a:lnTo>
                <a:lnTo>
                  <a:pt x="409051" y="511558"/>
                </a:lnTo>
                <a:lnTo>
                  <a:pt x="409051" y="503307"/>
                </a:lnTo>
                <a:close/>
              </a:path>
              <a:path w="590104" h="671993">
                <a:moveTo>
                  <a:pt x="410145" y="533560"/>
                </a:moveTo>
                <a:lnTo>
                  <a:pt x="393782" y="535394"/>
                </a:lnTo>
                <a:lnTo>
                  <a:pt x="377420" y="539061"/>
                </a:lnTo>
                <a:lnTo>
                  <a:pt x="362151" y="546395"/>
                </a:lnTo>
                <a:lnTo>
                  <a:pt x="464062" y="546395"/>
                </a:lnTo>
                <a:lnTo>
                  <a:pt x="455961" y="542728"/>
                </a:lnTo>
                <a:lnTo>
                  <a:pt x="440683" y="538144"/>
                </a:lnTo>
                <a:lnTo>
                  <a:pt x="410145" y="533560"/>
                </a:lnTo>
                <a:close/>
              </a:path>
              <a:path w="590104" h="671993">
                <a:moveTo>
                  <a:pt x="337058" y="435466"/>
                </a:moveTo>
                <a:lnTo>
                  <a:pt x="223616" y="435466"/>
                </a:lnTo>
                <a:lnTo>
                  <a:pt x="227980" y="442800"/>
                </a:lnTo>
                <a:lnTo>
                  <a:pt x="235615" y="446467"/>
                </a:lnTo>
                <a:lnTo>
                  <a:pt x="238886" y="447384"/>
                </a:lnTo>
                <a:lnTo>
                  <a:pt x="244343" y="450134"/>
                </a:lnTo>
                <a:lnTo>
                  <a:pt x="248707" y="451051"/>
                </a:lnTo>
                <a:lnTo>
                  <a:pt x="254155" y="451968"/>
                </a:lnTo>
                <a:lnTo>
                  <a:pt x="262883" y="454718"/>
                </a:lnTo>
                <a:lnTo>
                  <a:pt x="271610" y="458385"/>
                </a:lnTo>
                <a:lnTo>
                  <a:pt x="275974" y="463886"/>
                </a:lnTo>
                <a:lnTo>
                  <a:pt x="277068" y="467553"/>
                </a:lnTo>
                <a:lnTo>
                  <a:pt x="278152" y="473054"/>
                </a:lnTo>
                <a:lnTo>
                  <a:pt x="272704" y="474887"/>
                </a:lnTo>
                <a:lnTo>
                  <a:pt x="268340" y="477637"/>
                </a:lnTo>
                <a:lnTo>
                  <a:pt x="262883" y="479471"/>
                </a:lnTo>
                <a:lnTo>
                  <a:pt x="257425" y="483138"/>
                </a:lnTo>
                <a:lnTo>
                  <a:pt x="251977" y="485888"/>
                </a:lnTo>
                <a:lnTo>
                  <a:pt x="246520" y="490472"/>
                </a:lnTo>
                <a:lnTo>
                  <a:pt x="242156" y="495056"/>
                </a:lnTo>
                <a:lnTo>
                  <a:pt x="232344" y="503307"/>
                </a:lnTo>
                <a:lnTo>
                  <a:pt x="223616" y="512475"/>
                </a:lnTo>
                <a:lnTo>
                  <a:pt x="220346" y="517975"/>
                </a:lnTo>
                <a:lnTo>
                  <a:pt x="215982" y="521642"/>
                </a:lnTo>
                <a:lnTo>
                  <a:pt x="212702" y="527143"/>
                </a:lnTo>
                <a:lnTo>
                  <a:pt x="210525" y="532644"/>
                </a:lnTo>
                <a:lnTo>
                  <a:pt x="209431" y="538144"/>
                </a:lnTo>
                <a:lnTo>
                  <a:pt x="213795" y="537228"/>
                </a:lnTo>
                <a:lnTo>
                  <a:pt x="231251" y="537228"/>
                </a:lnTo>
                <a:lnTo>
                  <a:pt x="236708" y="536311"/>
                </a:lnTo>
                <a:lnTo>
                  <a:pt x="243250" y="535394"/>
                </a:lnTo>
                <a:lnTo>
                  <a:pt x="248707" y="533560"/>
                </a:lnTo>
                <a:lnTo>
                  <a:pt x="255248" y="533560"/>
                </a:lnTo>
                <a:lnTo>
                  <a:pt x="259612" y="531727"/>
                </a:lnTo>
                <a:lnTo>
                  <a:pt x="265069" y="529893"/>
                </a:lnTo>
                <a:lnTo>
                  <a:pt x="270517" y="526226"/>
                </a:lnTo>
                <a:lnTo>
                  <a:pt x="275974" y="524393"/>
                </a:lnTo>
                <a:lnTo>
                  <a:pt x="279245" y="520726"/>
                </a:lnTo>
                <a:lnTo>
                  <a:pt x="284702" y="517975"/>
                </a:lnTo>
                <a:lnTo>
                  <a:pt x="289066" y="513391"/>
                </a:lnTo>
                <a:lnTo>
                  <a:pt x="293430" y="511558"/>
                </a:lnTo>
                <a:lnTo>
                  <a:pt x="309793" y="511558"/>
                </a:lnTo>
                <a:lnTo>
                  <a:pt x="309793" y="507891"/>
                </a:lnTo>
                <a:lnTo>
                  <a:pt x="310877" y="506057"/>
                </a:lnTo>
                <a:lnTo>
                  <a:pt x="314147" y="503307"/>
                </a:lnTo>
                <a:lnTo>
                  <a:pt x="409051" y="503307"/>
                </a:lnTo>
                <a:lnTo>
                  <a:pt x="408140" y="498723"/>
                </a:lnTo>
                <a:lnTo>
                  <a:pt x="394875" y="498723"/>
                </a:lnTo>
                <a:lnTo>
                  <a:pt x="389418" y="497806"/>
                </a:lnTo>
                <a:lnTo>
                  <a:pt x="385054" y="497806"/>
                </a:lnTo>
                <a:lnTo>
                  <a:pt x="376326" y="493223"/>
                </a:lnTo>
                <a:lnTo>
                  <a:pt x="371963" y="489555"/>
                </a:lnTo>
                <a:lnTo>
                  <a:pt x="368692" y="485888"/>
                </a:lnTo>
                <a:lnTo>
                  <a:pt x="364328" y="481304"/>
                </a:lnTo>
                <a:lnTo>
                  <a:pt x="358871" y="472137"/>
                </a:lnTo>
                <a:lnTo>
                  <a:pt x="355600" y="467553"/>
                </a:lnTo>
                <a:lnTo>
                  <a:pt x="349059" y="456552"/>
                </a:lnTo>
                <a:lnTo>
                  <a:pt x="345788" y="451968"/>
                </a:lnTo>
                <a:lnTo>
                  <a:pt x="343602" y="446467"/>
                </a:lnTo>
                <a:lnTo>
                  <a:pt x="337058" y="435466"/>
                </a:lnTo>
                <a:close/>
              </a:path>
              <a:path w="590104" h="671993">
                <a:moveTo>
                  <a:pt x="207254" y="0"/>
                </a:moveTo>
                <a:lnTo>
                  <a:pt x="176706" y="23836"/>
                </a:lnTo>
                <a:lnTo>
                  <a:pt x="149439" y="51339"/>
                </a:lnTo>
                <a:lnTo>
                  <a:pt x="122171" y="79759"/>
                </a:lnTo>
                <a:lnTo>
                  <a:pt x="98174" y="110929"/>
                </a:lnTo>
                <a:lnTo>
                  <a:pt x="56721" y="174186"/>
                </a:lnTo>
                <a:lnTo>
                  <a:pt x="26174" y="242027"/>
                </a:lnTo>
                <a:lnTo>
                  <a:pt x="6541" y="312619"/>
                </a:lnTo>
                <a:lnTo>
                  <a:pt x="0" y="385960"/>
                </a:lnTo>
                <a:lnTo>
                  <a:pt x="2177" y="421714"/>
                </a:lnTo>
                <a:lnTo>
                  <a:pt x="8727" y="460219"/>
                </a:lnTo>
                <a:lnTo>
                  <a:pt x="18539" y="496890"/>
                </a:lnTo>
                <a:lnTo>
                  <a:pt x="33809" y="535394"/>
                </a:lnTo>
                <a:lnTo>
                  <a:pt x="35995" y="533560"/>
                </a:lnTo>
                <a:lnTo>
                  <a:pt x="40359" y="533560"/>
                </a:lnTo>
                <a:lnTo>
                  <a:pt x="43630" y="532644"/>
                </a:lnTo>
                <a:lnTo>
                  <a:pt x="49087" y="531727"/>
                </a:lnTo>
                <a:lnTo>
                  <a:pt x="39266" y="506057"/>
                </a:lnTo>
                <a:lnTo>
                  <a:pt x="31631" y="480388"/>
                </a:lnTo>
                <a:lnTo>
                  <a:pt x="27267" y="454718"/>
                </a:lnTo>
                <a:lnTo>
                  <a:pt x="25090" y="429049"/>
                </a:lnTo>
                <a:lnTo>
                  <a:pt x="23997" y="403379"/>
                </a:lnTo>
                <a:lnTo>
                  <a:pt x="26174" y="376793"/>
                </a:lnTo>
                <a:lnTo>
                  <a:pt x="34902" y="327287"/>
                </a:lnTo>
                <a:lnTo>
                  <a:pt x="50171" y="276864"/>
                </a:lnTo>
                <a:lnTo>
                  <a:pt x="71991" y="229192"/>
                </a:lnTo>
                <a:lnTo>
                  <a:pt x="99258" y="184271"/>
                </a:lnTo>
                <a:lnTo>
                  <a:pt x="133076" y="143933"/>
                </a:lnTo>
                <a:lnTo>
                  <a:pt x="259972" y="143933"/>
                </a:lnTo>
                <a:lnTo>
                  <a:pt x="250884" y="130181"/>
                </a:lnTo>
                <a:lnTo>
                  <a:pt x="346696" y="130181"/>
                </a:lnTo>
                <a:lnTo>
                  <a:pt x="345788" y="129264"/>
                </a:lnTo>
                <a:lnTo>
                  <a:pt x="338153" y="122847"/>
                </a:lnTo>
                <a:lnTo>
                  <a:pt x="332696" y="116429"/>
                </a:lnTo>
                <a:lnTo>
                  <a:pt x="326146" y="110929"/>
                </a:lnTo>
                <a:lnTo>
                  <a:pt x="320698" y="105428"/>
                </a:lnTo>
                <a:lnTo>
                  <a:pt x="307606" y="94427"/>
                </a:lnTo>
                <a:lnTo>
                  <a:pt x="301065" y="89843"/>
                </a:lnTo>
                <a:lnTo>
                  <a:pt x="294514" y="87093"/>
                </a:lnTo>
                <a:lnTo>
                  <a:pt x="284702" y="83426"/>
                </a:lnTo>
                <a:lnTo>
                  <a:pt x="275974" y="79759"/>
                </a:lnTo>
                <a:lnTo>
                  <a:pt x="268340" y="74258"/>
                </a:lnTo>
                <a:lnTo>
                  <a:pt x="262883" y="69674"/>
                </a:lnTo>
                <a:lnTo>
                  <a:pt x="257425" y="61423"/>
                </a:lnTo>
                <a:lnTo>
                  <a:pt x="254155" y="56839"/>
                </a:lnTo>
                <a:lnTo>
                  <a:pt x="249791" y="48588"/>
                </a:lnTo>
                <a:lnTo>
                  <a:pt x="247613" y="42171"/>
                </a:lnTo>
                <a:lnTo>
                  <a:pt x="244343" y="34837"/>
                </a:lnTo>
                <a:lnTo>
                  <a:pt x="239979" y="28419"/>
                </a:lnTo>
                <a:lnTo>
                  <a:pt x="235615" y="20168"/>
                </a:lnTo>
                <a:lnTo>
                  <a:pt x="233428" y="14668"/>
                </a:lnTo>
                <a:lnTo>
                  <a:pt x="227980" y="8250"/>
                </a:lnTo>
                <a:lnTo>
                  <a:pt x="222523" y="5500"/>
                </a:lnTo>
                <a:lnTo>
                  <a:pt x="214888" y="916"/>
                </a:lnTo>
                <a:lnTo>
                  <a:pt x="207254" y="0"/>
                </a:lnTo>
                <a:close/>
              </a:path>
              <a:path w="590104" h="671993">
                <a:moveTo>
                  <a:pt x="309793" y="511558"/>
                </a:moveTo>
                <a:lnTo>
                  <a:pt x="293430" y="511558"/>
                </a:lnTo>
                <a:lnTo>
                  <a:pt x="296701" y="512475"/>
                </a:lnTo>
                <a:lnTo>
                  <a:pt x="309793" y="512475"/>
                </a:lnTo>
                <a:lnTo>
                  <a:pt x="309793" y="511558"/>
                </a:lnTo>
                <a:close/>
              </a:path>
              <a:path w="590104" h="671993">
                <a:moveTo>
                  <a:pt x="407958" y="497806"/>
                </a:moveTo>
                <a:lnTo>
                  <a:pt x="400323" y="497806"/>
                </a:lnTo>
                <a:lnTo>
                  <a:pt x="394875" y="498723"/>
                </a:lnTo>
                <a:lnTo>
                  <a:pt x="408140" y="498723"/>
                </a:lnTo>
                <a:lnTo>
                  <a:pt x="407958" y="497806"/>
                </a:lnTo>
                <a:close/>
              </a:path>
              <a:path w="590104" h="671993">
                <a:moveTo>
                  <a:pt x="87260" y="256695"/>
                </a:moveTo>
                <a:lnTo>
                  <a:pt x="80718" y="272281"/>
                </a:lnTo>
                <a:lnTo>
                  <a:pt x="77448" y="289699"/>
                </a:lnTo>
                <a:lnTo>
                  <a:pt x="76354" y="305284"/>
                </a:lnTo>
                <a:lnTo>
                  <a:pt x="77448" y="323620"/>
                </a:lnTo>
                <a:lnTo>
                  <a:pt x="93810" y="372209"/>
                </a:lnTo>
                <a:lnTo>
                  <a:pt x="125442" y="416214"/>
                </a:lnTo>
                <a:lnTo>
                  <a:pt x="164708" y="452885"/>
                </a:lnTo>
                <a:lnTo>
                  <a:pt x="177800" y="463886"/>
                </a:lnTo>
                <a:lnTo>
                  <a:pt x="193069" y="473054"/>
                </a:lnTo>
                <a:lnTo>
                  <a:pt x="207254" y="480388"/>
                </a:lnTo>
                <a:lnTo>
                  <a:pt x="209431" y="473970"/>
                </a:lnTo>
                <a:lnTo>
                  <a:pt x="210525" y="467553"/>
                </a:lnTo>
                <a:lnTo>
                  <a:pt x="210525" y="460219"/>
                </a:lnTo>
                <a:lnTo>
                  <a:pt x="211618" y="452885"/>
                </a:lnTo>
                <a:lnTo>
                  <a:pt x="211618" y="446467"/>
                </a:lnTo>
                <a:lnTo>
                  <a:pt x="217066" y="437299"/>
                </a:lnTo>
                <a:lnTo>
                  <a:pt x="223616" y="435466"/>
                </a:lnTo>
                <a:lnTo>
                  <a:pt x="337058" y="435466"/>
                </a:lnTo>
                <a:lnTo>
                  <a:pt x="332696" y="428132"/>
                </a:lnTo>
                <a:lnTo>
                  <a:pt x="323968" y="408880"/>
                </a:lnTo>
                <a:lnTo>
                  <a:pt x="321886" y="403379"/>
                </a:lnTo>
                <a:lnTo>
                  <a:pt x="181070" y="403379"/>
                </a:lnTo>
                <a:lnTo>
                  <a:pt x="175622" y="401545"/>
                </a:lnTo>
                <a:lnTo>
                  <a:pt x="172343" y="399712"/>
                </a:lnTo>
                <a:lnTo>
                  <a:pt x="169072" y="395128"/>
                </a:lnTo>
                <a:lnTo>
                  <a:pt x="166895" y="393294"/>
                </a:lnTo>
                <a:lnTo>
                  <a:pt x="162531" y="387794"/>
                </a:lnTo>
                <a:lnTo>
                  <a:pt x="155980" y="383210"/>
                </a:lnTo>
                <a:lnTo>
                  <a:pt x="151616" y="383210"/>
                </a:lnTo>
                <a:lnTo>
                  <a:pt x="143982" y="376793"/>
                </a:lnTo>
                <a:lnTo>
                  <a:pt x="121078" y="339205"/>
                </a:lnTo>
                <a:lnTo>
                  <a:pt x="116714" y="330954"/>
                </a:lnTo>
                <a:lnTo>
                  <a:pt x="110173" y="316286"/>
                </a:lnTo>
                <a:lnTo>
                  <a:pt x="106893" y="307118"/>
                </a:lnTo>
                <a:lnTo>
                  <a:pt x="102538" y="298867"/>
                </a:lnTo>
                <a:lnTo>
                  <a:pt x="100351" y="289699"/>
                </a:lnTo>
                <a:lnTo>
                  <a:pt x="97081" y="281448"/>
                </a:lnTo>
                <a:lnTo>
                  <a:pt x="93810" y="272281"/>
                </a:lnTo>
                <a:lnTo>
                  <a:pt x="87260" y="256695"/>
                </a:lnTo>
                <a:close/>
              </a:path>
              <a:path w="590104" h="671993">
                <a:moveTo>
                  <a:pt x="346696" y="130181"/>
                </a:moveTo>
                <a:lnTo>
                  <a:pt x="256341" y="130181"/>
                </a:lnTo>
                <a:lnTo>
                  <a:pt x="267246" y="143016"/>
                </a:lnTo>
                <a:lnTo>
                  <a:pt x="286880" y="170519"/>
                </a:lnTo>
                <a:lnTo>
                  <a:pt x="313063" y="219108"/>
                </a:lnTo>
                <a:lnTo>
                  <a:pt x="334874" y="270447"/>
                </a:lnTo>
                <a:lnTo>
                  <a:pt x="346872" y="305284"/>
                </a:lnTo>
                <a:lnTo>
                  <a:pt x="353423" y="323620"/>
                </a:lnTo>
                <a:lnTo>
                  <a:pt x="358871" y="341955"/>
                </a:lnTo>
                <a:lnTo>
                  <a:pt x="365421" y="359374"/>
                </a:lnTo>
                <a:lnTo>
                  <a:pt x="370869" y="377709"/>
                </a:lnTo>
                <a:lnTo>
                  <a:pt x="377420" y="395128"/>
                </a:lnTo>
                <a:lnTo>
                  <a:pt x="380690" y="398795"/>
                </a:lnTo>
                <a:lnTo>
                  <a:pt x="386148" y="403379"/>
                </a:lnTo>
                <a:lnTo>
                  <a:pt x="390511" y="409796"/>
                </a:lnTo>
                <a:lnTo>
                  <a:pt x="397053" y="416214"/>
                </a:lnTo>
                <a:lnTo>
                  <a:pt x="402510" y="422631"/>
                </a:lnTo>
                <a:lnTo>
                  <a:pt x="410145" y="429049"/>
                </a:lnTo>
                <a:lnTo>
                  <a:pt x="425414" y="442800"/>
                </a:lnTo>
                <a:lnTo>
                  <a:pt x="431955" y="446467"/>
                </a:lnTo>
                <a:lnTo>
                  <a:pt x="439599" y="451051"/>
                </a:lnTo>
                <a:lnTo>
                  <a:pt x="454868" y="454718"/>
                </a:lnTo>
                <a:lnTo>
                  <a:pt x="461409" y="451968"/>
                </a:lnTo>
                <a:lnTo>
                  <a:pt x="469044" y="447384"/>
                </a:lnTo>
                <a:lnTo>
                  <a:pt x="474501" y="440967"/>
                </a:lnTo>
                <a:lnTo>
                  <a:pt x="482136" y="432716"/>
                </a:lnTo>
                <a:lnTo>
                  <a:pt x="497639" y="432716"/>
                </a:lnTo>
                <a:lnTo>
                  <a:pt x="500685" y="420798"/>
                </a:lnTo>
                <a:lnTo>
                  <a:pt x="502862" y="406129"/>
                </a:lnTo>
                <a:lnTo>
                  <a:pt x="505039" y="380460"/>
                </a:lnTo>
                <a:lnTo>
                  <a:pt x="502862" y="365791"/>
                </a:lnTo>
                <a:lnTo>
                  <a:pt x="500685" y="352956"/>
                </a:lnTo>
                <a:lnTo>
                  <a:pt x="497405" y="339205"/>
                </a:lnTo>
                <a:lnTo>
                  <a:pt x="495227" y="327287"/>
                </a:lnTo>
                <a:lnTo>
                  <a:pt x="489770" y="312619"/>
                </a:lnTo>
                <a:lnTo>
                  <a:pt x="486500" y="298867"/>
                </a:lnTo>
                <a:lnTo>
                  <a:pt x="482136" y="285115"/>
                </a:lnTo>
                <a:lnTo>
                  <a:pt x="478865" y="272281"/>
                </a:lnTo>
                <a:lnTo>
                  <a:pt x="475594" y="258529"/>
                </a:lnTo>
                <a:lnTo>
                  <a:pt x="473408" y="243861"/>
                </a:lnTo>
                <a:lnTo>
                  <a:pt x="471230" y="231026"/>
                </a:lnTo>
                <a:lnTo>
                  <a:pt x="471230" y="218191"/>
                </a:lnTo>
                <a:lnTo>
                  <a:pt x="473408" y="206273"/>
                </a:lnTo>
                <a:lnTo>
                  <a:pt x="474501" y="197105"/>
                </a:lnTo>
                <a:lnTo>
                  <a:pt x="474501" y="187021"/>
                </a:lnTo>
                <a:lnTo>
                  <a:pt x="472314" y="178770"/>
                </a:lnTo>
                <a:lnTo>
                  <a:pt x="469044" y="169602"/>
                </a:lnTo>
                <a:lnTo>
                  <a:pt x="397053" y="169602"/>
                </a:lnTo>
                <a:lnTo>
                  <a:pt x="383961" y="162268"/>
                </a:lnTo>
                <a:lnTo>
                  <a:pt x="377420" y="156767"/>
                </a:lnTo>
                <a:lnTo>
                  <a:pt x="370869" y="152184"/>
                </a:lnTo>
                <a:lnTo>
                  <a:pt x="357787" y="141182"/>
                </a:lnTo>
                <a:lnTo>
                  <a:pt x="351236" y="134765"/>
                </a:lnTo>
                <a:lnTo>
                  <a:pt x="346696" y="130181"/>
                </a:lnTo>
                <a:close/>
              </a:path>
              <a:path w="590104" h="671993">
                <a:moveTo>
                  <a:pt x="497639" y="432716"/>
                </a:moveTo>
                <a:lnTo>
                  <a:pt x="482136" y="432716"/>
                </a:lnTo>
                <a:lnTo>
                  <a:pt x="484322" y="433632"/>
                </a:lnTo>
                <a:lnTo>
                  <a:pt x="497405" y="433632"/>
                </a:lnTo>
                <a:lnTo>
                  <a:pt x="497639" y="432716"/>
                </a:lnTo>
                <a:close/>
              </a:path>
              <a:path w="590104" h="671993">
                <a:moveTo>
                  <a:pt x="259972" y="143933"/>
                </a:moveTo>
                <a:lnTo>
                  <a:pt x="133076" y="143933"/>
                </a:lnTo>
                <a:lnTo>
                  <a:pt x="130899" y="160434"/>
                </a:lnTo>
                <a:lnTo>
                  <a:pt x="130899" y="195272"/>
                </a:lnTo>
                <a:lnTo>
                  <a:pt x="134170" y="210857"/>
                </a:lnTo>
                <a:lnTo>
                  <a:pt x="138534" y="243861"/>
                </a:lnTo>
                <a:lnTo>
                  <a:pt x="141804" y="259446"/>
                </a:lnTo>
                <a:lnTo>
                  <a:pt x="146168" y="275948"/>
                </a:lnTo>
                <a:lnTo>
                  <a:pt x="150532" y="290616"/>
                </a:lnTo>
                <a:lnTo>
                  <a:pt x="154896" y="306201"/>
                </a:lnTo>
                <a:lnTo>
                  <a:pt x="159260" y="322703"/>
                </a:lnTo>
                <a:lnTo>
                  <a:pt x="164708" y="339205"/>
                </a:lnTo>
                <a:lnTo>
                  <a:pt x="169072" y="353873"/>
                </a:lnTo>
                <a:lnTo>
                  <a:pt x="173436" y="369458"/>
                </a:lnTo>
                <a:lnTo>
                  <a:pt x="176706" y="385960"/>
                </a:lnTo>
                <a:lnTo>
                  <a:pt x="181070" y="403379"/>
                </a:lnTo>
                <a:lnTo>
                  <a:pt x="321886" y="403379"/>
                </a:lnTo>
                <a:lnTo>
                  <a:pt x="316334" y="388711"/>
                </a:lnTo>
                <a:lnTo>
                  <a:pt x="311970" y="369458"/>
                </a:lnTo>
                <a:lnTo>
                  <a:pt x="306513" y="348373"/>
                </a:lnTo>
                <a:lnTo>
                  <a:pt x="303242" y="328204"/>
                </a:lnTo>
                <a:lnTo>
                  <a:pt x="301065" y="307118"/>
                </a:lnTo>
                <a:lnTo>
                  <a:pt x="298878" y="287866"/>
                </a:lnTo>
                <a:lnTo>
                  <a:pt x="289066" y="224608"/>
                </a:lnTo>
                <a:lnTo>
                  <a:pt x="278152" y="185187"/>
                </a:lnTo>
                <a:lnTo>
                  <a:pt x="261789" y="146683"/>
                </a:lnTo>
                <a:lnTo>
                  <a:pt x="259972" y="143933"/>
                </a:lnTo>
                <a:close/>
              </a:path>
              <a:path w="590104" h="671993">
                <a:moveTo>
                  <a:pt x="436319" y="144849"/>
                </a:moveTo>
                <a:lnTo>
                  <a:pt x="397053" y="169602"/>
                </a:lnTo>
                <a:lnTo>
                  <a:pt x="469044" y="169602"/>
                </a:lnTo>
                <a:lnTo>
                  <a:pt x="436319" y="144849"/>
                </a:lnTo>
                <a:close/>
              </a:path>
            </a:pathLst>
          </a:custGeom>
          <a:solidFill>
            <a:srgbClr val="E6E6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" name="object 14"/>
          <p:cNvSpPr/>
          <p:nvPr/>
        </p:nvSpPr>
        <p:spPr>
          <a:xfrm>
            <a:off x="7023607" y="4651335"/>
            <a:ext cx="1534789" cy="820968"/>
          </a:xfrm>
          <a:custGeom>
            <a:avLst/>
            <a:gdLst/>
            <a:ahLst/>
            <a:cxnLst/>
            <a:rect l="l" t="t" r="r" b="b"/>
            <a:pathLst>
              <a:path w="1534789" h="820968">
                <a:moveTo>
                  <a:pt x="307606" y="385960"/>
                </a:moveTo>
                <a:lnTo>
                  <a:pt x="292337" y="389261"/>
                </a:lnTo>
                <a:lnTo>
                  <a:pt x="277068" y="394670"/>
                </a:lnTo>
                <a:lnTo>
                  <a:pt x="261798" y="401270"/>
                </a:lnTo>
                <a:lnTo>
                  <a:pt x="246520" y="408880"/>
                </a:lnTo>
                <a:lnTo>
                  <a:pt x="231251" y="415389"/>
                </a:lnTo>
                <a:lnTo>
                  <a:pt x="217075" y="425198"/>
                </a:lnTo>
                <a:lnTo>
                  <a:pt x="201806" y="433999"/>
                </a:lnTo>
                <a:lnTo>
                  <a:pt x="187621" y="442708"/>
                </a:lnTo>
                <a:lnTo>
                  <a:pt x="172352" y="451418"/>
                </a:lnTo>
                <a:lnTo>
                  <a:pt x="157083" y="461227"/>
                </a:lnTo>
                <a:lnTo>
                  <a:pt x="141804" y="469937"/>
                </a:lnTo>
                <a:lnTo>
                  <a:pt x="127628" y="479746"/>
                </a:lnTo>
                <a:lnTo>
                  <a:pt x="112359" y="488455"/>
                </a:lnTo>
                <a:lnTo>
                  <a:pt x="98174" y="497165"/>
                </a:lnTo>
                <a:lnTo>
                  <a:pt x="82905" y="505966"/>
                </a:lnTo>
                <a:lnTo>
                  <a:pt x="68720" y="514675"/>
                </a:lnTo>
                <a:lnTo>
                  <a:pt x="63272" y="520084"/>
                </a:lnTo>
                <a:lnTo>
                  <a:pt x="58908" y="525585"/>
                </a:lnTo>
                <a:lnTo>
                  <a:pt x="52357" y="529893"/>
                </a:lnTo>
                <a:lnTo>
                  <a:pt x="46909" y="534294"/>
                </a:lnTo>
                <a:lnTo>
                  <a:pt x="41452" y="537503"/>
                </a:lnTo>
                <a:lnTo>
                  <a:pt x="28360" y="544103"/>
                </a:lnTo>
                <a:lnTo>
                  <a:pt x="23997" y="547312"/>
                </a:lnTo>
                <a:lnTo>
                  <a:pt x="17455" y="549512"/>
                </a:lnTo>
                <a:lnTo>
                  <a:pt x="13091" y="552813"/>
                </a:lnTo>
                <a:lnTo>
                  <a:pt x="7634" y="555013"/>
                </a:lnTo>
                <a:lnTo>
                  <a:pt x="4363" y="558222"/>
                </a:lnTo>
                <a:lnTo>
                  <a:pt x="1093" y="561522"/>
                </a:lnTo>
                <a:lnTo>
                  <a:pt x="1093" y="565923"/>
                </a:lnTo>
                <a:lnTo>
                  <a:pt x="0" y="570231"/>
                </a:lnTo>
                <a:lnTo>
                  <a:pt x="31631" y="595351"/>
                </a:lnTo>
                <a:lnTo>
                  <a:pt x="82905" y="617170"/>
                </a:lnTo>
                <a:lnTo>
                  <a:pt x="100352" y="624779"/>
                </a:lnTo>
                <a:lnTo>
                  <a:pt x="117807" y="630188"/>
                </a:lnTo>
                <a:lnTo>
                  <a:pt x="136356" y="637889"/>
                </a:lnTo>
                <a:lnTo>
                  <a:pt x="153803" y="643298"/>
                </a:lnTo>
                <a:lnTo>
                  <a:pt x="172352" y="648707"/>
                </a:lnTo>
                <a:lnTo>
                  <a:pt x="189798" y="656408"/>
                </a:lnTo>
                <a:lnTo>
                  <a:pt x="208347" y="662917"/>
                </a:lnTo>
                <a:lnTo>
                  <a:pt x="224710" y="669426"/>
                </a:lnTo>
                <a:lnTo>
                  <a:pt x="242165" y="679235"/>
                </a:lnTo>
                <a:lnTo>
                  <a:pt x="259612" y="688036"/>
                </a:lnTo>
                <a:lnTo>
                  <a:pt x="275974" y="699954"/>
                </a:lnTo>
                <a:lnTo>
                  <a:pt x="292337" y="707655"/>
                </a:lnTo>
                <a:lnTo>
                  <a:pt x="308699" y="717465"/>
                </a:lnTo>
                <a:lnTo>
                  <a:pt x="343611" y="732683"/>
                </a:lnTo>
                <a:lnTo>
                  <a:pt x="359973" y="740292"/>
                </a:lnTo>
                <a:lnTo>
                  <a:pt x="377420" y="747993"/>
                </a:lnTo>
                <a:lnTo>
                  <a:pt x="394875" y="754502"/>
                </a:lnTo>
                <a:lnTo>
                  <a:pt x="412331" y="762112"/>
                </a:lnTo>
                <a:lnTo>
                  <a:pt x="428694" y="768712"/>
                </a:lnTo>
                <a:lnTo>
                  <a:pt x="446140" y="776322"/>
                </a:lnTo>
                <a:lnTo>
                  <a:pt x="481052" y="789431"/>
                </a:lnTo>
                <a:lnTo>
                  <a:pt x="497414" y="797041"/>
                </a:lnTo>
                <a:lnTo>
                  <a:pt x="514861" y="804650"/>
                </a:lnTo>
                <a:lnTo>
                  <a:pt x="533410" y="812259"/>
                </a:lnTo>
                <a:lnTo>
                  <a:pt x="550865" y="820968"/>
                </a:lnTo>
                <a:lnTo>
                  <a:pt x="562864" y="813359"/>
                </a:lnTo>
                <a:lnTo>
                  <a:pt x="575946" y="806850"/>
                </a:lnTo>
                <a:lnTo>
                  <a:pt x="589038" y="799241"/>
                </a:lnTo>
                <a:lnTo>
                  <a:pt x="602130" y="792640"/>
                </a:lnTo>
                <a:lnTo>
                  <a:pt x="613035" y="783931"/>
                </a:lnTo>
                <a:lnTo>
                  <a:pt x="626127" y="776322"/>
                </a:lnTo>
                <a:lnTo>
                  <a:pt x="638125" y="767612"/>
                </a:lnTo>
                <a:lnTo>
                  <a:pt x="651217" y="760003"/>
                </a:lnTo>
                <a:lnTo>
                  <a:pt x="662123" y="751202"/>
                </a:lnTo>
                <a:lnTo>
                  <a:pt x="674121" y="742493"/>
                </a:lnTo>
                <a:lnTo>
                  <a:pt x="687213" y="732683"/>
                </a:lnTo>
                <a:lnTo>
                  <a:pt x="699211" y="725074"/>
                </a:lnTo>
                <a:lnTo>
                  <a:pt x="710117" y="715265"/>
                </a:lnTo>
                <a:lnTo>
                  <a:pt x="723208" y="706555"/>
                </a:lnTo>
                <a:lnTo>
                  <a:pt x="735207" y="697846"/>
                </a:lnTo>
                <a:lnTo>
                  <a:pt x="748271" y="690145"/>
                </a:lnTo>
                <a:lnTo>
                  <a:pt x="785387" y="665117"/>
                </a:lnTo>
                <a:lnTo>
                  <a:pt x="822504" y="641098"/>
                </a:lnTo>
                <a:lnTo>
                  <a:pt x="860631" y="617170"/>
                </a:lnTo>
                <a:lnTo>
                  <a:pt x="934863" y="571331"/>
                </a:lnTo>
                <a:lnTo>
                  <a:pt x="972990" y="548412"/>
                </a:lnTo>
                <a:lnTo>
                  <a:pt x="988940" y="538603"/>
                </a:lnTo>
                <a:lnTo>
                  <a:pt x="860631" y="538603"/>
                </a:lnTo>
                <a:lnTo>
                  <a:pt x="838857" y="527693"/>
                </a:lnTo>
                <a:lnTo>
                  <a:pt x="795218" y="510274"/>
                </a:lnTo>
                <a:lnTo>
                  <a:pt x="773352" y="504866"/>
                </a:lnTo>
                <a:lnTo>
                  <a:pt x="726479" y="493956"/>
                </a:lnTo>
                <a:lnTo>
                  <a:pt x="703575" y="490656"/>
                </a:lnTo>
                <a:lnTo>
                  <a:pt x="680671" y="488455"/>
                </a:lnTo>
                <a:lnTo>
                  <a:pt x="655581" y="485247"/>
                </a:lnTo>
                <a:lnTo>
                  <a:pt x="609764" y="478646"/>
                </a:lnTo>
                <a:lnTo>
                  <a:pt x="586861" y="476446"/>
                </a:lnTo>
                <a:lnTo>
                  <a:pt x="562864" y="473237"/>
                </a:lnTo>
                <a:lnTo>
                  <a:pt x="539951" y="469937"/>
                </a:lnTo>
                <a:lnTo>
                  <a:pt x="494143" y="461227"/>
                </a:lnTo>
                <a:lnTo>
                  <a:pt x="482136" y="454718"/>
                </a:lnTo>
                <a:lnTo>
                  <a:pt x="470137" y="450318"/>
                </a:lnTo>
                <a:lnTo>
                  <a:pt x="458139" y="444909"/>
                </a:lnTo>
                <a:lnTo>
                  <a:pt x="446140" y="440508"/>
                </a:lnTo>
                <a:lnTo>
                  <a:pt x="433057" y="436108"/>
                </a:lnTo>
                <a:lnTo>
                  <a:pt x="397053" y="426298"/>
                </a:lnTo>
                <a:lnTo>
                  <a:pt x="385054" y="421989"/>
                </a:lnTo>
                <a:lnTo>
                  <a:pt x="371972" y="417589"/>
                </a:lnTo>
                <a:lnTo>
                  <a:pt x="361057" y="413280"/>
                </a:lnTo>
                <a:lnTo>
                  <a:pt x="350152" y="409980"/>
                </a:lnTo>
                <a:lnTo>
                  <a:pt x="338153" y="403471"/>
                </a:lnTo>
                <a:lnTo>
                  <a:pt x="328332" y="397970"/>
                </a:lnTo>
                <a:lnTo>
                  <a:pt x="317427" y="391461"/>
                </a:lnTo>
                <a:lnTo>
                  <a:pt x="307606" y="385960"/>
                </a:lnTo>
                <a:close/>
              </a:path>
              <a:path w="1534789" h="820968">
                <a:moveTo>
                  <a:pt x="1146445" y="352223"/>
                </a:moveTo>
                <a:lnTo>
                  <a:pt x="1127887" y="360932"/>
                </a:lnTo>
                <a:lnTo>
                  <a:pt x="1109329" y="371842"/>
                </a:lnTo>
                <a:lnTo>
                  <a:pt x="1090771" y="381651"/>
                </a:lnTo>
                <a:lnTo>
                  <a:pt x="1073315" y="393661"/>
                </a:lnTo>
                <a:lnTo>
                  <a:pt x="1054849" y="404571"/>
                </a:lnTo>
                <a:lnTo>
                  <a:pt x="1037393" y="415389"/>
                </a:lnTo>
                <a:lnTo>
                  <a:pt x="1019937" y="427398"/>
                </a:lnTo>
                <a:lnTo>
                  <a:pt x="1001379" y="439408"/>
                </a:lnTo>
                <a:lnTo>
                  <a:pt x="983923" y="450318"/>
                </a:lnTo>
                <a:lnTo>
                  <a:pt x="965365" y="463427"/>
                </a:lnTo>
                <a:lnTo>
                  <a:pt x="947909" y="475437"/>
                </a:lnTo>
                <a:lnTo>
                  <a:pt x="929351" y="488455"/>
                </a:lnTo>
                <a:lnTo>
                  <a:pt x="911895" y="500465"/>
                </a:lnTo>
                <a:lnTo>
                  <a:pt x="894440" y="513575"/>
                </a:lnTo>
                <a:lnTo>
                  <a:pt x="876984" y="525585"/>
                </a:lnTo>
                <a:lnTo>
                  <a:pt x="860631" y="538603"/>
                </a:lnTo>
                <a:lnTo>
                  <a:pt x="988940" y="538603"/>
                </a:lnTo>
                <a:lnTo>
                  <a:pt x="1010107" y="525585"/>
                </a:lnTo>
                <a:lnTo>
                  <a:pt x="1048234" y="502665"/>
                </a:lnTo>
                <a:lnTo>
                  <a:pt x="1196607" y="411080"/>
                </a:lnTo>
                <a:lnTo>
                  <a:pt x="1226924" y="391461"/>
                </a:lnTo>
                <a:lnTo>
                  <a:pt x="1159491" y="391461"/>
                </a:lnTo>
                <a:lnTo>
                  <a:pt x="1161696" y="378351"/>
                </a:lnTo>
                <a:lnTo>
                  <a:pt x="1161696" y="366341"/>
                </a:lnTo>
                <a:lnTo>
                  <a:pt x="1159491" y="360932"/>
                </a:lnTo>
                <a:lnTo>
                  <a:pt x="1157378" y="356532"/>
                </a:lnTo>
                <a:lnTo>
                  <a:pt x="1152968" y="353323"/>
                </a:lnTo>
                <a:lnTo>
                  <a:pt x="1146445" y="352223"/>
                </a:lnTo>
                <a:close/>
              </a:path>
              <a:path w="1534789" h="820968">
                <a:moveTo>
                  <a:pt x="1086452" y="0"/>
                </a:moveTo>
                <a:lnTo>
                  <a:pt x="1083145" y="5500"/>
                </a:lnTo>
                <a:lnTo>
                  <a:pt x="1082043" y="10909"/>
                </a:lnTo>
                <a:lnTo>
                  <a:pt x="1082043" y="16410"/>
                </a:lnTo>
                <a:lnTo>
                  <a:pt x="1113738" y="48038"/>
                </a:lnTo>
                <a:lnTo>
                  <a:pt x="1119159" y="54547"/>
                </a:lnTo>
                <a:lnTo>
                  <a:pt x="1125682" y="59956"/>
                </a:lnTo>
                <a:lnTo>
                  <a:pt x="1132297" y="66557"/>
                </a:lnTo>
                <a:lnTo>
                  <a:pt x="1135512" y="73066"/>
                </a:lnTo>
                <a:lnTo>
                  <a:pt x="1139922" y="79667"/>
                </a:lnTo>
                <a:lnTo>
                  <a:pt x="1142035" y="86176"/>
                </a:lnTo>
                <a:lnTo>
                  <a:pt x="1142035" y="94885"/>
                </a:lnTo>
                <a:lnTo>
                  <a:pt x="1146445" y="107995"/>
                </a:lnTo>
                <a:lnTo>
                  <a:pt x="1150763" y="121013"/>
                </a:lnTo>
                <a:lnTo>
                  <a:pt x="1157378" y="131923"/>
                </a:lnTo>
                <a:lnTo>
                  <a:pt x="1163901" y="143933"/>
                </a:lnTo>
                <a:lnTo>
                  <a:pt x="1170424" y="152642"/>
                </a:lnTo>
                <a:lnTo>
                  <a:pt x="1185674" y="172261"/>
                </a:lnTo>
                <a:lnTo>
                  <a:pt x="1195505" y="182070"/>
                </a:lnTo>
                <a:lnTo>
                  <a:pt x="1203130" y="190871"/>
                </a:lnTo>
                <a:lnTo>
                  <a:pt x="1211858" y="198481"/>
                </a:lnTo>
                <a:lnTo>
                  <a:pt x="1219483" y="208290"/>
                </a:lnTo>
                <a:lnTo>
                  <a:pt x="1235929" y="226809"/>
                </a:lnTo>
                <a:lnTo>
                  <a:pt x="1243554" y="237718"/>
                </a:lnTo>
                <a:lnTo>
                  <a:pt x="1250077" y="248628"/>
                </a:lnTo>
                <a:lnTo>
                  <a:pt x="1257702" y="260638"/>
                </a:lnTo>
                <a:lnTo>
                  <a:pt x="1264225" y="273656"/>
                </a:lnTo>
                <a:lnTo>
                  <a:pt x="1267533" y="285665"/>
                </a:lnTo>
                <a:lnTo>
                  <a:pt x="1267533" y="296575"/>
                </a:lnTo>
                <a:lnTo>
                  <a:pt x="1266430" y="306385"/>
                </a:lnTo>
                <a:lnTo>
                  <a:pt x="1262112" y="313994"/>
                </a:lnTo>
                <a:lnTo>
                  <a:pt x="1256600" y="323803"/>
                </a:lnTo>
                <a:lnTo>
                  <a:pt x="1250077" y="331504"/>
                </a:lnTo>
                <a:lnTo>
                  <a:pt x="1241349" y="340213"/>
                </a:lnTo>
                <a:lnTo>
                  <a:pt x="1231519" y="345622"/>
                </a:lnTo>
                <a:lnTo>
                  <a:pt x="1220586" y="353323"/>
                </a:lnTo>
                <a:lnTo>
                  <a:pt x="1209745" y="358732"/>
                </a:lnTo>
                <a:lnTo>
                  <a:pt x="1187879" y="371842"/>
                </a:lnTo>
                <a:lnTo>
                  <a:pt x="1168219" y="384860"/>
                </a:lnTo>
                <a:lnTo>
                  <a:pt x="1159491" y="391461"/>
                </a:lnTo>
                <a:lnTo>
                  <a:pt x="1226924" y="391461"/>
                </a:lnTo>
                <a:lnTo>
                  <a:pt x="1270840" y="363133"/>
                </a:lnTo>
                <a:lnTo>
                  <a:pt x="1306762" y="339113"/>
                </a:lnTo>
                <a:lnTo>
                  <a:pt x="1344981" y="315094"/>
                </a:lnTo>
                <a:lnTo>
                  <a:pt x="1355914" y="304184"/>
                </a:lnTo>
                <a:lnTo>
                  <a:pt x="1367857" y="295475"/>
                </a:lnTo>
                <a:lnTo>
                  <a:pt x="1379892" y="285665"/>
                </a:lnTo>
                <a:lnTo>
                  <a:pt x="1394041" y="278056"/>
                </a:lnTo>
                <a:lnTo>
                  <a:pt x="1407178" y="268247"/>
                </a:lnTo>
                <a:lnTo>
                  <a:pt x="1421327" y="260638"/>
                </a:lnTo>
                <a:lnTo>
                  <a:pt x="1434373" y="251928"/>
                </a:lnTo>
                <a:lnTo>
                  <a:pt x="1447510" y="244227"/>
                </a:lnTo>
                <a:lnTo>
                  <a:pt x="1459545" y="234418"/>
                </a:lnTo>
                <a:lnTo>
                  <a:pt x="1472591" y="224608"/>
                </a:lnTo>
                <a:lnTo>
                  <a:pt x="1484627" y="215899"/>
                </a:lnTo>
                <a:lnTo>
                  <a:pt x="1496570" y="206090"/>
                </a:lnTo>
                <a:lnTo>
                  <a:pt x="1517333" y="185371"/>
                </a:lnTo>
                <a:lnTo>
                  <a:pt x="1534789" y="163552"/>
                </a:lnTo>
                <a:lnTo>
                  <a:pt x="1507503" y="149433"/>
                </a:lnTo>
                <a:lnTo>
                  <a:pt x="1480217" y="137424"/>
                </a:lnTo>
                <a:lnTo>
                  <a:pt x="1451828" y="124314"/>
                </a:lnTo>
                <a:lnTo>
                  <a:pt x="1397348" y="101394"/>
                </a:lnTo>
                <a:lnTo>
                  <a:pt x="1370062" y="90485"/>
                </a:lnTo>
                <a:lnTo>
                  <a:pt x="1341673" y="80675"/>
                </a:lnTo>
                <a:lnTo>
                  <a:pt x="1314387" y="70866"/>
                </a:lnTo>
                <a:lnTo>
                  <a:pt x="1286091" y="59956"/>
                </a:lnTo>
                <a:lnTo>
                  <a:pt x="1201017" y="33828"/>
                </a:lnTo>
                <a:lnTo>
                  <a:pt x="1172629" y="24019"/>
                </a:lnTo>
                <a:lnTo>
                  <a:pt x="1144240" y="16410"/>
                </a:lnTo>
                <a:lnTo>
                  <a:pt x="1114841" y="7700"/>
                </a:lnTo>
                <a:lnTo>
                  <a:pt x="1086452" y="0"/>
                </a:lnTo>
                <a:close/>
              </a:path>
            </a:pathLst>
          </a:custGeom>
          <a:solidFill>
            <a:srgbClr val="FFF1CC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" name="object 15"/>
          <p:cNvSpPr/>
          <p:nvPr/>
        </p:nvSpPr>
        <p:spPr>
          <a:xfrm>
            <a:off x="7570109" y="4688464"/>
            <a:ext cx="42536" cy="42538"/>
          </a:xfrm>
          <a:custGeom>
            <a:avLst/>
            <a:gdLst/>
            <a:ahLst/>
            <a:cxnLst/>
            <a:rect l="l" t="t" r="r" b="b"/>
            <a:pathLst>
              <a:path w="42536" h="42538">
                <a:moveTo>
                  <a:pt x="0" y="0"/>
                </a:moveTo>
                <a:lnTo>
                  <a:pt x="22903" y="30528"/>
                </a:lnTo>
                <a:lnTo>
                  <a:pt x="29445" y="34837"/>
                </a:lnTo>
                <a:lnTo>
                  <a:pt x="35995" y="38137"/>
                </a:lnTo>
                <a:lnTo>
                  <a:pt x="42536" y="42538"/>
                </a:lnTo>
                <a:lnTo>
                  <a:pt x="40359" y="35937"/>
                </a:lnTo>
                <a:lnTo>
                  <a:pt x="38172" y="31628"/>
                </a:lnTo>
                <a:lnTo>
                  <a:pt x="34902" y="26127"/>
                </a:lnTo>
                <a:lnTo>
                  <a:pt x="32724" y="22827"/>
                </a:lnTo>
                <a:lnTo>
                  <a:pt x="27267" y="19618"/>
                </a:lnTo>
                <a:lnTo>
                  <a:pt x="23997" y="16318"/>
                </a:lnTo>
                <a:lnTo>
                  <a:pt x="19633" y="14118"/>
                </a:lnTo>
                <a:lnTo>
                  <a:pt x="15269" y="12009"/>
                </a:lnTo>
                <a:lnTo>
                  <a:pt x="6541" y="5408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" name="object 16"/>
          <p:cNvSpPr/>
          <p:nvPr/>
        </p:nvSpPr>
        <p:spPr>
          <a:xfrm>
            <a:off x="7397756" y="4733111"/>
            <a:ext cx="27267" cy="34928"/>
          </a:xfrm>
          <a:custGeom>
            <a:avLst/>
            <a:gdLst/>
            <a:ahLst/>
            <a:cxnLst/>
            <a:rect l="l" t="t" r="r" b="b"/>
            <a:pathLst>
              <a:path w="27267" h="34928">
                <a:moveTo>
                  <a:pt x="6541" y="0"/>
                </a:moveTo>
                <a:lnTo>
                  <a:pt x="2186" y="6600"/>
                </a:lnTo>
                <a:lnTo>
                  <a:pt x="0" y="14209"/>
                </a:lnTo>
                <a:lnTo>
                  <a:pt x="0" y="20719"/>
                </a:lnTo>
                <a:lnTo>
                  <a:pt x="4363" y="27319"/>
                </a:lnTo>
                <a:lnTo>
                  <a:pt x="7634" y="31628"/>
                </a:lnTo>
                <a:lnTo>
                  <a:pt x="13091" y="34928"/>
                </a:lnTo>
                <a:lnTo>
                  <a:pt x="27267" y="34928"/>
                </a:lnTo>
                <a:lnTo>
                  <a:pt x="26183" y="27319"/>
                </a:lnTo>
                <a:lnTo>
                  <a:pt x="20726" y="20719"/>
                </a:lnTo>
                <a:lnTo>
                  <a:pt x="16362" y="14209"/>
                </a:lnTo>
                <a:lnTo>
                  <a:pt x="11998" y="9809"/>
                </a:lnTo>
                <a:lnTo>
                  <a:pt x="7634" y="4400"/>
                </a:lnTo>
                <a:lnTo>
                  <a:pt x="65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" name="object 17"/>
          <p:cNvSpPr/>
          <p:nvPr/>
        </p:nvSpPr>
        <p:spPr>
          <a:xfrm>
            <a:off x="7599554" y="4753830"/>
            <a:ext cx="54544" cy="50147"/>
          </a:xfrm>
          <a:custGeom>
            <a:avLst/>
            <a:gdLst/>
            <a:ahLst/>
            <a:cxnLst/>
            <a:rect l="l" t="t" r="r" b="b"/>
            <a:pathLst>
              <a:path w="54544" h="50147">
                <a:moveTo>
                  <a:pt x="0" y="0"/>
                </a:moveTo>
                <a:lnTo>
                  <a:pt x="0" y="4400"/>
                </a:lnTo>
                <a:lnTo>
                  <a:pt x="2186" y="7700"/>
                </a:lnTo>
                <a:lnTo>
                  <a:pt x="3279" y="12009"/>
                </a:lnTo>
                <a:lnTo>
                  <a:pt x="4363" y="16410"/>
                </a:lnTo>
                <a:lnTo>
                  <a:pt x="13091" y="31628"/>
                </a:lnTo>
                <a:lnTo>
                  <a:pt x="16362" y="34928"/>
                </a:lnTo>
                <a:lnTo>
                  <a:pt x="20726" y="40337"/>
                </a:lnTo>
                <a:lnTo>
                  <a:pt x="23997" y="42538"/>
                </a:lnTo>
                <a:lnTo>
                  <a:pt x="29454" y="45838"/>
                </a:lnTo>
                <a:lnTo>
                  <a:pt x="33818" y="46938"/>
                </a:lnTo>
                <a:lnTo>
                  <a:pt x="41452" y="50147"/>
                </a:lnTo>
                <a:lnTo>
                  <a:pt x="54544" y="50147"/>
                </a:lnTo>
                <a:lnTo>
                  <a:pt x="52357" y="44738"/>
                </a:lnTo>
                <a:lnTo>
                  <a:pt x="32724" y="20719"/>
                </a:lnTo>
                <a:lnTo>
                  <a:pt x="23997" y="13109"/>
                </a:lnTo>
                <a:lnTo>
                  <a:pt x="16362" y="8709"/>
                </a:lnTo>
                <a:lnTo>
                  <a:pt x="8727" y="44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" name="object 18"/>
          <p:cNvSpPr/>
          <p:nvPr/>
        </p:nvSpPr>
        <p:spPr>
          <a:xfrm>
            <a:off x="8224625" y="4770241"/>
            <a:ext cx="26183" cy="39237"/>
          </a:xfrm>
          <a:custGeom>
            <a:avLst/>
            <a:gdLst/>
            <a:ahLst/>
            <a:cxnLst/>
            <a:rect l="l" t="t" r="r" b="b"/>
            <a:pathLst>
              <a:path w="26183" h="39237">
                <a:moveTo>
                  <a:pt x="5420" y="0"/>
                </a:moveTo>
                <a:lnTo>
                  <a:pt x="0" y="6509"/>
                </a:lnTo>
                <a:lnTo>
                  <a:pt x="1102" y="15218"/>
                </a:lnTo>
                <a:lnTo>
                  <a:pt x="5420" y="21819"/>
                </a:lnTo>
                <a:lnTo>
                  <a:pt x="18466" y="34837"/>
                </a:lnTo>
                <a:lnTo>
                  <a:pt x="26183" y="39237"/>
                </a:lnTo>
                <a:lnTo>
                  <a:pt x="22876" y="33737"/>
                </a:lnTo>
                <a:lnTo>
                  <a:pt x="21773" y="28328"/>
                </a:lnTo>
                <a:lnTo>
                  <a:pt x="19568" y="22827"/>
                </a:lnTo>
                <a:lnTo>
                  <a:pt x="17455" y="18518"/>
                </a:lnTo>
                <a:lnTo>
                  <a:pt x="13045" y="14118"/>
                </a:lnTo>
                <a:lnTo>
                  <a:pt x="10840" y="9809"/>
                </a:lnTo>
                <a:lnTo>
                  <a:pt x="7625" y="4308"/>
                </a:lnTo>
                <a:lnTo>
                  <a:pt x="54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9" name="object 19"/>
          <p:cNvSpPr/>
          <p:nvPr/>
        </p:nvSpPr>
        <p:spPr>
          <a:xfrm>
            <a:off x="7421754" y="4785459"/>
            <a:ext cx="21819" cy="18518"/>
          </a:xfrm>
          <a:custGeom>
            <a:avLst/>
            <a:gdLst/>
            <a:ahLst/>
            <a:cxnLst/>
            <a:rect l="l" t="t" r="r" b="b"/>
            <a:pathLst>
              <a:path w="21819" h="18518">
                <a:moveTo>
                  <a:pt x="1093" y="0"/>
                </a:moveTo>
                <a:lnTo>
                  <a:pt x="0" y="5500"/>
                </a:lnTo>
                <a:lnTo>
                  <a:pt x="3270" y="8709"/>
                </a:lnTo>
                <a:lnTo>
                  <a:pt x="6550" y="10909"/>
                </a:lnTo>
                <a:lnTo>
                  <a:pt x="17455" y="15310"/>
                </a:lnTo>
                <a:lnTo>
                  <a:pt x="21819" y="18518"/>
                </a:lnTo>
                <a:lnTo>
                  <a:pt x="21819" y="16410"/>
                </a:lnTo>
                <a:lnTo>
                  <a:pt x="16362" y="12009"/>
                </a:lnTo>
                <a:lnTo>
                  <a:pt x="11998" y="7609"/>
                </a:lnTo>
                <a:lnTo>
                  <a:pt x="6550" y="3300"/>
                </a:lnTo>
                <a:lnTo>
                  <a:pt x="109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0" name="object 20"/>
          <p:cNvSpPr/>
          <p:nvPr/>
        </p:nvSpPr>
        <p:spPr>
          <a:xfrm>
            <a:off x="7661733" y="4801869"/>
            <a:ext cx="43630" cy="33737"/>
          </a:xfrm>
          <a:custGeom>
            <a:avLst/>
            <a:gdLst/>
            <a:ahLst/>
            <a:cxnLst/>
            <a:rect l="l" t="t" r="r" b="b"/>
            <a:pathLst>
              <a:path w="43630" h="33737">
                <a:moveTo>
                  <a:pt x="10905" y="0"/>
                </a:moveTo>
                <a:lnTo>
                  <a:pt x="5457" y="4308"/>
                </a:lnTo>
                <a:lnTo>
                  <a:pt x="1093" y="9809"/>
                </a:lnTo>
                <a:lnTo>
                  <a:pt x="0" y="14118"/>
                </a:lnTo>
                <a:lnTo>
                  <a:pt x="0" y="18518"/>
                </a:lnTo>
                <a:lnTo>
                  <a:pt x="1093" y="22827"/>
                </a:lnTo>
                <a:lnTo>
                  <a:pt x="7634" y="29428"/>
                </a:lnTo>
                <a:lnTo>
                  <a:pt x="13091" y="32637"/>
                </a:lnTo>
                <a:lnTo>
                  <a:pt x="20726" y="33737"/>
                </a:lnTo>
                <a:lnTo>
                  <a:pt x="28360" y="33737"/>
                </a:lnTo>
                <a:lnTo>
                  <a:pt x="35995" y="32637"/>
                </a:lnTo>
                <a:lnTo>
                  <a:pt x="43630" y="30528"/>
                </a:lnTo>
                <a:lnTo>
                  <a:pt x="38182" y="25027"/>
                </a:lnTo>
                <a:lnTo>
                  <a:pt x="34902" y="20719"/>
                </a:lnTo>
                <a:lnTo>
                  <a:pt x="30547" y="17418"/>
                </a:lnTo>
                <a:lnTo>
                  <a:pt x="27267" y="14118"/>
                </a:lnTo>
                <a:lnTo>
                  <a:pt x="22903" y="9809"/>
                </a:lnTo>
                <a:lnTo>
                  <a:pt x="18539" y="7609"/>
                </a:lnTo>
                <a:lnTo>
                  <a:pt x="14185" y="3208"/>
                </a:lnTo>
                <a:lnTo>
                  <a:pt x="1090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1" name="object 21"/>
          <p:cNvSpPr/>
          <p:nvPr/>
        </p:nvSpPr>
        <p:spPr>
          <a:xfrm>
            <a:off x="8327155" y="4806178"/>
            <a:ext cx="19568" cy="41438"/>
          </a:xfrm>
          <a:custGeom>
            <a:avLst/>
            <a:gdLst/>
            <a:ahLst/>
            <a:cxnLst/>
            <a:rect l="l" t="t" r="r" b="b"/>
            <a:pathLst>
              <a:path w="19568" h="41438">
                <a:moveTo>
                  <a:pt x="15250" y="0"/>
                </a:moveTo>
                <a:lnTo>
                  <a:pt x="8727" y="0"/>
                </a:lnTo>
                <a:lnTo>
                  <a:pt x="3215" y="3300"/>
                </a:lnTo>
                <a:lnTo>
                  <a:pt x="1102" y="9809"/>
                </a:lnTo>
                <a:lnTo>
                  <a:pt x="0" y="15310"/>
                </a:lnTo>
                <a:lnTo>
                  <a:pt x="0" y="27228"/>
                </a:lnTo>
                <a:lnTo>
                  <a:pt x="1102" y="32728"/>
                </a:lnTo>
                <a:lnTo>
                  <a:pt x="2113" y="36029"/>
                </a:lnTo>
                <a:lnTo>
                  <a:pt x="7625" y="41438"/>
                </a:lnTo>
                <a:lnTo>
                  <a:pt x="8727" y="41438"/>
                </a:lnTo>
                <a:lnTo>
                  <a:pt x="9830" y="33828"/>
                </a:lnTo>
                <a:lnTo>
                  <a:pt x="13045" y="27228"/>
                </a:lnTo>
                <a:lnTo>
                  <a:pt x="15250" y="19618"/>
                </a:lnTo>
                <a:lnTo>
                  <a:pt x="17455" y="13109"/>
                </a:lnTo>
                <a:lnTo>
                  <a:pt x="19568" y="7609"/>
                </a:lnTo>
                <a:lnTo>
                  <a:pt x="18558" y="3300"/>
                </a:lnTo>
                <a:lnTo>
                  <a:pt x="152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2" name="object 22"/>
          <p:cNvSpPr/>
          <p:nvPr/>
        </p:nvSpPr>
        <p:spPr>
          <a:xfrm>
            <a:off x="7615917" y="4811679"/>
            <a:ext cx="48003" cy="41438"/>
          </a:xfrm>
          <a:custGeom>
            <a:avLst/>
            <a:gdLst/>
            <a:ahLst/>
            <a:cxnLst/>
            <a:rect l="l" t="t" r="r" b="b"/>
            <a:pathLst>
              <a:path w="48003" h="41438">
                <a:moveTo>
                  <a:pt x="0" y="0"/>
                </a:moveTo>
                <a:lnTo>
                  <a:pt x="2186" y="5408"/>
                </a:lnTo>
                <a:lnTo>
                  <a:pt x="6550" y="13018"/>
                </a:lnTo>
                <a:lnTo>
                  <a:pt x="8727" y="15218"/>
                </a:lnTo>
                <a:lnTo>
                  <a:pt x="13091" y="20719"/>
                </a:lnTo>
                <a:lnTo>
                  <a:pt x="40359" y="41438"/>
                </a:lnTo>
                <a:lnTo>
                  <a:pt x="48003" y="40337"/>
                </a:lnTo>
                <a:lnTo>
                  <a:pt x="41452" y="34837"/>
                </a:lnTo>
                <a:lnTo>
                  <a:pt x="35995" y="29428"/>
                </a:lnTo>
                <a:lnTo>
                  <a:pt x="30547" y="22827"/>
                </a:lnTo>
                <a:lnTo>
                  <a:pt x="25090" y="18518"/>
                </a:lnTo>
                <a:lnTo>
                  <a:pt x="18549" y="13018"/>
                </a:lnTo>
                <a:lnTo>
                  <a:pt x="13091" y="7609"/>
                </a:lnTo>
                <a:lnTo>
                  <a:pt x="5457" y="2108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3" name="object 23"/>
          <p:cNvSpPr/>
          <p:nvPr/>
        </p:nvSpPr>
        <p:spPr>
          <a:xfrm>
            <a:off x="7264680" y="4822588"/>
            <a:ext cx="136347" cy="204898"/>
          </a:xfrm>
          <a:custGeom>
            <a:avLst/>
            <a:gdLst/>
            <a:ahLst/>
            <a:cxnLst/>
            <a:rect l="l" t="t" r="r" b="b"/>
            <a:pathLst>
              <a:path w="136347" h="204898">
                <a:moveTo>
                  <a:pt x="0" y="0"/>
                </a:moveTo>
                <a:lnTo>
                  <a:pt x="0" y="14118"/>
                </a:lnTo>
                <a:lnTo>
                  <a:pt x="3270" y="27228"/>
                </a:lnTo>
                <a:lnTo>
                  <a:pt x="6541" y="42446"/>
                </a:lnTo>
                <a:lnTo>
                  <a:pt x="23997" y="86084"/>
                </a:lnTo>
                <a:lnTo>
                  <a:pt x="41452" y="114413"/>
                </a:lnTo>
                <a:lnTo>
                  <a:pt x="49087" y="127522"/>
                </a:lnTo>
                <a:lnTo>
                  <a:pt x="70897" y="153650"/>
                </a:lnTo>
                <a:lnTo>
                  <a:pt x="81812" y="165660"/>
                </a:lnTo>
                <a:lnTo>
                  <a:pt x="93810" y="176570"/>
                </a:lnTo>
                <a:lnTo>
                  <a:pt x="107986" y="186379"/>
                </a:lnTo>
                <a:lnTo>
                  <a:pt x="121078" y="196189"/>
                </a:lnTo>
                <a:lnTo>
                  <a:pt x="136347" y="204898"/>
                </a:lnTo>
                <a:lnTo>
                  <a:pt x="133076" y="199489"/>
                </a:lnTo>
                <a:lnTo>
                  <a:pt x="130899" y="193988"/>
                </a:lnTo>
                <a:lnTo>
                  <a:pt x="128713" y="187479"/>
                </a:lnTo>
                <a:lnTo>
                  <a:pt x="125442" y="183079"/>
                </a:lnTo>
                <a:lnTo>
                  <a:pt x="122171" y="176570"/>
                </a:lnTo>
                <a:lnTo>
                  <a:pt x="118901" y="172261"/>
                </a:lnTo>
                <a:lnTo>
                  <a:pt x="112350" y="163460"/>
                </a:lnTo>
                <a:lnTo>
                  <a:pt x="107986" y="158051"/>
                </a:lnTo>
                <a:lnTo>
                  <a:pt x="102538" y="153650"/>
                </a:lnTo>
                <a:lnTo>
                  <a:pt x="98174" y="148241"/>
                </a:lnTo>
                <a:lnTo>
                  <a:pt x="94894" y="146041"/>
                </a:lnTo>
                <a:lnTo>
                  <a:pt x="89446" y="140632"/>
                </a:lnTo>
                <a:lnTo>
                  <a:pt x="85082" y="138432"/>
                </a:lnTo>
                <a:lnTo>
                  <a:pt x="80718" y="135132"/>
                </a:lnTo>
                <a:lnTo>
                  <a:pt x="76355" y="132931"/>
                </a:lnTo>
                <a:lnTo>
                  <a:pt x="76355" y="127522"/>
                </a:lnTo>
                <a:lnTo>
                  <a:pt x="75261" y="125322"/>
                </a:lnTo>
                <a:lnTo>
                  <a:pt x="71991" y="123122"/>
                </a:lnTo>
                <a:lnTo>
                  <a:pt x="69813" y="122022"/>
                </a:lnTo>
                <a:lnTo>
                  <a:pt x="62179" y="119913"/>
                </a:lnTo>
                <a:lnTo>
                  <a:pt x="58899" y="114413"/>
                </a:lnTo>
                <a:lnTo>
                  <a:pt x="61085" y="113312"/>
                </a:lnTo>
                <a:lnTo>
                  <a:pt x="64356" y="112212"/>
                </a:lnTo>
                <a:lnTo>
                  <a:pt x="58899" y="104603"/>
                </a:lnTo>
                <a:lnTo>
                  <a:pt x="54535" y="96994"/>
                </a:lnTo>
                <a:lnTo>
                  <a:pt x="51264" y="89385"/>
                </a:lnTo>
                <a:lnTo>
                  <a:pt x="46900" y="81684"/>
                </a:lnTo>
                <a:lnTo>
                  <a:pt x="42536" y="74075"/>
                </a:lnTo>
                <a:lnTo>
                  <a:pt x="39266" y="66465"/>
                </a:lnTo>
                <a:lnTo>
                  <a:pt x="35995" y="57756"/>
                </a:lnTo>
                <a:lnTo>
                  <a:pt x="32724" y="51155"/>
                </a:lnTo>
                <a:lnTo>
                  <a:pt x="28360" y="42446"/>
                </a:lnTo>
                <a:lnTo>
                  <a:pt x="25090" y="34837"/>
                </a:lnTo>
                <a:lnTo>
                  <a:pt x="20726" y="27228"/>
                </a:lnTo>
                <a:lnTo>
                  <a:pt x="17455" y="21727"/>
                </a:lnTo>
                <a:lnTo>
                  <a:pt x="13091" y="14118"/>
                </a:lnTo>
                <a:lnTo>
                  <a:pt x="8727" y="9809"/>
                </a:lnTo>
                <a:lnTo>
                  <a:pt x="4363" y="430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4" name="object 24"/>
          <p:cNvSpPr/>
          <p:nvPr/>
        </p:nvSpPr>
        <p:spPr>
          <a:xfrm>
            <a:off x="8383840" y="4830197"/>
            <a:ext cx="41434" cy="74075"/>
          </a:xfrm>
          <a:custGeom>
            <a:avLst/>
            <a:gdLst/>
            <a:ahLst/>
            <a:cxnLst/>
            <a:rect l="l" t="t" r="r" b="b"/>
            <a:pathLst>
              <a:path w="41434" h="74075">
                <a:moveTo>
                  <a:pt x="41434" y="0"/>
                </a:moveTo>
                <a:lnTo>
                  <a:pt x="38218" y="6509"/>
                </a:lnTo>
                <a:lnTo>
                  <a:pt x="34911" y="12009"/>
                </a:lnTo>
                <a:lnTo>
                  <a:pt x="31604" y="18518"/>
                </a:lnTo>
                <a:lnTo>
                  <a:pt x="28388" y="25027"/>
                </a:lnTo>
                <a:lnTo>
                  <a:pt x="22876" y="29428"/>
                </a:lnTo>
                <a:lnTo>
                  <a:pt x="19660" y="34837"/>
                </a:lnTo>
                <a:lnTo>
                  <a:pt x="15250" y="40337"/>
                </a:lnTo>
                <a:lnTo>
                  <a:pt x="12035" y="46847"/>
                </a:lnTo>
                <a:lnTo>
                  <a:pt x="7625" y="52347"/>
                </a:lnTo>
                <a:lnTo>
                  <a:pt x="4409" y="58856"/>
                </a:lnTo>
                <a:lnTo>
                  <a:pt x="0" y="74075"/>
                </a:lnTo>
                <a:lnTo>
                  <a:pt x="4409" y="66465"/>
                </a:lnTo>
                <a:lnTo>
                  <a:pt x="9830" y="58856"/>
                </a:lnTo>
                <a:lnTo>
                  <a:pt x="16353" y="51247"/>
                </a:lnTo>
                <a:lnTo>
                  <a:pt x="22876" y="44646"/>
                </a:lnTo>
                <a:lnTo>
                  <a:pt x="27286" y="38137"/>
                </a:lnTo>
                <a:lnTo>
                  <a:pt x="30593" y="31628"/>
                </a:lnTo>
                <a:lnTo>
                  <a:pt x="33808" y="25027"/>
                </a:lnTo>
                <a:lnTo>
                  <a:pt x="38218" y="19618"/>
                </a:lnTo>
                <a:lnTo>
                  <a:pt x="39321" y="14118"/>
                </a:lnTo>
                <a:lnTo>
                  <a:pt x="41434" y="8709"/>
                </a:lnTo>
                <a:lnTo>
                  <a:pt x="4143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5" name="object 25"/>
          <p:cNvSpPr/>
          <p:nvPr/>
        </p:nvSpPr>
        <p:spPr>
          <a:xfrm>
            <a:off x="8354441" y="4843216"/>
            <a:ext cx="25081" cy="55648"/>
          </a:xfrm>
          <a:custGeom>
            <a:avLst/>
            <a:gdLst/>
            <a:ahLst/>
            <a:cxnLst/>
            <a:rect l="l" t="t" r="r" b="b"/>
            <a:pathLst>
              <a:path w="25081" h="55648">
                <a:moveTo>
                  <a:pt x="17455" y="0"/>
                </a:moveTo>
                <a:lnTo>
                  <a:pt x="14148" y="0"/>
                </a:lnTo>
                <a:lnTo>
                  <a:pt x="10840" y="4400"/>
                </a:lnTo>
                <a:lnTo>
                  <a:pt x="10840" y="10909"/>
                </a:lnTo>
                <a:lnTo>
                  <a:pt x="8727" y="17510"/>
                </a:lnTo>
                <a:lnTo>
                  <a:pt x="7625" y="24019"/>
                </a:lnTo>
                <a:lnTo>
                  <a:pt x="5420" y="27319"/>
                </a:lnTo>
                <a:lnTo>
                  <a:pt x="5420" y="32728"/>
                </a:lnTo>
                <a:lnTo>
                  <a:pt x="4317" y="36029"/>
                </a:lnTo>
                <a:lnTo>
                  <a:pt x="3215" y="40337"/>
                </a:lnTo>
                <a:lnTo>
                  <a:pt x="1010" y="48038"/>
                </a:lnTo>
                <a:lnTo>
                  <a:pt x="0" y="55648"/>
                </a:lnTo>
                <a:lnTo>
                  <a:pt x="1010" y="53447"/>
                </a:lnTo>
                <a:lnTo>
                  <a:pt x="3215" y="51247"/>
                </a:lnTo>
                <a:lnTo>
                  <a:pt x="5420" y="48038"/>
                </a:lnTo>
                <a:lnTo>
                  <a:pt x="9738" y="43638"/>
                </a:lnTo>
                <a:lnTo>
                  <a:pt x="11943" y="38229"/>
                </a:lnTo>
                <a:lnTo>
                  <a:pt x="16353" y="33828"/>
                </a:lnTo>
                <a:lnTo>
                  <a:pt x="18466" y="28419"/>
                </a:lnTo>
                <a:lnTo>
                  <a:pt x="22876" y="24019"/>
                </a:lnTo>
                <a:lnTo>
                  <a:pt x="23978" y="18610"/>
                </a:lnTo>
                <a:lnTo>
                  <a:pt x="25081" y="14209"/>
                </a:lnTo>
                <a:lnTo>
                  <a:pt x="25081" y="6600"/>
                </a:lnTo>
                <a:lnTo>
                  <a:pt x="23978" y="3300"/>
                </a:lnTo>
                <a:lnTo>
                  <a:pt x="21773" y="2200"/>
                </a:lnTo>
                <a:lnTo>
                  <a:pt x="1745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6" name="object 26"/>
          <p:cNvSpPr/>
          <p:nvPr/>
        </p:nvSpPr>
        <p:spPr>
          <a:xfrm>
            <a:off x="8427479" y="4847616"/>
            <a:ext cx="36013" cy="34928"/>
          </a:xfrm>
          <a:custGeom>
            <a:avLst/>
            <a:gdLst/>
            <a:ahLst/>
            <a:cxnLst/>
            <a:rect l="l" t="t" r="r" b="b"/>
            <a:pathLst>
              <a:path w="36013" h="34928">
                <a:moveTo>
                  <a:pt x="27286" y="0"/>
                </a:moveTo>
                <a:lnTo>
                  <a:pt x="22876" y="0"/>
                </a:lnTo>
                <a:lnTo>
                  <a:pt x="19660" y="3300"/>
                </a:lnTo>
                <a:lnTo>
                  <a:pt x="16353" y="7609"/>
                </a:lnTo>
                <a:lnTo>
                  <a:pt x="13137" y="13109"/>
                </a:lnTo>
                <a:lnTo>
                  <a:pt x="10932" y="17418"/>
                </a:lnTo>
                <a:lnTo>
                  <a:pt x="7625" y="20719"/>
                </a:lnTo>
                <a:lnTo>
                  <a:pt x="4409" y="26127"/>
                </a:lnTo>
                <a:lnTo>
                  <a:pt x="0" y="34928"/>
                </a:lnTo>
                <a:lnTo>
                  <a:pt x="4409" y="33828"/>
                </a:lnTo>
                <a:lnTo>
                  <a:pt x="7625" y="31628"/>
                </a:lnTo>
                <a:lnTo>
                  <a:pt x="12035" y="29428"/>
                </a:lnTo>
                <a:lnTo>
                  <a:pt x="18558" y="27228"/>
                </a:lnTo>
                <a:lnTo>
                  <a:pt x="22876" y="25119"/>
                </a:lnTo>
                <a:lnTo>
                  <a:pt x="26183" y="22919"/>
                </a:lnTo>
                <a:lnTo>
                  <a:pt x="30501" y="20719"/>
                </a:lnTo>
                <a:lnTo>
                  <a:pt x="33808" y="17418"/>
                </a:lnTo>
                <a:lnTo>
                  <a:pt x="36013" y="12009"/>
                </a:lnTo>
                <a:lnTo>
                  <a:pt x="36013" y="6509"/>
                </a:lnTo>
                <a:lnTo>
                  <a:pt x="33808" y="4400"/>
                </a:lnTo>
                <a:lnTo>
                  <a:pt x="31604" y="2200"/>
                </a:lnTo>
                <a:lnTo>
                  <a:pt x="2728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7" name="object 27"/>
          <p:cNvSpPr/>
          <p:nvPr/>
        </p:nvSpPr>
        <p:spPr>
          <a:xfrm>
            <a:off x="7679189" y="4849816"/>
            <a:ext cx="436291" cy="236618"/>
          </a:xfrm>
          <a:custGeom>
            <a:avLst/>
            <a:gdLst/>
            <a:ahLst/>
            <a:cxnLst/>
            <a:rect l="l" t="t" r="r" b="b"/>
            <a:pathLst>
              <a:path w="436291" h="236618">
                <a:moveTo>
                  <a:pt x="165820" y="0"/>
                </a:moveTo>
                <a:lnTo>
                  <a:pt x="155989" y="3300"/>
                </a:lnTo>
                <a:lnTo>
                  <a:pt x="147261" y="7609"/>
                </a:lnTo>
                <a:lnTo>
                  <a:pt x="138534" y="10909"/>
                </a:lnTo>
                <a:lnTo>
                  <a:pt x="128703" y="15218"/>
                </a:lnTo>
                <a:lnTo>
                  <a:pt x="119975" y="18518"/>
                </a:lnTo>
                <a:lnTo>
                  <a:pt x="110145" y="22919"/>
                </a:lnTo>
                <a:lnTo>
                  <a:pt x="101417" y="26127"/>
                </a:lnTo>
                <a:lnTo>
                  <a:pt x="92689" y="31628"/>
                </a:lnTo>
                <a:lnTo>
                  <a:pt x="82896" y="34837"/>
                </a:lnTo>
                <a:lnTo>
                  <a:pt x="74168" y="39237"/>
                </a:lnTo>
                <a:lnTo>
                  <a:pt x="64356" y="43638"/>
                </a:lnTo>
                <a:lnTo>
                  <a:pt x="56721" y="47947"/>
                </a:lnTo>
                <a:lnTo>
                  <a:pt x="46900" y="52347"/>
                </a:lnTo>
                <a:lnTo>
                  <a:pt x="38172" y="56656"/>
                </a:lnTo>
                <a:lnTo>
                  <a:pt x="30538" y="62157"/>
                </a:lnTo>
                <a:lnTo>
                  <a:pt x="21810" y="66465"/>
                </a:lnTo>
                <a:lnTo>
                  <a:pt x="14175" y="67566"/>
                </a:lnTo>
                <a:lnTo>
                  <a:pt x="5448" y="71966"/>
                </a:lnTo>
                <a:lnTo>
                  <a:pt x="3270" y="75175"/>
                </a:lnTo>
                <a:lnTo>
                  <a:pt x="0" y="79575"/>
                </a:lnTo>
                <a:lnTo>
                  <a:pt x="0" y="87184"/>
                </a:lnTo>
                <a:lnTo>
                  <a:pt x="1084" y="92685"/>
                </a:lnTo>
                <a:lnTo>
                  <a:pt x="3270" y="98094"/>
                </a:lnTo>
                <a:lnTo>
                  <a:pt x="5448" y="111204"/>
                </a:lnTo>
                <a:lnTo>
                  <a:pt x="18539" y="117713"/>
                </a:lnTo>
                <a:lnTo>
                  <a:pt x="31631" y="125322"/>
                </a:lnTo>
                <a:lnTo>
                  <a:pt x="45807" y="131923"/>
                </a:lnTo>
                <a:lnTo>
                  <a:pt x="61085" y="139532"/>
                </a:lnTo>
                <a:lnTo>
                  <a:pt x="75261" y="147141"/>
                </a:lnTo>
                <a:lnTo>
                  <a:pt x="151579" y="179870"/>
                </a:lnTo>
                <a:lnTo>
                  <a:pt x="166922" y="185371"/>
                </a:lnTo>
                <a:lnTo>
                  <a:pt x="183275" y="192980"/>
                </a:lnTo>
                <a:lnTo>
                  <a:pt x="197424" y="198389"/>
                </a:lnTo>
                <a:lnTo>
                  <a:pt x="212674" y="206090"/>
                </a:lnTo>
                <a:lnTo>
                  <a:pt x="243268" y="219108"/>
                </a:lnTo>
                <a:lnTo>
                  <a:pt x="254201" y="226717"/>
                </a:lnTo>
                <a:lnTo>
                  <a:pt x="266144" y="231118"/>
                </a:lnTo>
                <a:lnTo>
                  <a:pt x="277077" y="234418"/>
                </a:lnTo>
                <a:lnTo>
                  <a:pt x="286907" y="236618"/>
                </a:lnTo>
                <a:lnTo>
                  <a:pt x="297748" y="235518"/>
                </a:lnTo>
                <a:lnTo>
                  <a:pt x="307578" y="234418"/>
                </a:lnTo>
                <a:lnTo>
                  <a:pt x="317409" y="230017"/>
                </a:lnTo>
                <a:lnTo>
                  <a:pt x="328342" y="226717"/>
                </a:lnTo>
                <a:lnTo>
                  <a:pt x="348002" y="213699"/>
                </a:lnTo>
                <a:lnTo>
                  <a:pt x="357741" y="206090"/>
                </a:lnTo>
                <a:lnTo>
                  <a:pt x="367571" y="199489"/>
                </a:lnTo>
                <a:lnTo>
                  <a:pt x="376299" y="190780"/>
                </a:lnTo>
                <a:lnTo>
                  <a:pt x="387232" y="184271"/>
                </a:lnTo>
                <a:lnTo>
                  <a:pt x="397062" y="175561"/>
                </a:lnTo>
                <a:lnTo>
                  <a:pt x="406892" y="168960"/>
                </a:lnTo>
                <a:lnTo>
                  <a:pt x="417733" y="162451"/>
                </a:lnTo>
                <a:lnTo>
                  <a:pt x="427564" y="156951"/>
                </a:lnTo>
                <a:lnTo>
                  <a:pt x="433076" y="150442"/>
                </a:lnTo>
                <a:lnTo>
                  <a:pt x="436291" y="143933"/>
                </a:lnTo>
                <a:lnTo>
                  <a:pt x="436291" y="137332"/>
                </a:lnTo>
                <a:lnTo>
                  <a:pt x="435189" y="130823"/>
                </a:lnTo>
                <a:lnTo>
                  <a:pt x="404687" y="102495"/>
                </a:lnTo>
                <a:lnTo>
                  <a:pt x="395960" y="99194"/>
                </a:lnTo>
                <a:lnTo>
                  <a:pt x="387232" y="94794"/>
                </a:lnTo>
                <a:lnTo>
                  <a:pt x="377401" y="91585"/>
                </a:lnTo>
                <a:lnTo>
                  <a:pt x="368673" y="88285"/>
                </a:lnTo>
                <a:lnTo>
                  <a:pt x="361048" y="87184"/>
                </a:lnTo>
                <a:lnTo>
                  <a:pt x="348002" y="82876"/>
                </a:lnTo>
                <a:lnTo>
                  <a:pt x="333762" y="79575"/>
                </a:lnTo>
                <a:lnTo>
                  <a:pt x="320716" y="74166"/>
                </a:lnTo>
                <a:lnTo>
                  <a:pt x="308681" y="69766"/>
                </a:lnTo>
                <a:lnTo>
                  <a:pt x="295635" y="63257"/>
                </a:lnTo>
                <a:lnTo>
                  <a:pt x="283600" y="56656"/>
                </a:lnTo>
                <a:lnTo>
                  <a:pt x="271565" y="51247"/>
                </a:lnTo>
                <a:lnTo>
                  <a:pt x="260724" y="44646"/>
                </a:lnTo>
                <a:lnTo>
                  <a:pt x="248688" y="38137"/>
                </a:lnTo>
                <a:lnTo>
                  <a:pt x="235642" y="31628"/>
                </a:lnTo>
                <a:lnTo>
                  <a:pt x="224710" y="25027"/>
                </a:lnTo>
                <a:lnTo>
                  <a:pt x="212674" y="18518"/>
                </a:lnTo>
                <a:lnTo>
                  <a:pt x="200731" y="13109"/>
                </a:lnTo>
                <a:lnTo>
                  <a:pt x="189798" y="7609"/>
                </a:lnTo>
                <a:lnTo>
                  <a:pt x="176752" y="3300"/>
                </a:lnTo>
                <a:lnTo>
                  <a:pt x="16582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8" name="object 28"/>
          <p:cNvSpPr/>
          <p:nvPr/>
        </p:nvSpPr>
        <p:spPr>
          <a:xfrm>
            <a:off x="7596284" y="4854125"/>
            <a:ext cx="989399" cy="686909"/>
          </a:xfrm>
          <a:custGeom>
            <a:avLst/>
            <a:gdLst/>
            <a:ahLst/>
            <a:cxnLst/>
            <a:rect l="l" t="t" r="r" b="b"/>
            <a:pathLst>
              <a:path w="989399" h="686909">
                <a:moveTo>
                  <a:pt x="973045" y="0"/>
                </a:moveTo>
                <a:lnTo>
                  <a:pt x="944657" y="19618"/>
                </a:lnTo>
                <a:lnTo>
                  <a:pt x="859583" y="81776"/>
                </a:lnTo>
                <a:lnTo>
                  <a:pt x="831195" y="101394"/>
                </a:lnTo>
                <a:lnTo>
                  <a:pt x="772305" y="142832"/>
                </a:lnTo>
                <a:lnTo>
                  <a:pt x="743916" y="162451"/>
                </a:lnTo>
                <a:lnTo>
                  <a:pt x="685026" y="201781"/>
                </a:lnTo>
                <a:lnTo>
                  <a:pt x="654524" y="219200"/>
                </a:lnTo>
                <a:lnTo>
                  <a:pt x="626136" y="238818"/>
                </a:lnTo>
                <a:lnTo>
                  <a:pt x="595543" y="256237"/>
                </a:lnTo>
                <a:lnTo>
                  <a:pt x="536652" y="291166"/>
                </a:lnTo>
                <a:lnTo>
                  <a:pt x="506151" y="308585"/>
                </a:lnTo>
                <a:lnTo>
                  <a:pt x="481070" y="323803"/>
                </a:lnTo>
                <a:lnTo>
                  <a:pt x="457091" y="339113"/>
                </a:lnTo>
                <a:lnTo>
                  <a:pt x="431918" y="354332"/>
                </a:lnTo>
                <a:lnTo>
                  <a:pt x="383961" y="387060"/>
                </a:lnTo>
                <a:lnTo>
                  <a:pt x="359982" y="402370"/>
                </a:lnTo>
                <a:lnTo>
                  <a:pt x="334901" y="418689"/>
                </a:lnTo>
                <a:lnTo>
                  <a:pt x="310923" y="435099"/>
                </a:lnTo>
                <a:lnTo>
                  <a:pt x="285750" y="450318"/>
                </a:lnTo>
                <a:lnTo>
                  <a:pt x="262873" y="466636"/>
                </a:lnTo>
                <a:lnTo>
                  <a:pt x="237792" y="483046"/>
                </a:lnTo>
                <a:lnTo>
                  <a:pt x="213814" y="499365"/>
                </a:lnTo>
                <a:lnTo>
                  <a:pt x="189835" y="514675"/>
                </a:lnTo>
                <a:lnTo>
                  <a:pt x="165801" y="532094"/>
                </a:lnTo>
                <a:lnTo>
                  <a:pt x="141804" y="548412"/>
                </a:lnTo>
                <a:lnTo>
                  <a:pt x="117807" y="565923"/>
                </a:lnTo>
                <a:lnTo>
                  <a:pt x="111266" y="571331"/>
                </a:lnTo>
                <a:lnTo>
                  <a:pt x="102538" y="577841"/>
                </a:lnTo>
                <a:lnTo>
                  <a:pt x="93810" y="584441"/>
                </a:lnTo>
                <a:lnTo>
                  <a:pt x="82905" y="590950"/>
                </a:lnTo>
                <a:lnTo>
                  <a:pt x="71991" y="596451"/>
                </a:lnTo>
                <a:lnTo>
                  <a:pt x="61085" y="604060"/>
                </a:lnTo>
                <a:lnTo>
                  <a:pt x="50180" y="610569"/>
                </a:lnTo>
                <a:lnTo>
                  <a:pt x="39275" y="618178"/>
                </a:lnTo>
                <a:lnTo>
                  <a:pt x="28360" y="624779"/>
                </a:lnTo>
                <a:lnTo>
                  <a:pt x="19633" y="631288"/>
                </a:lnTo>
                <a:lnTo>
                  <a:pt x="11998" y="638934"/>
                </a:lnTo>
                <a:lnTo>
                  <a:pt x="6550" y="648753"/>
                </a:lnTo>
                <a:lnTo>
                  <a:pt x="1093" y="656380"/>
                </a:lnTo>
                <a:lnTo>
                  <a:pt x="0" y="666199"/>
                </a:lnTo>
                <a:lnTo>
                  <a:pt x="1093" y="674917"/>
                </a:lnTo>
                <a:lnTo>
                  <a:pt x="6550" y="686909"/>
                </a:lnTo>
                <a:lnTo>
                  <a:pt x="10905" y="684727"/>
                </a:lnTo>
                <a:lnTo>
                  <a:pt x="16362" y="681463"/>
                </a:lnTo>
                <a:lnTo>
                  <a:pt x="21819" y="679281"/>
                </a:lnTo>
                <a:lnTo>
                  <a:pt x="30786" y="679281"/>
                </a:lnTo>
                <a:lnTo>
                  <a:pt x="39275" y="671645"/>
                </a:lnTo>
                <a:lnTo>
                  <a:pt x="52357" y="662926"/>
                </a:lnTo>
                <a:lnTo>
                  <a:pt x="64356" y="654198"/>
                </a:lnTo>
                <a:lnTo>
                  <a:pt x="78541" y="646571"/>
                </a:lnTo>
                <a:lnTo>
                  <a:pt x="90540" y="637852"/>
                </a:lnTo>
                <a:lnTo>
                  <a:pt x="103631" y="630188"/>
                </a:lnTo>
                <a:lnTo>
                  <a:pt x="116714" y="621479"/>
                </a:lnTo>
                <a:lnTo>
                  <a:pt x="130899" y="613870"/>
                </a:lnTo>
                <a:lnTo>
                  <a:pt x="154896" y="596451"/>
                </a:lnTo>
                <a:lnTo>
                  <a:pt x="167988" y="587650"/>
                </a:lnTo>
                <a:lnTo>
                  <a:pt x="203983" y="561522"/>
                </a:lnTo>
                <a:lnTo>
                  <a:pt x="214916" y="552813"/>
                </a:lnTo>
                <a:lnTo>
                  <a:pt x="226859" y="543003"/>
                </a:lnTo>
                <a:lnTo>
                  <a:pt x="265078" y="518984"/>
                </a:lnTo>
                <a:lnTo>
                  <a:pt x="304308" y="495056"/>
                </a:lnTo>
                <a:lnTo>
                  <a:pt x="382858" y="444909"/>
                </a:lnTo>
                <a:lnTo>
                  <a:pt x="421077" y="419789"/>
                </a:lnTo>
                <a:lnTo>
                  <a:pt x="460307" y="394761"/>
                </a:lnTo>
                <a:lnTo>
                  <a:pt x="499628" y="368542"/>
                </a:lnTo>
                <a:lnTo>
                  <a:pt x="538857" y="343514"/>
                </a:lnTo>
                <a:lnTo>
                  <a:pt x="617408" y="291166"/>
                </a:lnTo>
                <a:lnTo>
                  <a:pt x="656638" y="266047"/>
                </a:lnTo>
                <a:lnTo>
                  <a:pt x="697061" y="241019"/>
                </a:lnTo>
                <a:lnTo>
                  <a:pt x="736291" y="215899"/>
                </a:lnTo>
                <a:lnTo>
                  <a:pt x="815944" y="166852"/>
                </a:lnTo>
                <a:lnTo>
                  <a:pt x="857378" y="143933"/>
                </a:lnTo>
                <a:lnTo>
                  <a:pt x="866106" y="135223"/>
                </a:lnTo>
                <a:lnTo>
                  <a:pt x="877039" y="126514"/>
                </a:lnTo>
                <a:lnTo>
                  <a:pt x="887880" y="118905"/>
                </a:lnTo>
                <a:lnTo>
                  <a:pt x="902120" y="111204"/>
                </a:lnTo>
                <a:lnTo>
                  <a:pt x="928304" y="93785"/>
                </a:lnTo>
                <a:lnTo>
                  <a:pt x="941349" y="86176"/>
                </a:lnTo>
                <a:lnTo>
                  <a:pt x="955590" y="77467"/>
                </a:lnTo>
                <a:lnTo>
                  <a:pt x="966431" y="67657"/>
                </a:lnTo>
                <a:lnTo>
                  <a:pt x="976261" y="58948"/>
                </a:lnTo>
                <a:lnTo>
                  <a:pt x="982784" y="50147"/>
                </a:lnTo>
                <a:lnTo>
                  <a:pt x="988296" y="40337"/>
                </a:lnTo>
                <a:lnTo>
                  <a:pt x="989399" y="30528"/>
                </a:lnTo>
                <a:lnTo>
                  <a:pt x="988296" y="20719"/>
                </a:lnTo>
                <a:lnTo>
                  <a:pt x="982784" y="9809"/>
                </a:lnTo>
                <a:lnTo>
                  <a:pt x="973045" y="0"/>
                </a:lnTo>
                <a:close/>
              </a:path>
              <a:path w="989399" h="686909">
                <a:moveTo>
                  <a:pt x="30786" y="679281"/>
                </a:moveTo>
                <a:lnTo>
                  <a:pt x="21819" y="679281"/>
                </a:lnTo>
                <a:lnTo>
                  <a:pt x="28360" y="681463"/>
                </a:lnTo>
                <a:lnTo>
                  <a:pt x="30786" y="679281"/>
                </a:lnTo>
                <a:close/>
              </a:path>
            </a:pathLst>
          </a:custGeom>
          <a:solidFill>
            <a:srgbClr val="FFFFC2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9" name="object 29"/>
          <p:cNvSpPr/>
          <p:nvPr/>
        </p:nvSpPr>
        <p:spPr>
          <a:xfrm>
            <a:off x="8148280" y="4878145"/>
            <a:ext cx="122098" cy="94885"/>
          </a:xfrm>
          <a:custGeom>
            <a:avLst/>
            <a:gdLst/>
            <a:ahLst/>
            <a:cxnLst/>
            <a:rect l="l" t="t" r="r" b="b"/>
            <a:pathLst>
              <a:path w="122098" h="94885">
                <a:moveTo>
                  <a:pt x="39229" y="15310"/>
                </a:moveTo>
                <a:lnTo>
                  <a:pt x="25081" y="15310"/>
                </a:lnTo>
                <a:lnTo>
                  <a:pt x="17363" y="16318"/>
                </a:lnTo>
                <a:lnTo>
                  <a:pt x="11943" y="19618"/>
                </a:lnTo>
                <a:lnTo>
                  <a:pt x="7625" y="22919"/>
                </a:lnTo>
                <a:lnTo>
                  <a:pt x="4317" y="27228"/>
                </a:lnTo>
                <a:lnTo>
                  <a:pt x="1010" y="31628"/>
                </a:lnTo>
                <a:lnTo>
                  <a:pt x="1010" y="38137"/>
                </a:lnTo>
                <a:lnTo>
                  <a:pt x="0" y="43638"/>
                </a:lnTo>
                <a:lnTo>
                  <a:pt x="1010" y="51247"/>
                </a:lnTo>
                <a:lnTo>
                  <a:pt x="2113" y="58856"/>
                </a:lnTo>
                <a:lnTo>
                  <a:pt x="6522" y="66465"/>
                </a:lnTo>
                <a:lnTo>
                  <a:pt x="9738" y="73066"/>
                </a:lnTo>
                <a:lnTo>
                  <a:pt x="15250" y="80675"/>
                </a:lnTo>
                <a:lnTo>
                  <a:pt x="19568" y="87184"/>
                </a:lnTo>
                <a:lnTo>
                  <a:pt x="27194" y="94885"/>
                </a:lnTo>
                <a:lnTo>
                  <a:pt x="32706" y="90485"/>
                </a:lnTo>
                <a:lnTo>
                  <a:pt x="38126" y="87184"/>
                </a:lnTo>
                <a:lnTo>
                  <a:pt x="42536" y="81776"/>
                </a:lnTo>
                <a:lnTo>
                  <a:pt x="45752" y="77375"/>
                </a:lnTo>
                <a:lnTo>
                  <a:pt x="45752" y="70866"/>
                </a:lnTo>
                <a:lnTo>
                  <a:pt x="44649" y="65457"/>
                </a:lnTo>
                <a:lnTo>
                  <a:pt x="41434" y="58856"/>
                </a:lnTo>
                <a:lnTo>
                  <a:pt x="38126" y="54547"/>
                </a:lnTo>
                <a:lnTo>
                  <a:pt x="44649" y="53447"/>
                </a:lnTo>
                <a:lnTo>
                  <a:pt x="90053" y="53447"/>
                </a:lnTo>
                <a:lnTo>
                  <a:pt x="88289" y="49047"/>
                </a:lnTo>
                <a:lnTo>
                  <a:pt x="87186" y="45838"/>
                </a:lnTo>
                <a:lnTo>
                  <a:pt x="83971" y="41438"/>
                </a:lnTo>
                <a:lnTo>
                  <a:pt x="82868" y="35937"/>
                </a:lnTo>
                <a:lnTo>
                  <a:pt x="81766" y="32728"/>
                </a:lnTo>
                <a:lnTo>
                  <a:pt x="81766" y="30528"/>
                </a:lnTo>
                <a:lnTo>
                  <a:pt x="113400" y="30528"/>
                </a:lnTo>
                <a:lnTo>
                  <a:pt x="111257" y="26127"/>
                </a:lnTo>
                <a:lnTo>
                  <a:pt x="104642" y="19618"/>
                </a:lnTo>
                <a:lnTo>
                  <a:pt x="101989" y="17418"/>
                </a:lnTo>
                <a:lnTo>
                  <a:pt x="45752" y="17418"/>
                </a:lnTo>
                <a:lnTo>
                  <a:pt x="39229" y="15310"/>
                </a:lnTo>
                <a:close/>
              </a:path>
              <a:path w="122098" h="94885">
                <a:moveTo>
                  <a:pt x="90053" y="53447"/>
                </a:moveTo>
                <a:lnTo>
                  <a:pt x="44649" y="53447"/>
                </a:lnTo>
                <a:lnTo>
                  <a:pt x="51264" y="54547"/>
                </a:lnTo>
                <a:lnTo>
                  <a:pt x="57787" y="56656"/>
                </a:lnTo>
                <a:lnTo>
                  <a:pt x="76345" y="88285"/>
                </a:lnTo>
                <a:lnTo>
                  <a:pt x="81766" y="86176"/>
                </a:lnTo>
                <a:lnTo>
                  <a:pt x="87186" y="85076"/>
                </a:lnTo>
                <a:lnTo>
                  <a:pt x="89391" y="81776"/>
                </a:lnTo>
                <a:lnTo>
                  <a:pt x="92699" y="78475"/>
                </a:lnTo>
                <a:lnTo>
                  <a:pt x="94812" y="70866"/>
                </a:lnTo>
                <a:lnTo>
                  <a:pt x="93801" y="63257"/>
                </a:lnTo>
                <a:lnTo>
                  <a:pt x="91596" y="58856"/>
                </a:lnTo>
                <a:lnTo>
                  <a:pt x="90494" y="54547"/>
                </a:lnTo>
                <a:lnTo>
                  <a:pt x="90053" y="53447"/>
                </a:lnTo>
                <a:close/>
              </a:path>
              <a:path w="122098" h="94885">
                <a:moveTo>
                  <a:pt x="113400" y="30528"/>
                </a:moveTo>
                <a:lnTo>
                  <a:pt x="81766" y="30528"/>
                </a:lnTo>
                <a:lnTo>
                  <a:pt x="87186" y="35937"/>
                </a:lnTo>
                <a:lnTo>
                  <a:pt x="93801" y="43638"/>
                </a:lnTo>
                <a:lnTo>
                  <a:pt x="95914" y="46847"/>
                </a:lnTo>
                <a:lnTo>
                  <a:pt x="99221" y="50147"/>
                </a:lnTo>
                <a:lnTo>
                  <a:pt x="101426" y="54547"/>
                </a:lnTo>
                <a:lnTo>
                  <a:pt x="103539" y="58856"/>
                </a:lnTo>
                <a:lnTo>
                  <a:pt x="104642" y="61056"/>
                </a:lnTo>
                <a:lnTo>
                  <a:pt x="104642" y="66465"/>
                </a:lnTo>
                <a:lnTo>
                  <a:pt x="103539" y="71966"/>
                </a:lnTo>
                <a:lnTo>
                  <a:pt x="111257" y="67566"/>
                </a:lnTo>
                <a:lnTo>
                  <a:pt x="116677" y="63257"/>
                </a:lnTo>
                <a:lnTo>
                  <a:pt x="119985" y="57756"/>
                </a:lnTo>
                <a:lnTo>
                  <a:pt x="122098" y="52347"/>
                </a:lnTo>
                <a:lnTo>
                  <a:pt x="119985" y="45838"/>
                </a:lnTo>
                <a:lnTo>
                  <a:pt x="118882" y="39237"/>
                </a:lnTo>
                <a:lnTo>
                  <a:pt x="114472" y="32728"/>
                </a:lnTo>
                <a:lnTo>
                  <a:pt x="113400" y="30528"/>
                </a:lnTo>
                <a:close/>
              </a:path>
              <a:path w="122098" h="94885">
                <a:moveTo>
                  <a:pt x="68720" y="0"/>
                </a:moveTo>
                <a:lnTo>
                  <a:pt x="62105" y="0"/>
                </a:lnTo>
                <a:lnTo>
                  <a:pt x="51264" y="4400"/>
                </a:lnTo>
                <a:lnTo>
                  <a:pt x="45752" y="7609"/>
                </a:lnTo>
                <a:lnTo>
                  <a:pt x="42536" y="10909"/>
                </a:lnTo>
                <a:lnTo>
                  <a:pt x="45752" y="17418"/>
                </a:lnTo>
                <a:lnTo>
                  <a:pt x="101989" y="17418"/>
                </a:lnTo>
                <a:lnTo>
                  <a:pt x="98119" y="14209"/>
                </a:lnTo>
                <a:lnTo>
                  <a:pt x="91596" y="8709"/>
                </a:lnTo>
                <a:lnTo>
                  <a:pt x="83971" y="5408"/>
                </a:lnTo>
                <a:lnTo>
                  <a:pt x="76345" y="1100"/>
                </a:lnTo>
                <a:lnTo>
                  <a:pt x="68720" y="0"/>
                </a:lnTo>
                <a:close/>
              </a:path>
            </a:pathLst>
          </a:custGeom>
          <a:solidFill>
            <a:srgbClr val="FFD5C8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0" name="object 30"/>
          <p:cNvSpPr/>
          <p:nvPr/>
        </p:nvSpPr>
        <p:spPr>
          <a:xfrm>
            <a:off x="7777391" y="4887954"/>
            <a:ext cx="115575" cy="71966"/>
          </a:xfrm>
          <a:custGeom>
            <a:avLst/>
            <a:gdLst/>
            <a:ahLst/>
            <a:cxnLst/>
            <a:rect l="l" t="t" r="r" b="b"/>
            <a:pathLst>
              <a:path w="115575" h="71966">
                <a:moveTo>
                  <a:pt x="101426" y="0"/>
                </a:moveTo>
                <a:lnTo>
                  <a:pt x="95914" y="3300"/>
                </a:lnTo>
                <a:lnTo>
                  <a:pt x="90494" y="7609"/>
                </a:lnTo>
                <a:lnTo>
                  <a:pt x="85073" y="12009"/>
                </a:lnTo>
                <a:lnTo>
                  <a:pt x="79561" y="16318"/>
                </a:lnTo>
                <a:lnTo>
                  <a:pt x="66515" y="25119"/>
                </a:lnTo>
                <a:lnTo>
                  <a:pt x="46854" y="38137"/>
                </a:lnTo>
                <a:lnTo>
                  <a:pt x="40331" y="42538"/>
                </a:lnTo>
                <a:lnTo>
                  <a:pt x="32706" y="46847"/>
                </a:lnTo>
                <a:lnTo>
                  <a:pt x="26183" y="52347"/>
                </a:lnTo>
                <a:lnTo>
                  <a:pt x="19568" y="55648"/>
                </a:lnTo>
                <a:lnTo>
                  <a:pt x="11943" y="59956"/>
                </a:lnTo>
                <a:lnTo>
                  <a:pt x="6522" y="63257"/>
                </a:lnTo>
                <a:lnTo>
                  <a:pt x="0" y="67566"/>
                </a:lnTo>
                <a:lnTo>
                  <a:pt x="4317" y="69766"/>
                </a:lnTo>
                <a:lnTo>
                  <a:pt x="9830" y="71966"/>
                </a:lnTo>
                <a:lnTo>
                  <a:pt x="20671" y="67566"/>
                </a:lnTo>
                <a:lnTo>
                  <a:pt x="25081" y="64357"/>
                </a:lnTo>
                <a:lnTo>
                  <a:pt x="30501" y="59956"/>
                </a:lnTo>
                <a:lnTo>
                  <a:pt x="35922" y="56656"/>
                </a:lnTo>
                <a:lnTo>
                  <a:pt x="41434" y="55648"/>
                </a:lnTo>
                <a:lnTo>
                  <a:pt x="45752" y="51247"/>
                </a:lnTo>
                <a:lnTo>
                  <a:pt x="53377" y="46847"/>
                </a:lnTo>
                <a:lnTo>
                  <a:pt x="57787" y="44738"/>
                </a:lnTo>
                <a:lnTo>
                  <a:pt x="63208" y="42538"/>
                </a:lnTo>
                <a:lnTo>
                  <a:pt x="67617" y="40337"/>
                </a:lnTo>
                <a:lnTo>
                  <a:pt x="73038" y="39237"/>
                </a:lnTo>
                <a:lnTo>
                  <a:pt x="77448" y="37037"/>
                </a:lnTo>
                <a:lnTo>
                  <a:pt x="82868" y="33828"/>
                </a:lnTo>
                <a:lnTo>
                  <a:pt x="87278" y="31628"/>
                </a:lnTo>
                <a:lnTo>
                  <a:pt x="92699" y="29428"/>
                </a:lnTo>
                <a:lnTo>
                  <a:pt x="97017" y="27228"/>
                </a:lnTo>
                <a:lnTo>
                  <a:pt x="101426" y="25119"/>
                </a:lnTo>
                <a:lnTo>
                  <a:pt x="104642" y="22919"/>
                </a:lnTo>
                <a:lnTo>
                  <a:pt x="109052" y="20719"/>
                </a:lnTo>
                <a:lnTo>
                  <a:pt x="114472" y="14209"/>
                </a:lnTo>
                <a:lnTo>
                  <a:pt x="115575" y="8709"/>
                </a:lnTo>
                <a:lnTo>
                  <a:pt x="111257" y="4400"/>
                </a:lnTo>
                <a:lnTo>
                  <a:pt x="106847" y="2200"/>
                </a:lnTo>
                <a:lnTo>
                  <a:pt x="10142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1" name="object 31"/>
          <p:cNvSpPr/>
          <p:nvPr/>
        </p:nvSpPr>
        <p:spPr>
          <a:xfrm>
            <a:off x="7774084" y="4895563"/>
            <a:ext cx="37116" cy="21819"/>
          </a:xfrm>
          <a:custGeom>
            <a:avLst/>
            <a:gdLst/>
            <a:ahLst/>
            <a:cxnLst/>
            <a:rect l="l" t="t" r="r" b="b"/>
            <a:pathLst>
              <a:path w="37116" h="21819">
                <a:moveTo>
                  <a:pt x="29490" y="0"/>
                </a:moveTo>
                <a:lnTo>
                  <a:pt x="21865" y="5500"/>
                </a:lnTo>
                <a:lnTo>
                  <a:pt x="14148" y="10909"/>
                </a:lnTo>
                <a:lnTo>
                  <a:pt x="6522" y="15310"/>
                </a:lnTo>
                <a:lnTo>
                  <a:pt x="0" y="21819"/>
                </a:lnTo>
                <a:lnTo>
                  <a:pt x="2204" y="21819"/>
                </a:lnTo>
                <a:lnTo>
                  <a:pt x="3307" y="20719"/>
                </a:lnTo>
                <a:lnTo>
                  <a:pt x="7625" y="19618"/>
                </a:lnTo>
                <a:lnTo>
                  <a:pt x="13137" y="17510"/>
                </a:lnTo>
                <a:lnTo>
                  <a:pt x="19660" y="16410"/>
                </a:lnTo>
                <a:lnTo>
                  <a:pt x="23978" y="14209"/>
                </a:lnTo>
                <a:lnTo>
                  <a:pt x="29490" y="10909"/>
                </a:lnTo>
                <a:lnTo>
                  <a:pt x="33808" y="8709"/>
                </a:lnTo>
                <a:lnTo>
                  <a:pt x="37116" y="7700"/>
                </a:lnTo>
                <a:lnTo>
                  <a:pt x="37116" y="4400"/>
                </a:lnTo>
                <a:lnTo>
                  <a:pt x="36013" y="2200"/>
                </a:lnTo>
                <a:lnTo>
                  <a:pt x="33808" y="1100"/>
                </a:lnTo>
                <a:lnTo>
                  <a:pt x="2949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2" name="object 32"/>
          <p:cNvSpPr/>
          <p:nvPr/>
        </p:nvSpPr>
        <p:spPr>
          <a:xfrm>
            <a:off x="7826451" y="4908673"/>
            <a:ext cx="103631" cy="68666"/>
          </a:xfrm>
          <a:custGeom>
            <a:avLst/>
            <a:gdLst/>
            <a:ahLst/>
            <a:cxnLst/>
            <a:rect l="l" t="t" r="r" b="b"/>
            <a:pathLst>
              <a:path w="103631" h="68666">
                <a:moveTo>
                  <a:pt x="87278" y="0"/>
                </a:moveTo>
                <a:lnTo>
                  <a:pt x="83971" y="4400"/>
                </a:lnTo>
                <a:lnTo>
                  <a:pt x="80755" y="9809"/>
                </a:lnTo>
                <a:lnTo>
                  <a:pt x="76345" y="14209"/>
                </a:lnTo>
                <a:lnTo>
                  <a:pt x="73038" y="18518"/>
                </a:lnTo>
                <a:lnTo>
                  <a:pt x="66515" y="21819"/>
                </a:lnTo>
                <a:lnTo>
                  <a:pt x="61095" y="26127"/>
                </a:lnTo>
                <a:lnTo>
                  <a:pt x="55582" y="29428"/>
                </a:lnTo>
                <a:lnTo>
                  <a:pt x="50162" y="33828"/>
                </a:lnTo>
                <a:lnTo>
                  <a:pt x="42536" y="35937"/>
                </a:lnTo>
                <a:lnTo>
                  <a:pt x="37116" y="39237"/>
                </a:lnTo>
                <a:lnTo>
                  <a:pt x="29490" y="42538"/>
                </a:lnTo>
                <a:lnTo>
                  <a:pt x="23978" y="46847"/>
                </a:lnTo>
                <a:lnTo>
                  <a:pt x="17455" y="50147"/>
                </a:lnTo>
                <a:lnTo>
                  <a:pt x="10932" y="54547"/>
                </a:lnTo>
                <a:lnTo>
                  <a:pt x="4317" y="58856"/>
                </a:lnTo>
                <a:lnTo>
                  <a:pt x="0" y="63257"/>
                </a:lnTo>
                <a:lnTo>
                  <a:pt x="5420" y="67566"/>
                </a:lnTo>
                <a:lnTo>
                  <a:pt x="14148" y="68666"/>
                </a:lnTo>
                <a:lnTo>
                  <a:pt x="21773" y="67566"/>
                </a:lnTo>
                <a:lnTo>
                  <a:pt x="27286" y="63257"/>
                </a:lnTo>
                <a:lnTo>
                  <a:pt x="32706" y="56656"/>
                </a:lnTo>
                <a:lnTo>
                  <a:pt x="40331" y="52347"/>
                </a:lnTo>
                <a:lnTo>
                  <a:pt x="49059" y="45838"/>
                </a:lnTo>
                <a:lnTo>
                  <a:pt x="59992" y="41438"/>
                </a:lnTo>
                <a:lnTo>
                  <a:pt x="64310" y="38137"/>
                </a:lnTo>
                <a:lnTo>
                  <a:pt x="69822" y="35937"/>
                </a:lnTo>
                <a:lnTo>
                  <a:pt x="74140" y="33828"/>
                </a:lnTo>
                <a:lnTo>
                  <a:pt x="79653" y="31628"/>
                </a:lnTo>
                <a:lnTo>
                  <a:pt x="83971" y="28328"/>
                </a:lnTo>
                <a:lnTo>
                  <a:pt x="88381" y="26127"/>
                </a:lnTo>
                <a:lnTo>
                  <a:pt x="92699" y="24019"/>
                </a:lnTo>
                <a:lnTo>
                  <a:pt x="96006" y="21819"/>
                </a:lnTo>
                <a:lnTo>
                  <a:pt x="101426" y="16318"/>
                </a:lnTo>
                <a:lnTo>
                  <a:pt x="103631" y="10909"/>
                </a:lnTo>
                <a:lnTo>
                  <a:pt x="101426" y="7609"/>
                </a:lnTo>
                <a:lnTo>
                  <a:pt x="98211" y="5408"/>
                </a:lnTo>
                <a:lnTo>
                  <a:pt x="93801" y="2200"/>
                </a:lnTo>
                <a:lnTo>
                  <a:pt x="8727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3" name="object 33"/>
          <p:cNvSpPr/>
          <p:nvPr/>
        </p:nvSpPr>
        <p:spPr>
          <a:xfrm>
            <a:off x="8334780" y="4908673"/>
            <a:ext cx="21773" cy="27228"/>
          </a:xfrm>
          <a:custGeom>
            <a:avLst/>
            <a:gdLst/>
            <a:ahLst/>
            <a:cxnLst/>
            <a:rect l="l" t="t" r="r" b="b"/>
            <a:pathLst>
              <a:path w="21773" h="27228">
                <a:moveTo>
                  <a:pt x="18558" y="0"/>
                </a:moveTo>
                <a:lnTo>
                  <a:pt x="14148" y="0"/>
                </a:lnTo>
                <a:lnTo>
                  <a:pt x="9830" y="2200"/>
                </a:lnTo>
                <a:lnTo>
                  <a:pt x="6522" y="5408"/>
                </a:lnTo>
                <a:lnTo>
                  <a:pt x="3215" y="7609"/>
                </a:lnTo>
                <a:lnTo>
                  <a:pt x="2204" y="12009"/>
                </a:lnTo>
                <a:lnTo>
                  <a:pt x="0" y="18518"/>
                </a:lnTo>
                <a:lnTo>
                  <a:pt x="1102" y="24019"/>
                </a:lnTo>
                <a:lnTo>
                  <a:pt x="3215" y="26127"/>
                </a:lnTo>
                <a:lnTo>
                  <a:pt x="7625" y="27228"/>
                </a:lnTo>
                <a:lnTo>
                  <a:pt x="9830" y="25119"/>
                </a:lnTo>
                <a:lnTo>
                  <a:pt x="13045" y="24019"/>
                </a:lnTo>
                <a:lnTo>
                  <a:pt x="17455" y="20719"/>
                </a:lnTo>
                <a:lnTo>
                  <a:pt x="21773" y="16318"/>
                </a:lnTo>
                <a:lnTo>
                  <a:pt x="17455" y="16318"/>
                </a:lnTo>
                <a:lnTo>
                  <a:pt x="15250" y="15310"/>
                </a:lnTo>
                <a:lnTo>
                  <a:pt x="14148" y="13109"/>
                </a:lnTo>
                <a:lnTo>
                  <a:pt x="14148" y="10909"/>
                </a:lnTo>
                <a:lnTo>
                  <a:pt x="15250" y="4400"/>
                </a:lnTo>
                <a:lnTo>
                  <a:pt x="1855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4" name="object 34"/>
          <p:cNvSpPr/>
          <p:nvPr/>
        </p:nvSpPr>
        <p:spPr>
          <a:xfrm>
            <a:off x="7863568" y="4929392"/>
            <a:ext cx="106847" cy="74166"/>
          </a:xfrm>
          <a:custGeom>
            <a:avLst/>
            <a:gdLst/>
            <a:ahLst/>
            <a:cxnLst/>
            <a:rect l="l" t="t" r="r" b="b"/>
            <a:pathLst>
              <a:path w="106847" h="74166">
                <a:moveTo>
                  <a:pt x="91596" y="0"/>
                </a:moveTo>
                <a:lnTo>
                  <a:pt x="85073" y="3300"/>
                </a:lnTo>
                <a:lnTo>
                  <a:pt x="79561" y="7609"/>
                </a:lnTo>
                <a:lnTo>
                  <a:pt x="73038" y="12009"/>
                </a:lnTo>
                <a:lnTo>
                  <a:pt x="62105" y="20719"/>
                </a:lnTo>
                <a:lnTo>
                  <a:pt x="55582" y="24019"/>
                </a:lnTo>
                <a:lnTo>
                  <a:pt x="49059" y="28328"/>
                </a:lnTo>
                <a:lnTo>
                  <a:pt x="43639" y="32728"/>
                </a:lnTo>
                <a:lnTo>
                  <a:pt x="37024" y="35937"/>
                </a:lnTo>
                <a:lnTo>
                  <a:pt x="30501" y="40337"/>
                </a:lnTo>
                <a:lnTo>
                  <a:pt x="25081" y="44738"/>
                </a:lnTo>
                <a:lnTo>
                  <a:pt x="19568" y="50147"/>
                </a:lnTo>
                <a:lnTo>
                  <a:pt x="14148" y="54547"/>
                </a:lnTo>
                <a:lnTo>
                  <a:pt x="8727" y="59956"/>
                </a:lnTo>
                <a:lnTo>
                  <a:pt x="4317" y="65457"/>
                </a:lnTo>
                <a:lnTo>
                  <a:pt x="0" y="71966"/>
                </a:lnTo>
                <a:lnTo>
                  <a:pt x="6522" y="74166"/>
                </a:lnTo>
                <a:lnTo>
                  <a:pt x="14148" y="74166"/>
                </a:lnTo>
                <a:lnTo>
                  <a:pt x="21773" y="70866"/>
                </a:lnTo>
                <a:lnTo>
                  <a:pt x="29399" y="68666"/>
                </a:lnTo>
                <a:lnTo>
                  <a:pt x="33808" y="62157"/>
                </a:lnTo>
                <a:lnTo>
                  <a:pt x="40331" y="56656"/>
                </a:lnTo>
                <a:lnTo>
                  <a:pt x="43639" y="53447"/>
                </a:lnTo>
                <a:lnTo>
                  <a:pt x="47957" y="51247"/>
                </a:lnTo>
                <a:lnTo>
                  <a:pt x="52367" y="49047"/>
                </a:lnTo>
                <a:lnTo>
                  <a:pt x="56685" y="46847"/>
                </a:lnTo>
                <a:lnTo>
                  <a:pt x="62105" y="43638"/>
                </a:lnTo>
                <a:lnTo>
                  <a:pt x="66515" y="41438"/>
                </a:lnTo>
                <a:lnTo>
                  <a:pt x="70833" y="39237"/>
                </a:lnTo>
                <a:lnTo>
                  <a:pt x="75243" y="37037"/>
                </a:lnTo>
                <a:lnTo>
                  <a:pt x="79561" y="34928"/>
                </a:lnTo>
                <a:lnTo>
                  <a:pt x="83971" y="33828"/>
                </a:lnTo>
                <a:lnTo>
                  <a:pt x="88289" y="31628"/>
                </a:lnTo>
                <a:lnTo>
                  <a:pt x="92699" y="29428"/>
                </a:lnTo>
                <a:lnTo>
                  <a:pt x="98119" y="26127"/>
                </a:lnTo>
                <a:lnTo>
                  <a:pt x="102529" y="21819"/>
                </a:lnTo>
                <a:lnTo>
                  <a:pt x="104642" y="18518"/>
                </a:lnTo>
                <a:lnTo>
                  <a:pt x="106847" y="15218"/>
                </a:lnTo>
                <a:lnTo>
                  <a:pt x="105744" y="10909"/>
                </a:lnTo>
                <a:lnTo>
                  <a:pt x="103631" y="7609"/>
                </a:lnTo>
                <a:lnTo>
                  <a:pt x="100324" y="5408"/>
                </a:lnTo>
                <a:lnTo>
                  <a:pt x="98119" y="3300"/>
                </a:lnTo>
                <a:lnTo>
                  <a:pt x="94903" y="1100"/>
                </a:lnTo>
                <a:lnTo>
                  <a:pt x="9159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5" name="object 35"/>
          <p:cNvSpPr/>
          <p:nvPr/>
        </p:nvSpPr>
        <p:spPr>
          <a:xfrm>
            <a:off x="7905001" y="4950111"/>
            <a:ext cx="115575" cy="79575"/>
          </a:xfrm>
          <a:custGeom>
            <a:avLst/>
            <a:gdLst/>
            <a:ahLst/>
            <a:cxnLst/>
            <a:rect l="l" t="t" r="r" b="b"/>
            <a:pathLst>
              <a:path w="115575" h="79575">
                <a:moveTo>
                  <a:pt x="97108" y="0"/>
                </a:moveTo>
                <a:lnTo>
                  <a:pt x="91596" y="0"/>
                </a:lnTo>
                <a:lnTo>
                  <a:pt x="85073" y="5408"/>
                </a:lnTo>
                <a:lnTo>
                  <a:pt x="79653" y="12009"/>
                </a:lnTo>
                <a:lnTo>
                  <a:pt x="71935" y="17418"/>
                </a:lnTo>
                <a:lnTo>
                  <a:pt x="63208" y="22919"/>
                </a:lnTo>
                <a:lnTo>
                  <a:pt x="58890" y="26127"/>
                </a:lnTo>
                <a:lnTo>
                  <a:pt x="54480" y="28328"/>
                </a:lnTo>
                <a:lnTo>
                  <a:pt x="50162" y="30528"/>
                </a:lnTo>
                <a:lnTo>
                  <a:pt x="45752" y="33828"/>
                </a:lnTo>
                <a:lnTo>
                  <a:pt x="40331" y="35937"/>
                </a:lnTo>
                <a:lnTo>
                  <a:pt x="36013" y="39237"/>
                </a:lnTo>
                <a:lnTo>
                  <a:pt x="31604" y="42538"/>
                </a:lnTo>
                <a:lnTo>
                  <a:pt x="28388" y="46847"/>
                </a:lnTo>
                <a:lnTo>
                  <a:pt x="22876" y="49047"/>
                </a:lnTo>
                <a:lnTo>
                  <a:pt x="18558" y="51247"/>
                </a:lnTo>
                <a:lnTo>
                  <a:pt x="10932" y="58856"/>
                </a:lnTo>
                <a:lnTo>
                  <a:pt x="7625" y="63257"/>
                </a:lnTo>
                <a:lnTo>
                  <a:pt x="4317" y="67566"/>
                </a:lnTo>
                <a:lnTo>
                  <a:pt x="1102" y="71966"/>
                </a:lnTo>
                <a:lnTo>
                  <a:pt x="0" y="77375"/>
                </a:lnTo>
                <a:lnTo>
                  <a:pt x="4317" y="78475"/>
                </a:lnTo>
                <a:lnTo>
                  <a:pt x="9830" y="79575"/>
                </a:lnTo>
                <a:lnTo>
                  <a:pt x="15250" y="78475"/>
                </a:lnTo>
                <a:lnTo>
                  <a:pt x="20671" y="78475"/>
                </a:lnTo>
                <a:lnTo>
                  <a:pt x="25081" y="76275"/>
                </a:lnTo>
                <a:lnTo>
                  <a:pt x="30501" y="74166"/>
                </a:lnTo>
                <a:lnTo>
                  <a:pt x="36013" y="70866"/>
                </a:lnTo>
                <a:lnTo>
                  <a:pt x="40331" y="68666"/>
                </a:lnTo>
                <a:lnTo>
                  <a:pt x="44741" y="62157"/>
                </a:lnTo>
                <a:lnTo>
                  <a:pt x="51264" y="56656"/>
                </a:lnTo>
                <a:lnTo>
                  <a:pt x="53469" y="54547"/>
                </a:lnTo>
                <a:lnTo>
                  <a:pt x="56685" y="51247"/>
                </a:lnTo>
                <a:lnTo>
                  <a:pt x="61095" y="49047"/>
                </a:lnTo>
                <a:lnTo>
                  <a:pt x="66515" y="46847"/>
                </a:lnTo>
                <a:lnTo>
                  <a:pt x="74140" y="41438"/>
                </a:lnTo>
                <a:lnTo>
                  <a:pt x="81766" y="35937"/>
                </a:lnTo>
                <a:lnTo>
                  <a:pt x="86176" y="33828"/>
                </a:lnTo>
                <a:lnTo>
                  <a:pt x="90494" y="31628"/>
                </a:lnTo>
                <a:lnTo>
                  <a:pt x="94903" y="29428"/>
                </a:lnTo>
                <a:lnTo>
                  <a:pt x="98119" y="27228"/>
                </a:lnTo>
                <a:lnTo>
                  <a:pt x="110154" y="17418"/>
                </a:lnTo>
                <a:lnTo>
                  <a:pt x="112359" y="13109"/>
                </a:lnTo>
                <a:lnTo>
                  <a:pt x="115575" y="10909"/>
                </a:lnTo>
                <a:lnTo>
                  <a:pt x="113462" y="6509"/>
                </a:lnTo>
                <a:lnTo>
                  <a:pt x="110154" y="3300"/>
                </a:lnTo>
                <a:lnTo>
                  <a:pt x="105836" y="2200"/>
                </a:lnTo>
                <a:lnTo>
                  <a:pt x="102529" y="1100"/>
                </a:lnTo>
                <a:lnTo>
                  <a:pt x="9710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6" name="object 36"/>
          <p:cNvSpPr/>
          <p:nvPr/>
        </p:nvSpPr>
        <p:spPr>
          <a:xfrm>
            <a:off x="7956267" y="4966430"/>
            <a:ext cx="104734" cy="89476"/>
          </a:xfrm>
          <a:custGeom>
            <a:avLst/>
            <a:gdLst/>
            <a:ahLst/>
            <a:cxnLst/>
            <a:rect l="l" t="t" r="r" b="b"/>
            <a:pathLst>
              <a:path w="104734" h="89476">
                <a:moveTo>
                  <a:pt x="80663" y="0"/>
                </a:moveTo>
                <a:lnTo>
                  <a:pt x="80663" y="6600"/>
                </a:lnTo>
                <a:lnTo>
                  <a:pt x="78550" y="14209"/>
                </a:lnTo>
                <a:lnTo>
                  <a:pt x="74140" y="20719"/>
                </a:lnTo>
                <a:lnTo>
                  <a:pt x="69822" y="27319"/>
                </a:lnTo>
                <a:lnTo>
                  <a:pt x="65412" y="30528"/>
                </a:lnTo>
                <a:lnTo>
                  <a:pt x="61094" y="33828"/>
                </a:lnTo>
                <a:lnTo>
                  <a:pt x="55582" y="37129"/>
                </a:lnTo>
                <a:lnTo>
                  <a:pt x="51264" y="40337"/>
                </a:lnTo>
                <a:lnTo>
                  <a:pt x="45844" y="42538"/>
                </a:lnTo>
                <a:lnTo>
                  <a:pt x="40331" y="45838"/>
                </a:lnTo>
                <a:lnTo>
                  <a:pt x="34911" y="48038"/>
                </a:lnTo>
                <a:lnTo>
                  <a:pt x="30501" y="52347"/>
                </a:lnTo>
                <a:lnTo>
                  <a:pt x="25081" y="54547"/>
                </a:lnTo>
                <a:lnTo>
                  <a:pt x="19660" y="58948"/>
                </a:lnTo>
                <a:lnTo>
                  <a:pt x="15250" y="61056"/>
                </a:lnTo>
                <a:lnTo>
                  <a:pt x="10932" y="65457"/>
                </a:lnTo>
                <a:lnTo>
                  <a:pt x="6522" y="68757"/>
                </a:lnTo>
                <a:lnTo>
                  <a:pt x="4317" y="74166"/>
                </a:lnTo>
                <a:lnTo>
                  <a:pt x="1102" y="78567"/>
                </a:lnTo>
                <a:lnTo>
                  <a:pt x="0" y="83976"/>
                </a:lnTo>
                <a:lnTo>
                  <a:pt x="4317" y="83976"/>
                </a:lnTo>
                <a:lnTo>
                  <a:pt x="8727" y="85076"/>
                </a:lnTo>
                <a:lnTo>
                  <a:pt x="11943" y="86176"/>
                </a:lnTo>
                <a:lnTo>
                  <a:pt x="15250" y="89476"/>
                </a:lnTo>
                <a:lnTo>
                  <a:pt x="17455" y="85076"/>
                </a:lnTo>
                <a:lnTo>
                  <a:pt x="21773" y="81776"/>
                </a:lnTo>
                <a:lnTo>
                  <a:pt x="25081" y="77467"/>
                </a:lnTo>
                <a:lnTo>
                  <a:pt x="30501" y="74166"/>
                </a:lnTo>
                <a:lnTo>
                  <a:pt x="36013" y="70866"/>
                </a:lnTo>
                <a:lnTo>
                  <a:pt x="41434" y="66557"/>
                </a:lnTo>
                <a:lnTo>
                  <a:pt x="46854" y="63257"/>
                </a:lnTo>
                <a:lnTo>
                  <a:pt x="53469" y="59956"/>
                </a:lnTo>
                <a:lnTo>
                  <a:pt x="58890" y="55648"/>
                </a:lnTo>
                <a:lnTo>
                  <a:pt x="64310" y="52347"/>
                </a:lnTo>
                <a:lnTo>
                  <a:pt x="69822" y="48038"/>
                </a:lnTo>
                <a:lnTo>
                  <a:pt x="76345" y="45838"/>
                </a:lnTo>
                <a:lnTo>
                  <a:pt x="81766" y="41438"/>
                </a:lnTo>
                <a:lnTo>
                  <a:pt x="87278" y="38229"/>
                </a:lnTo>
                <a:lnTo>
                  <a:pt x="91596" y="34928"/>
                </a:lnTo>
                <a:lnTo>
                  <a:pt x="96006" y="31628"/>
                </a:lnTo>
                <a:lnTo>
                  <a:pt x="99221" y="26219"/>
                </a:lnTo>
                <a:lnTo>
                  <a:pt x="102529" y="21819"/>
                </a:lnTo>
                <a:lnTo>
                  <a:pt x="104734" y="17510"/>
                </a:lnTo>
                <a:lnTo>
                  <a:pt x="89391" y="2200"/>
                </a:lnTo>
                <a:lnTo>
                  <a:pt x="806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7" name="object 37"/>
          <p:cNvSpPr/>
          <p:nvPr/>
        </p:nvSpPr>
        <p:spPr>
          <a:xfrm>
            <a:off x="7632279" y="5018777"/>
            <a:ext cx="29454" cy="27228"/>
          </a:xfrm>
          <a:custGeom>
            <a:avLst/>
            <a:gdLst/>
            <a:ahLst/>
            <a:cxnLst/>
            <a:rect l="l" t="t" r="r" b="b"/>
            <a:pathLst>
              <a:path w="29454" h="27228">
                <a:moveTo>
                  <a:pt x="0" y="0"/>
                </a:moveTo>
                <a:lnTo>
                  <a:pt x="0" y="6600"/>
                </a:lnTo>
                <a:lnTo>
                  <a:pt x="5457" y="13109"/>
                </a:lnTo>
                <a:lnTo>
                  <a:pt x="11998" y="16410"/>
                </a:lnTo>
                <a:lnTo>
                  <a:pt x="17455" y="20719"/>
                </a:lnTo>
                <a:lnTo>
                  <a:pt x="23997" y="24019"/>
                </a:lnTo>
                <a:lnTo>
                  <a:pt x="29454" y="27228"/>
                </a:lnTo>
                <a:lnTo>
                  <a:pt x="25090" y="18518"/>
                </a:lnTo>
                <a:lnTo>
                  <a:pt x="19633" y="13109"/>
                </a:lnTo>
                <a:lnTo>
                  <a:pt x="14185" y="8709"/>
                </a:lnTo>
                <a:lnTo>
                  <a:pt x="9821" y="4400"/>
                </a:lnTo>
                <a:lnTo>
                  <a:pt x="4363" y="11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8" name="object 38"/>
          <p:cNvSpPr/>
          <p:nvPr/>
        </p:nvSpPr>
        <p:spPr>
          <a:xfrm>
            <a:off x="7589742" y="5018777"/>
            <a:ext cx="927220" cy="1221130"/>
          </a:xfrm>
          <a:custGeom>
            <a:avLst/>
            <a:gdLst/>
            <a:ahLst/>
            <a:cxnLst/>
            <a:rect l="l" t="t" r="r" b="b"/>
            <a:pathLst>
              <a:path w="927220" h="1221130">
                <a:moveTo>
                  <a:pt x="826803" y="50147"/>
                </a:moveTo>
                <a:lnTo>
                  <a:pt x="796302" y="71966"/>
                </a:lnTo>
                <a:lnTo>
                  <a:pt x="750457" y="101394"/>
                </a:lnTo>
                <a:lnTo>
                  <a:pt x="735207" y="110104"/>
                </a:lnTo>
                <a:lnTo>
                  <a:pt x="718853" y="118813"/>
                </a:lnTo>
                <a:lnTo>
                  <a:pt x="703603" y="129723"/>
                </a:lnTo>
                <a:lnTo>
                  <a:pt x="670804" y="147233"/>
                </a:lnTo>
                <a:lnTo>
                  <a:pt x="655553" y="157042"/>
                </a:lnTo>
                <a:lnTo>
                  <a:pt x="641405" y="167952"/>
                </a:lnTo>
                <a:lnTo>
                  <a:pt x="625052" y="177761"/>
                </a:lnTo>
                <a:lnTo>
                  <a:pt x="611914" y="188671"/>
                </a:lnTo>
                <a:lnTo>
                  <a:pt x="596663" y="200589"/>
                </a:lnTo>
                <a:lnTo>
                  <a:pt x="583618" y="213699"/>
                </a:lnTo>
                <a:lnTo>
                  <a:pt x="561752" y="224608"/>
                </a:lnTo>
                <a:lnTo>
                  <a:pt x="539978" y="237718"/>
                </a:lnTo>
                <a:lnTo>
                  <a:pt x="518113" y="249728"/>
                </a:lnTo>
                <a:lnTo>
                  <a:pt x="496339" y="262746"/>
                </a:lnTo>
                <a:lnTo>
                  <a:pt x="474473" y="276956"/>
                </a:lnTo>
                <a:lnTo>
                  <a:pt x="453802" y="291074"/>
                </a:lnTo>
                <a:lnTo>
                  <a:pt x="430834" y="306385"/>
                </a:lnTo>
                <a:lnTo>
                  <a:pt x="410163" y="321603"/>
                </a:lnTo>
                <a:lnTo>
                  <a:pt x="388297" y="335813"/>
                </a:lnTo>
                <a:lnTo>
                  <a:pt x="366524" y="351123"/>
                </a:lnTo>
                <a:lnTo>
                  <a:pt x="344658" y="365241"/>
                </a:lnTo>
                <a:lnTo>
                  <a:pt x="301019" y="395770"/>
                </a:lnTo>
                <a:lnTo>
                  <a:pt x="279245" y="409980"/>
                </a:lnTo>
                <a:lnTo>
                  <a:pt x="258482" y="424098"/>
                </a:lnTo>
                <a:lnTo>
                  <a:pt x="221457" y="448117"/>
                </a:lnTo>
                <a:lnTo>
                  <a:pt x="207217" y="457927"/>
                </a:lnTo>
                <a:lnTo>
                  <a:pt x="191966" y="467736"/>
                </a:lnTo>
                <a:lnTo>
                  <a:pt x="177818" y="477555"/>
                </a:lnTo>
                <a:lnTo>
                  <a:pt x="162531" y="486283"/>
                </a:lnTo>
                <a:lnTo>
                  <a:pt x="148345" y="496092"/>
                </a:lnTo>
                <a:lnTo>
                  <a:pt x="133076" y="504811"/>
                </a:lnTo>
                <a:lnTo>
                  <a:pt x="119985" y="514629"/>
                </a:lnTo>
                <a:lnTo>
                  <a:pt x="104715" y="522257"/>
                </a:lnTo>
                <a:lnTo>
                  <a:pt x="89446" y="532075"/>
                </a:lnTo>
                <a:lnTo>
                  <a:pt x="75261" y="540794"/>
                </a:lnTo>
                <a:lnTo>
                  <a:pt x="61085" y="550603"/>
                </a:lnTo>
                <a:lnTo>
                  <a:pt x="45816" y="560422"/>
                </a:lnTo>
                <a:lnTo>
                  <a:pt x="32724" y="571322"/>
                </a:lnTo>
                <a:lnTo>
                  <a:pt x="18539" y="581132"/>
                </a:lnTo>
                <a:lnTo>
                  <a:pt x="5447" y="593123"/>
                </a:lnTo>
                <a:lnTo>
                  <a:pt x="1093" y="656362"/>
                </a:lnTo>
                <a:lnTo>
                  <a:pt x="0" y="689072"/>
                </a:lnTo>
                <a:lnTo>
                  <a:pt x="1093" y="722874"/>
                </a:lnTo>
                <a:lnTo>
                  <a:pt x="1093" y="754484"/>
                </a:lnTo>
                <a:lnTo>
                  <a:pt x="2177" y="788285"/>
                </a:lnTo>
                <a:lnTo>
                  <a:pt x="3270" y="820996"/>
                </a:lnTo>
                <a:lnTo>
                  <a:pt x="5448" y="854797"/>
                </a:lnTo>
                <a:lnTo>
                  <a:pt x="7634" y="887498"/>
                </a:lnTo>
                <a:lnTo>
                  <a:pt x="8727" y="921300"/>
                </a:lnTo>
                <a:lnTo>
                  <a:pt x="9812" y="954010"/>
                </a:lnTo>
                <a:lnTo>
                  <a:pt x="13091" y="987802"/>
                </a:lnTo>
                <a:lnTo>
                  <a:pt x="14175" y="1020513"/>
                </a:lnTo>
                <a:lnTo>
                  <a:pt x="18539" y="1088116"/>
                </a:lnTo>
                <a:lnTo>
                  <a:pt x="19633" y="1120817"/>
                </a:lnTo>
                <a:lnTo>
                  <a:pt x="22903" y="1127362"/>
                </a:lnTo>
                <a:lnTo>
                  <a:pt x="25090" y="1133908"/>
                </a:lnTo>
                <a:lnTo>
                  <a:pt x="26174" y="1141536"/>
                </a:lnTo>
                <a:lnTo>
                  <a:pt x="28361" y="1148082"/>
                </a:lnTo>
                <a:lnTo>
                  <a:pt x="28361" y="1192783"/>
                </a:lnTo>
                <a:lnTo>
                  <a:pt x="45816" y="1221130"/>
                </a:lnTo>
                <a:lnTo>
                  <a:pt x="58899" y="1205866"/>
                </a:lnTo>
                <a:lnTo>
                  <a:pt x="90531" y="1174246"/>
                </a:lnTo>
                <a:lnTo>
                  <a:pt x="107986" y="1160073"/>
                </a:lnTo>
                <a:lnTo>
                  <a:pt x="124349" y="1145900"/>
                </a:lnTo>
                <a:lnTo>
                  <a:pt x="142898" y="1131726"/>
                </a:lnTo>
                <a:lnTo>
                  <a:pt x="161437" y="1118644"/>
                </a:lnTo>
                <a:lnTo>
                  <a:pt x="178921" y="1105552"/>
                </a:lnTo>
                <a:lnTo>
                  <a:pt x="197479" y="1091379"/>
                </a:lnTo>
                <a:lnTo>
                  <a:pt x="215945" y="1078297"/>
                </a:lnTo>
                <a:lnTo>
                  <a:pt x="234503" y="1064124"/>
                </a:lnTo>
                <a:lnTo>
                  <a:pt x="254164" y="1052132"/>
                </a:lnTo>
                <a:lnTo>
                  <a:pt x="271620" y="1039050"/>
                </a:lnTo>
                <a:lnTo>
                  <a:pt x="290178" y="1027059"/>
                </a:lnTo>
                <a:lnTo>
                  <a:pt x="307634" y="1013976"/>
                </a:lnTo>
                <a:lnTo>
                  <a:pt x="326192" y="1001985"/>
                </a:lnTo>
                <a:lnTo>
                  <a:pt x="329407" y="982357"/>
                </a:lnTo>
                <a:lnTo>
                  <a:pt x="332715" y="963820"/>
                </a:lnTo>
                <a:lnTo>
                  <a:pt x="333817" y="946373"/>
                </a:lnTo>
                <a:lnTo>
                  <a:pt x="335930" y="927846"/>
                </a:lnTo>
                <a:lnTo>
                  <a:pt x="334920" y="908217"/>
                </a:lnTo>
                <a:lnTo>
                  <a:pt x="333817" y="889680"/>
                </a:lnTo>
                <a:lnTo>
                  <a:pt x="332715" y="870061"/>
                </a:lnTo>
                <a:lnTo>
                  <a:pt x="331612" y="851524"/>
                </a:lnTo>
                <a:lnTo>
                  <a:pt x="329407" y="830805"/>
                </a:lnTo>
                <a:lnTo>
                  <a:pt x="327202" y="811186"/>
                </a:lnTo>
                <a:lnTo>
                  <a:pt x="325089" y="791558"/>
                </a:lnTo>
                <a:lnTo>
                  <a:pt x="322884" y="771930"/>
                </a:lnTo>
                <a:lnTo>
                  <a:pt x="321782" y="751220"/>
                </a:lnTo>
                <a:lnTo>
                  <a:pt x="321782" y="731592"/>
                </a:lnTo>
                <a:lnTo>
                  <a:pt x="320679" y="711964"/>
                </a:lnTo>
                <a:lnTo>
                  <a:pt x="322884" y="692345"/>
                </a:lnTo>
                <a:lnTo>
                  <a:pt x="317464" y="655271"/>
                </a:lnTo>
                <a:lnTo>
                  <a:pt x="317464" y="618206"/>
                </a:lnTo>
                <a:lnTo>
                  <a:pt x="328305" y="547330"/>
                </a:lnTo>
                <a:lnTo>
                  <a:pt x="353386" y="479737"/>
                </a:lnTo>
                <a:lnTo>
                  <a:pt x="390502" y="419789"/>
                </a:lnTo>
                <a:lnTo>
                  <a:pt x="437449" y="365241"/>
                </a:lnTo>
                <a:lnTo>
                  <a:pt x="495236" y="323803"/>
                </a:lnTo>
                <a:lnTo>
                  <a:pt x="559547" y="294375"/>
                </a:lnTo>
                <a:lnTo>
                  <a:pt x="630472" y="281265"/>
                </a:lnTo>
                <a:lnTo>
                  <a:pt x="642508" y="275856"/>
                </a:lnTo>
                <a:lnTo>
                  <a:pt x="653349" y="271456"/>
                </a:lnTo>
                <a:lnTo>
                  <a:pt x="665384" y="268247"/>
                </a:lnTo>
                <a:lnTo>
                  <a:pt x="916287" y="268247"/>
                </a:lnTo>
                <a:lnTo>
                  <a:pt x="916287" y="223508"/>
                </a:lnTo>
                <a:lnTo>
                  <a:pt x="915184" y="194080"/>
                </a:lnTo>
                <a:lnTo>
                  <a:pt x="912979" y="137424"/>
                </a:lnTo>
                <a:lnTo>
                  <a:pt x="912099" y="115604"/>
                </a:lnTo>
                <a:lnTo>
                  <a:pt x="767913" y="115604"/>
                </a:lnTo>
                <a:lnTo>
                  <a:pt x="765708" y="114504"/>
                </a:lnTo>
                <a:lnTo>
                  <a:pt x="766811" y="111204"/>
                </a:lnTo>
                <a:lnTo>
                  <a:pt x="767913" y="109004"/>
                </a:lnTo>
                <a:lnTo>
                  <a:pt x="772323" y="105795"/>
                </a:lnTo>
                <a:lnTo>
                  <a:pt x="776641" y="102495"/>
                </a:lnTo>
                <a:lnTo>
                  <a:pt x="782153" y="99194"/>
                </a:lnTo>
                <a:lnTo>
                  <a:pt x="786471" y="95985"/>
                </a:lnTo>
                <a:lnTo>
                  <a:pt x="792994" y="91585"/>
                </a:lnTo>
                <a:lnTo>
                  <a:pt x="803927" y="85076"/>
                </a:lnTo>
                <a:lnTo>
                  <a:pt x="809347" y="80675"/>
                </a:lnTo>
                <a:lnTo>
                  <a:pt x="813757" y="75266"/>
                </a:lnTo>
                <a:lnTo>
                  <a:pt x="818075" y="70866"/>
                </a:lnTo>
                <a:lnTo>
                  <a:pt x="822485" y="67657"/>
                </a:lnTo>
                <a:lnTo>
                  <a:pt x="824690" y="62157"/>
                </a:lnTo>
                <a:lnTo>
                  <a:pt x="826803" y="57756"/>
                </a:lnTo>
                <a:lnTo>
                  <a:pt x="826803" y="50147"/>
                </a:lnTo>
                <a:close/>
              </a:path>
              <a:path w="927220" h="1221130">
                <a:moveTo>
                  <a:pt x="916287" y="268247"/>
                </a:moveTo>
                <a:lnTo>
                  <a:pt x="688260" y="268247"/>
                </a:lnTo>
                <a:lnTo>
                  <a:pt x="700295" y="271456"/>
                </a:lnTo>
                <a:lnTo>
                  <a:pt x="711228" y="275856"/>
                </a:lnTo>
                <a:lnTo>
                  <a:pt x="745037" y="304184"/>
                </a:lnTo>
                <a:lnTo>
                  <a:pt x="759185" y="351123"/>
                </a:lnTo>
                <a:lnTo>
                  <a:pt x="759185" y="365241"/>
                </a:lnTo>
                <a:lnTo>
                  <a:pt x="765708" y="375051"/>
                </a:lnTo>
                <a:lnTo>
                  <a:pt x="773426" y="384860"/>
                </a:lnTo>
                <a:lnTo>
                  <a:pt x="781051" y="394670"/>
                </a:lnTo>
                <a:lnTo>
                  <a:pt x="790881" y="404479"/>
                </a:lnTo>
                <a:lnTo>
                  <a:pt x="799517" y="414289"/>
                </a:lnTo>
                <a:lnTo>
                  <a:pt x="810450" y="422998"/>
                </a:lnTo>
                <a:lnTo>
                  <a:pt x="820280" y="431799"/>
                </a:lnTo>
                <a:lnTo>
                  <a:pt x="854089" y="457927"/>
                </a:lnTo>
                <a:lnTo>
                  <a:pt x="887898" y="476464"/>
                </a:lnTo>
                <a:lnTo>
                  <a:pt x="923912" y="490637"/>
                </a:lnTo>
                <a:lnTo>
                  <a:pt x="922810" y="484101"/>
                </a:lnTo>
                <a:lnTo>
                  <a:pt x="922810" y="479737"/>
                </a:lnTo>
                <a:lnTo>
                  <a:pt x="925015" y="471037"/>
                </a:lnTo>
                <a:lnTo>
                  <a:pt x="926117" y="465536"/>
                </a:lnTo>
                <a:lnTo>
                  <a:pt x="927220" y="461227"/>
                </a:lnTo>
                <a:lnTo>
                  <a:pt x="927220" y="451418"/>
                </a:lnTo>
                <a:lnTo>
                  <a:pt x="922810" y="421989"/>
                </a:lnTo>
                <a:lnTo>
                  <a:pt x="920605" y="393569"/>
                </a:lnTo>
                <a:lnTo>
                  <a:pt x="918492" y="365241"/>
                </a:lnTo>
                <a:lnTo>
                  <a:pt x="918492" y="338013"/>
                </a:lnTo>
                <a:lnTo>
                  <a:pt x="916287" y="308585"/>
                </a:lnTo>
                <a:lnTo>
                  <a:pt x="916287" y="268247"/>
                </a:lnTo>
                <a:close/>
              </a:path>
              <a:path w="927220" h="1221130">
                <a:moveTo>
                  <a:pt x="897729" y="0"/>
                </a:moveTo>
                <a:lnTo>
                  <a:pt x="890103" y="4400"/>
                </a:lnTo>
                <a:lnTo>
                  <a:pt x="876965" y="15310"/>
                </a:lnTo>
                <a:lnTo>
                  <a:pt x="871545" y="21819"/>
                </a:lnTo>
                <a:lnTo>
                  <a:pt x="870442" y="31628"/>
                </a:lnTo>
                <a:lnTo>
                  <a:pt x="870442" y="40337"/>
                </a:lnTo>
                <a:lnTo>
                  <a:pt x="868238" y="47947"/>
                </a:lnTo>
                <a:lnTo>
                  <a:pt x="867227" y="56748"/>
                </a:lnTo>
                <a:lnTo>
                  <a:pt x="860612" y="69766"/>
                </a:lnTo>
                <a:lnTo>
                  <a:pt x="855192" y="75266"/>
                </a:lnTo>
                <a:lnTo>
                  <a:pt x="850874" y="81776"/>
                </a:lnTo>
                <a:lnTo>
                  <a:pt x="845361" y="86176"/>
                </a:lnTo>
                <a:lnTo>
                  <a:pt x="838838" y="90485"/>
                </a:lnTo>
                <a:lnTo>
                  <a:pt x="832316" y="94885"/>
                </a:lnTo>
                <a:lnTo>
                  <a:pt x="824690" y="99194"/>
                </a:lnTo>
                <a:lnTo>
                  <a:pt x="809347" y="105795"/>
                </a:lnTo>
                <a:lnTo>
                  <a:pt x="801722" y="110104"/>
                </a:lnTo>
                <a:lnTo>
                  <a:pt x="794097" y="113404"/>
                </a:lnTo>
                <a:lnTo>
                  <a:pt x="788676" y="113404"/>
                </a:lnTo>
                <a:lnTo>
                  <a:pt x="784266" y="114504"/>
                </a:lnTo>
                <a:lnTo>
                  <a:pt x="781051" y="114504"/>
                </a:lnTo>
                <a:lnTo>
                  <a:pt x="777743" y="115604"/>
                </a:lnTo>
                <a:lnTo>
                  <a:pt x="912099" y="115604"/>
                </a:lnTo>
                <a:lnTo>
                  <a:pt x="911877" y="110104"/>
                </a:lnTo>
                <a:lnTo>
                  <a:pt x="908661" y="81776"/>
                </a:lnTo>
                <a:lnTo>
                  <a:pt x="906456" y="54547"/>
                </a:lnTo>
                <a:lnTo>
                  <a:pt x="902138" y="26219"/>
                </a:lnTo>
                <a:lnTo>
                  <a:pt x="897729" y="0"/>
                </a:lnTo>
                <a:close/>
              </a:path>
            </a:pathLst>
          </a:custGeom>
          <a:solidFill>
            <a:srgbClr val="FFE6B3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9" name="object 39"/>
          <p:cNvSpPr/>
          <p:nvPr/>
        </p:nvSpPr>
        <p:spPr>
          <a:xfrm>
            <a:off x="7079245" y="5022078"/>
            <a:ext cx="52357" cy="41438"/>
          </a:xfrm>
          <a:custGeom>
            <a:avLst/>
            <a:gdLst/>
            <a:ahLst/>
            <a:cxnLst/>
            <a:rect l="l" t="t" r="r" b="b"/>
            <a:pathLst>
              <a:path w="52357" h="41438">
                <a:moveTo>
                  <a:pt x="1084" y="0"/>
                </a:moveTo>
                <a:lnTo>
                  <a:pt x="0" y="6509"/>
                </a:lnTo>
                <a:lnTo>
                  <a:pt x="2177" y="13109"/>
                </a:lnTo>
                <a:lnTo>
                  <a:pt x="5448" y="18518"/>
                </a:lnTo>
                <a:lnTo>
                  <a:pt x="11998" y="23927"/>
                </a:lnTo>
                <a:lnTo>
                  <a:pt x="14175" y="27228"/>
                </a:lnTo>
                <a:lnTo>
                  <a:pt x="19633" y="30528"/>
                </a:lnTo>
                <a:lnTo>
                  <a:pt x="23997" y="32728"/>
                </a:lnTo>
                <a:lnTo>
                  <a:pt x="29445" y="35937"/>
                </a:lnTo>
                <a:lnTo>
                  <a:pt x="34902" y="37037"/>
                </a:lnTo>
                <a:lnTo>
                  <a:pt x="40359" y="39237"/>
                </a:lnTo>
                <a:lnTo>
                  <a:pt x="45807" y="39237"/>
                </a:lnTo>
                <a:lnTo>
                  <a:pt x="52357" y="41438"/>
                </a:lnTo>
                <a:lnTo>
                  <a:pt x="50171" y="35937"/>
                </a:lnTo>
                <a:lnTo>
                  <a:pt x="46900" y="30528"/>
                </a:lnTo>
                <a:lnTo>
                  <a:pt x="42536" y="26127"/>
                </a:lnTo>
                <a:lnTo>
                  <a:pt x="39266" y="22919"/>
                </a:lnTo>
                <a:lnTo>
                  <a:pt x="34902" y="18518"/>
                </a:lnTo>
                <a:lnTo>
                  <a:pt x="29445" y="15218"/>
                </a:lnTo>
                <a:lnTo>
                  <a:pt x="23997" y="13109"/>
                </a:lnTo>
                <a:lnTo>
                  <a:pt x="19633" y="9809"/>
                </a:lnTo>
                <a:lnTo>
                  <a:pt x="8718" y="5408"/>
                </a:lnTo>
                <a:lnTo>
                  <a:pt x="4354" y="3300"/>
                </a:lnTo>
                <a:lnTo>
                  <a:pt x="1084" y="0"/>
                </a:lnTo>
                <a:close/>
              </a:path>
            </a:pathLst>
          </a:custGeom>
          <a:solidFill>
            <a:srgbClr val="DF8477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0" name="object 40"/>
          <p:cNvSpPr/>
          <p:nvPr/>
        </p:nvSpPr>
        <p:spPr>
          <a:xfrm>
            <a:off x="7785017" y="5055907"/>
            <a:ext cx="50162" cy="56656"/>
          </a:xfrm>
          <a:custGeom>
            <a:avLst/>
            <a:gdLst/>
            <a:ahLst/>
            <a:cxnLst/>
            <a:rect l="l" t="t" r="r" b="b"/>
            <a:pathLst>
              <a:path w="50162" h="56656">
                <a:moveTo>
                  <a:pt x="26183" y="0"/>
                </a:moveTo>
                <a:lnTo>
                  <a:pt x="22876" y="5408"/>
                </a:lnTo>
                <a:lnTo>
                  <a:pt x="16353" y="15218"/>
                </a:lnTo>
                <a:lnTo>
                  <a:pt x="15250" y="20627"/>
                </a:lnTo>
                <a:lnTo>
                  <a:pt x="11943" y="23927"/>
                </a:lnTo>
                <a:lnTo>
                  <a:pt x="9830" y="28328"/>
                </a:lnTo>
                <a:lnTo>
                  <a:pt x="4317" y="34837"/>
                </a:lnTo>
                <a:lnTo>
                  <a:pt x="1102" y="41346"/>
                </a:lnTo>
                <a:lnTo>
                  <a:pt x="0" y="45746"/>
                </a:lnTo>
                <a:lnTo>
                  <a:pt x="0" y="51155"/>
                </a:lnTo>
                <a:lnTo>
                  <a:pt x="2204" y="53356"/>
                </a:lnTo>
                <a:lnTo>
                  <a:pt x="4317" y="55556"/>
                </a:lnTo>
                <a:lnTo>
                  <a:pt x="7625" y="55556"/>
                </a:lnTo>
                <a:lnTo>
                  <a:pt x="13045" y="56656"/>
                </a:lnTo>
                <a:lnTo>
                  <a:pt x="17455" y="53356"/>
                </a:lnTo>
                <a:lnTo>
                  <a:pt x="25081" y="50147"/>
                </a:lnTo>
                <a:lnTo>
                  <a:pt x="30501" y="45746"/>
                </a:lnTo>
                <a:lnTo>
                  <a:pt x="37024" y="42446"/>
                </a:lnTo>
                <a:lnTo>
                  <a:pt x="41434" y="35937"/>
                </a:lnTo>
                <a:lnTo>
                  <a:pt x="45752" y="30528"/>
                </a:lnTo>
                <a:lnTo>
                  <a:pt x="49059" y="25027"/>
                </a:lnTo>
                <a:lnTo>
                  <a:pt x="50162" y="20627"/>
                </a:lnTo>
                <a:lnTo>
                  <a:pt x="49059" y="13018"/>
                </a:lnTo>
                <a:lnTo>
                  <a:pt x="45752" y="7609"/>
                </a:lnTo>
                <a:lnTo>
                  <a:pt x="41434" y="5408"/>
                </a:lnTo>
                <a:lnTo>
                  <a:pt x="38126" y="2108"/>
                </a:lnTo>
                <a:lnTo>
                  <a:pt x="32706" y="1008"/>
                </a:lnTo>
                <a:lnTo>
                  <a:pt x="26183" y="0"/>
                </a:lnTo>
                <a:close/>
              </a:path>
            </a:pathLst>
          </a:custGeom>
          <a:solidFill>
            <a:srgbClr val="E6E6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1" name="object 41"/>
          <p:cNvSpPr/>
          <p:nvPr/>
        </p:nvSpPr>
        <p:spPr>
          <a:xfrm>
            <a:off x="7207958" y="5071125"/>
            <a:ext cx="130899" cy="57756"/>
          </a:xfrm>
          <a:custGeom>
            <a:avLst/>
            <a:gdLst/>
            <a:ahLst/>
            <a:cxnLst/>
            <a:rect l="l" t="t" r="r" b="b"/>
            <a:pathLst>
              <a:path w="130899" h="57756">
                <a:moveTo>
                  <a:pt x="130899" y="0"/>
                </a:moveTo>
                <a:lnTo>
                  <a:pt x="107986" y="0"/>
                </a:lnTo>
                <a:lnTo>
                  <a:pt x="100351" y="4400"/>
                </a:lnTo>
                <a:lnTo>
                  <a:pt x="92717" y="9809"/>
                </a:lnTo>
                <a:lnTo>
                  <a:pt x="85082" y="13109"/>
                </a:lnTo>
                <a:lnTo>
                  <a:pt x="77448" y="17418"/>
                </a:lnTo>
                <a:lnTo>
                  <a:pt x="71991" y="18518"/>
                </a:lnTo>
                <a:lnTo>
                  <a:pt x="68720" y="20719"/>
                </a:lnTo>
                <a:lnTo>
                  <a:pt x="64356" y="21819"/>
                </a:lnTo>
                <a:lnTo>
                  <a:pt x="59992" y="24019"/>
                </a:lnTo>
                <a:lnTo>
                  <a:pt x="52357" y="27228"/>
                </a:lnTo>
                <a:lnTo>
                  <a:pt x="44723" y="31628"/>
                </a:lnTo>
                <a:lnTo>
                  <a:pt x="39266" y="33828"/>
                </a:lnTo>
                <a:lnTo>
                  <a:pt x="32724" y="35937"/>
                </a:lnTo>
                <a:lnTo>
                  <a:pt x="26174" y="39237"/>
                </a:lnTo>
                <a:lnTo>
                  <a:pt x="15269" y="45838"/>
                </a:lnTo>
                <a:lnTo>
                  <a:pt x="9811" y="49047"/>
                </a:lnTo>
                <a:lnTo>
                  <a:pt x="4363" y="53447"/>
                </a:lnTo>
                <a:lnTo>
                  <a:pt x="0" y="57756"/>
                </a:lnTo>
                <a:lnTo>
                  <a:pt x="6541" y="54547"/>
                </a:lnTo>
                <a:lnTo>
                  <a:pt x="15269" y="52347"/>
                </a:lnTo>
                <a:lnTo>
                  <a:pt x="21810" y="49047"/>
                </a:lnTo>
                <a:lnTo>
                  <a:pt x="30538" y="46847"/>
                </a:lnTo>
                <a:lnTo>
                  <a:pt x="37088" y="43638"/>
                </a:lnTo>
                <a:lnTo>
                  <a:pt x="44723" y="41438"/>
                </a:lnTo>
                <a:lnTo>
                  <a:pt x="52357" y="38137"/>
                </a:lnTo>
                <a:lnTo>
                  <a:pt x="59992" y="34928"/>
                </a:lnTo>
                <a:lnTo>
                  <a:pt x="68720" y="30528"/>
                </a:lnTo>
                <a:lnTo>
                  <a:pt x="71991" y="28328"/>
                </a:lnTo>
                <a:lnTo>
                  <a:pt x="77448" y="26127"/>
                </a:lnTo>
                <a:lnTo>
                  <a:pt x="81812" y="24019"/>
                </a:lnTo>
                <a:lnTo>
                  <a:pt x="86176" y="22919"/>
                </a:lnTo>
                <a:lnTo>
                  <a:pt x="99258" y="16318"/>
                </a:lnTo>
                <a:lnTo>
                  <a:pt x="103622" y="14209"/>
                </a:lnTo>
                <a:lnTo>
                  <a:pt x="116714" y="7609"/>
                </a:lnTo>
                <a:lnTo>
                  <a:pt x="121078" y="6509"/>
                </a:lnTo>
                <a:lnTo>
                  <a:pt x="126535" y="5408"/>
                </a:lnTo>
                <a:lnTo>
                  <a:pt x="130899" y="3300"/>
                </a:lnTo>
                <a:lnTo>
                  <a:pt x="13089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2" name="object 42"/>
          <p:cNvSpPr/>
          <p:nvPr/>
        </p:nvSpPr>
        <p:spPr>
          <a:xfrm>
            <a:off x="7818825" y="5087444"/>
            <a:ext cx="114564" cy="80675"/>
          </a:xfrm>
          <a:custGeom>
            <a:avLst/>
            <a:gdLst/>
            <a:ahLst/>
            <a:cxnLst/>
            <a:rect l="l" t="t" r="r" b="b"/>
            <a:pathLst>
              <a:path w="114564" h="80675">
                <a:moveTo>
                  <a:pt x="50162" y="0"/>
                </a:moveTo>
                <a:lnTo>
                  <a:pt x="44741" y="1100"/>
                </a:lnTo>
                <a:lnTo>
                  <a:pt x="41434" y="4400"/>
                </a:lnTo>
                <a:lnTo>
                  <a:pt x="34911" y="13109"/>
                </a:lnTo>
                <a:lnTo>
                  <a:pt x="31604" y="16410"/>
                </a:lnTo>
                <a:lnTo>
                  <a:pt x="28388" y="20719"/>
                </a:lnTo>
                <a:lnTo>
                  <a:pt x="25081" y="22919"/>
                </a:lnTo>
                <a:lnTo>
                  <a:pt x="20671" y="26219"/>
                </a:lnTo>
                <a:lnTo>
                  <a:pt x="21773" y="28419"/>
                </a:lnTo>
                <a:lnTo>
                  <a:pt x="21773" y="31628"/>
                </a:lnTo>
                <a:lnTo>
                  <a:pt x="15250" y="31628"/>
                </a:lnTo>
                <a:lnTo>
                  <a:pt x="8727" y="33828"/>
                </a:lnTo>
                <a:lnTo>
                  <a:pt x="4317" y="37129"/>
                </a:lnTo>
                <a:lnTo>
                  <a:pt x="0" y="42538"/>
                </a:lnTo>
                <a:lnTo>
                  <a:pt x="4317" y="44738"/>
                </a:lnTo>
                <a:lnTo>
                  <a:pt x="7625" y="48038"/>
                </a:lnTo>
                <a:lnTo>
                  <a:pt x="11943" y="50147"/>
                </a:lnTo>
                <a:lnTo>
                  <a:pt x="16353" y="53447"/>
                </a:lnTo>
                <a:lnTo>
                  <a:pt x="21773" y="56748"/>
                </a:lnTo>
                <a:lnTo>
                  <a:pt x="30501" y="63257"/>
                </a:lnTo>
                <a:lnTo>
                  <a:pt x="36013" y="66557"/>
                </a:lnTo>
                <a:lnTo>
                  <a:pt x="40331" y="68757"/>
                </a:lnTo>
                <a:lnTo>
                  <a:pt x="44741" y="71966"/>
                </a:lnTo>
                <a:lnTo>
                  <a:pt x="50162" y="74166"/>
                </a:lnTo>
                <a:lnTo>
                  <a:pt x="54480" y="76367"/>
                </a:lnTo>
                <a:lnTo>
                  <a:pt x="67617" y="79667"/>
                </a:lnTo>
                <a:lnTo>
                  <a:pt x="73038" y="80675"/>
                </a:lnTo>
                <a:lnTo>
                  <a:pt x="67617" y="76367"/>
                </a:lnTo>
                <a:lnTo>
                  <a:pt x="65413" y="70866"/>
                </a:lnTo>
                <a:lnTo>
                  <a:pt x="64310" y="65457"/>
                </a:lnTo>
                <a:lnTo>
                  <a:pt x="63208" y="61056"/>
                </a:lnTo>
                <a:lnTo>
                  <a:pt x="61095" y="55648"/>
                </a:lnTo>
                <a:lnTo>
                  <a:pt x="59992" y="52347"/>
                </a:lnTo>
                <a:lnTo>
                  <a:pt x="56685" y="48038"/>
                </a:lnTo>
                <a:lnTo>
                  <a:pt x="52367" y="44738"/>
                </a:lnTo>
                <a:lnTo>
                  <a:pt x="55582" y="43638"/>
                </a:lnTo>
                <a:lnTo>
                  <a:pt x="99267" y="43638"/>
                </a:lnTo>
                <a:lnTo>
                  <a:pt x="97108" y="40337"/>
                </a:lnTo>
                <a:lnTo>
                  <a:pt x="92699" y="34928"/>
                </a:lnTo>
                <a:lnTo>
                  <a:pt x="88381" y="29520"/>
                </a:lnTo>
                <a:lnTo>
                  <a:pt x="83971" y="22919"/>
                </a:lnTo>
                <a:lnTo>
                  <a:pt x="74140" y="13109"/>
                </a:lnTo>
                <a:lnTo>
                  <a:pt x="67617" y="8801"/>
                </a:lnTo>
                <a:lnTo>
                  <a:pt x="63208" y="4400"/>
                </a:lnTo>
                <a:lnTo>
                  <a:pt x="56685" y="1100"/>
                </a:lnTo>
                <a:lnTo>
                  <a:pt x="50162" y="0"/>
                </a:lnTo>
                <a:close/>
              </a:path>
              <a:path w="114564" h="80675">
                <a:moveTo>
                  <a:pt x="99267" y="43638"/>
                </a:moveTo>
                <a:lnTo>
                  <a:pt x="64310" y="43638"/>
                </a:lnTo>
                <a:lnTo>
                  <a:pt x="68720" y="44738"/>
                </a:lnTo>
                <a:lnTo>
                  <a:pt x="76345" y="45838"/>
                </a:lnTo>
                <a:lnTo>
                  <a:pt x="83971" y="49138"/>
                </a:lnTo>
                <a:lnTo>
                  <a:pt x="90494" y="51247"/>
                </a:lnTo>
                <a:lnTo>
                  <a:pt x="99221" y="54547"/>
                </a:lnTo>
                <a:lnTo>
                  <a:pt x="105836" y="55648"/>
                </a:lnTo>
                <a:lnTo>
                  <a:pt x="114564" y="55648"/>
                </a:lnTo>
                <a:lnTo>
                  <a:pt x="106847" y="51247"/>
                </a:lnTo>
                <a:lnTo>
                  <a:pt x="101426" y="46938"/>
                </a:lnTo>
                <a:lnTo>
                  <a:pt x="99267" y="43638"/>
                </a:lnTo>
                <a:close/>
              </a:path>
            </a:pathLst>
          </a:custGeom>
          <a:solidFill>
            <a:srgbClr val="FFD5C8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3" name="object 43"/>
          <p:cNvSpPr/>
          <p:nvPr/>
        </p:nvSpPr>
        <p:spPr>
          <a:xfrm>
            <a:off x="7139238" y="5100553"/>
            <a:ext cx="218159" cy="147233"/>
          </a:xfrm>
          <a:custGeom>
            <a:avLst/>
            <a:gdLst/>
            <a:ahLst/>
            <a:cxnLst/>
            <a:rect l="l" t="t" r="r" b="b"/>
            <a:pathLst>
              <a:path w="218159" h="147233">
                <a:moveTo>
                  <a:pt x="218159" y="0"/>
                </a:moveTo>
                <a:lnTo>
                  <a:pt x="196340" y="8709"/>
                </a:lnTo>
                <a:lnTo>
                  <a:pt x="184341" y="14209"/>
                </a:lnTo>
                <a:lnTo>
                  <a:pt x="174529" y="18518"/>
                </a:lnTo>
                <a:lnTo>
                  <a:pt x="162531" y="22919"/>
                </a:lnTo>
                <a:lnTo>
                  <a:pt x="151616" y="28328"/>
                </a:lnTo>
                <a:lnTo>
                  <a:pt x="139618" y="32728"/>
                </a:lnTo>
                <a:lnTo>
                  <a:pt x="127619" y="39237"/>
                </a:lnTo>
                <a:lnTo>
                  <a:pt x="116714" y="44738"/>
                </a:lnTo>
                <a:lnTo>
                  <a:pt x="104715" y="50147"/>
                </a:lnTo>
                <a:lnTo>
                  <a:pt x="82896" y="63257"/>
                </a:lnTo>
                <a:lnTo>
                  <a:pt x="71991" y="70866"/>
                </a:lnTo>
                <a:lnTo>
                  <a:pt x="62169" y="78475"/>
                </a:lnTo>
                <a:lnTo>
                  <a:pt x="51264" y="86176"/>
                </a:lnTo>
                <a:lnTo>
                  <a:pt x="42536" y="94885"/>
                </a:lnTo>
                <a:lnTo>
                  <a:pt x="35995" y="100294"/>
                </a:lnTo>
                <a:lnTo>
                  <a:pt x="30538" y="106895"/>
                </a:lnTo>
                <a:lnTo>
                  <a:pt x="25090" y="111204"/>
                </a:lnTo>
                <a:lnTo>
                  <a:pt x="20726" y="118813"/>
                </a:lnTo>
                <a:lnTo>
                  <a:pt x="14175" y="125414"/>
                </a:lnTo>
                <a:lnTo>
                  <a:pt x="8727" y="131923"/>
                </a:lnTo>
                <a:lnTo>
                  <a:pt x="4363" y="139532"/>
                </a:lnTo>
                <a:lnTo>
                  <a:pt x="0" y="147233"/>
                </a:lnTo>
                <a:lnTo>
                  <a:pt x="7634" y="142832"/>
                </a:lnTo>
                <a:lnTo>
                  <a:pt x="15269" y="137424"/>
                </a:lnTo>
                <a:lnTo>
                  <a:pt x="22903" y="131923"/>
                </a:lnTo>
                <a:lnTo>
                  <a:pt x="31631" y="127614"/>
                </a:lnTo>
                <a:lnTo>
                  <a:pt x="39266" y="122113"/>
                </a:lnTo>
                <a:lnTo>
                  <a:pt x="45807" y="116705"/>
                </a:lnTo>
                <a:lnTo>
                  <a:pt x="53451" y="110104"/>
                </a:lnTo>
                <a:lnTo>
                  <a:pt x="62169" y="104695"/>
                </a:lnTo>
                <a:lnTo>
                  <a:pt x="68720" y="98094"/>
                </a:lnTo>
                <a:lnTo>
                  <a:pt x="77448" y="91585"/>
                </a:lnTo>
                <a:lnTo>
                  <a:pt x="81812" y="87276"/>
                </a:lnTo>
                <a:lnTo>
                  <a:pt x="86176" y="83976"/>
                </a:lnTo>
                <a:lnTo>
                  <a:pt x="89446" y="80675"/>
                </a:lnTo>
                <a:lnTo>
                  <a:pt x="94894" y="78475"/>
                </a:lnTo>
                <a:lnTo>
                  <a:pt x="98174" y="74166"/>
                </a:lnTo>
                <a:lnTo>
                  <a:pt x="102529" y="70866"/>
                </a:lnTo>
                <a:lnTo>
                  <a:pt x="107986" y="67566"/>
                </a:lnTo>
                <a:lnTo>
                  <a:pt x="112350" y="65457"/>
                </a:lnTo>
                <a:lnTo>
                  <a:pt x="121078" y="58856"/>
                </a:lnTo>
                <a:lnTo>
                  <a:pt x="125442" y="56748"/>
                </a:lnTo>
                <a:lnTo>
                  <a:pt x="130890" y="54547"/>
                </a:lnTo>
                <a:lnTo>
                  <a:pt x="135254" y="50147"/>
                </a:lnTo>
                <a:lnTo>
                  <a:pt x="140711" y="46938"/>
                </a:lnTo>
                <a:lnTo>
                  <a:pt x="146168" y="42538"/>
                </a:lnTo>
                <a:lnTo>
                  <a:pt x="153803" y="40337"/>
                </a:lnTo>
                <a:lnTo>
                  <a:pt x="160344" y="36029"/>
                </a:lnTo>
                <a:lnTo>
                  <a:pt x="166895" y="32728"/>
                </a:lnTo>
                <a:lnTo>
                  <a:pt x="174529" y="29428"/>
                </a:lnTo>
                <a:lnTo>
                  <a:pt x="182164" y="27228"/>
                </a:lnTo>
                <a:lnTo>
                  <a:pt x="187621" y="24019"/>
                </a:lnTo>
                <a:lnTo>
                  <a:pt x="194162" y="20719"/>
                </a:lnTo>
                <a:lnTo>
                  <a:pt x="199619" y="17418"/>
                </a:lnTo>
                <a:lnTo>
                  <a:pt x="205067" y="14209"/>
                </a:lnTo>
                <a:lnTo>
                  <a:pt x="209431" y="10909"/>
                </a:lnTo>
                <a:lnTo>
                  <a:pt x="212702" y="6509"/>
                </a:lnTo>
                <a:lnTo>
                  <a:pt x="215982" y="3300"/>
                </a:lnTo>
                <a:lnTo>
                  <a:pt x="21815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4" name="object 44"/>
          <p:cNvSpPr/>
          <p:nvPr/>
        </p:nvSpPr>
        <p:spPr>
          <a:xfrm>
            <a:off x="7952959" y="5108163"/>
            <a:ext cx="121087" cy="70866"/>
          </a:xfrm>
          <a:custGeom>
            <a:avLst/>
            <a:gdLst/>
            <a:ahLst/>
            <a:cxnLst/>
            <a:rect l="l" t="t" r="r" b="b"/>
            <a:pathLst>
              <a:path w="121087" h="70866">
                <a:moveTo>
                  <a:pt x="121087" y="0"/>
                </a:moveTo>
                <a:lnTo>
                  <a:pt x="115667" y="0"/>
                </a:lnTo>
                <a:lnTo>
                  <a:pt x="100416" y="6600"/>
                </a:lnTo>
                <a:lnTo>
                  <a:pt x="92699" y="10909"/>
                </a:lnTo>
                <a:lnTo>
                  <a:pt x="86176" y="14209"/>
                </a:lnTo>
                <a:lnTo>
                  <a:pt x="77448" y="17510"/>
                </a:lnTo>
                <a:lnTo>
                  <a:pt x="70925" y="21819"/>
                </a:lnTo>
                <a:lnTo>
                  <a:pt x="62197" y="24019"/>
                </a:lnTo>
                <a:lnTo>
                  <a:pt x="55674" y="29428"/>
                </a:lnTo>
                <a:lnTo>
                  <a:pt x="48049" y="32728"/>
                </a:lnTo>
                <a:lnTo>
                  <a:pt x="40423" y="37129"/>
                </a:lnTo>
                <a:lnTo>
                  <a:pt x="32706" y="41438"/>
                </a:lnTo>
                <a:lnTo>
                  <a:pt x="26183" y="46938"/>
                </a:lnTo>
                <a:lnTo>
                  <a:pt x="18558" y="51247"/>
                </a:lnTo>
                <a:lnTo>
                  <a:pt x="12035" y="57848"/>
                </a:lnTo>
                <a:lnTo>
                  <a:pt x="5512" y="63257"/>
                </a:lnTo>
                <a:lnTo>
                  <a:pt x="0" y="70866"/>
                </a:lnTo>
                <a:lnTo>
                  <a:pt x="7625" y="65457"/>
                </a:lnTo>
                <a:lnTo>
                  <a:pt x="15250" y="61056"/>
                </a:lnTo>
                <a:lnTo>
                  <a:pt x="22968" y="56748"/>
                </a:lnTo>
                <a:lnTo>
                  <a:pt x="31695" y="52347"/>
                </a:lnTo>
                <a:lnTo>
                  <a:pt x="38218" y="48038"/>
                </a:lnTo>
                <a:lnTo>
                  <a:pt x="46946" y="44738"/>
                </a:lnTo>
                <a:lnTo>
                  <a:pt x="54572" y="40337"/>
                </a:lnTo>
                <a:lnTo>
                  <a:pt x="62197" y="37129"/>
                </a:lnTo>
                <a:lnTo>
                  <a:pt x="69822" y="32728"/>
                </a:lnTo>
                <a:lnTo>
                  <a:pt x="77448" y="28419"/>
                </a:lnTo>
                <a:lnTo>
                  <a:pt x="92699" y="19618"/>
                </a:lnTo>
                <a:lnTo>
                  <a:pt x="100416" y="14209"/>
                </a:lnTo>
                <a:lnTo>
                  <a:pt x="106939" y="9809"/>
                </a:lnTo>
                <a:lnTo>
                  <a:pt x="113462" y="4400"/>
                </a:lnTo>
                <a:lnTo>
                  <a:pt x="12108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5" name="object 45"/>
          <p:cNvSpPr/>
          <p:nvPr/>
        </p:nvSpPr>
        <p:spPr>
          <a:xfrm>
            <a:off x="8375112" y="5132182"/>
            <a:ext cx="79653" cy="41438"/>
          </a:xfrm>
          <a:custGeom>
            <a:avLst/>
            <a:gdLst/>
            <a:ahLst/>
            <a:cxnLst/>
            <a:rect l="l" t="t" r="r" b="b"/>
            <a:pathLst>
              <a:path w="79653" h="41438">
                <a:moveTo>
                  <a:pt x="70925" y="0"/>
                </a:moveTo>
                <a:lnTo>
                  <a:pt x="62197" y="6509"/>
                </a:lnTo>
                <a:lnTo>
                  <a:pt x="56777" y="8709"/>
                </a:lnTo>
                <a:lnTo>
                  <a:pt x="52367" y="12009"/>
                </a:lnTo>
                <a:lnTo>
                  <a:pt x="48049" y="14209"/>
                </a:lnTo>
                <a:lnTo>
                  <a:pt x="43639" y="16318"/>
                </a:lnTo>
                <a:lnTo>
                  <a:pt x="39321" y="18518"/>
                </a:lnTo>
                <a:lnTo>
                  <a:pt x="33808" y="21819"/>
                </a:lnTo>
                <a:lnTo>
                  <a:pt x="29490" y="24019"/>
                </a:lnTo>
                <a:lnTo>
                  <a:pt x="25081" y="26127"/>
                </a:lnTo>
                <a:lnTo>
                  <a:pt x="20763" y="28328"/>
                </a:lnTo>
                <a:lnTo>
                  <a:pt x="16353" y="30528"/>
                </a:lnTo>
                <a:lnTo>
                  <a:pt x="10932" y="32728"/>
                </a:lnTo>
                <a:lnTo>
                  <a:pt x="6522" y="34928"/>
                </a:lnTo>
                <a:lnTo>
                  <a:pt x="0" y="41438"/>
                </a:lnTo>
                <a:lnTo>
                  <a:pt x="4409" y="39237"/>
                </a:lnTo>
                <a:lnTo>
                  <a:pt x="8727" y="39237"/>
                </a:lnTo>
                <a:lnTo>
                  <a:pt x="13137" y="38137"/>
                </a:lnTo>
                <a:lnTo>
                  <a:pt x="23978" y="35937"/>
                </a:lnTo>
                <a:lnTo>
                  <a:pt x="28388" y="34928"/>
                </a:lnTo>
                <a:lnTo>
                  <a:pt x="33808" y="33828"/>
                </a:lnTo>
                <a:lnTo>
                  <a:pt x="39321" y="33828"/>
                </a:lnTo>
                <a:lnTo>
                  <a:pt x="43639" y="31628"/>
                </a:lnTo>
                <a:lnTo>
                  <a:pt x="49059" y="31628"/>
                </a:lnTo>
                <a:lnTo>
                  <a:pt x="54572" y="29428"/>
                </a:lnTo>
                <a:lnTo>
                  <a:pt x="59992" y="28328"/>
                </a:lnTo>
                <a:lnTo>
                  <a:pt x="64402" y="27228"/>
                </a:lnTo>
                <a:lnTo>
                  <a:pt x="69822" y="26127"/>
                </a:lnTo>
                <a:lnTo>
                  <a:pt x="75243" y="25119"/>
                </a:lnTo>
                <a:lnTo>
                  <a:pt x="79653" y="24019"/>
                </a:lnTo>
                <a:lnTo>
                  <a:pt x="79653" y="15310"/>
                </a:lnTo>
                <a:lnTo>
                  <a:pt x="78550" y="9809"/>
                </a:lnTo>
                <a:lnTo>
                  <a:pt x="78550" y="5408"/>
                </a:lnTo>
                <a:lnTo>
                  <a:pt x="75243" y="1100"/>
                </a:lnTo>
                <a:lnTo>
                  <a:pt x="7092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6" name="object 46"/>
          <p:cNvSpPr/>
          <p:nvPr/>
        </p:nvSpPr>
        <p:spPr>
          <a:xfrm>
            <a:off x="7417390" y="5137591"/>
            <a:ext cx="18548" cy="13109"/>
          </a:xfrm>
          <a:custGeom>
            <a:avLst/>
            <a:gdLst/>
            <a:ahLst/>
            <a:cxnLst/>
            <a:rect l="l" t="t" r="r" b="b"/>
            <a:pathLst>
              <a:path w="18548" h="13109">
                <a:moveTo>
                  <a:pt x="18548" y="0"/>
                </a:moveTo>
                <a:lnTo>
                  <a:pt x="10914" y="0"/>
                </a:lnTo>
                <a:lnTo>
                  <a:pt x="6550" y="1100"/>
                </a:lnTo>
                <a:lnTo>
                  <a:pt x="3270" y="2200"/>
                </a:lnTo>
                <a:lnTo>
                  <a:pt x="1093" y="4400"/>
                </a:lnTo>
                <a:lnTo>
                  <a:pt x="0" y="8801"/>
                </a:lnTo>
                <a:lnTo>
                  <a:pt x="5457" y="10909"/>
                </a:lnTo>
                <a:lnTo>
                  <a:pt x="8727" y="13109"/>
                </a:lnTo>
                <a:lnTo>
                  <a:pt x="13091" y="10909"/>
                </a:lnTo>
                <a:lnTo>
                  <a:pt x="16362" y="6600"/>
                </a:lnTo>
                <a:lnTo>
                  <a:pt x="1854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7" name="object 47"/>
          <p:cNvSpPr/>
          <p:nvPr/>
        </p:nvSpPr>
        <p:spPr>
          <a:xfrm>
            <a:off x="7379217" y="5158310"/>
            <a:ext cx="11998" cy="15310"/>
          </a:xfrm>
          <a:custGeom>
            <a:avLst/>
            <a:gdLst/>
            <a:ahLst/>
            <a:cxnLst/>
            <a:rect l="l" t="t" r="r" b="b"/>
            <a:pathLst>
              <a:path w="11998" h="15310">
                <a:moveTo>
                  <a:pt x="11998" y="0"/>
                </a:moveTo>
                <a:lnTo>
                  <a:pt x="7634" y="1100"/>
                </a:lnTo>
                <a:lnTo>
                  <a:pt x="5448" y="2200"/>
                </a:lnTo>
                <a:lnTo>
                  <a:pt x="3270" y="5500"/>
                </a:lnTo>
                <a:lnTo>
                  <a:pt x="2177" y="7700"/>
                </a:lnTo>
                <a:lnTo>
                  <a:pt x="0" y="12009"/>
                </a:lnTo>
                <a:lnTo>
                  <a:pt x="1084" y="15310"/>
                </a:lnTo>
                <a:lnTo>
                  <a:pt x="2177" y="14209"/>
                </a:lnTo>
                <a:lnTo>
                  <a:pt x="5448" y="14209"/>
                </a:lnTo>
                <a:lnTo>
                  <a:pt x="9811" y="9809"/>
                </a:lnTo>
                <a:lnTo>
                  <a:pt x="10905" y="5500"/>
                </a:lnTo>
                <a:lnTo>
                  <a:pt x="1199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8" name="object 48"/>
          <p:cNvSpPr/>
          <p:nvPr/>
        </p:nvSpPr>
        <p:spPr>
          <a:xfrm>
            <a:off x="7458843" y="5169220"/>
            <a:ext cx="26183" cy="19618"/>
          </a:xfrm>
          <a:custGeom>
            <a:avLst/>
            <a:gdLst/>
            <a:ahLst/>
            <a:cxnLst/>
            <a:rect l="l" t="t" r="r" b="b"/>
            <a:pathLst>
              <a:path w="26183" h="19618">
                <a:moveTo>
                  <a:pt x="23997" y="0"/>
                </a:moveTo>
                <a:lnTo>
                  <a:pt x="18539" y="0"/>
                </a:lnTo>
                <a:lnTo>
                  <a:pt x="14185" y="3300"/>
                </a:lnTo>
                <a:lnTo>
                  <a:pt x="10905" y="6600"/>
                </a:lnTo>
                <a:lnTo>
                  <a:pt x="4363" y="10909"/>
                </a:lnTo>
                <a:lnTo>
                  <a:pt x="0" y="17510"/>
                </a:lnTo>
                <a:lnTo>
                  <a:pt x="1093" y="19618"/>
                </a:lnTo>
                <a:lnTo>
                  <a:pt x="4363" y="17510"/>
                </a:lnTo>
                <a:lnTo>
                  <a:pt x="10905" y="14209"/>
                </a:lnTo>
                <a:lnTo>
                  <a:pt x="16362" y="10909"/>
                </a:lnTo>
                <a:lnTo>
                  <a:pt x="21819" y="7700"/>
                </a:lnTo>
                <a:lnTo>
                  <a:pt x="25090" y="4400"/>
                </a:lnTo>
                <a:lnTo>
                  <a:pt x="26183" y="2200"/>
                </a:lnTo>
                <a:lnTo>
                  <a:pt x="2399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9" name="object 49"/>
          <p:cNvSpPr/>
          <p:nvPr/>
        </p:nvSpPr>
        <p:spPr>
          <a:xfrm>
            <a:off x="8336985" y="5182329"/>
            <a:ext cx="130826" cy="28328"/>
          </a:xfrm>
          <a:custGeom>
            <a:avLst/>
            <a:gdLst/>
            <a:ahLst/>
            <a:cxnLst/>
            <a:rect l="l" t="t" r="r" b="b"/>
            <a:pathLst>
              <a:path w="130826" h="28328">
                <a:moveTo>
                  <a:pt x="122649" y="13109"/>
                </a:moveTo>
                <a:lnTo>
                  <a:pt x="100324" y="13109"/>
                </a:lnTo>
                <a:lnTo>
                  <a:pt x="106847" y="14209"/>
                </a:lnTo>
                <a:lnTo>
                  <a:pt x="111257" y="16318"/>
                </a:lnTo>
                <a:lnTo>
                  <a:pt x="116677" y="19618"/>
                </a:lnTo>
                <a:lnTo>
                  <a:pt x="120995" y="22919"/>
                </a:lnTo>
                <a:lnTo>
                  <a:pt x="125405" y="26127"/>
                </a:lnTo>
                <a:lnTo>
                  <a:pt x="128712" y="27228"/>
                </a:lnTo>
                <a:lnTo>
                  <a:pt x="130826" y="28328"/>
                </a:lnTo>
                <a:lnTo>
                  <a:pt x="130826" y="27228"/>
                </a:lnTo>
                <a:lnTo>
                  <a:pt x="129723" y="22919"/>
                </a:lnTo>
                <a:lnTo>
                  <a:pt x="126508" y="18518"/>
                </a:lnTo>
                <a:lnTo>
                  <a:pt x="123200" y="14209"/>
                </a:lnTo>
                <a:lnTo>
                  <a:pt x="122649" y="13109"/>
                </a:lnTo>
                <a:close/>
              </a:path>
              <a:path w="130826" h="28328">
                <a:moveTo>
                  <a:pt x="109052" y="0"/>
                </a:moveTo>
                <a:lnTo>
                  <a:pt x="102529" y="2200"/>
                </a:lnTo>
                <a:lnTo>
                  <a:pt x="94903" y="4400"/>
                </a:lnTo>
                <a:lnTo>
                  <a:pt x="88289" y="6509"/>
                </a:lnTo>
                <a:lnTo>
                  <a:pt x="81766" y="8709"/>
                </a:lnTo>
                <a:lnTo>
                  <a:pt x="74140" y="9809"/>
                </a:lnTo>
                <a:lnTo>
                  <a:pt x="66515" y="9809"/>
                </a:lnTo>
                <a:lnTo>
                  <a:pt x="53377" y="12009"/>
                </a:lnTo>
                <a:lnTo>
                  <a:pt x="45752" y="12009"/>
                </a:lnTo>
                <a:lnTo>
                  <a:pt x="39229" y="13109"/>
                </a:lnTo>
                <a:lnTo>
                  <a:pt x="31604" y="14209"/>
                </a:lnTo>
                <a:lnTo>
                  <a:pt x="25081" y="15310"/>
                </a:lnTo>
                <a:lnTo>
                  <a:pt x="18466" y="17418"/>
                </a:lnTo>
                <a:lnTo>
                  <a:pt x="11943" y="18518"/>
                </a:lnTo>
                <a:lnTo>
                  <a:pt x="5420" y="20719"/>
                </a:lnTo>
                <a:lnTo>
                  <a:pt x="0" y="25119"/>
                </a:lnTo>
                <a:lnTo>
                  <a:pt x="13045" y="22919"/>
                </a:lnTo>
                <a:lnTo>
                  <a:pt x="20671" y="21819"/>
                </a:lnTo>
                <a:lnTo>
                  <a:pt x="29399" y="21819"/>
                </a:lnTo>
                <a:lnTo>
                  <a:pt x="37024" y="19618"/>
                </a:lnTo>
                <a:lnTo>
                  <a:pt x="46854" y="18518"/>
                </a:lnTo>
                <a:lnTo>
                  <a:pt x="54480" y="17418"/>
                </a:lnTo>
                <a:lnTo>
                  <a:pt x="64310" y="16318"/>
                </a:lnTo>
                <a:lnTo>
                  <a:pt x="71935" y="14209"/>
                </a:lnTo>
                <a:lnTo>
                  <a:pt x="79561" y="13109"/>
                </a:lnTo>
                <a:lnTo>
                  <a:pt x="122649" y="13109"/>
                </a:lnTo>
                <a:lnTo>
                  <a:pt x="120995" y="9809"/>
                </a:lnTo>
                <a:lnTo>
                  <a:pt x="117780" y="6509"/>
                </a:lnTo>
                <a:lnTo>
                  <a:pt x="112359" y="1100"/>
                </a:lnTo>
                <a:lnTo>
                  <a:pt x="10905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0" name="object 50"/>
          <p:cNvSpPr/>
          <p:nvPr/>
        </p:nvSpPr>
        <p:spPr>
          <a:xfrm>
            <a:off x="7071601" y="5186730"/>
            <a:ext cx="78541" cy="44646"/>
          </a:xfrm>
          <a:custGeom>
            <a:avLst/>
            <a:gdLst/>
            <a:ahLst/>
            <a:cxnLst/>
            <a:rect l="l" t="t" r="r" b="b"/>
            <a:pathLst>
              <a:path w="78541" h="44646">
                <a:moveTo>
                  <a:pt x="4363" y="30528"/>
                </a:moveTo>
                <a:lnTo>
                  <a:pt x="0" y="32637"/>
                </a:lnTo>
                <a:lnTo>
                  <a:pt x="4363" y="38137"/>
                </a:lnTo>
                <a:lnTo>
                  <a:pt x="9821" y="42446"/>
                </a:lnTo>
                <a:lnTo>
                  <a:pt x="16362" y="43546"/>
                </a:lnTo>
                <a:lnTo>
                  <a:pt x="21819" y="44646"/>
                </a:lnTo>
                <a:lnTo>
                  <a:pt x="28360" y="42446"/>
                </a:lnTo>
                <a:lnTo>
                  <a:pt x="34911" y="41438"/>
                </a:lnTo>
                <a:lnTo>
                  <a:pt x="40359" y="37037"/>
                </a:lnTo>
                <a:lnTo>
                  <a:pt x="46909" y="32637"/>
                </a:lnTo>
                <a:lnTo>
                  <a:pt x="47675" y="31628"/>
                </a:lnTo>
                <a:lnTo>
                  <a:pt x="11998" y="31628"/>
                </a:lnTo>
                <a:lnTo>
                  <a:pt x="4363" y="30528"/>
                </a:lnTo>
                <a:close/>
              </a:path>
              <a:path w="78541" h="44646">
                <a:moveTo>
                  <a:pt x="78541" y="0"/>
                </a:moveTo>
                <a:lnTo>
                  <a:pt x="73084" y="2108"/>
                </a:lnTo>
                <a:lnTo>
                  <a:pt x="66543" y="5408"/>
                </a:lnTo>
                <a:lnTo>
                  <a:pt x="60001" y="7609"/>
                </a:lnTo>
                <a:lnTo>
                  <a:pt x="52357" y="9809"/>
                </a:lnTo>
                <a:lnTo>
                  <a:pt x="44723" y="11918"/>
                </a:lnTo>
                <a:lnTo>
                  <a:pt x="38182" y="13018"/>
                </a:lnTo>
                <a:lnTo>
                  <a:pt x="31640" y="15218"/>
                </a:lnTo>
                <a:lnTo>
                  <a:pt x="26183" y="18518"/>
                </a:lnTo>
                <a:lnTo>
                  <a:pt x="20726" y="20719"/>
                </a:lnTo>
                <a:lnTo>
                  <a:pt x="16362" y="23927"/>
                </a:lnTo>
                <a:lnTo>
                  <a:pt x="13091" y="27228"/>
                </a:lnTo>
                <a:lnTo>
                  <a:pt x="11998" y="31628"/>
                </a:lnTo>
                <a:lnTo>
                  <a:pt x="47675" y="31628"/>
                </a:lnTo>
                <a:lnTo>
                  <a:pt x="50180" y="28328"/>
                </a:lnTo>
                <a:lnTo>
                  <a:pt x="54544" y="25027"/>
                </a:lnTo>
                <a:lnTo>
                  <a:pt x="60001" y="20719"/>
                </a:lnTo>
                <a:lnTo>
                  <a:pt x="64365" y="16318"/>
                </a:lnTo>
                <a:lnTo>
                  <a:pt x="67636" y="11918"/>
                </a:lnTo>
                <a:lnTo>
                  <a:pt x="72000" y="7609"/>
                </a:lnTo>
                <a:lnTo>
                  <a:pt x="75270" y="2108"/>
                </a:lnTo>
                <a:lnTo>
                  <a:pt x="785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1" name="object 51"/>
          <p:cNvSpPr/>
          <p:nvPr/>
        </p:nvSpPr>
        <p:spPr>
          <a:xfrm>
            <a:off x="7295219" y="5186730"/>
            <a:ext cx="58908" cy="66465"/>
          </a:xfrm>
          <a:custGeom>
            <a:avLst/>
            <a:gdLst/>
            <a:ahLst/>
            <a:cxnLst/>
            <a:rect l="l" t="t" r="r" b="b"/>
            <a:pathLst>
              <a:path w="58908" h="66465">
                <a:moveTo>
                  <a:pt x="58908" y="0"/>
                </a:moveTo>
                <a:lnTo>
                  <a:pt x="30547" y="20719"/>
                </a:lnTo>
                <a:lnTo>
                  <a:pt x="25090" y="26127"/>
                </a:lnTo>
                <a:lnTo>
                  <a:pt x="20726" y="32637"/>
                </a:lnTo>
                <a:lnTo>
                  <a:pt x="15278" y="38137"/>
                </a:lnTo>
                <a:lnTo>
                  <a:pt x="9821" y="44646"/>
                </a:lnTo>
                <a:lnTo>
                  <a:pt x="3279" y="54456"/>
                </a:lnTo>
                <a:lnTo>
                  <a:pt x="0" y="61056"/>
                </a:lnTo>
                <a:lnTo>
                  <a:pt x="0" y="64265"/>
                </a:lnTo>
                <a:lnTo>
                  <a:pt x="1093" y="66465"/>
                </a:lnTo>
                <a:lnTo>
                  <a:pt x="3279" y="64265"/>
                </a:lnTo>
                <a:lnTo>
                  <a:pt x="7634" y="62157"/>
                </a:lnTo>
                <a:lnTo>
                  <a:pt x="11998" y="57756"/>
                </a:lnTo>
                <a:lnTo>
                  <a:pt x="18548" y="53356"/>
                </a:lnTo>
                <a:lnTo>
                  <a:pt x="25090" y="45746"/>
                </a:lnTo>
                <a:lnTo>
                  <a:pt x="30547" y="38137"/>
                </a:lnTo>
                <a:lnTo>
                  <a:pt x="37088" y="30528"/>
                </a:lnTo>
                <a:lnTo>
                  <a:pt x="43639" y="23927"/>
                </a:lnTo>
                <a:lnTo>
                  <a:pt x="49087" y="16318"/>
                </a:lnTo>
                <a:lnTo>
                  <a:pt x="53451" y="9809"/>
                </a:lnTo>
                <a:lnTo>
                  <a:pt x="56721" y="3208"/>
                </a:lnTo>
                <a:lnTo>
                  <a:pt x="5890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2" name="object 52"/>
          <p:cNvSpPr/>
          <p:nvPr/>
        </p:nvSpPr>
        <p:spPr>
          <a:xfrm>
            <a:off x="7559195" y="5186730"/>
            <a:ext cx="20726" cy="13018"/>
          </a:xfrm>
          <a:custGeom>
            <a:avLst/>
            <a:gdLst/>
            <a:ahLst/>
            <a:cxnLst/>
            <a:rect l="l" t="t" r="r" b="b"/>
            <a:pathLst>
              <a:path w="20726" h="13018">
                <a:moveTo>
                  <a:pt x="7634" y="0"/>
                </a:moveTo>
                <a:lnTo>
                  <a:pt x="3279" y="0"/>
                </a:lnTo>
                <a:lnTo>
                  <a:pt x="0" y="3208"/>
                </a:lnTo>
                <a:lnTo>
                  <a:pt x="0" y="8709"/>
                </a:lnTo>
                <a:lnTo>
                  <a:pt x="3279" y="10909"/>
                </a:lnTo>
                <a:lnTo>
                  <a:pt x="7634" y="13018"/>
                </a:lnTo>
                <a:lnTo>
                  <a:pt x="13091" y="11918"/>
                </a:lnTo>
                <a:lnTo>
                  <a:pt x="17455" y="8709"/>
                </a:lnTo>
                <a:lnTo>
                  <a:pt x="20726" y="3208"/>
                </a:lnTo>
                <a:lnTo>
                  <a:pt x="15278" y="2108"/>
                </a:lnTo>
                <a:lnTo>
                  <a:pt x="10914" y="2108"/>
                </a:lnTo>
                <a:lnTo>
                  <a:pt x="763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3" name="object 53"/>
          <p:cNvSpPr/>
          <p:nvPr/>
        </p:nvSpPr>
        <p:spPr>
          <a:xfrm>
            <a:off x="7562474" y="5207449"/>
            <a:ext cx="160344" cy="110104"/>
          </a:xfrm>
          <a:custGeom>
            <a:avLst/>
            <a:gdLst/>
            <a:ahLst/>
            <a:cxnLst/>
            <a:rect l="l" t="t" r="r" b="b"/>
            <a:pathLst>
              <a:path w="160344" h="110104">
                <a:moveTo>
                  <a:pt x="160344" y="0"/>
                </a:moveTo>
                <a:lnTo>
                  <a:pt x="148346" y="0"/>
                </a:lnTo>
                <a:lnTo>
                  <a:pt x="137440" y="2108"/>
                </a:lnTo>
                <a:lnTo>
                  <a:pt x="127619" y="7609"/>
                </a:lnTo>
                <a:lnTo>
                  <a:pt x="116714" y="11918"/>
                </a:lnTo>
                <a:lnTo>
                  <a:pt x="106893" y="17418"/>
                </a:lnTo>
                <a:lnTo>
                  <a:pt x="95988" y="22827"/>
                </a:lnTo>
                <a:lnTo>
                  <a:pt x="86166" y="29428"/>
                </a:lnTo>
                <a:lnTo>
                  <a:pt x="77439" y="35937"/>
                </a:lnTo>
                <a:lnTo>
                  <a:pt x="68720" y="43546"/>
                </a:lnTo>
                <a:lnTo>
                  <a:pt x="57805" y="51247"/>
                </a:lnTo>
                <a:lnTo>
                  <a:pt x="22903" y="83884"/>
                </a:lnTo>
                <a:lnTo>
                  <a:pt x="0" y="110104"/>
                </a:lnTo>
                <a:lnTo>
                  <a:pt x="9811" y="102403"/>
                </a:lnTo>
                <a:lnTo>
                  <a:pt x="19633" y="94794"/>
                </a:lnTo>
                <a:lnTo>
                  <a:pt x="68720" y="62065"/>
                </a:lnTo>
                <a:lnTo>
                  <a:pt x="79625" y="56656"/>
                </a:lnTo>
                <a:lnTo>
                  <a:pt x="89437" y="49047"/>
                </a:lnTo>
                <a:lnTo>
                  <a:pt x="109079" y="35937"/>
                </a:lnTo>
                <a:lnTo>
                  <a:pt x="119985" y="29428"/>
                </a:lnTo>
                <a:lnTo>
                  <a:pt x="129806" y="21727"/>
                </a:lnTo>
                <a:lnTo>
                  <a:pt x="140711" y="15218"/>
                </a:lnTo>
                <a:lnTo>
                  <a:pt x="150523" y="7609"/>
                </a:lnTo>
                <a:lnTo>
                  <a:pt x="160344" y="1008"/>
                </a:lnTo>
                <a:lnTo>
                  <a:pt x="16034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4" name="object 54"/>
          <p:cNvSpPr/>
          <p:nvPr/>
        </p:nvSpPr>
        <p:spPr>
          <a:xfrm>
            <a:off x="7378124" y="5218358"/>
            <a:ext cx="65449" cy="74075"/>
          </a:xfrm>
          <a:custGeom>
            <a:avLst/>
            <a:gdLst/>
            <a:ahLst/>
            <a:cxnLst/>
            <a:rect l="l" t="t" r="r" b="b"/>
            <a:pathLst>
              <a:path w="65449" h="74075">
                <a:moveTo>
                  <a:pt x="65449" y="0"/>
                </a:moveTo>
                <a:lnTo>
                  <a:pt x="59992" y="2108"/>
                </a:lnTo>
                <a:lnTo>
                  <a:pt x="54535" y="6509"/>
                </a:lnTo>
                <a:lnTo>
                  <a:pt x="49087" y="9809"/>
                </a:lnTo>
                <a:lnTo>
                  <a:pt x="44723" y="14118"/>
                </a:lnTo>
                <a:lnTo>
                  <a:pt x="39266" y="18518"/>
                </a:lnTo>
                <a:lnTo>
                  <a:pt x="34902" y="22827"/>
                </a:lnTo>
                <a:lnTo>
                  <a:pt x="30538" y="28328"/>
                </a:lnTo>
                <a:lnTo>
                  <a:pt x="26174" y="33737"/>
                </a:lnTo>
                <a:lnTo>
                  <a:pt x="21819" y="38137"/>
                </a:lnTo>
                <a:lnTo>
                  <a:pt x="17455" y="42446"/>
                </a:lnTo>
                <a:lnTo>
                  <a:pt x="13091" y="47947"/>
                </a:lnTo>
                <a:lnTo>
                  <a:pt x="9811" y="53356"/>
                </a:lnTo>
                <a:lnTo>
                  <a:pt x="6541" y="57756"/>
                </a:lnTo>
                <a:lnTo>
                  <a:pt x="4363" y="63165"/>
                </a:lnTo>
                <a:lnTo>
                  <a:pt x="2177" y="68666"/>
                </a:lnTo>
                <a:lnTo>
                  <a:pt x="0" y="74075"/>
                </a:lnTo>
                <a:lnTo>
                  <a:pt x="3270" y="68666"/>
                </a:lnTo>
                <a:lnTo>
                  <a:pt x="6541" y="64265"/>
                </a:lnTo>
                <a:lnTo>
                  <a:pt x="11998" y="59956"/>
                </a:lnTo>
                <a:lnTo>
                  <a:pt x="16362" y="55556"/>
                </a:lnTo>
                <a:lnTo>
                  <a:pt x="19633" y="50147"/>
                </a:lnTo>
                <a:lnTo>
                  <a:pt x="25090" y="45746"/>
                </a:lnTo>
                <a:lnTo>
                  <a:pt x="29454" y="41346"/>
                </a:lnTo>
                <a:lnTo>
                  <a:pt x="34902" y="37037"/>
                </a:lnTo>
                <a:lnTo>
                  <a:pt x="38182" y="32637"/>
                </a:lnTo>
                <a:lnTo>
                  <a:pt x="42536" y="27228"/>
                </a:lnTo>
                <a:lnTo>
                  <a:pt x="47994" y="22827"/>
                </a:lnTo>
                <a:lnTo>
                  <a:pt x="52357" y="18518"/>
                </a:lnTo>
                <a:lnTo>
                  <a:pt x="55628" y="14118"/>
                </a:lnTo>
                <a:lnTo>
                  <a:pt x="58899" y="9809"/>
                </a:lnTo>
                <a:lnTo>
                  <a:pt x="62179" y="4308"/>
                </a:lnTo>
                <a:lnTo>
                  <a:pt x="6544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5" name="object 55"/>
          <p:cNvSpPr/>
          <p:nvPr/>
        </p:nvSpPr>
        <p:spPr>
          <a:xfrm>
            <a:off x="7756638" y="5218358"/>
            <a:ext cx="22866" cy="14118"/>
          </a:xfrm>
          <a:custGeom>
            <a:avLst/>
            <a:gdLst/>
            <a:ahLst/>
            <a:cxnLst/>
            <a:rect l="l" t="t" r="r" b="b"/>
            <a:pathLst>
              <a:path w="22866" h="14118">
                <a:moveTo>
                  <a:pt x="22866" y="0"/>
                </a:moveTo>
                <a:lnTo>
                  <a:pt x="19651" y="0"/>
                </a:lnTo>
                <a:lnTo>
                  <a:pt x="13128" y="2108"/>
                </a:lnTo>
                <a:lnTo>
                  <a:pt x="7634" y="5408"/>
                </a:lnTo>
                <a:lnTo>
                  <a:pt x="3270" y="8709"/>
                </a:lnTo>
                <a:lnTo>
                  <a:pt x="0" y="14118"/>
                </a:lnTo>
                <a:lnTo>
                  <a:pt x="2177" y="14118"/>
                </a:lnTo>
                <a:lnTo>
                  <a:pt x="7634" y="11918"/>
                </a:lnTo>
                <a:lnTo>
                  <a:pt x="12026" y="9809"/>
                </a:lnTo>
                <a:lnTo>
                  <a:pt x="17446" y="5408"/>
                </a:lnTo>
                <a:lnTo>
                  <a:pt x="22866" y="4308"/>
                </a:lnTo>
                <a:lnTo>
                  <a:pt x="2286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6" name="object 56"/>
          <p:cNvSpPr/>
          <p:nvPr/>
        </p:nvSpPr>
        <p:spPr>
          <a:xfrm>
            <a:off x="8363168" y="5222667"/>
            <a:ext cx="30501" cy="15310"/>
          </a:xfrm>
          <a:custGeom>
            <a:avLst/>
            <a:gdLst/>
            <a:ahLst/>
            <a:cxnLst/>
            <a:rect l="l" t="t" r="r" b="b"/>
            <a:pathLst>
              <a:path w="30501" h="15310">
                <a:moveTo>
                  <a:pt x="17455" y="0"/>
                </a:moveTo>
                <a:lnTo>
                  <a:pt x="5420" y="0"/>
                </a:lnTo>
                <a:lnTo>
                  <a:pt x="1010" y="1100"/>
                </a:lnTo>
                <a:lnTo>
                  <a:pt x="0" y="5500"/>
                </a:lnTo>
                <a:lnTo>
                  <a:pt x="3215" y="9809"/>
                </a:lnTo>
                <a:lnTo>
                  <a:pt x="8727" y="12009"/>
                </a:lnTo>
                <a:lnTo>
                  <a:pt x="15250" y="14209"/>
                </a:lnTo>
                <a:lnTo>
                  <a:pt x="19568" y="14209"/>
                </a:lnTo>
                <a:lnTo>
                  <a:pt x="22876" y="15310"/>
                </a:lnTo>
                <a:lnTo>
                  <a:pt x="30501" y="15310"/>
                </a:lnTo>
                <a:lnTo>
                  <a:pt x="28296" y="7609"/>
                </a:lnTo>
                <a:lnTo>
                  <a:pt x="22876" y="2200"/>
                </a:lnTo>
                <a:lnTo>
                  <a:pt x="1745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7" name="object 57"/>
          <p:cNvSpPr/>
          <p:nvPr/>
        </p:nvSpPr>
        <p:spPr>
          <a:xfrm>
            <a:off x="7171963" y="5228168"/>
            <a:ext cx="8727" cy="28328"/>
          </a:xfrm>
          <a:custGeom>
            <a:avLst/>
            <a:gdLst/>
            <a:ahLst/>
            <a:cxnLst/>
            <a:rect l="l" t="t" r="r" b="b"/>
            <a:pathLst>
              <a:path w="8727" h="28328">
                <a:moveTo>
                  <a:pt x="8727" y="27228"/>
                </a:moveTo>
                <a:lnTo>
                  <a:pt x="2177" y="27228"/>
                </a:lnTo>
                <a:lnTo>
                  <a:pt x="5448" y="28328"/>
                </a:lnTo>
                <a:lnTo>
                  <a:pt x="8727" y="27228"/>
                </a:lnTo>
                <a:close/>
              </a:path>
              <a:path w="8727" h="28328">
                <a:moveTo>
                  <a:pt x="33808" y="0"/>
                </a:moveTo>
                <a:lnTo>
                  <a:pt x="31631" y="2108"/>
                </a:lnTo>
                <a:lnTo>
                  <a:pt x="28360" y="2108"/>
                </a:lnTo>
                <a:lnTo>
                  <a:pt x="23997" y="3208"/>
                </a:lnTo>
                <a:lnTo>
                  <a:pt x="20726" y="7609"/>
                </a:lnTo>
                <a:lnTo>
                  <a:pt x="13082" y="9809"/>
                </a:lnTo>
                <a:lnTo>
                  <a:pt x="8727" y="14118"/>
                </a:lnTo>
                <a:lnTo>
                  <a:pt x="5448" y="16318"/>
                </a:lnTo>
                <a:lnTo>
                  <a:pt x="3270" y="19618"/>
                </a:lnTo>
                <a:lnTo>
                  <a:pt x="0" y="23927"/>
                </a:lnTo>
                <a:lnTo>
                  <a:pt x="1084" y="27228"/>
                </a:lnTo>
                <a:lnTo>
                  <a:pt x="14175" y="27228"/>
                </a:lnTo>
                <a:lnTo>
                  <a:pt x="18539" y="25027"/>
                </a:lnTo>
                <a:lnTo>
                  <a:pt x="23997" y="22827"/>
                </a:lnTo>
                <a:lnTo>
                  <a:pt x="28360" y="19618"/>
                </a:lnTo>
                <a:lnTo>
                  <a:pt x="32724" y="17418"/>
                </a:lnTo>
                <a:lnTo>
                  <a:pt x="33808" y="13018"/>
                </a:lnTo>
                <a:lnTo>
                  <a:pt x="35995" y="9809"/>
                </a:lnTo>
                <a:lnTo>
                  <a:pt x="35995" y="4308"/>
                </a:lnTo>
                <a:lnTo>
                  <a:pt x="3380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8" name="object 58"/>
          <p:cNvSpPr/>
          <p:nvPr/>
        </p:nvSpPr>
        <p:spPr>
          <a:xfrm>
            <a:off x="8424171" y="5227068"/>
            <a:ext cx="14240" cy="9809"/>
          </a:xfrm>
          <a:custGeom>
            <a:avLst/>
            <a:gdLst/>
            <a:ahLst/>
            <a:cxnLst/>
            <a:rect l="l" t="t" r="r" b="b"/>
            <a:pathLst>
              <a:path w="14240" h="9809">
                <a:moveTo>
                  <a:pt x="4409" y="0"/>
                </a:moveTo>
                <a:lnTo>
                  <a:pt x="1102" y="1100"/>
                </a:lnTo>
                <a:lnTo>
                  <a:pt x="0" y="1100"/>
                </a:lnTo>
                <a:lnTo>
                  <a:pt x="0" y="2108"/>
                </a:lnTo>
                <a:lnTo>
                  <a:pt x="3307" y="3208"/>
                </a:lnTo>
                <a:lnTo>
                  <a:pt x="6614" y="5408"/>
                </a:lnTo>
                <a:lnTo>
                  <a:pt x="9830" y="7609"/>
                </a:lnTo>
                <a:lnTo>
                  <a:pt x="13137" y="9809"/>
                </a:lnTo>
                <a:lnTo>
                  <a:pt x="14240" y="9809"/>
                </a:lnTo>
                <a:lnTo>
                  <a:pt x="9830" y="5408"/>
                </a:lnTo>
                <a:lnTo>
                  <a:pt x="7717" y="2108"/>
                </a:lnTo>
                <a:lnTo>
                  <a:pt x="440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9" name="object 59"/>
          <p:cNvSpPr/>
          <p:nvPr/>
        </p:nvSpPr>
        <p:spPr>
          <a:xfrm>
            <a:off x="7712998" y="5235777"/>
            <a:ext cx="38182" cy="25027"/>
          </a:xfrm>
          <a:custGeom>
            <a:avLst/>
            <a:gdLst/>
            <a:ahLst/>
            <a:cxnLst/>
            <a:rect l="l" t="t" r="r" b="b"/>
            <a:pathLst>
              <a:path w="38182" h="25027">
                <a:moveTo>
                  <a:pt x="38182" y="0"/>
                </a:moveTo>
                <a:lnTo>
                  <a:pt x="32724" y="2200"/>
                </a:lnTo>
                <a:lnTo>
                  <a:pt x="28360" y="5408"/>
                </a:lnTo>
                <a:lnTo>
                  <a:pt x="22912" y="7609"/>
                </a:lnTo>
                <a:lnTo>
                  <a:pt x="17455" y="10909"/>
                </a:lnTo>
                <a:lnTo>
                  <a:pt x="13091" y="13109"/>
                </a:lnTo>
                <a:lnTo>
                  <a:pt x="7643" y="17418"/>
                </a:lnTo>
                <a:lnTo>
                  <a:pt x="3279" y="20719"/>
                </a:lnTo>
                <a:lnTo>
                  <a:pt x="0" y="25027"/>
                </a:lnTo>
                <a:lnTo>
                  <a:pt x="1093" y="25027"/>
                </a:lnTo>
                <a:lnTo>
                  <a:pt x="4363" y="22919"/>
                </a:lnTo>
                <a:lnTo>
                  <a:pt x="8727" y="20719"/>
                </a:lnTo>
                <a:lnTo>
                  <a:pt x="13091" y="17418"/>
                </a:lnTo>
                <a:lnTo>
                  <a:pt x="17455" y="16318"/>
                </a:lnTo>
                <a:lnTo>
                  <a:pt x="24006" y="12009"/>
                </a:lnTo>
                <a:lnTo>
                  <a:pt x="30547" y="7609"/>
                </a:lnTo>
                <a:lnTo>
                  <a:pt x="33818" y="3208"/>
                </a:lnTo>
                <a:lnTo>
                  <a:pt x="3818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0" name="object 60"/>
          <p:cNvSpPr/>
          <p:nvPr/>
        </p:nvSpPr>
        <p:spPr>
          <a:xfrm>
            <a:off x="7536291" y="5235777"/>
            <a:ext cx="66902" cy="184271"/>
          </a:xfrm>
          <a:custGeom>
            <a:avLst/>
            <a:gdLst/>
            <a:ahLst/>
            <a:cxnLst/>
            <a:rect l="l" t="t" r="r" b="b"/>
            <a:pathLst>
              <a:path w="66902" h="184271">
                <a:moveTo>
                  <a:pt x="66902" y="168960"/>
                </a:moveTo>
                <a:lnTo>
                  <a:pt x="4363" y="168960"/>
                </a:lnTo>
                <a:lnTo>
                  <a:pt x="8727" y="170061"/>
                </a:lnTo>
                <a:lnTo>
                  <a:pt x="17455" y="174461"/>
                </a:lnTo>
                <a:lnTo>
                  <a:pt x="20726" y="176570"/>
                </a:lnTo>
                <a:lnTo>
                  <a:pt x="23997" y="179870"/>
                </a:lnTo>
                <a:lnTo>
                  <a:pt x="28360" y="182070"/>
                </a:lnTo>
                <a:lnTo>
                  <a:pt x="33818" y="184271"/>
                </a:lnTo>
                <a:lnTo>
                  <a:pt x="45816" y="179870"/>
                </a:lnTo>
                <a:lnTo>
                  <a:pt x="57815" y="174461"/>
                </a:lnTo>
                <a:lnTo>
                  <a:pt x="66902" y="168960"/>
                </a:lnTo>
                <a:close/>
              </a:path>
              <a:path w="66902" h="184271">
                <a:moveTo>
                  <a:pt x="291262" y="0"/>
                </a:moveTo>
                <a:lnTo>
                  <a:pt x="284739" y="0"/>
                </a:lnTo>
                <a:lnTo>
                  <a:pt x="256350" y="15218"/>
                </a:lnTo>
                <a:lnTo>
                  <a:pt x="243213" y="22919"/>
                </a:lnTo>
                <a:lnTo>
                  <a:pt x="231269" y="31628"/>
                </a:lnTo>
                <a:lnTo>
                  <a:pt x="218159" y="39237"/>
                </a:lnTo>
                <a:lnTo>
                  <a:pt x="194162" y="56656"/>
                </a:lnTo>
                <a:lnTo>
                  <a:pt x="170165" y="71966"/>
                </a:lnTo>
                <a:lnTo>
                  <a:pt x="146168" y="89385"/>
                </a:lnTo>
                <a:lnTo>
                  <a:pt x="134170" y="96994"/>
                </a:lnTo>
                <a:lnTo>
                  <a:pt x="122171" y="105703"/>
                </a:lnTo>
                <a:lnTo>
                  <a:pt x="110173" y="115513"/>
                </a:lnTo>
                <a:lnTo>
                  <a:pt x="97081" y="124314"/>
                </a:lnTo>
                <a:lnTo>
                  <a:pt x="86176" y="133023"/>
                </a:lnTo>
                <a:lnTo>
                  <a:pt x="80718" y="138432"/>
                </a:lnTo>
                <a:lnTo>
                  <a:pt x="75261" y="143933"/>
                </a:lnTo>
                <a:lnTo>
                  <a:pt x="68720" y="147141"/>
                </a:lnTo>
                <a:lnTo>
                  <a:pt x="63263" y="150442"/>
                </a:lnTo>
                <a:lnTo>
                  <a:pt x="57815" y="151542"/>
                </a:lnTo>
                <a:lnTo>
                  <a:pt x="51264" y="153742"/>
                </a:lnTo>
                <a:lnTo>
                  <a:pt x="45816" y="153742"/>
                </a:lnTo>
                <a:lnTo>
                  <a:pt x="39266" y="155851"/>
                </a:lnTo>
                <a:lnTo>
                  <a:pt x="20726" y="155851"/>
                </a:lnTo>
                <a:lnTo>
                  <a:pt x="16362" y="159151"/>
                </a:lnTo>
                <a:lnTo>
                  <a:pt x="10905" y="160251"/>
                </a:lnTo>
                <a:lnTo>
                  <a:pt x="7634" y="162451"/>
                </a:lnTo>
                <a:lnTo>
                  <a:pt x="2177" y="165660"/>
                </a:lnTo>
                <a:lnTo>
                  <a:pt x="0" y="171161"/>
                </a:lnTo>
                <a:lnTo>
                  <a:pt x="4363" y="168960"/>
                </a:lnTo>
                <a:lnTo>
                  <a:pt x="66902" y="168960"/>
                </a:lnTo>
                <a:lnTo>
                  <a:pt x="68720" y="167860"/>
                </a:lnTo>
                <a:lnTo>
                  <a:pt x="81812" y="161351"/>
                </a:lnTo>
                <a:lnTo>
                  <a:pt x="103622" y="146041"/>
                </a:lnTo>
                <a:lnTo>
                  <a:pt x="115621" y="138432"/>
                </a:lnTo>
                <a:lnTo>
                  <a:pt x="126535" y="130823"/>
                </a:lnTo>
                <a:lnTo>
                  <a:pt x="137440" y="121013"/>
                </a:lnTo>
                <a:lnTo>
                  <a:pt x="148346" y="112304"/>
                </a:lnTo>
                <a:lnTo>
                  <a:pt x="160344" y="104603"/>
                </a:lnTo>
                <a:lnTo>
                  <a:pt x="171258" y="96994"/>
                </a:lnTo>
                <a:lnTo>
                  <a:pt x="183257" y="89385"/>
                </a:lnTo>
                <a:lnTo>
                  <a:pt x="194162" y="82876"/>
                </a:lnTo>
                <a:lnTo>
                  <a:pt x="207254" y="76275"/>
                </a:lnTo>
                <a:lnTo>
                  <a:pt x="220346" y="71966"/>
                </a:lnTo>
                <a:lnTo>
                  <a:pt x="225794" y="66465"/>
                </a:lnTo>
                <a:lnTo>
                  <a:pt x="232372" y="59956"/>
                </a:lnTo>
                <a:lnTo>
                  <a:pt x="237792" y="56656"/>
                </a:lnTo>
                <a:lnTo>
                  <a:pt x="242202" y="53447"/>
                </a:lnTo>
                <a:lnTo>
                  <a:pt x="246520" y="50147"/>
                </a:lnTo>
                <a:lnTo>
                  <a:pt x="251941" y="47947"/>
                </a:lnTo>
                <a:lnTo>
                  <a:pt x="256350" y="43638"/>
                </a:lnTo>
                <a:lnTo>
                  <a:pt x="261771" y="40337"/>
                </a:lnTo>
                <a:lnTo>
                  <a:pt x="266181" y="38137"/>
                </a:lnTo>
                <a:lnTo>
                  <a:pt x="271601" y="34837"/>
                </a:lnTo>
                <a:lnTo>
                  <a:pt x="276011" y="31628"/>
                </a:lnTo>
                <a:lnTo>
                  <a:pt x="281432" y="28328"/>
                </a:lnTo>
                <a:lnTo>
                  <a:pt x="285750" y="25027"/>
                </a:lnTo>
                <a:lnTo>
                  <a:pt x="290159" y="22919"/>
                </a:lnTo>
                <a:lnTo>
                  <a:pt x="294477" y="18518"/>
                </a:lnTo>
                <a:lnTo>
                  <a:pt x="297785" y="15218"/>
                </a:lnTo>
                <a:lnTo>
                  <a:pt x="299990" y="10909"/>
                </a:lnTo>
                <a:lnTo>
                  <a:pt x="302195" y="7609"/>
                </a:lnTo>
                <a:lnTo>
                  <a:pt x="298887" y="5408"/>
                </a:lnTo>
                <a:lnTo>
                  <a:pt x="296682" y="2200"/>
                </a:lnTo>
                <a:lnTo>
                  <a:pt x="294477" y="1100"/>
                </a:lnTo>
                <a:lnTo>
                  <a:pt x="29126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1" name="object 61"/>
          <p:cNvSpPr/>
          <p:nvPr/>
        </p:nvSpPr>
        <p:spPr>
          <a:xfrm>
            <a:off x="6975613" y="5252096"/>
            <a:ext cx="575946" cy="271492"/>
          </a:xfrm>
          <a:custGeom>
            <a:avLst/>
            <a:gdLst/>
            <a:ahLst/>
            <a:cxnLst/>
            <a:rect l="l" t="t" r="r" b="b"/>
            <a:pathLst>
              <a:path w="575946" h="271492">
                <a:moveTo>
                  <a:pt x="19633" y="0"/>
                </a:moveTo>
                <a:lnTo>
                  <a:pt x="11998" y="2200"/>
                </a:lnTo>
                <a:lnTo>
                  <a:pt x="7634" y="5500"/>
                </a:lnTo>
                <a:lnTo>
                  <a:pt x="3270" y="8709"/>
                </a:lnTo>
                <a:lnTo>
                  <a:pt x="2177" y="12009"/>
                </a:lnTo>
                <a:lnTo>
                  <a:pt x="0" y="15310"/>
                </a:lnTo>
                <a:lnTo>
                  <a:pt x="0" y="24019"/>
                </a:lnTo>
                <a:lnTo>
                  <a:pt x="2177" y="28328"/>
                </a:lnTo>
                <a:lnTo>
                  <a:pt x="4363" y="31628"/>
                </a:lnTo>
                <a:lnTo>
                  <a:pt x="6541" y="37129"/>
                </a:lnTo>
                <a:lnTo>
                  <a:pt x="8727" y="41438"/>
                </a:lnTo>
                <a:lnTo>
                  <a:pt x="11998" y="45838"/>
                </a:lnTo>
                <a:lnTo>
                  <a:pt x="14185" y="50147"/>
                </a:lnTo>
                <a:lnTo>
                  <a:pt x="17455" y="55648"/>
                </a:lnTo>
                <a:lnTo>
                  <a:pt x="19633" y="59956"/>
                </a:lnTo>
                <a:lnTo>
                  <a:pt x="21819" y="65457"/>
                </a:lnTo>
                <a:lnTo>
                  <a:pt x="46900" y="74166"/>
                </a:lnTo>
                <a:lnTo>
                  <a:pt x="74177" y="82876"/>
                </a:lnTo>
                <a:lnTo>
                  <a:pt x="130899" y="100294"/>
                </a:lnTo>
                <a:lnTo>
                  <a:pt x="158167" y="109004"/>
                </a:lnTo>
                <a:lnTo>
                  <a:pt x="186528" y="116705"/>
                </a:lnTo>
                <a:lnTo>
                  <a:pt x="215982" y="126514"/>
                </a:lnTo>
                <a:lnTo>
                  <a:pt x="245436" y="135223"/>
                </a:lnTo>
                <a:lnTo>
                  <a:pt x="273797" y="145033"/>
                </a:lnTo>
                <a:lnTo>
                  <a:pt x="302158" y="153742"/>
                </a:lnTo>
                <a:lnTo>
                  <a:pt x="330519" y="163552"/>
                </a:lnTo>
                <a:lnTo>
                  <a:pt x="358880" y="175561"/>
                </a:lnTo>
                <a:lnTo>
                  <a:pt x="386148" y="186471"/>
                </a:lnTo>
                <a:lnTo>
                  <a:pt x="414509" y="199581"/>
                </a:lnTo>
                <a:lnTo>
                  <a:pt x="441776" y="213699"/>
                </a:lnTo>
                <a:lnTo>
                  <a:pt x="469053" y="229009"/>
                </a:lnTo>
                <a:lnTo>
                  <a:pt x="473408" y="229009"/>
                </a:lnTo>
                <a:lnTo>
                  <a:pt x="477772" y="230109"/>
                </a:lnTo>
                <a:lnTo>
                  <a:pt x="482136" y="232218"/>
                </a:lnTo>
                <a:lnTo>
                  <a:pt x="486500" y="235518"/>
                </a:lnTo>
                <a:lnTo>
                  <a:pt x="491957" y="237718"/>
                </a:lnTo>
                <a:lnTo>
                  <a:pt x="500685" y="244237"/>
                </a:lnTo>
                <a:lnTo>
                  <a:pt x="506133" y="247509"/>
                </a:lnTo>
                <a:lnTo>
                  <a:pt x="514861" y="254055"/>
                </a:lnTo>
                <a:lnTo>
                  <a:pt x="519224" y="256228"/>
                </a:lnTo>
                <a:lnTo>
                  <a:pt x="524682" y="260592"/>
                </a:lnTo>
                <a:lnTo>
                  <a:pt x="530130" y="262774"/>
                </a:lnTo>
                <a:lnTo>
                  <a:pt x="534494" y="266047"/>
                </a:lnTo>
                <a:lnTo>
                  <a:pt x="538858" y="268228"/>
                </a:lnTo>
                <a:lnTo>
                  <a:pt x="544315" y="270401"/>
                </a:lnTo>
                <a:lnTo>
                  <a:pt x="551949" y="271492"/>
                </a:lnTo>
                <a:lnTo>
                  <a:pt x="560677" y="270401"/>
                </a:lnTo>
                <a:lnTo>
                  <a:pt x="563948" y="268228"/>
                </a:lnTo>
                <a:lnTo>
                  <a:pt x="568312" y="266047"/>
                </a:lnTo>
                <a:lnTo>
                  <a:pt x="542137" y="237718"/>
                </a:lnTo>
                <a:lnTo>
                  <a:pt x="509413" y="218099"/>
                </a:lnTo>
                <a:lnTo>
                  <a:pt x="475594" y="198481"/>
                </a:lnTo>
                <a:lnTo>
                  <a:pt x="406874" y="163552"/>
                </a:lnTo>
                <a:lnTo>
                  <a:pt x="338154" y="130823"/>
                </a:lnTo>
                <a:lnTo>
                  <a:pt x="303242" y="115604"/>
                </a:lnTo>
                <a:lnTo>
                  <a:pt x="267247" y="99194"/>
                </a:lnTo>
                <a:lnTo>
                  <a:pt x="232344" y="83976"/>
                </a:lnTo>
                <a:lnTo>
                  <a:pt x="196349" y="68666"/>
                </a:lnTo>
                <a:lnTo>
                  <a:pt x="161437" y="55648"/>
                </a:lnTo>
                <a:lnTo>
                  <a:pt x="125442" y="40337"/>
                </a:lnTo>
                <a:lnTo>
                  <a:pt x="89446" y="27319"/>
                </a:lnTo>
                <a:lnTo>
                  <a:pt x="19633" y="0"/>
                </a:lnTo>
                <a:close/>
              </a:path>
            </a:pathLst>
          </a:custGeom>
          <a:solidFill>
            <a:srgbClr val="FFFFC2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2" name="object 62"/>
          <p:cNvSpPr/>
          <p:nvPr/>
        </p:nvSpPr>
        <p:spPr>
          <a:xfrm>
            <a:off x="8165643" y="5252096"/>
            <a:ext cx="64402" cy="14209"/>
          </a:xfrm>
          <a:custGeom>
            <a:avLst/>
            <a:gdLst/>
            <a:ahLst/>
            <a:cxnLst/>
            <a:rect l="l" t="t" r="r" b="b"/>
            <a:pathLst>
              <a:path w="64402" h="14209">
                <a:moveTo>
                  <a:pt x="56777" y="0"/>
                </a:moveTo>
                <a:lnTo>
                  <a:pt x="33900" y="3300"/>
                </a:lnTo>
                <a:lnTo>
                  <a:pt x="20763" y="5500"/>
                </a:lnTo>
                <a:lnTo>
                  <a:pt x="13137" y="6600"/>
                </a:lnTo>
                <a:lnTo>
                  <a:pt x="6614" y="8709"/>
                </a:lnTo>
                <a:lnTo>
                  <a:pt x="0" y="13109"/>
                </a:lnTo>
                <a:lnTo>
                  <a:pt x="0" y="14209"/>
                </a:lnTo>
                <a:lnTo>
                  <a:pt x="7717" y="12009"/>
                </a:lnTo>
                <a:lnTo>
                  <a:pt x="15342" y="12009"/>
                </a:lnTo>
                <a:lnTo>
                  <a:pt x="22968" y="9809"/>
                </a:lnTo>
                <a:lnTo>
                  <a:pt x="31695" y="9809"/>
                </a:lnTo>
                <a:lnTo>
                  <a:pt x="39321" y="8709"/>
                </a:lnTo>
                <a:lnTo>
                  <a:pt x="64402" y="5500"/>
                </a:lnTo>
                <a:lnTo>
                  <a:pt x="64402" y="3300"/>
                </a:lnTo>
                <a:lnTo>
                  <a:pt x="60084" y="1100"/>
                </a:lnTo>
                <a:lnTo>
                  <a:pt x="5677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3" name="object 63"/>
          <p:cNvSpPr/>
          <p:nvPr/>
        </p:nvSpPr>
        <p:spPr>
          <a:xfrm>
            <a:off x="8427479" y="5255396"/>
            <a:ext cx="10932" cy="7609"/>
          </a:xfrm>
          <a:custGeom>
            <a:avLst/>
            <a:gdLst/>
            <a:ahLst/>
            <a:cxnLst/>
            <a:rect l="l" t="t" r="r" b="b"/>
            <a:pathLst>
              <a:path w="10932" h="7609">
                <a:moveTo>
                  <a:pt x="2204" y="0"/>
                </a:moveTo>
                <a:lnTo>
                  <a:pt x="0" y="1100"/>
                </a:lnTo>
                <a:lnTo>
                  <a:pt x="2204" y="4308"/>
                </a:lnTo>
                <a:lnTo>
                  <a:pt x="4409" y="5408"/>
                </a:lnTo>
                <a:lnTo>
                  <a:pt x="7625" y="7609"/>
                </a:lnTo>
                <a:lnTo>
                  <a:pt x="9830" y="6509"/>
                </a:lnTo>
                <a:lnTo>
                  <a:pt x="10932" y="5408"/>
                </a:lnTo>
                <a:lnTo>
                  <a:pt x="10932" y="3300"/>
                </a:lnTo>
                <a:lnTo>
                  <a:pt x="5420" y="2200"/>
                </a:lnTo>
                <a:lnTo>
                  <a:pt x="220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4" name="object 64"/>
          <p:cNvSpPr/>
          <p:nvPr/>
        </p:nvSpPr>
        <p:spPr>
          <a:xfrm>
            <a:off x="7553747" y="5258696"/>
            <a:ext cx="15269" cy="11918"/>
          </a:xfrm>
          <a:custGeom>
            <a:avLst/>
            <a:gdLst/>
            <a:ahLst/>
            <a:cxnLst/>
            <a:rect l="l" t="t" r="r" b="b"/>
            <a:pathLst>
              <a:path w="15269" h="11918">
                <a:moveTo>
                  <a:pt x="15269" y="0"/>
                </a:moveTo>
                <a:lnTo>
                  <a:pt x="8727" y="0"/>
                </a:lnTo>
                <a:lnTo>
                  <a:pt x="3270" y="5408"/>
                </a:lnTo>
                <a:lnTo>
                  <a:pt x="0" y="9809"/>
                </a:lnTo>
                <a:lnTo>
                  <a:pt x="0" y="11918"/>
                </a:lnTo>
                <a:lnTo>
                  <a:pt x="3270" y="8709"/>
                </a:lnTo>
                <a:lnTo>
                  <a:pt x="6541" y="6509"/>
                </a:lnTo>
                <a:lnTo>
                  <a:pt x="15269" y="2108"/>
                </a:lnTo>
                <a:lnTo>
                  <a:pt x="1526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5" name="object 65"/>
          <p:cNvSpPr/>
          <p:nvPr/>
        </p:nvSpPr>
        <p:spPr>
          <a:xfrm>
            <a:off x="7462114" y="5268506"/>
            <a:ext cx="86176" cy="62065"/>
          </a:xfrm>
          <a:custGeom>
            <a:avLst/>
            <a:gdLst/>
            <a:ahLst/>
            <a:cxnLst/>
            <a:rect l="l" t="t" r="r" b="b"/>
            <a:pathLst>
              <a:path w="86176" h="62065">
                <a:moveTo>
                  <a:pt x="59992" y="0"/>
                </a:moveTo>
                <a:lnTo>
                  <a:pt x="52357" y="5408"/>
                </a:lnTo>
                <a:lnTo>
                  <a:pt x="44723" y="13018"/>
                </a:lnTo>
                <a:lnTo>
                  <a:pt x="37088" y="20719"/>
                </a:lnTo>
                <a:lnTo>
                  <a:pt x="30547" y="28328"/>
                </a:lnTo>
                <a:lnTo>
                  <a:pt x="21819" y="35937"/>
                </a:lnTo>
                <a:lnTo>
                  <a:pt x="15269" y="43546"/>
                </a:lnTo>
                <a:lnTo>
                  <a:pt x="9821" y="47947"/>
                </a:lnTo>
                <a:lnTo>
                  <a:pt x="6550" y="52255"/>
                </a:lnTo>
                <a:lnTo>
                  <a:pt x="2186" y="56656"/>
                </a:lnTo>
                <a:lnTo>
                  <a:pt x="0" y="62065"/>
                </a:lnTo>
                <a:lnTo>
                  <a:pt x="5457" y="56656"/>
                </a:lnTo>
                <a:lnTo>
                  <a:pt x="13091" y="53356"/>
                </a:lnTo>
                <a:lnTo>
                  <a:pt x="19633" y="49047"/>
                </a:lnTo>
                <a:lnTo>
                  <a:pt x="26183" y="44646"/>
                </a:lnTo>
                <a:lnTo>
                  <a:pt x="32724" y="40337"/>
                </a:lnTo>
                <a:lnTo>
                  <a:pt x="40359" y="35937"/>
                </a:lnTo>
                <a:lnTo>
                  <a:pt x="46909" y="30528"/>
                </a:lnTo>
                <a:lnTo>
                  <a:pt x="53451" y="26127"/>
                </a:lnTo>
                <a:lnTo>
                  <a:pt x="61085" y="20719"/>
                </a:lnTo>
                <a:lnTo>
                  <a:pt x="68720" y="14118"/>
                </a:lnTo>
                <a:lnTo>
                  <a:pt x="71991" y="10909"/>
                </a:lnTo>
                <a:lnTo>
                  <a:pt x="76354" y="7609"/>
                </a:lnTo>
                <a:lnTo>
                  <a:pt x="81812" y="5408"/>
                </a:lnTo>
                <a:lnTo>
                  <a:pt x="84721" y="3208"/>
                </a:lnTo>
                <a:lnTo>
                  <a:pt x="65449" y="3208"/>
                </a:lnTo>
                <a:lnTo>
                  <a:pt x="59992" y="0"/>
                </a:lnTo>
                <a:close/>
              </a:path>
              <a:path w="86176" h="62065">
                <a:moveTo>
                  <a:pt x="86176" y="0"/>
                </a:moveTo>
                <a:lnTo>
                  <a:pt x="77448" y="0"/>
                </a:lnTo>
                <a:lnTo>
                  <a:pt x="74177" y="2108"/>
                </a:lnTo>
                <a:lnTo>
                  <a:pt x="71991" y="3208"/>
                </a:lnTo>
                <a:lnTo>
                  <a:pt x="84721" y="3208"/>
                </a:lnTo>
                <a:lnTo>
                  <a:pt x="86176" y="2108"/>
                </a:lnTo>
                <a:lnTo>
                  <a:pt x="8617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6" name="object 66"/>
          <p:cNvSpPr/>
          <p:nvPr/>
        </p:nvSpPr>
        <p:spPr>
          <a:xfrm>
            <a:off x="8112266" y="5284825"/>
            <a:ext cx="28296" cy="15218"/>
          </a:xfrm>
          <a:custGeom>
            <a:avLst/>
            <a:gdLst/>
            <a:ahLst/>
            <a:cxnLst/>
            <a:rect l="l" t="t" r="r" b="b"/>
            <a:pathLst>
              <a:path w="28296" h="15218">
                <a:moveTo>
                  <a:pt x="28296" y="0"/>
                </a:moveTo>
                <a:lnTo>
                  <a:pt x="21773" y="0"/>
                </a:lnTo>
                <a:lnTo>
                  <a:pt x="15250" y="2200"/>
                </a:lnTo>
                <a:lnTo>
                  <a:pt x="9830" y="5408"/>
                </a:lnTo>
                <a:lnTo>
                  <a:pt x="5420" y="8709"/>
                </a:lnTo>
                <a:lnTo>
                  <a:pt x="0" y="13109"/>
                </a:lnTo>
                <a:lnTo>
                  <a:pt x="0" y="15218"/>
                </a:lnTo>
                <a:lnTo>
                  <a:pt x="7625" y="12009"/>
                </a:lnTo>
                <a:lnTo>
                  <a:pt x="15250" y="9809"/>
                </a:lnTo>
                <a:lnTo>
                  <a:pt x="21773" y="4400"/>
                </a:lnTo>
                <a:lnTo>
                  <a:pt x="2829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7" name="object 67"/>
          <p:cNvSpPr/>
          <p:nvPr/>
        </p:nvSpPr>
        <p:spPr>
          <a:xfrm>
            <a:off x="7258129" y="5287025"/>
            <a:ext cx="9821" cy="9809"/>
          </a:xfrm>
          <a:custGeom>
            <a:avLst/>
            <a:gdLst/>
            <a:ahLst/>
            <a:cxnLst/>
            <a:rect l="l" t="t" r="r" b="b"/>
            <a:pathLst>
              <a:path w="9821" h="9809">
                <a:moveTo>
                  <a:pt x="4363" y="0"/>
                </a:moveTo>
                <a:lnTo>
                  <a:pt x="2186" y="2200"/>
                </a:lnTo>
                <a:lnTo>
                  <a:pt x="0" y="3208"/>
                </a:lnTo>
                <a:lnTo>
                  <a:pt x="2186" y="6509"/>
                </a:lnTo>
                <a:lnTo>
                  <a:pt x="6550" y="7609"/>
                </a:lnTo>
                <a:lnTo>
                  <a:pt x="9821" y="9809"/>
                </a:lnTo>
                <a:lnTo>
                  <a:pt x="9821" y="5408"/>
                </a:lnTo>
                <a:lnTo>
                  <a:pt x="7643" y="3208"/>
                </a:lnTo>
                <a:lnTo>
                  <a:pt x="6550" y="1100"/>
                </a:lnTo>
                <a:lnTo>
                  <a:pt x="43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8" name="object 68"/>
          <p:cNvSpPr/>
          <p:nvPr/>
        </p:nvSpPr>
        <p:spPr>
          <a:xfrm>
            <a:off x="7510108" y="5325162"/>
            <a:ext cx="106902" cy="77375"/>
          </a:xfrm>
          <a:custGeom>
            <a:avLst/>
            <a:gdLst/>
            <a:ahLst/>
            <a:cxnLst/>
            <a:rect l="l" t="t" r="r" b="b"/>
            <a:pathLst>
              <a:path w="106902" h="77375">
                <a:moveTo>
                  <a:pt x="106902" y="0"/>
                </a:moveTo>
                <a:lnTo>
                  <a:pt x="101445" y="0"/>
                </a:lnTo>
                <a:lnTo>
                  <a:pt x="93810" y="2200"/>
                </a:lnTo>
                <a:lnTo>
                  <a:pt x="86176" y="5408"/>
                </a:lnTo>
                <a:lnTo>
                  <a:pt x="81812" y="5408"/>
                </a:lnTo>
                <a:lnTo>
                  <a:pt x="73084" y="7609"/>
                </a:lnTo>
                <a:lnTo>
                  <a:pt x="69813" y="8709"/>
                </a:lnTo>
                <a:lnTo>
                  <a:pt x="65449" y="13109"/>
                </a:lnTo>
                <a:lnTo>
                  <a:pt x="61085" y="18518"/>
                </a:lnTo>
                <a:lnTo>
                  <a:pt x="54544" y="22919"/>
                </a:lnTo>
                <a:lnTo>
                  <a:pt x="48003" y="27228"/>
                </a:lnTo>
                <a:lnTo>
                  <a:pt x="39275" y="31628"/>
                </a:lnTo>
                <a:lnTo>
                  <a:pt x="31640" y="35937"/>
                </a:lnTo>
                <a:lnTo>
                  <a:pt x="23997" y="41438"/>
                </a:lnTo>
                <a:lnTo>
                  <a:pt x="17455" y="46847"/>
                </a:lnTo>
                <a:lnTo>
                  <a:pt x="10914" y="49047"/>
                </a:lnTo>
                <a:lnTo>
                  <a:pt x="5457" y="53447"/>
                </a:lnTo>
                <a:lnTo>
                  <a:pt x="2186" y="56656"/>
                </a:lnTo>
                <a:lnTo>
                  <a:pt x="1093" y="61056"/>
                </a:lnTo>
                <a:lnTo>
                  <a:pt x="0" y="64357"/>
                </a:lnTo>
                <a:lnTo>
                  <a:pt x="2186" y="68666"/>
                </a:lnTo>
                <a:lnTo>
                  <a:pt x="3279" y="70866"/>
                </a:lnTo>
                <a:lnTo>
                  <a:pt x="5457" y="73066"/>
                </a:lnTo>
                <a:lnTo>
                  <a:pt x="8727" y="75266"/>
                </a:lnTo>
                <a:lnTo>
                  <a:pt x="13091" y="77375"/>
                </a:lnTo>
                <a:lnTo>
                  <a:pt x="21819" y="64357"/>
                </a:lnTo>
                <a:lnTo>
                  <a:pt x="27276" y="58856"/>
                </a:lnTo>
                <a:lnTo>
                  <a:pt x="33818" y="54547"/>
                </a:lnTo>
                <a:lnTo>
                  <a:pt x="39275" y="50147"/>
                </a:lnTo>
                <a:lnTo>
                  <a:pt x="45816" y="45746"/>
                </a:lnTo>
                <a:lnTo>
                  <a:pt x="51273" y="41438"/>
                </a:lnTo>
                <a:lnTo>
                  <a:pt x="58908" y="37037"/>
                </a:lnTo>
                <a:lnTo>
                  <a:pt x="64365" y="32728"/>
                </a:lnTo>
                <a:lnTo>
                  <a:pt x="72000" y="28328"/>
                </a:lnTo>
                <a:lnTo>
                  <a:pt x="77448" y="24019"/>
                </a:lnTo>
                <a:lnTo>
                  <a:pt x="85082" y="20719"/>
                </a:lnTo>
                <a:lnTo>
                  <a:pt x="89446" y="15218"/>
                </a:lnTo>
                <a:lnTo>
                  <a:pt x="95997" y="9809"/>
                </a:lnTo>
                <a:lnTo>
                  <a:pt x="101445" y="5408"/>
                </a:lnTo>
                <a:lnTo>
                  <a:pt x="10690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9" name="object 69"/>
          <p:cNvSpPr/>
          <p:nvPr/>
        </p:nvSpPr>
        <p:spPr>
          <a:xfrm>
            <a:off x="8163530" y="5325162"/>
            <a:ext cx="78550" cy="113404"/>
          </a:xfrm>
          <a:custGeom>
            <a:avLst/>
            <a:gdLst/>
            <a:ahLst/>
            <a:cxnLst/>
            <a:rect l="l" t="t" r="r" b="b"/>
            <a:pathLst>
              <a:path w="78550" h="113404">
                <a:moveTo>
                  <a:pt x="63208" y="0"/>
                </a:moveTo>
                <a:lnTo>
                  <a:pt x="58890" y="0"/>
                </a:lnTo>
                <a:lnTo>
                  <a:pt x="49059" y="1100"/>
                </a:lnTo>
                <a:lnTo>
                  <a:pt x="14148" y="29428"/>
                </a:lnTo>
                <a:lnTo>
                  <a:pt x="6522" y="46847"/>
                </a:lnTo>
                <a:lnTo>
                  <a:pt x="2113" y="55648"/>
                </a:lnTo>
                <a:lnTo>
                  <a:pt x="1102" y="64357"/>
                </a:lnTo>
                <a:lnTo>
                  <a:pt x="0" y="74166"/>
                </a:lnTo>
                <a:lnTo>
                  <a:pt x="1102" y="82876"/>
                </a:lnTo>
                <a:lnTo>
                  <a:pt x="2113" y="90485"/>
                </a:lnTo>
                <a:lnTo>
                  <a:pt x="6522" y="99194"/>
                </a:lnTo>
                <a:lnTo>
                  <a:pt x="9830" y="105795"/>
                </a:lnTo>
                <a:lnTo>
                  <a:pt x="17455" y="113404"/>
                </a:lnTo>
                <a:lnTo>
                  <a:pt x="16353" y="109004"/>
                </a:lnTo>
                <a:lnTo>
                  <a:pt x="16353" y="105795"/>
                </a:lnTo>
                <a:lnTo>
                  <a:pt x="15250" y="100294"/>
                </a:lnTo>
                <a:lnTo>
                  <a:pt x="15250" y="93785"/>
                </a:lnTo>
                <a:lnTo>
                  <a:pt x="17455" y="91585"/>
                </a:lnTo>
                <a:lnTo>
                  <a:pt x="18558" y="89385"/>
                </a:lnTo>
                <a:lnTo>
                  <a:pt x="22876" y="89385"/>
                </a:lnTo>
                <a:lnTo>
                  <a:pt x="21773" y="82876"/>
                </a:lnTo>
                <a:lnTo>
                  <a:pt x="21773" y="70866"/>
                </a:lnTo>
                <a:lnTo>
                  <a:pt x="23978" y="65457"/>
                </a:lnTo>
                <a:lnTo>
                  <a:pt x="25081" y="58856"/>
                </a:lnTo>
                <a:lnTo>
                  <a:pt x="28296" y="53447"/>
                </a:lnTo>
                <a:lnTo>
                  <a:pt x="31604" y="46847"/>
                </a:lnTo>
                <a:lnTo>
                  <a:pt x="36013" y="42538"/>
                </a:lnTo>
                <a:lnTo>
                  <a:pt x="40331" y="35937"/>
                </a:lnTo>
                <a:lnTo>
                  <a:pt x="44741" y="31628"/>
                </a:lnTo>
                <a:lnTo>
                  <a:pt x="49059" y="26127"/>
                </a:lnTo>
                <a:lnTo>
                  <a:pt x="55582" y="21819"/>
                </a:lnTo>
                <a:lnTo>
                  <a:pt x="61094" y="17418"/>
                </a:lnTo>
                <a:lnTo>
                  <a:pt x="66515" y="14209"/>
                </a:lnTo>
                <a:lnTo>
                  <a:pt x="71935" y="10909"/>
                </a:lnTo>
                <a:lnTo>
                  <a:pt x="78550" y="8709"/>
                </a:lnTo>
                <a:lnTo>
                  <a:pt x="73038" y="4400"/>
                </a:lnTo>
                <a:lnTo>
                  <a:pt x="68720" y="2200"/>
                </a:lnTo>
                <a:lnTo>
                  <a:pt x="63208" y="0"/>
                </a:lnTo>
                <a:close/>
              </a:path>
            </a:pathLst>
          </a:custGeom>
          <a:solidFill>
            <a:srgbClr val="D99966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0" name="object 70"/>
          <p:cNvSpPr/>
          <p:nvPr/>
        </p:nvSpPr>
        <p:spPr>
          <a:xfrm>
            <a:off x="8444934" y="5330571"/>
            <a:ext cx="9830" cy="45838"/>
          </a:xfrm>
          <a:custGeom>
            <a:avLst/>
            <a:gdLst/>
            <a:ahLst/>
            <a:cxnLst/>
            <a:rect l="l" t="t" r="r" b="b"/>
            <a:pathLst>
              <a:path w="9830" h="45838">
                <a:moveTo>
                  <a:pt x="1102" y="0"/>
                </a:moveTo>
                <a:lnTo>
                  <a:pt x="0" y="5500"/>
                </a:lnTo>
                <a:lnTo>
                  <a:pt x="0" y="17510"/>
                </a:lnTo>
                <a:lnTo>
                  <a:pt x="1102" y="22919"/>
                </a:lnTo>
                <a:lnTo>
                  <a:pt x="2204" y="26219"/>
                </a:lnTo>
                <a:lnTo>
                  <a:pt x="3307" y="30528"/>
                </a:lnTo>
                <a:lnTo>
                  <a:pt x="5420" y="38229"/>
                </a:lnTo>
                <a:lnTo>
                  <a:pt x="8727" y="45838"/>
                </a:lnTo>
                <a:lnTo>
                  <a:pt x="9830" y="45838"/>
                </a:lnTo>
                <a:lnTo>
                  <a:pt x="9830" y="14209"/>
                </a:lnTo>
                <a:lnTo>
                  <a:pt x="7625" y="8801"/>
                </a:lnTo>
                <a:lnTo>
                  <a:pt x="6522" y="4400"/>
                </a:lnTo>
                <a:lnTo>
                  <a:pt x="4409" y="1100"/>
                </a:lnTo>
                <a:lnTo>
                  <a:pt x="110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1" name="object 71"/>
          <p:cNvSpPr/>
          <p:nvPr/>
        </p:nvSpPr>
        <p:spPr>
          <a:xfrm>
            <a:off x="8415444" y="5338272"/>
            <a:ext cx="6614" cy="14118"/>
          </a:xfrm>
          <a:custGeom>
            <a:avLst/>
            <a:gdLst/>
            <a:ahLst/>
            <a:cxnLst/>
            <a:rect l="l" t="t" r="r" b="b"/>
            <a:pathLst>
              <a:path w="6614" h="14118">
                <a:moveTo>
                  <a:pt x="2204" y="0"/>
                </a:moveTo>
                <a:lnTo>
                  <a:pt x="0" y="2108"/>
                </a:lnTo>
                <a:lnTo>
                  <a:pt x="2204" y="8709"/>
                </a:lnTo>
                <a:lnTo>
                  <a:pt x="3307" y="10909"/>
                </a:lnTo>
                <a:lnTo>
                  <a:pt x="4409" y="14118"/>
                </a:lnTo>
                <a:lnTo>
                  <a:pt x="6614" y="14118"/>
                </a:lnTo>
                <a:lnTo>
                  <a:pt x="6614" y="5408"/>
                </a:lnTo>
                <a:lnTo>
                  <a:pt x="220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2" name="object 72"/>
          <p:cNvSpPr/>
          <p:nvPr/>
        </p:nvSpPr>
        <p:spPr>
          <a:xfrm>
            <a:off x="7433753" y="5344781"/>
            <a:ext cx="30547" cy="28328"/>
          </a:xfrm>
          <a:custGeom>
            <a:avLst/>
            <a:gdLst/>
            <a:ahLst/>
            <a:cxnLst/>
            <a:rect l="l" t="t" r="r" b="b"/>
            <a:pathLst>
              <a:path w="30547" h="28328">
                <a:moveTo>
                  <a:pt x="30547" y="27228"/>
                </a:moveTo>
                <a:lnTo>
                  <a:pt x="13091" y="27228"/>
                </a:lnTo>
                <a:lnTo>
                  <a:pt x="18548" y="28328"/>
                </a:lnTo>
                <a:lnTo>
                  <a:pt x="26183" y="28328"/>
                </a:lnTo>
                <a:lnTo>
                  <a:pt x="30547" y="27228"/>
                </a:lnTo>
                <a:close/>
              </a:path>
              <a:path w="30547" h="28328">
                <a:moveTo>
                  <a:pt x="51273" y="0"/>
                </a:moveTo>
                <a:lnTo>
                  <a:pt x="44723" y="4400"/>
                </a:lnTo>
                <a:lnTo>
                  <a:pt x="39275" y="8709"/>
                </a:lnTo>
                <a:lnTo>
                  <a:pt x="32724" y="10909"/>
                </a:lnTo>
                <a:lnTo>
                  <a:pt x="26183" y="14209"/>
                </a:lnTo>
                <a:lnTo>
                  <a:pt x="19633" y="15310"/>
                </a:lnTo>
                <a:lnTo>
                  <a:pt x="13091" y="17418"/>
                </a:lnTo>
                <a:lnTo>
                  <a:pt x="6550" y="19618"/>
                </a:lnTo>
                <a:lnTo>
                  <a:pt x="0" y="22919"/>
                </a:lnTo>
                <a:lnTo>
                  <a:pt x="0" y="24019"/>
                </a:lnTo>
                <a:lnTo>
                  <a:pt x="4363" y="25119"/>
                </a:lnTo>
                <a:lnTo>
                  <a:pt x="8727" y="27228"/>
                </a:lnTo>
                <a:lnTo>
                  <a:pt x="33818" y="27228"/>
                </a:lnTo>
                <a:lnTo>
                  <a:pt x="38182" y="21819"/>
                </a:lnTo>
                <a:lnTo>
                  <a:pt x="43630" y="15310"/>
                </a:lnTo>
                <a:lnTo>
                  <a:pt x="47994" y="7609"/>
                </a:lnTo>
                <a:lnTo>
                  <a:pt x="5127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3" name="object 73"/>
          <p:cNvSpPr/>
          <p:nvPr/>
        </p:nvSpPr>
        <p:spPr>
          <a:xfrm>
            <a:off x="8418752" y="5365500"/>
            <a:ext cx="23978" cy="52347"/>
          </a:xfrm>
          <a:custGeom>
            <a:avLst/>
            <a:gdLst/>
            <a:ahLst/>
            <a:cxnLst/>
            <a:rect l="l" t="t" r="r" b="b"/>
            <a:pathLst>
              <a:path w="23978" h="52347">
                <a:moveTo>
                  <a:pt x="6522" y="0"/>
                </a:moveTo>
                <a:lnTo>
                  <a:pt x="3307" y="3300"/>
                </a:lnTo>
                <a:lnTo>
                  <a:pt x="1102" y="7609"/>
                </a:lnTo>
                <a:lnTo>
                  <a:pt x="0" y="12009"/>
                </a:lnTo>
                <a:lnTo>
                  <a:pt x="0" y="21819"/>
                </a:lnTo>
                <a:lnTo>
                  <a:pt x="2204" y="27228"/>
                </a:lnTo>
                <a:lnTo>
                  <a:pt x="4409" y="31628"/>
                </a:lnTo>
                <a:lnTo>
                  <a:pt x="6522" y="37037"/>
                </a:lnTo>
                <a:lnTo>
                  <a:pt x="9830" y="42538"/>
                </a:lnTo>
                <a:lnTo>
                  <a:pt x="14148" y="46847"/>
                </a:lnTo>
                <a:lnTo>
                  <a:pt x="18558" y="50147"/>
                </a:lnTo>
                <a:lnTo>
                  <a:pt x="23978" y="52347"/>
                </a:lnTo>
                <a:lnTo>
                  <a:pt x="21865" y="44738"/>
                </a:lnTo>
                <a:lnTo>
                  <a:pt x="20763" y="38137"/>
                </a:lnTo>
                <a:lnTo>
                  <a:pt x="18558" y="31628"/>
                </a:lnTo>
                <a:lnTo>
                  <a:pt x="17455" y="25119"/>
                </a:lnTo>
                <a:lnTo>
                  <a:pt x="15250" y="18518"/>
                </a:lnTo>
                <a:lnTo>
                  <a:pt x="13137" y="12009"/>
                </a:lnTo>
                <a:lnTo>
                  <a:pt x="9830" y="6509"/>
                </a:lnTo>
                <a:lnTo>
                  <a:pt x="652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4" name="object 74"/>
          <p:cNvSpPr/>
          <p:nvPr/>
        </p:nvSpPr>
        <p:spPr>
          <a:xfrm>
            <a:off x="8214795" y="5384019"/>
            <a:ext cx="119985" cy="104695"/>
          </a:xfrm>
          <a:custGeom>
            <a:avLst/>
            <a:gdLst/>
            <a:ahLst/>
            <a:cxnLst/>
            <a:rect l="l" t="t" r="r" b="b"/>
            <a:pathLst>
              <a:path w="119985" h="104695">
                <a:moveTo>
                  <a:pt x="5420" y="39237"/>
                </a:moveTo>
                <a:lnTo>
                  <a:pt x="0" y="39237"/>
                </a:lnTo>
                <a:lnTo>
                  <a:pt x="0" y="59956"/>
                </a:lnTo>
                <a:lnTo>
                  <a:pt x="36013" y="79575"/>
                </a:lnTo>
                <a:lnTo>
                  <a:pt x="41434" y="82876"/>
                </a:lnTo>
                <a:lnTo>
                  <a:pt x="54480" y="87276"/>
                </a:lnTo>
                <a:lnTo>
                  <a:pt x="61095" y="89385"/>
                </a:lnTo>
                <a:lnTo>
                  <a:pt x="66515" y="91585"/>
                </a:lnTo>
                <a:lnTo>
                  <a:pt x="74140" y="93785"/>
                </a:lnTo>
                <a:lnTo>
                  <a:pt x="85073" y="98186"/>
                </a:lnTo>
                <a:lnTo>
                  <a:pt x="90494" y="101394"/>
                </a:lnTo>
                <a:lnTo>
                  <a:pt x="97017" y="104695"/>
                </a:lnTo>
                <a:lnTo>
                  <a:pt x="100324" y="98186"/>
                </a:lnTo>
                <a:lnTo>
                  <a:pt x="104734" y="92685"/>
                </a:lnTo>
                <a:lnTo>
                  <a:pt x="105744" y="86176"/>
                </a:lnTo>
                <a:lnTo>
                  <a:pt x="105744" y="79575"/>
                </a:lnTo>
                <a:lnTo>
                  <a:pt x="111257" y="77467"/>
                </a:lnTo>
                <a:lnTo>
                  <a:pt x="115575" y="73066"/>
                </a:lnTo>
                <a:lnTo>
                  <a:pt x="117780" y="67657"/>
                </a:lnTo>
                <a:lnTo>
                  <a:pt x="119103" y="64357"/>
                </a:lnTo>
                <a:lnTo>
                  <a:pt x="62197" y="64357"/>
                </a:lnTo>
                <a:lnTo>
                  <a:pt x="53469" y="62157"/>
                </a:lnTo>
                <a:lnTo>
                  <a:pt x="49059" y="59956"/>
                </a:lnTo>
                <a:lnTo>
                  <a:pt x="45752" y="56748"/>
                </a:lnTo>
                <a:lnTo>
                  <a:pt x="40331" y="51247"/>
                </a:lnTo>
                <a:lnTo>
                  <a:pt x="37024" y="46938"/>
                </a:lnTo>
                <a:lnTo>
                  <a:pt x="40331" y="44738"/>
                </a:lnTo>
                <a:lnTo>
                  <a:pt x="22876" y="44738"/>
                </a:lnTo>
                <a:lnTo>
                  <a:pt x="16353" y="42538"/>
                </a:lnTo>
                <a:lnTo>
                  <a:pt x="11943" y="40337"/>
                </a:lnTo>
                <a:lnTo>
                  <a:pt x="5420" y="39237"/>
                </a:lnTo>
                <a:close/>
              </a:path>
              <a:path w="119985" h="104695">
                <a:moveTo>
                  <a:pt x="117780" y="39237"/>
                </a:moveTo>
                <a:lnTo>
                  <a:pt x="110154" y="42538"/>
                </a:lnTo>
                <a:lnTo>
                  <a:pt x="104734" y="43638"/>
                </a:lnTo>
                <a:lnTo>
                  <a:pt x="99221" y="46938"/>
                </a:lnTo>
                <a:lnTo>
                  <a:pt x="94903" y="50147"/>
                </a:lnTo>
                <a:lnTo>
                  <a:pt x="91596" y="53447"/>
                </a:lnTo>
                <a:lnTo>
                  <a:pt x="87278" y="56748"/>
                </a:lnTo>
                <a:lnTo>
                  <a:pt x="79653" y="62157"/>
                </a:lnTo>
                <a:lnTo>
                  <a:pt x="70925" y="64357"/>
                </a:lnTo>
                <a:lnTo>
                  <a:pt x="119103" y="64357"/>
                </a:lnTo>
                <a:lnTo>
                  <a:pt x="119985" y="62157"/>
                </a:lnTo>
                <a:lnTo>
                  <a:pt x="118882" y="55648"/>
                </a:lnTo>
                <a:lnTo>
                  <a:pt x="118882" y="49047"/>
                </a:lnTo>
                <a:lnTo>
                  <a:pt x="117780" y="43638"/>
                </a:lnTo>
                <a:lnTo>
                  <a:pt x="117780" y="39237"/>
                </a:lnTo>
                <a:close/>
              </a:path>
              <a:path w="119985" h="104695">
                <a:moveTo>
                  <a:pt x="74140" y="0"/>
                </a:moveTo>
                <a:lnTo>
                  <a:pt x="62197" y="0"/>
                </a:lnTo>
                <a:lnTo>
                  <a:pt x="56685" y="2200"/>
                </a:lnTo>
                <a:lnTo>
                  <a:pt x="25081" y="31628"/>
                </a:lnTo>
                <a:lnTo>
                  <a:pt x="22876" y="38137"/>
                </a:lnTo>
                <a:lnTo>
                  <a:pt x="22876" y="44738"/>
                </a:lnTo>
                <a:lnTo>
                  <a:pt x="40331" y="44738"/>
                </a:lnTo>
                <a:lnTo>
                  <a:pt x="45752" y="43638"/>
                </a:lnTo>
                <a:lnTo>
                  <a:pt x="50162" y="41438"/>
                </a:lnTo>
                <a:lnTo>
                  <a:pt x="54480" y="39237"/>
                </a:lnTo>
                <a:lnTo>
                  <a:pt x="58890" y="37129"/>
                </a:lnTo>
                <a:lnTo>
                  <a:pt x="63208" y="34928"/>
                </a:lnTo>
                <a:lnTo>
                  <a:pt x="67617" y="32728"/>
                </a:lnTo>
                <a:lnTo>
                  <a:pt x="73038" y="31628"/>
                </a:lnTo>
                <a:lnTo>
                  <a:pt x="81766" y="28328"/>
                </a:lnTo>
                <a:lnTo>
                  <a:pt x="89391" y="26219"/>
                </a:lnTo>
                <a:lnTo>
                  <a:pt x="93801" y="24019"/>
                </a:lnTo>
                <a:lnTo>
                  <a:pt x="98119" y="20719"/>
                </a:lnTo>
                <a:lnTo>
                  <a:pt x="100324" y="15310"/>
                </a:lnTo>
                <a:lnTo>
                  <a:pt x="97017" y="10909"/>
                </a:lnTo>
                <a:lnTo>
                  <a:pt x="93801" y="7609"/>
                </a:lnTo>
                <a:lnTo>
                  <a:pt x="89391" y="5500"/>
                </a:lnTo>
                <a:lnTo>
                  <a:pt x="83971" y="3300"/>
                </a:lnTo>
                <a:lnTo>
                  <a:pt x="79653" y="2200"/>
                </a:lnTo>
                <a:lnTo>
                  <a:pt x="74140" y="0"/>
                </a:lnTo>
                <a:close/>
              </a:path>
            </a:pathLst>
          </a:custGeom>
          <a:solidFill>
            <a:srgbClr val="FFD5C8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5" name="object 75"/>
          <p:cNvSpPr/>
          <p:nvPr/>
        </p:nvSpPr>
        <p:spPr>
          <a:xfrm>
            <a:off x="8394772" y="5386219"/>
            <a:ext cx="8727" cy="10909"/>
          </a:xfrm>
          <a:custGeom>
            <a:avLst/>
            <a:gdLst/>
            <a:ahLst/>
            <a:cxnLst/>
            <a:rect l="l" t="t" r="r" b="b"/>
            <a:pathLst>
              <a:path w="8727" h="10909">
                <a:moveTo>
                  <a:pt x="5420" y="0"/>
                </a:moveTo>
                <a:lnTo>
                  <a:pt x="3215" y="0"/>
                </a:lnTo>
                <a:lnTo>
                  <a:pt x="0" y="2200"/>
                </a:lnTo>
                <a:lnTo>
                  <a:pt x="1102" y="5408"/>
                </a:lnTo>
                <a:lnTo>
                  <a:pt x="3215" y="8709"/>
                </a:lnTo>
                <a:lnTo>
                  <a:pt x="4317" y="10909"/>
                </a:lnTo>
                <a:lnTo>
                  <a:pt x="6522" y="10909"/>
                </a:lnTo>
                <a:lnTo>
                  <a:pt x="6522" y="6509"/>
                </a:lnTo>
                <a:lnTo>
                  <a:pt x="8727" y="3300"/>
                </a:lnTo>
                <a:lnTo>
                  <a:pt x="54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6" name="object 76"/>
          <p:cNvSpPr/>
          <p:nvPr/>
        </p:nvSpPr>
        <p:spPr>
          <a:xfrm>
            <a:off x="7055239" y="5399788"/>
            <a:ext cx="496321" cy="797591"/>
          </a:xfrm>
          <a:custGeom>
            <a:avLst/>
            <a:gdLst/>
            <a:ahLst/>
            <a:cxnLst/>
            <a:rect l="l" t="t" r="r" b="b"/>
            <a:pathLst>
              <a:path w="496321" h="797591">
                <a:moveTo>
                  <a:pt x="0" y="0"/>
                </a:moveTo>
                <a:lnTo>
                  <a:pt x="5457" y="41254"/>
                </a:lnTo>
                <a:lnTo>
                  <a:pt x="31640" y="207190"/>
                </a:lnTo>
                <a:lnTo>
                  <a:pt x="38182" y="249361"/>
                </a:lnTo>
                <a:lnTo>
                  <a:pt x="45816" y="290616"/>
                </a:lnTo>
                <a:lnTo>
                  <a:pt x="52367" y="333704"/>
                </a:lnTo>
                <a:lnTo>
                  <a:pt x="57815" y="374959"/>
                </a:lnTo>
                <a:lnTo>
                  <a:pt x="64365" y="417130"/>
                </a:lnTo>
                <a:lnTo>
                  <a:pt x="69813" y="460219"/>
                </a:lnTo>
                <a:lnTo>
                  <a:pt x="76364" y="502390"/>
                </a:lnTo>
                <a:lnTo>
                  <a:pt x="87269" y="587650"/>
                </a:lnTo>
                <a:lnTo>
                  <a:pt x="91633" y="631655"/>
                </a:lnTo>
                <a:lnTo>
                  <a:pt x="97090" y="674743"/>
                </a:lnTo>
                <a:lnTo>
                  <a:pt x="119994" y="681161"/>
                </a:lnTo>
                <a:lnTo>
                  <a:pt x="142898" y="689412"/>
                </a:lnTo>
                <a:lnTo>
                  <a:pt x="166895" y="696746"/>
                </a:lnTo>
                <a:lnTo>
                  <a:pt x="191985" y="704997"/>
                </a:lnTo>
                <a:lnTo>
                  <a:pt x="237802" y="721499"/>
                </a:lnTo>
                <a:lnTo>
                  <a:pt x="261799" y="729750"/>
                </a:lnTo>
                <a:lnTo>
                  <a:pt x="286889" y="738000"/>
                </a:lnTo>
                <a:lnTo>
                  <a:pt x="332697" y="753586"/>
                </a:lnTo>
                <a:lnTo>
                  <a:pt x="380700" y="768254"/>
                </a:lnTo>
                <a:lnTo>
                  <a:pt x="403603" y="776505"/>
                </a:lnTo>
                <a:lnTo>
                  <a:pt x="427601" y="783839"/>
                </a:lnTo>
                <a:lnTo>
                  <a:pt x="451598" y="790256"/>
                </a:lnTo>
                <a:lnTo>
                  <a:pt x="475595" y="797591"/>
                </a:lnTo>
                <a:lnTo>
                  <a:pt x="475595" y="796674"/>
                </a:lnTo>
                <a:lnTo>
                  <a:pt x="455961" y="782922"/>
                </a:lnTo>
                <a:lnTo>
                  <a:pt x="414509" y="759086"/>
                </a:lnTo>
                <a:lnTo>
                  <a:pt x="393782" y="749002"/>
                </a:lnTo>
                <a:lnTo>
                  <a:pt x="373065" y="738000"/>
                </a:lnTo>
                <a:lnTo>
                  <a:pt x="352339" y="729750"/>
                </a:lnTo>
                <a:lnTo>
                  <a:pt x="331612" y="719665"/>
                </a:lnTo>
                <a:lnTo>
                  <a:pt x="310886" y="712331"/>
                </a:lnTo>
                <a:lnTo>
                  <a:pt x="289066" y="702246"/>
                </a:lnTo>
                <a:lnTo>
                  <a:pt x="268340" y="694912"/>
                </a:lnTo>
                <a:lnTo>
                  <a:pt x="246530" y="685745"/>
                </a:lnTo>
                <a:lnTo>
                  <a:pt x="225803" y="678410"/>
                </a:lnTo>
                <a:lnTo>
                  <a:pt x="205077" y="669243"/>
                </a:lnTo>
                <a:lnTo>
                  <a:pt x="141804" y="645407"/>
                </a:lnTo>
                <a:lnTo>
                  <a:pt x="139627" y="638072"/>
                </a:lnTo>
                <a:lnTo>
                  <a:pt x="137450" y="632572"/>
                </a:lnTo>
                <a:lnTo>
                  <a:pt x="140720" y="632572"/>
                </a:lnTo>
                <a:lnTo>
                  <a:pt x="142898" y="629821"/>
                </a:lnTo>
                <a:lnTo>
                  <a:pt x="140720" y="623404"/>
                </a:lnTo>
                <a:lnTo>
                  <a:pt x="141804" y="616987"/>
                </a:lnTo>
                <a:lnTo>
                  <a:pt x="218411" y="616987"/>
                </a:lnTo>
                <a:lnTo>
                  <a:pt x="203984" y="610569"/>
                </a:lnTo>
                <a:lnTo>
                  <a:pt x="147262" y="581233"/>
                </a:lnTo>
                <a:lnTo>
                  <a:pt x="128722" y="572065"/>
                </a:lnTo>
                <a:lnTo>
                  <a:pt x="237526" y="572065"/>
                </a:lnTo>
                <a:lnTo>
                  <a:pt x="211618" y="558313"/>
                </a:lnTo>
                <a:lnTo>
                  <a:pt x="191985" y="547312"/>
                </a:lnTo>
                <a:lnTo>
                  <a:pt x="173445" y="535394"/>
                </a:lnTo>
                <a:lnTo>
                  <a:pt x="297001" y="535394"/>
                </a:lnTo>
                <a:lnTo>
                  <a:pt x="289066" y="531727"/>
                </a:lnTo>
                <a:lnTo>
                  <a:pt x="226896" y="506057"/>
                </a:lnTo>
                <a:lnTo>
                  <a:pt x="185444" y="485888"/>
                </a:lnTo>
                <a:lnTo>
                  <a:pt x="164717" y="477637"/>
                </a:lnTo>
                <a:lnTo>
                  <a:pt x="146168" y="467553"/>
                </a:lnTo>
                <a:lnTo>
                  <a:pt x="164717" y="466636"/>
                </a:lnTo>
                <a:lnTo>
                  <a:pt x="259070" y="466636"/>
                </a:lnTo>
                <a:lnTo>
                  <a:pt x="249800" y="462969"/>
                </a:lnTo>
                <a:lnTo>
                  <a:pt x="211618" y="447384"/>
                </a:lnTo>
                <a:lnTo>
                  <a:pt x="175623" y="429965"/>
                </a:lnTo>
                <a:lnTo>
                  <a:pt x="141804" y="408880"/>
                </a:lnTo>
                <a:lnTo>
                  <a:pt x="113443" y="384127"/>
                </a:lnTo>
                <a:lnTo>
                  <a:pt x="231621" y="384127"/>
                </a:lnTo>
                <a:lnTo>
                  <a:pt x="182173" y="362124"/>
                </a:lnTo>
                <a:lnTo>
                  <a:pt x="163624" y="351123"/>
                </a:lnTo>
                <a:lnTo>
                  <a:pt x="147262" y="340122"/>
                </a:lnTo>
                <a:lnTo>
                  <a:pt x="130899" y="328204"/>
                </a:lnTo>
                <a:lnTo>
                  <a:pt x="115630" y="315369"/>
                </a:lnTo>
                <a:lnTo>
                  <a:pt x="229346" y="315369"/>
                </a:lnTo>
                <a:lnTo>
                  <a:pt x="217075" y="310785"/>
                </a:lnTo>
                <a:lnTo>
                  <a:pt x="199620" y="303451"/>
                </a:lnTo>
                <a:lnTo>
                  <a:pt x="125451" y="268614"/>
                </a:lnTo>
                <a:lnTo>
                  <a:pt x="273252" y="268614"/>
                </a:lnTo>
                <a:lnTo>
                  <a:pt x="265069" y="265863"/>
                </a:lnTo>
                <a:lnTo>
                  <a:pt x="243259" y="259446"/>
                </a:lnTo>
                <a:lnTo>
                  <a:pt x="222532" y="250278"/>
                </a:lnTo>
                <a:lnTo>
                  <a:pt x="202890" y="242944"/>
                </a:lnTo>
                <a:lnTo>
                  <a:pt x="182173" y="234693"/>
                </a:lnTo>
                <a:lnTo>
                  <a:pt x="163624" y="224608"/>
                </a:lnTo>
                <a:lnTo>
                  <a:pt x="146168" y="213607"/>
                </a:lnTo>
                <a:lnTo>
                  <a:pt x="128722" y="203523"/>
                </a:lnTo>
                <a:lnTo>
                  <a:pt x="243038" y="203523"/>
                </a:lnTo>
                <a:lnTo>
                  <a:pt x="237802" y="201689"/>
                </a:lnTo>
                <a:lnTo>
                  <a:pt x="222532" y="196189"/>
                </a:lnTo>
                <a:lnTo>
                  <a:pt x="208347" y="191605"/>
                </a:lnTo>
                <a:lnTo>
                  <a:pt x="182173" y="179687"/>
                </a:lnTo>
                <a:lnTo>
                  <a:pt x="169081" y="172353"/>
                </a:lnTo>
                <a:lnTo>
                  <a:pt x="157083" y="165935"/>
                </a:lnTo>
                <a:lnTo>
                  <a:pt x="146168" y="156767"/>
                </a:lnTo>
                <a:lnTo>
                  <a:pt x="137450" y="147600"/>
                </a:lnTo>
                <a:lnTo>
                  <a:pt x="272709" y="147600"/>
                </a:lnTo>
                <a:lnTo>
                  <a:pt x="255257" y="140266"/>
                </a:lnTo>
                <a:lnTo>
                  <a:pt x="236708" y="133848"/>
                </a:lnTo>
                <a:lnTo>
                  <a:pt x="218168" y="126514"/>
                </a:lnTo>
                <a:lnTo>
                  <a:pt x="200713" y="120097"/>
                </a:lnTo>
                <a:lnTo>
                  <a:pt x="182173" y="110929"/>
                </a:lnTo>
                <a:lnTo>
                  <a:pt x="165810" y="103595"/>
                </a:lnTo>
                <a:lnTo>
                  <a:pt x="148355" y="94427"/>
                </a:lnTo>
                <a:lnTo>
                  <a:pt x="133086" y="85259"/>
                </a:lnTo>
                <a:lnTo>
                  <a:pt x="287978" y="85259"/>
                </a:lnTo>
                <a:lnTo>
                  <a:pt x="274890" y="79759"/>
                </a:lnTo>
                <a:lnTo>
                  <a:pt x="194171" y="48588"/>
                </a:lnTo>
                <a:lnTo>
                  <a:pt x="139627" y="31170"/>
                </a:lnTo>
                <a:lnTo>
                  <a:pt x="83998" y="16501"/>
                </a:lnTo>
                <a:lnTo>
                  <a:pt x="55637" y="11001"/>
                </a:lnTo>
                <a:lnTo>
                  <a:pt x="28360" y="4583"/>
                </a:lnTo>
                <a:lnTo>
                  <a:pt x="0" y="0"/>
                </a:lnTo>
                <a:close/>
              </a:path>
              <a:path w="496321" h="797591">
                <a:moveTo>
                  <a:pt x="218411" y="616987"/>
                </a:moveTo>
                <a:lnTo>
                  <a:pt x="141804" y="616987"/>
                </a:lnTo>
                <a:lnTo>
                  <a:pt x="178893" y="627988"/>
                </a:lnTo>
                <a:lnTo>
                  <a:pt x="196349" y="634405"/>
                </a:lnTo>
                <a:lnTo>
                  <a:pt x="214889" y="643573"/>
                </a:lnTo>
                <a:lnTo>
                  <a:pt x="232344" y="649990"/>
                </a:lnTo>
                <a:lnTo>
                  <a:pt x="250893" y="658241"/>
                </a:lnTo>
                <a:lnTo>
                  <a:pt x="268340" y="666492"/>
                </a:lnTo>
                <a:lnTo>
                  <a:pt x="286889" y="674743"/>
                </a:lnTo>
                <a:lnTo>
                  <a:pt x="304336" y="682077"/>
                </a:lnTo>
                <a:lnTo>
                  <a:pt x="322885" y="690328"/>
                </a:lnTo>
                <a:lnTo>
                  <a:pt x="341424" y="696746"/>
                </a:lnTo>
                <a:lnTo>
                  <a:pt x="361067" y="704080"/>
                </a:lnTo>
                <a:lnTo>
                  <a:pt x="378513" y="709581"/>
                </a:lnTo>
                <a:lnTo>
                  <a:pt x="398146" y="715081"/>
                </a:lnTo>
                <a:lnTo>
                  <a:pt x="417789" y="719665"/>
                </a:lnTo>
                <a:lnTo>
                  <a:pt x="438506" y="724249"/>
                </a:lnTo>
                <a:lnTo>
                  <a:pt x="418873" y="712331"/>
                </a:lnTo>
                <a:lnTo>
                  <a:pt x="379606" y="692162"/>
                </a:lnTo>
                <a:lnTo>
                  <a:pt x="361067" y="683911"/>
                </a:lnTo>
                <a:lnTo>
                  <a:pt x="340340" y="673826"/>
                </a:lnTo>
                <a:lnTo>
                  <a:pt x="301065" y="655491"/>
                </a:lnTo>
                <a:lnTo>
                  <a:pt x="281432" y="647240"/>
                </a:lnTo>
                <a:lnTo>
                  <a:pt x="261799" y="638072"/>
                </a:lnTo>
                <a:lnTo>
                  <a:pt x="222533" y="618820"/>
                </a:lnTo>
                <a:lnTo>
                  <a:pt x="218411" y="616987"/>
                </a:lnTo>
                <a:close/>
              </a:path>
              <a:path w="496321" h="797591">
                <a:moveTo>
                  <a:pt x="237526" y="572065"/>
                </a:moveTo>
                <a:lnTo>
                  <a:pt x="128722" y="572065"/>
                </a:lnTo>
                <a:lnTo>
                  <a:pt x="151626" y="577565"/>
                </a:lnTo>
                <a:lnTo>
                  <a:pt x="174529" y="585816"/>
                </a:lnTo>
                <a:lnTo>
                  <a:pt x="197442" y="592234"/>
                </a:lnTo>
                <a:lnTo>
                  <a:pt x="221439" y="600485"/>
                </a:lnTo>
                <a:lnTo>
                  <a:pt x="243259" y="609652"/>
                </a:lnTo>
                <a:lnTo>
                  <a:pt x="289066" y="627071"/>
                </a:lnTo>
                <a:lnTo>
                  <a:pt x="311979" y="636239"/>
                </a:lnTo>
                <a:lnTo>
                  <a:pt x="380700" y="662825"/>
                </a:lnTo>
                <a:lnTo>
                  <a:pt x="403603" y="672910"/>
                </a:lnTo>
                <a:lnTo>
                  <a:pt x="426507" y="681161"/>
                </a:lnTo>
                <a:lnTo>
                  <a:pt x="472324" y="696746"/>
                </a:lnTo>
                <a:lnTo>
                  <a:pt x="496321" y="704080"/>
                </a:lnTo>
                <a:lnTo>
                  <a:pt x="459232" y="678410"/>
                </a:lnTo>
                <a:lnTo>
                  <a:pt x="439599" y="666492"/>
                </a:lnTo>
                <a:lnTo>
                  <a:pt x="419966" y="656408"/>
                </a:lnTo>
                <a:lnTo>
                  <a:pt x="399240" y="645407"/>
                </a:lnTo>
                <a:lnTo>
                  <a:pt x="357787" y="627071"/>
                </a:lnTo>
                <a:lnTo>
                  <a:pt x="338154" y="617903"/>
                </a:lnTo>
                <a:lnTo>
                  <a:pt x="315250" y="608736"/>
                </a:lnTo>
                <a:lnTo>
                  <a:pt x="273797" y="588567"/>
                </a:lnTo>
                <a:lnTo>
                  <a:pt x="253071" y="580316"/>
                </a:lnTo>
                <a:lnTo>
                  <a:pt x="237526" y="572065"/>
                </a:lnTo>
                <a:close/>
              </a:path>
              <a:path w="496321" h="797591">
                <a:moveTo>
                  <a:pt x="297001" y="535394"/>
                </a:moveTo>
                <a:lnTo>
                  <a:pt x="173445" y="535394"/>
                </a:lnTo>
                <a:lnTo>
                  <a:pt x="191985" y="537228"/>
                </a:lnTo>
                <a:lnTo>
                  <a:pt x="211618" y="541811"/>
                </a:lnTo>
                <a:lnTo>
                  <a:pt x="230167" y="546395"/>
                </a:lnTo>
                <a:lnTo>
                  <a:pt x="250893" y="551896"/>
                </a:lnTo>
                <a:lnTo>
                  <a:pt x="268340" y="555563"/>
                </a:lnTo>
                <a:lnTo>
                  <a:pt x="289066" y="562897"/>
                </a:lnTo>
                <a:lnTo>
                  <a:pt x="306522" y="568398"/>
                </a:lnTo>
                <a:lnTo>
                  <a:pt x="327248" y="575732"/>
                </a:lnTo>
                <a:lnTo>
                  <a:pt x="345788" y="581233"/>
                </a:lnTo>
                <a:lnTo>
                  <a:pt x="364337" y="588567"/>
                </a:lnTo>
                <a:lnTo>
                  <a:pt x="382877" y="594067"/>
                </a:lnTo>
                <a:lnTo>
                  <a:pt x="401426" y="601402"/>
                </a:lnTo>
                <a:lnTo>
                  <a:pt x="419966" y="606902"/>
                </a:lnTo>
                <a:lnTo>
                  <a:pt x="438506" y="614236"/>
                </a:lnTo>
                <a:lnTo>
                  <a:pt x="475594" y="624321"/>
                </a:lnTo>
                <a:lnTo>
                  <a:pt x="455961" y="611486"/>
                </a:lnTo>
                <a:lnTo>
                  <a:pt x="435235" y="600485"/>
                </a:lnTo>
                <a:lnTo>
                  <a:pt x="414509" y="588567"/>
                </a:lnTo>
                <a:lnTo>
                  <a:pt x="373065" y="568398"/>
                </a:lnTo>
                <a:lnTo>
                  <a:pt x="310886" y="541811"/>
                </a:lnTo>
                <a:lnTo>
                  <a:pt x="297001" y="535394"/>
                </a:lnTo>
                <a:close/>
              </a:path>
              <a:path w="496321" h="797591">
                <a:moveTo>
                  <a:pt x="259070" y="466636"/>
                </a:moveTo>
                <a:lnTo>
                  <a:pt x="164717" y="466636"/>
                </a:lnTo>
                <a:lnTo>
                  <a:pt x="184350" y="467553"/>
                </a:lnTo>
                <a:lnTo>
                  <a:pt x="224710" y="474887"/>
                </a:lnTo>
                <a:lnTo>
                  <a:pt x="244343" y="480388"/>
                </a:lnTo>
                <a:lnTo>
                  <a:pt x="283618" y="494139"/>
                </a:lnTo>
                <a:lnTo>
                  <a:pt x="304335" y="503307"/>
                </a:lnTo>
                <a:lnTo>
                  <a:pt x="345788" y="518892"/>
                </a:lnTo>
                <a:lnTo>
                  <a:pt x="365421" y="528060"/>
                </a:lnTo>
                <a:lnTo>
                  <a:pt x="386148" y="537228"/>
                </a:lnTo>
                <a:lnTo>
                  <a:pt x="447234" y="560147"/>
                </a:lnTo>
                <a:lnTo>
                  <a:pt x="467960" y="566564"/>
                </a:lnTo>
                <a:lnTo>
                  <a:pt x="461419" y="558313"/>
                </a:lnTo>
                <a:lnTo>
                  <a:pt x="458148" y="554646"/>
                </a:lnTo>
                <a:lnTo>
                  <a:pt x="454868" y="552813"/>
                </a:lnTo>
                <a:lnTo>
                  <a:pt x="450504" y="548229"/>
                </a:lnTo>
                <a:lnTo>
                  <a:pt x="441786" y="543645"/>
                </a:lnTo>
                <a:lnTo>
                  <a:pt x="437422" y="542728"/>
                </a:lnTo>
                <a:lnTo>
                  <a:pt x="431964" y="539978"/>
                </a:lnTo>
                <a:lnTo>
                  <a:pt x="423237" y="535394"/>
                </a:lnTo>
                <a:lnTo>
                  <a:pt x="418873" y="534477"/>
                </a:lnTo>
                <a:lnTo>
                  <a:pt x="414509" y="531727"/>
                </a:lnTo>
                <a:lnTo>
                  <a:pt x="409061" y="530810"/>
                </a:lnTo>
                <a:lnTo>
                  <a:pt x="404697" y="528977"/>
                </a:lnTo>
                <a:lnTo>
                  <a:pt x="401426" y="528060"/>
                </a:lnTo>
                <a:lnTo>
                  <a:pt x="382877" y="517059"/>
                </a:lnTo>
                <a:lnTo>
                  <a:pt x="345788" y="497806"/>
                </a:lnTo>
                <a:lnTo>
                  <a:pt x="327248" y="491389"/>
                </a:lnTo>
                <a:lnTo>
                  <a:pt x="306522" y="483138"/>
                </a:lnTo>
                <a:lnTo>
                  <a:pt x="287973" y="476721"/>
                </a:lnTo>
                <a:lnTo>
                  <a:pt x="268340" y="470303"/>
                </a:lnTo>
                <a:lnTo>
                  <a:pt x="259070" y="466636"/>
                </a:lnTo>
                <a:close/>
              </a:path>
              <a:path w="496321" h="797591">
                <a:moveTo>
                  <a:pt x="231621" y="384127"/>
                </a:moveTo>
                <a:lnTo>
                  <a:pt x="113443" y="384127"/>
                </a:lnTo>
                <a:lnTo>
                  <a:pt x="131992" y="385960"/>
                </a:lnTo>
                <a:lnTo>
                  <a:pt x="169081" y="393294"/>
                </a:lnTo>
                <a:lnTo>
                  <a:pt x="188714" y="398795"/>
                </a:lnTo>
                <a:lnTo>
                  <a:pt x="206170" y="404296"/>
                </a:lnTo>
                <a:lnTo>
                  <a:pt x="224710" y="410713"/>
                </a:lnTo>
                <a:lnTo>
                  <a:pt x="242166" y="418964"/>
                </a:lnTo>
                <a:lnTo>
                  <a:pt x="260705" y="426298"/>
                </a:lnTo>
                <a:lnTo>
                  <a:pt x="278161" y="432716"/>
                </a:lnTo>
                <a:lnTo>
                  <a:pt x="295617" y="440050"/>
                </a:lnTo>
                <a:lnTo>
                  <a:pt x="314157" y="445550"/>
                </a:lnTo>
                <a:lnTo>
                  <a:pt x="368701" y="462052"/>
                </a:lnTo>
                <a:lnTo>
                  <a:pt x="409061" y="467553"/>
                </a:lnTo>
                <a:lnTo>
                  <a:pt x="409061" y="465719"/>
                </a:lnTo>
                <a:lnTo>
                  <a:pt x="390512" y="453801"/>
                </a:lnTo>
                <a:lnTo>
                  <a:pt x="373065" y="443717"/>
                </a:lnTo>
                <a:lnTo>
                  <a:pt x="353423" y="434549"/>
                </a:lnTo>
                <a:lnTo>
                  <a:pt x="334883" y="426298"/>
                </a:lnTo>
                <a:lnTo>
                  <a:pt x="315250" y="416214"/>
                </a:lnTo>
                <a:lnTo>
                  <a:pt x="296701" y="409796"/>
                </a:lnTo>
                <a:lnTo>
                  <a:pt x="277068" y="402462"/>
                </a:lnTo>
                <a:lnTo>
                  <a:pt x="258528" y="396045"/>
                </a:lnTo>
                <a:lnTo>
                  <a:pt x="231621" y="384127"/>
                </a:lnTo>
                <a:close/>
              </a:path>
              <a:path w="496321" h="797591">
                <a:moveTo>
                  <a:pt x="229346" y="315369"/>
                </a:moveTo>
                <a:lnTo>
                  <a:pt x="115630" y="315369"/>
                </a:lnTo>
                <a:lnTo>
                  <a:pt x="134170" y="319036"/>
                </a:lnTo>
                <a:lnTo>
                  <a:pt x="152719" y="326370"/>
                </a:lnTo>
                <a:lnTo>
                  <a:pt x="171259" y="330954"/>
                </a:lnTo>
                <a:lnTo>
                  <a:pt x="189808" y="339205"/>
                </a:lnTo>
                <a:lnTo>
                  <a:pt x="208347" y="344706"/>
                </a:lnTo>
                <a:lnTo>
                  <a:pt x="227980" y="352040"/>
                </a:lnTo>
                <a:lnTo>
                  <a:pt x="306522" y="378626"/>
                </a:lnTo>
                <a:lnTo>
                  <a:pt x="325062" y="382293"/>
                </a:lnTo>
                <a:lnTo>
                  <a:pt x="345788" y="387794"/>
                </a:lnTo>
                <a:lnTo>
                  <a:pt x="387241" y="396962"/>
                </a:lnTo>
                <a:lnTo>
                  <a:pt x="407967" y="399712"/>
                </a:lnTo>
                <a:lnTo>
                  <a:pt x="429787" y="403379"/>
                </a:lnTo>
                <a:lnTo>
                  <a:pt x="429787" y="401545"/>
                </a:lnTo>
                <a:lnTo>
                  <a:pt x="410145" y="391461"/>
                </a:lnTo>
                <a:lnTo>
                  <a:pt x="391605" y="381376"/>
                </a:lnTo>
                <a:lnTo>
                  <a:pt x="371972" y="373125"/>
                </a:lnTo>
                <a:lnTo>
                  <a:pt x="353423" y="364875"/>
                </a:lnTo>
                <a:lnTo>
                  <a:pt x="314157" y="349289"/>
                </a:lnTo>
                <a:lnTo>
                  <a:pt x="294523" y="340122"/>
                </a:lnTo>
                <a:lnTo>
                  <a:pt x="255257" y="326370"/>
                </a:lnTo>
                <a:lnTo>
                  <a:pt x="236708" y="318119"/>
                </a:lnTo>
                <a:lnTo>
                  <a:pt x="229346" y="315369"/>
                </a:lnTo>
                <a:close/>
              </a:path>
              <a:path w="496321" h="797591">
                <a:moveTo>
                  <a:pt x="273252" y="268614"/>
                </a:moveTo>
                <a:lnTo>
                  <a:pt x="125451" y="268614"/>
                </a:lnTo>
                <a:lnTo>
                  <a:pt x="165811" y="272281"/>
                </a:lnTo>
                <a:lnTo>
                  <a:pt x="186528" y="275948"/>
                </a:lnTo>
                <a:lnTo>
                  <a:pt x="207254" y="280532"/>
                </a:lnTo>
                <a:lnTo>
                  <a:pt x="246529" y="290616"/>
                </a:lnTo>
                <a:lnTo>
                  <a:pt x="266163" y="295200"/>
                </a:lnTo>
                <a:lnTo>
                  <a:pt x="305429" y="307118"/>
                </a:lnTo>
                <a:lnTo>
                  <a:pt x="383970" y="329120"/>
                </a:lnTo>
                <a:lnTo>
                  <a:pt x="425423" y="336455"/>
                </a:lnTo>
                <a:lnTo>
                  <a:pt x="447233" y="341038"/>
                </a:lnTo>
                <a:lnTo>
                  <a:pt x="410145" y="317202"/>
                </a:lnTo>
                <a:lnTo>
                  <a:pt x="370878" y="301617"/>
                </a:lnTo>
                <a:lnTo>
                  <a:pt x="328342" y="287866"/>
                </a:lnTo>
                <a:lnTo>
                  <a:pt x="306522" y="280532"/>
                </a:lnTo>
                <a:lnTo>
                  <a:pt x="286889" y="273197"/>
                </a:lnTo>
                <a:lnTo>
                  <a:pt x="273252" y="268614"/>
                </a:lnTo>
                <a:close/>
              </a:path>
              <a:path w="496321" h="797591">
                <a:moveTo>
                  <a:pt x="243038" y="203523"/>
                </a:moveTo>
                <a:lnTo>
                  <a:pt x="128722" y="203523"/>
                </a:lnTo>
                <a:lnTo>
                  <a:pt x="148355" y="205356"/>
                </a:lnTo>
                <a:lnTo>
                  <a:pt x="185444" y="211774"/>
                </a:lnTo>
                <a:lnTo>
                  <a:pt x="205077" y="215441"/>
                </a:lnTo>
                <a:lnTo>
                  <a:pt x="222532" y="220025"/>
                </a:lnTo>
                <a:lnTo>
                  <a:pt x="241072" y="224608"/>
                </a:lnTo>
                <a:lnTo>
                  <a:pt x="278161" y="235610"/>
                </a:lnTo>
                <a:lnTo>
                  <a:pt x="313063" y="243861"/>
                </a:lnTo>
                <a:lnTo>
                  <a:pt x="331612" y="249361"/>
                </a:lnTo>
                <a:lnTo>
                  <a:pt x="350152" y="253945"/>
                </a:lnTo>
                <a:lnTo>
                  <a:pt x="367608" y="257612"/>
                </a:lnTo>
                <a:lnTo>
                  <a:pt x="403603" y="263113"/>
                </a:lnTo>
                <a:lnTo>
                  <a:pt x="423236" y="264946"/>
                </a:lnTo>
                <a:lnTo>
                  <a:pt x="414509" y="260363"/>
                </a:lnTo>
                <a:lnTo>
                  <a:pt x="409061" y="259446"/>
                </a:lnTo>
                <a:lnTo>
                  <a:pt x="405781" y="257612"/>
                </a:lnTo>
                <a:lnTo>
                  <a:pt x="401426" y="254862"/>
                </a:lnTo>
                <a:lnTo>
                  <a:pt x="397062" y="253945"/>
                </a:lnTo>
                <a:lnTo>
                  <a:pt x="388334" y="250278"/>
                </a:lnTo>
                <a:lnTo>
                  <a:pt x="366515" y="240194"/>
                </a:lnTo>
                <a:lnTo>
                  <a:pt x="363244" y="238360"/>
                </a:lnTo>
                <a:lnTo>
                  <a:pt x="357787" y="236527"/>
                </a:lnTo>
                <a:lnTo>
                  <a:pt x="311979" y="220941"/>
                </a:lnTo>
                <a:lnTo>
                  <a:pt x="281432" y="213607"/>
                </a:lnTo>
                <a:lnTo>
                  <a:pt x="266163" y="209023"/>
                </a:lnTo>
                <a:lnTo>
                  <a:pt x="250893" y="206273"/>
                </a:lnTo>
                <a:lnTo>
                  <a:pt x="243038" y="203523"/>
                </a:lnTo>
                <a:close/>
              </a:path>
              <a:path w="496321" h="797591">
                <a:moveTo>
                  <a:pt x="272709" y="147600"/>
                </a:moveTo>
                <a:lnTo>
                  <a:pt x="155989" y="147600"/>
                </a:lnTo>
                <a:lnTo>
                  <a:pt x="190892" y="151267"/>
                </a:lnTo>
                <a:lnTo>
                  <a:pt x="209441" y="155851"/>
                </a:lnTo>
                <a:lnTo>
                  <a:pt x="226896" y="160434"/>
                </a:lnTo>
                <a:lnTo>
                  <a:pt x="263976" y="169602"/>
                </a:lnTo>
                <a:lnTo>
                  <a:pt x="281432" y="175103"/>
                </a:lnTo>
                <a:lnTo>
                  <a:pt x="298887" y="179687"/>
                </a:lnTo>
                <a:lnTo>
                  <a:pt x="317427" y="185187"/>
                </a:lnTo>
                <a:lnTo>
                  <a:pt x="334883" y="189771"/>
                </a:lnTo>
                <a:lnTo>
                  <a:pt x="353423" y="195272"/>
                </a:lnTo>
                <a:lnTo>
                  <a:pt x="370878" y="198022"/>
                </a:lnTo>
                <a:lnTo>
                  <a:pt x="388334" y="202606"/>
                </a:lnTo>
                <a:lnTo>
                  <a:pt x="405781" y="206273"/>
                </a:lnTo>
                <a:lnTo>
                  <a:pt x="423236" y="208107"/>
                </a:lnTo>
                <a:lnTo>
                  <a:pt x="404697" y="198022"/>
                </a:lnTo>
                <a:lnTo>
                  <a:pt x="386148" y="190688"/>
                </a:lnTo>
                <a:lnTo>
                  <a:pt x="368701" y="182437"/>
                </a:lnTo>
                <a:lnTo>
                  <a:pt x="350152" y="175103"/>
                </a:lnTo>
                <a:lnTo>
                  <a:pt x="330519" y="167769"/>
                </a:lnTo>
                <a:lnTo>
                  <a:pt x="274890" y="148516"/>
                </a:lnTo>
                <a:lnTo>
                  <a:pt x="272709" y="147600"/>
                </a:lnTo>
                <a:close/>
              </a:path>
              <a:path w="496321" h="797591">
                <a:moveTo>
                  <a:pt x="287978" y="85259"/>
                </a:moveTo>
                <a:lnTo>
                  <a:pt x="171258" y="85259"/>
                </a:lnTo>
                <a:lnTo>
                  <a:pt x="189807" y="87093"/>
                </a:lnTo>
                <a:lnTo>
                  <a:pt x="209441" y="90760"/>
                </a:lnTo>
                <a:lnTo>
                  <a:pt x="227980" y="92593"/>
                </a:lnTo>
                <a:lnTo>
                  <a:pt x="246529" y="98094"/>
                </a:lnTo>
                <a:lnTo>
                  <a:pt x="266162" y="103595"/>
                </a:lnTo>
                <a:lnTo>
                  <a:pt x="303251" y="114596"/>
                </a:lnTo>
                <a:lnTo>
                  <a:pt x="321791" y="121013"/>
                </a:lnTo>
                <a:lnTo>
                  <a:pt x="340340" y="126514"/>
                </a:lnTo>
                <a:lnTo>
                  <a:pt x="357787" y="133848"/>
                </a:lnTo>
                <a:lnTo>
                  <a:pt x="376336" y="139349"/>
                </a:lnTo>
                <a:lnTo>
                  <a:pt x="393782" y="144849"/>
                </a:lnTo>
                <a:lnTo>
                  <a:pt x="412331" y="150350"/>
                </a:lnTo>
                <a:lnTo>
                  <a:pt x="430871" y="156767"/>
                </a:lnTo>
                <a:lnTo>
                  <a:pt x="404697" y="142099"/>
                </a:lnTo>
                <a:lnTo>
                  <a:pt x="379606" y="128347"/>
                </a:lnTo>
                <a:lnTo>
                  <a:pt x="353423" y="114596"/>
                </a:lnTo>
                <a:lnTo>
                  <a:pt x="327248" y="103595"/>
                </a:lnTo>
                <a:lnTo>
                  <a:pt x="301065" y="90760"/>
                </a:lnTo>
                <a:lnTo>
                  <a:pt x="287978" y="85259"/>
                </a:lnTo>
                <a:close/>
              </a:path>
            </a:pathLst>
          </a:custGeom>
          <a:solidFill>
            <a:srgbClr val="E6B38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7" name="object 77"/>
          <p:cNvSpPr/>
          <p:nvPr/>
        </p:nvSpPr>
        <p:spPr>
          <a:xfrm>
            <a:off x="7795949" y="5440767"/>
            <a:ext cx="90494" cy="95903"/>
          </a:xfrm>
          <a:custGeom>
            <a:avLst/>
            <a:gdLst/>
            <a:ahLst/>
            <a:cxnLst/>
            <a:rect l="l" t="t" r="r" b="b"/>
            <a:pathLst>
              <a:path w="90494" h="95903">
                <a:moveTo>
                  <a:pt x="90494" y="0"/>
                </a:moveTo>
                <a:lnTo>
                  <a:pt x="86084" y="0"/>
                </a:lnTo>
                <a:lnTo>
                  <a:pt x="81766" y="2108"/>
                </a:lnTo>
                <a:lnTo>
                  <a:pt x="77356" y="4308"/>
                </a:lnTo>
                <a:lnTo>
                  <a:pt x="73038" y="7609"/>
                </a:lnTo>
                <a:lnTo>
                  <a:pt x="68720" y="9809"/>
                </a:lnTo>
                <a:lnTo>
                  <a:pt x="64310" y="13018"/>
                </a:lnTo>
                <a:lnTo>
                  <a:pt x="59992" y="16318"/>
                </a:lnTo>
                <a:lnTo>
                  <a:pt x="55582" y="19618"/>
                </a:lnTo>
                <a:lnTo>
                  <a:pt x="52275" y="22827"/>
                </a:lnTo>
                <a:lnTo>
                  <a:pt x="43547" y="29428"/>
                </a:lnTo>
                <a:lnTo>
                  <a:pt x="35922" y="37037"/>
                </a:lnTo>
                <a:lnTo>
                  <a:pt x="31604" y="40337"/>
                </a:lnTo>
                <a:lnTo>
                  <a:pt x="29399" y="43546"/>
                </a:lnTo>
                <a:lnTo>
                  <a:pt x="25081" y="49047"/>
                </a:lnTo>
                <a:lnTo>
                  <a:pt x="22876" y="53383"/>
                </a:lnTo>
                <a:lnTo>
                  <a:pt x="18466" y="57747"/>
                </a:lnTo>
                <a:lnTo>
                  <a:pt x="14148" y="62111"/>
                </a:lnTo>
                <a:lnTo>
                  <a:pt x="9738" y="67556"/>
                </a:lnTo>
                <a:lnTo>
                  <a:pt x="7625" y="74102"/>
                </a:lnTo>
                <a:lnTo>
                  <a:pt x="4317" y="78466"/>
                </a:lnTo>
                <a:lnTo>
                  <a:pt x="2113" y="85003"/>
                </a:lnTo>
                <a:lnTo>
                  <a:pt x="0" y="90457"/>
                </a:lnTo>
                <a:lnTo>
                  <a:pt x="0" y="95903"/>
                </a:lnTo>
                <a:lnTo>
                  <a:pt x="5420" y="91548"/>
                </a:lnTo>
                <a:lnTo>
                  <a:pt x="11943" y="87184"/>
                </a:lnTo>
                <a:lnTo>
                  <a:pt x="17363" y="82821"/>
                </a:lnTo>
                <a:lnTo>
                  <a:pt x="23978" y="79557"/>
                </a:lnTo>
                <a:lnTo>
                  <a:pt x="29399" y="74102"/>
                </a:lnTo>
                <a:lnTo>
                  <a:pt x="34819" y="69738"/>
                </a:lnTo>
                <a:lnTo>
                  <a:pt x="39229" y="64293"/>
                </a:lnTo>
                <a:lnTo>
                  <a:pt x="44649" y="58838"/>
                </a:lnTo>
                <a:lnTo>
                  <a:pt x="50162" y="51210"/>
                </a:lnTo>
                <a:lnTo>
                  <a:pt x="56685" y="43546"/>
                </a:lnTo>
                <a:lnTo>
                  <a:pt x="62105" y="35937"/>
                </a:lnTo>
                <a:lnTo>
                  <a:pt x="67617" y="28328"/>
                </a:lnTo>
                <a:lnTo>
                  <a:pt x="73038" y="20719"/>
                </a:lnTo>
                <a:lnTo>
                  <a:pt x="78458" y="13018"/>
                </a:lnTo>
                <a:lnTo>
                  <a:pt x="83971" y="6509"/>
                </a:lnTo>
                <a:lnTo>
                  <a:pt x="9049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8" name="object 78"/>
          <p:cNvSpPr/>
          <p:nvPr/>
        </p:nvSpPr>
        <p:spPr>
          <a:xfrm>
            <a:off x="7987871" y="5450577"/>
            <a:ext cx="146168" cy="300884"/>
          </a:xfrm>
          <a:custGeom>
            <a:avLst/>
            <a:gdLst/>
            <a:ahLst/>
            <a:cxnLst/>
            <a:rect l="l" t="t" r="r" b="b"/>
            <a:pathLst>
              <a:path w="146168" h="300884">
                <a:moveTo>
                  <a:pt x="118882" y="0"/>
                </a:moveTo>
                <a:lnTo>
                  <a:pt x="79653" y="25027"/>
                </a:lnTo>
                <a:lnTo>
                  <a:pt x="37116" y="66475"/>
                </a:lnTo>
                <a:lnTo>
                  <a:pt x="29490" y="78466"/>
                </a:lnTo>
                <a:lnTo>
                  <a:pt x="20763" y="90457"/>
                </a:lnTo>
                <a:lnTo>
                  <a:pt x="5512" y="129713"/>
                </a:lnTo>
                <a:lnTo>
                  <a:pt x="0" y="175497"/>
                </a:lnTo>
                <a:lnTo>
                  <a:pt x="2204" y="190761"/>
                </a:lnTo>
                <a:lnTo>
                  <a:pt x="5512" y="197307"/>
                </a:lnTo>
                <a:lnTo>
                  <a:pt x="8727" y="203844"/>
                </a:lnTo>
                <a:lnTo>
                  <a:pt x="12035" y="211480"/>
                </a:lnTo>
                <a:lnTo>
                  <a:pt x="16353" y="220199"/>
                </a:lnTo>
                <a:lnTo>
                  <a:pt x="19660" y="227836"/>
                </a:lnTo>
                <a:lnTo>
                  <a:pt x="22968" y="236554"/>
                </a:lnTo>
                <a:lnTo>
                  <a:pt x="26183" y="244191"/>
                </a:lnTo>
                <a:lnTo>
                  <a:pt x="29490" y="252909"/>
                </a:lnTo>
                <a:lnTo>
                  <a:pt x="32706" y="260546"/>
                </a:lnTo>
                <a:lnTo>
                  <a:pt x="37116" y="268173"/>
                </a:lnTo>
                <a:lnTo>
                  <a:pt x="41434" y="274719"/>
                </a:lnTo>
                <a:lnTo>
                  <a:pt x="46946" y="281256"/>
                </a:lnTo>
                <a:lnTo>
                  <a:pt x="51264" y="286711"/>
                </a:lnTo>
                <a:lnTo>
                  <a:pt x="56777" y="292156"/>
                </a:lnTo>
                <a:lnTo>
                  <a:pt x="69822" y="300884"/>
                </a:lnTo>
                <a:lnTo>
                  <a:pt x="67617" y="288893"/>
                </a:lnTo>
                <a:lnTo>
                  <a:pt x="67617" y="275810"/>
                </a:lnTo>
                <a:lnTo>
                  <a:pt x="66515" y="263810"/>
                </a:lnTo>
                <a:lnTo>
                  <a:pt x="65504" y="251818"/>
                </a:lnTo>
                <a:lnTo>
                  <a:pt x="63299" y="238736"/>
                </a:lnTo>
                <a:lnTo>
                  <a:pt x="63299" y="226745"/>
                </a:lnTo>
                <a:lnTo>
                  <a:pt x="62197" y="213662"/>
                </a:lnTo>
                <a:lnTo>
                  <a:pt x="62197" y="188589"/>
                </a:lnTo>
                <a:lnTo>
                  <a:pt x="64402" y="164597"/>
                </a:lnTo>
                <a:lnTo>
                  <a:pt x="67617" y="152605"/>
                </a:lnTo>
                <a:lnTo>
                  <a:pt x="70925" y="139523"/>
                </a:lnTo>
                <a:lnTo>
                  <a:pt x="75243" y="128623"/>
                </a:lnTo>
                <a:lnTo>
                  <a:pt x="80755" y="116622"/>
                </a:lnTo>
                <a:lnTo>
                  <a:pt x="88381" y="105722"/>
                </a:lnTo>
                <a:lnTo>
                  <a:pt x="89483" y="98094"/>
                </a:lnTo>
                <a:lnTo>
                  <a:pt x="92699" y="90457"/>
                </a:lnTo>
                <a:lnTo>
                  <a:pt x="97108" y="82830"/>
                </a:lnTo>
                <a:lnTo>
                  <a:pt x="103631" y="75193"/>
                </a:lnTo>
                <a:lnTo>
                  <a:pt x="111257" y="68657"/>
                </a:lnTo>
                <a:lnTo>
                  <a:pt x="117780" y="62111"/>
                </a:lnTo>
                <a:lnTo>
                  <a:pt x="124394" y="54483"/>
                </a:lnTo>
                <a:lnTo>
                  <a:pt x="132020" y="49028"/>
                </a:lnTo>
                <a:lnTo>
                  <a:pt x="137440" y="41401"/>
                </a:lnTo>
                <a:lnTo>
                  <a:pt x="141850" y="34837"/>
                </a:lnTo>
                <a:lnTo>
                  <a:pt x="145066" y="29428"/>
                </a:lnTo>
                <a:lnTo>
                  <a:pt x="146168" y="22827"/>
                </a:lnTo>
                <a:lnTo>
                  <a:pt x="143963" y="16318"/>
                </a:lnTo>
                <a:lnTo>
                  <a:pt x="139645" y="10909"/>
                </a:lnTo>
                <a:lnTo>
                  <a:pt x="129815" y="5408"/>
                </a:lnTo>
                <a:lnTo>
                  <a:pt x="118882" y="0"/>
                </a:lnTo>
                <a:close/>
              </a:path>
            </a:pathLst>
          </a:custGeom>
          <a:solidFill>
            <a:srgbClr val="F59E92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9" name="object 79"/>
          <p:cNvSpPr/>
          <p:nvPr/>
        </p:nvSpPr>
        <p:spPr>
          <a:xfrm>
            <a:off x="8368589" y="5472304"/>
            <a:ext cx="169044" cy="199562"/>
          </a:xfrm>
          <a:custGeom>
            <a:avLst/>
            <a:gdLst/>
            <a:ahLst/>
            <a:cxnLst/>
            <a:rect l="l" t="t" r="r" b="b"/>
            <a:pathLst>
              <a:path w="169044" h="199562">
                <a:moveTo>
                  <a:pt x="99943" y="53466"/>
                </a:moveTo>
                <a:lnTo>
                  <a:pt x="56685" y="53466"/>
                </a:lnTo>
                <a:lnTo>
                  <a:pt x="61095" y="61102"/>
                </a:lnTo>
                <a:lnTo>
                  <a:pt x="66515" y="68730"/>
                </a:lnTo>
                <a:lnTo>
                  <a:pt x="73038" y="75276"/>
                </a:lnTo>
                <a:lnTo>
                  <a:pt x="78550" y="82903"/>
                </a:lnTo>
                <a:lnTo>
                  <a:pt x="83971" y="89449"/>
                </a:lnTo>
                <a:lnTo>
                  <a:pt x="89391" y="97076"/>
                </a:lnTo>
                <a:lnTo>
                  <a:pt x="93801" y="105804"/>
                </a:lnTo>
                <a:lnTo>
                  <a:pt x="93801" y="110159"/>
                </a:lnTo>
                <a:lnTo>
                  <a:pt x="96006" y="114523"/>
                </a:lnTo>
                <a:lnTo>
                  <a:pt x="93801" y="122159"/>
                </a:lnTo>
                <a:lnTo>
                  <a:pt x="93801" y="135242"/>
                </a:lnTo>
                <a:lnTo>
                  <a:pt x="94903" y="141778"/>
                </a:lnTo>
                <a:lnTo>
                  <a:pt x="94903" y="146142"/>
                </a:lnTo>
                <a:lnTo>
                  <a:pt x="97108" y="151597"/>
                </a:lnTo>
                <a:lnTo>
                  <a:pt x="99221" y="154861"/>
                </a:lnTo>
                <a:lnTo>
                  <a:pt x="102529" y="158133"/>
                </a:lnTo>
                <a:lnTo>
                  <a:pt x="104734" y="161406"/>
                </a:lnTo>
                <a:lnTo>
                  <a:pt x="109052" y="163588"/>
                </a:lnTo>
                <a:lnTo>
                  <a:pt x="112359" y="165770"/>
                </a:lnTo>
                <a:lnTo>
                  <a:pt x="117780" y="169034"/>
                </a:lnTo>
                <a:lnTo>
                  <a:pt x="122190" y="170125"/>
                </a:lnTo>
                <a:lnTo>
                  <a:pt x="133030" y="174489"/>
                </a:lnTo>
                <a:lnTo>
                  <a:pt x="139645" y="176671"/>
                </a:lnTo>
                <a:lnTo>
                  <a:pt x="139645" y="178852"/>
                </a:lnTo>
                <a:lnTo>
                  <a:pt x="135235" y="178852"/>
                </a:lnTo>
                <a:lnTo>
                  <a:pt x="133030" y="181034"/>
                </a:lnTo>
                <a:lnTo>
                  <a:pt x="155999" y="199562"/>
                </a:lnTo>
                <a:lnTo>
                  <a:pt x="163624" y="198471"/>
                </a:lnTo>
                <a:lnTo>
                  <a:pt x="169044" y="194117"/>
                </a:lnTo>
                <a:lnTo>
                  <a:pt x="166839" y="178852"/>
                </a:lnTo>
                <a:lnTo>
                  <a:pt x="164726" y="163588"/>
                </a:lnTo>
                <a:lnTo>
                  <a:pt x="160317" y="150506"/>
                </a:lnTo>
                <a:lnTo>
                  <a:pt x="155999" y="136333"/>
                </a:lnTo>
                <a:lnTo>
                  <a:pt x="148373" y="123241"/>
                </a:lnTo>
                <a:lnTo>
                  <a:pt x="141758" y="110159"/>
                </a:lnTo>
                <a:lnTo>
                  <a:pt x="134133" y="97076"/>
                </a:lnTo>
                <a:lnTo>
                  <a:pt x="126508" y="85085"/>
                </a:lnTo>
                <a:lnTo>
                  <a:pt x="116677" y="72003"/>
                </a:lnTo>
                <a:lnTo>
                  <a:pt x="99943" y="53466"/>
                </a:lnTo>
                <a:close/>
              </a:path>
              <a:path w="169044" h="199562">
                <a:moveTo>
                  <a:pt x="40331" y="0"/>
                </a:moveTo>
                <a:lnTo>
                  <a:pt x="36013" y="0"/>
                </a:lnTo>
                <a:lnTo>
                  <a:pt x="29399" y="2200"/>
                </a:lnTo>
                <a:lnTo>
                  <a:pt x="27286" y="4400"/>
                </a:lnTo>
                <a:lnTo>
                  <a:pt x="25081" y="6600"/>
                </a:lnTo>
                <a:lnTo>
                  <a:pt x="25081" y="7700"/>
                </a:lnTo>
                <a:lnTo>
                  <a:pt x="26183" y="9901"/>
                </a:lnTo>
                <a:lnTo>
                  <a:pt x="30501" y="12009"/>
                </a:lnTo>
                <a:lnTo>
                  <a:pt x="29399" y="17510"/>
                </a:lnTo>
                <a:lnTo>
                  <a:pt x="28388" y="24028"/>
                </a:lnTo>
                <a:lnTo>
                  <a:pt x="27286" y="31665"/>
                </a:lnTo>
                <a:lnTo>
                  <a:pt x="25081" y="40383"/>
                </a:lnTo>
                <a:lnTo>
                  <a:pt x="23978" y="43656"/>
                </a:lnTo>
                <a:lnTo>
                  <a:pt x="22876" y="48020"/>
                </a:lnTo>
                <a:lnTo>
                  <a:pt x="22876" y="56738"/>
                </a:lnTo>
                <a:lnTo>
                  <a:pt x="21773" y="61102"/>
                </a:lnTo>
                <a:lnTo>
                  <a:pt x="21773" y="74185"/>
                </a:lnTo>
                <a:lnTo>
                  <a:pt x="14148" y="76367"/>
                </a:lnTo>
                <a:lnTo>
                  <a:pt x="8727" y="79630"/>
                </a:lnTo>
                <a:lnTo>
                  <a:pt x="4317" y="83994"/>
                </a:lnTo>
                <a:lnTo>
                  <a:pt x="2204" y="88358"/>
                </a:lnTo>
                <a:lnTo>
                  <a:pt x="0" y="91631"/>
                </a:lnTo>
                <a:lnTo>
                  <a:pt x="0" y="102531"/>
                </a:lnTo>
                <a:lnTo>
                  <a:pt x="2204" y="107986"/>
                </a:lnTo>
                <a:lnTo>
                  <a:pt x="3307" y="113432"/>
                </a:lnTo>
                <a:lnTo>
                  <a:pt x="5420" y="119977"/>
                </a:lnTo>
                <a:lnTo>
                  <a:pt x="8727" y="125423"/>
                </a:lnTo>
                <a:lnTo>
                  <a:pt x="12035" y="131969"/>
                </a:lnTo>
                <a:lnTo>
                  <a:pt x="14148" y="137424"/>
                </a:lnTo>
                <a:lnTo>
                  <a:pt x="17455" y="142869"/>
                </a:lnTo>
                <a:lnTo>
                  <a:pt x="19660" y="149415"/>
                </a:lnTo>
                <a:lnTo>
                  <a:pt x="21773" y="155951"/>
                </a:lnTo>
                <a:lnTo>
                  <a:pt x="27286" y="155951"/>
                </a:lnTo>
                <a:lnTo>
                  <a:pt x="43639" y="152679"/>
                </a:lnTo>
                <a:lnTo>
                  <a:pt x="47957" y="151597"/>
                </a:lnTo>
                <a:lnTo>
                  <a:pt x="53469" y="149415"/>
                </a:lnTo>
                <a:lnTo>
                  <a:pt x="57787" y="148324"/>
                </a:lnTo>
                <a:lnTo>
                  <a:pt x="63299" y="147233"/>
                </a:lnTo>
                <a:lnTo>
                  <a:pt x="63299" y="133060"/>
                </a:lnTo>
                <a:lnTo>
                  <a:pt x="58890" y="119977"/>
                </a:lnTo>
                <a:lnTo>
                  <a:pt x="56685" y="112341"/>
                </a:lnTo>
                <a:lnTo>
                  <a:pt x="55582" y="106895"/>
                </a:lnTo>
                <a:lnTo>
                  <a:pt x="57787" y="102531"/>
                </a:lnTo>
                <a:lnTo>
                  <a:pt x="63299" y="100349"/>
                </a:lnTo>
                <a:lnTo>
                  <a:pt x="61095" y="94895"/>
                </a:lnTo>
                <a:lnTo>
                  <a:pt x="58890" y="88358"/>
                </a:lnTo>
                <a:lnTo>
                  <a:pt x="57787" y="81812"/>
                </a:lnTo>
                <a:lnTo>
                  <a:pt x="55582" y="76367"/>
                </a:lnTo>
                <a:lnTo>
                  <a:pt x="53469" y="69821"/>
                </a:lnTo>
                <a:lnTo>
                  <a:pt x="53469" y="58920"/>
                </a:lnTo>
                <a:lnTo>
                  <a:pt x="56685" y="53466"/>
                </a:lnTo>
                <a:lnTo>
                  <a:pt x="99943" y="53466"/>
                </a:lnTo>
                <a:lnTo>
                  <a:pt x="96006" y="49111"/>
                </a:lnTo>
                <a:lnTo>
                  <a:pt x="74140" y="27301"/>
                </a:lnTo>
                <a:lnTo>
                  <a:pt x="62197" y="17510"/>
                </a:lnTo>
                <a:lnTo>
                  <a:pt x="50162" y="8801"/>
                </a:lnTo>
                <a:lnTo>
                  <a:pt x="40331" y="0"/>
                </a:lnTo>
                <a:close/>
              </a:path>
            </a:pathLst>
          </a:custGeom>
          <a:solidFill>
            <a:srgbClr val="E6E6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0" name="object 80"/>
          <p:cNvSpPr/>
          <p:nvPr/>
        </p:nvSpPr>
        <p:spPr>
          <a:xfrm>
            <a:off x="8332575" y="5474504"/>
            <a:ext cx="31863" cy="53447"/>
          </a:xfrm>
          <a:custGeom>
            <a:avLst/>
            <a:gdLst/>
            <a:ahLst/>
            <a:cxnLst/>
            <a:rect l="l" t="t" r="r" b="b"/>
            <a:pathLst>
              <a:path w="31863" h="53447">
                <a:moveTo>
                  <a:pt x="31863" y="47992"/>
                </a:moveTo>
                <a:lnTo>
                  <a:pt x="16353" y="47992"/>
                </a:lnTo>
                <a:lnTo>
                  <a:pt x="19660" y="51265"/>
                </a:lnTo>
                <a:lnTo>
                  <a:pt x="22876" y="53447"/>
                </a:lnTo>
                <a:lnTo>
                  <a:pt x="26183" y="52356"/>
                </a:lnTo>
                <a:lnTo>
                  <a:pt x="30593" y="51265"/>
                </a:lnTo>
                <a:lnTo>
                  <a:pt x="31863" y="47992"/>
                </a:lnTo>
                <a:close/>
              </a:path>
              <a:path w="31863" h="53447">
                <a:moveTo>
                  <a:pt x="20763" y="0"/>
                </a:moveTo>
                <a:lnTo>
                  <a:pt x="12035" y="2200"/>
                </a:lnTo>
                <a:lnTo>
                  <a:pt x="9830" y="6600"/>
                </a:lnTo>
                <a:lnTo>
                  <a:pt x="6522" y="9809"/>
                </a:lnTo>
                <a:lnTo>
                  <a:pt x="4409" y="15310"/>
                </a:lnTo>
                <a:lnTo>
                  <a:pt x="2204" y="20737"/>
                </a:lnTo>
                <a:lnTo>
                  <a:pt x="0" y="25101"/>
                </a:lnTo>
                <a:lnTo>
                  <a:pt x="0" y="41456"/>
                </a:lnTo>
                <a:lnTo>
                  <a:pt x="2204" y="46911"/>
                </a:lnTo>
                <a:lnTo>
                  <a:pt x="4409" y="49083"/>
                </a:lnTo>
                <a:lnTo>
                  <a:pt x="10932" y="49083"/>
                </a:lnTo>
                <a:lnTo>
                  <a:pt x="16353" y="47992"/>
                </a:lnTo>
                <a:lnTo>
                  <a:pt x="31863" y="47992"/>
                </a:lnTo>
                <a:lnTo>
                  <a:pt x="32706" y="45820"/>
                </a:lnTo>
                <a:lnTo>
                  <a:pt x="34911" y="42547"/>
                </a:lnTo>
                <a:lnTo>
                  <a:pt x="36013" y="36001"/>
                </a:lnTo>
                <a:lnTo>
                  <a:pt x="37116" y="30555"/>
                </a:lnTo>
                <a:lnTo>
                  <a:pt x="36013" y="25101"/>
                </a:lnTo>
                <a:lnTo>
                  <a:pt x="36013" y="18555"/>
                </a:lnTo>
                <a:lnTo>
                  <a:pt x="33808" y="13109"/>
                </a:lnTo>
                <a:lnTo>
                  <a:pt x="32706" y="7700"/>
                </a:lnTo>
                <a:lnTo>
                  <a:pt x="29490" y="3300"/>
                </a:lnTo>
                <a:lnTo>
                  <a:pt x="25081" y="1100"/>
                </a:lnTo>
                <a:lnTo>
                  <a:pt x="20763" y="0"/>
                </a:lnTo>
                <a:close/>
              </a:path>
            </a:pathLst>
          </a:custGeom>
          <a:solidFill>
            <a:srgbClr val="E6E6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1" name="object 81"/>
          <p:cNvSpPr/>
          <p:nvPr/>
        </p:nvSpPr>
        <p:spPr>
          <a:xfrm>
            <a:off x="7889751" y="5481105"/>
            <a:ext cx="9738" cy="26137"/>
          </a:xfrm>
          <a:custGeom>
            <a:avLst/>
            <a:gdLst/>
            <a:ahLst/>
            <a:cxnLst/>
            <a:rect l="l" t="t" r="r" b="b"/>
            <a:pathLst>
              <a:path w="9738" h="26137">
                <a:moveTo>
                  <a:pt x="7625" y="0"/>
                </a:moveTo>
                <a:lnTo>
                  <a:pt x="1010" y="5408"/>
                </a:lnTo>
                <a:lnTo>
                  <a:pt x="0" y="13045"/>
                </a:lnTo>
                <a:lnTo>
                  <a:pt x="0" y="18500"/>
                </a:lnTo>
                <a:lnTo>
                  <a:pt x="1010" y="22864"/>
                </a:lnTo>
                <a:lnTo>
                  <a:pt x="3215" y="26137"/>
                </a:lnTo>
                <a:lnTo>
                  <a:pt x="5420" y="26137"/>
                </a:lnTo>
                <a:lnTo>
                  <a:pt x="4317" y="22864"/>
                </a:lnTo>
                <a:lnTo>
                  <a:pt x="4317" y="18500"/>
                </a:lnTo>
                <a:lnTo>
                  <a:pt x="5420" y="15227"/>
                </a:lnTo>
                <a:lnTo>
                  <a:pt x="7625" y="13045"/>
                </a:lnTo>
                <a:lnTo>
                  <a:pt x="9738" y="5408"/>
                </a:lnTo>
                <a:lnTo>
                  <a:pt x="762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2" name="object 82"/>
          <p:cNvSpPr/>
          <p:nvPr/>
        </p:nvSpPr>
        <p:spPr>
          <a:xfrm>
            <a:off x="8201657" y="5488714"/>
            <a:ext cx="94903" cy="80666"/>
          </a:xfrm>
          <a:custGeom>
            <a:avLst/>
            <a:gdLst/>
            <a:ahLst/>
            <a:cxnLst/>
            <a:rect l="l" t="t" r="r" b="b"/>
            <a:pathLst>
              <a:path w="94903" h="80666">
                <a:moveTo>
                  <a:pt x="24070" y="0"/>
                </a:moveTo>
                <a:lnTo>
                  <a:pt x="17455" y="1100"/>
                </a:lnTo>
                <a:lnTo>
                  <a:pt x="14240" y="2200"/>
                </a:lnTo>
                <a:lnTo>
                  <a:pt x="10932" y="3263"/>
                </a:lnTo>
                <a:lnTo>
                  <a:pt x="7625" y="6527"/>
                </a:lnTo>
                <a:lnTo>
                  <a:pt x="3307" y="9800"/>
                </a:lnTo>
                <a:lnTo>
                  <a:pt x="1102" y="15255"/>
                </a:lnTo>
                <a:lnTo>
                  <a:pt x="22968" y="50138"/>
                </a:lnTo>
                <a:lnTo>
                  <a:pt x="26183" y="53411"/>
                </a:lnTo>
                <a:lnTo>
                  <a:pt x="30593" y="57774"/>
                </a:lnTo>
                <a:lnTo>
                  <a:pt x="36013" y="59956"/>
                </a:lnTo>
                <a:lnTo>
                  <a:pt x="40423" y="64311"/>
                </a:lnTo>
                <a:lnTo>
                  <a:pt x="43639" y="66493"/>
                </a:lnTo>
                <a:lnTo>
                  <a:pt x="49151" y="68675"/>
                </a:lnTo>
                <a:lnTo>
                  <a:pt x="53469" y="70857"/>
                </a:lnTo>
                <a:lnTo>
                  <a:pt x="57879" y="74130"/>
                </a:lnTo>
                <a:lnTo>
                  <a:pt x="61095" y="75221"/>
                </a:lnTo>
                <a:lnTo>
                  <a:pt x="66607" y="77393"/>
                </a:lnTo>
                <a:lnTo>
                  <a:pt x="69822" y="78484"/>
                </a:lnTo>
                <a:lnTo>
                  <a:pt x="74232" y="80666"/>
                </a:lnTo>
                <a:lnTo>
                  <a:pt x="74232" y="57774"/>
                </a:lnTo>
                <a:lnTo>
                  <a:pt x="81858" y="54502"/>
                </a:lnTo>
                <a:lnTo>
                  <a:pt x="88381" y="47956"/>
                </a:lnTo>
                <a:lnTo>
                  <a:pt x="92790" y="40328"/>
                </a:lnTo>
                <a:lnTo>
                  <a:pt x="94903" y="33783"/>
                </a:lnTo>
                <a:lnTo>
                  <a:pt x="87278" y="31610"/>
                </a:lnTo>
                <a:lnTo>
                  <a:pt x="80755" y="28337"/>
                </a:lnTo>
                <a:lnTo>
                  <a:pt x="74232" y="23973"/>
                </a:lnTo>
                <a:lnTo>
                  <a:pt x="66607" y="21791"/>
                </a:lnTo>
                <a:lnTo>
                  <a:pt x="62642" y="18527"/>
                </a:lnTo>
                <a:lnTo>
                  <a:pt x="42536" y="18527"/>
                </a:lnTo>
                <a:lnTo>
                  <a:pt x="39321" y="13073"/>
                </a:lnTo>
                <a:lnTo>
                  <a:pt x="36013" y="7618"/>
                </a:lnTo>
                <a:lnTo>
                  <a:pt x="29490" y="2200"/>
                </a:lnTo>
                <a:lnTo>
                  <a:pt x="24070" y="0"/>
                </a:lnTo>
                <a:close/>
              </a:path>
              <a:path w="94903" h="80666">
                <a:moveTo>
                  <a:pt x="53469" y="15255"/>
                </a:moveTo>
                <a:lnTo>
                  <a:pt x="48049" y="15255"/>
                </a:lnTo>
                <a:lnTo>
                  <a:pt x="42536" y="18527"/>
                </a:lnTo>
                <a:lnTo>
                  <a:pt x="62642" y="18527"/>
                </a:lnTo>
                <a:lnTo>
                  <a:pt x="59992" y="16346"/>
                </a:lnTo>
                <a:lnTo>
                  <a:pt x="53469" y="15255"/>
                </a:lnTo>
                <a:close/>
              </a:path>
            </a:pathLst>
          </a:custGeom>
          <a:solidFill>
            <a:srgbClr val="E6E6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3" name="object 83"/>
          <p:cNvSpPr/>
          <p:nvPr/>
        </p:nvSpPr>
        <p:spPr>
          <a:xfrm>
            <a:off x="8099128" y="5525770"/>
            <a:ext cx="229129" cy="261664"/>
          </a:xfrm>
          <a:custGeom>
            <a:avLst/>
            <a:gdLst/>
            <a:ahLst/>
            <a:cxnLst/>
            <a:rect l="l" t="t" r="r" b="b"/>
            <a:pathLst>
              <a:path w="229129" h="261664">
                <a:moveTo>
                  <a:pt x="146187" y="61056"/>
                </a:moveTo>
                <a:lnTo>
                  <a:pt x="50162" y="61056"/>
                </a:lnTo>
                <a:lnTo>
                  <a:pt x="49151" y="67602"/>
                </a:lnTo>
                <a:lnTo>
                  <a:pt x="49151" y="87221"/>
                </a:lnTo>
                <a:lnTo>
                  <a:pt x="48049" y="93767"/>
                </a:lnTo>
                <a:lnTo>
                  <a:pt x="48049" y="114477"/>
                </a:lnTo>
                <a:lnTo>
                  <a:pt x="46946" y="121022"/>
                </a:lnTo>
                <a:lnTo>
                  <a:pt x="46946" y="134105"/>
                </a:lnTo>
                <a:lnTo>
                  <a:pt x="49151" y="140651"/>
                </a:lnTo>
                <a:lnTo>
                  <a:pt x="49151" y="146096"/>
                </a:lnTo>
                <a:lnTo>
                  <a:pt x="51264" y="153733"/>
                </a:lnTo>
                <a:lnTo>
                  <a:pt x="52367" y="159179"/>
                </a:lnTo>
                <a:lnTo>
                  <a:pt x="55674" y="166815"/>
                </a:lnTo>
                <a:lnTo>
                  <a:pt x="64402" y="166815"/>
                </a:lnTo>
                <a:lnTo>
                  <a:pt x="73130" y="168997"/>
                </a:lnTo>
                <a:lnTo>
                  <a:pt x="93801" y="197344"/>
                </a:lnTo>
                <a:lnTo>
                  <a:pt x="97108" y="204971"/>
                </a:lnTo>
                <a:lnTo>
                  <a:pt x="99313" y="212608"/>
                </a:lnTo>
                <a:lnTo>
                  <a:pt x="101426" y="220235"/>
                </a:lnTo>
                <a:lnTo>
                  <a:pt x="103631" y="225690"/>
                </a:lnTo>
                <a:lnTo>
                  <a:pt x="138543" y="248582"/>
                </a:lnTo>
                <a:lnTo>
                  <a:pt x="142953" y="251855"/>
                </a:lnTo>
                <a:lnTo>
                  <a:pt x="166931" y="261664"/>
                </a:lnTo>
                <a:lnTo>
                  <a:pt x="176762" y="261664"/>
                </a:lnTo>
                <a:lnTo>
                  <a:pt x="179977" y="260573"/>
                </a:lnTo>
                <a:lnTo>
                  <a:pt x="184387" y="259492"/>
                </a:lnTo>
                <a:lnTo>
                  <a:pt x="189808" y="258401"/>
                </a:lnTo>
                <a:lnTo>
                  <a:pt x="194217" y="256219"/>
                </a:lnTo>
                <a:lnTo>
                  <a:pt x="198535" y="254037"/>
                </a:lnTo>
                <a:lnTo>
                  <a:pt x="202945" y="251855"/>
                </a:lnTo>
                <a:lnTo>
                  <a:pt x="207263" y="249673"/>
                </a:lnTo>
                <a:lnTo>
                  <a:pt x="212684" y="248582"/>
                </a:lnTo>
                <a:lnTo>
                  <a:pt x="212684" y="247491"/>
                </a:lnTo>
                <a:lnTo>
                  <a:pt x="214889" y="246400"/>
                </a:lnTo>
                <a:lnTo>
                  <a:pt x="205058" y="235500"/>
                </a:lnTo>
                <a:lnTo>
                  <a:pt x="197433" y="225690"/>
                </a:lnTo>
                <a:lnTo>
                  <a:pt x="189808" y="214790"/>
                </a:lnTo>
                <a:lnTo>
                  <a:pt x="182182" y="204971"/>
                </a:lnTo>
                <a:lnTo>
                  <a:pt x="174557" y="192980"/>
                </a:lnTo>
                <a:lnTo>
                  <a:pt x="168034" y="183170"/>
                </a:lnTo>
                <a:lnTo>
                  <a:pt x="161419" y="172270"/>
                </a:lnTo>
                <a:lnTo>
                  <a:pt x="154896" y="162451"/>
                </a:lnTo>
                <a:lnTo>
                  <a:pt x="148373" y="151551"/>
                </a:lnTo>
                <a:lnTo>
                  <a:pt x="142953" y="140651"/>
                </a:lnTo>
                <a:lnTo>
                  <a:pt x="138543" y="129741"/>
                </a:lnTo>
                <a:lnTo>
                  <a:pt x="133122" y="118841"/>
                </a:lnTo>
                <a:lnTo>
                  <a:pt x="128712" y="107940"/>
                </a:lnTo>
                <a:lnTo>
                  <a:pt x="125497" y="95949"/>
                </a:lnTo>
                <a:lnTo>
                  <a:pt x="121087" y="85039"/>
                </a:lnTo>
                <a:lnTo>
                  <a:pt x="118882" y="73048"/>
                </a:lnTo>
                <a:lnTo>
                  <a:pt x="161933" y="73048"/>
                </a:lnTo>
                <a:lnTo>
                  <a:pt x="160408" y="71957"/>
                </a:lnTo>
                <a:lnTo>
                  <a:pt x="153794" y="67602"/>
                </a:lnTo>
                <a:lnTo>
                  <a:pt x="147271" y="62147"/>
                </a:lnTo>
                <a:lnTo>
                  <a:pt x="146187" y="61056"/>
                </a:lnTo>
                <a:close/>
              </a:path>
              <a:path w="229129" h="261664">
                <a:moveTo>
                  <a:pt x="161933" y="73048"/>
                </a:moveTo>
                <a:lnTo>
                  <a:pt x="118882" y="73048"/>
                </a:lnTo>
                <a:lnTo>
                  <a:pt x="125497" y="76321"/>
                </a:lnTo>
                <a:lnTo>
                  <a:pt x="133122" y="80685"/>
                </a:lnTo>
                <a:lnTo>
                  <a:pt x="139645" y="85039"/>
                </a:lnTo>
                <a:lnTo>
                  <a:pt x="146168" y="90494"/>
                </a:lnTo>
                <a:lnTo>
                  <a:pt x="151681" y="94858"/>
                </a:lnTo>
                <a:lnTo>
                  <a:pt x="170147" y="113395"/>
                </a:lnTo>
                <a:lnTo>
                  <a:pt x="174557" y="119932"/>
                </a:lnTo>
                <a:lnTo>
                  <a:pt x="179977" y="125386"/>
                </a:lnTo>
                <a:lnTo>
                  <a:pt x="184387" y="133014"/>
                </a:lnTo>
                <a:lnTo>
                  <a:pt x="189807" y="139560"/>
                </a:lnTo>
                <a:lnTo>
                  <a:pt x="195320" y="146096"/>
                </a:lnTo>
                <a:lnTo>
                  <a:pt x="199638" y="153733"/>
                </a:lnTo>
                <a:lnTo>
                  <a:pt x="205058" y="160269"/>
                </a:lnTo>
                <a:lnTo>
                  <a:pt x="210571" y="167906"/>
                </a:lnTo>
                <a:lnTo>
                  <a:pt x="215991" y="163542"/>
                </a:lnTo>
                <a:lnTo>
                  <a:pt x="221412" y="157006"/>
                </a:lnTo>
                <a:lnTo>
                  <a:pt x="224719" y="149369"/>
                </a:lnTo>
                <a:lnTo>
                  <a:pt x="228026" y="139560"/>
                </a:lnTo>
                <a:lnTo>
                  <a:pt x="228026" y="128650"/>
                </a:lnTo>
                <a:lnTo>
                  <a:pt x="229129" y="117750"/>
                </a:lnTo>
                <a:lnTo>
                  <a:pt x="228026" y="105758"/>
                </a:lnTo>
                <a:lnTo>
                  <a:pt x="225821" y="94858"/>
                </a:lnTo>
                <a:lnTo>
                  <a:pt x="221412" y="83957"/>
                </a:lnTo>
                <a:lnTo>
                  <a:pt x="218173" y="77412"/>
                </a:lnTo>
                <a:lnTo>
                  <a:pt x="168034" y="77412"/>
                </a:lnTo>
                <a:lnTo>
                  <a:pt x="161933" y="73048"/>
                </a:lnTo>
                <a:close/>
              </a:path>
              <a:path w="229129" h="261664">
                <a:moveTo>
                  <a:pt x="69822" y="0"/>
                </a:moveTo>
                <a:lnTo>
                  <a:pt x="61094" y="0"/>
                </a:lnTo>
                <a:lnTo>
                  <a:pt x="56776" y="4363"/>
                </a:lnTo>
                <a:lnTo>
                  <a:pt x="51264" y="8727"/>
                </a:lnTo>
                <a:lnTo>
                  <a:pt x="46946" y="13082"/>
                </a:lnTo>
                <a:lnTo>
                  <a:pt x="42536" y="17446"/>
                </a:lnTo>
                <a:lnTo>
                  <a:pt x="38218" y="22900"/>
                </a:lnTo>
                <a:lnTo>
                  <a:pt x="33808" y="27255"/>
                </a:lnTo>
                <a:lnTo>
                  <a:pt x="29490" y="31619"/>
                </a:lnTo>
                <a:lnTo>
                  <a:pt x="26183" y="35983"/>
                </a:lnTo>
                <a:lnTo>
                  <a:pt x="20763" y="41428"/>
                </a:lnTo>
                <a:lnTo>
                  <a:pt x="18558" y="45792"/>
                </a:lnTo>
                <a:lnTo>
                  <a:pt x="14240" y="51247"/>
                </a:lnTo>
                <a:lnTo>
                  <a:pt x="12035" y="56693"/>
                </a:lnTo>
                <a:lnTo>
                  <a:pt x="8727" y="61056"/>
                </a:lnTo>
                <a:lnTo>
                  <a:pt x="6522" y="66511"/>
                </a:lnTo>
                <a:lnTo>
                  <a:pt x="4409" y="71957"/>
                </a:lnTo>
                <a:lnTo>
                  <a:pt x="3307" y="78503"/>
                </a:lnTo>
                <a:lnTo>
                  <a:pt x="0" y="88312"/>
                </a:lnTo>
                <a:lnTo>
                  <a:pt x="0" y="100303"/>
                </a:lnTo>
                <a:lnTo>
                  <a:pt x="2204" y="104667"/>
                </a:lnTo>
                <a:lnTo>
                  <a:pt x="6522" y="104667"/>
                </a:lnTo>
                <a:lnTo>
                  <a:pt x="14240" y="100303"/>
                </a:lnTo>
                <a:lnTo>
                  <a:pt x="18558" y="95949"/>
                </a:lnTo>
                <a:lnTo>
                  <a:pt x="22968" y="91585"/>
                </a:lnTo>
                <a:lnTo>
                  <a:pt x="27286" y="86130"/>
                </a:lnTo>
                <a:lnTo>
                  <a:pt x="32706" y="80685"/>
                </a:lnTo>
                <a:lnTo>
                  <a:pt x="36013" y="74139"/>
                </a:lnTo>
                <a:lnTo>
                  <a:pt x="41434" y="69775"/>
                </a:lnTo>
                <a:lnTo>
                  <a:pt x="45844" y="65420"/>
                </a:lnTo>
                <a:lnTo>
                  <a:pt x="50162" y="61056"/>
                </a:lnTo>
                <a:lnTo>
                  <a:pt x="146187" y="61056"/>
                </a:lnTo>
                <a:lnTo>
                  <a:pt x="141850" y="56693"/>
                </a:lnTo>
                <a:lnTo>
                  <a:pt x="136338" y="50156"/>
                </a:lnTo>
                <a:lnTo>
                  <a:pt x="130917" y="43610"/>
                </a:lnTo>
                <a:lnTo>
                  <a:pt x="124394" y="37074"/>
                </a:lnTo>
                <a:lnTo>
                  <a:pt x="118882" y="30528"/>
                </a:lnTo>
                <a:lnTo>
                  <a:pt x="113462" y="23991"/>
                </a:lnTo>
                <a:lnTo>
                  <a:pt x="100416" y="13082"/>
                </a:lnTo>
                <a:lnTo>
                  <a:pt x="93801" y="8727"/>
                </a:lnTo>
                <a:lnTo>
                  <a:pt x="86176" y="4363"/>
                </a:lnTo>
                <a:lnTo>
                  <a:pt x="78550" y="2181"/>
                </a:lnTo>
                <a:lnTo>
                  <a:pt x="69822" y="0"/>
                </a:lnTo>
                <a:close/>
              </a:path>
              <a:path w="229129" h="261664">
                <a:moveTo>
                  <a:pt x="195320" y="58875"/>
                </a:moveTo>
                <a:lnTo>
                  <a:pt x="186592" y="58875"/>
                </a:lnTo>
                <a:lnTo>
                  <a:pt x="176762" y="62147"/>
                </a:lnTo>
                <a:lnTo>
                  <a:pt x="165829" y="70866"/>
                </a:lnTo>
                <a:lnTo>
                  <a:pt x="166931" y="73048"/>
                </a:lnTo>
                <a:lnTo>
                  <a:pt x="168034" y="77412"/>
                </a:lnTo>
                <a:lnTo>
                  <a:pt x="218173" y="77412"/>
                </a:lnTo>
                <a:lnTo>
                  <a:pt x="217094" y="75230"/>
                </a:lnTo>
                <a:lnTo>
                  <a:pt x="210571" y="67602"/>
                </a:lnTo>
                <a:lnTo>
                  <a:pt x="204048" y="62147"/>
                </a:lnTo>
                <a:lnTo>
                  <a:pt x="195320" y="58875"/>
                </a:lnTo>
                <a:close/>
              </a:path>
            </a:pathLst>
          </a:custGeom>
          <a:solidFill>
            <a:srgbClr val="E6E6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4" name="object 84"/>
          <p:cNvSpPr/>
          <p:nvPr/>
        </p:nvSpPr>
        <p:spPr>
          <a:xfrm>
            <a:off x="8117686" y="5530134"/>
            <a:ext cx="650087" cy="346704"/>
          </a:xfrm>
          <a:custGeom>
            <a:avLst/>
            <a:gdLst/>
            <a:ahLst/>
            <a:cxnLst/>
            <a:rect l="l" t="t" r="r" b="b"/>
            <a:pathLst>
              <a:path w="650087" h="346704">
                <a:moveTo>
                  <a:pt x="28388" y="264937"/>
                </a:moveTo>
                <a:lnTo>
                  <a:pt x="15250" y="267119"/>
                </a:lnTo>
                <a:lnTo>
                  <a:pt x="8727" y="270392"/>
                </a:lnTo>
                <a:lnTo>
                  <a:pt x="3307" y="274747"/>
                </a:lnTo>
                <a:lnTo>
                  <a:pt x="0" y="281292"/>
                </a:lnTo>
                <a:lnTo>
                  <a:pt x="14148" y="285647"/>
                </a:lnTo>
                <a:lnTo>
                  <a:pt x="30593" y="291102"/>
                </a:lnTo>
                <a:lnTo>
                  <a:pt x="44741" y="295466"/>
                </a:lnTo>
                <a:lnTo>
                  <a:pt x="61095" y="299830"/>
                </a:lnTo>
                <a:lnTo>
                  <a:pt x="75243" y="304184"/>
                </a:lnTo>
                <a:lnTo>
                  <a:pt x="91596" y="307457"/>
                </a:lnTo>
                <a:lnTo>
                  <a:pt x="105836" y="311821"/>
                </a:lnTo>
                <a:lnTo>
                  <a:pt x="122190" y="316176"/>
                </a:lnTo>
                <a:lnTo>
                  <a:pt x="137440" y="319449"/>
                </a:lnTo>
                <a:lnTo>
                  <a:pt x="152691" y="323812"/>
                </a:lnTo>
                <a:lnTo>
                  <a:pt x="168034" y="327085"/>
                </a:lnTo>
                <a:lnTo>
                  <a:pt x="183285" y="331440"/>
                </a:lnTo>
                <a:lnTo>
                  <a:pt x="199638" y="334713"/>
                </a:lnTo>
                <a:lnTo>
                  <a:pt x="214889" y="337986"/>
                </a:lnTo>
                <a:lnTo>
                  <a:pt x="230139" y="342349"/>
                </a:lnTo>
                <a:lnTo>
                  <a:pt x="246493" y="346704"/>
                </a:lnTo>
                <a:lnTo>
                  <a:pt x="256323" y="341258"/>
                </a:lnTo>
                <a:lnTo>
                  <a:pt x="267256" y="336895"/>
                </a:lnTo>
                <a:lnTo>
                  <a:pt x="278189" y="330349"/>
                </a:lnTo>
                <a:lnTo>
                  <a:pt x="289029" y="324903"/>
                </a:lnTo>
                <a:lnTo>
                  <a:pt x="309072" y="312912"/>
                </a:lnTo>
                <a:lnTo>
                  <a:pt x="232344" y="312912"/>
                </a:lnTo>
                <a:lnTo>
                  <a:pt x="221412" y="311821"/>
                </a:lnTo>
                <a:lnTo>
                  <a:pt x="208366" y="309639"/>
                </a:lnTo>
                <a:lnTo>
                  <a:pt x="196330" y="306366"/>
                </a:lnTo>
                <a:lnTo>
                  <a:pt x="183285" y="302002"/>
                </a:lnTo>
                <a:lnTo>
                  <a:pt x="171249" y="298739"/>
                </a:lnTo>
                <a:lnTo>
                  <a:pt x="159306" y="293284"/>
                </a:lnTo>
                <a:lnTo>
                  <a:pt x="148373" y="291102"/>
                </a:lnTo>
                <a:lnTo>
                  <a:pt x="136338" y="286738"/>
                </a:lnTo>
                <a:lnTo>
                  <a:pt x="126508" y="285647"/>
                </a:lnTo>
                <a:lnTo>
                  <a:pt x="100324" y="282383"/>
                </a:lnTo>
                <a:lnTo>
                  <a:pt x="74140" y="275838"/>
                </a:lnTo>
                <a:lnTo>
                  <a:pt x="64402" y="272565"/>
                </a:lnTo>
                <a:lnTo>
                  <a:pt x="46946" y="268210"/>
                </a:lnTo>
                <a:lnTo>
                  <a:pt x="38218" y="267119"/>
                </a:lnTo>
                <a:lnTo>
                  <a:pt x="28388" y="264937"/>
                </a:lnTo>
                <a:close/>
              </a:path>
              <a:path w="650087" h="346704">
                <a:moveTo>
                  <a:pt x="308690" y="135196"/>
                </a:moveTo>
                <a:lnTo>
                  <a:pt x="291234" y="139550"/>
                </a:lnTo>
                <a:lnTo>
                  <a:pt x="283609" y="145005"/>
                </a:lnTo>
                <a:lnTo>
                  <a:pt x="273779" y="148278"/>
                </a:lnTo>
                <a:lnTo>
                  <a:pt x="266153" y="154815"/>
                </a:lnTo>
                <a:lnTo>
                  <a:pt x="257425" y="160269"/>
                </a:lnTo>
                <a:lnTo>
                  <a:pt x="249800" y="166815"/>
                </a:lnTo>
                <a:lnTo>
                  <a:pt x="241072" y="172261"/>
                </a:lnTo>
                <a:lnTo>
                  <a:pt x="232344" y="179898"/>
                </a:lnTo>
                <a:lnTo>
                  <a:pt x="217093" y="192980"/>
                </a:lnTo>
                <a:lnTo>
                  <a:pt x="245482" y="219145"/>
                </a:lnTo>
                <a:lnTo>
                  <a:pt x="253107" y="223508"/>
                </a:lnTo>
                <a:lnTo>
                  <a:pt x="258528" y="225690"/>
                </a:lnTo>
                <a:lnTo>
                  <a:pt x="265051" y="228954"/>
                </a:lnTo>
                <a:lnTo>
                  <a:pt x="270563" y="231136"/>
                </a:lnTo>
                <a:lnTo>
                  <a:pt x="278189" y="234409"/>
                </a:lnTo>
                <a:lnTo>
                  <a:pt x="283609" y="236591"/>
                </a:lnTo>
                <a:lnTo>
                  <a:pt x="296747" y="243127"/>
                </a:lnTo>
                <a:lnTo>
                  <a:pt x="302167" y="247491"/>
                </a:lnTo>
                <a:lnTo>
                  <a:pt x="299962" y="252946"/>
                </a:lnTo>
                <a:lnTo>
                  <a:pt x="295644" y="259482"/>
                </a:lnTo>
                <a:lnTo>
                  <a:pt x="293439" y="264937"/>
                </a:lnTo>
                <a:lnTo>
                  <a:pt x="273779" y="303093"/>
                </a:lnTo>
                <a:lnTo>
                  <a:pt x="244380" y="312912"/>
                </a:lnTo>
                <a:lnTo>
                  <a:pt x="309072" y="312912"/>
                </a:lnTo>
                <a:lnTo>
                  <a:pt x="310895" y="311821"/>
                </a:lnTo>
                <a:lnTo>
                  <a:pt x="321828" y="304184"/>
                </a:lnTo>
                <a:lnTo>
                  <a:pt x="332669" y="298739"/>
                </a:lnTo>
                <a:lnTo>
                  <a:pt x="365467" y="275838"/>
                </a:lnTo>
                <a:lnTo>
                  <a:pt x="387241" y="262755"/>
                </a:lnTo>
                <a:lnTo>
                  <a:pt x="399276" y="255128"/>
                </a:lnTo>
                <a:lnTo>
                  <a:pt x="410117" y="248582"/>
                </a:lnTo>
                <a:lnTo>
                  <a:pt x="422152" y="244218"/>
                </a:lnTo>
                <a:lnTo>
                  <a:pt x="427573" y="239864"/>
                </a:lnTo>
                <a:lnTo>
                  <a:pt x="434188" y="234409"/>
                </a:lnTo>
                <a:lnTo>
                  <a:pt x="460371" y="221326"/>
                </a:lnTo>
                <a:lnTo>
                  <a:pt x="467996" y="218054"/>
                </a:lnTo>
                <a:lnTo>
                  <a:pt x="474519" y="215872"/>
                </a:lnTo>
                <a:lnTo>
                  <a:pt x="479940" y="211517"/>
                </a:lnTo>
                <a:lnTo>
                  <a:pt x="486463" y="208244"/>
                </a:lnTo>
                <a:lnTo>
                  <a:pt x="491975" y="203880"/>
                </a:lnTo>
                <a:lnTo>
                  <a:pt x="498498" y="199516"/>
                </a:lnTo>
                <a:lnTo>
                  <a:pt x="500661" y="197344"/>
                </a:lnTo>
                <a:lnTo>
                  <a:pt x="458166" y="197344"/>
                </a:lnTo>
                <a:lnTo>
                  <a:pt x="449438" y="196253"/>
                </a:lnTo>
                <a:lnTo>
                  <a:pt x="439608" y="192980"/>
                </a:lnTo>
                <a:lnTo>
                  <a:pt x="430880" y="190798"/>
                </a:lnTo>
                <a:lnTo>
                  <a:pt x="419947" y="185343"/>
                </a:lnTo>
                <a:lnTo>
                  <a:pt x="410117" y="179898"/>
                </a:lnTo>
                <a:lnTo>
                  <a:pt x="370888" y="160269"/>
                </a:lnTo>
                <a:lnTo>
                  <a:pt x="361057" y="155906"/>
                </a:lnTo>
                <a:lnTo>
                  <a:pt x="352329" y="154815"/>
                </a:lnTo>
                <a:lnTo>
                  <a:pt x="343601" y="146096"/>
                </a:lnTo>
                <a:lnTo>
                  <a:pt x="334874" y="140641"/>
                </a:lnTo>
                <a:lnTo>
                  <a:pt x="326146" y="136287"/>
                </a:lnTo>
                <a:lnTo>
                  <a:pt x="317418" y="136287"/>
                </a:lnTo>
                <a:lnTo>
                  <a:pt x="308690" y="135196"/>
                </a:lnTo>
                <a:close/>
              </a:path>
              <a:path w="650087" h="346704">
                <a:moveTo>
                  <a:pt x="642094" y="89403"/>
                </a:moveTo>
                <a:lnTo>
                  <a:pt x="547558" y="89403"/>
                </a:lnTo>
                <a:lnTo>
                  <a:pt x="544342" y="93767"/>
                </a:lnTo>
                <a:lnTo>
                  <a:pt x="539932" y="104667"/>
                </a:lnTo>
                <a:lnTo>
                  <a:pt x="536717" y="110113"/>
                </a:lnTo>
                <a:lnTo>
                  <a:pt x="534512" y="115568"/>
                </a:lnTo>
                <a:lnTo>
                  <a:pt x="531205" y="121022"/>
                </a:lnTo>
                <a:lnTo>
                  <a:pt x="527989" y="126468"/>
                </a:lnTo>
                <a:lnTo>
                  <a:pt x="524682" y="131923"/>
                </a:lnTo>
                <a:lnTo>
                  <a:pt x="521374" y="136287"/>
                </a:lnTo>
                <a:lnTo>
                  <a:pt x="517056" y="141732"/>
                </a:lnTo>
                <a:lnTo>
                  <a:pt x="513749" y="147187"/>
                </a:lnTo>
                <a:lnTo>
                  <a:pt x="510533" y="152642"/>
                </a:lnTo>
                <a:lnTo>
                  <a:pt x="506123" y="156997"/>
                </a:lnTo>
                <a:lnTo>
                  <a:pt x="503918" y="162451"/>
                </a:lnTo>
                <a:lnTo>
                  <a:pt x="499600" y="167906"/>
                </a:lnTo>
                <a:lnTo>
                  <a:pt x="496293" y="172261"/>
                </a:lnTo>
                <a:lnTo>
                  <a:pt x="489770" y="182079"/>
                </a:lnTo>
                <a:lnTo>
                  <a:pt x="483247" y="189707"/>
                </a:lnTo>
                <a:lnTo>
                  <a:pt x="475622" y="194071"/>
                </a:lnTo>
                <a:lnTo>
                  <a:pt x="467996" y="197344"/>
                </a:lnTo>
                <a:lnTo>
                  <a:pt x="500661" y="197344"/>
                </a:lnTo>
                <a:lnTo>
                  <a:pt x="503918" y="194071"/>
                </a:lnTo>
                <a:lnTo>
                  <a:pt x="510533" y="188616"/>
                </a:lnTo>
                <a:lnTo>
                  <a:pt x="522477" y="176625"/>
                </a:lnTo>
                <a:lnTo>
                  <a:pt x="526887" y="170079"/>
                </a:lnTo>
                <a:lnTo>
                  <a:pt x="539932" y="156997"/>
                </a:lnTo>
                <a:lnTo>
                  <a:pt x="546547" y="149369"/>
                </a:lnTo>
                <a:lnTo>
                  <a:pt x="553070" y="142823"/>
                </a:lnTo>
                <a:lnTo>
                  <a:pt x="568321" y="129741"/>
                </a:lnTo>
                <a:lnTo>
                  <a:pt x="575946" y="124286"/>
                </a:lnTo>
                <a:lnTo>
                  <a:pt x="583572" y="117750"/>
                </a:lnTo>
                <a:lnTo>
                  <a:pt x="598822" y="109031"/>
                </a:lnTo>
                <a:lnTo>
                  <a:pt x="607550" y="105758"/>
                </a:lnTo>
                <a:lnTo>
                  <a:pt x="615268" y="103576"/>
                </a:lnTo>
                <a:lnTo>
                  <a:pt x="637041" y="103576"/>
                </a:lnTo>
                <a:lnTo>
                  <a:pt x="637041" y="100303"/>
                </a:lnTo>
                <a:lnTo>
                  <a:pt x="639246" y="95940"/>
                </a:lnTo>
                <a:lnTo>
                  <a:pt x="641359" y="90494"/>
                </a:lnTo>
                <a:lnTo>
                  <a:pt x="642094" y="89403"/>
                </a:lnTo>
                <a:close/>
              </a:path>
              <a:path w="650087" h="346704">
                <a:moveTo>
                  <a:pt x="592598" y="56693"/>
                </a:moveTo>
                <a:lnTo>
                  <a:pt x="519261" y="56693"/>
                </a:lnTo>
                <a:lnTo>
                  <a:pt x="515954" y="61056"/>
                </a:lnTo>
                <a:lnTo>
                  <a:pt x="513749" y="65411"/>
                </a:lnTo>
                <a:lnTo>
                  <a:pt x="511636" y="69775"/>
                </a:lnTo>
                <a:lnTo>
                  <a:pt x="509431" y="73048"/>
                </a:lnTo>
                <a:lnTo>
                  <a:pt x="503918" y="80675"/>
                </a:lnTo>
                <a:lnTo>
                  <a:pt x="498498" y="88312"/>
                </a:lnTo>
                <a:lnTo>
                  <a:pt x="493078" y="94849"/>
                </a:lnTo>
                <a:lnTo>
                  <a:pt x="488668" y="102485"/>
                </a:lnTo>
                <a:lnTo>
                  <a:pt x="486463" y="105758"/>
                </a:lnTo>
                <a:lnTo>
                  <a:pt x="486463" y="110113"/>
                </a:lnTo>
                <a:lnTo>
                  <a:pt x="485452" y="114477"/>
                </a:lnTo>
                <a:lnTo>
                  <a:pt x="485452" y="118841"/>
                </a:lnTo>
                <a:lnTo>
                  <a:pt x="488668" y="117750"/>
                </a:lnTo>
                <a:lnTo>
                  <a:pt x="501805" y="114477"/>
                </a:lnTo>
                <a:lnTo>
                  <a:pt x="509431" y="111204"/>
                </a:lnTo>
                <a:lnTo>
                  <a:pt x="518159" y="109031"/>
                </a:lnTo>
                <a:lnTo>
                  <a:pt x="524682" y="103576"/>
                </a:lnTo>
                <a:lnTo>
                  <a:pt x="532307" y="99213"/>
                </a:lnTo>
                <a:lnTo>
                  <a:pt x="539932" y="93767"/>
                </a:lnTo>
                <a:lnTo>
                  <a:pt x="547558" y="89403"/>
                </a:lnTo>
                <a:lnTo>
                  <a:pt x="642094" y="89403"/>
                </a:lnTo>
                <a:lnTo>
                  <a:pt x="643564" y="87221"/>
                </a:lnTo>
                <a:lnTo>
                  <a:pt x="644667" y="82857"/>
                </a:lnTo>
                <a:lnTo>
                  <a:pt x="646872" y="77412"/>
                </a:lnTo>
                <a:lnTo>
                  <a:pt x="649077" y="73048"/>
                </a:lnTo>
                <a:lnTo>
                  <a:pt x="650087" y="68684"/>
                </a:lnTo>
                <a:lnTo>
                  <a:pt x="634836" y="66502"/>
                </a:lnTo>
                <a:lnTo>
                  <a:pt x="621790" y="64329"/>
                </a:lnTo>
                <a:lnTo>
                  <a:pt x="595607" y="57784"/>
                </a:lnTo>
                <a:lnTo>
                  <a:pt x="592598" y="56693"/>
                </a:lnTo>
                <a:close/>
              </a:path>
              <a:path w="650087" h="346704">
                <a:moveTo>
                  <a:pt x="637041" y="103576"/>
                </a:moveTo>
                <a:lnTo>
                  <a:pt x="629416" y="103576"/>
                </a:lnTo>
                <a:lnTo>
                  <a:pt x="637041" y="105758"/>
                </a:lnTo>
                <a:lnTo>
                  <a:pt x="637041" y="103576"/>
                </a:lnTo>
                <a:close/>
              </a:path>
              <a:path w="650087" h="346704">
                <a:moveTo>
                  <a:pt x="529055" y="31619"/>
                </a:moveTo>
                <a:lnTo>
                  <a:pt x="470109" y="31619"/>
                </a:lnTo>
                <a:lnTo>
                  <a:pt x="469099" y="35974"/>
                </a:lnTo>
                <a:lnTo>
                  <a:pt x="467996" y="40337"/>
                </a:lnTo>
                <a:lnTo>
                  <a:pt x="465791" y="44701"/>
                </a:lnTo>
                <a:lnTo>
                  <a:pt x="465791" y="47974"/>
                </a:lnTo>
                <a:lnTo>
                  <a:pt x="460371" y="53420"/>
                </a:lnTo>
                <a:lnTo>
                  <a:pt x="453756" y="59966"/>
                </a:lnTo>
                <a:lnTo>
                  <a:pt x="450541" y="66502"/>
                </a:lnTo>
                <a:lnTo>
                  <a:pt x="448336" y="73048"/>
                </a:lnTo>
                <a:lnTo>
                  <a:pt x="447233" y="77412"/>
                </a:lnTo>
                <a:lnTo>
                  <a:pt x="448336" y="80675"/>
                </a:lnTo>
                <a:lnTo>
                  <a:pt x="449438" y="82857"/>
                </a:lnTo>
                <a:lnTo>
                  <a:pt x="451643" y="85039"/>
                </a:lnTo>
                <a:lnTo>
                  <a:pt x="459269" y="85039"/>
                </a:lnTo>
                <a:lnTo>
                  <a:pt x="465792" y="82857"/>
                </a:lnTo>
                <a:lnTo>
                  <a:pt x="473417" y="79594"/>
                </a:lnTo>
                <a:lnTo>
                  <a:pt x="477827" y="77412"/>
                </a:lnTo>
                <a:lnTo>
                  <a:pt x="481042" y="75230"/>
                </a:lnTo>
                <a:lnTo>
                  <a:pt x="486463" y="73048"/>
                </a:lnTo>
                <a:lnTo>
                  <a:pt x="490873" y="69775"/>
                </a:lnTo>
                <a:lnTo>
                  <a:pt x="506123" y="61056"/>
                </a:lnTo>
                <a:lnTo>
                  <a:pt x="512646" y="57784"/>
                </a:lnTo>
                <a:lnTo>
                  <a:pt x="519261" y="56693"/>
                </a:lnTo>
                <a:lnTo>
                  <a:pt x="592598" y="56693"/>
                </a:lnTo>
                <a:lnTo>
                  <a:pt x="583572" y="53420"/>
                </a:lnTo>
                <a:lnTo>
                  <a:pt x="570526" y="49065"/>
                </a:lnTo>
                <a:lnTo>
                  <a:pt x="559593" y="44701"/>
                </a:lnTo>
                <a:lnTo>
                  <a:pt x="547558" y="41428"/>
                </a:lnTo>
                <a:lnTo>
                  <a:pt x="535614" y="34892"/>
                </a:lnTo>
                <a:lnTo>
                  <a:pt x="529055" y="31619"/>
                </a:lnTo>
                <a:close/>
              </a:path>
              <a:path w="650087" h="346704">
                <a:moveTo>
                  <a:pt x="454859" y="0"/>
                </a:moveTo>
                <a:lnTo>
                  <a:pt x="450541" y="1090"/>
                </a:lnTo>
                <a:lnTo>
                  <a:pt x="447233" y="3272"/>
                </a:lnTo>
                <a:lnTo>
                  <a:pt x="442915" y="5454"/>
                </a:lnTo>
                <a:lnTo>
                  <a:pt x="439608" y="8718"/>
                </a:lnTo>
                <a:lnTo>
                  <a:pt x="433085" y="14173"/>
                </a:lnTo>
                <a:lnTo>
                  <a:pt x="427573" y="20719"/>
                </a:lnTo>
                <a:lnTo>
                  <a:pt x="422152" y="23982"/>
                </a:lnTo>
                <a:lnTo>
                  <a:pt x="418845" y="27255"/>
                </a:lnTo>
                <a:lnTo>
                  <a:pt x="415629" y="30528"/>
                </a:lnTo>
                <a:lnTo>
                  <a:pt x="414527" y="33801"/>
                </a:lnTo>
                <a:lnTo>
                  <a:pt x="411219" y="39246"/>
                </a:lnTo>
                <a:lnTo>
                  <a:pt x="412322" y="42519"/>
                </a:lnTo>
                <a:lnTo>
                  <a:pt x="414527" y="44701"/>
                </a:lnTo>
                <a:lnTo>
                  <a:pt x="417742" y="45792"/>
                </a:lnTo>
                <a:lnTo>
                  <a:pt x="422152" y="45792"/>
                </a:lnTo>
                <a:lnTo>
                  <a:pt x="429778" y="46883"/>
                </a:lnTo>
                <a:lnTo>
                  <a:pt x="434187" y="44701"/>
                </a:lnTo>
                <a:lnTo>
                  <a:pt x="445028" y="40337"/>
                </a:lnTo>
                <a:lnTo>
                  <a:pt x="450541" y="39246"/>
                </a:lnTo>
                <a:lnTo>
                  <a:pt x="461382" y="34892"/>
                </a:lnTo>
                <a:lnTo>
                  <a:pt x="465791" y="32710"/>
                </a:lnTo>
                <a:lnTo>
                  <a:pt x="470109" y="31619"/>
                </a:lnTo>
                <a:lnTo>
                  <a:pt x="529055" y="31619"/>
                </a:lnTo>
                <a:lnTo>
                  <a:pt x="524682" y="29437"/>
                </a:lnTo>
                <a:lnTo>
                  <a:pt x="512646" y="23982"/>
                </a:lnTo>
                <a:lnTo>
                  <a:pt x="501805" y="18537"/>
                </a:lnTo>
                <a:lnTo>
                  <a:pt x="489770" y="13082"/>
                </a:lnTo>
                <a:lnTo>
                  <a:pt x="477827" y="8718"/>
                </a:lnTo>
                <a:lnTo>
                  <a:pt x="466894" y="3272"/>
                </a:lnTo>
                <a:lnTo>
                  <a:pt x="454859" y="0"/>
                </a:lnTo>
                <a:close/>
              </a:path>
            </a:pathLst>
          </a:custGeom>
          <a:solidFill>
            <a:srgbClr val="FFF1CC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5" name="object 85"/>
          <p:cNvSpPr/>
          <p:nvPr/>
        </p:nvSpPr>
        <p:spPr>
          <a:xfrm>
            <a:off x="7798062" y="5550853"/>
            <a:ext cx="42536" cy="188616"/>
          </a:xfrm>
          <a:custGeom>
            <a:avLst/>
            <a:gdLst/>
            <a:ahLst/>
            <a:cxnLst/>
            <a:rect l="l" t="t" r="r" b="b"/>
            <a:pathLst>
              <a:path w="42536" h="188616">
                <a:moveTo>
                  <a:pt x="42536" y="0"/>
                </a:moveTo>
                <a:lnTo>
                  <a:pt x="37116" y="5445"/>
                </a:lnTo>
                <a:lnTo>
                  <a:pt x="32706" y="13082"/>
                </a:lnTo>
                <a:lnTo>
                  <a:pt x="26183" y="19618"/>
                </a:lnTo>
                <a:lnTo>
                  <a:pt x="20763" y="26164"/>
                </a:lnTo>
                <a:lnTo>
                  <a:pt x="14240" y="33792"/>
                </a:lnTo>
                <a:lnTo>
                  <a:pt x="9830" y="41428"/>
                </a:lnTo>
                <a:lnTo>
                  <a:pt x="7625" y="44692"/>
                </a:lnTo>
                <a:lnTo>
                  <a:pt x="6522" y="49056"/>
                </a:lnTo>
                <a:lnTo>
                  <a:pt x="5512" y="54511"/>
                </a:lnTo>
                <a:lnTo>
                  <a:pt x="5512" y="59956"/>
                </a:lnTo>
                <a:lnTo>
                  <a:pt x="4409" y="63229"/>
                </a:lnTo>
                <a:lnTo>
                  <a:pt x="4409" y="78493"/>
                </a:lnTo>
                <a:lnTo>
                  <a:pt x="3307" y="83948"/>
                </a:lnTo>
                <a:lnTo>
                  <a:pt x="3307" y="90485"/>
                </a:lnTo>
                <a:lnTo>
                  <a:pt x="2204" y="95940"/>
                </a:lnTo>
                <a:lnTo>
                  <a:pt x="2204" y="107931"/>
                </a:lnTo>
                <a:lnTo>
                  <a:pt x="1102" y="113386"/>
                </a:lnTo>
                <a:lnTo>
                  <a:pt x="0" y="119922"/>
                </a:lnTo>
                <a:lnTo>
                  <a:pt x="0" y="154815"/>
                </a:lnTo>
                <a:lnTo>
                  <a:pt x="2204" y="165715"/>
                </a:lnTo>
                <a:lnTo>
                  <a:pt x="2204" y="171170"/>
                </a:lnTo>
                <a:lnTo>
                  <a:pt x="4409" y="179888"/>
                </a:lnTo>
                <a:lnTo>
                  <a:pt x="5512" y="183161"/>
                </a:lnTo>
                <a:lnTo>
                  <a:pt x="7625" y="188616"/>
                </a:lnTo>
                <a:lnTo>
                  <a:pt x="9830" y="175534"/>
                </a:lnTo>
                <a:lnTo>
                  <a:pt x="12035" y="151542"/>
                </a:lnTo>
                <a:lnTo>
                  <a:pt x="14240" y="139550"/>
                </a:lnTo>
                <a:lnTo>
                  <a:pt x="17455" y="127559"/>
                </a:lnTo>
                <a:lnTo>
                  <a:pt x="21865" y="103567"/>
                </a:lnTo>
                <a:lnTo>
                  <a:pt x="23978" y="92667"/>
                </a:lnTo>
                <a:lnTo>
                  <a:pt x="26183" y="79584"/>
                </a:lnTo>
                <a:lnTo>
                  <a:pt x="28388" y="67593"/>
                </a:lnTo>
                <a:lnTo>
                  <a:pt x="30593" y="56693"/>
                </a:lnTo>
                <a:lnTo>
                  <a:pt x="32706" y="44692"/>
                </a:lnTo>
                <a:lnTo>
                  <a:pt x="34911" y="33792"/>
                </a:lnTo>
                <a:lnTo>
                  <a:pt x="37116" y="21800"/>
                </a:lnTo>
                <a:lnTo>
                  <a:pt x="40423" y="10900"/>
                </a:lnTo>
                <a:lnTo>
                  <a:pt x="4253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6" name="object 86"/>
          <p:cNvSpPr/>
          <p:nvPr/>
        </p:nvSpPr>
        <p:spPr>
          <a:xfrm>
            <a:off x="7632279" y="5591191"/>
            <a:ext cx="16362" cy="13082"/>
          </a:xfrm>
          <a:custGeom>
            <a:avLst/>
            <a:gdLst/>
            <a:ahLst/>
            <a:cxnLst/>
            <a:rect l="l" t="t" r="r" b="b"/>
            <a:pathLst>
              <a:path w="16362" h="13082">
                <a:moveTo>
                  <a:pt x="16362" y="0"/>
                </a:moveTo>
                <a:lnTo>
                  <a:pt x="13091" y="0"/>
                </a:lnTo>
                <a:lnTo>
                  <a:pt x="8727" y="2181"/>
                </a:lnTo>
                <a:lnTo>
                  <a:pt x="5457" y="5445"/>
                </a:lnTo>
                <a:lnTo>
                  <a:pt x="1093" y="8718"/>
                </a:lnTo>
                <a:lnTo>
                  <a:pt x="0" y="13082"/>
                </a:lnTo>
                <a:lnTo>
                  <a:pt x="3279" y="9809"/>
                </a:lnTo>
                <a:lnTo>
                  <a:pt x="8727" y="7627"/>
                </a:lnTo>
                <a:lnTo>
                  <a:pt x="13091" y="4354"/>
                </a:lnTo>
                <a:lnTo>
                  <a:pt x="1636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7" name="object 87"/>
          <p:cNvSpPr/>
          <p:nvPr/>
        </p:nvSpPr>
        <p:spPr>
          <a:xfrm>
            <a:off x="7635559" y="5591191"/>
            <a:ext cx="57805" cy="106849"/>
          </a:xfrm>
          <a:custGeom>
            <a:avLst/>
            <a:gdLst/>
            <a:ahLst/>
            <a:cxnLst/>
            <a:rect l="l" t="t" r="r" b="b"/>
            <a:pathLst>
              <a:path w="57805" h="106849">
                <a:moveTo>
                  <a:pt x="57805" y="0"/>
                </a:moveTo>
                <a:lnTo>
                  <a:pt x="49078" y="13082"/>
                </a:lnTo>
                <a:lnTo>
                  <a:pt x="43630" y="19618"/>
                </a:lnTo>
                <a:lnTo>
                  <a:pt x="38172" y="27255"/>
                </a:lnTo>
                <a:lnTo>
                  <a:pt x="32715" y="32710"/>
                </a:lnTo>
                <a:lnTo>
                  <a:pt x="27267" y="39246"/>
                </a:lnTo>
                <a:lnTo>
                  <a:pt x="18539" y="54511"/>
                </a:lnTo>
                <a:lnTo>
                  <a:pt x="14175" y="59966"/>
                </a:lnTo>
                <a:lnTo>
                  <a:pt x="10905" y="66502"/>
                </a:lnTo>
                <a:lnTo>
                  <a:pt x="6541" y="73048"/>
                </a:lnTo>
                <a:lnTo>
                  <a:pt x="0" y="92667"/>
                </a:lnTo>
                <a:lnTo>
                  <a:pt x="0" y="106849"/>
                </a:lnTo>
                <a:lnTo>
                  <a:pt x="2177" y="99213"/>
                </a:lnTo>
                <a:lnTo>
                  <a:pt x="15269" y="76321"/>
                </a:lnTo>
                <a:lnTo>
                  <a:pt x="17446" y="70866"/>
                </a:lnTo>
                <a:lnTo>
                  <a:pt x="20717" y="65411"/>
                </a:lnTo>
                <a:lnTo>
                  <a:pt x="22903" y="59966"/>
                </a:lnTo>
                <a:lnTo>
                  <a:pt x="26174" y="55602"/>
                </a:lnTo>
                <a:lnTo>
                  <a:pt x="30538" y="47974"/>
                </a:lnTo>
                <a:lnTo>
                  <a:pt x="33808" y="41428"/>
                </a:lnTo>
                <a:lnTo>
                  <a:pt x="38172" y="33792"/>
                </a:lnTo>
                <a:lnTo>
                  <a:pt x="42536" y="27255"/>
                </a:lnTo>
                <a:lnTo>
                  <a:pt x="46900" y="19618"/>
                </a:lnTo>
                <a:lnTo>
                  <a:pt x="50171" y="13082"/>
                </a:lnTo>
                <a:lnTo>
                  <a:pt x="54535" y="6536"/>
                </a:lnTo>
                <a:lnTo>
                  <a:pt x="5780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8" name="object 88"/>
          <p:cNvSpPr/>
          <p:nvPr/>
        </p:nvSpPr>
        <p:spPr>
          <a:xfrm>
            <a:off x="7631195" y="5598819"/>
            <a:ext cx="34902" cy="47974"/>
          </a:xfrm>
          <a:custGeom>
            <a:avLst/>
            <a:gdLst/>
            <a:ahLst/>
            <a:cxnLst/>
            <a:rect l="l" t="t" r="r" b="b"/>
            <a:pathLst>
              <a:path w="34902" h="47974">
                <a:moveTo>
                  <a:pt x="34902" y="0"/>
                </a:moveTo>
                <a:lnTo>
                  <a:pt x="28360" y="0"/>
                </a:lnTo>
                <a:lnTo>
                  <a:pt x="20717" y="1090"/>
                </a:lnTo>
                <a:lnTo>
                  <a:pt x="14175" y="6545"/>
                </a:lnTo>
                <a:lnTo>
                  <a:pt x="8718" y="10909"/>
                </a:lnTo>
                <a:lnTo>
                  <a:pt x="4363" y="17446"/>
                </a:lnTo>
                <a:lnTo>
                  <a:pt x="2177" y="23991"/>
                </a:lnTo>
                <a:lnTo>
                  <a:pt x="1084" y="31619"/>
                </a:lnTo>
                <a:lnTo>
                  <a:pt x="0" y="34892"/>
                </a:lnTo>
                <a:lnTo>
                  <a:pt x="2177" y="43610"/>
                </a:lnTo>
                <a:lnTo>
                  <a:pt x="4363" y="47974"/>
                </a:lnTo>
                <a:lnTo>
                  <a:pt x="6541" y="47974"/>
                </a:lnTo>
                <a:lnTo>
                  <a:pt x="7634" y="41428"/>
                </a:lnTo>
                <a:lnTo>
                  <a:pt x="11998" y="35983"/>
                </a:lnTo>
                <a:lnTo>
                  <a:pt x="15269" y="29437"/>
                </a:lnTo>
                <a:lnTo>
                  <a:pt x="19633" y="25082"/>
                </a:lnTo>
                <a:lnTo>
                  <a:pt x="22903" y="18537"/>
                </a:lnTo>
                <a:lnTo>
                  <a:pt x="27267" y="11991"/>
                </a:lnTo>
                <a:lnTo>
                  <a:pt x="30538" y="6545"/>
                </a:lnTo>
                <a:lnTo>
                  <a:pt x="3490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9" name="object 89"/>
          <p:cNvSpPr/>
          <p:nvPr/>
        </p:nvSpPr>
        <p:spPr>
          <a:xfrm>
            <a:off x="8404603" y="5598819"/>
            <a:ext cx="416640" cy="325994"/>
          </a:xfrm>
          <a:custGeom>
            <a:avLst/>
            <a:gdLst/>
            <a:ahLst/>
            <a:cxnLst/>
            <a:rect l="l" t="t" r="r" b="b"/>
            <a:pathLst>
              <a:path w="416640" h="325994">
                <a:moveTo>
                  <a:pt x="405799" y="0"/>
                </a:moveTo>
                <a:lnTo>
                  <a:pt x="383933" y="16355"/>
                </a:lnTo>
                <a:lnTo>
                  <a:pt x="363170" y="34892"/>
                </a:lnTo>
                <a:lnTo>
                  <a:pt x="341397" y="51247"/>
                </a:lnTo>
                <a:lnTo>
                  <a:pt x="319623" y="68693"/>
                </a:lnTo>
                <a:lnTo>
                  <a:pt x="296655" y="85039"/>
                </a:lnTo>
                <a:lnTo>
                  <a:pt x="274881" y="101394"/>
                </a:lnTo>
                <a:lnTo>
                  <a:pt x="251913" y="116659"/>
                </a:lnTo>
                <a:lnTo>
                  <a:pt x="229037" y="134105"/>
                </a:lnTo>
                <a:lnTo>
                  <a:pt x="206161" y="149369"/>
                </a:lnTo>
                <a:lnTo>
                  <a:pt x="183193" y="165724"/>
                </a:lnTo>
                <a:lnTo>
                  <a:pt x="160316" y="180989"/>
                </a:lnTo>
                <a:lnTo>
                  <a:pt x="91596" y="230054"/>
                </a:lnTo>
                <a:lnTo>
                  <a:pt x="68720" y="245318"/>
                </a:lnTo>
                <a:lnTo>
                  <a:pt x="46854" y="263846"/>
                </a:lnTo>
                <a:lnTo>
                  <a:pt x="40331" y="266028"/>
                </a:lnTo>
                <a:lnTo>
                  <a:pt x="34911" y="270392"/>
                </a:lnTo>
                <a:lnTo>
                  <a:pt x="29399" y="273665"/>
                </a:lnTo>
                <a:lnTo>
                  <a:pt x="22876" y="279111"/>
                </a:lnTo>
                <a:lnTo>
                  <a:pt x="17455" y="283474"/>
                </a:lnTo>
                <a:lnTo>
                  <a:pt x="11943" y="287838"/>
                </a:lnTo>
                <a:lnTo>
                  <a:pt x="7625" y="292193"/>
                </a:lnTo>
                <a:lnTo>
                  <a:pt x="4317" y="296557"/>
                </a:lnTo>
                <a:lnTo>
                  <a:pt x="2113" y="300921"/>
                </a:lnTo>
                <a:lnTo>
                  <a:pt x="0" y="305275"/>
                </a:lnTo>
                <a:lnTo>
                  <a:pt x="0" y="309639"/>
                </a:lnTo>
                <a:lnTo>
                  <a:pt x="2113" y="314003"/>
                </a:lnTo>
                <a:lnTo>
                  <a:pt x="5420" y="317276"/>
                </a:lnTo>
                <a:lnTo>
                  <a:pt x="11943" y="320539"/>
                </a:lnTo>
                <a:lnTo>
                  <a:pt x="19568" y="322721"/>
                </a:lnTo>
                <a:lnTo>
                  <a:pt x="30501" y="325994"/>
                </a:lnTo>
                <a:lnTo>
                  <a:pt x="46854" y="309639"/>
                </a:lnTo>
                <a:lnTo>
                  <a:pt x="64310" y="294375"/>
                </a:lnTo>
                <a:lnTo>
                  <a:pt x="82868" y="279111"/>
                </a:lnTo>
                <a:lnTo>
                  <a:pt x="101426" y="266028"/>
                </a:lnTo>
                <a:lnTo>
                  <a:pt x="119985" y="250764"/>
                </a:lnTo>
                <a:lnTo>
                  <a:pt x="138543" y="237682"/>
                </a:lnTo>
                <a:lnTo>
                  <a:pt x="177772" y="211517"/>
                </a:lnTo>
                <a:lnTo>
                  <a:pt x="196330" y="198435"/>
                </a:lnTo>
                <a:lnTo>
                  <a:pt x="215991" y="185352"/>
                </a:lnTo>
                <a:lnTo>
                  <a:pt x="234457" y="172270"/>
                </a:lnTo>
                <a:lnTo>
                  <a:pt x="254118" y="159179"/>
                </a:lnTo>
                <a:lnTo>
                  <a:pt x="273779" y="145005"/>
                </a:lnTo>
                <a:lnTo>
                  <a:pt x="292337" y="131923"/>
                </a:lnTo>
                <a:lnTo>
                  <a:pt x="311906" y="116659"/>
                </a:lnTo>
                <a:lnTo>
                  <a:pt x="330464" y="102485"/>
                </a:lnTo>
                <a:lnTo>
                  <a:pt x="337079" y="95949"/>
                </a:lnTo>
                <a:lnTo>
                  <a:pt x="343601" y="90494"/>
                </a:lnTo>
                <a:lnTo>
                  <a:pt x="351227" y="83957"/>
                </a:lnTo>
                <a:lnTo>
                  <a:pt x="359955" y="78503"/>
                </a:lnTo>
                <a:lnTo>
                  <a:pt x="368683" y="71957"/>
                </a:lnTo>
                <a:lnTo>
                  <a:pt x="378513" y="65420"/>
                </a:lnTo>
                <a:lnTo>
                  <a:pt x="386138" y="59966"/>
                </a:lnTo>
                <a:lnTo>
                  <a:pt x="395969" y="53429"/>
                </a:lnTo>
                <a:lnTo>
                  <a:pt x="401389" y="46883"/>
                </a:lnTo>
                <a:lnTo>
                  <a:pt x="407912" y="40347"/>
                </a:lnTo>
                <a:lnTo>
                  <a:pt x="412322" y="32710"/>
                </a:lnTo>
                <a:lnTo>
                  <a:pt x="415537" y="27255"/>
                </a:lnTo>
                <a:lnTo>
                  <a:pt x="416640" y="19628"/>
                </a:lnTo>
                <a:lnTo>
                  <a:pt x="415537" y="13082"/>
                </a:lnTo>
                <a:lnTo>
                  <a:pt x="411219" y="6545"/>
                </a:lnTo>
                <a:lnTo>
                  <a:pt x="405799" y="0"/>
                </a:lnTo>
                <a:close/>
              </a:path>
            </a:pathLst>
          </a:custGeom>
          <a:solidFill>
            <a:srgbClr val="FFFFC2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0" name="object 90"/>
          <p:cNvSpPr/>
          <p:nvPr/>
        </p:nvSpPr>
        <p:spPr>
          <a:xfrm>
            <a:off x="8103537" y="5648975"/>
            <a:ext cx="54480" cy="113386"/>
          </a:xfrm>
          <a:custGeom>
            <a:avLst/>
            <a:gdLst/>
            <a:ahLst/>
            <a:cxnLst/>
            <a:rect l="l" t="t" r="r" b="b"/>
            <a:pathLst>
              <a:path w="54480" h="113386">
                <a:moveTo>
                  <a:pt x="3215" y="0"/>
                </a:moveTo>
                <a:lnTo>
                  <a:pt x="0" y="7627"/>
                </a:lnTo>
                <a:lnTo>
                  <a:pt x="0" y="22891"/>
                </a:lnTo>
                <a:lnTo>
                  <a:pt x="2113" y="31619"/>
                </a:lnTo>
                <a:lnTo>
                  <a:pt x="4318" y="39246"/>
                </a:lnTo>
                <a:lnTo>
                  <a:pt x="8727" y="46883"/>
                </a:lnTo>
                <a:lnTo>
                  <a:pt x="13045" y="54511"/>
                </a:lnTo>
                <a:lnTo>
                  <a:pt x="18558" y="63238"/>
                </a:lnTo>
                <a:lnTo>
                  <a:pt x="22876" y="69775"/>
                </a:lnTo>
                <a:lnTo>
                  <a:pt x="28296" y="77412"/>
                </a:lnTo>
                <a:lnTo>
                  <a:pt x="33808" y="85039"/>
                </a:lnTo>
                <a:lnTo>
                  <a:pt x="39229" y="92676"/>
                </a:lnTo>
                <a:lnTo>
                  <a:pt x="44741" y="100303"/>
                </a:lnTo>
                <a:lnTo>
                  <a:pt x="50162" y="106849"/>
                </a:lnTo>
                <a:lnTo>
                  <a:pt x="54480" y="113386"/>
                </a:lnTo>
                <a:lnTo>
                  <a:pt x="52367" y="105758"/>
                </a:lnTo>
                <a:lnTo>
                  <a:pt x="47957" y="98122"/>
                </a:lnTo>
                <a:lnTo>
                  <a:pt x="44741" y="90494"/>
                </a:lnTo>
                <a:lnTo>
                  <a:pt x="41434" y="81766"/>
                </a:lnTo>
                <a:lnTo>
                  <a:pt x="39229" y="74139"/>
                </a:lnTo>
                <a:lnTo>
                  <a:pt x="34911" y="66502"/>
                </a:lnTo>
                <a:lnTo>
                  <a:pt x="32706" y="58875"/>
                </a:lnTo>
                <a:lnTo>
                  <a:pt x="29399" y="50147"/>
                </a:lnTo>
                <a:lnTo>
                  <a:pt x="25081" y="42519"/>
                </a:lnTo>
                <a:lnTo>
                  <a:pt x="21773" y="33801"/>
                </a:lnTo>
                <a:lnTo>
                  <a:pt x="18558" y="27255"/>
                </a:lnTo>
                <a:lnTo>
                  <a:pt x="14148" y="20709"/>
                </a:lnTo>
                <a:lnTo>
                  <a:pt x="10840" y="13082"/>
                </a:lnTo>
                <a:lnTo>
                  <a:pt x="6522" y="6536"/>
                </a:lnTo>
                <a:lnTo>
                  <a:pt x="3215" y="0"/>
                </a:lnTo>
                <a:close/>
              </a:path>
            </a:pathLst>
          </a:custGeom>
          <a:solidFill>
            <a:srgbClr val="BEC8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1" name="object 91"/>
          <p:cNvSpPr/>
          <p:nvPr/>
        </p:nvSpPr>
        <p:spPr>
          <a:xfrm>
            <a:off x="8552884" y="5648975"/>
            <a:ext cx="37116" cy="56693"/>
          </a:xfrm>
          <a:custGeom>
            <a:avLst/>
            <a:gdLst/>
            <a:ahLst/>
            <a:cxnLst/>
            <a:rect l="l" t="t" r="r" b="b"/>
            <a:pathLst>
              <a:path w="37116" h="56693">
                <a:moveTo>
                  <a:pt x="32798" y="0"/>
                </a:moveTo>
                <a:lnTo>
                  <a:pt x="29490" y="1090"/>
                </a:lnTo>
                <a:lnTo>
                  <a:pt x="25172" y="3272"/>
                </a:lnTo>
                <a:lnTo>
                  <a:pt x="20763" y="5445"/>
                </a:lnTo>
                <a:lnTo>
                  <a:pt x="0" y="30528"/>
                </a:lnTo>
                <a:lnTo>
                  <a:pt x="2204" y="38156"/>
                </a:lnTo>
                <a:lnTo>
                  <a:pt x="29490" y="56693"/>
                </a:lnTo>
                <a:lnTo>
                  <a:pt x="31695" y="53420"/>
                </a:lnTo>
                <a:lnTo>
                  <a:pt x="33900" y="51238"/>
                </a:lnTo>
                <a:lnTo>
                  <a:pt x="34911" y="46883"/>
                </a:lnTo>
                <a:lnTo>
                  <a:pt x="37116" y="43610"/>
                </a:lnTo>
                <a:lnTo>
                  <a:pt x="37116" y="30528"/>
                </a:lnTo>
                <a:lnTo>
                  <a:pt x="36013" y="23982"/>
                </a:lnTo>
                <a:lnTo>
                  <a:pt x="36013" y="17446"/>
                </a:lnTo>
                <a:lnTo>
                  <a:pt x="34911" y="11991"/>
                </a:lnTo>
                <a:lnTo>
                  <a:pt x="34911" y="7627"/>
                </a:lnTo>
                <a:lnTo>
                  <a:pt x="32798" y="2181"/>
                </a:lnTo>
                <a:lnTo>
                  <a:pt x="32798" y="0"/>
                </a:lnTo>
                <a:close/>
              </a:path>
            </a:pathLst>
          </a:custGeom>
          <a:solidFill>
            <a:srgbClr val="FFD5C8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2" name="object 92"/>
          <p:cNvSpPr/>
          <p:nvPr/>
        </p:nvSpPr>
        <p:spPr>
          <a:xfrm>
            <a:off x="7848225" y="5664239"/>
            <a:ext cx="9830" cy="33801"/>
          </a:xfrm>
          <a:custGeom>
            <a:avLst/>
            <a:gdLst/>
            <a:ahLst/>
            <a:cxnLst/>
            <a:rect l="l" t="t" r="r" b="b"/>
            <a:pathLst>
              <a:path w="9830" h="33801">
                <a:moveTo>
                  <a:pt x="9830" y="0"/>
                </a:moveTo>
                <a:lnTo>
                  <a:pt x="7717" y="1090"/>
                </a:lnTo>
                <a:lnTo>
                  <a:pt x="5512" y="2181"/>
                </a:lnTo>
                <a:lnTo>
                  <a:pt x="2204" y="8718"/>
                </a:lnTo>
                <a:lnTo>
                  <a:pt x="1102" y="15264"/>
                </a:lnTo>
                <a:lnTo>
                  <a:pt x="0" y="20709"/>
                </a:lnTo>
                <a:lnTo>
                  <a:pt x="0" y="29437"/>
                </a:lnTo>
                <a:lnTo>
                  <a:pt x="1102" y="32710"/>
                </a:lnTo>
                <a:lnTo>
                  <a:pt x="2204" y="33801"/>
                </a:lnTo>
                <a:lnTo>
                  <a:pt x="4409" y="33801"/>
                </a:lnTo>
                <a:lnTo>
                  <a:pt x="5512" y="31619"/>
                </a:lnTo>
                <a:lnTo>
                  <a:pt x="7717" y="28346"/>
                </a:lnTo>
                <a:lnTo>
                  <a:pt x="7717" y="22891"/>
                </a:lnTo>
                <a:lnTo>
                  <a:pt x="8727" y="15264"/>
                </a:lnTo>
                <a:lnTo>
                  <a:pt x="8727" y="3272"/>
                </a:lnTo>
                <a:lnTo>
                  <a:pt x="983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3" name="object 93"/>
          <p:cNvSpPr/>
          <p:nvPr/>
        </p:nvSpPr>
        <p:spPr>
          <a:xfrm>
            <a:off x="8435105" y="5698041"/>
            <a:ext cx="23978" cy="15255"/>
          </a:xfrm>
          <a:custGeom>
            <a:avLst/>
            <a:gdLst/>
            <a:ahLst/>
            <a:cxnLst/>
            <a:rect l="l" t="t" r="r" b="b"/>
            <a:pathLst>
              <a:path w="23978" h="15255">
                <a:moveTo>
                  <a:pt x="23978" y="0"/>
                </a:moveTo>
                <a:lnTo>
                  <a:pt x="17455" y="2172"/>
                </a:lnTo>
                <a:lnTo>
                  <a:pt x="12035" y="4354"/>
                </a:lnTo>
                <a:lnTo>
                  <a:pt x="6522" y="7627"/>
                </a:lnTo>
                <a:lnTo>
                  <a:pt x="2204" y="9809"/>
                </a:lnTo>
                <a:lnTo>
                  <a:pt x="0" y="13082"/>
                </a:lnTo>
                <a:lnTo>
                  <a:pt x="0" y="15255"/>
                </a:lnTo>
                <a:lnTo>
                  <a:pt x="5512" y="15255"/>
                </a:lnTo>
                <a:lnTo>
                  <a:pt x="9830" y="14173"/>
                </a:lnTo>
                <a:lnTo>
                  <a:pt x="16353" y="13082"/>
                </a:lnTo>
                <a:lnTo>
                  <a:pt x="18558" y="9809"/>
                </a:lnTo>
                <a:lnTo>
                  <a:pt x="22876" y="7627"/>
                </a:lnTo>
                <a:lnTo>
                  <a:pt x="23978" y="3263"/>
                </a:lnTo>
                <a:lnTo>
                  <a:pt x="2397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4" name="object 94"/>
          <p:cNvSpPr/>
          <p:nvPr/>
        </p:nvSpPr>
        <p:spPr>
          <a:xfrm>
            <a:off x="8386045" y="5698041"/>
            <a:ext cx="440710" cy="557131"/>
          </a:xfrm>
          <a:custGeom>
            <a:avLst/>
            <a:gdLst/>
            <a:ahLst/>
            <a:cxnLst/>
            <a:rect l="l" t="t" r="r" b="b"/>
            <a:pathLst>
              <a:path w="440710" h="557131">
                <a:moveTo>
                  <a:pt x="406901" y="0"/>
                </a:moveTo>
                <a:lnTo>
                  <a:pt x="369785" y="20709"/>
                </a:lnTo>
                <a:lnTo>
                  <a:pt x="363262" y="26164"/>
                </a:lnTo>
                <a:lnTo>
                  <a:pt x="355637" y="31610"/>
                </a:lnTo>
                <a:lnTo>
                  <a:pt x="349022" y="38156"/>
                </a:lnTo>
                <a:lnTo>
                  <a:pt x="341397" y="43610"/>
                </a:lnTo>
                <a:lnTo>
                  <a:pt x="334874" y="49056"/>
                </a:lnTo>
                <a:lnTo>
                  <a:pt x="327248" y="55602"/>
                </a:lnTo>
                <a:lnTo>
                  <a:pt x="311997" y="66502"/>
                </a:lnTo>
                <a:lnTo>
                  <a:pt x="305383" y="71957"/>
                </a:lnTo>
                <a:lnTo>
                  <a:pt x="298860" y="77403"/>
                </a:lnTo>
                <a:lnTo>
                  <a:pt x="292337" y="83948"/>
                </a:lnTo>
                <a:lnTo>
                  <a:pt x="277086" y="83948"/>
                </a:lnTo>
                <a:lnTo>
                  <a:pt x="268358" y="85039"/>
                </a:lnTo>
                <a:lnTo>
                  <a:pt x="261743" y="89394"/>
                </a:lnTo>
                <a:lnTo>
                  <a:pt x="254118" y="93758"/>
                </a:lnTo>
                <a:lnTo>
                  <a:pt x="246493" y="100303"/>
                </a:lnTo>
                <a:lnTo>
                  <a:pt x="238867" y="105749"/>
                </a:lnTo>
                <a:lnTo>
                  <a:pt x="232344" y="113386"/>
                </a:lnTo>
                <a:lnTo>
                  <a:pt x="223616" y="119922"/>
                </a:lnTo>
                <a:lnTo>
                  <a:pt x="217093" y="127559"/>
                </a:lnTo>
                <a:lnTo>
                  <a:pt x="208366" y="135187"/>
                </a:lnTo>
                <a:lnTo>
                  <a:pt x="201751" y="142823"/>
                </a:lnTo>
                <a:lnTo>
                  <a:pt x="194125" y="148269"/>
                </a:lnTo>
                <a:lnTo>
                  <a:pt x="186500" y="155906"/>
                </a:lnTo>
                <a:lnTo>
                  <a:pt x="178875" y="161360"/>
                </a:lnTo>
                <a:lnTo>
                  <a:pt x="172352" y="166806"/>
                </a:lnTo>
                <a:lnTo>
                  <a:pt x="160316" y="173352"/>
                </a:lnTo>
                <a:lnTo>
                  <a:pt x="148373" y="180979"/>
                </a:lnTo>
                <a:lnTo>
                  <a:pt x="137440" y="187525"/>
                </a:lnTo>
                <a:lnTo>
                  <a:pt x="127610" y="197335"/>
                </a:lnTo>
                <a:lnTo>
                  <a:pt x="116677" y="204971"/>
                </a:lnTo>
                <a:lnTo>
                  <a:pt x="106847" y="214781"/>
                </a:lnTo>
                <a:lnTo>
                  <a:pt x="87278" y="232227"/>
                </a:lnTo>
                <a:lnTo>
                  <a:pt x="76345" y="239854"/>
                </a:lnTo>
                <a:lnTo>
                  <a:pt x="66515" y="248582"/>
                </a:lnTo>
                <a:lnTo>
                  <a:pt x="56685" y="256210"/>
                </a:lnTo>
                <a:lnTo>
                  <a:pt x="47957" y="263846"/>
                </a:lnTo>
                <a:lnTo>
                  <a:pt x="37116" y="269292"/>
                </a:lnTo>
                <a:lnTo>
                  <a:pt x="26183" y="275838"/>
                </a:lnTo>
                <a:lnTo>
                  <a:pt x="1017" y="310721"/>
                </a:lnTo>
                <a:lnTo>
                  <a:pt x="0" y="323803"/>
                </a:lnTo>
                <a:lnTo>
                  <a:pt x="0" y="351068"/>
                </a:lnTo>
                <a:lnTo>
                  <a:pt x="1186" y="367414"/>
                </a:lnTo>
                <a:lnTo>
                  <a:pt x="2204" y="380505"/>
                </a:lnTo>
                <a:lnTo>
                  <a:pt x="3215" y="395770"/>
                </a:lnTo>
                <a:lnTo>
                  <a:pt x="5505" y="427380"/>
                </a:lnTo>
                <a:lnTo>
                  <a:pt x="6522" y="440471"/>
                </a:lnTo>
                <a:lnTo>
                  <a:pt x="7625" y="455727"/>
                </a:lnTo>
                <a:lnTo>
                  <a:pt x="8727" y="469909"/>
                </a:lnTo>
                <a:lnTo>
                  <a:pt x="9830" y="485164"/>
                </a:lnTo>
                <a:lnTo>
                  <a:pt x="9830" y="514602"/>
                </a:lnTo>
                <a:lnTo>
                  <a:pt x="8727" y="527693"/>
                </a:lnTo>
                <a:lnTo>
                  <a:pt x="9830" y="539685"/>
                </a:lnTo>
                <a:lnTo>
                  <a:pt x="13045" y="547312"/>
                </a:lnTo>
                <a:lnTo>
                  <a:pt x="17455" y="552767"/>
                </a:lnTo>
                <a:lnTo>
                  <a:pt x="22876" y="554949"/>
                </a:lnTo>
                <a:lnTo>
                  <a:pt x="30501" y="557131"/>
                </a:lnTo>
                <a:lnTo>
                  <a:pt x="38127" y="556040"/>
                </a:lnTo>
                <a:lnTo>
                  <a:pt x="47957" y="554949"/>
                </a:lnTo>
                <a:lnTo>
                  <a:pt x="56685" y="549494"/>
                </a:lnTo>
                <a:lnTo>
                  <a:pt x="65413" y="546221"/>
                </a:lnTo>
                <a:lnTo>
                  <a:pt x="74140" y="540775"/>
                </a:lnTo>
                <a:lnTo>
                  <a:pt x="83971" y="535321"/>
                </a:lnTo>
                <a:lnTo>
                  <a:pt x="92699" y="528775"/>
                </a:lnTo>
                <a:lnTo>
                  <a:pt x="102529" y="524420"/>
                </a:lnTo>
                <a:lnTo>
                  <a:pt x="110154" y="518965"/>
                </a:lnTo>
                <a:lnTo>
                  <a:pt x="117780" y="514602"/>
                </a:lnTo>
                <a:lnTo>
                  <a:pt x="123292" y="512429"/>
                </a:lnTo>
                <a:lnTo>
                  <a:pt x="129815" y="511338"/>
                </a:lnTo>
                <a:lnTo>
                  <a:pt x="134133" y="508065"/>
                </a:lnTo>
                <a:lnTo>
                  <a:pt x="138543" y="505883"/>
                </a:lnTo>
                <a:lnTo>
                  <a:pt x="146168" y="498256"/>
                </a:lnTo>
                <a:lnTo>
                  <a:pt x="152691" y="490619"/>
                </a:lnTo>
                <a:lnTo>
                  <a:pt x="158112" y="482991"/>
                </a:lnTo>
                <a:lnTo>
                  <a:pt x="163624" y="476446"/>
                </a:lnTo>
                <a:lnTo>
                  <a:pt x="169044" y="472082"/>
                </a:lnTo>
                <a:lnTo>
                  <a:pt x="175567" y="472082"/>
                </a:lnTo>
                <a:lnTo>
                  <a:pt x="174557" y="464454"/>
                </a:lnTo>
                <a:lnTo>
                  <a:pt x="172352" y="457908"/>
                </a:lnTo>
                <a:lnTo>
                  <a:pt x="169044" y="451372"/>
                </a:lnTo>
                <a:lnTo>
                  <a:pt x="165829" y="447008"/>
                </a:lnTo>
                <a:lnTo>
                  <a:pt x="159214" y="427380"/>
                </a:lnTo>
                <a:lnTo>
                  <a:pt x="161419" y="420843"/>
                </a:lnTo>
                <a:lnTo>
                  <a:pt x="161419" y="403397"/>
                </a:lnTo>
                <a:lnTo>
                  <a:pt x="163624" y="385951"/>
                </a:lnTo>
                <a:lnTo>
                  <a:pt x="164726" y="367414"/>
                </a:lnTo>
                <a:lnTo>
                  <a:pt x="166839" y="348886"/>
                </a:lnTo>
                <a:lnTo>
                  <a:pt x="169044" y="328167"/>
                </a:lnTo>
                <a:lnTo>
                  <a:pt x="172352" y="310721"/>
                </a:lnTo>
                <a:lnTo>
                  <a:pt x="176670" y="291102"/>
                </a:lnTo>
                <a:lnTo>
                  <a:pt x="182182" y="273656"/>
                </a:lnTo>
                <a:lnTo>
                  <a:pt x="187603" y="255119"/>
                </a:lnTo>
                <a:lnTo>
                  <a:pt x="225821" y="195153"/>
                </a:lnTo>
                <a:lnTo>
                  <a:pt x="274881" y="168988"/>
                </a:lnTo>
                <a:lnTo>
                  <a:pt x="277086" y="164624"/>
                </a:lnTo>
                <a:lnTo>
                  <a:pt x="281404" y="161360"/>
                </a:lnTo>
                <a:lnTo>
                  <a:pt x="286916" y="159179"/>
                </a:lnTo>
                <a:lnTo>
                  <a:pt x="293439" y="159179"/>
                </a:lnTo>
                <a:lnTo>
                  <a:pt x="298860" y="156997"/>
                </a:lnTo>
                <a:lnTo>
                  <a:pt x="304280" y="153724"/>
                </a:lnTo>
                <a:lnTo>
                  <a:pt x="305383" y="150451"/>
                </a:lnTo>
                <a:lnTo>
                  <a:pt x="307588" y="148269"/>
                </a:lnTo>
                <a:lnTo>
                  <a:pt x="334874" y="117740"/>
                </a:lnTo>
                <a:lnTo>
                  <a:pt x="344704" y="115568"/>
                </a:lnTo>
                <a:lnTo>
                  <a:pt x="435198" y="115568"/>
                </a:lnTo>
                <a:lnTo>
                  <a:pt x="435198" y="85039"/>
                </a:lnTo>
                <a:lnTo>
                  <a:pt x="435088" y="83948"/>
                </a:lnTo>
                <a:lnTo>
                  <a:pt x="292337" y="83948"/>
                </a:lnTo>
                <a:lnTo>
                  <a:pt x="283609" y="81766"/>
                </a:lnTo>
                <a:lnTo>
                  <a:pt x="434867" y="81766"/>
                </a:lnTo>
                <a:lnTo>
                  <a:pt x="434096" y="74130"/>
                </a:lnTo>
                <a:lnTo>
                  <a:pt x="434096" y="64320"/>
                </a:lnTo>
                <a:lnTo>
                  <a:pt x="433085" y="53420"/>
                </a:lnTo>
                <a:lnTo>
                  <a:pt x="431983" y="43610"/>
                </a:lnTo>
                <a:lnTo>
                  <a:pt x="427573" y="26164"/>
                </a:lnTo>
                <a:lnTo>
                  <a:pt x="423255" y="17436"/>
                </a:lnTo>
                <a:lnTo>
                  <a:pt x="419947" y="9809"/>
                </a:lnTo>
                <a:lnTo>
                  <a:pt x="413424" y="4354"/>
                </a:lnTo>
                <a:lnTo>
                  <a:pt x="406901" y="0"/>
                </a:lnTo>
                <a:close/>
              </a:path>
              <a:path w="440710" h="557131">
                <a:moveTo>
                  <a:pt x="435198" y="115568"/>
                </a:moveTo>
                <a:lnTo>
                  <a:pt x="352329" y="115568"/>
                </a:lnTo>
                <a:lnTo>
                  <a:pt x="361057" y="117740"/>
                </a:lnTo>
                <a:lnTo>
                  <a:pt x="368683" y="119922"/>
                </a:lnTo>
                <a:lnTo>
                  <a:pt x="398174" y="155906"/>
                </a:lnTo>
                <a:lnTo>
                  <a:pt x="406901" y="195153"/>
                </a:lnTo>
                <a:lnTo>
                  <a:pt x="411219" y="190798"/>
                </a:lnTo>
                <a:lnTo>
                  <a:pt x="414527" y="186434"/>
                </a:lnTo>
                <a:lnTo>
                  <a:pt x="414527" y="180979"/>
                </a:lnTo>
                <a:lnTo>
                  <a:pt x="416640" y="175534"/>
                </a:lnTo>
                <a:lnTo>
                  <a:pt x="416640" y="170079"/>
                </a:lnTo>
                <a:lnTo>
                  <a:pt x="421050" y="161360"/>
                </a:lnTo>
                <a:lnTo>
                  <a:pt x="426470" y="158088"/>
                </a:lnTo>
                <a:lnTo>
                  <a:pt x="439608" y="158088"/>
                </a:lnTo>
                <a:lnTo>
                  <a:pt x="440710" y="151542"/>
                </a:lnTo>
                <a:lnTo>
                  <a:pt x="440710" y="147178"/>
                </a:lnTo>
                <a:lnTo>
                  <a:pt x="437403" y="137369"/>
                </a:lnTo>
                <a:lnTo>
                  <a:pt x="437403" y="127559"/>
                </a:lnTo>
                <a:lnTo>
                  <a:pt x="435198" y="117740"/>
                </a:lnTo>
                <a:lnTo>
                  <a:pt x="435198" y="115568"/>
                </a:lnTo>
                <a:close/>
              </a:path>
              <a:path w="440710" h="557131">
                <a:moveTo>
                  <a:pt x="439608" y="158088"/>
                </a:moveTo>
                <a:lnTo>
                  <a:pt x="426470" y="158088"/>
                </a:lnTo>
                <a:lnTo>
                  <a:pt x="426470" y="161360"/>
                </a:lnTo>
                <a:lnTo>
                  <a:pt x="427573" y="164624"/>
                </a:lnTo>
                <a:lnTo>
                  <a:pt x="427573" y="166806"/>
                </a:lnTo>
                <a:lnTo>
                  <a:pt x="429778" y="168988"/>
                </a:lnTo>
                <a:lnTo>
                  <a:pt x="431983" y="168988"/>
                </a:lnTo>
                <a:lnTo>
                  <a:pt x="435198" y="166806"/>
                </a:lnTo>
                <a:lnTo>
                  <a:pt x="439608" y="158088"/>
                </a:lnTo>
                <a:close/>
              </a:path>
            </a:pathLst>
          </a:custGeom>
          <a:solidFill>
            <a:srgbClr val="F1CC9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5" name="object 95"/>
          <p:cNvSpPr/>
          <p:nvPr/>
        </p:nvSpPr>
        <p:spPr>
          <a:xfrm>
            <a:off x="7635559" y="5718751"/>
            <a:ext cx="23997" cy="51247"/>
          </a:xfrm>
          <a:custGeom>
            <a:avLst/>
            <a:gdLst/>
            <a:ahLst/>
            <a:cxnLst/>
            <a:rect l="l" t="t" r="r" b="b"/>
            <a:pathLst>
              <a:path w="23997" h="51247">
                <a:moveTo>
                  <a:pt x="23997" y="0"/>
                </a:moveTo>
                <a:lnTo>
                  <a:pt x="13082" y="10900"/>
                </a:lnTo>
                <a:lnTo>
                  <a:pt x="9811" y="13082"/>
                </a:lnTo>
                <a:lnTo>
                  <a:pt x="6541" y="17446"/>
                </a:lnTo>
                <a:lnTo>
                  <a:pt x="3270" y="20719"/>
                </a:lnTo>
                <a:lnTo>
                  <a:pt x="2177" y="25073"/>
                </a:lnTo>
                <a:lnTo>
                  <a:pt x="0" y="31619"/>
                </a:lnTo>
                <a:lnTo>
                  <a:pt x="0" y="42519"/>
                </a:lnTo>
                <a:lnTo>
                  <a:pt x="1084" y="46883"/>
                </a:lnTo>
                <a:lnTo>
                  <a:pt x="3270" y="51247"/>
                </a:lnTo>
                <a:lnTo>
                  <a:pt x="5448" y="51247"/>
                </a:lnTo>
                <a:lnTo>
                  <a:pt x="8718" y="49065"/>
                </a:lnTo>
                <a:lnTo>
                  <a:pt x="10905" y="45792"/>
                </a:lnTo>
                <a:lnTo>
                  <a:pt x="15269" y="34892"/>
                </a:lnTo>
                <a:lnTo>
                  <a:pt x="16353" y="30528"/>
                </a:lnTo>
                <a:lnTo>
                  <a:pt x="18539" y="25073"/>
                </a:lnTo>
                <a:lnTo>
                  <a:pt x="19633" y="20719"/>
                </a:lnTo>
                <a:lnTo>
                  <a:pt x="20717" y="15264"/>
                </a:lnTo>
                <a:lnTo>
                  <a:pt x="22903" y="6545"/>
                </a:lnTo>
                <a:lnTo>
                  <a:pt x="22903" y="2181"/>
                </a:lnTo>
                <a:lnTo>
                  <a:pt x="2399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6" name="object 96"/>
          <p:cNvSpPr/>
          <p:nvPr/>
        </p:nvSpPr>
        <p:spPr>
          <a:xfrm>
            <a:off x="8454765" y="5718751"/>
            <a:ext cx="41434" cy="27255"/>
          </a:xfrm>
          <a:custGeom>
            <a:avLst/>
            <a:gdLst/>
            <a:ahLst/>
            <a:cxnLst/>
            <a:rect l="l" t="t" r="r" b="b"/>
            <a:pathLst>
              <a:path w="41434" h="27255">
                <a:moveTo>
                  <a:pt x="41434" y="0"/>
                </a:moveTo>
                <a:lnTo>
                  <a:pt x="30501" y="0"/>
                </a:lnTo>
                <a:lnTo>
                  <a:pt x="26183" y="2181"/>
                </a:lnTo>
                <a:lnTo>
                  <a:pt x="20671" y="5454"/>
                </a:lnTo>
                <a:lnTo>
                  <a:pt x="17455" y="8727"/>
                </a:lnTo>
                <a:lnTo>
                  <a:pt x="13045" y="11991"/>
                </a:lnTo>
                <a:lnTo>
                  <a:pt x="8727" y="17446"/>
                </a:lnTo>
                <a:lnTo>
                  <a:pt x="4317" y="21809"/>
                </a:lnTo>
                <a:lnTo>
                  <a:pt x="0" y="27255"/>
                </a:lnTo>
                <a:lnTo>
                  <a:pt x="7625" y="23982"/>
                </a:lnTo>
                <a:lnTo>
                  <a:pt x="14148" y="20719"/>
                </a:lnTo>
                <a:lnTo>
                  <a:pt x="20671" y="16355"/>
                </a:lnTo>
                <a:lnTo>
                  <a:pt x="28388" y="11991"/>
                </a:lnTo>
                <a:lnTo>
                  <a:pt x="34911" y="6545"/>
                </a:lnTo>
                <a:lnTo>
                  <a:pt x="4143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7" name="object 97"/>
          <p:cNvSpPr/>
          <p:nvPr/>
        </p:nvSpPr>
        <p:spPr>
          <a:xfrm>
            <a:off x="8492892" y="5729651"/>
            <a:ext cx="43639" cy="37074"/>
          </a:xfrm>
          <a:custGeom>
            <a:avLst/>
            <a:gdLst/>
            <a:ahLst/>
            <a:cxnLst/>
            <a:rect l="l" t="t" r="r" b="b"/>
            <a:pathLst>
              <a:path w="43639" h="37074">
                <a:moveTo>
                  <a:pt x="21865" y="0"/>
                </a:moveTo>
                <a:lnTo>
                  <a:pt x="20763" y="4363"/>
                </a:lnTo>
                <a:lnTo>
                  <a:pt x="18558" y="8727"/>
                </a:lnTo>
                <a:lnTo>
                  <a:pt x="15342" y="12000"/>
                </a:lnTo>
                <a:lnTo>
                  <a:pt x="13137" y="16355"/>
                </a:lnTo>
                <a:lnTo>
                  <a:pt x="6614" y="19628"/>
                </a:lnTo>
                <a:lnTo>
                  <a:pt x="3307" y="25082"/>
                </a:lnTo>
                <a:lnTo>
                  <a:pt x="0" y="29437"/>
                </a:lnTo>
                <a:lnTo>
                  <a:pt x="0" y="37074"/>
                </a:lnTo>
                <a:lnTo>
                  <a:pt x="3307" y="34892"/>
                </a:lnTo>
                <a:lnTo>
                  <a:pt x="8727" y="32710"/>
                </a:lnTo>
                <a:lnTo>
                  <a:pt x="13137" y="29437"/>
                </a:lnTo>
                <a:lnTo>
                  <a:pt x="19660" y="27264"/>
                </a:lnTo>
                <a:lnTo>
                  <a:pt x="30593" y="22900"/>
                </a:lnTo>
                <a:lnTo>
                  <a:pt x="34911" y="20719"/>
                </a:lnTo>
                <a:lnTo>
                  <a:pt x="39321" y="18537"/>
                </a:lnTo>
                <a:lnTo>
                  <a:pt x="43639" y="13082"/>
                </a:lnTo>
                <a:lnTo>
                  <a:pt x="43639" y="8727"/>
                </a:lnTo>
                <a:lnTo>
                  <a:pt x="41526" y="6545"/>
                </a:lnTo>
                <a:lnTo>
                  <a:pt x="36013" y="4363"/>
                </a:lnTo>
                <a:lnTo>
                  <a:pt x="30593" y="1090"/>
                </a:lnTo>
                <a:lnTo>
                  <a:pt x="2186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8" name="object 98"/>
          <p:cNvSpPr/>
          <p:nvPr/>
        </p:nvSpPr>
        <p:spPr>
          <a:xfrm>
            <a:off x="7751181" y="5735106"/>
            <a:ext cx="17483" cy="70866"/>
          </a:xfrm>
          <a:custGeom>
            <a:avLst/>
            <a:gdLst/>
            <a:ahLst/>
            <a:cxnLst/>
            <a:rect l="l" t="t" r="r" b="b"/>
            <a:pathLst>
              <a:path w="17483" h="70866">
                <a:moveTo>
                  <a:pt x="11998" y="0"/>
                </a:moveTo>
                <a:lnTo>
                  <a:pt x="9821" y="6545"/>
                </a:lnTo>
                <a:lnTo>
                  <a:pt x="5457" y="21809"/>
                </a:lnTo>
                <a:lnTo>
                  <a:pt x="2177" y="30528"/>
                </a:lnTo>
                <a:lnTo>
                  <a:pt x="0" y="38156"/>
                </a:lnTo>
                <a:lnTo>
                  <a:pt x="0" y="53420"/>
                </a:lnTo>
                <a:lnTo>
                  <a:pt x="4363" y="61056"/>
                </a:lnTo>
                <a:lnTo>
                  <a:pt x="5457" y="63238"/>
                </a:lnTo>
                <a:lnTo>
                  <a:pt x="7634" y="66502"/>
                </a:lnTo>
                <a:lnTo>
                  <a:pt x="11998" y="67593"/>
                </a:lnTo>
                <a:lnTo>
                  <a:pt x="17483" y="70866"/>
                </a:lnTo>
                <a:lnTo>
                  <a:pt x="16380" y="63238"/>
                </a:lnTo>
                <a:lnTo>
                  <a:pt x="16380" y="56693"/>
                </a:lnTo>
                <a:lnTo>
                  <a:pt x="15278" y="50156"/>
                </a:lnTo>
                <a:lnTo>
                  <a:pt x="15278" y="42519"/>
                </a:lnTo>
                <a:lnTo>
                  <a:pt x="14175" y="37065"/>
                </a:lnTo>
                <a:lnTo>
                  <a:pt x="14175" y="31619"/>
                </a:lnTo>
                <a:lnTo>
                  <a:pt x="13091" y="25073"/>
                </a:lnTo>
                <a:lnTo>
                  <a:pt x="13091" y="14173"/>
                </a:lnTo>
                <a:lnTo>
                  <a:pt x="11998" y="8718"/>
                </a:lnTo>
                <a:lnTo>
                  <a:pt x="1199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9" name="object 99"/>
          <p:cNvSpPr/>
          <p:nvPr/>
        </p:nvSpPr>
        <p:spPr>
          <a:xfrm>
            <a:off x="8754728" y="5739470"/>
            <a:ext cx="12035" cy="11991"/>
          </a:xfrm>
          <a:custGeom>
            <a:avLst/>
            <a:gdLst/>
            <a:ahLst/>
            <a:cxnLst/>
            <a:rect l="l" t="t" r="r" b="b"/>
            <a:pathLst>
              <a:path w="12035" h="11991">
                <a:moveTo>
                  <a:pt x="10932" y="0"/>
                </a:moveTo>
                <a:lnTo>
                  <a:pt x="7625" y="2181"/>
                </a:lnTo>
                <a:lnTo>
                  <a:pt x="3307" y="4354"/>
                </a:lnTo>
                <a:lnTo>
                  <a:pt x="0" y="7627"/>
                </a:lnTo>
                <a:lnTo>
                  <a:pt x="0" y="11991"/>
                </a:lnTo>
                <a:lnTo>
                  <a:pt x="5420" y="11991"/>
                </a:lnTo>
                <a:lnTo>
                  <a:pt x="9830" y="8718"/>
                </a:lnTo>
                <a:lnTo>
                  <a:pt x="12035" y="4354"/>
                </a:lnTo>
                <a:lnTo>
                  <a:pt x="1093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0" name="object 100"/>
          <p:cNvSpPr/>
          <p:nvPr/>
        </p:nvSpPr>
        <p:spPr>
          <a:xfrm>
            <a:off x="8783116" y="5746006"/>
            <a:ext cx="8727" cy="41428"/>
          </a:xfrm>
          <a:custGeom>
            <a:avLst/>
            <a:gdLst/>
            <a:ahLst/>
            <a:cxnLst/>
            <a:rect l="l" t="t" r="r" b="b"/>
            <a:pathLst>
              <a:path w="8727" h="41428">
                <a:moveTo>
                  <a:pt x="2113" y="0"/>
                </a:moveTo>
                <a:lnTo>
                  <a:pt x="0" y="4363"/>
                </a:lnTo>
                <a:lnTo>
                  <a:pt x="0" y="25082"/>
                </a:lnTo>
                <a:lnTo>
                  <a:pt x="2113" y="30528"/>
                </a:lnTo>
                <a:lnTo>
                  <a:pt x="2113" y="35983"/>
                </a:lnTo>
                <a:lnTo>
                  <a:pt x="4318" y="41428"/>
                </a:lnTo>
                <a:lnTo>
                  <a:pt x="8727" y="41428"/>
                </a:lnTo>
                <a:lnTo>
                  <a:pt x="7625" y="34892"/>
                </a:lnTo>
                <a:lnTo>
                  <a:pt x="7625" y="29437"/>
                </a:lnTo>
                <a:lnTo>
                  <a:pt x="6522" y="23991"/>
                </a:lnTo>
                <a:lnTo>
                  <a:pt x="5420" y="19628"/>
                </a:lnTo>
                <a:lnTo>
                  <a:pt x="4317" y="14173"/>
                </a:lnTo>
                <a:lnTo>
                  <a:pt x="3215" y="9818"/>
                </a:lnTo>
                <a:lnTo>
                  <a:pt x="2113" y="4363"/>
                </a:lnTo>
                <a:lnTo>
                  <a:pt x="211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1" name="object 101"/>
          <p:cNvSpPr/>
          <p:nvPr/>
        </p:nvSpPr>
        <p:spPr>
          <a:xfrm>
            <a:off x="7812303" y="5749279"/>
            <a:ext cx="27194" cy="140641"/>
          </a:xfrm>
          <a:custGeom>
            <a:avLst/>
            <a:gdLst/>
            <a:ahLst/>
            <a:cxnLst/>
            <a:rect l="l" t="t" r="r" b="b"/>
            <a:pathLst>
              <a:path w="27194" h="140641">
                <a:moveTo>
                  <a:pt x="11943" y="0"/>
                </a:moveTo>
                <a:lnTo>
                  <a:pt x="8727" y="5454"/>
                </a:lnTo>
                <a:lnTo>
                  <a:pt x="6522" y="9809"/>
                </a:lnTo>
                <a:lnTo>
                  <a:pt x="4317" y="20719"/>
                </a:lnTo>
                <a:lnTo>
                  <a:pt x="2113" y="26164"/>
                </a:lnTo>
                <a:lnTo>
                  <a:pt x="1010" y="31619"/>
                </a:lnTo>
                <a:lnTo>
                  <a:pt x="1010" y="43610"/>
                </a:lnTo>
                <a:lnTo>
                  <a:pt x="0" y="49065"/>
                </a:lnTo>
                <a:lnTo>
                  <a:pt x="0" y="53420"/>
                </a:lnTo>
                <a:lnTo>
                  <a:pt x="1010" y="58875"/>
                </a:lnTo>
                <a:lnTo>
                  <a:pt x="2113" y="65420"/>
                </a:lnTo>
                <a:lnTo>
                  <a:pt x="2113" y="70866"/>
                </a:lnTo>
                <a:lnTo>
                  <a:pt x="3215" y="77412"/>
                </a:lnTo>
                <a:lnTo>
                  <a:pt x="4318" y="81766"/>
                </a:lnTo>
                <a:lnTo>
                  <a:pt x="6522" y="88312"/>
                </a:lnTo>
                <a:lnTo>
                  <a:pt x="7625" y="94858"/>
                </a:lnTo>
                <a:lnTo>
                  <a:pt x="9738" y="101394"/>
                </a:lnTo>
                <a:lnTo>
                  <a:pt x="16353" y="121022"/>
                </a:lnTo>
                <a:lnTo>
                  <a:pt x="19568" y="127559"/>
                </a:lnTo>
                <a:lnTo>
                  <a:pt x="22876" y="133014"/>
                </a:lnTo>
                <a:lnTo>
                  <a:pt x="27194" y="140641"/>
                </a:lnTo>
                <a:lnTo>
                  <a:pt x="26183" y="134105"/>
                </a:lnTo>
                <a:lnTo>
                  <a:pt x="26183" y="128650"/>
                </a:lnTo>
                <a:lnTo>
                  <a:pt x="25081" y="123204"/>
                </a:lnTo>
                <a:lnTo>
                  <a:pt x="25081" y="117750"/>
                </a:lnTo>
                <a:lnTo>
                  <a:pt x="23978" y="111204"/>
                </a:lnTo>
                <a:lnTo>
                  <a:pt x="22876" y="105758"/>
                </a:lnTo>
                <a:lnTo>
                  <a:pt x="22876" y="94858"/>
                </a:lnTo>
                <a:lnTo>
                  <a:pt x="20671" y="89403"/>
                </a:lnTo>
                <a:lnTo>
                  <a:pt x="20671" y="83948"/>
                </a:lnTo>
                <a:lnTo>
                  <a:pt x="19568" y="77412"/>
                </a:lnTo>
                <a:lnTo>
                  <a:pt x="19568" y="73048"/>
                </a:lnTo>
                <a:lnTo>
                  <a:pt x="18466" y="66502"/>
                </a:lnTo>
                <a:lnTo>
                  <a:pt x="18466" y="61056"/>
                </a:lnTo>
                <a:lnTo>
                  <a:pt x="17455" y="55602"/>
                </a:lnTo>
                <a:lnTo>
                  <a:pt x="17455" y="51247"/>
                </a:lnTo>
                <a:lnTo>
                  <a:pt x="16353" y="43610"/>
                </a:lnTo>
                <a:lnTo>
                  <a:pt x="15250" y="38156"/>
                </a:lnTo>
                <a:lnTo>
                  <a:pt x="15250" y="31619"/>
                </a:lnTo>
                <a:lnTo>
                  <a:pt x="14148" y="26164"/>
                </a:lnTo>
                <a:lnTo>
                  <a:pt x="13045" y="18537"/>
                </a:lnTo>
                <a:lnTo>
                  <a:pt x="13045" y="13082"/>
                </a:lnTo>
                <a:lnTo>
                  <a:pt x="11943" y="6545"/>
                </a:lnTo>
                <a:lnTo>
                  <a:pt x="1194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2" name="object 102"/>
          <p:cNvSpPr/>
          <p:nvPr/>
        </p:nvSpPr>
        <p:spPr>
          <a:xfrm>
            <a:off x="8311812" y="5785263"/>
            <a:ext cx="52367" cy="44701"/>
          </a:xfrm>
          <a:custGeom>
            <a:avLst/>
            <a:gdLst/>
            <a:ahLst/>
            <a:cxnLst/>
            <a:rect l="l" t="t" r="r" b="b"/>
            <a:pathLst>
              <a:path w="52367" h="44701">
                <a:moveTo>
                  <a:pt x="32798" y="0"/>
                </a:moveTo>
                <a:lnTo>
                  <a:pt x="22968" y="0"/>
                </a:lnTo>
                <a:lnTo>
                  <a:pt x="16445" y="2172"/>
                </a:lnTo>
                <a:lnTo>
                  <a:pt x="12035" y="5445"/>
                </a:lnTo>
                <a:lnTo>
                  <a:pt x="7717" y="8718"/>
                </a:lnTo>
                <a:lnTo>
                  <a:pt x="4409" y="13082"/>
                </a:lnTo>
                <a:lnTo>
                  <a:pt x="2204" y="18527"/>
                </a:lnTo>
                <a:lnTo>
                  <a:pt x="0" y="22891"/>
                </a:lnTo>
                <a:lnTo>
                  <a:pt x="0" y="28346"/>
                </a:lnTo>
                <a:lnTo>
                  <a:pt x="1102" y="30519"/>
                </a:lnTo>
                <a:lnTo>
                  <a:pt x="5512" y="33792"/>
                </a:lnTo>
                <a:lnTo>
                  <a:pt x="9830" y="37065"/>
                </a:lnTo>
                <a:lnTo>
                  <a:pt x="14240" y="40337"/>
                </a:lnTo>
                <a:lnTo>
                  <a:pt x="18558" y="41428"/>
                </a:lnTo>
                <a:lnTo>
                  <a:pt x="22968" y="43610"/>
                </a:lnTo>
                <a:lnTo>
                  <a:pt x="30593" y="44701"/>
                </a:lnTo>
                <a:lnTo>
                  <a:pt x="37116" y="44701"/>
                </a:lnTo>
                <a:lnTo>
                  <a:pt x="41526" y="41428"/>
                </a:lnTo>
                <a:lnTo>
                  <a:pt x="44741" y="38156"/>
                </a:lnTo>
                <a:lnTo>
                  <a:pt x="46946" y="33792"/>
                </a:lnTo>
                <a:lnTo>
                  <a:pt x="50254" y="30519"/>
                </a:lnTo>
                <a:lnTo>
                  <a:pt x="51356" y="25073"/>
                </a:lnTo>
                <a:lnTo>
                  <a:pt x="52367" y="19618"/>
                </a:lnTo>
                <a:lnTo>
                  <a:pt x="51356" y="15264"/>
                </a:lnTo>
                <a:lnTo>
                  <a:pt x="50254" y="10900"/>
                </a:lnTo>
                <a:lnTo>
                  <a:pt x="45844" y="5445"/>
                </a:lnTo>
                <a:lnTo>
                  <a:pt x="38218" y="2172"/>
                </a:lnTo>
                <a:lnTo>
                  <a:pt x="32798" y="0"/>
                </a:lnTo>
                <a:close/>
              </a:path>
            </a:pathLst>
          </a:custGeom>
          <a:solidFill>
            <a:srgbClr val="FFD5C8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3" name="object 103"/>
          <p:cNvSpPr/>
          <p:nvPr/>
        </p:nvSpPr>
        <p:spPr>
          <a:xfrm>
            <a:off x="7644278" y="5790708"/>
            <a:ext cx="15278" cy="130832"/>
          </a:xfrm>
          <a:custGeom>
            <a:avLst/>
            <a:gdLst/>
            <a:ahLst/>
            <a:cxnLst/>
            <a:rect l="l" t="t" r="r" b="b"/>
            <a:pathLst>
              <a:path w="15278" h="130832">
                <a:moveTo>
                  <a:pt x="15278" y="0"/>
                </a:moveTo>
                <a:lnTo>
                  <a:pt x="11998" y="7636"/>
                </a:lnTo>
                <a:lnTo>
                  <a:pt x="9821" y="16355"/>
                </a:lnTo>
                <a:lnTo>
                  <a:pt x="7634" y="20719"/>
                </a:lnTo>
                <a:lnTo>
                  <a:pt x="7634" y="25073"/>
                </a:lnTo>
                <a:lnTo>
                  <a:pt x="5457" y="30528"/>
                </a:lnTo>
                <a:lnTo>
                  <a:pt x="5457" y="34892"/>
                </a:lnTo>
                <a:lnTo>
                  <a:pt x="3279" y="43610"/>
                </a:lnTo>
                <a:lnTo>
                  <a:pt x="2186" y="49065"/>
                </a:lnTo>
                <a:lnTo>
                  <a:pt x="2186" y="57784"/>
                </a:lnTo>
                <a:lnTo>
                  <a:pt x="1093" y="62147"/>
                </a:lnTo>
                <a:lnTo>
                  <a:pt x="1093" y="71957"/>
                </a:lnTo>
                <a:lnTo>
                  <a:pt x="0" y="78503"/>
                </a:lnTo>
                <a:lnTo>
                  <a:pt x="0" y="101394"/>
                </a:lnTo>
                <a:lnTo>
                  <a:pt x="1093" y="107940"/>
                </a:lnTo>
                <a:lnTo>
                  <a:pt x="2186" y="115568"/>
                </a:lnTo>
                <a:lnTo>
                  <a:pt x="6550" y="130832"/>
                </a:lnTo>
                <a:lnTo>
                  <a:pt x="6550" y="106849"/>
                </a:lnTo>
                <a:lnTo>
                  <a:pt x="7634" y="100303"/>
                </a:lnTo>
                <a:lnTo>
                  <a:pt x="7634" y="91585"/>
                </a:lnTo>
                <a:lnTo>
                  <a:pt x="9821" y="76321"/>
                </a:lnTo>
                <a:lnTo>
                  <a:pt x="11998" y="68693"/>
                </a:lnTo>
                <a:lnTo>
                  <a:pt x="11998" y="45792"/>
                </a:lnTo>
                <a:lnTo>
                  <a:pt x="13091" y="41428"/>
                </a:lnTo>
                <a:lnTo>
                  <a:pt x="13091" y="37074"/>
                </a:lnTo>
                <a:lnTo>
                  <a:pt x="14185" y="32710"/>
                </a:lnTo>
                <a:lnTo>
                  <a:pt x="14185" y="7636"/>
                </a:lnTo>
                <a:lnTo>
                  <a:pt x="1527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4" name="object 104"/>
          <p:cNvSpPr/>
          <p:nvPr/>
        </p:nvSpPr>
        <p:spPr>
          <a:xfrm>
            <a:off x="8004224" y="5815782"/>
            <a:ext cx="386138" cy="141742"/>
          </a:xfrm>
          <a:custGeom>
            <a:avLst/>
            <a:gdLst/>
            <a:ahLst/>
            <a:cxnLst/>
            <a:rect l="l" t="t" r="r" b="b"/>
            <a:pathLst>
              <a:path w="386138" h="141742">
                <a:moveTo>
                  <a:pt x="132050" y="21809"/>
                </a:moveTo>
                <a:lnTo>
                  <a:pt x="14240" y="21809"/>
                </a:lnTo>
                <a:lnTo>
                  <a:pt x="53469" y="40347"/>
                </a:lnTo>
                <a:lnTo>
                  <a:pt x="74232" y="47974"/>
                </a:lnTo>
                <a:lnTo>
                  <a:pt x="94903" y="56702"/>
                </a:lnTo>
                <a:lnTo>
                  <a:pt x="138543" y="69784"/>
                </a:lnTo>
                <a:lnTo>
                  <a:pt x="161419" y="77412"/>
                </a:lnTo>
                <a:lnTo>
                  <a:pt x="184387" y="83957"/>
                </a:lnTo>
                <a:lnTo>
                  <a:pt x="206161" y="90494"/>
                </a:lnTo>
                <a:lnTo>
                  <a:pt x="229129" y="95949"/>
                </a:lnTo>
                <a:lnTo>
                  <a:pt x="250903" y="102495"/>
                </a:lnTo>
                <a:lnTo>
                  <a:pt x="273779" y="110122"/>
                </a:lnTo>
                <a:lnTo>
                  <a:pt x="295644" y="116668"/>
                </a:lnTo>
                <a:lnTo>
                  <a:pt x="339284" y="131932"/>
                </a:lnTo>
                <a:lnTo>
                  <a:pt x="361057" y="141742"/>
                </a:lnTo>
                <a:lnTo>
                  <a:pt x="368683" y="137378"/>
                </a:lnTo>
                <a:lnTo>
                  <a:pt x="375297" y="133014"/>
                </a:lnTo>
                <a:lnTo>
                  <a:pt x="379615" y="126477"/>
                </a:lnTo>
                <a:lnTo>
                  <a:pt x="384025" y="121022"/>
                </a:lnTo>
                <a:lnTo>
                  <a:pt x="386138" y="112304"/>
                </a:lnTo>
                <a:lnTo>
                  <a:pt x="385036" y="104667"/>
                </a:lnTo>
                <a:lnTo>
                  <a:pt x="382923" y="100313"/>
                </a:lnTo>
                <a:lnTo>
                  <a:pt x="381820" y="95949"/>
                </a:lnTo>
                <a:lnTo>
                  <a:pt x="378513" y="92676"/>
                </a:lnTo>
                <a:lnTo>
                  <a:pt x="374195" y="89403"/>
                </a:lnTo>
                <a:lnTo>
                  <a:pt x="361057" y="87230"/>
                </a:lnTo>
                <a:lnTo>
                  <a:pt x="325043" y="80685"/>
                </a:lnTo>
                <a:lnTo>
                  <a:pt x="265051" y="64329"/>
                </a:lnTo>
                <a:lnTo>
                  <a:pt x="253107" y="59966"/>
                </a:lnTo>
                <a:lnTo>
                  <a:pt x="241072" y="56702"/>
                </a:lnTo>
                <a:lnTo>
                  <a:pt x="228026" y="53429"/>
                </a:lnTo>
                <a:lnTo>
                  <a:pt x="215991" y="49065"/>
                </a:lnTo>
                <a:lnTo>
                  <a:pt x="204048" y="46883"/>
                </a:lnTo>
                <a:lnTo>
                  <a:pt x="192012" y="43619"/>
                </a:lnTo>
                <a:lnTo>
                  <a:pt x="179977" y="42529"/>
                </a:lnTo>
                <a:lnTo>
                  <a:pt x="153794" y="29437"/>
                </a:lnTo>
                <a:lnTo>
                  <a:pt x="145066" y="26173"/>
                </a:lnTo>
                <a:lnTo>
                  <a:pt x="132050" y="21809"/>
                </a:lnTo>
                <a:close/>
              </a:path>
              <a:path w="386138" h="141742">
                <a:moveTo>
                  <a:pt x="33808" y="0"/>
                </a:moveTo>
                <a:lnTo>
                  <a:pt x="22968" y="0"/>
                </a:lnTo>
                <a:lnTo>
                  <a:pt x="15250" y="2181"/>
                </a:lnTo>
                <a:lnTo>
                  <a:pt x="8727" y="7636"/>
                </a:lnTo>
                <a:lnTo>
                  <a:pt x="3307" y="14182"/>
                </a:lnTo>
                <a:lnTo>
                  <a:pt x="1102" y="21809"/>
                </a:lnTo>
                <a:lnTo>
                  <a:pt x="0" y="27264"/>
                </a:lnTo>
                <a:lnTo>
                  <a:pt x="1102" y="30528"/>
                </a:lnTo>
                <a:lnTo>
                  <a:pt x="5512" y="28355"/>
                </a:lnTo>
                <a:lnTo>
                  <a:pt x="8727" y="26173"/>
                </a:lnTo>
                <a:lnTo>
                  <a:pt x="14240" y="21809"/>
                </a:lnTo>
                <a:lnTo>
                  <a:pt x="132050" y="21809"/>
                </a:lnTo>
                <a:lnTo>
                  <a:pt x="115667" y="16355"/>
                </a:lnTo>
                <a:lnTo>
                  <a:pt x="105836" y="14182"/>
                </a:lnTo>
                <a:lnTo>
                  <a:pt x="94903" y="10909"/>
                </a:lnTo>
                <a:lnTo>
                  <a:pt x="85073" y="8727"/>
                </a:lnTo>
                <a:lnTo>
                  <a:pt x="74232" y="6545"/>
                </a:lnTo>
                <a:lnTo>
                  <a:pt x="64402" y="5454"/>
                </a:lnTo>
                <a:lnTo>
                  <a:pt x="54572" y="2181"/>
                </a:lnTo>
                <a:lnTo>
                  <a:pt x="43639" y="1090"/>
                </a:lnTo>
                <a:lnTo>
                  <a:pt x="33808" y="0"/>
                </a:lnTo>
                <a:close/>
              </a:path>
            </a:pathLst>
          </a:custGeom>
          <a:solidFill>
            <a:srgbClr val="FFFFC2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5" name="object 105"/>
          <p:cNvSpPr/>
          <p:nvPr/>
        </p:nvSpPr>
        <p:spPr>
          <a:xfrm>
            <a:off x="7796960" y="5835410"/>
            <a:ext cx="13137" cy="35983"/>
          </a:xfrm>
          <a:custGeom>
            <a:avLst/>
            <a:gdLst/>
            <a:ahLst/>
            <a:cxnLst/>
            <a:rect l="l" t="t" r="r" b="b"/>
            <a:pathLst>
              <a:path w="13137" h="35983">
                <a:moveTo>
                  <a:pt x="3307" y="0"/>
                </a:moveTo>
                <a:lnTo>
                  <a:pt x="1102" y="6545"/>
                </a:lnTo>
                <a:lnTo>
                  <a:pt x="0" y="13082"/>
                </a:lnTo>
                <a:lnTo>
                  <a:pt x="0" y="20719"/>
                </a:lnTo>
                <a:lnTo>
                  <a:pt x="1102" y="28346"/>
                </a:lnTo>
                <a:lnTo>
                  <a:pt x="1102" y="30528"/>
                </a:lnTo>
                <a:lnTo>
                  <a:pt x="3307" y="32710"/>
                </a:lnTo>
                <a:lnTo>
                  <a:pt x="7625" y="34892"/>
                </a:lnTo>
                <a:lnTo>
                  <a:pt x="13137" y="35983"/>
                </a:lnTo>
                <a:lnTo>
                  <a:pt x="8727" y="27255"/>
                </a:lnTo>
                <a:lnTo>
                  <a:pt x="7625" y="21809"/>
                </a:lnTo>
                <a:lnTo>
                  <a:pt x="7625" y="13082"/>
                </a:lnTo>
                <a:lnTo>
                  <a:pt x="6614" y="8727"/>
                </a:lnTo>
                <a:lnTo>
                  <a:pt x="4409" y="4363"/>
                </a:lnTo>
                <a:lnTo>
                  <a:pt x="330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6" name="object 106"/>
          <p:cNvSpPr/>
          <p:nvPr/>
        </p:nvSpPr>
        <p:spPr>
          <a:xfrm>
            <a:off x="8636948" y="5845219"/>
            <a:ext cx="9830" cy="9818"/>
          </a:xfrm>
          <a:custGeom>
            <a:avLst/>
            <a:gdLst/>
            <a:ahLst/>
            <a:cxnLst/>
            <a:rect l="l" t="t" r="r" b="b"/>
            <a:pathLst>
              <a:path w="9830" h="9818">
                <a:moveTo>
                  <a:pt x="8727" y="0"/>
                </a:moveTo>
                <a:lnTo>
                  <a:pt x="5420" y="3272"/>
                </a:lnTo>
                <a:lnTo>
                  <a:pt x="0" y="9818"/>
                </a:lnTo>
                <a:lnTo>
                  <a:pt x="2113" y="9818"/>
                </a:lnTo>
                <a:lnTo>
                  <a:pt x="4317" y="6545"/>
                </a:lnTo>
                <a:lnTo>
                  <a:pt x="9830" y="1090"/>
                </a:lnTo>
                <a:lnTo>
                  <a:pt x="872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7" name="object 107"/>
          <p:cNvSpPr/>
          <p:nvPr/>
        </p:nvSpPr>
        <p:spPr>
          <a:xfrm>
            <a:off x="8716509" y="5844137"/>
            <a:ext cx="54572" cy="61047"/>
          </a:xfrm>
          <a:custGeom>
            <a:avLst/>
            <a:gdLst/>
            <a:ahLst/>
            <a:cxnLst/>
            <a:rect l="l" t="t" r="r" b="b"/>
            <a:pathLst>
              <a:path w="54572" h="61047">
                <a:moveTo>
                  <a:pt x="15342" y="0"/>
                </a:moveTo>
                <a:lnTo>
                  <a:pt x="12035" y="1081"/>
                </a:lnTo>
                <a:lnTo>
                  <a:pt x="6614" y="5445"/>
                </a:lnTo>
                <a:lnTo>
                  <a:pt x="3307" y="9809"/>
                </a:lnTo>
                <a:lnTo>
                  <a:pt x="0" y="15264"/>
                </a:lnTo>
                <a:lnTo>
                  <a:pt x="0" y="25073"/>
                </a:lnTo>
                <a:lnTo>
                  <a:pt x="2204" y="35974"/>
                </a:lnTo>
                <a:lnTo>
                  <a:pt x="5512" y="41428"/>
                </a:lnTo>
                <a:lnTo>
                  <a:pt x="7717" y="45783"/>
                </a:lnTo>
                <a:lnTo>
                  <a:pt x="12035" y="50147"/>
                </a:lnTo>
                <a:lnTo>
                  <a:pt x="17455" y="53420"/>
                </a:lnTo>
                <a:lnTo>
                  <a:pt x="22968" y="56693"/>
                </a:lnTo>
                <a:lnTo>
                  <a:pt x="33808" y="61047"/>
                </a:lnTo>
                <a:lnTo>
                  <a:pt x="46946" y="61047"/>
                </a:lnTo>
                <a:lnTo>
                  <a:pt x="45844" y="56693"/>
                </a:lnTo>
                <a:lnTo>
                  <a:pt x="48049" y="52329"/>
                </a:lnTo>
                <a:lnTo>
                  <a:pt x="48049" y="49056"/>
                </a:lnTo>
                <a:lnTo>
                  <a:pt x="51264" y="46874"/>
                </a:lnTo>
                <a:lnTo>
                  <a:pt x="53469" y="39246"/>
                </a:lnTo>
                <a:lnTo>
                  <a:pt x="53837" y="37065"/>
                </a:lnTo>
                <a:lnTo>
                  <a:pt x="29490" y="37065"/>
                </a:lnTo>
                <a:lnTo>
                  <a:pt x="25172" y="35974"/>
                </a:lnTo>
                <a:lnTo>
                  <a:pt x="20763" y="33792"/>
                </a:lnTo>
                <a:lnTo>
                  <a:pt x="17455" y="28346"/>
                </a:lnTo>
                <a:lnTo>
                  <a:pt x="26183" y="26164"/>
                </a:lnTo>
                <a:lnTo>
                  <a:pt x="30593" y="22891"/>
                </a:lnTo>
                <a:lnTo>
                  <a:pt x="32798" y="21800"/>
                </a:lnTo>
                <a:lnTo>
                  <a:pt x="34911" y="17436"/>
                </a:lnTo>
                <a:lnTo>
                  <a:pt x="36013" y="13082"/>
                </a:lnTo>
                <a:lnTo>
                  <a:pt x="32798" y="7627"/>
                </a:lnTo>
                <a:lnTo>
                  <a:pt x="28388" y="3263"/>
                </a:lnTo>
                <a:lnTo>
                  <a:pt x="24070" y="1081"/>
                </a:lnTo>
                <a:lnTo>
                  <a:pt x="20763" y="1081"/>
                </a:lnTo>
                <a:lnTo>
                  <a:pt x="15342" y="0"/>
                </a:lnTo>
                <a:close/>
              </a:path>
              <a:path w="54572" h="61047">
                <a:moveTo>
                  <a:pt x="54572" y="32701"/>
                </a:moveTo>
                <a:lnTo>
                  <a:pt x="48049" y="32701"/>
                </a:lnTo>
                <a:lnTo>
                  <a:pt x="43639" y="34883"/>
                </a:lnTo>
                <a:lnTo>
                  <a:pt x="38218" y="35974"/>
                </a:lnTo>
                <a:lnTo>
                  <a:pt x="33808" y="37065"/>
                </a:lnTo>
                <a:lnTo>
                  <a:pt x="53837" y="37065"/>
                </a:lnTo>
                <a:lnTo>
                  <a:pt x="54572" y="32701"/>
                </a:lnTo>
                <a:close/>
              </a:path>
            </a:pathLst>
          </a:custGeom>
          <a:solidFill>
            <a:srgbClr val="FFD5C8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8" name="object 108"/>
          <p:cNvSpPr/>
          <p:nvPr/>
        </p:nvSpPr>
        <p:spPr>
          <a:xfrm>
            <a:off x="7757721" y="5864847"/>
            <a:ext cx="21782" cy="56693"/>
          </a:xfrm>
          <a:custGeom>
            <a:avLst/>
            <a:gdLst/>
            <a:ahLst/>
            <a:cxnLst/>
            <a:rect l="l" t="t" r="r" b="b"/>
            <a:pathLst>
              <a:path w="21782" h="56693">
                <a:moveTo>
                  <a:pt x="12044" y="0"/>
                </a:moveTo>
                <a:lnTo>
                  <a:pt x="5457" y="0"/>
                </a:lnTo>
                <a:lnTo>
                  <a:pt x="2186" y="5454"/>
                </a:lnTo>
                <a:lnTo>
                  <a:pt x="0" y="18537"/>
                </a:lnTo>
                <a:lnTo>
                  <a:pt x="1093" y="27255"/>
                </a:lnTo>
                <a:lnTo>
                  <a:pt x="2186" y="34892"/>
                </a:lnTo>
                <a:lnTo>
                  <a:pt x="5457" y="43610"/>
                </a:lnTo>
                <a:lnTo>
                  <a:pt x="8737" y="50156"/>
                </a:lnTo>
                <a:lnTo>
                  <a:pt x="14157" y="56693"/>
                </a:lnTo>
                <a:lnTo>
                  <a:pt x="14157" y="52338"/>
                </a:lnTo>
                <a:lnTo>
                  <a:pt x="16362" y="47974"/>
                </a:lnTo>
                <a:lnTo>
                  <a:pt x="16362" y="42519"/>
                </a:lnTo>
                <a:lnTo>
                  <a:pt x="18567" y="38165"/>
                </a:lnTo>
                <a:lnTo>
                  <a:pt x="18567" y="31619"/>
                </a:lnTo>
                <a:lnTo>
                  <a:pt x="19669" y="27255"/>
                </a:lnTo>
                <a:lnTo>
                  <a:pt x="20772" y="21809"/>
                </a:lnTo>
                <a:lnTo>
                  <a:pt x="21782" y="17446"/>
                </a:lnTo>
                <a:lnTo>
                  <a:pt x="20772" y="9809"/>
                </a:lnTo>
                <a:lnTo>
                  <a:pt x="17464" y="4363"/>
                </a:lnTo>
                <a:lnTo>
                  <a:pt x="14157" y="2181"/>
                </a:lnTo>
                <a:lnTo>
                  <a:pt x="1204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9" name="object 109"/>
          <p:cNvSpPr/>
          <p:nvPr/>
        </p:nvSpPr>
        <p:spPr>
          <a:xfrm>
            <a:off x="8036931" y="5876839"/>
            <a:ext cx="283609" cy="360887"/>
          </a:xfrm>
          <a:custGeom>
            <a:avLst/>
            <a:gdLst/>
            <a:ahLst/>
            <a:cxnLst/>
            <a:rect l="l" t="t" r="r" b="b"/>
            <a:pathLst>
              <a:path w="283609" h="360887">
                <a:moveTo>
                  <a:pt x="0" y="0"/>
                </a:moveTo>
                <a:lnTo>
                  <a:pt x="2204" y="16355"/>
                </a:lnTo>
                <a:lnTo>
                  <a:pt x="5512" y="31619"/>
                </a:lnTo>
                <a:lnTo>
                  <a:pt x="7717" y="49065"/>
                </a:lnTo>
                <a:lnTo>
                  <a:pt x="10932" y="65420"/>
                </a:lnTo>
                <a:lnTo>
                  <a:pt x="12035" y="82866"/>
                </a:lnTo>
                <a:lnTo>
                  <a:pt x="14240" y="100313"/>
                </a:lnTo>
                <a:lnTo>
                  <a:pt x="15342" y="116659"/>
                </a:lnTo>
                <a:lnTo>
                  <a:pt x="17455" y="134105"/>
                </a:lnTo>
                <a:lnTo>
                  <a:pt x="18558" y="151551"/>
                </a:lnTo>
                <a:lnTo>
                  <a:pt x="20763" y="168997"/>
                </a:lnTo>
                <a:lnTo>
                  <a:pt x="21865" y="185352"/>
                </a:lnTo>
                <a:lnTo>
                  <a:pt x="24070" y="203880"/>
                </a:lnTo>
                <a:lnTo>
                  <a:pt x="26183" y="220235"/>
                </a:lnTo>
                <a:lnTo>
                  <a:pt x="29491" y="236591"/>
                </a:lnTo>
                <a:lnTo>
                  <a:pt x="31695" y="254037"/>
                </a:lnTo>
                <a:lnTo>
                  <a:pt x="58982" y="288929"/>
                </a:lnTo>
                <a:lnTo>
                  <a:pt x="99313" y="308548"/>
                </a:lnTo>
                <a:lnTo>
                  <a:pt x="114564" y="315094"/>
                </a:lnTo>
                <a:lnTo>
                  <a:pt x="130917" y="319458"/>
                </a:lnTo>
                <a:lnTo>
                  <a:pt x="147271" y="324903"/>
                </a:lnTo>
                <a:lnTo>
                  <a:pt x="162613" y="329267"/>
                </a:lnTo>
                <a:lnTo>
                  <a:pt x="177864" y="332540"/>
                </a:lnTo>
                <a:lnTo>
                  <a:pt x="193115" y="336895"/>
                </a:lnTo>
                <a:lnTo>
                  <a:pt x="209468" y="341258"/>
                </a:lnTo>
                <a:lnTo>
                  <a:pt x="240062" y="349977"/>
                </a:lnTo>
                <a:lnTo>
                  <a:pt x="254210" y="354341"/>
                </a:lnTo>
                <a:lnTo>
                  <a:pt x="269461" y="360887"/>
                </a:lnTo>
                <a:lnTo>
                  <a:pt x="259630" y="349977"/>
                </a:lnTo>
                <a:lnTo>
                  <a:pt x="218196" y="323812"/>
                </a:lnTo>
                <a:lnTo>
                  <a:pt x="207263" y="319458"/>
                </a:lnTo>
                <a:lnTo>
                  <a:pt x="195320" y="314003"/>
                </a:lnTo>
                <a:lnTo>
                  <a:pt x="172352" y="306366"/>
                </a:lnTo>
                <a:lnTo>
                  <a:pt x="161511" y="300921"/>
                </a:lnTo>
                <a:lnTo>
                  <a:pt x="149476" y="296557"/>
                </a:lnTo>
                <a:lnTo>
                  <a:pt x="127702" y="284565"/>
                </a:lnTo>
                <a:lnTo>
                  <a:pt x="118974" y="278020"/>
                </a:lnTo>
                <a:lnTo>
                  <a:pt x="108041" y="269301"/>
                </a:lnTo>
                <a:lnTo>
                  <a:pt x="100416" y="260583"/>
                </a:lnTo>
                <a:lnTo>
                  <a:pt x="154504" y="260583"/>
                </a:lnTo>
                <a:lnTo>
                  <a:pt x="147271" y="257310"/>
                </a:lnTo>
                <a:lnTo>
                  <a:pt x="109144" y="242045"/>
                </a:lnTo>
                <a:lnTo>
                  <a:pt x="75335" y="221326"/>
                </a:lnTo>
                <a:lnTo>
                  <a:pt x="165829" y="221326"/>
                </a:lnTo>
                <a:lnTo>
                  <a:pt x="157101" y="219145"/>
                </a:lnTo>
                <a:lnTo>
                  <a:pt x="149476" y="216972"/>
                </a:lnTo>
                <a:lnTo>
                  <a:pt x="139645" y="213699"/>
                </a:lnTo>
                <a:lnTo>
                  <a:pt x="132020" y="211517"/>
                </a:lnTo>
                <a:lnTo>
                  <a:pt x="123292" y="209335"/>
                </a:lnTo>
                <a:lnTo>
                  <a:pt x="115667" y="206062"/>
                </a:lnTo>
                <a:lnTo>
                  <a:pt x="108041" y="201708"/>
                </a:lnTo>
                <a:lnTo>
                  <a:pt x="100416" y="198435"/>
                </a:lnTo>
                <a:lnTo>
                  <a:pt x="93893" y="194071"/>
                </a:lnTo>
                <a:lnTo>
                  <a:pt x="89483" y="189707"/>
                </a:lnTo>
                <a:lnTo>
                  <a:pt x="85165" y="184261"/>
                </a:lnTo>
                <a:lnTo>
                  <a:pt x="82960" y="178807"/>
                </a:lnTo>
                <a:lnTo>
                  <a:pt x="91688" y="175534"/>
                </a:lnTo>
                <a:lnTo>
                  <a:pt x="188074" y="175534"/>
                </a:lnTo>
                <a:lnTo>
                  <a:pt x="182182" y="172270"/>
                </a:lnTo>
                <a:lnTo>
                  <a:pt x="171341" y="167906"/>
                </a:lnTo>
                <a:lnTo>
                  <a:pt x="160408" y="165724"/>
                </a:lnTo>
                <a:lnTo>
                  <a:pt x="149476" y="160269"/>
                </a:lnTo>
                <a:lnTo>
                  <a:pt x="137440" y="157006"/>
                </a:lnTo>
                <a:lnTo>
                  <a:pt x="126599" y="154824"/>
                </a:lnTo>
                <a:lnTo>
                  <a:pt x="115667" y="151551"/>
                </a:lnTo>
                <a:lnTo>
                  <a:pt x="103631" y="147187"/>
                </a:lnTo>
                <a:lnTo>
                  <a:pt x="92790" y="143923"/>
                </a:lnTo>
                <a:lnTo>
                  <a:pt x="82960" y="138469"/>
                </a:lnTo>
                <a:lnTo>
                  <a:pt x="54572" y="111213"/>
                </a:lnTo>
                <a:lnTo>
                  <a:pt x="50254" y="102485"/>
                </a:lnTo>
                <a:lnTo>
                  <a:pt x="133375" y="102485"/>
                </a:lnTo>
                <a:lnTo>
                  <a:pt x="129815" y="101394"/>
                </a:lnTo>
                <a:lnTo>
                  <a:pt x="116769" y="95949"/>
                </a:lnTo>
                <a:lnTo>
                  <a:pt x="104734" y="91585"/>
                </a:lnTo>
                <a:lnTo>
                  <a:pt x="80755" y="78503"/>
                </a:lnTo>
                <a:lnTo>
                  <a:pt x="69822" y="70875"/>
                </a:lnTo>
                <a:lnTo>
                  <a:pt x="59992" y="62147"/>
                </a:lnTo>
                <a:lnTo>
                  <a:pt x="67709" y="61056"/>
                </a:lnTo>
                <a:lnTo>
                  <a:pt x="139645" y="61056"/>
                </a:lnTo>
                <a:lnTo>
                  <a:pt x="128712" y="56693"/>
                </a:lnTo>
                <a:lnTo>
                  <a:pt x="118974" y="51247"/>
                </a:lnTo>
                <a:lnTo>
                  <a:pt x="97108" y="40347"/>
                </a:lnTo>
                <a:lnTo>
                  <a:pt x="87278" y="35983"/>
                </a:lnTo>
                <a:lnTo>
                  <a:pt x="75335" y="30528"/>
                </a:lnTo>
                <a:lnTo>
                  <a:pt x="65504" y="25082"/>
                </a:lnTo>
                <a:lnTo>
                  <a:pt x="54572" y="19628"/>
                </a:lnTo>
                <a:lnTo>
                  <a:pt x="44741" y="15264"/>
                </a:lnTo>
                <a:lnTo>
                  <a:pt x="32798" y="10909"/>
                </a:lnTo>
                <a:lnTo>
                  <a:pt x="21865" y="5454"/>
                </a:lnTo>
                <a:lnTo>
                  <a:pt x="10932" y="2181"/>
                </a:lnTo>
                <a:lnTo>
                  <a:pt x="0" y="0"/>
                </a:lnTo>
                <a:close/>
              </a:path>
              <a:path w="283609" h="360887">
                <a:moveTo>
                  <a:pt x="154504" y="260583"/>
                </a:moveTo>
                <a:lnTo>
                  <a:pt x="100416" y="260583"/>
                </a:lnTo>
                <a:lnTo>
                  <a:pt x="111349" y="262755"/>
                </a:lnTo>
                <a:lnTo>
                  <a:pt x="121087" y="267119"/>
                </a:lnTo>
                <a:lnTo>
                  <a:pt x="130917" y="270392"/>
                </a:lnTo>
                <a:lnTo>
                  <a:pt x="142953" y="274756"/>
                </a:lnTo>
                <a:lnTo>
                  <a:pt x="164726" y="281292"/>
                </a:lnTo>
                <a:lnTo>
                  <a:pt x="175659" y="285656"/>
                </a:lnTo>
                <a:lnTo>
                  <a:pt x="186592" y="288929"/>
                </a:lnTo>
                <a:lnTo>
                  <a:pt x="196422" y="292193"/>
                </a:lnTo>
                <a:lnTo>
                  <a:pt x="229129" y="302012"/>
                </a:lnTo>
                <a:lnTo>
                  <a:pt x="248790" y="306366"/>
                </a:lnTo>
                <a:lnTo>
                  <a:pt x="259630" y="308548"/>
                </a:lnTo>
                <a:lnTo>
                  <a:pt x="270563" y="311821"/>
                </a:lnTo>
                <a:lnTo>
                  <a:pt x="258528" y="304193"/>
                </a:lnTo>
                <a:lnTo>
                  <a:pt x="234549" y="291111"/>
                </a:lnTo>
                <a:lnTo>
                  <a:pt x="222606" y="285656"/>
                </a:lnTo>
                <a:lnTo>
                  <a:pt x="209468" y="281292"/>
                </a:lnTo>
                <a:lnTo>
                  <a:pt x="197525" y="275847"/>
                </a:lnTo>
                <a:lnTo>
                  <a:pt x="184387" y="271483"/>
                </a:lnTo>
                <a:lnTo>
                  <a:pt x="172352" y="268210"/>
                </a:lnTo>
                <a:lnTo>
                  <a:pt x="159306" y="262755"/>
                </a:lnTo>
                <a:lnTo>
                  <a:pt x="154504" y="260583"/>
                </a:lnTo>
                <a:close/>
              </a:path>
              <a:path w="283609" h="360887">
                <a:moveTo>
                  <a:pt x="165829" y="221326"/>
                </a:moveTo>
                <a:lnTo>
                  <a:pt x="75335" y="221326"/>
                </a:lnTo>
                <a:lnTo>
                  <a:pt x="88381" y="222417"/>
                </a:lnTo>
                <a:lnTo>
                  <a:pt x="100416" y="224599"/>
                </a:lnTo>
                <a:lnTo>
                  <a:pt x="113462" y="226781"/>
                </a:lnTo>
                <a:lnTo>
                  <a:pt x="127702" y="231145"/>
                </a:lnTo>
                <a:lnTo>
                  <a:pt x="140748" y="234409"/>
                </a:lnTo>
                <a:lnTo>
                  <a:pt x="206161" y="256219"/>
                </a:lnTo>
                <a:lnTo>
                  <a:pt x="218196" y="260583"/>
                </a:lnTo>
                <a:lnTo>
                  <a:pt x="232344" y="264937"/>
                </a:lnTo>
                <a:lnTo>
                  <a:pt x="244380" y="268210"/>
                </a:lnTo>
                <a:lnTo>
                  <a:pt x="257517" y="272574"/>
                </a:lnTo>
                <a:lnTo>
                  <a:pt x="270563" y="274756"/>
                </a:lnTo>
                <a:lnTo>
                  <a:pt x="283609" y="278020"/>
                </a:lnTo>
                <a:lnTo>
                  <a:pt x="277086" y="275847"/>
                </a:lnTo>
                <a:lnTo>
                  <a:pt x="272768" y="272574"/>
                </a:lnTo>
                <a:lnTo>
                  <a:pt x="266245" y="270392"/>
                </a:lnTo>
                <a:lnTo>
                  <a:pt x="260733" y="268210"/>
                </a:lnTo>
                <a:lnTo>
                  <a:pt x="254210" y="266028"/>
                </a:lnTo>
                <a:lnTo>
                  <a:pt x="248789" y="263846"/>
                </a:lnTo>
                <a:lnTo>
                  <a:pt x="244380" y="261674"/>
                </a:lnTo>
                <a:lnTo>
                  <a:pt x="238959" y="259492"/>
                </a:lnTo>
                <a:lnTo>
                  <a:pt x="232344" y="256219"/>
                </a:lnTo>
                <a:lnTo>
                  <a:pt x="226924" y="254037"/>
                </a:lnTo>
                <a:lnTo>
                  <a:pt x="221503" y="250764"/>
                </a:lnTo>
                <a:lnTo>
                  <a:pt x="217094" y="248582"/>
                </a:lnTo>
                <a:lnTo>
                  <a:pt x="206161" y="242045"/>
                </a:lnTo>
                <a:lnTo>
                  <a:pt x="200740" y="239864"/>
                </a:lnTo>
                <a:lnTo>
                  <a:pt x="196422" y="236591"/>
                </a:lnTo>
                <a:lnTo>
                  <a:pt x="188797" y="232236"/>
                </a:lnTo>
                <a:lnTo>
                  <a:pt x="173454" y="224599"/>
                </a:lnTo>
                <a:lnTo>
                  <a:pt x="165829" y="221326"/>
                </a:lnTo>
                <a:close/>
              </a:path>
              <a:path w="283609" h="360887">
                <a:moveTo>
                  <a:pt x="188074" y="175534"/>
                </a:moveTo>
                <a:lnTo>
                  <a:pt x="101518" y="175534"/>
                </a:lnTo>
                <a:lnTo>
                  <a:pt x="111349" y="176625"/>
                </a:lnTo>
                <a:lnTo>
                  <a:pt x="122190" y="179898"/>
                </a:lnTo>
                <a:lnTo>
                  <a:pt x="132020" y="182079"/>
                </a:lnTo>
                <a:lnTo>
                  <a:pt x="142953" y="185352"/>
                </a:lnTo>
                <a:lnTo>
                  <a:pt x="153885" y="190798"/>
                </a:lnTo>
                <a:lnTo>
                  <a:pt x="164726" y="195162"/>
                </a:lnTo>
                <a:lnTo>
                  <a:pt x="175659" y="198435"/>
                </a:lnTo>
                <a:lnTo>
                  <a:pt x="187694" y="202799"/>
                </a:lnTo>
                <a:lnTo>
                  <a:pt x="198535" y="206062"/>
                </a:lnTo>
                <a:lnTo>
                  <a:pt x="209468" y="211517"/>
                </a:lnTo>
                <a:lnTo>
                  <a:pt x="220401" y="213699"/>
                </a:lnTo>
                <a:lnTo>
                  <a:pt x="231334" y="216972"/>
                </a:lnTo>
                <a:lnTo>
                  <a:pt x="242175" y="216972"/>
                </a:lnTo>
                <a:lnTo>
                  <a:pt x="254210" y="218054"/>
                </a:lnTo>
                <a:lnTo>
                  <a:pt x="246585" y="212608"/>
                </a:lnTo>
                <a:lnTo>
                  <a:pt x="240062" y="208244"/>
                </a:lnTo>
                <a:lnTo>
                  <a:pt x="234549" y="203880"/>
                </a:lnTo>
                <a:lnTo>
                  <a:pt x="229129" y="199526"/>
                </a:lnTo>
                <a:lnTo>
                  <a:pt x="221503" y="195162"/>
                </a:lnTo>
                <a:lnTo>
                  <a:pt x="215991" y="190798"/>
                </a:lnTo>
                <a:lnTo>
                  <a:pt x="208366" y="187534"/>
                </a:lnTo>
                <a:lnTo>
                  <a:pt x="201843" y="184261"/>
                </a:lnTo>
                <a:lnTo>
                  <a:pt x="192012" y="177716"/>
                </a:lnTo>
                <a:lnTo>
                  <a:pt x="188074" y="175534"/>
                </a:lnTo>
                <a:close/>
              </a:path>
              <a:path w="283609" h="360887">
                <a:moveTo>
                  <a:pt x="133375" y="102485"/>
                </a:moveTo>
                <a:lnTo>
                  <a:pt x="50254" y="102485"/>
                </a:lnTo>
                <a:lnTo>
                  <a:pt x="63299" y="104667"/>
                </a:lnTo>
                <a:lnTo>
                  <a:pt x="77448" y="106849"/>
                </a:lnTo>
                <a:lnTo>
                  <a:pt x="103631" y="113395"/>
                </a:lnTo>
                <a:lnTo>
                  <a:pt x="116769" y="117750"/>
                </a:lnTo>
                <a:lnTo>
                  <a:pt x="128712" y="121022"/>
                </a:lnTo>
                <a:lnTo>
                  <a:pt x="141850" y="126477"/>
                </a:lnTo>
                <a:lnTo>
                  <a:pt x="154896" y="130832"/>
                </a:lnTo>
                <a:lnTo>
                  <a:pt x="166931" y="134105"/>
                </a:lnTo>
                <a:lnTo>
                  <a:pt x="180069" y="139560"/>
                </a:lnTo>
                <a:lnTo>
                  <a:pt x="193115" y="143923"/>
                </a:lnTo>
                <a:lnTo>
                  <a:pt x="205150" y="148278"/>
                </a:lnTo>
                <a:lnTo>
                  <a:pt x="231334" y="157006"/>
                </a:lnTo>
                <a:lnTo>
                  <a:pt x="243277" y="161360"/>
                </a:lnTo>
                <a:lnTo>
                  <a:pt x="256415" y="165724"/>
                </a:lnTo>
                <a:lnTo>
                  <a:pt x="257517" y="165724"/>
                </a:lnTo>
                <a:lnTo>
                  <a:pt x="222606" y="135196"/>
                </a:lnTo>
                <a:lnTo>
                  <a:pt x="183285" y="118841"/>
                </a:lnTo>
                <a:lnTo>
                  <a:pt x="170239" y="113395"/>
                </a:lnTo>
                <a:lnTo>
                  <a:pt x="157101" y="110122"/>
                </a:lnTo>
                <a:lnTo>
                  <a:pt x="144055" y="105758"/>
                </a:lnTo>
                <a:lnTo>
                  <a:pt x="133375" y="102485"/>
                </a:lnTo>
                <a:close/>
              </a:path>
              <a:path w="283609" h="360887">
                <a:moveTo>
                  <a:pt x="165829" y="75230"/>
                </a:moveTo>
                <a:lnTo>
                  <a:pt x="151681" y="75230"/>
                </a:lnTo>
                <a:lnTo>
                  <a:pt x="159306" y="76321"/>
                </a:lnTo>
                <a:lnTo>
                  <a:pt x="165829" y="75230"/>
                </a:lnTo>
                <a:close/>
              </a:path>
              <a:path w="283609" h="360887">
                <a:moveTo>
                  <a:pt x="139645" y="61056"/>
                </a:moveTo>
                <a:lnTo>
                  <a:pt x="74232" y="61056"/>
                </a:lnTo>
                <a:lnTo>
                  <a:pt x="80755" y="62147"/>
                </a:lnTo>
                <a:lnTo>
                  <a:pt x="88381" y="63238"/>
                </a:lnTo>
                <a:lnTo>
                  <a:pt x="94904" y="64329"/>
                </a:lnTo>
                <a:lnTo>
                  <a:pt x="102621" y="66511"/>
                </a:lnTo>
                <a:lnTo>
                  <a:pt x="109144" y="67602"/>
                </a:lnTo>
                <a:lnTo>
                  <a:pt x="116769" y="69784"/>
                </a:lnTo>
                <a:lnTo>
                  <a:pt x="123292" y="71957"/>
                </a:lnTo>
                <a:lnTo>
                  <a:pt x="130917" y="73048"/>
                </a:lnTo>
                <a:lnTo>
                  <a:pt x="137440" y="74139"/>
                </a:lnTo>
                <a:lnTo>
                  <a:pt x="145158" y="75230"/>
                </a:lnTo>
                <a:lnTo>
                  <a:pt x="173454" y="75230"/>
                </a:lnTo>
                <a:lnTo>
                  <a:pt x="162613" y="69784"/>
                </a:lnTo>
                <a:lnTo>
                  <a:pt x="150578" y="65420"/>
                </a:lnTo>
                <a:lnTo>
                  <a:pt x="139645" y="61056"/>
                </a:lnTo>
                <a:close/>
              </a:path>
            </a:pathLst>
          </a:custGeom>
          <a:solidFill>
            <a:srgbClr val="E6B38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0" name="object 110"/>
          <p:cNvSpPr/>
          <p:nvPr/>
        </p:nvSpPr>
        <p:spPr>
          <a:xfrm>
            <a:off x="7682460" y="5893194"/>
            <a:ext cx="10905" cy="15264"/>
          </a:xfrm>
          <a:custGeom>
            <a:avLst/>
            <a:gdLst/>
            <a:ahLst/>
            <a:cxnLst/>
            <a:rect l="l" t="t" r="r" b="b"/>
            <a:pathLst>
              <a:path w="10905" h="15264">
                <a:moveTo>
                  <a:pt x="7634" y="0"/>
                </a:moveTo>
                <a:lnTo>
                  <a:pt x="2177" y="0"/>
                </a:lnTo>
                <a:lnTo>
                  <a:pt x="0" y="2181"/>
                </a:lnTo>
                <a:lnTo>
                  <a:pt x="4363" y="13082"/>
                </a:lnTo>
                <a:lnTo>
                  <a:pt x="9821" y="15264"/>
                </a:lnTo>
                <a:lnTo>
                  <a:pt x="10905" y="13082"/>
                </a:lnTo>
                <a:lnTo>
                  <a:pt x="9821" y="9818"/>
                </a:lnTo>
                <a:lnTo>
                  <a:pt x="9821" y="5454"/>
                </a:lnTo>
                <a:lnTo>
                  <a:pt x="763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1" name="object 111"/>
          <p:cNvSpPr/>
          <p:nvPr/>
        </p:nvSpPr>
        <p:spPr>
          <a:xfrm>
            <a:off x="7798063" y="5900831"/>
            <a:ext cx="44741" cy="125377"/>
          </a:xfrm>
          <a:custGeom>
            <a:avLst/>
            <a:gdLst/>
            <a:ahLst/>
            <a:cxnLst/>
            <a:rect l="l" t="t" r="r" b="b"/>
            <a:pathLst>
              <a:path w="44741" h="125377">
                <a:moveTo>
                  <a:pt x="9830" y="0"/>
                </a:moveTo>
                <a:lnTo>
                  <a:pt x="6522" y="4354"/>
                </a:lnTo>
                <a:lnTo>
                  <a:pt x="6522" y="8718"/>
                </a:lnTo>
                <a:lnTo>
                  <a:pt x="4409" y="14173"/>
                </a:lnTo>
                <a:lnTo>
                  <a:pt x="3307" y="20709"/>
                </a:lnTo>
                <a:lnTo>
                  <a:pt x="0" y="37065"/>
                </a:lnTo>
                <a:lnTo>
                  <a:pt x="0" y="43610"/>
                </a:lnTo>
                <a:lnTo>
                  <a:pt x="3307" y="46883"/>
                </a:lnTo>
                <a:lnTo>
                  <a:pt x="6522" y="51238"/>
                </a:lnTo>
                <a:lnTo>
                  <a:pt x="8727" y="57784"/>
                </a:lnTo>
                <a:lnTo>
                  <a:pt x="12035" y="64320"/>
                </a:lnTo>
                <a:lnTo>
                  <a:pt x="13137" y="71957"/>
                </a:lnTo>
                <a:lnTo>
                  <a:pt x="14240" y="78493"/>
                </a:lnTo>
                <a:lnTo>
                  <a:pt x="16353" y="85039"/>
                </a:lnTo>
                <a:lnTo>
                  <a:pt x="18558" y="92667"/>
                </a:lnTo>
                <a:lnTo>
                  <a:pt x="19660" y="99213"/>
                </a:lnTo>
                <a:lnTo>
                  <a:pt x="21865" y="105749"/>
                </a:lnTo>
                <a:lnTo>
                  <a:pt x="23978" y="110113"/>
                </a:lnTo>
                <a:lnTo>
                  <a:pt x="27286" y="115568"/>
                </a:lnTo>
                <a:lnTo>
                  <a:pt x="29490" y="119932"/>
                </a:lnTo>
                <a:lnTo>
                  <a:pt x="33808" y="123195"/>
                </a:lnTo>
                <a:lnTo>
                  <a:pt x="38218" y="124286"/>
                </a:lnTo>
                <a:lnTo>
                  <a:pt x="44741" y="125377"/>
                </a:lnTo>
                <a:lnTo>
                  <a:pt x="40423" y="116659"/>
                </a:lnTo>
                <a:lnTo>
                  <a:pt x="33808" y="101394"/>
                </a:lnTo>
                <a:lnTo>
                  <a:pt x="32706" y="93758"/>
                </a:lnTo>
                <a:lnTo>
                  <a:pt x="29490" y="85039"/>
                </a:lnTo>
                <a:lnTo>
                  <a:pt x="29490" y="77403"/>
                </a:lnTo>
                <a:lnTo>
                  <a:pt x="27286" y="68684"/>
                </a:lnTo>
                <a:lnTo>
                  <a:pt x="27286" y="61056"/>
                </a:lnTo>
                <a:lnTo>
                  <a:pt x="25081" y="51238"/>
                </a:lnTo>
                <a:lnTo>
                  <a:pt x="22968" y="43610"/>
                </a:lnTo>
                <a:lnTo>
                  <a:pt x="21865" y="35974"/>
                </a:lnTo>
                <a:lnTo>
                  <a:pt x="15250" y="13082"/>
                </a:lnTo>
                <a:lnTo>
                  <a:pt x="12035" y="6536"/>
                </a:lnTo>
                <a:lnTo>
                  <a:pt x="983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2" name="object 112"/>
          <p:cNvSpPr/>
          <p:nvPr/>
        </p:nvSpPr>
        <p:spPr>
          <a:xfrm>
            <a:off x="7839497" y="5905185"/>
            <a:ext cx="3307" cy="23991"/>
          </a:xfrm>
          <a:custGeom>
            <a:avLst/>
            <a:gdLst/>
            <a:ahLst/>
            <a:cxnLst/>
            <a:rect l="l" t="t" r="r" b="b"/>
            <a:pathLst>
              <a:path w="3307" h="23991">
                <a:moveTo>
                  <a:pt x="1102" y="0"/>
                </a:moveTo>
                <a:lnTo>
                  <a:pt x="0" y="5454"/>
                </a:lnTo>
                <a:lnTo>
                  <a:pt x="0" y="23991"/>
                </a:lnTo>
                <a:lnTo>
                  <a:pt x="1102" y="23991"/>
                </a:lnTo>
                <a:lnTo>
                  <a:pt x="1102" y="16355"/>
                </a:lnTo>
                <a:lnTo>
                  <a:pt x="3307" y="10909"/>
                </a:lnTo>
                <a:lnTo>
                  <a:pt x="110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3" name="object 113"/>
          <p:cNvSpPr/>
          <p:nvPr/>
        </p:nvSpPr>
        <p:spPr>
          <a:xfrm>
            <a:off x="8474426" y="5905185"/>
            <a:ext cx="65412" cy="89403"/>
          </a:xfrm>
          <a:custGeom>
            <a:avLst/>
            <a:gdLst/>
            <a:ahLst/>
            <a:cxnLst/>
            <a:rect l="l" t="t" r="r" b="b"/>
            <a:pathLst>
              <a:path w="65412" h="89403">
                <a:moveTo>
                  <a:pt x="65412" y="0"/>
                </a:moveTo>
                <a:lnTo>
                  <a:pt x="58890" y="7636"/>
                </a:lnTo>
                <a:lnTo>
                  <a:pt x="53377" y="16355"/>
                </a:lnTo>
                <a:lnTo>
                  <a:pt x="46854" y="22900"/>
                </a:lnTo>
                <a:lnTo>
                  <a:pt x="41434" y="30528"/>
                </a:lnTo>
                <a:lnTo>
                  <a:pt x="34911" y="37074"/>
                </a:lnTo>
                <a:lnTo>
                  <a:pt x="28296" y="44701"/>
                </a:lnTo>
                <a:lnTo>
                  <a:pt x="21773" y="51247"/>
                </a:lnTo>
                <a:lnTo>
                  <a:pt x="16353" y="59966"/>
                </a:lnTo>
                <a:lnTo>
                  <a:pt x="10840" y="65420"/>
                </a:lnTo>
                <a:lnTo>
                  <a:pt x="6522" y="73048"/>
                </a:lnTo>
                <a:lnTo>
                  <a:pt x="4317" y="76321"/>
                </a:lnTo>
                <a:lnTo>
                  <a:pt x="2113" y="80685"/>
                </a:lnTo>
                <a:lnTo>
                  <a:pt x="1010" y="85048"/>
                </a:lnTo>
                <a:lnTo>
                  <a:pt x="0" y="89403"/>
                </a:lnTo>
                <a:lnTo>
                  <a:pt x="6522" y="82866"/>
                </a:lnTo>
                <a:lnTo>
                  <a:pt x="14148" y="76321"/>
                </a:lnTo>
                <a:lnTo>
                  <a:pt x="18466" y="73048"/>
                </a:lnTo>
                <a:lnTo>
                  <a:pt x="22876" y="69784"/>
                </a:lnTo>
                <a:lnTo>
                  <a:pt x="27194" y="66511"/>
                </a:lnTo>
                <a:lnTo>
                  <a:pt x="31604" y="63238"/>
                </a:lnTo>
                <a:lnTo>
                  <a:pt x="37024" y="55611"/>
                </a:lnTo>
                <a:lnTo>
                  <a:pt x="42536" y="47974"/>
                </a:lnTo>
                <a:lnTo>
                  <a:pt x="53377" y="32710"/>
                </a:lnTo>
                <a:lnTo>
                  <a:pt x="54480" y="28346"/>
                </a:lnTo>
                <a:lnTo>
                  <a:pt x="57787" y="23991"/>
                </a:lnTo>
                <a:lnTo>
                  <a:pt x="58890" y="19628"/>
                </a:lnTo>
                <a:lnTo>
                  <a:pt x="61003" y="16355"/>
                </a:lnTo>
                <a:lnTo>
                  <a:pt x="62105" y="7636"/>
                </a:lnTo>
                <a:lnTo>
                  <a:pt x="6541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4" name="object 114"/>
          <p:cNvSpPr/>
          <p:nvPr/>
        </p:nvSpPr>
        <p:spPr>
          <a:xfrm>
            <a:off x="8783116" y="5905185"/>
            <a:ext cx="142861" cy="113395"/>
          </a:xfrm>
          <a:custGeom>
            <a:avLst/>
            <a:gdLst/>
            <a:ahLst/>
            <a:cxnLst/>
            <a:rect l="l" t="t" r="r" b="b"/>
            <a:pathLst>
              <a:path w="142861" h="113395">
                <a:moveTo>
                  <a:pt x="100324" y="63238"/>
                </a:moveTo>
                <a:lnTo>
                  <a:pt x="47957" y="63238"/>
                </a:lnTo>
                <a:lnTo>
                  <a:pt x="52367" y="67602"/>
                </a:lnTo>
                <a:lnTo>
                  <a:pt x="58890" y="71966"/>
                </a:lnTo>
                <a:lnTo>
                  <a:pt x="63208" y="76321"/>
                </a:lnTo>
                <a:lnTo>
                  <a:pt x="69822" y="81776"/>
                </a:lnTo>
                <a:lnTo>
                  <a:pt x="75243" y="86139"/>
                </a:lnTo>
                <a:lnTo>
                  <a:pt x="81766" y="91585"/>
                </a:lnTo>
                <a:lnTo>
                  <a:pt x="86176" y="95949"/>
                </a:lnTo>
                <a:lnTo>
                  <a:pt x="92699" y="101394"/>
                </a:lnTo>
                <a:lnTo>
                  <a:pt x="98119" y="103576"/>
                </a:lnTo>
                <a:lnTo>
                  <a:pt x="104734" y="107940"/>
                </a:lnTo>
                <a:lnTo>
                  <a:pt x="110154" y="110122"/>
                </a:lnTo>
                <a:lnTo>
                  <a:pt x="116677" y="112304"/>
                </a:lnTo>
                <a:lnTo>
                  <a:pt x="122098" y="113395"/>
                </a:lnTo>
                <a:lnTo>
                  <a:pt x="142861" y="113395"/>
                </a:lnTo>
                <a:lnTo>
                  <a:pt x="125405" y="95949"/>
                </a:lnTo>
                <a:lnTo>
                  <a:pt x="117780" y="86139"/>
                </a:lnTo>
                <a:lnTo>
                  <a:pt x="110154" y="77412"/>
                </a:lnTo>
                <a:lnTo>
                  <a:pt x="103631" y="67602"/>
                </a:lnTo>
                <a:lnTo>
                  <a:pt x="100324" y="63238"/>
                </a:lnTo>
                <a:close/>
              </a:path>
              <a:path w="142861" h="113395">
                <a:moveTo>
                  <a:pt x="21773" y="0"/>
                </a:moveTo>
                <a:lnTo>
                  <a:pt x="9830" y="0"/>
                </a:lnTo>
                <a:lnTo>
                  <a:pt x="6522" y="2181"/>
                </a:lnTo>
                <a:lnTo>
                  <a:pt x="2113" y="10909"/>
                </a:lnTo>
                <a:lnTo>
                  <a:pt x="1102" y="16355"/>
                </a:lnTo>
                <a:lnTo>
                  <a:pt x="0" y="20719"/>
                </a:lnTo>
                <a:lnTo>
                  <a:pt x="0" y="41438"/>
                </a:lnTo>
                <a:lnTo>
                  <a:pt x="2113" y="47974"/>
                </a:lnTo>
                <a:lnTo>
                  <a:pt x="2113" y="52338"/>
                </a:lnTo>
                <a:lnTo>
                  <a:pt x="4318" y="58875"/>
                </a:lnTo>
                <a:lnTo>
                  <a:pt x="6522" y="63238"/>
                </a:lnTo>
                <a:lnTo>
                  <a:pt x="8727" y="68693"/>
                </a:lnTo>
                <a:lnTo>
                  <a:pt x="10840" y="73048"/>
                </a:lnTo>
                <a:lnTo>
                  <a:pt x="14148" y="77412"/>
                </a:lnTo>
                <a:lnTo>
                  <a:pt x="17455" y="82866"/>
                </a:lnTo>
                <a:lnTo>
                  <a:pt x="21773" y="87221"/>
                </a:lnTo>
                <a:lnTo>
                  <a:pt x="26183" y="88312"/>
                </a:lnTo>
                <a:lnTo>
                  <a:pt x="30501" y="88312"/>
                </a:lnTo>
                <a:lnTo>
                  <a:pt x="34911" y="85048"/>
                </a:lnTo>
                <a:lnTo>
                  <a:pt x="39229" y="80685"/>
                </a:lnTo>
                <a:lnTo>
                  <a:pt x="40331" y="77412"/>
                </a:lnTo>
                <a:lnTo>
                  <a:pt x="43639" y="73048"/>
                </a:lnTo>
                <a:lnTo>
                  <a:pt x="45752" y="67602"/>
                </a:lnTo>
                <a:lnTo>
                  <a:pt x="47957" y="63238"/>
                </a:lnTo>
                <a:lnTo>
                  <a:pt x="100324" y="63238"/>
                </a:lnTo>
                <a:lnTo>
                  <a:pt x="97017" y="58875"/>
                </a:lnTo>
                <a:lnTo>
                  <a:pt x="89391" y="50156"/>
                </a:lnTo>
                <a:lnTo>
                  <a:pt x="82868" y="41438"/>
                </a:lnTo>
                <a:lnTo>
                  <a:pt x="75243" y="31619"/>
                </a:lnTo>
                <a:lnTo>
                  <a:pt x="42536" y="5454"/>
                </a:lnTo>
                <a:lnTo>
                  <a:pt x="32706" y="2181"/>
                </a:lnTo>
                <a:lnTo>
                  <a:pt x="21773" y="0"/>
                </a:lnTo>
                <a:close/>
              </a:path>
            </a:pathLst>
          </a:custGeom>
          <a:solidFill>
            <a:srgbClr val="E6E6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5" name="object 115"/>
          <p:cNvSpPr/>
          <p:nvPr/>
        </p:nvSpPr>
        <p:spPr>
          <a:xfrm>
            <a:off x="8637033" y="5918277"/>
            <a:ext cx="138458" cy="189707"/>
          </a:xfrm>
          <a:custGeom>
            <a:avLst/>
            <a:gdLst/>
            <a:ahLst/>
            <a:cxnLst/>
            <a:rect l="l" t="t" r="r" b="b"/>
            <a:pathLst>
              <a:path w="138458" h="189707">
                <a:moveTo>
                  <a:pt x="76260" y="0"/>
                </a:moveTo>
                <a:lnTo>
                  <a:pt x="56600" y="0"/>
                </a:lnTo>
                <a:lnTo>
                  <a:pt x="52282" y="2172"/>
                </a:lnTo>
                <a:lnTo>
                  <a:pt x="48974" y="3263"/>
                </a:lnTo>
                <a:lnTo>
                  <a:pt x="44565" y="6536"/>
                </a:lnTo>
                <a:lnTo>
                  <a:pt x="38042" y="11991"/>
                </a:lnTo>
                <a:lnTo>
                  <a:pt x="32621" y="20709"/>
                </a:lnTo>
                <a:lnTo>
                  <a:pt x="30416" y="23982"/>
                </a:lnTo>
                <a:lnTo>
                  <a:pt x="28211" y="28346"/>
                </a:lnTo>
                <a:lnTo>
                  <a:pt x="26098" y="32701"/>
                </a:lnTo>
                <a:lnTo>
                  <a:pt x="21688" y="41428"/>
                </a:lnTo>
                <a:lnTo>
                  <a:pt x="19483" y="46874"/>
                </a:lnTo>
                <a:lnTo>
                  <a:pt x="17370" y="51238"/>
                </a:lnTo>
                <a:lnTo>
                  <a:pt x="16268" y="55602"/>
                </a:lnTo>
                <a:lnTo>
                  <a:pt x="7540" y="69775"/>
                </a:lnTo>
                <a:lnTo>
                  <a:pt x="2028" y="85039"/>
                </a:lnTo>
                <a:lnTo>
                  <a:pt x="77" y="98122"/>
                </a:lnTo>
                <a:lnTo>
                  <a:pt x="0" y="100303"/>
                </a:lnTo>
                <a:lnTo>
                  <a:pt x="1017" y="113386"/>
                </a:lnTo>
                <a:lnTo>
                  <a:pt x="26098" y="156997"/>
                </a:lnTo>
                <a:lnTo>
                  <a:pt x="61010" y="178797"/>
                </a:lnTo>
                <a:lnTo>
                  <a:pt x="103547" y="189707"/>
                </a:lnTo>
                <a:lnTo>
                  <a:pt x="134048" y="189707"/>
                </a:lnTo>
                <a:lnTo>
                  <a:pt x="132946" y="184252"/>
                </a:lnTo>
                <a:lnTo>
                  <a:pt x="128628" y="180979"/>
                </a:lnTo>
                <a:lnTo>
                  <a:pt x="123115" y="179888"/>
                </a:lnTo>
                <a:lnTo>
                  <a:pt x="117695" y="179888"/>
                </a:lnTo>
                <a:lnTo>
                  <a:pt x="114387" y="175534"/>
                </a:lnTo>
                <a:lnTo>
                  <a:pt x="112274" y="170079"/>
                </a:lnTo>
                <a:lnTo>
                  <a:pt x="107864" y="165715"/>
                </a:lnTo>
                <a:lnTo>
                  <a:pt x="104649" y="162442"/>
                </a:lnTo>
                <a:lnTo>
                  <a:pt x="100239" y="156997"/>
                </a:lnTo>
                <a:lnTo>
                  <a:pt x="96932" y="153724"/>
                </a:lnTo>
                <a:lnTo>
                  <a:pt x="91511" y="149360"/>
                </a:lnTo>
                <a:lnTo>
                  <a:pt x="88204" y="147178"/>
                </a:lnTo>
                <a:lnTo>
                  <a:pt x="83886" y="141732"/>
                </a:lnTo>
                <a:lnTo>
                  <a:pt x="79476" y="138459"/>
                </a:lnTo>
                <a:lnTo>
                  <a:pt x="75158" y="134096"/>
                </a:lnTo>
                <a:lnTo>
                  <a:pt x="71851" y="130832"/>
                </a:lnTo>
                <a:lnTo>
                  <a:pt x="68635" y="125377"/>
                </a:lnTo>
                <a:lnTo>
                  <a:pt x="66430" y="121013"/>
                </a:lnTo>
                <a:lnTo>
                  <a:pt x="65328" y="115568"/>
                </a:lnTo>
                <a:lnTo>
                  <a:pt x="65328" y="100303"/>
                </a:lnTo>
                <a:lnTo>
                  <a:pt x="66430" y="93758"/>
                </a:lnTo>
                <a:lnTo>
                  <a:pt x="67533" y="88303"/>
                </a:lnTo>
                <a:lnTo>
                  <a:pt x="69738" y="86130"/>
                </a:lnTo>
                <a:lnTo>
                  <a:pt x="76260" y="85039"/>
                </a:lnTo>
                <a:lnTo>
                  <a:pt x="137355" y="85039"/>
                </a:lnTo>
                <a:lnTo>
                  <a:pt x="138458" y="79584"/>
                </a:lnTo>
                <a:lnTo>
                  <a:pt x="138458" y="64320"/>
                </a:lnTo>
                <a:lnTo>
                  <a:pt x="137355" y="59956"/>
                </a:lnTo>
                <a:lnTo>
                  <a:pt x="114387" y="59956"/>
                </a:lnTo>
                <a:lnTo>
                  <a:pt x="101342" y="44692"/>
                </a:lnTo>
                <a:lnTo>
                  <a:pt x="94819" y="38156"/>
                </a:lnTo>
                <a:lnTo>
                  <a:pt x="89306" y="33792"/>
                </a:lnTo>
                <a:lnTo>
                  <a:pt x="96932" y="31610"/>
                </a:lnTo>
                <a:lnTo>
                  <a:pt x="120450" y="31610"/>
                </a:lnTo>
                <a:lnTo>
                  <a:pt x="119900" y="28346"/>
                </a:lnTo>
                <a:lnTo>
                  <a:pt x="119900" y="23982"/>
                </a:lnTo>
                <a:lnTo>
                  <a:pt x="117695" y="19618"/>
                </a:lnTo>
                <a:lnTo>
                  <a:pt x="116592" y="16346"/>
                </a:lnTo>
                <a:lnTo>
                  <a:pt x="113285" y="13082"/>
                </a:lnTo>
                <a:lnTo>
                  <a:pt x="110069" y="10900"/>
                </a:lnTo>
                <a:lnTo>
                  <a:pt x="105660" y="8718"/>
                </a:lnTo>
                <a:lnTo>
                  <a:pt x="102444" y="6536"/>
                </a:lnTo>
                <a:lnTo>
                  <a:pt x="96932" y="4354"/>
                </a:lnTo>
                <a:lnTo>
                  <a:pt x="91511" y="3263"/>
                </a:lnTo>
                <a:lnTo>
                  <a:pt x="86091" y="1081"/>
                </a:lnTo>
                <a:lnTo>
                  <a:pt x="81681" y="1081"/>
                </a:lnTo>
                <a:lnTo>
                  <a:pt x="76260" y="0"/>
                </a:lnTo>
                <a:close/>
              </a:path>
              <a:path w="138458" h="189707">
                <a:moveTo>
                  <a:pt x="137355" y="85039"/>
                </a:moveTo>
                <a:lnTo>
                  <a:pt x="76260" y="85039"/>
                </a:lnTo>
                <a:lnTo>
                  <a:pt x="83886" y="90485"/>
                </a:lnTo>
                <a:lnTo>
                  <a:pt x="87193" y="92667"/>
                </a:lnTo>
                <a:lnTo>
                  <a:pt x="91511" y="98122"/>
                </a:lnTo>
                <a:lnTo>
                  <a:pt x="96932" y="101394"/>
                </a:lnTo>
                <a:lnTo>
                  <a:pt x="101342" y="105749"/>
                </a:lnTo>
                <a:lnTo>
                  <a:pt x="104649" y="107931"/>
                </a:lnTo>
                <a:lnTo>
                  <a:pt x="110069" y="111204"/>
                </a:lnTo>
                <a:lnTo>
                  <a:pt x="118797" y="113386"/>
                </a:lnTo>
                <a:lnTo>
                  <a:pt x="123115" y="110113"/>
                </a:lnTo>
                <a:lnTo>
                  <a:pt x="129730" y="103567"/>
                </a:lnTo>
                <a:lnTo>
                  <a:pt x="132946" y="99213"/>
                </a:lnTo>
                <a:lnTo>
                  <a:pt x="134048" y="94849"/>
                </a:lnTo>
                <a:lnTo>
                  <a:pt x="136253" y="90485"/>
                </a:lnTo>
                <a:lnTo>
                  <a:pt x="137355" y="85039"/>
                </a:lnTo>
                <a:close/>
              </a:path>
              <a:path w="138458" h="189707">
                <a:moveTo>
                  <a:pt x="127525" y="41428"/>
                </a:moveTo>
                <a:lnTo>
                  <a:pt x="124218" y="42519"/>
                </a:lnTo>
                <a:lnTo>
                  <a:pt x="122013" y="43610"/>
                </a:lnTo>
                <a:lnTo>
                  <a:pt x="119900" y="46874"/>
                </a:lnTo>
                <a:lnTo>
                  <a:pt x="117695" y="52329"/>
                </a:lnTo>
                <a:lnTo>
                  <a:pt x="114387" y="59956"/>
                </a:lnTo>
                <a:lnTo>
                  <a:pt x="137355" y="59956"/>
                </a:lnTo>
                <a:lnTo>
                  <a:pt x="135151" y="55602"/>
                </a:lnTo>
                <a:lnTo>
                  <a:pt x="135151" y="52329"/>
                </a:lnTo>
                <a:lnTo>
                  <a:pt x="132946" y="49056"/>
                </a:lnTo>
                <a:lnTo>
                  <a:pt x="131843" y="46874"/>
                </a:lnTo>
                <a:lnTo>
                  <a:pt x="127525" y="41428"/>
                </a:lnTo>
                <a:close/>
              </a:path>
              <a:path w="138458" h="189707">
                <a:moveTo>
                  <a:pt x="120450" y="31610"/>
                </a:moveTo>
                <a:lnTo>
                  <a:pt x="96932" y="31610"/>
                </a:lnTo>
                <a:lnTo>
                  <a:pt x="104649" y="33792"/>
                </a:lnTo>
                <a:lnTo>
                  <a:pt x="115490" y="33792"/>
                </a:lnTo>
                <a:lnTo>
                  <a:pt x="121002" y="34883"/>
                </a:lnTo>
                <a:lnTo>
                  <a:pt x="120450" y="31610"/>
                </a:lnTo>
                <a:close/>
              </a:path>
            </a:pathLst>
          </a:custGeom>
          <a:solidFill>
            <a:srgbClr val="E6E6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6" name="object 116"/>
          <p:cNvSpPr/>
          <p:nvPr/>
        </p:nvSpPr>
        <p:spPr>
          <a:xfrm>
            <a:off x="8584581" y="5924813"/>
            <a:ext cx="52367" cy="78503"/>
          </a:xfrm>
          <a:custGeom>
            <a:avLst/>
            <a:gdLst/>
            <a:ahLst/>
            <a:cxnLst/>
            <a:rect l="l" t="t" r="r" b="b"/>
            <a:pathLst>
              <a:path w="52367" h="78503">
                <a:moveTo>
                  <a:pt x="33808" y="0"/>
                </a:moveTo>
                <a:lnTo>
                  <a:pt x="27286" y="4363"/>
                </a:lnTo>
                <a:lnTo>
                  <a:pt x="21773" y="11991"/>
                </a:lnTo>
                <a:lnTo>
                  <a:pt x="17455" y="15264"/>
                </a:lnTo>
                <a:lnTo>
                  <a:pt x="14148" y="19628"/>
                </a:lnTo>
                <a:lnTo>
                  <a:pt x="10932" y="25073"/>
                </a:lnTo>
                <a:lnTo>
                  <a:pt x="8727" y="30528"/>
                </a:lnTo>
                <a:lnTo>
                  <a:pt x="6522" y="32710"/>
                </a:lnTo>
                <a:lnTo>
                  <a:pt x="4317" y="37074"/>
                </a:lnTo>
                <a:lnTo>
                  <a:pt x="3215" y="41428"/>
                </a:lnTo>
                <a:lnTo>
                  <a:pt x="2204" y="45792"/>
                </a:lnTo>
                <a:lnTo>
                  <a:pt x="1102" y="50156"/>
                </a:lnTo>
                <a:lnTo>
                  <a:pt x="0" y="53420"/>
                </a:lnTo>
                <a:lnTo>
                  <a:pt x="0" y="62147"/>
                </a:lnTo>
                <a:lnTo>
                  <a:pt x="1102" y="67593"/>
                </a:lnTo>
                <a:lnTo>
                  <a:pt x="3215" y="73048"/>
                </a:lnTo>
                <a:lnTo>
                  <a:pt x="7625" y="76321"/>
                </a:lnTo>
                <a:lnTo>
                  <a:pt x="14148" y="78503"/>
                </a:lnTo>
                <a:lnTo>
                  <a:pt x="15250" y="70866"/>
                </a:lnTo>
                <a:lnTo>
                  <a:pt x="19568" y="63238"/>
                </a:lnTo>
                <a:lnTo>
                  <a:pt x="23978" y="55602"/>
                </a:lnTo>
                <a:lnTo>
                  <a:pt x="31604" y="47974"/>
                </a:lnTo>
                <a:lnTo>
                  <a:pt x="37024" y="40337"/>
                </a:lnTo>
                <a:lnTo>
                  <a:pt x="43639" y="32710"/>
                </a:lnTo>
                <a:lnTo>
                  <a:pt x="47957" y="25073"/>
                </a:lnTo>
                <a:lnTo>
                  <a:pt x="52367" y="19628"/>
                </a:lnTo>
                <a:lnTo>
                  <a:pt x="52367" y="11991"/>
                </a:lnTo>
                <a:lnTo>
                  <a:pt x="50162" y="6545"/>
                </a:lnTo>
                <a:lnTo>
                  <a:pt x="46854" y="4363"/>
                </a:lnTo>
                <a:lnTo>
                  <a:pt x="43639" y="2181"/>
                </a:lnTo>
                <a:lnTo>
                  <a:pt x="39229" y="1090"/>
                </a:lnTo>
                <a:lnTo>
                  <a:pt x="33808" y="0"/>
                </a:lnTo>
                <a:close/>
              </a:path>
            </a:pathLst>
          </a:custGeom>
          <a:solidFill>
            <a:srgbClr val="F59E92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7" name="object 117"/>
          <p:cNvSpPr/>
          <p:nvPr/>
        </p:nvSpPr>
        <p:spPr>
          <a:xfrm>
            <a:off x="7839497" y="5945532"/>
            <a:ext cx="32798" cy="75230"/>
          </a:xfrm>
          <a:custGeom>
            <a:avLst/>
            <a:gdLst/>
            <a:ahLst/>
            <a:cxnLst/>
            <a:rect l="l" t="t" r="r" b="b"/>
            <a:pathLst>
              <a:path w="32798" h="75230">
                <a:moveTo>
                  <a:pt x="1102" y="26164"/>
                </a:moveTo>
                <a:lnTo>
                  <a:pt x="0" y="26164"/>
                </a:lnTo>
                <a:lnTo>
                  <a:pt x="0" y="31619"/>
                </a:lnTo>
                <a:lnTo>
                  <a:pt x="1102" y="37065"/>
                </a:lnTo>
                <a:lnTo>
                  <a:pt x="1102" y="42519"/>
                </a:lnTo>
                <a:lnTo>
                  <a:pt x="3307" y="50147"/>
                </a:lnTo>
                <a:lnTo>
                  <a:pt x="4409" y="55602"/>
                </a:lnTo>
                <a:lnTo>
                  <a:pt x="4409" y="62138"/>
                </a:lnTo>
                <a:lnTo>
                  <a:pt x="6614" y="75230"/>
                </a:lnTo>
                <a:lnTo>
                  <a:pt x="13137" y="71957"/>
                </a:lnTo>
                <a:lnTo>
                  <a:pt x="19660" y="69775"/>
                </a:lnTo>
                <a:lnTo>
                  <a:pt x="22968" y="65411"/>
                </a:lnTo>
                <a:lnTo>
                  <a:pt x="27286" y="63229"/>
                </a:lnTo>
                <a:lnTo>
                  <a:pt x="29490" y="57784"/>
                </a:lnTo>
                <a:lnTo>
                  <a:pt x="31695" y="53420"/>
                </a:lnTo>
                <a:lnTo>
                  <a:pt x="31695" y="47965"/>
                </a:lnTo>
                <a:lnTo>
                  <a:pt x="32798" y="43610"/>
                </a:lnTo>
                <a:lnTo>
                  <a:pt x="32063" y="39246"/>
                </a:lnTo>
                <a:lnTo>
                  <a:pt x="8727" y="39246"/>
                </a:lnTo>
                <a:lnTo>
                  <a:pt x="6614" y="37065"/>
                </a:lnTo>
                <a:lnTo>
                  <a:pt x="4409" y="34883"/>
                </a:lnTo>
                <a:lnTo>
                  <a:pt x="3307" y="30528"/>
                </a:lnTo>
                <a:lnTo>
                  <a:pt x="1102" y="26164"/>
                </a:lnTo>
                <a:close/>
              </a:path>
              <a:path w="32798" h="75230">
                <a:moveTo>
                  <a:pt x="21865" y="0"/>
                </a:moveTo>
                <a:lnTo>
                  <a:pt x="21865" y="16355"/>
                </a:lnTo>
                <a:lnTo>
                  <a:pt x="19660" y="19618"/>
                </a:lnTo>
                <a:lnTo>
                  <a:pt x="19660" y="23982"/>
                </a:lnTo>
                <a:lnTo>
                  <a:pt x="17455" y="27255"/>
                </a:lnTo>
                <a:lnTo>
                  <a:pt x="16445" y="32701"/>
                </a:lnTo>
                <a:lnTo>
                  <a:pt x="13137" y="37065"/>
                </a:lnTo>
                <a:lnTo>
                  <a:pt x="8727" y="39246"/>
                </a:lnTo>
                <a:lnTo>
                  <a:pt x="32063" y="39246"/>
                </a:lnTo>
                <a:lnTo>
                  <a:pt x="31695" y="37065"/>
                </a:lnTo>
                <a:lnTo>
                  <a:pt x="31695" y="32701"/>
                </a:lnTo>
                <a:lnTo>
                  <a:pt x="29490" y="26164"/>
                </a:lnTo>
                <a:lnTo>
                  <a:pt x="29490" y="20709"/>
                </a:lnTo>
                <a:lnTo>
                  <a:pt x="27286" y="14173"/>
                </a:lnTo>
                <a:lnTo>
                  <a:pt x="25172" y="9809"/>
                </a:lnTo>
                <a:lnTo>
                  <a:pt x="24070" y="4354"/>
                </a:lnTo>
                <a:lnTo>
                  <a:pt x="2186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8" name="object 118"/>
          <p:cNvSpPr/>
          <p:nvPr/>
        </p:nvSpPr>
        <p:spPr>
          <a:xfrm>
            <a:off x="8786332" y="5952069"/>
            <a:ext cx="267256" cy="202789"/>
          </a:xfrm>
          <a:custGeom>
            <a:avLst/>
            <a:gdLst/>
            <a:ahLst/>
            <a:cxnLst/>
            <a:rect l="l" t="t" r="r" b="b"/>
            <a:pathLst>
              <a:path w="267256" h="202789">
                <a:moveTo>
                  <a:pt x="57879" y="69775"/>
                </a:moveTo>
                <a:lnTo>
                  <a:pt x="45844" y="69775"/>
                </a:lnTo>
                <a:lnTo>
                  <a:pt x="40423" y="71957"/>
                </a:lnTo>
                <a:lnTo>
                  <a:pt x="34911" y="75230"/>
                </a:lnTo>
                <a:lnTo>
                  <a:pt x="29490" y="81776"/>
                </a:lnTo>
                <a:lnTo>
                  <a:pt x="18558" y="85039"/>
                </a:lnTo>
                <a:lnTo>
                  <a:pt x="10932" y="90494"/>
                </a:lnTo>
                <a:lnTo>
                  <a:pt x="5512" y="94858"/>
                </a:lnTo>
                <a:lnTo>
                  <a:pt x="2204" y="99213"/>
                </a:lnTo>
                <a:lnTo>
                  <a:pt x="0" y="103576"/>
                </a:lnTo>
                <a:lnTo>
                  <a:pt x="0" y="115568"/>
                </a:lnTo>
                <a:lnTo>
                  <a:pt x="2204" y="126477"/>
                </a:lnTo>
                <a:lnTo>
                  <a:pt x="4409" y="133014"/>
                </a:lnTo>
                <a:lnTo>
                  <a:pt x="6614" y="143914"/>
                </a:lnTo>
                <a:lnTo>
                  <a:pt x="6614" y="157006"/>
                </a:lnTo>
                <a:lnTo>
                  <a:pt x="4409" y="161360"/>
                </a:lnTo>
                <a:lnTo>
                  <a:pt x="1102" y="168997"/>
                </a:lnTo>
                <a:lnTo>
                  <a:pt x="9830" y="171179"/>
                </a:lnTo>
                <a:lnTo>
                  <a:pt x="19660" y="174443"/>
                </a:lnTo>
                <a:lnTo>
                  <a:pt x="28388" y="179898"/>
                </a:lnTo>
                <a:lnTo>
                  <a:pt x="39321" y="184261"/>
                </a:lnTo>
                <a:lnTo>
                  <a:pt x="48049" y="187525"/>
                </a:lnTo>
                <a:lnTo>
                  <a:pt x="58890" y="191889"/>
                </a:lnTo>
                <a:lnTo>
                  <a:pt x="68720" y="195162"/>
                </a:lnTo>
                <a:lnTo>
                  <a:pt x="79653" y="199526"/>
                </a:lnTo>
                <a:lnTo>
                  <a:pt x="89483" y="200617"/>
                </a:lnTo>
                <a:lnTo>
                  <a:pt x="99313" y="202789"/>
                </a:lnTo>
                <a:lnTo>
                  <a:pt x="109144" y="201698"/>
                </a:lnTo>
                <a:lnTo>
                  <a:pt x="118882" y="201698"/>
                </a:lnTo>
                <a:lnTo>
                  <a:pt x="128712" y="197344"/>
                </a:lnTo>
                <a:lnTo>
                  <a:pt x="137440" y="192980"/>
                </a:lnTo>
                <a:lnTo>
                  <a:pt x="146168" y="187525"/>
                </a:lnTo>
                <a:lnTo>
                  <a:pt x="154896" y="178807"/>
                </a:lnTo>
                <a:lnTo>
                  <a:pt x="160408" y="170088"/>
                </a:lnTo>
                <a:lnTo>
                  <a:pt x="175659" y="154824"/>
                </a:lnTo>
                <a:lnTo>
                  <a:pt x="184387" y="147187"/>
                </a:lnTo>
                <a:lnTo>
                  <a:pt x="192012" y="139560"/>
                </a:lnTo>
                <a:lnTo>
                  <a:pt x="209468" y="124295"/>
                </a:lnTo>
                <a:lnTo>
                  <a:pt x="218196" y="117750"/>
                </a:lnTo>
                <a:lnTo>
                  <a:pt x="223913" y="111213"/>
                </a:lnTo>
                <a:lnTo>
                  <a:pt x="137440" y="111213"/>
                </a:lnTo>
                <a:lnTo>
                  <a:pt x="132020" y="109031"/>
                </a:lnTo>
                <a:lnTo>
                  <a:pt x="128712" y="105758"/>
                </a:lnTo>
                <a:lnTo>
                  <a:pt x="124394" y="100303"/>
                </a:lnTo>
                <a:lnTo>
                  <a:pt x="121087" y="92676"/>
                </a:lnTo>
                <a:lnTo>
                  <a:pt x="108041" y="92676"/>
                </a:lnTo>
                <a:lnTo>
                  <a:pt x="101518" y="90494"/>
                </a:lnTo>
                <a:lnTo>
                  <a:pt x="96006" y="88312"/>
                </a:lnTo>
                <a:lnTo>
                  <a:pt x="90585" y="85039"/>
                </a:lnTo>
                <a:lnTo>
                  <a:pt x="85073" y="81776"/>
                </a:lnTo>
                <a:lnTo>
                  <a:pt x="78550" y="79594"/>
                </a:lnTo>
                <a:lnTo>
                  <a:pt x="74232" y="77412"/>
                </a:lnTo>
                <a:lnTo>
                  <a:pt x="68720" y="74139"/>
                </a:lnTo>
                <a:lnTo>
                  <a:pt x="57879" y="69775"/>
                </a:lnTo>
                <a:close/>
              </a:path>
              <a:path w="267256" h="202789">
                <a:moveTo>
                  <a:pt x="142953" y="0"/>
                </a:moveTo>
                <a:lnTo>
                  <a:pt x="136338" y="2181"/>
                </a:lnTo>
                <a:lnTo>
                  <a:pt x="132020" y="4363"/>
                </a:lnTo>
                <a:lnTo>
                  <a:pt x="127610" y="6545"/>
                </a:lnTo>
                <a:lnTo>
                  <a:pt x="125497" y="8727"/>
                </a:lnTo>
                <a:lnTo>
                  <a:pt x="122190" y="14173"/>
                </a:lnTo>
                <a:lnTo>
                  <a:pt x="122190" y="19628"/>
                </a:lnTo>
                <a:lnTo>
                  <a:pt x="124394" y="23991"/>
                </a:lnTo>
                <a:lnTo>
                  <a:pt x="128712" y="29437"/>
                </a:lnTo>
                <a:lnTo>
                  <a:pt x="134225" y="34892"/>
                </a:lnTo>
                <a:lnTo>
                  <a:pt x="138543" y="37074"/>
                </a:lnTo>
                <a:lnTo>
                  <a:pt x="142953" y="40337"/>
                </a:lnTo>
                <a:lnTo>
                  <a:pt x="150578" y="43610"/>
                </a:lnTo>
                <a:lnTo>
                  <a:pt x="157101" y="47974"/>
                </a:lnTo>
                <a:lnTo>
                  <a:pt x="165829" y="51247"/>
                </a:lnTo>
                <a:lnTo>
                  <a:pt x="173454" y="56693"/>
                </a:lnTo>
                <a:lnTo>
                  <a:pt x="181080" y="59966"/>
                </a:lnTo>
                <a:lnTo>
                  <a:pt x="187603" y="64329"/>
                </a:lnTo>
                <a:lnTo>
                  <a:pt x="193115" y="67602"/>
                </a:lnTo>
                <a:lnTo>
                  <a:pt x="197433" y="71957"/>
                </a:lnTo>
                <a:lnTo>
                  <a:pt x="190910" y="73048"/>
                </a:lnTo>
                <a:lnTo>
                  <a:pt x="185489" y="76321"/>
                </a:lnTo>
                <a:lnTo>
                  <a:pt x="178967" y="79594"/>
                </a:lnTo>
                <a:lnTo>
                  <a:pt x="173454" y="85039"/>
                </a:lnTo>
                <a:lnTo>
                  <a:pt x="168034" y="89403"/>
                </a:lnTo>
                <a:lnTo>
                  <a:pt x="163624" y="93767"/>
                </a:lnTo>
                <a:lnTo>
                  <a:pt x="159306" y="98131"/>
                </a:lnTo>
                <a:lnTo>
                  <a:pt x="154896" y="103576"/>
                </a:lnTo>
                <a:lnTo>
                  <a:pt x="150578" y="106849"/>
                </a:lnTo>
                <a:lnTo>
                  <a:pt x="145066" y="110122"/>
                </a:lnTo>
                <a:lnTo>
                  <a:pt x="140748" y="110122"/>
                </a:lnTo>
                <a:lnTo>
                  <a:pt x="137440" y="111213"/>
                </a:lnTo>
                <a:lnTo>
                  <a:pt x="223913" y="111213"/>
                </a:lnTo>
                <a:lnTo>
                  <a:pt x="225821" y="109031"/>
                </a:lnTo>
                <a:lnTo>
                  <a:pt x="233447" y="101394"/>
                </a:lnTo>
                <a:lnTo>
                  <a:pt x="239970" y="93767"/>
                </a:lnTo>
                <a:lnTo>
                  <a:pt x="247687" y="86130"/>
                </a:lnTo>
                <a:lnTo>
                  <a:pt x="258528" y="70866"/>
                </a:lnTo>
                <a:lnTo>
                  <a:pt x="262938" y="63238"/>
                </a:lnTo>
                <a:lnTo>
                  <a:pt x="267256" y="55602"/>
                </a:lnTo>
                <a:lnTo>
                  <a:pt x="258528" y="51247"/>
                </a:lnTo>
                <a:lnTo>
                  <a:pt x="252005" y="49065"/>
                </a:lnTo>
                <a:lnTo>
                  <a:pt x="206161" y="26164"/>
                </a:lnTo>
                <a:lnTo>
                  <a:pt x="197433" y="20719"/>
                </a:lnTo>
                <a:lnTo>
                  <a:pt x="189807" y="17446"/>
                </a:lnTo>
                <a:lnTo>
                  <a:pt x="182182" y="13082"/>
                </a:lnTo>
                <a:lnTo>
                  <a:pt x="174557" y="9818"/>
                </a:lnTo>
                <a:lnTo>
                  <a:pt x="165829" y="6545"/>
                </a:lnTo>
                <a:lnTo>
                  <a:pt x="158203" y="3272"/>
                </a:lnTo>
                <a:lnTo>
                  <a:pt x="150578" y="1090"/>
                </a:lnTo>
                <a:lnTo>
                  <a:pt x="142953" y="0"/>
                </a:lnTo>
                <a:close/>
              </a:path>
            </a:pathLst>
          </a:custGeom>
          <a:solidFill>
            <a:srgbClr val="FFFFC2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9" name="object 119"/>
          <p:cNvSpPr/>
          <p:nvPr/>
        </p:nvSpPr>
        <p:spPr>
          <a:xfrm>
            <a:off x="7644278" y="5955342"/>
            <a:ext cx="16362" cy="92676"/>
          </a:xfrm>
          <a:custGeom>
            <a:avLst/>
            <a:gdLst/>
            <a:ahLst/>
            <a:cxnLst/>
            <a:rect l="l" t="t" r="r" b="b"/>
            <a:pathLst>
              <a:path w="16362" h="92676">
                <a:moveTo>
                  <a:pt x="15278" y="0"/>
                </a:moveTo>
                <a:lnTo>
                  <a:pt x="13091" y="4363"/>
                </a:lnTo>
                <a:lnTo>
                  <a:pt x="10914" y="9809"/>
                </a:lnTo>
                <a:lnTo>
                  <a:pt x="9821" y="15264"/>
                </a:lnTo>
                <a:lnTo>
                  <a:pt x="7634" y="22891"/>
                </a:lnTo>
                <a:lnTo>
                  <a:pt x="5457" y="28346"/>
                </a:lnTo>
                <a:lnTo>
                  <a:pt x="4363" y="34892"/>
                </a:lnTo>
                <a:lnTo>
                  <a:pt x="2186" y="41428"/>
                </a:lnTo>
                <a:lnTo>
                  <a:pt x="2186" y="47974"/>
                </a:lnTo>
                <a:lnTo>
                  <a:pt x="0" y="53420"/>
                </a:lnTo>
                <a:lnTo>
                  <a:pt x="0" y="65420"/>
                </a:lnTo>
                <a:lnTo>
                  <a:pt x="1093" y="70866"/>
                </a:lnTo>
                <a:lnTo>
                  <a:pt x="1093" y="76321"/>
                </a:lnTo>
                <a:lnTo>
                  <a:pt x="2186" y="81766"/>
                </a:lnTo>
                <a:lnTo>
                  <a:pt x="6550" y="92676"/>
                </a:lnTo>
                <a:lnTo>
                  <a:pt x="5457" y="87221"/>
                </a:lnTo>
                <a:lnTo>
                  <a:pt x="5457" y="75230"/>
                </a:lnTo>
                <a:lnTo>
                  <a:pt x="6550" y="70866"/>
                </a:lnTo>
                <a:lnTo>
                  <a:pt x="7634" y="64329"/>
                </a:lnTo>
                <a:lnTo>
                  <a:pt x="9821" y="53420"/>
                </a:lnTo>
                <a:lnTo>
                  <a:pt x="11998" y="47974"/>
                </a:lnTo>
                <a:lnTo>
                  <a:pt x="11998" y="41428"/>
                </a:lnTo>
                <a:lnTo>
                  <a:pt x="14185" y="34892"/>
                </a:lnTo>
                <a:lnTo>
                  <a:pt x="14185" y="29437"/>
                </a:lnTo>
                <a:lnTo>
                  <a:pt x="16362" y="23982"/>
                </a:lnTo>
                <a:lnTo>
                  <a:pt x="16362" y="11991"/>
                </a:lnTo>
                <a:lnTo>
                  <a:pt x="15278" y="4363"/>
                </a:lnTo>
                <a:lnTo>
                  <a:pt x="1527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0" name="object 120"/>
          <p:cNvSpPr/>
          <p:nvPr/>
        </p:nvSpPr>
        <p:spPr>
          <a:xfrm>
            <a:off x="7687917" y="5974970"/>
            <a:ext cx="15269" cy="126468"/>
          </a:xfrm>
          <a:custGeom>
            <a:avLst/>
            <a:gdLst/>
            <a:ahLst/>
            <a:cxnLst/>
            <a:rect l="l" t="t" r="r" b="b"/>
            <a:pathLst>
              <a:path w="15269" h="126468">
                <a:moveTo>
                  <a:pt x="5448" y="0"/>
                </a:moveTo>
                <a:lnTo>
                  <a:pt x="3270" y="5445"/>
                </a:lnTo>
                <a:lnTo>
                  <a:pt x="2177" y="11991"/>
                </a:lnTo>
                <a:lnTo>
                  <a:pt x="0" y="17436"/>
                </a:lnTo>
                <a:lnTo>
                  <a:pt x="0" y="59966"/>
                </a:lnTo>
                <a:lnTo>
                  <a:pt x="1084" y="64320"/>
                </a:lnTo>
                <a:lnTo>
                  <a:pt x="2177" y="70866"/>
                </a:lnTo>
                <a:lnTo>
                  <a:pt x="2177" y="76312"/>
                </a:lnTo>
                <a:lnTo>
                  <a:pt x="4363" y="81766"/>
                </a:lnTo>
                <a:lnTo>
                  <a:pt x="4363" y="87221"/>
                </a:lnTo>
                <a:lnTo>
                  <a:pt x="6541" y="92667"/>
                </a:lnTo>
                <a:lnTo>
                  <a:pt x="6541" y="98122"/>
                </a:lnTo>
                <a:lnTo>
                  <a:pt x="8718" y="102485"/>
                </a:lnTo>
                <a:lnTo>
                  <a:pt x="9811" y="107931"/>
                </a:lnTo>
                <a:lnTo>
                  <a:pt x="11998" y="113386"/>
                </a:lnTo>
                <a:lnTo>
                  <a:pt x="11998" y="117750"/>
                </a:lnTo>
                <a:lnTo>
                  <a:pt x="14175" y="122104"/>
                </a:lnTo>
                <a:lnTo>
                  <a:pt x="15269" y="126468"/>
                </a:lnTo>
                <a:lnTo>
                  <a:pt x="15269" y="121013"/>
                </a:lnTo>
                <a:lnTo>
                  <a:pt x="13082" y="115568"/>
                </a:lnTo>
                <a:lnTo>
                  <a:pt x="13082" y="111204"/>
                </a:lnTo>
                <a:lnTo>
                  <a:pt x="11998" y="104667"/>
                </a:lnTo>
                <a:lnTo>
                  <a:pt x="11998" y="88312"/>
                </a:lnTo>
                <a:lnTo>
                  <a:pt x="10905" y="82857"/>
                </a:lnTo>
                <a:lnTo>
                  <a:pt x="10905" y="45792"/>
                </a:lnTo>
                <a:lnTo>
                  <a:pt x="9811" y="39246"/>
                </a:lnTo>
                <a:lnTo>
                  <a:pt x="9811" y="20709"/>
                </a:lnTo>
                <a:lnTo>
                  <a:pt x="7634" y="15264"/>
                </a:lnTo>
                <a:lnTo>
                  <a:pt x="6541" y="9809"/>
                </a:lnTo>
                <a:lnTo>
                  <a:pt x="6541" y="5445"/>
                </a:lnTo>
                <a:lnTo>
                  <a:pt x="544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1" name="object 121"/>
          <p:cNvSpPr/>
          <p:nvPr/>
        </p:nvSpPr>
        <p:spPr>
          <a:xfrm>
            <a:off x="7726090" y="5974970"/>
            <a:ext cx="26183" cy="128650"/>
          </a:xfrm>
          <a:custGeom>
            <a:avLst/>
            <a:gdLst/>
            <a:ahLst/>
            <a:cxnLst/>
            <a:rect l="l" t="t" r="r" b="b"/>
            <a:pathLst>
              <a:path w="26183" h="128650">
                <a:moveTo>
                  <a:pt x="11998" y="0"/>
                </a:moveTo>
                <a:lnTo>
                  <a:pt x="7634" y="3263"/>
                </a:lnTo>
                <a:lnTo>
                  <a:pt x="4363" y="7627"/>
                </a:lnTo>
                <a:lnTo>
                  <a:pt x="2186" y="13082"/>
                </a:lnTo>
                <a:lnTo>
                  <a:pt x="1093" y="18527"/>
                </a:lnTo>
                <a:lnTo>
                  <a:pt x="0" y="22891"/>
                </a:lnTo>
                <a:lnTo>
                  <a:pt x="0" y="34883"/>
                </a:lnTo>
                <a:lnTo>
                  <a:pt x="2186" y="41428"/>
                </a:lnTo>
                <a:lnTo>
                  <a:pt x="2186" y="47965"/>
                </a:lnTo>
                <a:lnTo>
                  <a:pt x="5457" y="67593"/>
                </a:lnTo>
                <a:lnTo>
                  <a:pt x="5457" y="74139"/>
                </a:lnTo>
                <a:lnTo>
                  <a:pt x="6550" y="81766"/>
                </a:lnTo>
                <a:lnTo>
                  <a:pt x="5457" y="88312"/>
                </a:lnTo>
                <a:lnTo>
                  <a:pt x="4363" y="95940"/>
                </a:lnTo>
                <a:lnTo>
                  <a:pt x="0" y="102485"/>
                </a:lnTo>
                <a:lnTo>
                  <a:pt x="17455" y="128650"/>
                </a:lnTo>
                <a:lnTo>
                  <a:pt x="22912" y="128650"/>
                </a:lnTo>
                <a:lnTo>
                  <a:pt x="25090" y="126468"/>
                </a:lnTo>
                <a:lnTo>
                  <a:pt x="26183" y="123195"/>
                </a:lnTo>
                <a:lnTo>
                  <a:pt x="25090" y="118841"/>
                </a:lnTo>
                <a:lnTo>
                  <a:pt x="21819" y="114477"/>
                </a:lnTo>
                <a:lnTo>
                  <a:pt x="19633" y="106840"/>
                </a:lnTo>
                <a:lnTo>
                  <a:pt x="18549" y="99213"/>
                </a:lnTo>
                <a:lnTo>
                  <a:pt x="17455" y="92667"/>
                </a:lnTo>
                <a:lnTo>
                  <a:pt x="17455" y="70866"/>
                </a:lnTo>
                <a:lnTo>
                  <a:pt x="18549" y="64320"/>
                </a:lnTo>
                <a:lnTo>
                  <a:pt x="19633" y="56693"/>
                </a:lnTo>
                <a:lnTo>
                  <a:pt x="19633" y="28346"/>
                </a:lnTo>
                <a:lnTo>
                  <a:pt x="17455" y="20709"/>
                </a:lnTo>
                <a:lnTo>
                  <a:pt x="17455" y="14173"/>
                </a:lnTo>
                <a:lnTo>
                  <a:pt x="15269" y="7627"/>
                </a:lnTo>
                <a:lnTo>
                  <a:pt x="1199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2" name="object 122"/>
          <p:cNvSpPr/>
          <p:nvPr/>
        </p:nvSpPr>
        <p:spPr>
          <a:xfrm>
            <a:off x="8419854" y="5992407"/>
            <a:ext cx="30501" cy="42529"/>
          </a:xfrm>
          <a:custGeom>
            <a:avLst/>
            <a:gdLst/>
            <a:ahLst/>
            <a:cxnLst/>
            <a:rect l="l" t="t" r="r" b="b"/>
            <a:pathLst>
              <a:path w="30501" h="42529">
                <a:moveTo>
                  <a:pt x="30501" y="0"/>
                </a:moveTo>
                <a:lnTo>
                  <a:pt x="25081" y="1090"/>
                </a:lnTo>
                <a:lnTo>
                  <a:pt x="19660" y="3272"/>
                </a:lnTo>
                <a:lnTo>
                  <a:pt x="15250" y="5454"/>
                </a:lnTo>
                <a:lnTo>
                  <a:pt x="9830" y="8727"/>
                </a:lnTo>
                <a:lnTo>
                  <a:pt x="5420" y="10909"/>
                </a:lnTo>
                <a:lnTo>
                  <a:pt x="3307" y="15264"/>
                </a:lnTo>
                <a:lnTo>
                  <a:pt x="1102" y="19628"/>
                </a:lnTo>
                <a:lnTo>
                  <a:pt x="0" y="23991"/>
                </a:lnTo>
                <a:lnTo>
                  <a:pt x="0" y="28355"/>
                </a:lnTo>
                <a:lnTo>
                  <a:pt x="3307" y="33801"/>
                </a:lnTo>
                <a:lnTo>
                  <a:pt x="7625" y="38165"/>
                </a:lnTo>
                <a:lnTo>
                  <a:pt x="15250" y="42529"/>
                </a:lnTo>
                <a:lnTo>
                  <a:pt x="15250" y="37074"/>
                </a:lnTo>
                <a:lnTo>
                  <a:pt x="18558" y="31619"/>
                </a:lnTo>
                <a:lnTo>
                  <a:pt x="19660" y="27264"/>
                </a:lnTo>
                <a:lnTo>
                  <a:pt x="21773" y="22900"/>
                </a:lnTo>
                <a:lnTo>
                  <a:pt x="22876" y="18537"/>
                </a:lnTo>
                <a:lnTo>
                  <a:pt x="25081" y="14173"/>
                </a:lnTo>
                <a:lnTo>
                  <a:pt x="28388" y="6545"/>
                </a:lnTo>
                <a:lnTo>
                  <a:pt x="3050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3" name="object 123"/>
          <p:cNvSpPr/>
          <p:nvPr/>
        </p:nvSpPr>
        <p:spPr>
          <a:xfrm>
            <a:off x="8444935" y="6010944"/>
            <a:ext cx="17455" cy="28346"/>
          </a:xfrm>
          <a:custGeom>
            <a:avLst/>
            <a:gdLst/>
            <a:ahLst/>
            <a:cxnLst/>
            <a:rect l="l" t="t" r="r" b="b"/>
            <a:pathLst>
              <a:path w="17455" h="28346">
                <a:moveTo>
                  <a:pt x="17455" y="0"/>
                </a:moveTo>
                <a:lnTo>
                  <a:pt x="10932" y="6545"/>
                </a:lnTo>
                <a:lnTo>
                  <a:pt x="6522" y="13082"/>
                </a:lnTo>
                <a:lnTo>
                  <a:pt x="2204" y="19628"/>
                </a:lnTo>
                <a:lnTo>
                  <a:pt x="0" y="26164"/>
                </a:lnTo>
                <a:lnTo>
                  <a:pt x="0" y="28346"/>
                </a:lnTo>
                <a:lnTo>
                  <a:pt x="5420" y="20719"/>
                </a:lnTo>
                <a:lnTo>
                  <a:pt x="9830" y="13082"/>
                </a:lnTo>
                <a:lnTo>
                  <a:pt x="14148" y="5454"/>
                </a:lnTo>
                <a:lnTo>
                  <a:pt x="1745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4" name="object 124"/>
          <p:cNvSpPr/>
          <p:nvPr/>
        </p:nvSpPr>
        <p:spPr>
          <a:xfrm>
            <a:off x="8510348" y="6020763"/>
            <a:ext cx="20763" cy="136278"/>
          </a:xfrm>
          <a:custGeom>
            <a:avLst/>
            <a:gdLst/>
            <a:ahLst/>
            <a:cxnLst/>
            <a:rect l="l" t="t" r="r" b="b"/>
            <a:pathLst>
              <a:path w="20763" h="136278">
                <a:moveTo>
                  <a:pt x="8727" y="0"/>
                </a:moveTo>
                <a:lnTo>
                  <a:pt x="5512" y="3263"/>
                </a:lnTo>
                <a:lnTo>
                  <a:pt x="5512" y="8718"/>
                </a:lnTo>
                <a:lnTo>
                  <a:pt x="4409" y="13082"/>
                </a:lnTo>
                <a:lnTo>
                  <a:pt x="3307" y="18527"/>
                </a:lnTo>
                <a:lnTo>
                  <a:pt x="5512" y="23982"/>
                </a:lnTo>
                <a:lnTo>
                  <a:pt x="7717" y="31610"/>
                </a:lnTo>
                <a:lnTo>
                  <a:pt x="7717" y="39246"/>
                </a:lnTo>
                <a:lnTo>
                  <a:pt x="8727" y="47965"/>
                </a:lnTo>
                <a:lnTo>
                  <a:pt x="6614" y="56693"/>
                </a:lnTo>
                <a:lnTo>
                  <a:pt x="6614" y="65411"/>
                </a:lnTo>
                <a:lnTo>
                  <a:pt x="4409" y="75221"/>
                </a:lnTo>
                <a:lnTo>
                  <a:pt x="3307" y="83948"/>
                </a:lnTo>
                <a:lnTo>
                  <a:pt x="1102" y="92667"/>
                </a:lnTo>
                <a:lnTo>
                  <a:pt x="1102" y="101394"/>
                </a:lnTo>
                <a:lnTo>
                  <a:pt x="0" y="109022"/>
                </a:lnTo>
                <a:lnTo>
                  <a:pt x="1102" y="116659"/>
                </a:lnTo>
                <a:lnTo>
                  <a:pt x="1102" y="122104"/>
                </a:lnTo>
                <a:lnTo>
                  <a:pt x="4409" y="127559"/>
                </a:lnTo>
                <a:lnTo>
                  <a:pt x="8727" y="131923"/>
                </a:lnTo>
                <a:lnTo>
                  <a:pt x="14240" y="136278"/>
                </a:lnTo>
                <a:lnTo>
                  <a:pt x="16445" y="127559"/>
                </a:lnTo>
                <a:lnTo>
                  <a:pt x="17455" y="118831"/>
                </a:lnTo>
                <a:lnTo>
                  <a:pt x="18558" y="111204"/>
                </a:lnTo>
                <a:lnTo>
                  <a:pt x="19660" y="102485"/>
                </a:lnTo>
                <a:lnTo>
                  <a:pt x="19660" y="92667"/>
                </a:lnTo>
                <a:lnTo>
                  <a:pt x="20763" y="85039"/>
                </a:lnTo>
                <a:lnTo>
                  <a:pt x="20763" y="67593"/>
                </a:lnTo>
                <a:lnTo>
                  <a:pt x="18558" y="57784"/>
                </a:lnTo>
                <a:lnTo>
                  <a:pt x="17455" y="49056"/>
                </a:lnTo>
                <a:lnTo>
                  <a:pt x="16445" y="40337"/>
                </a:lnTo>
                <a:lnTo>
                  <a:pt x="15342" y="31610"/>
                </a:lnTo>
                <a:lnTo>
                  <a:pt x="13137" y="22891"/>
                </a:lnTo>
                <a:lnTo>
                  <a:pt x="10932" y="15255"/>
                </a:lnTo>
                <a:lnTo>
                  <a:pt x="9830" y="6536"/>
                </a:lnTo>
                <a:lnTo>
                  <a:pt x="872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5" name="object 125"/>
          <p:cNvSpPr/>
          <p:nvPr/>
        </p:nvSpPr>
        <p:spPr>
          <a:xfrm>
            <a:off x="7635559" y="6052373"/>
            <a:ext cx="37079" cy="139560"/>
          </a:xfrm>
          <a:custGeom>
            <a:avLst/>
            <a:gdLst/>
            <a:ahLst/>
            <a:cxnLst/>
            <a:rect l="l" t="t" r="r" b="b"/>
            <a:pathLst>
              <a:path w="37079" h="139560">
                <a:moveTo>
                  <a:pt x="28360" y="0"/>
                </a:moveTo>
                <a:lnTo>
                  <a:pt x="23996" y="5454"/>
                </a:lnTo>
                <a:lnTo>
                  <a:pt x="21810" y="10909"/>
                </a:lnTo>
                <a:lnTo>
                  <a:pt x="20717" y="17446"/>
                </a:lnTo>
                <a:lnTo>
                  <a:pt x="20717" y="49065"/>
                </a:lnTo>
                <a:lnTo>
                  <a:pt x="18539" y="57784"/>
                </a:lnTo>
                <a:lnTo>
                  <a:pt x="22903" y="73048"/>
                </a:lnTo>
                <a:lnTo>
                  <a:pt x="21810" y="79594"/>
                </a:lnTo>
                <a:lnTo>
                  <a:pt x="20717" y="87221"/>
                </a:lnTo>
                <a:lnTo>
                  <a:pt x="10905" y="103576"/>
                </a:lnTo>
                <a:lnTo>
                  <a:pt x="7634" y="110122"/>
                </a:lnTo>
                <a:lnTo>
                  <a:pt x="2177" y="117750"/>
                </a:lnTo>
                <a:lnTo>
                  <a:pt x="0" y="125386"/>
                </a:lnTo>
                <a:lnTo>
                  <a:pt x="1084" y="131923"/>
                </a:lnTo>
                <a:lnTo>
                  <a:pt x="7634" y="139560"/>
                </a:lnTo>
                <a:lnTo>
                  <a:pt x="18539" y="124295"/>
                </a:lnTo>
                <a:lnTo>
                  <a:pt x="22903" y="115577"/>
                </a:lnTo>
                <a:lnTo>
                  <a:pt x="28360" y="107940"/>
                </a:lnTo>
                <a:lnTo>
                  <a:pt x="30538" y="100313"/>
                </a:lnTo>
                <a:lnTo>
                  <a:pt x="33808" y="91585"/>
                </a:lnTo>
                <a:lnTo>
                  <a:pt x="34902" y="82866"/>
                </a:lnTo>
                <a:lnTo>
                  <a:pt x="37079" y="74139"/>
                </a:lnTo>
                <a:lnTo>
                  <a:pt x="37079" y="56702"/>
                </a:lnTo>
                <a:lnTo>
                  <a:pt x="35995" y="46883"/>
                </a:lnTo>
                <a:lnTo>
                  <a:pt x="35995" y="38165"/>
                </a:lnTo>
                <a:lnTo>
                  <a:pt x="33808" y="28346"/>
                </a:lnTo>
                <a:lnTo>
                  <a:pt x="32715" y="18537"/>
                </a:lnTo>
                <a:lnTo>
                  <a:pt x="30538" y="8727"/>
                </a:lnTo>
                <a:lnTo>
                  <a:pt x="2836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6" name="object 126"/>
          <p:cNvSpPr/>
          <p:nvPr/>
        </p:nvSpPr>
        <p:spPr>
          <a:xfrm>
            <a:off x="7789335" y="6052373"/>
            <a:ext cx="6614" cy="13082"/>
          </a:xfrm>
          <a:custGeom>
            <a:avLst/>
            <a:gdLst/>
            <a:ahLst/>
            <a:cxnLst/>
            <a:rect l="l" t="t" r="r" b="b"/>
            <a:pathLst>
              <a:path w="6614" h="13082">
                <a:moveTo>
                  <a:pt x="5512" y="0"/>
                </a:moveTo>
                <a:lnTo>
                  <a:pt x="1102" y="0"/>
                </a:lnTo>
                <a:lnTo>
                  <a:pt x="0" y="3272"/>
                </a:lnTo>
                <a:lnTo>
                  <a:pt x="0" y="8727"/>
                </a:lnTo>
                <a:lnTo>
                  <a:pt x="2204" y="13082"/>
                </a:lnTo>
                <a:lnTo>
                  <a:pt x="6614" y="10909"/>
                </a:lnTo>
                <a:lnTo>
                  <a:pt x="6614" y="5454"/>
                </a:lnTo>
                <a:lnTo>
                  <a:pt x="551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7" name="object 127"/>
          <p:cNvSpPr/>
          <p:nvPr/>
        </p:nvSpPr>
        <p:spPr>
          <a:xfrm>
            <a:off x="8442730" y="6052373"/>
            <a:ext cx="29490" cy="89403"/>
          </a:xfrm>
          <a:custGeom>
            <a:avLst/>
            <a:gdLst/>
            <a:ahLst/>
            <a:cxnLst/>
            <a:rect l="l" t="t" r="r" b="b"/>
            <a:pathLst>
              <a:path w="29490" h="89403">
                <a:moveTo>
                  <a:pt x="29490" y="0"/>
                </a:moveTo>
                <a:lnTo>
                  <a:pt x="23978" y="0"/>
                </a:lnTo>
                <a:lnTo>
                  <a:pt x="17455" y="3272"/>
                </a:lnTo>
                <a:lnTo>
                  <a:pt x="1102" y="30528"/>
                </a:lnTo>
                <a:lnTo>
                  <a:pt x="0" y="35983"/>
                </a:lnTo>
                <a:lnTo>
                  <a:pt x="0" y="55611"/>
                </a:lnTo>
                <a:lnTo>
                  <a:pt x="1102" y="61056"/>
                </a:lnTo>
                <a:lnTo>
                  <a:pt x="2204" y="67602"/>
                </a:lnTo>
                <a:lnTo>
                  <a:pt x="4409" y="78503"/>
                </a:lnTo>
                <a:lnTo>
                  <a:pt x="6614" y="83957"/>
                </a:lnTo>
                <a:lnTo>
                  <a:pt x="8727" y="89403"/>
                </a:lnTo>
                <a:lnTo>
                  <a:pt x="9830" y="82866"/>
                </a:lnTo>
                <a:lnTo>
                  <a:pt x="13137" y="66511"/>
                </a:lnTo>
                <a:lnTo>
                  <a:pt x="14240" y="59966"/>
                </a:lnTo>
                <a:lnTo>
                  <a:pt x="15250" y="55611"/>
                </a:lnTo>
                <a:lnTo>
                  <a:pt x="17455" y="49065"/>
                </a:lnTo>
                <a:lnTo>
                  <a:pt x="18558" y="44701"/>
                </a:lnTo>
                <a:lnTo>
                  <a:pt x="19660" y="38165"/>
                </a:lnTo>
                <a:lnTo>
                  <a:pt x="20763" y="33801"/>
                </a:lnTo>
                <a:lnTo>
                  <a:pt x="22968" y="22900"/>
                </a:lnTo>
                <a:lnTo>
                  <a:pt x="23978" y="16355"/>
                </a:lnTo>
                <a:lnTo>
                  <a:pt x="26183" y="10909"/>
                </a:lnTo>
                <a:lnTo>
                  <a:pt x="27286" y="5454"/>
                </a:lnTo>
                <a:lnTo>
                  <a:pt x="2949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8" name="object 128"/>
          <p:cNvSpPr/>
          <p:nvPr/>
        </p:nvSpPr>
        <p:spPr>
          <a:xfrm>
            <a:off x="8893271" y="6066546"/>
            <a:ext cx="196330" cy="278024"/>
          </a:xfrm>
          <a:custGeom>
            <a:avLst/>
            <a:gdLst/>
            <a:ahLst/>
            <a:cxnLst/>
            <a:rect l="l" t="t" r="r" b="b"/>
            <a:pathLst>
              <a:path w="196330" h="278024">
                <a:moveTo>
                  <a:pt x="159214" y="0"/>
                </a:moveTo>
                <a:lnTo>
                  <a:pt x="146168" y="2181"/>
                </a:lnTo>
                <a:lnTo>
                  <a:pt x="140748" y="8727"/>
                </a:lnTo>
                <a:lnTo>
                  <a:pt x="135235" y="15264"/>
                </a:lnTo>
                <a:lnTo>
                  <a:pt x="127610" y="21809"/>
                </a:lnTo>
                <a:lnTo>
                  <a:pt x="122189" y="29437"/>
                </a:lnTo>
                <a:lnTo>
                  <a:pt x="114564" y="35983"/>
                </a:lnTo>
                <a:lnTo>
                  <a:pt x="106847" y="43610"/>
                </a:lnTo>
                <a:lnTo>
                  <a:pt x="91596" y="58875"/>
                </a:lnTo>
                <a:lnTo>
                  <a:pt x="83971" y="65420"/>
                </a:lnTo>
                <a:lnTo>
                  <a:pt x="76345" y="73048"/>
                </a:lnTo>
                <a:lnTo>
                  <a:pt x="67617" y="80685"/>
                </a:lnTo>
                <a:lnTo>
                  <a:pt x="59992" y="89403"/>
                </a:lnTo>
                <a:lnTo>
                  <a:pt x="51264" y="97040"/>
                </a:lnTo>
                <a:lnTo>
                  <a:pt x="43639" y="105758"/>
                </a:lnTo>
                <a:lnTo>
                  <a:pt x="36013" y="113395"/>
                </a:lnTo>
                <a:lnTo>
                  <a:pt x="29399" y="122113"/>
                </a:lnTo>
                <a:lnTo>
                  <a:pt x="20671" y="122113"/>
                </a:lnTo>
                <a:lnTo>
                  <a:pt x="14148" y="124295"/>
                </a:lnTo>
                <a:lnTo>
                  <a:pt x="8727" y="127568"/>
                </a:lnTo>
                <a:lnTo>
                  <a:pt x="4317" y="131923"/>
                </a:lnTo>
                <a:lnTo>
                  <a:pt x="2204" y="136287"/>
                </a:lnTo>
                <a:lnTo>
                  <a:pt x="0" y="142832"/>
                </a:lnTo>
                <a:lnTo>
                  <a:pt x="0" y="165724"/>
                </a:lnTo>
                <a:lnTo>
                  <a:pt x="2204" y="180989"/>
                </a:lnTo>
                <a:lnTo>
                  <a:pt x="4318" y="190798"/>
                </a:lnTo>
                <a:lnTo>
                  <a:pt x="5420" y="198435"/>
                </a:lnTo>
                <a:lnTo>
                  <a:pt x="7625" y="206062"/>
                </a:lnTo>
                <a:lnTo>
                  <a:pt x="7625" y="212608"/>
                </a:lnTo>
                <a:lnTo>
                  <a:pt x="8727" y="220235"/>
                </a:lnTo>
                <a:lnTo>
                  <a:pt x="6522" y="224599"/>
                </a:lnTo>
                <a:lnTo>
                  <a:pt x="5420" y="230054"/>
                </a:lnTo>
                <a:lnTo>
                  <a:pt x="5420" y="244227"/>
                </a:lnTo>
                <a:lnTo>
                  <a:pt x="32706" y="278024"/>
                </a:lnTo>
                <a:lnTo>
                  <a:pt x="39229" y="278024"/>
                </a:lnTo>
                <a:lnTo>
                  <a:pt x="45844" y="275843"/>
                </a:lnTo>
                <a:lnTo>
                  <a:pt x="52367" y="271482"/>
                </a:lnTo>
                <a:lnTo>
                  <a:pt x="54572" y="267121"/>
                </a:lnTo>
                <a:lnTo>
                  <a:pt x="56685" y="262760"/>
                </a:lnTo>
                <a:lnTo>
                  <a:pt x="58890" y="258399"/>
                </a:lnTo>
                <a:lnTo>
                  <a:pt x="59992" y="252948"/>
                </a:lnTo>
                <a:lnTo>
                  <a:pt x="59992" y="247500"/>
                </a:lnTo>
                <a:lnTo>
                  <a:pt x="61095" y="240955"/>
                </a:lnTo>
                <a:lnTo>
                  <a:pt x="59992" y="233327"/>
                </a:lnTo>
                <a:lnTo>
                  <a:pt x="58890" y="226781"/>
                </a:lnTo>
                <a:lnTo>
                  <a:pt x="54572" y="215881"/>
                </a:lnTo>
                <a:lnTo>
                  <a:pt x="53469" y="206062"/>
                </a:lnTo>
                <a:lnTo>
                  <a:pt x="52367" y="195162"/>
                </a:lnTo>
                <a:lnTo>
                  <a:pt x="53469" y="185352"/>
                </a:lnTo>
                <a:lnTo>
                  <a:pt x="55582" y="175534"/>
                </a:lnTo>
                <a:lnTo>
                  <a:pt x="58890" y="165724"/>
                </a:lnTo>
                <a:lnTo>
                  <a:pt x="63299" y="155915"/>
                </a:lnTo>
                <a:lnTo>
                  <a:pt x="69822" y="147187"/>
                </a:lnTo>
                <a:lnTo>
                  <a:pt x="75243" y="137378"/>
                </a:lnTo>
                <a:lnTo>
                  <a:pt x="82868" y="128659"/>
                </a:lnTo>
                <a:lnTo>
                  <a:pt x="89391" y="119932"/>
                </a:lnTo>
                <a:lnTo>
                  <a:pt x="99221" y="112304"/>
                </a:lnTo>
                <a:lnTo>
                  <a:pt x="106847" y="104667"/>
                </a:lnTo>
                <a:lnTo>
                  <a:pt x="116677" y="99222"/>
                </a:lnTo>
                <a:lnTo>
                  <a:pt x="125405" y="92676"/>
                </a:lnTo>
                <a:lnTo>
                  <a:pt x="135235" y="88312"/>
                </a:lnTo>
                <a:lnTo>
                  <a:pt x="188705" y="88312"/>
                </a:lnTo>
                <a:lnTo>
                  <a:pt x="188705" y="82866"/>
                </a:lnTo>
                <a:lnTo>
                  <a:pt x="190910" y="70875"/>
                </a:lnTo>
                <a:lnTo>
                  <a:pt x="192012" y="58875"/>
                </a:lnTo>
                <a:lnTo>
                  <a:pt x="193023" y="46883"/>
                </a:lnTo>
                <a:lnTo>
                  <a:pt x="192012" y="35983"/>
                </a:lnTo>
                <a:lnTo>
                  <a:pt x="170147" y="1090"/>
                </a:lnTo>
                <a:lnTo>
                  <a:pt x="159214" y="0"/>
                </a:lnTo>
                <a:close/>
              </a:path>
              <a:path w="196330" h="278024">
                <a:moveTo>
                  <a:pt x="188705" y="88312"/>
                </a:moveTo>
                <a:lnTo>
                  <a:pt x="135235" y="88312"/>
                </a:lnTo>
                <a:lnTo>
                  <a:pt x="135235" y="93767"/>
                </a:lnTo>
                <a:lnTo>
                  <a:pt x="136338" y="100313"/>
                </a:lnTo>
                <a:lnTo>
                  <a:pt x="136338" y="107940"/>
                </a:lnTo>
                <a:lnTo>
                  <a:pt x="137440" y="115577"/>
                </a:lnTo>
                <a:lnTo>
                  <a:pt x="137440" y="137378"/>
                </a:lnTo>
                <a:lnTo>
                  <a:pt x="139645" y="146096"/>
                </a:lnTo>
                <a:lnTo>
                  <a:pt x="139645" y="152642"/>
                </a:lnTo>
                <a:lnTo>
                  <a:pt x="141758" y="159188"/>
                </a:lnTo>
                <a:lnTo>
                  <a:pt x="142861" y="165724"/>
                </a:lnTo>
                <a:lnTo>
                  <a:pt x="169044" y="180989"/>
                </a:lnTo>
                <a:lnTo>
                  <a:pt x="167942" y="175534"/>
                </a:lnTo>
                <a:lnTo>
                  <a:pt x="167942" y="172270"/>
                </a:lnTo>
                <a:lnTo>
                  <a:pt x="170147" y="168997"/>
                </a:lnTo>
                <a:lnTo>
                  <a:pt x="193023" y="168997"/>
                </a:lnTo>
                <a:lnTo>
                  <a:pt x="193023" y="165724"/>
                </a:lnTo>
                <a:lnTo>
                  <a:pt x="194125" y="161360"/>
                </a:lnTo>
                <a:lnTo>
                  <a:pt x="194125" y="157006"/>
                </a:lnTo>
                <a:lnTo>
                  <a:pt x="195228" y="152642"/>
                </a:lnTo>
                <a:lnTo>
                  <a:pt x="196330" y="145014"/>
                </a:lnTo>
                <a:lnTo>
                  <a:pt x="195228" y="137378"/>
                </a:lnTo>
                <a:lnTo>
                  <a:pt x="192012" y="127568"/>
                </a:lnTo>
                <a:lnTo>
                  <a:pt x="189807" y="117750"/>
                </a:lnTo>
                <a:lnTo>
                  <a:pt x="188705" y="106849"/>
                </a:lnTo>
                <a:lnTo>
                  <a:pt x="188705" y="88312"/>
                </a:lnTo>
                <a:close/>
              </a:path>
              <a:path w="196330" h="278024">
                <a:moveTo>
                  <a:pt x="193023" y="168997"/>
                </a:moveTo>
                <a:lnTo>
                  <a:pt x="178875" y="168997"/>
                </a:lnTo>
                <a:lnTo>
                  <a:pt x="184295" y="170088"/>
                </a:lnTo>
                <a:lnTo>
                  <a:pt x="188705" y="170088"/>
                </a:lnTo>
                <a:lnTo>
                  <a:pt x="193023" y="171179"/>
                </a:lnTo>
                <a:lnTo>
                  <a:pt x="193023" y="168997"/>
                </a:lnTo>
                <a:close/>
              </a:path>
            </a:pathLst>
          </a:custGeom>
          <a:solidFill>
            <a:srgbClr val="E6B38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9" name="object 129"/>
          <p:cNvSpPr/>
          <p:nvPr/>
        </p:nvSpPr>
        <p:spPr>
          <a:xfrm>
            <a:off x="8671859" y="6123249"/>
            <a:ext cx="206161" cy="204968"/>
          </a:xfrm>
          <a:custGeom>
            <a:avLst/>
            <a:gdLst/>
            <a:ahLst/>
            <a:cxnLst/>
            <a:rect l="l" t="t" r="r" b="b"/>
            <a:pathLst>
              <a:path w="206161" h="204968">
                <a:moveTo>
                  <a:pt x="3215" y="0"/>
                </a:moveTo>
                <a:lnTo>
                  <a:pt x="1102" y="1081"/>
                </a:lnTo>
                <a:lnTo>
                  <a:pt x="0" y="1081"/>
                </a:lnTo>
                <a:lnTo>
                  <a:pt x="2113" y="4354"/>
                </a:lnTo>
                <a:lnTo>
                  <a:pt x="5420" y="9809"/>
                </a:lnTo>
                <a:lnTo>
                  <a:pt x="6522" y="14173"/>
                </a:lnTo>
                <a:lnTo>
                  <a:pt x="8727" y="21800"/>
                </a:lnTo>
                <a:lnTo>
                  <a:pt x="8727" y="27255"/>
                </a:lnTo>
                <a:lnTo>
                  <a:pt x="9738" y="34883"/>
                </a:lnTo>
                <a:lnTo>
                  <a:pt x="9738" y="41428"/>
                </a:lnTo>
                <a:lnTo>
                  <a:pt x="10840" y="49056"/>
                </a:lnTo>
                <a:lnTo>
                  <a:pt x="9738" y="55602"/>
                </a:lnTo>
                <a:lnTo>
                  <a:pt x="8727" y="62138"/>
                </a:lnTo>
                <a:lnTo>
                  <a:pt x="8727" y="95940"/>
                </a:lnTo>
                <a:lnTo>
                  <a:pt x="9738" y="102485"/>
                </a:lnTo>
                <a:lnTo>
                  <a:pt x="6522" y="116659"/>
                </a:lnTo>
                <a:lnTo>
                  <a:pt x="16353" y="156997"/>
                </a:lnTo>
                <a:lnTo>
                  <a:pt x="52367" y="180979"/>
                </a:lnTo>
                <a:lnTo>
                  <a:pt x="64310" y="184252"/>
                </a:lnTo>
                <a:lnTo>
                  <a:pt x="76345" y="188616"/>
                </a:lnTo>
                <a:lnTo>
                  <a:pt x="100324" y="195154"/>
                </a:lnTo>
                <a:lnTo>
                  <a:pt x="133031" y="204968"/>
                </a:lnTo>
                <a:lnTo>
                  <a:pt x="126508" y="199516"/>
                </a:lnTo>
                <a:lnTo>
                  <a:pt x="121087" y="195154"/>
                </a:lnTo>
                <a:lnTo>
                  <a:pt x="114472" y="190798"/>
                </a:lnTo>
                <a:lnTo>
                  <a:pt x="109052" y="187525"/>
                </a:lnTo>
                <a:lnTo>
                  <a:pt x="102529" y="183161"/>
                </a:lnTo>
                <a:lnTo>
                  <a:pt x="97017" y="179888"/>
                </a:lnTo>
                <a:lnTo>
                  <a:pt x="90494" y="176625"/>
                </a:lnTo>
                <a:lnTo>
                  <a:pt x="85073" y="174443"/>
                </a:lnTo>
                <a:lnTo>
                  <a:pt x="77448" y="170079"/>
                </a:lnTo>
                <a:lnTo>
                  <a:pt x="71935" y="167897"/>
                </a:lnTo>
                <a:lnTo>
                  <a:pt x="65413" y="164624"/>
                </a:lnTo>
                <a:lnTo>
                  <a:pt x="59992" y="162442"/>
                </a:lnTo>
                <a:lnTo>
                  <a:pt x="53377" y="159179"/>
                </a:lnTo>
                <a:lnTo>
                  <a:pt x="47957" y="155906"/>
                </a:lnTo>
                <a:lnTo>
                  <a:pt x="37024" y="150451"/>
                </a:lnTo>
                <a:lnTo>
                  <a:pt x="42536" y="149360"/>
                </a:lnTo>
                <a:lnTo>
                  <a:pt x="96503" y="149360"/>
                </a:lnTo>
                <a:lnTo>
                  <a:pt x="92699" y="147187"/>
                </a:lnTo>
                <a:lnTo>
                  <a:pt x="87186" y="142823"/>
                </a:lnTo>
                <a:lnTo>
                  <a:pt x="80663" y="139550"/>
                </a:lnTo>
                <a:lnTo>
                  <a:pt x="75243" y="137369"/>
                </a:lnTo>
                <a:lnTo>
                  <a:pt x="134899" y="137369"/>
                </a:lnTo>
                <a:lnTo>
                  <a:pt x="129815" y="135187"/>
                </a:lnTo>
                <a:lnTo>
                  <a:pt x="121087" y="131923"/>
                </a:lnTo>
                <a:lnTo>
                  <a:pt x="113370" y="129741"/>
                </a:lnTo>
                <a:lnTo>
                  <a:pt x="95914" y="125377"/>
                </a:lnTo>
                <a:lnTo>
                  <a:pt x="87186" y="122104"/>
                </a:lnTo>
                <a:lnTo>
                  <a:pt x="79561" y="119922"/>
                </a:lnTo>
                <a:lnTo>
                  <a:pt x="70833" y="116659"/>
                </a:lnTo>
                <a:lnTo>
                  <a:pt x="63208" y="114477"/>
                </a:lnTo>
                <a:lnTo>
                  <a:pt x="55582" y="111204"/>
                </a:lnTo>
                <a:lnTo>
                  <a:pt x="49059" y="107931"/>
                </a:lnTo>
                <a:lnTo>
                  <a:pt x="41434" y="103567"/>
                </a:lnTo>
                <a:lnTo>
                  <a:pt x="37024" y="100303"/>
                </a:lnTo>
                <a:lnTo>
                  <a:pt x="128712" y="100303"/>
                </a:lnTo>
                <a:lnTo>
                  <a:pt x="122098" y="98122"/>
                </a:lnTo>
                <a:lnTo>
                  <a:pt x="114472" y="95940"/>
                </a:lnTo>
                <a:lnTo>
                  <a:pt x="107949" y="94849"/>
                </a:lnTo>
                <a:lnTo>
                  <a:pt x="99222" y="92667"/>
                </a:lnTo>
                <a:lnTo>
                  <a:pt x="91596" y="90485"/>
                </a:lnTo>
                <a:lnTo>
                  <a:pt x="82868" y="89394"/>
                </a:lnTo>
                <a:lnTo>
                  <a:pt x="76345" y="88312"/>
                </a:lnTo>
                <a:lnTo>
                  <a:pt x="68720" y="85039"/>
                </a:lnTo>
                <a:lnTo>
                  <a:pt x="62105" y="82857"/>
                </a:lnTo>
                <a:lnTo>
                  <a:pt x="54480" y="79584"/>
                </a:lnTo>
                <a:lnTo>
                  <a:pt x="50162" y="76312"/>
                </a:lnTo>
                <a:lnTo>
                  <a:pt x="113370" y="76312"/>
                </a:lnTo>
                <a:lnTo>
                  <a:pt x="104642" y="73048"/>
                </a:lnTo>
                <a:lnTo>
                  <a:pt x="95914" y="70866"/>
                </a:lnTo>
                <a:lnTo>
                  <a:pt x="86176" y="67593"/>
                </a:lnTo>
                <a:lnTo>
                  <a:pt x="77448" y="63229"/>
                </a:lnTo>
                <a:lnTo>
                  <a:pt x="68720" y="59956"/>
                </a:lnTo>
                <a:lnTo>
                  <a:pt x="62105" y="55602"/>
                </a:lnTo>
                <a:lnTo>
                  <a:pt x="54480" y="51238"/>
                </a:lnTo>
                <a:lnTo>
                  <a:pt x="47957" y="46874"/>
                </a:lnTo>
                <a:lnTo>
                  <a:pt x="41434" y="40337"/>
                </a:lnTo>
                <a:lnTo>
                  <a:pt x="37024" y="34883"/>
                </a:lnTo>
                <a:lnTo>
                  <a:pt x="148281" y="34883"/>
                </a:lnTo>
                <a:lnTo>
                  <a:pt x="136338" y="30519"/>
                </a:lnTo>
                <a:lnTo>
                  <a:pt x="123200" y="26164"/>
                </a:lnTo>
                <a:lnTo>
                  <a:pt x="111257" y="21800"/>
                </a:lnTo>
                <a:lnTo>
                  <a:pt x="97017" y="17436"/>
                </a:lnTo>
                <a:lnTo>
                  <a:pt x="82868" y="14173"/>
                </a:lnTo>
                <a:lnTo>
                  <a:pt x="69822" y="10900"/>
                </a:lnTo>
                <a:lnTo>
                  <a:pt x="56685" y="8718"/>
                </a:lnTo>
                <a:lnTo>
                  <a:pt x="42536" y="5445"/>
                </a:lnTo>
                <a:lnTo>
                  <a:pt x="16353" y="1081"/>
                </a:lnTo>
                <a:lnTo>
                  <a:pt x="3215" y="0"/>
                </a:lnTo>
                <a:close/>
              </a:path>
              <a:path w="206161" h="204968">
                <a:moveTo>
                  <a:pt x="96503" y="149360"/>
                </a:moveTo>
                <a:lnTo>
                  <a:pt x="42536" y="149360"/>
                </a:lnTo>
                <a:lnTo>
                  <a:pt x="49059" y="150451"/>
                </a:lnTo>
                <a:lnTo>
                  <a:pt x="54480" y="150451"/>
                </a:lnTo>
                <a:lnTo>
                  <a:pt x="61095" y="152633"/>
                </a:lnTo>
                <a:lnTo>
                  <a:pt x="66515" y="152633"/>
                </a:lnTo>
                <a:lnTo>
                  <a:pt x="73038" y="154815"/>
                </a:lnTo>
                <a:lnTo>
                  <a:pt x="78458" y="158088"/>
                </a:lnTo>
                <a:lnTo>
                  <a:pt x="85073" y="160269"/>
                </a:lnTo>
                <a:lnTo>
                  <a:pt x="90494" y="162442"/>
                </a:lnTo>
                <a:lnTo>
                  <a:pt x="95914" y="163533"/>
                </a:lnTo>
                <a:lnTo>
                  <a:pt x="100324" y="164624"/>
                </a:lnTo>
                <a:lnTo>
                  <a:pt x="106847" y="165715"/>
                </a:lnTo>
                <a:lnTo>
                  <a:pt x="116677" y="165715"/>
                </a:lnTo>
                <a:lnTo>
                  <a:pt x="121087" y="163533"/>
                </a:lnTo>
                <a:lnTo>
                  <a:pt x="126508" y="162442"/>
                </a:lnTo>
                <a:lnTo>
                  <a:pt x="119985" y="161360"/>
                </a:lnTo>
                <a:lnTo>
                  <a:pt x="113370" y="159179"/>
                </a:lnTo>
                <a:lnTo>
                  <a:pt x="105744" y="154815"/>
                </a:lnTo>
                <a:lnTo>
                  <a:pt x="100324" y="151542"/>
                </a:lnTo>
                <a:lnTo>
                  <a:pt x="96503" y="149360"/>
                </a:lnTo>
                <a:close/>
              </a:path>
              <a:path w="206161" h="204968">
                <a:moveTo>
                  <a:pt x="134899" y="137369"/>
                </a:moveTo>
                <a:lnTo>
                  <a:pt x="79561" y="137369"/>
                </a:lnTo>
                <a:lnTo>
                  <a:pt x="101426" y="141732"/>
                </a:lnTo>
                <a:lnTo>
                  <a:pt x="106847" y="143914"/>
                </a:lnTo>
                <a:lnTo>
                  <a:pt x="112359" y="145005"/>
                </a:lnTo>
                <a:lnTo>
                  <a:pt x="118882" y="147187"/>
                </a:lnTo>
                <a:lnTo>
                  <a:pt x="123200" y="148269"/>
                </a:lnTo>
                <a:lnTo>
                  <a:pt x="128712" y="150451"/>
                </a:lnTo>
                <a:lnTo>
                  <a:pt x="134133" y="150451"/>
                </a:lnTo>
                <a:lnTo>
                  <a:pt x="138543" y="152633"/>
                </a:lnTo>
                <a:lnTo>
                  <a:pt x="160317" y="152633"/>
                </a:lnTo>
                <a:lnTo>
                  <a:pt x="152691" y="147187"/>
                </a:lnTo>
                <a:lnTo>
                  <a:pt x="146168" y="142823"/>
                </a:lnTo>
                <a:lnTo>
                  <a:pt x="137440" y="138459"/>
                </a:lnTo>
                <a:lnTo>
                  <a:pt x="134899" y="137369"/>
                </a:lnTo>
                <a:close/>
              </a:path>
              <a:path w="206161" h="204968">
                <a:moveTo>
                  <a:pt x="128712" y="100303"/>
                </a:moveTo>
                <a:lnTo>
                  <a:pt x="37024" y="100303"/>
                </a:lnTo>
                <a:lnTo>
                  <a:pt x="44649" y="101394"/>
                </a:lnTo>
                <a:lnTo>
                  <a:pt x="52367" y="103567"/>
                </a:lnTo>
                <a:lnTo>
                  <a:pt x="59992" y="104658"/>
                </a:lnTo>
                <a:lnTo>
                  <a:pt x="67617" y="106840"/>
                </a:lnTo>
                <a:lnTo>
                  <a:pt x="82868" y="109022"/>
                </a:lnTo>
                <a:lnTo>
                  <a:pt x="90494" y="111204"/>
                </a:lnTo>
                <a:lnTo>
                  <a:pt x="98119" y="112295"/>
                </a:lnTo>
                <a:lnTo>
                  <a:pt x="104642" y="113386"/>
                </a:lnTo>
                <a:lnTo>
                  <a:pt x="113370" y="114477"/>
                </a:lnTo>
                <a:lnTo>
                  <a:pt x="119985" y="114477"/>
                </a:lnTo>
                <a:lnTo>
                  <a:pt x="128712" y="116659"/>
                </a:lnTo>
                <a:lnTo>
                  <a:pt x="136338" y="116659"/>
                </a:lnTo>
                <a:lnTo>
                  <a:pt x="143963" y="118831"/>
                </a:lnTo>
                <a:lnTo>
                  <a:pt x="151589" y="118831"/>
                </a:lnTo>
                <a:lnTo>
                  <a:pt x="160317" y="121013"/>
                </a:lnTo>
                <a:lnTo>
                  <a:pt x="154896" y="114477"/>
                </a:lnTo>
                <a:lnTo>
                  <a:pt x="149384" y="110113"/>
                </a:lnTo>
                <a:lnTo>
                  <a:pt x="142861" y="105749"/>
                </a:lnTo>
                <a:lnTo>
                  <a:pt x="136338" y="103567"/>
                </a:lnTo>
                <a:lnTo>
                  <a:pt x="128712" y="100303"/>
                </a:lnTo>
                <a:close/>
              </a:path>
              <a:path w="206161" h="204968">
                <a:moveTo>
                  <a:pt x="113370" y="76312"/>
                </a:moveTo>
                <a:lnTo>
                  <a:pt x="56685" y="76312"/>
                </a:lnTo>
                <a:lnTo>
                  <a:pt x="65413" y="78493"/>
                </a:lnTo>
                <a:lnTo>
                  <a:pt x="73038" y="79584"/>
                </a:lnTo>
                <a:lnTo>
                  <a:pt x="79561" y="81766"/>
                </a:lnTo>
                <a:lnTo>
                  <a:pt x="87186" y="82857"/>
                </a:lnTo>
                <a:lnTo>
                  <a:pt x="94904" y="86130"/>
                </a:lnTo>
                <a:lnTo>
                  <a:pt x="102529" y="87221"/>
                </a:lnTo>
                <a:lnTo>
                  <a:pt x="110154" y="89394"/>
                </a:lnTo>
                <a:lnTo>
                  <a:pt x="116677" y="90485"/>
                </a:lnTo>
                <a:lnTo>
                  <a:pt x="124303" y="91576"/>
                </a:lnTo>
                <a:lnTo>
                  <a:pt x="131928" y="93758"/>
                </a:lnTo>
                <a:lnTo>
                  <a:pt x="138543" y="94849"/>
                </a:lnTo>
                <a:lnTo>
                  <a:pt x="153794" y="94849"/>
                </a:lnTo>
                <a:lnTo>
                  <a:pt x="160317" y="93758"/>
                </a:lnTo>
                <a:lnTo>
                  <a:pt x="167942" y="93758"/>
                </a:lnTo>
                <a:lnTo>
                  <a:pt x="141758" y="83948"/>
                </a:lnTo>
                <a:lnTo>
                  <a:pt x="133030" y="81766"/>
                </a:lnTo>
                <a:lnTo>
                  <a:pt x="123200" y="78493"/>
                </a:lnTo>
                <a:lnTo>
                  <a:pt x="113370" y="76312"/>
                </a:lnTo>
                <a:close/>
              </a:path>
              <a:path w="206161" h="204968">
                <a:moveTo>
                  <a:pt x="148281" y="34883"/>
                </a:moveTo>
                <a:lnTo>
                  <a:pt x="47957" y="34883"/>
                </a:lnTo>
                <a:lnTo>
                  <a:pt x="69822" y="39246"/>
                </a:lnTo>
                <a:lnTo>
                  <a:pt x="79561" y="41428"/>
                </a:lnTo>
                <a:lnTo>
                  <a:pt x="90494" y="43610"/>
                </a:lnTo>
                <a:lnTo>
                  <a:pt x="100324" y="46874"/>
                </a:lnTo>
                <a:lnTo>
                  <a:pt x="111257" y="50147"/>
                </a:lnTo>
                <a:lnTo>
                  <a:pt x="140656" y="59956"/>
                </a:lnTo>
                <a:lnTo>
                  <a:pt x="150486" y="64320"/>
                </a:lnTo>
                <a:lnTo>
                  <a:pt x="161419" y="68684"/>
                </a:lnTo>
                <a:lnTo>
                  <a:pt x="170147" y="73048"/>
                </a:lnTo>
                <a:lnTo>
                  <a:pt x="181080" y="77403"/>
                </a:lnTo>
                <a:lnTo>
                  <a:pt x="190818" y="80675"/>
                </a:lnTo>
                <a:lnTo>
                  <a:pt x="201751" y="86130"/>
                </a:lnTo>
                <a:lnTo>
                  <a:pt x="200648" y="80675"/>
                </a:lnTo>
                <a:lnTo>
                  <a:pt x="202853" y="77403"/>
                </a:lnTo>
                <a:lnTo>
                  <a:pt x="203956" y="73048"/>
                </a:lnTo>
                <a:lnTo>
                  <a:pt x="206161" y="68684"/>
                </a:lnTo>
                <a:lnTo>
                  <a:pt x="195228" y="59956"/>
                </a:lnTo>
                <a:lnTo>
                  <a:pt x="184295" y="53420"/>
                </a:lnTo>
                <a:lnTo>
                  <a:pt x="172352" y="46874"/>
                </a:lnTo>
                <a:lnTo>
                  <a:pt x="148281" y="34883"/>
                </a:lnTo>
                <a:close/>
              </a:path>
            </a:pathLst>
          </a:custGeom>
          <a:solidFill>
            <a:srgbClr val="FFE6B3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0" name="object 130"/>
          <p:cNvSpPr/>
          <p:nvPr/>
        </p:nvSpPr>
        <p:spPr>
          <a:xfrm>
            <a:off x="8470016" y="6130876"/>
            <a:ext cx="23978" cy="50156"/>
          </a:xfrm>
          <a:custGeom>
            <a:avLst/>
            <a:gdLst/>
            <a:ahLst/>
            <a:cxnLst/>
            <a:rect l="l" t="t" r="r" b="b"/>
            <a:pathLst>
              <a:path w="23978" h="50156">
                <a:moveTo>
                  <a:pt x="17455" y="0"/>
                </a:moveTo>
                <a:lnTo>
                  <a:pt x="13137" y="3272"/>
                </a:lnTo>
                <a:lnTo>
                  <a:pt x="7625" y="8718"/>
                </a:lnTo>
                <a:lnTo>
                  <a:pt x="3307" y="13082"/>
                </a:lnTo>
                <a:lnTo>
                  <a:pt x="2204" y="19628"/>
                </a:lnTo>
                <a:lnTo>
                  <a:pt x="0" y="30528"/>
                </a:lnTo>
                <a:lnTo>
                  <a:pt x="0" y="39246"/>
                </a:lnTo>
                <a:lnTo>
                  <a:pt x="1102" y="44701"/>
                </a:lnTo>
                <a:lnTo>
                  <a:pt x="3307" y="49065"/>
                </a:lnTo>
                <a:lnTo>
                  <a:pt x="8727" y="50156"/>
                </a:lnTo>
                <a:lnTo>
                  <a:pt x="16353" y="46883"/>
                </a:lnTo>
                <a:lnTo>
                  <a:pt x="18558" y="42519"/>
                </a:lnTo>
                <a:lnTo>
                  <a:pt x="20763" y="37074"/>
                </a:lnTo>
                <a:lnTo>
                  <a:pt x="22876" y="30528"/>
                </a:lnTo>
                <a:lnTo>
                  <a:pt x="23978" y="25073"/>
                </a:lnTo>
                <a:lnTo>
                  <a:pt x="23978" y="18537"/>
                </a:lnTo>
                <a:lnTo>
                  <a:pt x="22876" y="11991"/>
                </a:lnTo>
                <a:lnTo>
                  <a:pt x="20763" y="5454"/>
                </a:lnTo>
                <a:lnTo>
                  <a:pt x="1745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1" name="object 131"/>
          <p:cNvSpPr/>
          <p:nvPr/>
        </p:nvSpPr>
        <p:spPr>
          <a:xfrm>
            <a:off x="8424172" y="6137422"/>
            <a:ext cx="16445" cy="80675"/>
          </a:xfrm>
          <a:custGeom>
            <a:avLst/>
            <a:gdLst/>
            <a:ahLst/>
            <a:cxnLst/>
            <a:rect l="l" t="t" r="r" b="b"/>
            <a:pathLst>
              <a:path w="16445" h="80675">
                <a:moveTo>
                  <a:pt x="1102" y="0"/>
                </a:moveTo>
                <a:lnTo>
                  <a:pt x="0" y="4354"/>
                </a:lnTo>
                <a:lnTo>
                  <a:pt x="0" y="22891"/>
                </a:lnTo>
                <a:lnTo>
                  <a:pt x="2204" y="28346"/>
                </a:lnTo>
                <a:lnTo>
                  <a:pt x="3307" y="32701"/>
                </a:lnTo>
                <a:lnTo>
                  <a:pt x="4409" y="39246"/>
                </a:lnTo>
                <a:lnTo>
                  <a:pt x="5512" y="43610"/>
                </a:lnTo>
                <a:lnTo>
                  <a:pt x="5512" y="54511"/>
                </a:lnTo>
                <a:lnTo>
                  <a:pt x="6614" y="59956"/>
                </a:lnTo>
                <a:lnTo>
                  <a:pt x="5512" y="64320"/>
                </a:lnTo>
                <a:lnTo>
                  <a:pt x="5512" y="69775"/>
                </a:lnTo>
                <a:lnTo>
                  <a:pt x="3307" y="80675"/>
                </a:lnTo>
                <a:lnTo>
                  <a:pt x="7717" y="77403"/>
                </a:lnTo>
                <a:lnTo>
                  <a:pt x="10932" y="74139"/>
                </a:lnTo>
                <a:lnTo>
                  <a:pt x="13137" y="69775"/>
                </a:lnTo>
                <a:lnTo>
                  <a:pt x="15342" y="66502"/>
                </a:lnTo>
                <a:lnTo>
                  <a:pt x="15342" y="59956"/>
                </a:lnTo>
                <a:lnTo>
                  <a:pt x="16445" y="54511"/>
                </a:lnTo>
                <a:lnTo>
                  <a:pt x="15342" y="47965"/>
                </a:lnTo>
                <a:lnTo>
                  <a:pt x="15342" y="42519"/>
                </a:lnTo>
                <a:lnTo>
                  <a:pt x="13137" y="35974"/>
                </a:lnTo>
                <a:lnTo>
                  <a:pt x="12035" y="28346"/>
                </a:lnTo>
                <a:lnTo>
                  <a:pt x="10932" y="21800"/>
                </a:lnTo>
                <a:lnTo>
                  <a:pt x="8727" y="16346"/>
                </a:lnTo>
                <a:lnTo>
                  <a:pt x="6614" y="10900"/>
                </a:lnTo>
                <a:lnTo>
                  <a:pt x="4409" y="6536"/>
                </a:lnTo>
                <a:lnTo>
                  <a:pt x="3307" y="2172"/>
                </a:lnTo>
                <a:lnTo>
                  <a:pt x="110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2" name="object 132"/>
          <p:cNvSpPr/>
          <p:nvPr/>
        </p:nvSpPr>
        <p:spPr>
          <a:xfrm>
            <a:off x="7144686" y="6141777"/>
            <a:ext cx="15278" cy="10909"/>
          </a:xfrm>
          <a:custGeom>
            <a:avLst/>
            <a:gdLst/>
            <a:ahLst/>
            <a:cxnLst/>
            <a:rect l="l" t="t" r="r" b="b"/>
            <a:pathLst>
              <a:path w="15278" h="10909">
                <a:moveTo>
                  <a:pt x="4363" y="0"/>
                </a:moveTo>
                <a:lnTo>
                  <a:pt x="2186" y="0"/>
                </a:lnTo>
                <a:lnTo>
                  <a:pt x="0" y="5454"/>
                </a:lnTo>
                <a:lnTo>
                  <a:pt x="4363" y="10909"/>
                </a:lnTo>
                <a:lnTo>
                  <a:pt x="9821" y="10909"/>
                </a:lnTo>
                <a:lnTo>
                  <a:pt x="15278" y="5454"/>
                </a:lnTo>
                <a:lnTo>
                  <a:pt x="9821" y="4363"/>
                </a:lnTo>
                <a:lnTo>
                  <a:pt x="7643" y="3272"/>
                </a:lnTo>
                <a:lnTo>
                  <a:pt x="43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3" name="object 133"/>
          <p:cNvSpPr/>
          <p:nvPr/>
        </p:nvSpPr>
        <p:spPr>
          <a:xfrm>
            <a:off x="8447140" y="6147231"/>
            <a:ext cx="17455" cy="46883"/>
          </a:xfrm>
          <a:custGeom>
            <a:avLst/>
            <a:gdLst/>
            <a:ahLst/>
            <a:cxnLst/>
            <a:rect l="l" t="t" r="r" b="b"/>
            <a:pathLst>
              <a:path w="17455" h="46883">
                <a:moveTo>
                  <a:pt x="15250" y="0"/>
                </a:moveTo>
                <a:lnTo>
                  <a:pt x="13045" y="5454"/>
                </a:lnTo>
                <a:lnTo>
                  <a:pt x="7625" y="7627"/>
                </a:lnTo>
                <a:lnTo>
                  <a:pt x="3215" y="10900"/>
                </a:lnTo>
                <a:lnTo>
                  <a:pt x="0" y="16355"/>
                </a:lnTo>
                <a:lnTo>
                  <a:pt x="0" y="33801"/>
                </a:lnTo>
                <a:lnTo>
                  <a:pt x="1102" y="39246"/>
                </a:lnTo>
                <a:lnTo>
                  <a:pt x="3215" y="43610"/>
                </a:lnTo>
                <a:lnTo>
                  <a:pt x="6522" y="46883"/>
                </a:lnTo>
                <a:lnTo>
                  <a:pt x="10840" y="43610"/>
                </a:lnTo>
                <a:lnTo>
                  <a:pt x="15250" y="34892"/>
                </a:lnTo>
                <a:lnTo>
                  <a:pt x="15250" y="29437"/>
                </a:lnTo>
                <a:lnTo>
                  <a:pt x="17455" y="23982"/>
                </a:lnTo>
                <a:lnTo>
                  <a:pt x="17455" y="11991"/>
                </a:lnTo>
                <a:lnTo>
                  <a:pt x="16353" y="5454"/>
                </a:lnTo>
                <a:lnTo>
                  <a:pt x="152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4" name="object 134"/>
          <p:cNvSpPr/>
          <p:nvPr/>
        </p:nvSpPr>
        <p:spPr>
          <a:xfrm>
            <a:off x="7180691" y="6154859"/>
            <a:ext cx="81803" cy="35983"/>
          </a:xfrm>
          <a:custGeom>
            <a:avLst/>
            <a:gdLst/>
            <a:ahLst/>
            <a:cxnLst/>
            <a:rect l="l" t="t" r="r" b="b"/>
            <a:pathLst>
              <a:path w="81803" h="35983">
                <a:moveTo>
                  <a:pt x="4354" y="0"/>
                </a:moveTo>
                <a:lnTo>
                  <a:pt x="1084" y="3272"/>
                </a:lnTo>
                <a:lnTo>
                  <a:pt x="0" y="6545"/>
                </a:lnTo>
                <a:lnTo>
                  <a:pt x="0" y="9818"/>
                </a:lnTo>
                <a:lnTo>
                  <a:pt x="3270" y="13091"/>
                </a:lnTo>
                <a:lnTo>
                  <a:pt x="7634" y="15264"/>
                </a:lnTo>
                <a:lnTo>
                  <a:pt x="11998" y="18537"/>
                </a:lnTo>
                <a:lnTo>
                  <a:pt x="27267" y="22900"/>
                </a:lnTo>
                <a:lnTo>
                  <a:pt x="33808" y="25082"/>
                </a:lnTo>
                <a:lnTo>
                  <a:pt x="42536" y="26173"/>
                </a:lnTo>
                <a:lnTo>
                  <a:pt x="50171" y="28346"/>
                </a:lnTo>
                <a:lnTo>
                  <a:pt x="58899" y="30528"/>
                </a:lnTo>
                <a:lnTo>
                  <a:pt x="64356" y="30528"/>
                </a:lnTo>
                <a:lnTo>
                  <a:pt x="70897" y="32710"/>
                </a:lnTo>
                <a:lnTo>
                  <a:pt x="76354" y="33801"/>
                </a:lnTo>
                <a:lnTo>
                  <a:pt x="81803" y="35983"/>
                </a:lnTo>
                <a:lnTo>
                  <a:pt x="77439" y="30528"/>
                </a:lnTo>
                <a:lnTo>
                  <a:pt x="69804" y="22900"/>
                </a:lnTo>
                <a:lnTo>
                  <a:pt x="66533" y="20719"/>
                </a:lnTo>
                <a:lnTo>
                  <a:pt x="61076" y="18537"/>
                </a:lnTo>
                <a:lnTo>
                  <a:pt x="56721" y="15264"/>
                </a:lnTo>
                <a:lnTo>
                  <a:pt x="45807" y="13091"/>
                </a:lnTo>
                <a:lnTo>
                  <a:pt x="40359" y="10909"/>
                </a:lnTo>
                <a:lnTo>
                  <a:pt x="35995" y="9818"/>
                </a:lnTo>
                <a:lnTo>
                  <a:pt x="29445" y="7636"/>
                </a:lnTo>
                <a:lnTo>
                  <a:pt x="25081" y="6545"/>
                </a:lnTo>
                <a:lnTo>
                  <a:pt x="19633" y="5454"/>
                </a:lnTo>
                <a:lnTo>
                  <a:pt x="14175" y="3272"/>
                </a:lnTo>
                <a:lnTo>
                  <a:pt x="9811" y="1090"/>
                </a:lnTo>
                <a:lnTo>
                  <a:pt x="435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5" name="object 135"/>
          <p:cNvSpPr/>
          <p:nvPr/>
        </p:nvSpPr>
        <p:spPr>
          <a:xfrm>
            <a:off x="7264680" y="6183205"/>
            <a:ext cx="16362" cy="12000"/>
          </a:xfrm>
          <a:custGeom>
            <a:avLst/>
            <a:gdLst/>
            <a:ahLst/>
            <a:cxnLst/>
            <a:rect l="l" t="t" r="r" b="b"/>
            <a:pathLst>
              <a:path w="16362" h="12000">
                <a:moveTo>
                  <a:pt x="6541" y="0"/>
                </a:moveTo>
                <a:lnTo>
                  <a:pt x="2177" y="2181"/>
                </a:lnTo>
                <a:lnTo>
                  <a:pt x="0" y="5454"/>
                </a:lnTo>
                <a:lnTo>
                  <a:pt x="0" y="7636"/>
                </a:lnTo>
                <a:lnTo>
                  <a:pt x="2177" y="10909"/>
                </a:lnTo>
                <a:lnTo>
                  <a:pt x="7634" y="12000"/>
                </a:lnTo>
                <a:lnTo>
                  <a:pt x="16362" y="8727"/>
                </a:lnTo>
                <a:lnTo>
                  <a:pt x="11998" y="5454"/>
                </a:lnTo>
                <a:lnTo>
                  <a:pt x="65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6" name="object 136"/>
          <p:cNvSpPr txBox="1"/>
          <p:nvPr/>
        </p:nvSpPr>
        <p:spPr>
          <a:xfrm>
            <a:off x="763016" y="155797"/>
            <a:ext cx="3725387" cy="30459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400"/>
              </a:lnSpc>
              <a:spcBef>
                <a:spcPts val="120"/>
              </a:spcBef>
            </a:pPr>
            <a:r>
              <a:rPr dirty="0" smtClean="0" sz="2200" spc="9">
                <a:solidFill>
                  <a:srgbClr val="333333"/>
                </a:solidFill>
                <a:latin typeface="΢"/>
                <a:cs typeface="΢"/>
              </a:rPr>
              <a:t>实施前对人事管理做法的评估</a:t>
            </a:r>
            <a:endParaRPr sz="2200">
              <a:latin typeface="微软雅黑"/>
              <a:cs typeface="微软雅黑"/>
            </a:endParaRPr>
          </a:p>
        </p:txBody>
      </p:sp>
      <p:sp>
        <p:nvSpPr>
          <p:cNvPr id="137" name="object 137"/>
          <p:cNvSpPr txBox="1"/>
          <p:nvPr/>
        </p:nvSpPr>
        <p:spPr>
          <a:xfrm>
            <a:off x="406400" y="944475"/>
            <a:ext cx="5068894" cy="2799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205"/>
              </a:lnSpc>
              <a:spcBef>
                <a:spcPts val="110"/>
              </a:spcBef>
            </a:pPr>
            <a:r>
              <a:rPr dirty="0" smtClean="0" baseline="-2310" sz="1950" spc="4">
                <a:solidFill>
                  <a:srgbClr val="EF9F00"/>
                </a:solidFill>
                <a:latin typeface="Wingdings"/>
                <a:cs typeface="Wingdings"/>
              </a:rPr>
              <a:t></a:t>
            </a:r>
            <a:r>
              <a:rPr dirty="0" smtClean="0" sz="2000" spc="9">
                <a:solidFill>
                  <a:srgbClr val="333333"/>
                </a:solidFill>
                <a:latin typeface="΢"/>
                <a:cs typeface="΢"/>
              </a:rPr>
              <a:t>现行做法不能支持企业人力</a:t>
            </a:r>
            <a:r>
              <a:rPr dirty="0" smtClean="0" sz="2000" spc="0">
                <a:solidFill>
                  <a:srgbClr val="333333"/>
                </a:solidFill>
                <a:latin typeface="΢"/>
                <a:cs typeface="΢"/>
              </a:rPr>
              <a:t>资</a:t>
            </a:r>
            <a:r>
              <a:rPr dirty="0" smtClean="0" sz="2000" spc="9">
                <a:solidFill>
                  <a:srgbClr val="333333"/>
                </a:solidFill>
                <a:latin typeface="΢"/>
                <a:cs typeface="΢"/>
              </a:rPr>
              <a:t>源管</a:t>
            </a:r>
            <a:r>
              <a:rPr dirty="0" smtClean="0" sz="2000" spc="0">
                <a:solidFill>
                  <a:srgbClr val="333333"/>
                </a:solidFill>
                <a:latin typeface="΢"/>
                <a:cs typeface="΢"/>
              </a:rPr>
              <a:t>理</a:t>
            </a:r>
            <a:r>
              <a:rPr dirty="0" smtClean="0" sz="2000" spc="9">
                <a:solidFill>
                  <a:srgbClr val="333333"/>
                </a:solidFill>
                <a:latin typeface="΢"/>
                <a:cs typeface="΢"/>
              </a:rPr>
              <a:t>的构想</a:t>
            </a:r>
            <a:endParaRPr sz="2000">
              <a:latin typeface="微软雅黑"/>
              <a:cs typeface="微软雅黑"/>
            </a:endParaRPr>
          </a:p>
        </p:txBody>
      </p:sp>
      <p:sp>
        <p:nvSpPr>
          <p:cNvPr id="138" name="object 138"/>
          <p:cNvSpPr txBox="1"/>
          <p:nvPr/>
        </p:nvSpPr>
        <p:spPr>
          <a:xfrm>
            <a:off x="406400" y="1706475"/>
            <a:ext cx="4046293" cy="2799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205"/>
              </a:lnSpc>
              <a:spcBef>
                <a:spcPts val="110"/>
              </a:spcBef>
            </a:pPr>
            <a:r>
              <a:rPr dirty="0" smtClean="0" baseline="-2310" sz="1950" spc="4">
                <a:solidFill>
                  <a:srgbClr val="EF9F00"/>
                </a:solidFill>
                <a:latin typeface="Wingdings"/>
                <a:cs typeface="Wingdings"/>
              </a:rPr>
              <a:t></a:t>
            </a:r>
            <a:r>
              <a:rPr dirty="0" smtClean="0" sz="2000" spc="9">
                <a:solidFill>
                  <a:srgbClr val="333333"/>
                </a:solidFill>
                <a:latin typeface="΢"/>
                <a:cs typeface="΢"/>
              </a:rPr>
              <a:t>人事管理实际上成为了书记</a:t>
            </a:r>
            <a:r>
              <a:rPr dirty="0" smtClean="0" sz="2000" spc="0">
                <a:solidFill>
                  <a:srgbClr val="333333"/>
                </a:solidFill>
                <a:latin typeface="΢"/>
                <a:cs typeface="΢"/>
              </a:rPr>
              <a:t>性</a:t>
            </a:r>
            <a:r>
              <a:rPr dirty="0" smtClean="0" sz="2000" spc="9">
                <a:solidFill>
                  <a:srgbClr val="333333"/>
                </a:solidFill>
                <a:latin typeface="΢"/>
                <a:cs typeface="΢"/>
              </a:rPr>
              <a:t>工作</a:t>
            </a:r>
            <a:endParaRPr sz="2000">
              <a:latin typeface="微软雅黑"/>
              <a:cs typeface="微软雅黑"/>
            </a:endParaRPr>
          </a:p>
        </p:txBody>
      </p:sp>
      <p:sp>
        <p:nvSpPr>
          <p:cNvPr id="139" name="object 139"/>
          <p:cNvSpPr txBox="1"/>
          <p:nvPr/>
        </p:nvSpPr>
        <p:spPr>
          <a:xfrm>
            <a:off x="406400" y="2468856"/>
            <a:ext cx="5837631" cy="2799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205"/>
              </a:lnSpc>
              <a:spcBef>
                <a:spcPts val="110"/>
              </a:spcBef>
            </a:pPr>
            <a:r>
              <a:rPr dirty="0" smtClean="0" baseline="-2310" sz="1950" spc="-5">
                <a:solidFill>
                  <a:srgbClr val="EF9F00"/>
                </a:solidFill>
                <a:latin typeface="Wingdings"/>
                <a:cs typeface="Wingdings"/>
              </a:rPr>
              <a:t></a:t>
            </a:r>
            <a:r>
              <a:rPr dirty="0" smtClean="0" sz="2000" spc="9">
                <a:solidFill>
                  <a:srgbClr val="333333"/>
                </a:solidFill>
                <a:latin typeface="΢"/>
                <a:cs typeface="΢"/>
              </a:rPr>
              <a:t>人事管理技术过</a:t>
            </a:r>
            <a:r>
              <a:rPr dirty="0" smtClean="0" sz="2000" spc="14">
                <a:solidFill>
                  <a:srgbClr val="333333"/>
                </a:solidFill>
                <a:latin typeface="΢"/>
                <a:cs typeface="΢"/>
              </a:rPr>
              <a:t>时</a:t>
            </a:r>
            <a:r>
              <a:rPr dirty="0" smtClean="0" baseline="-1449" sz="3000" spc="464">
                <a:solidFill>
                  <a:srgbClr val="333333"/>
                </a:solidFill>
                <a:latin typeface="Arial"/>
                <a:cs typeface="Arial"/>
              </a:rPr>
              <a:t>:</a:t>
            </a:r>
            <a:r>
              <a:rPr dirty="0" smtClean="0" baseline="-1449" sz="3000" spc="414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dirty="0" smtClean="0" sz="2000" spc="9">
                <a:solidFill>
                  <a:srgbClr val="333333"/>
                </a:solidFill>
                <a:latin typeface="΢"/>
                <a:cs typeface="΢"/>
              </a:rPr>
              <a:t>半人工的管理流程易导致错误</a:t>
            </a:r>
            <a:endParaRPr sz="2000">
              <a:latin typeface="微软雅黑"/>
              <a:cs typeface="微软雅黑"/>
            </a:endParaRPr>
          </a:p>
        </p:txBody>
      </p:sp>
      <p:sp>
        <p:nvSpPr>
          <p:cNvPr id="140" name="object 140"/>
          <p:cNvSpPr txBox="1"/>
          <p:nvPr/>
        </p:nvSpPr>
        <p:spPr>
          <a:xfrm>
            <a:off x="406400" y="3195542"/>
            <a:ext cx="6858102" cy="2802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205"/>
              </a:lnSpc>
              <a:spcBef>
                <a:spcPts val="110"/>
              </a:spcBef>
            </a:pPr>
            <a:r>
              <a:rPr dirty="0" smtClean="0" baseline="-2310" sz="1950" spc="0">
                <a:solidFill>
                  <a:srgbClr val="EF9F00"/>
                </a:solidFill>
                <a:latin typeface="Wingdings"/>
                <a:cs typeface="Wingdings"/>
              </a:rPr>
              <a:t></a:t>
            </a:r>
            <a:r>
              <a:rPr dirty="0" smtClean="0" sz="2000" spc="9">
                <a:solidFill>
                  <a:srgbClr val="333333"/>
                </a:solidFill>
                <a:latin typeface="΢"/>
                <a:cs typeface="΢"/>
              </a:rPr>
              <a:t>没有一流的系统支持，怎能</a:t>
            </a:r>
            <a:r>
              <a:rPr dirty="0" smtClean="0" sz="2000" spc="0">
                <a:solidFill>
                  <a:srgbClr val="333333"/>
                </a:solidFill>
                <a:latin typeface="΢"/>
                <a:cs typeface="΢"/>
              </a:rPr>
              <a:t>使</a:t>
            </a:r>
            <a:r>
              <a:rPr dirty="0" smtClean="0" sz="2000" spc="9">
                <a:solidFill>
                  <a:srgbClr val="333333"/>
                </a:solidFill>
                <a:latin typeface="΢"/>
                <a:cs typeface="΢"/>
              </a:rPr>
              <a:t>企业</a:t>
            </a:r>
            <a:r>
              <a:rPr dirty="0" smtClean="0" sz="2000" spc="0">
                <a:solidFill>
                  <a:srgbClr val="333333"/>
                </a:solidFill>
                <a:latin typeface="΢"/>
                <a:cs typeface="΢"/>
              </a:rPr>
              <a:t>成</a:t>
            </a:r>
            <a:r>
              <a:rPr dirty="0" smtClean="0" sz="2000" spc="9">
                <a:solidFill>
                  <a:srgbClr val="333333"/>
                </a:solidFill>
                <a:latin typeface="΢"/>
                <a:cs typeface="΢"/>
              </a:rPr>
              <a:t>为精</a:t>
            </a:r>
            <a:r>
              <a:rPr dirty="0" smtClean="0" sz="2000" spc="0">
                <a:solidFill>
                  <a:srgbClr val="333333"/>
                </a:solidFill>
                <a:latin typeface="΢"/>
                <a:cs typeface="΢"/>
              </a:rPr>
              <a:t>英</a:t>
            </a:r>
            <a:r>
              <a:rPr dirty="0" smtClean="0" sz="2000" spc="9">
                <a:solidFill>
                  <a:srgbClr val="333333"/>
                </a:solidFill>
                <a:latin typeface="΢"/>
                <a:cs typeface="΢"/>
              </a:rPr>
              <a:t>们的最</a:t>
            </a:r>
            <a:r>
              <a:rPr dirty="0" smtClean="0" sz="2000" spc="0">
                <a:solidFill>
                  <a:srgbClr val="333333"/>
                </a:solidFill>
                <a:latin typeface="΢"/>
                <a:cs typeface="΢"/>
              </a:rPr>
              <a:t>佳</a:t>
            </a:r>
            <a:r>
              <a:rPr dirty="0" smtClean="0" sz="2000" spc="9">
                <a:solidFill>
                  <a:srgbClr val="333333"/>
                </a:solidFill>
                <a:latin typeface="΢"/>
                <a:cs typeface="΢"/>
              </a:rPr>
              <a:t>选择？</a:t>
            </a:r>
            <a:endParaRPr sz="2000">
              <a:latin typeface="微软雅黑"/>
              <a:cs typeface="微软雅黑"/>
            </a:endParaRPr>
          </a:p>
        </p:txBody>
      </p:sp>
      <p:sp>
        <p:nvSpPr>
          <p:cNvPr id="141" name="object 141"/>
          <p:cNvSpPr txBox="1"/>
          <p:nvPr/>
        </p:nvSpPr>
        <p:spPr>
          <a:xfrm>
            <a:off x="406400" y="3912338"/>
            <a:ext cx="2511628" cy="2799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205"/>
              </a:lnSpc>
              <a:spcBef>
                <a:spcPts val="110"/>
              </a:spcBef>
            </a:pPr>
            <a:r>
              <a:rPr dirty="0" smtClean="0" baseline="-2310" sz="1950" spc="4">
                <a:solidFill>
                  <a:srgbClr val="EF9F00"/>
                </a:solidFill>
                <a:latin typeface="Wingdings"/>
                <a:cs typeface="Wingdings"/>
              </a:rPr>
              <a:t></a:t>
            </a:r>
            <a:r>
              <a:rPr dirty="0" smtClean="0" sz="2000" spc="9">
                <a:solidFill>
                  <a:srgbClr val="333333"/>
                </a:solidFill>
                <a:latin typeface="΢"/>
                <a:cs typeface="΢"/>
              </a:rPr>
              <a:t>结论：人事管理失控</a:t>
            </a:r>
            <a:endParaRPr sz="2000">
              <a:latin typeface="微软雅黑"/>
              <a:cs typeface="微软雅黑"/>
            </a:endParaRPr>
          </a:p>
        </p:txBody>
      </p:sp>
      <p:sp>
        <p:nvSpPr>
          <p:cNvPr id="142" name="object 142"/>
          <p:cNvSpPr txBox="1"/>
          <p:nvPr/>
        </p:nvSpPr>
        <p:spPr>
          <a:xfrm>
            <a:off x="406400" y="4628872"/>
            <a:ext cx="5321875" cy="2799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205"/>
              </a:lnSpc>
              <a:spcBef>
                <a:spcPts val="110"/>
              </a:spcBef>
            </a:pPr>
            <a:r>
              <a:rPr dirty="0" smtClean="0" baseline="-2310" sz="1950" spc="4">
                <a:solidFill>
                  <a:srgbClr val="EF9F00"/>
                </a:solidFill>
                <a:latin typeface="Wingdings"/>
                <a:cs typeface="Wingdings"/>
              </a:rPr>
              <a:t></a:t>
            </a:r>
            <a:r>
              <a:rPr dirty="0" smtClean="0" sz="2000" spc="9" u="heavy">
                <a:solidFill>
                  <a:srgbClr val="3A6DB0"/>
                </a:solidFill>
                <a:latin typeface="΢"/>
                <a:cs typeface="΢"/>
              </a:rPr>
              <a:t>措施：决定实施世界一流的</a:t>
            </a:r>
            <a:r>
              <a:rPr dirty="0" smtClean="0" sz="2000" spc="0" u="heavy">
                <a:solidFill>
                  <a:srgbClr val="3A6DB0"/>
                </a:solidFill>
                <a:latin typeface="΢"/>
                <a:cs typeface="΢"/>
              </a:rPr>
              <a:t>人</a:t>
            </a:r>
            <a:r>
              <a:rPr dirty="0" smtClean="0" sz="2000" spc="9" u="heavy">
                <a:solidFill>
                  <a:srgbClr val="3A6DB0"/>
                </a:solidFill>
                <a:latin typeface="΢"/>
                <a:cs typeface="΢"/>
              </a:rPr>
              <a:t>力资</a:t>
            </a:r>
            <a:r>
              <a:rPr dirty="0" smtClean="0" sz="2000" spc="0" u="heavy">
                <a:solidFill>
                  <a:srgbClr val="3A6DB0"/>
                </a:solidFill>
                <a:latin typeface="΢"/>
                <a:cs typeface="΢"/>
              </a:rPr>
              <a:t>源</a:t>
            </a:r>
            <a:r>
              <a:rPr dirty="0" smtClean="0" sz="2000" spc="9" u="heavy">
                <a:solidFill>
                  <a:srgbClr val="3A6DB0"/>
                </a:solidFill>
                <a:latin typeface="΢"/>
                <a:cs typeface="΢"/>
              </a:rPr>
              <a:t>管理</a:t>
            </a:r>
            <a:r>
              <a:rPr dirty="0" smtClean="0" sz="2000" spc="0" u="heavy">
                <a:solidFill>
                  <a:srgbClr val="3A6DB0"/>
                </a:solidFill>
                <a:latin typeface="΢"/>
                <a:cs typeface="΢"/>
              </a:rPr>
              <a:t>系</a:t>
            </a:r>
            <a:r>
              <a:rPr dirty="0" smtClean="0" sz="2000" spc="0" u="heavy">
                <a:solidFill>
                  <a:srgbClr val="3A6DB0"/>
                </a:solidFill>
                <a:latin typeface="΢"/>
                <a:cs typeface="΢"/>
              </a:rPr>
              <a:t>统</a:t>
            </a:r>
            <a:endParaRPr sz="2000">
              <a:latin typeface="微软雅黑"/>
              <a:cs typeface="微软雅黑"/>
            </a:endParaRPr>
          </a:p>
        </p:txBody>
      </p:sp>
      <p:sp>
        <p:nvSpPr>
          <p:cNvPr id="143" name="object 143"/>
          <p:cNvSpPr txBox="1"/>
          <p:nvPr/>
        </p:nvSpPr>
        <p:spPr>
          <a:xfrm>
            <a:off x="109524" y="6633699"/>
            <a:ext cx="2386151" cy="13208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975"/>
              </a:lnSpc>
              <a:spcBef>
                <a:spcPts val="48"/>
              </a:spcBef>
            </a:pPr>
            <a:r>
              <a:rPr dirty="0" smtClean="0" sz="850" spc="0">
                <a:solidFill>
                  <a:srgbClr val="B1B1B1"/>
                </a:solidFill>
                <a:latin typeface="Symbol"/>
                <a:cs typeface="Symbol"/>
              </a:rPr>
              <a:t></a:t>
            </a:r>
            <a:r>
              <a:rPr dirty="0" smtClean="0" sz="850" spc="0">
                <a:solidFill>
                  <a:srgbClr val="B1B1B1"/>
                </a:solidFill>
                <a:latin typeface="Times New Roman"/>
                <a:cs typeface="Times New Roman"/>
              </a:rPr>
              <a:t> </a:t>
            </a:r>
            <a:r>
              <a:rPr dirty="0" smtClean="0" sz="850" spc="51">
                <a:solidFill>
                  <a:srgbClr val="B1B1B1"/>
                </a:solidFill>
                <a:latin typeface="Times New Roman"/>
                <a:cs typeface="Times New Roman"/>
              </a:rPr>
              <a:t> 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S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A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P</a:t>
            </a:r>
            <a:r>
              <a:rPr dirty="0" smtClean="0" sz="700" spc="-23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A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G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2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0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0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2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,</a:t>
            </a:r>
            <a:r>
              <a:rPr dirty="0" smtClean="0" sz="700" spc="12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T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itle</a:t>
            </a:r>
            <a:r>
              <a:rPr dirty="0" smtClean="0" sz="700" spc="-18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o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f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P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r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e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s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e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n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t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a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ti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o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n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,</a:t>
            </a:r>
            <a:r>
              <a:rPr dirty="0" smtClean="0" sz="700" spc="13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S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p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e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a</a:t>
            </a:r>
            <a:r>
              <a:rPr dirty="0" smtClean="0" sz="700" spc="9">
                <a:solidFill>
                  <a:srgbClr val="B1B1B1"/>
                </a:solidFill>
                <a:latin typeface="Arial"/>
                <a:cs typeface="Arial"/>
              </a:rPr>
              <a:t>k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e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r</a:t>
            </a:r>
            <a:r>
              <a:rPr dirty="0" smtClean="0" sz="700" spc="-20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Na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m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e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1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82</a:t>
            </a:r>
            <a:endParaRPr sz="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7998"/>
          </a:xfrm>
          <a:custGeom>
            <a:avLst/>
            <a:gdLst/>
            <a:ahLst/>
            <a:cxnLst/>
            <a:rect l="l" t="t" r="r" b="b"/>
            <a:pathLst>
              <a:path w="9144000" h="6857998">
                <a:moveTo>
                  <a:pt x="9144000" y="6857998"/>
                </a:moveTo>
                <a:lnTo>
                  <a:pt x="9144000" y="0"/>
                </a:lnTo>
                <a:lnTo>
                  <a:pt x="0" y="0"/>
                </a:lnTo>
                <a:lnTo>
                  <a:pt x="0" y="6857998"/>
                </a:lnTo>
                <a:lnTo>
                  <a:pt x="9144000" y="6857998"/>
                </a:lnTo>
                <a:close/>
              </a:path>
            </a:pathLst>
          </a:custGeom>
          <a:solidFill>
            <a:srgbClr val="959595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/>
          <p:nvPr/>
        </p:nvSpPr>
        <p:spPr>
          <a:xfrm>
            <a:off x="0" y="0"/>
            <a:ext cx="9144000" cy="68579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6388608" y="2200655"/>
            <a:ext cx="2755391" cy="39075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763016" y="155797"/>
            <a:ext cx="4009105" cy="30459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400"/>
              </a:lnSpc>
              <a:spcBef>
                <a:spcPts val="120"/>
              </a:spcBef>
            </a:pPr>
            <a:r>
              <a:rPr dirty="0" smtClean="0" sz="2200" spc="-12">
                <a:solidFill>
                  <a:srgbClr val="333333"/>
                </a:solidFill>
                <a:latin typeface="΢"/>
                <a:cs typeface="΢"/>
              </a:rPr>
              <a:t>浦发银行对</a:t>
            </a:r>
            <a:r>
              <a:rPr dirty="0" smtClean="0" baseline="-1317" sz="3300" spc="-477">
                <a:solidFill>
                  <a:srgbClr val="333333"/>
                </a:solidFill>
                <a:latin typeface="Arial"/>
                <a:cs typeface="Arial"/>
              </a:rPr>
              <a:t>H</a:t>
            </a:r>
            <a:r>
              <a:rPr dirty="0" smtClean="0" baseline="-1317" sz="3300" spc="-472">
                <a:solidFill>
                  <a:srgbClr val="333333"/>
                </a:solidFill>
                <a:latin typeface="Arial"/>
                <a:cs typeface="Arial"/>
              </a:rPr>
              <a:t>R</a:t>
            </a:r>
            <a:r>
              <a:rPr dirty="0" smtClean="0" sz="2200" spc="-12">
                <a:solidFill>
                  <a:srgbClr val="333333"/>
                </a:solidFill>
                <a:latin typeface="΢"/>
                <a:cs typeface="΢"/>
              </a:rPr>
              <a:t>系统的评估：结论</a:t>
            </a:r>
            <a:endParaRPr sz="2200">
              <a:latin typeface="微软雅黑"/>
              <a:cs typeface="微软雅黑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69112" y="945364"/>
            <a:ext cx="4174312" cy="2799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205"/>
              </a:lnSpc>
              <a:spcBef>
                <a:spcPts val="110"/>
              </a:spcBef>
            </a:pPr>
            <a:r>
              <a:rPr dirty="0" smtClean="0" baseline="-1449" sz="3000" spc="-156">
                <a:solidFill>
                  <a:srgbClr val="333333"/>
                </a:solidFill>
                <a:latin typeface="Arial"/>
                <a:cs typeface="Arial"/>
              </a:rPr>
              <a:t>SAP</a:t>
            </a:r>
            <a:r>
              <a:rPr dirty="0" smtClean="0" baseline="-1449" sz="3000" spc="-84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dirty="0" smtClean="0" sz="2000" spc="9">
                <a:solidFill>
                  <a:srgbClr val="333333"/>
                </a:solidFill>
                <a:latin typeface="΢"/>
                <a:cs typeface="΢"/>
              </a:rPr>
              <a:t>人事管理系统与其它系统的比较</a:t>
            </a:r>
            <a:endParaRPr sz="2000">
              <a:latin typeface="微软雅黑"/>
              <a:cs typeface="微软雅黑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69112" y="1478502"/>
            <a:ext cx="6986123" cy="2802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205"/>
              </a:lnSpc>
              <a:spcBef>
                <a:spcPts val="110"/>
              </a:spcBef>
            </a:pPr>
            <a:r>
              <a:rPr dirty="0" smtClean="0" baseline="-1449" sz="3000" spc="-146">
                <a:solidFill>
                  <a:srgbClr val="333333"/>
                </a:solidFill>
                <a:latin typeface="Arial"/>
                <a:cs typeface="Arial"/>
              </a:rPr>
              <a:t>SAP</a:t>
            </a:r>
            <a:r>
              <a:rPr dirty="0" smtClean="0" baseline="-1449" sz="3000" spc="-81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dirty="0" smtClean="0" sz="2000" spc="9">
                <a:solidFill>
                  <a:srgbClr val="333333"/>
                </a:solidFill>
                <a:latin typeface="΢"/>
                <a:cs typeface="΢"/>
              </a:rPr>
              <a:t>是唯一拥有中国版薪资解决方</a:t>
            </a:r>
            <a:r>
              <a:rPr dirty="0" smtClean="0" sz="2000" spc="0">
                <a:solidFill>
                  <a:srgbClr val="333333"/>
                </a:solidFill>
                <a:latin typeface="΢"/>
                <a:cs typeface="΢"/>
              </a:rPr>
              <a:t>案</a:t>
            </a:r>
            <a:r>
              <a:rPr dirty="0" smtClean="0" sz="2000" spc="9">
                <a:solidFill>
                  <a:srgbClr val="333333"/>
                </a:solidFill>
                <a:latin typeface="΢"/>
                <a:cs typeface="΢"/>
              </a:rPr>
              <a:t>的世界</a:t>
            </a:r>
            <a:r>
              <a:rPr dirty="0" smtClean="0" sz="2000" spc="0">
                <a:solidFill>
                  <a:srgbClr val="333333"/>
                </a:solidFill>
                <a:latin typeface="΢"/>
                <a:cs typeface="΢"/>
              </a:rPr>
              <a:t>一</a:t>
            </a:r>
            <a:r>
              <a:rPr dirty="0" smtClean="0" sz="2000" spc="9">
                <a:solidFill>
                  <a:srgbClr val="333333"/>
                </a:solidFill>
                <a:latin typeface="΢"/>
                <a:cs typeface="΢"/>
              </a:rPr>
              <a:t>流管</a:t>
            </a:r>
            <a:r>
              <a:rPr dirty="0" smtClean="0" sz="2000" spc="0">
                <a:solidFill>
                  <a:srgbClr val="333333"/>
                </a:solidFill>
                <a:latin typeface="΢"/>
                <a:cs typeface="΢"/>
              </a:rPr>
              <a:t>理</a:t>
            </a:r>
            <a:r>
              <a:rPr dirty="0" smtClean="0" sz="2000" spc="9">
                <a:solidFill>
                  <a:srgbClr val="333333"/>
                </a:solidFill>
                <a:latin typeface="΢"/>
                <a:cs typeface="΢"/>
              </a:rPr>
              <a:t>信息系统</a:t>
            </a:r>
            <a:endParaRPr sz="2000">
              <a:latin typeface="微软雅黑"/>
              <a:cs typeface="微软雅黑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69112" y="2012545"/>
            <a:ext cx="3789645" cy="130737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R="532565" algn="ctr">
              <a:lnSpc>
                <a:spcPts val="2345"/>
              </a:lnSpc>
              <a:spcBef>
                <a:spcPts val="117"/>
              </a:spcBef>
            </a:pPr>
            <a:r>
              <a:rPr dirty="0" smtClean="0" sz="2000" spc="9">
                <a:solidFill>
                  <a:srgbClr val="333333"/>
                </a:solidFill>
                <a:latin typeface="΢"/>
                <a:cs typeface="΢"/>
              </a:rPr>
              <a:t>整合的信息系统具有的优</a:t>
            </a:r>
            <a:r>
              <a:rPr dirty="0" smtClean="0" sz="2000" spc="14">
                <a:solidFill>
                  <a:srgbClr val="333333"/>
                </a:solidFill>
                <a:latin typeface="΢"/>
                <a:cs typeface="΢"/>
              </a:rPr>
              <a:t>势</a:t>
            </a:r>
            <a:r>
              <a:rPr dirty="0" smtClean="0" baseline="1449" sz="3000" spc="444">
                <a:solidFill>
                  <a:srgbClr val="333333"/>
                </a:solidFill>
                <a:latin typeface="Arial"/>
                <a:cs typeface="Arial"/>
              </a:rPr>
              <a:t>:</a:t>
            </a:r>
            <a:endParaRPr sz="2000">
              <a:latin typeface="Arial"/>
              <a:cs typeface="Arial"/>
            </a:endParaRPr>
          </a:p>
          <a:p>
            <a:pPr marL="215391" marR="36033">
              <a:lnSpc>
                <a:spcPts val="2575"/>
              </a:lnSpc>
              <a:spcBef>
                <a:spcPts val="11"/>
              </a:spcBef>
            </a:pPr>
            <a:r>
              <a:rPr dirty="0" smtClean="0" baseline="-1668" sz="2700" spc="0">
                <a:solidFill>
                  <a:srgbClr val="333333"/>
                </a:solidFill>
                <a:latin typeface="Wingdings"/>
                <a:cs typeface="Wingdings"/>
              </a:rPr>
              <a:t></a:t>
            </a:r>
            <a:r>
              <a:rPr dirty="0" smtClean="0" baseline="-1610" sz="2700" spc="0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dirty="0" smtClean="0" baseline="-1610" sz="2700" spc="44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dirty="0" smtClean="0" baseline="-1085" sz="2700" spc="9">
                <a:solidFill>
                  <a:srgbClr val="333333"/>
                </a:solidFill>
                <a:latin typeface="΢"/>
                <a:cs typeface="΢"/>
              </a:rPr>
              <a:t>集中存放人力资源主数据</a:t>
            </a:r>
            <a:endParaRPr sz="1800">
              <a:latin typeface="微软雅黑"/>
              <a:cs typeface="微软雅黑"/>
            </a:endParaRPr>
          </a:p>
          <a:p>
            <a:pPr marL="215391">
              <a:lnSpc>
                <a:spcPts val="2700"/>
              </a:lnSpc>
              <a:spcBef>
                <a:spcPts val="6"/>
              </a:spcBef>
            </a:pPr>
            <a:r>
              <a:rPr dirty="0" smtClean="0" baseline="-1668" sz="2700" spc="0">
                <a:solidFill>
                  <a:srgbClr val="333333"/>
                </a:solidFill>
                <a:latin typeface="Wingdings"/>
                <a:cs typeface="Wingdings"/>
              </a:rPr>
              <a:t></a:t>
            </a:r>
            <a:r>
              <a:rPr dirty="0" smtClean="0" baseline="-1610" sz="2700" spc="0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dirty="0" smtClean="0" baseline="-1610" sz="2700" spc="44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dirty="0" smtClean="0" baseline="-1085" sz="2700" spc="9">
                <a:solidFill>
                  <a:srgbClr val="333333"/>
                </a:solidFill>
                <a:latin typeface="΢"/>
                <a:cs typeface="΢"/>
              </a:rPr>
              <a:t>与财务管理等其它系统有机结合</a:t>
            </a:r>
            <a:endParaRPr sz="1800">
              <a:latin typeface="微软雅黑"/>
              <a:cs typeface="微软雅黑"/>
            </a:endParaRPr>
          </a:p>
          <a:p>
            <a:pPr marL="215391" marR="36033">
              <a:lnSpc>
                <a:spcPts val="2675"/>
              </a:lnSpc>
            </a:pPr>
            <a:r>
              <a:rPr dirty="0" smtClean="0" baseline="-3337" sz="2700" spc="0">
                <a:solidFill>
                  <a:srgbClr val="333333"/>
                </a:solidFill>
                <a:latin typeface="Wingdings"/>
                <a:cs typeface="Wingdings"/>
              </a:rPr>
              <a:t></a:t>
            </a:r>
            <a:r>
              <a:rPr dirty="0" smtClean="0" baseline="-3220" sz="2700" spc="0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dirty="0" smtClean="0" baseline="-3220" sz="2700" spc="44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dirty="0" smtClean="0" baseline="-2170" sz="2700" spc="9">
                <a:solidFill>
                  <a:srgbClr val="333333"/>
                </a:solidFill>
                <a:latin typeface="΢"/>
                <a:cs typeface="΢"/>
              </a:rPr>
              <a:t>统一，普遍的技术支持</a:t>
            </a:r>
            <a:endParaRPr sz="1800">
              <a:latin typeface="微软雅黑"/>
              <a:cs typeface="微软雅黑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69112" y="3678531"/>
            <a:ext cx="3534486" cy="2799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205"/>
              </a:lnSpc>
            </a:pPr>
            <a:r>
              <a:rPr dirty="0" smtClean="0" baseline="-1449" sz="3000" spc="-313">
                <a:solidFill>
                  <a:srgbClr val="333333"/>
                </a:solidFill>
                <a:latin typeface="Arial"/>
                <a:cs typeface="Arial"/>
              </a:rPr>
              <a:t>SAP</a:t>
            </a:r>
            <a:r>
              <a:rPr dirty="0" smtClean="0" sz="2000" spc="9">
                <a:solidFill>
                  <a:srgbClr val="333333"/>
                </a:solidFill>
                <a:latin typeface="΢"/>
                <a:cs typeface="΢"/>
              </a:rPr>
              <a:t>解</a:t>
            </a:r>
            <a:r>
              <a:rPr dirty="0" smtClean="0" sz="2000" spc="9">
                <a:solidFill>
                  <a:srgbClr val="333333"/>
                </a:solidFill>
                <a:latin typeface="΢"/>
                <a:cs typeface="΢"/>
              </a:rPr>
              <a:t>决</a:t>
            </a:r>
            <a:r>
              <a:rPr dirty="0" smtClean="0" sz="2000" spc="9">
                <a:solidFill>
                  <a:srgbClr val="333333"/>
                </a:solidFill>
                <a:latin typeface="΢"/>
                <a:cs typeface="΢"/>
              </a:rPr>
              <a:t>方</a:t>
            </a:r>
            <a:r>
              <a:rPr dirty="0" smtClean="0" sz="2000" spc="9">
                <a:solidFill>
                  <a:srgbClr val="333333"/>
                </a:solidFill>
                <a:latin typeface="΢"/>
                <a:cs typeface="΢"/>
              </a:rPr>
              <a:t>案</a:t>
            </a:r>
            <a:r>
              <a:rPr dirty="0" smtClean="0" sz="2000" spc="9">
                <a:solidFill>
                  <a:srgbClr val="333333"/>
                </a:solidFill>
                <a:latin typeface="΢"/>
                <a:cs typeface="΢"/>
              </a:rPr>
              <a:t>看</a:t>
            </a:r>
            <a:r>
              <a:rPr dirty="0" smtClean="0" sz="2000" spc="0">
                <a:solidFill>
                  <a:srgbClr val="333333"/>
                </a:solidFill>
                <a:latin typeface="΢"/>
                <a:cs typeface="΢"/>
              </a:rPr>
              <a:t>似</a:t>
            </a:r>
            <a:r>
              <a:rPr dirty="0" smtClean="0" sz="2000" spc="9">
                <a:solidFill>
                  <a:srgbClr val="333333"/>
                </a:solidFill>
                <a:latin typeface="΢"/>
                <a:cs typeface="΢"/>
              </a:rPr>
              <a:t>昂</a:t>
            </a:r>
            <a:r>
              <a:rPr dirty="0" smtClean="0" sz="2000" spc="9">
                <a:solidFill>
                  <a:srgbClr val="333333"/>
                </a:solidFill>
                <a:latin typeface="΢"/>
                <a:cs typeface="΢"/>
              </a:rPr>
              <a:t>贵</a:t>
            </a:r>
            <a:r>
              <a:rPr dirty="0" smtClean="0" sz="2000" spc="9">
                <a:solidFill>
                  <a:srgbClr val="333333"/>
                </a:solidFill>
                <a:latin typeface="΢"/>
                <a:cs typeface="΢"/>
              </a:rPr>
              <a:t>，</a:t>
            </a:r>
            <a:r>
              <a:rPr dirty="0" smtClean="0" sz="2000" spc="0">
                <a:solidFill>
                  <a:srgbClr val="333333"/>
                </a:solidFill>
                <a:latin typeface="΢"/>
                <a:cs typeface="΢"/>
              </a:rPr>
              <a:t>但</a:t>
            </a:r>
            <a:r>
              <a:rPr dirty="0" smtClean="0" sz="2000" spc="29">
                <a:solidFill>
                  <a:srgbClr val="333333"/>
                </a:solidFill>
                <a:latin typeface="΢"/>
                <a:cs typeface="΢"/>
              </a:rPr>
              <a:t>是</a:t>
            </a:r>
            <a:r>
              <a:rPr dirty="0" smtClean="0" baseline="-1449" sz="3000" spc="449">
                <a:solidFill>
                  <a:srgbClr val="333333"/>
                </a:solidFill>
                <a:latin typeface="Arial"/>
                <a:cs typeface="Arial"/>
              </a:rPr>
              <a:t>:</a:t>
            </a:r>
            <a:r>
              <a:rPr dirty="0" smtClean="0" baseline="-1449" sz="3000" spc="449">
                <a:solidFill>
                  <a:srgbClr val="333333"/>
                </a:solidFill>
                <a:latin typeface="Arial"/>
                <a:cs typeface="Arial"/>
              </a:rPr>
              <a:t> </a:t>
            </a:r>
            <a:endParaRPr sz="20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262888" y="4114181"/>
            <a:ext cx="3064002" cy="5969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34289">
              <a:lnSpc>
                <a:spcPts val="2120"/>
              </a:lnSpc>
              <a:spcBef>
                <a:spcPts val="106"/>
              </a:spcBef>
            </a:pPr>
            <a:r>
              <a:rPr dirty="0" smtClean="0" baseline="1085" sz="2700" spc="9">
                <a:solidFill>
                  <a:srgbClr val="333333"/>
                </a:solidFill>
                <a:latin typeface="΢"/>
                <a:cs typeface="΢"/>
              </a:rPr>
              <a:t>无隐藏成本</a:t>
            </a:r>
            <a:endParaRPr sz="1800">
              <a:latin typeface="微软雅黑"/>
              <a:cs typeface="微软雅黑"/>
            </a:endParaRPr>
          </a:p>
          <a:p>
            <a:pPr marL="12700">
              <a:lnSpc>
                <a:spcPts val="2580"/>
              </a:lnSpc>
              <a:spcBef>
                <a:spcPts val="23"/>
              </a:spcBef>
            </a:pPr>
            <a:r>
              <a:rPr dirty="0" smtClean="0" baseline="-3255" sz="2700" spc="9">
                <a:solidFill>
                  <a:srgbClr val="333333"/>
                </a:solidFill>
                <a:latin typeface="΢"/>
                <a:cs typeface="΢"/>
              </a:rPr>
              <a:t>在中国唯一提供全面支持服务</a:t>
            </a:r>
            <a:endParaRPr sz="1800">
              <a:latin typeface="微软雅黑"/>
              <a:cs typeface="微软雅黑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71803" y="4125481"/>
            <a:ext cx="243154" cy="5969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9"/>
              </a:lnSpc>
              <a:spcBef>
                <a:spcPts val="97"/>
              </a:spcBef>
            </a:pPr>
            <a:r>
              <a:rPr dirty="0" smtClean="0" sz="1800" spc="0">
                <a:solidFill>
                  <a:srgbClr val="333333"/>
                </a:solidFill>
                <a:latin typeface="Wingdings"/>
                <a:cs typeface="Wingdings"/>
              </a:rPr>
              <a:t></a:t>
            </a:r>
            <a:endParaRPr sz="1800">
              <a:latin typeface="Wingdings"/>
              <a:cs typeface="Wingdings"/>
            </a:endParaRPr>
          </a:p>
          <a:p>
            <a:pPr marL="12700">
              <a:lnSpc>
                <a:spcPct val="92488"/>
              </a:lnSpc>
              <a:spcBef>
                <a:spcPts val="605"/>
              </a:spcBef>
            </a:pPr>
            <a:r>
              <a:rPr dirty="0" smtClean="0" sz="1800" spc="0">
                <a:solidFill>
                  <a:srgbClr val="333333"/>
                </a:solidFill>
                <a:latin typeface="Wingdings"/>
                <a:cs typeface="Wingdings"/>
              </a:rPr>
              <a:t></a:t>
            </a:r>
            <a:endParaRPr sz="1800">
              <a:latin typeface="Wingdings"/>
              <a:cs typeface="Wingding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09524" y="6633699"/>
            <a:ext cx="2386151" cy="13208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975"/>
              </a:lnSpc>
              <a:spcBef>
                <a:spcPts val="48"/>
              </a:spcBef>
            </a:pPr>
            <a:r>
              <a:rPr dirty="0" smtClean="0" sz="850" spc="0">
                <a:solidFill>
                  <a:srgbClr val="B1B1B1"/>
                </a:solidFill>
                <a:latin typeface="Symbol"/>
                <a:cs typeface="Symbol"/>
              </a:rPr>
              <a:t></a:t>
            </a:r>
            <a:r>
              <a:rPr dirty="0" smtClean="0" sz="850" spc="0">
                <a:solidFill>
                  <a:srgbClr val="B1B1B1"/>
                </a:solidFill>
                <a:latin typeface="Times New Roman"/>
                <a:cs typeface="Times New Roman"/>
              </a:rPr>
              <a:t> </a:t>
            </a:r>
            <a:r>
              <a:rPr dirty="0" smtClean="0" sz="850" spc="51">
                <a:solidFill>
                  <a:srgbClr val="B1B1B1"/>
                </a:solidFill>
                <a:latin typeface="Times New Roman"/>
                <a:cs typeface="Times New Roman"/>
              </a:rPr>
              <a:t> 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S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A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P</a:t>
            </a:r>
            <a:r>
              <a:rPr dirty="0" smtClean="0" sz="700" spc="-23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A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G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2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0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0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2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,</a:t>
            </a:r>
            <a:r>
              <a:rPr dirty="0" smtClean="0" sz="700" spc="12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T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itle</a:t>
            </a:r>
            <a:r>
              <a:rPr dirty="0" smtClean="0" sz="700" spc="-18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o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f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P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r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e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s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e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n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t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a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ti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o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n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,</a:t>
            </a:r>
            <a:r>
              <a:rPr dirty="0" smtClean="0" sz="700" spc="13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S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p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e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a</a:t>
            </a:r>
            <a:r>
              <a:rPr dirty="0" smtClean="0" sz="700" spc="9">
                <a:solidFill>
                  <a:srgbClr val="B1B1B1"/>
                </a:solidFill>
                <a:latin typeface="Arial"/>
                <a:cs typeface="Arial"/>
              </a:rPr>
              <a:t>k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e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r</a:t>
            </a:r>
            <a:r>
              <a:rPr dirty="0" smtClean="0" sz="700" spc="-20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Na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m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e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1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83</a:t>
            </a:r>
            <a:endParaRPr sz="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7998"/>
          </a:xfrm>
          <a:custGeom>
            <a:avLst/>
            <a:gdLst/>
            <a:ahLst/>
            <a:cxnLst/>
            <a:rect l="l" t="t" r="r" b="b"/>
            <a:pathLst>
              <a:path w="9144000" h="6857998">
                <a:moveTo>
                  <a:pt x="9144000" y="6857998"/>
                </a:moveTo>
                <a:lnTo>
                  <a:pt x="9144000" y="0"/>
                </a:lnTo>
                <a:lnTo>
                  <a:pt x="0" y="0"/>
                </a:lnTo>
                <a:lnTo>
                  <a:pt x="0" y="6857998"/>
                </a:lnTo>
                <a:lnTo>
                  <a:pt x="9144000" y="6857998"/>
                </a:lnTo>
                <a:close/>
              </a:path>
            </a:pathLst>
          </a:custGeom>
          <a:solidFill>
            <a:srgbClr val="959595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/>
          <p:nvPr/>
        </p:nvSpPr>
        <p:spPr>
          <a:xfrm>
            <a:off x="0" y="0"/>
            <a:ext cx="9144000" cy="68579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982980" y="2907792"/>
            <a:ext cx="7162800" cy="672084"/>
          </a:xfrm>
          <a:custGeom>
            <a:avLst/>
            <a:gdLst/>
            <a:ahLst/>
            <a:cxnLst/>
            <a:rect l="l" t="t" r="r" b="b"/>
            <a:pathLst>
              <a:path w="7162800" h="672084">
                <a:moveTo>
                  <a:pt x="0" y="672084"/>
                </a:moveTo>
                <a:lnTo>
                  <a:pt x="7162800" y="672084"/>
                </a:lnTo>
                <a:lnTo>
                  <a:pt x="7162800" y="0"/>
                </a:lnTo>
                <a:lnTo>
                  <a:pt x="0" y="0"/>
                </a:lnTo>
                <a:lnTo>
                  <a:pt x="0" y="672084"/>
                </a:lnTo>
                <a:close/>
              </a:path>
            </a:pathLst>
          </a:custGeom>
          <a:solidFill>
            <a:srgbClr val="CCCC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982980" y="2907792"/>
            <a:ext cx="7162800" cy="672084"/>
          </a:xfrm>
          <a:custGeom>
            <a:avLst/>
            <a:gdLst/>
            <a:ahLst/>
            <a:cxnLst/>
            <a:rect l="l" t="t" r="r" b="b"/>
            <a:pathLst>
              <a:path w="7162800" h="672084">
                <a:moveTo>
                  <a:pt x="0" y="672084"/>
                </a:moveTo>
                <a:lnTo>
                  <a:pt x="7162800" y="672084"/>
                </a:lnTo>
                <a:lnTo>
                  <a:pt x="7162800" y="0"/>
                </a:lnTo>
                <a:lnTo>
                  <a:pt x="0" y="0"/>
                </a:lnTo>
                <a:lnTo>
                  <a:pt x="0" y="672084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982980" y="2907792"/>
            <a:ext cx="7162800" cy="3048000"/>
          </a:xfrm>
          <a:custGeom>
            <a:avLst/>
            <a:gdLst/>
            <a:ahLst/>
            <a:cxnLst/>
            <a:rect l="l" t="t" r="r" b="b"/>
            <a:pathLst>
              <a:path w="7162800" h="3048000">
                <a:moveTo>
                  <a:pt x="0" y="3048000"/>
                </a:moveTo>
                <a:lnTo>
                  <a:pt x="7162800" y="3048000"/>
                </a:lnTo>
                <a:lnTo>
                  <a:pt x="7162800" y="0"/>
                </a:lnTo>
                <a:lnTo>
                  <a:pt x="0" y="0"/>
                </a:lnTo>
                <a:lnTo>
                  <a:pt x="0" y="304800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2278379" y="2907792"/>
            <a:ext cx="0" cy="3048000"/>
          </a:xfrm>
          <a:custGeom>
            <a:avLst/>
            <a:gdLst/>
            <a:ahLst/>
            <a:cxnLst/>
            <a:rect l="l" t="t" r="r" b="b"/>
            <a:pathLst>
              <a:path w="0" h="3048000">
                <a:moveTo>
                  <a:pt x="0" y="0"/>
                </a:moveTo>
                <a:lnTo>
                  <a:pt x="0" y="3048000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580440" y="163671"/>
            <a:ext cx="2607939" cy="30459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400"/>
              </a:lnSpc>
              <a:spcBef>
                <a:spcPts val="120"/>
              </a:spcBef>
            </a:pPr>
            <a:r>
              <a:rPr dirty="0" smtClean="0" sz="2200" spc="-12">
                <a:latin typeface="΢"/>
                <a:cs typeface="΢"/>
              </a:rPr>
              <a:t>浦发银行</a:t>
            </a:r>
            <a:r>
              <a:rPr dirty="0" smtClean="0" baseline="-1317" sz="3300" spc="-477">
                <a:latin typeface="Arial"/>
                <a:cs typeface="Arial"/>
              </a:rPr>
              <a:t>HR</a:t>
            </a:r>
            <a:r>
              <a:rPr dirty="0" smtClean="0" sz="2200" spc="-12">
                <a:latin typeface="΢"/>
                <a:cs typeface="΢"/>
              </a:rPr>
              <a:t>项目介绍</a:t>
            </a:r>
            <a:endParaRPr sz="2200">
              <a:latin typeface="微软雅黑"/>
              <a:cs typeface="微软雅黑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61924" y="1034391"/>
            <a:ext cx="1100404" cy="2799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205"/>
              </a:lnSpc>
              <a:spcBef>
                <a:spcPts val="110"/>
              </a:spcBef>
            </a:pPr>
            <a:r>
              <a:rPr dirty="0" smtClean="0" sz="2000" spc="9" u="heavy">
                <a:solidFill>
                  <a:srgbClr val="3A6DB0"/>
                </a:solidFill>
                <a:latin typeface="΢"/>
                <a:cs typeface="΢"/>
              </a:rPr>
              <a:t>项目情况</a:t>
            </a:r>
            <a:endParaRPr sz="2000">
              <a:latin typeface="微软雅黑"/>
              <a:cs typeface="微软雅黑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85724" y="1613892"/>
            <a:ext cx="8769151" cy="58475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345"/>
              </a:lnSpc>
              <a:spcBef>
                <a:spcPts val="117"/>
              </a:spcBef>
            </a:pPr>
            <a:r>
              <a:rPr dirty="0" smtClean="0" sz="2000" spc="9">
                <a:latin typeface="΢"/>
                <a:cs typeface="΢"/>
              </a:rPr>
              <a:t>浦发首先要建立一个包括员</a:t>
            </a:r>
            <a:r>
              <a:rPr dirty="0" smtClean="0" sz="2000" spc="0">
                <a:latin typeface="΢"/>
                <a:cs typeface="΢"/>
              </a:rPr>
              <a:t>工</a:t>
            </a:r>
            <a:r>
              <a:rPr dirty="0" smtClean="0" sz="2000" spc="9">
                <a:latin typeface="΢"/>
                <a:cs typeface="΢"/>
              </a:rPr>
              <a:t>管理</a:t>
            </a:r>
            <a:r>
              <a:rPr dirty="0" smtClean="0" sz="2000" spc="0">
                <a:latin typeface="΢"/>
                <a:cs typeface="΢"/>
              </a:rPr>
              <a:t>、</a:t>
            </a:r>
            <a:r>
              <a:rPr dirty="0" smtClean="0" sz="2000" spc="9">
                <a:latin typeface="΢"/>
                <a:cs typeface="΢"/>
              </a:rPr>
              <a:t>薪资</a:t>
            </a:r>
            <a:r>
              <a:rPr dirty="0" smtClean="0" sz="2000" spc="0">
                <a:latin typeface="΢"/>
                <a:cs typeface="΢"/>
              </a:rPr>
              <a:t>核</a:t>
            </a:r>
            <a:r>
              <a:rPr dirty="0" smtClean="0" sz="2000" spc="9">
                <a:latin typeface="΢"/>
                <a:cs typeface="΢"/>
              </a:rPr>
              <a:t>算等核</a:t>
            </a:r>
            <a:r>
              <a:rPr dirty="0" smtClean="0" sz="2000" spc="0">
                <a:latin typeface="΢"/>
                <a:cs typeface="΢"/>
              </a:rPr>
              <a:t>心</a:t>
            </a:r>
            <a:r>
              <a:rPr dirty="0" smtClean="0" sz="2000" spc="9">
                <a:latin typeface="΢"/>
                <a:cs typeface="΢"/>
              </a:rPr>
              <a:t>模块</a:t>
            </a:r>
            <a:r>
              <a:rPr dirty="0" smtClean="0" sz="2000" spc="0">
                <a:latin typeface="΢"/>
                <a:cs typeface="΢"/>
              </a:rPr>
              <a:t>在</a:t>
            </a:r>
            <a:r>
              <a:rPr dirty="0" smtClean="0" sz="2000" spc="9">
                <a:latin typeface="΢"/>
                <a:cs typeface="΢"/>
              </a:rPr>
              <a:t>内的人</a:t>
            </a:r>
            <a:r>
              <a:rPr dirty="0" smtClean="0" sz="2000" spc="0">
                <a:latin typeface="΢"/>
                <a:cs typeface="΢"/>
              </a:rPr>
              <a:t>力</a:t>
            </a:r>
            <a:r>
              <a:rPr dirty="0" smtClean="0" sz="2000" spc="9">
                <a:latin typeface="΢"/>
                <a:cs typeface="΢"/>
              </a:rPr>
              <a:t>资源</a:t>
            </a:r>
            <a:r>
              <a:rPr dirty="0" smtClean="0" sz="2000" spc="0">
                <a:latin typeface="΢"/>
                <a:cs typeface="΢"/>
              </a:rPr>
              <a:t>事务</a:t>
            </a:r>
            <a:endParaRPr sz="2000">
              <a:latin typeface="微软雅黑"/>
              <a:cs typeface="微软雅黑"/>
            </a:endParaRPr>
          </a:p>
          <a:p>
            <a:pPr marL="12700" marR="38176">
              <a:lnSpc>
                <a:spcPts val="2260"/>
              </a:lnSpc>
            </a:pPr>
            <a:r>
              <a:rPr dirty="0" smtClean="0" sz="2000" spc="9">
                <a:latin typeface="΢"/>
                <a:cs typeface="΢"/>
              </a:rPr>
              <a:t>管理系统，然后在这个基础</a:t>
            </a:r>
            <a:r>
              <a:rPr dirty="0" smtClean="0" sz="2000" spc="0">
                <a:latin typeface="΢"/>
                <a:cs typeface="΢"/>
              </a:rPr>
              <a:t>上</a:t>
            </a:r>
            <a:r>
              <a:rPr dirty="0" smtClean="0" sz="2000" spc="9">
                <a:latin typeface="΢"/>
                <a:cs typeface="΢"/>
              </a:rPr>
              <a:t>进一</a:t>
            </a:r>
            <a:r>
              <a:rPr dirty="0" smtClean="0" sz="2000" spc="0">
                <a:latin typeface="΢"/>
                <a:cs typeface="΢"/>
              </a:rPr>
              <a:t>步</a:t>
            </a:r>
            <a:r>
              <a:rPr dirty="0" smtClean="0" sz="2000" spc="9">
                <a:latin typeface="΢"/>
                <a:cs typeface="΢"/>
              </a:rPr>
              <a:t>建立</a:t>
            </a:r>
            <a:r>
              <a:rPr dirty="0" smtClean="0" sz="2000" spc="0">
                <a:latin typeface="΢"/>
                <a:cs typeface="΢"/>
              </a:rPr>
              <a:t>员</a:t>
            </a:r>
            <a:r>
              <a:rPr dirty="0" smtClean="0" sz="2000" spc="9">
                <a:latin typeface="΢"/>
                <a:cs typeface="΢"/>
              </a:rPr>
              <a:t>工发展</a:t>
            </a:r>
            <a:r>
              <a:rPr dirty="0" smtClean="0" sz="2000" spc="0">
                <a:latin typeface="΢"/>
                <a:cs typeface="΢"/>
              </a:rPr>
              <a:t>等</a:t>
            </a:r>
            <a:r>
              <a:rPr dirty="0" smtClean="0" sz="2000" spc="9">
                <a:latin typeface="΢"/>
                <a:cs typeface="΢"/>
              </a:rPr>
              <a:t>战</a:t>
            </a:r>
            <a:r>
              <a:rPr dirty="0" smtClean="0" sz="2000" spc="19">
                <a:latin typeface="΢"/>
                <a:cs typeface="΢"/>
              </a:rPr>
              <a:t>略</a:t>
            </a:r>
            <a:r>
              <a:rPr dirty="0" smtClean="0" baseline="-1449" sz="3000" spc="-442">
                <a:latin typeface="Arial"/>
                <a:cs typeface="Arial"/>
              </a:rPr>
              <a:t>HR</a:t>
            </a:r>
            <a:r>
              <a:rPr dirty="0" smtClean="0" sz="2000" spc="9">
                <a:latin typeface="΢"/>
                <a:cs typeface="΢"/>
              </a:rPr>
              <a:t>系统。</a:t>
            </a:r>
            <a:endParaRPr sz="2000">
              <a:latin typeface="微软雅黑"/>
              <a:cs typeface="微软雅黑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541523" y="3740539"/>
            <a:ext cx="5787435" cy="2543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000"/>
              </a:lnSpc>
              <a:spcBef>
                <a:spcPts val="100"/>
              </a:spcBef>
            </a:pPr>
            <a:r>
              <a:rPr dirty="0" smtClean="0" baseline="-1085" sz="2700" spc="0">
                <a:latin typeface="΢"/>
                <a:cs typeface="΢"/>
              </a:rPr>
              <a:t>组织管理模块中的组织结构维护、员工管理、薪资核算、</a:t>
            </a:r>
            <a:endParaRPr sz="1800">
              <a:latin typeface="微软雅黑"/>
              <a:cs typeface="微软雅黑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09524" y="6633699"/>
            <a:ext cx="2386151" cy="13208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975"/>
              </a:lnSpc>
              <a:spcBef>
                <a:spcPts val="48"/>
              </a:spcBef>
            </a:pPr>
            <a:r>
              <a:rPr dirty="0" smtClean="0" sz="850" spc="0">
                <a:solidFill>
                  <a:srgbClr val="B1B1B1"/>
                </a:solidFill>
                <a:latin typeface="Symbol"/>
                <a:cs typeface="Symbol"/>
              </a:rPr>
              <a:t></a:t>
            </a:r>
            <a:r>
              <a:rPr dirty="0" smtClean="0" sz="850" spc="0">
                <a:solidFill>
                  <a:srgbClr val="B1B1B1"/>
                </a:solidFill>
                <a:latin typeface="Times New Roman"/>
                <a:cs typeface="Times New Roman"/>
              </a:rPr>
              <a:t> </a:t>
            </a:r>
            <a:r>
              <a:rPr dirty="0" smtClean="0" sz="850" spc="51">
                <a:solidFill>
                  <a:srgbClr val="B1B1B1"/>
                </a:solidFill>
                <a:latin typeface="Times New Roman"/>
                <a:cs typeface="Times New Roman"/>
              </a:rPr>
              <a:t> 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S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A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P</a:t>
            </a:r>
            <a:r>
              <a:rPr dirty="0" smtClean="0" sz="700" spc="-23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A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G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2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0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0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2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,</a:t>
            </a:r>
            <a:r>
              <a:rPr dirty="0" smtClean="0" sz="700" spc="12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T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itle</a:t>
            </a:r>
            <a:r>
              <a:rPr dirty="0" smtClean="0" sz="700" spc="-18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o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f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P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r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e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s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e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n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t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a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ti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o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n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,</a:t>
            </a:r>
            <a:r>
              <a:rPr dirty="0" smtClean="0" sz="700" spc="13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S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p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e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a</a:t>
            </a:r>
            <a:r>
              <a:rPr dirty="0" smtClean="0" sz="700" spc="9">
                <a:solidFill>
                  <a:srgbClr val="B1B1B1"/>
                </a:solidFill>
                <a:latin typeface="Arial"/>
                <a:cs typeface="Arial"/>
              </a:rPr>
              <a:t>k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e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r</a:t>
            </a:r>
            <a:r>
              <a:rPr dirty="0" smtClean="0" sz="700" spc="-20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Na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m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e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1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84</a:t>
            </a:r>
            <a:endParaRPr sz="7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82980" y="2907792"/>
            <a:ext cx="1308100" cy="67208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R="12700">
              <a:lnSpc>
                <a:spcPts val="800"/>
              </a:lnSpc>
              <a:spcBef>
                <a:spcPts val="5"/>
              </a:spcBef>
            </a:pPr>
            <a:endParaRPr sz="800"/>
          </a:p>
          <a:p>
            <a:pPr marL="419988">
              <a:lnSpc>
                <a:spcPct val="142207"/>
              </a:lnSpc>
            </a:pPr>
            <a:r>
              <a:rPr dirty="0" smtClean="0" sz="1800" spc="9">
                <a:latin typeface="΢"/>
                <a:cs typeface="΢"/>
              </a:rPr>
              <a:t>阶段</a:t>
            </a:r>
            <a:endParaRPr sz="1800">
              <a:latin typeface="微软雅黑"/>
              <a:cs typeface="微软雅黑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278379" y="2907792"/>
            <a:ext cx="5880099" cy="67208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R="12700">
              <a:lnSpc>
                <a:spcPts val="800"/>
              </a:lnSpc>
              <a:spcBef>
                <a:spcPts val="5"/>
              </a:spcBef>
            </a:pPr>
            <a:endParaRPr sz="800"/>
          </a:p>
          <a:p>
            <a:pPr marL="1844928">
              <a:lnSpc>
                <a:spcPct val="142207"/>
              </a:lnSpc>
            </a:pPr>
            <a:r>
              <a:rPr dirty="0" smtClean="0" sz="1800" spc="-112">
                <a:latin typeface="΢"/>
                <a:cs typeface="΢"/>
              </a:rPr>
              <a:t>实施哪</a:t>
            </a:r>
            <a:r>
              <a:rPr dirty="0" smtClean="0" sz="1800" spc="-116">
                <a:latin typeface="΢"/>
                <a:cs typeface="΢"/>
              </a:rPr>
              <a:t>些</a:t>
            </a:r>
            <a:r>
              <a:rPr dirty="0" smtClean="0" sz="1800" spc="-74">
                <a:latin typeface="Arial"/>
                <a:cs typeface="Arial"/>
              </a:rPr>
              <a:t>SAP</a:t>
            </a:r>
            <a:r>
              <a:rPr dirty="0" smtClean="0" sz="1800" spc="-48">
                <a:latin typeface="Arial"/>
                <a:cs typeface="Arial"/>
              </a:rPr>
              <a:t> </a:t>
            </a:r>
            <a:r>
              <a:rPr dirty="0" smtClean="0" sz="1800" spc="-81">
                <a:latin typeface="Arial"/>
                <a:cs typeface="Arial"/>
              </a:rPr>
              <a:t>HR</a:t>
            </a:r>
            <a:r>
              <a:rPr dirty="0" smtClean="0" sz="1800" spc="-81">
                <a:latin typeface="΢"/>
                <a:cs typeface="΢"/>
              </a:rPr>
              <a:t>模块</a:t>
            </a:r>
            <a:endParaRPr sz="1800">
              <a:latin typeface="微软雅黑"/>
              <a:cs typeface="微软雅黑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982980" y="3579876"/>
            <a:ext cx="1295400" cy="237591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1400"/>
              </a:lnSpc>
              <a:spcBef>
                <a:spcPts val="82"/>
              </a:spcBef>
            </a:pPr>
            <a:endParaRPr sz="1400"/>
          </a:p>
          <a:p>
            <a:pPr marL="572165" marR="512514" indent="-26574" algn="ctr">
              <a:lnSpc>
                <a:spcPts val="2236"/>
              </a:lnSpc>
            </a:pPr>
            <a:r>
              <a:rPr dirty="0" smtClean="0" sz="1800" spc="-6">
                <a:latin typeface="Book Antiqua"/>
                <a:cs typeface="Book Antiqua"/>
              </a:rPr>
              <a:t>I</a:t>
            </a:r>
            <a:r>
              <a:rPr dirty="0" smtClean="0" sz="1800" spc="-4">
                <a:latin typeface="Book Antiqua"/>
                <a:cs typeface="Book Antiqua"/>
              </a:rPr>
              <a:t> </a:t>
            </a:r>
            <a:endParaRPr sz="1800">
              <a:latin typeface="Book Antiqua"/>
              <a:cs typeface="Book Antiqua"/>
            </a:endParaRPr>
          </a:p>
          <a:p>
            <a:pPr marL="572165" marR="512514" algn="ctr">
              <a:lnSpc>
                <a:spcPts val="2236"/>
              </a:lnSpc>
              <a:spcBef>
                <a:spcPts val="5216"/>
              </a:spcBef>
            </a:pPr>
            <a:r>
              <a:rPr dirty="0" smtClean="0" sz="1800" spc="-1">
                <a:latin typeface="Book Antiqua"/>
                <a:cs typeface="Book Antiqua"/>
              </a:rPr>
              <a:t>II</a:t>
            </a:r>
            <a:endParaRPr sz="1800">
              <a:latin typeface="Book Antiqua"/>
              <a:cs typeface="Book Antiqu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278379" y="3579876"/>
            <a:ext cx="5867399" cy="237591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1000"/>
              </a:lnSpc>
            </a:pPr>
            <a:endParaRPr sz="1000"/>
          </a:p>
          <a:p>
            <a:pPr marL="275843" marR="147605" algn="just">
              <a:lnSpc>
                <a:spcPts val="3071"/>
              </a:lnSpc>
              <a:spcBef>
                <a:spcPts val="2247"/>
              </a:spcBef>
            </a:pPr>
            <a:r>
              <a:rPr dirty="0" smtClean="0" sz="1800" spc="0">
                <a:latin typeface="΢"/>
                <a:cs typeface="΢"/>
              </a:rPr>
              <a:t>招聘、培训事务管理、报表功能、</a:t>
            </a:r>
            <a:r>
              <a:rPr dirty="0" smtClean="0" sz="1800" spc="0">
                <a:latin typeface="΢"/>
                <a:cs typeface="΢"/>
              </a:rPr>
              <a:t> </a:t>
            </a:r>
            <a:r>
              <a:rPr dirty="0" smtClean="0" sz="1800" spc="0">
                <a:latin typeface="΢"/>
                <a:cs typeface="΢"/>
              </a:rPr>
              <a:t>管理者桌面、员工</a:t>
            </a:r>
            <a:r>
              <a:rPr dirty="0" smtClean="0" sz="1800" spc="0">
                <a:latin typeface="΢"/>
                <a:cs typeface="΢"/>
              </a:rPr>
              <a:t> </a:t>
            </a:r>
            <a:endParaRPr sz="1800">
              <a:latin typeface="微软雅黑"/>
              <a:cs typeface="微软雅黑"/>
            </a:endParaRPr>
          </a:p>
          <a:p>
            <a:pPr marL="275843" marR="147605" algn="just">
              <a:lnSpc>
                <a:spcPts val="2159"/>
              </a:lnSpc>
            </a:pPr>
            <a:r>
              <a:rPr dirty="0" smtClean="0" sz="1800" spc="0">
                <a:latin typeface="΢"/>
                <a:cs typeface="΢"/>
              </a:rPr>
              <a:t>自助服务</a:t>
            </a:r>
            <a:r>
              <a:rPr dirty="0" smtClean="0" sz="1800" spc="299">
                <a:latin typeface="Arial"/>
                <a:cs typeface="Arial"/>
              </a:rPr>
              <a:t>(</a:t>
            </a:r>
            <a:r>
              <a:rPr dirty="0" smtClean="0" sz="1800" spc="299">
                <a:latin typeface="΢"/>
                <a:cs typeface="΢"/>
              </a:rPr>
              <a:t>总行以及上海、大连、宁波分行范围）</a:t>
            </a:r>
            <a:endParaRPr sz="1800">
              <a:latin typeface="微软雅黑"/>
              <a:cs typeface="微软雅黑"/>
            </a:endParaRPr>
          </a:p>
          <a:p>
            <a:pPr marL="275843" marR="147605" algn="just">
              <a:lnSpc>
                <a:spcPts val="3071"/>
              </a:lnSpc>
              <a:spcBef>
                <a:spcPts val="179"/>
              </a:spcBef>
            </a:pPr>
            <a:r>
              <a:rPr dirty="0" smtClean="0" sz="1800" spc="0">
                <a:latin typeface="΢"/>
                <a:cs typeface="΢"/>
              </a:rPr>
              <a:t>组织管理模块的其它部分、薪酬和福利规划、</a:t>
            </a:r>
            <a:r>
              <a:rPr dirty="0" smtClean="0" sz="1800" spc="0">
                <a:latin typeface="΢"/>
                <a:cs typeface="΢"/>
              </a:rPr>
              <a:t> </a:t>
            </a:r>
            <a:r>
              <a:rPr dirty="0" smtClean="0" sz="1800" spc="0">
                <a:latin typeface="΢"/>
                <a:cs typeface="΢"/>
              </a:rPr>
              <a:t>人力成</a:t>
            </a:r>
            <a:r>
              <a:rPr dirty="0" smtClean="0" sz="1800" spc="0">
                <a:latin typeface="΢"/>
                <a:cs typeface="΢"/>
              </a:rPr>
              <a:t> </a:t>
            </a:r>
            <a:endParaRPr sz="1800">
              <a:latin typeface="微软雅黑"/>
              <a:cs typeface="微软雅黑"/>
            </a:endParaRPr>
          </a:p>
          <a:p>
            <a:pPr marL="275843" marR="147605" algn="just">
              <a:lnSpc>
                <a:spcPts val="2162"/>
              </a:lnSpc>
            </a:pPr>
            <a:r>
              <a:rPr dirty="0" smtClean="0" sz="1800" spc="0">
                <a:latin typeface="΢"/>
                <a:cs typeface="΢"/>
              </a:rPr>
              <a:t>本规划、员工发展、绩效评估</a:t>
            </a:r>
            <a:r>
              <a:rPr dirty="0" smtClean="0" sz="1800" spc="0">
                <a:latin typeface="΢"/>
                <a:cs typeface="΢"/>
              </a:rPr>
              <a:t> </a:t>
            </a:r>
            <a:r>
              <a:rPr dirty="0" smtClean="0" sz="1800" spc="0">
                <a:latin typeface="΢"/>
                <a:cs typeface="΢"/>
              </a:rPr>
              <a:t>（全行范围），工作流</a:t>
            </a:r>
            <a:r>
              <a:rPr dirty="0" smtClean="0" sz="1800" spc="0">
                <a:latin typeface="΢"/>
                <a:cs typeface="΢"/>
              </a:rPr>
              <a:t> </a:t>
            </a:r>
            <a:endParaRPr sz="1800">
              <a:latin typeface="微软雅黑"/>
              <a:cs typeface="微软雅黑"/>
            </a:endParaRPr>
          </a:p>
          <a:p>
            <a:pPr marL="275843" marR="147605" algn="just">
              <a:lnSpc>
                <a:spcPts val="2162"/>
              </a:lnSpc>
            </a:pPr>
            <a:r>
              <a:rPr dirty="0" smtClean="0" sz="1800" spc="0">
                <a:latin typeface="΢"/>
                <a:cs typeface="΢"/>
              </a:rPr>
              <a:t>管理（全行范围）</a:t>
            </a:r>
            <a:endParaRPr sz="1800">
              <a:latin typeface="微软雅黑"/>
              <a:cs typeface="微软雅黑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7998"/>
          </a:xfrm>
          <a:custGeom>
            <a:avLst/>
            <a:gdLst/>
            <a:ahLst/>
            <a:cxnLst/>
            <a:rect l="l" t="t" r="r" b="b"/>
            <a:pathLst>
              <a:path w="9144000" h="6857998">
                <a:moveTo>
                  <a:pt x="9144000" y="6857998"/>
                </a:moveTo>
                <a:lnTo>
                  <a:pt x="9144000" y="0"/>
                </a:lnTo>
                <a:lnTo>
                  <a:pt x="0" y="0"/>
                </a:lnTo>
                <a:lnTo>
                  <a:pt x="0" y="6857998"/>
                </a:lnTo>
                <a:lnTo>
                  <a:pt x="9144000" y="6857998"/>
                </a:lnTo>
                <a:close/>
              </a:path>
            </a:pathLst>
          </a:custGeom>
          <a:solidFill>
            <a:srgbClr val="959595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/>
          <p:nvPr/>
        </p:nvSpPr>
        <p:spPr>
          <a:xfrm>
            <a:off x="0" y="0"/>
            <a:ext cx="9144000" cy="68579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603250" y="1097280"/>
            <a:ext cx="76200" cy="807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603250" y="1630679"/>
            <a:ext cx="76200" cy="8077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603250" y="2164079"/>
            <a:ext cx="76200" cy="807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603250" y="3307079"/>
            <a:ext cx="76200" cy="8077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" name="object 8"/>
          <p:cNvSpPr/>
          <p:nvPr/>
        </p:nvSpPr>
        <p:spPr>
          <a:xfrm>
            <a:off x="603250" y="4754879"/>
            <a:ext cx="76200" cy="8077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" name="object 9"/>
          <p:cNvSpPr/>
          <p:nvPr/>
        </p:nvSpPr>
        <p:spPr>
          <a:xfrm>
            <a:off x="603250" y="5593079"/>
            <a:ext cx="76200" cy="8077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763016" y="142081"/>
            <a:ext cx="4901531" cy="31829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05"/>
              </a:lnSpc>
              <a:spcBef>
                <a:spcPts val="125"/>
              </a:spcBef>
            </a:pPr>
            <a:r>
              <a:rPr dirty="0" smtClean="0" sz="2200" spc="0" b="1">
                <a:solidFill>
                  <a:srgbClr val="333333"/>
                </a:solidFill>
                <a:latin typeface="Arial"/>
                <a:cs typeface="Arial"/>
              </a:rPr>
              <a:t>m</a:t>
            </a:r>
            <a:r>
              <a:rPr dirty="0" smtClean="0" sz="2200" spc="-19" b="1">
                <a:solidFill>
                  <a:srgbClr val="333333"/>
                </a:solidFill>
                <a:latin typeface="Arial"/>
                <a:cs typeface="Arial"/>
              </a:rPr>
              <a:t>y</a:t>
            </a:r>
            <a:r>
              <a:rPr dirty="0" smtClean="0" sz="2200" spc="0" b="1">
                <a:solidFill>
                  <a:srgbClr val="333333"/>
                </a:solidFill>
                <a:latin typeface="Arial"/>
                <a:cs typeface="Arial"/>
              </a:rPr>
              <a:t>SAP</a:t>
            </a:r>
            <a:r>
              <a:rPr dirty="0" smtClean="0" sz="2200" spc="-111" b="1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dirty="0" smtClean="0" sz="2200" spc="0" b="1">
                <a:solidFill>
                  <a:srgbClr val="333333"/>
                </a:solidFill>
                <a:latin typeface="Arial"/>
                <a:cs typeface="Arial"/>
              </a:rPr>
              <a:t>H</a:t>
            </a:r>
            <a:r>
              <a:rPr dirty="0" smtClean="0" sz="2200" spc="-4" b="1">
                <a:solidFill>
                  <a:srgbClr val="333333"/>
                </a:solidFill>
                <a:latin typeface="Arial"/>
                <a:cs typeface="Arial"/>
              </a:rPr>
              <a:t>R</a:t>
            </a:r>
            <a:r>
              <a:rPr dirty="0" smtClean="0" sz="2200" spc="9">
                <a:solidFill>
                  <a:srgbClr val="333333"/>
                </a:solidFill>
                <a:latin typeface="΢"/>
                <a:cs typeface="΢"/>
              </a:rPr>
              <a:t>实施为浦发银行带来的好处</a:t>
            </a:r>
            <a:endParaRPr sz="2200">
              <a:latin typeface="微软雅黑"/>
              <a:cs typeface="微软雅黑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77316" y="945364"/>
            <a:ext cx="3915229" cy="2799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205"/>
              </a:lnSpc>
              <a:spcBef>
                <a:spcPts val="110"/>
              </a:spcBef>
            </a:pPr>
            <a:r>
              <a:rPr dirty="0" smtClean="0" sz="2000" spc="9">
                <a:solidFill>
                  <a:srgbClr val="333333"/>
                </a:solidFill>
                <a:latin typeface="΢"/>
                <a:cs typeface="΢"/>
              </a:rPr>
              <a:t>事务性工作得到高效、准确</a:t>
            </a:r>
            <a:r>
              <a:rPr dirty="0" smtClean="0" sz="2000" spc="0">
                <a:solidFill>
                  <a:srgbClr val="333333"/>
                </a:solidFill>
                <a:latin typeface="΢"/>
                <a:cs typeface="΢"/>
              </a:rPr>
              <a:t>地</a:t>
            </a:r>
            <a:r>
              <a:rPr dirty="0" smtClean="0" sz="2000" spc="9">
                <a:solidFill>
                  <a:srgbClr val="333333"/>
                </a:solidFill>
                <a:latin typeface="΢"/>
                <a:cs typeface="΢"/>
              </a:rPr>
              <a:t>完成</a:t>
            </a:r>
            <a:endParaRPr sz="2000">
              <a:latin typeface="微软雅黑"/>
              <a:cs typeface="微软雅黑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77316" y="1478502"/>
            <a:ext cx="3148706" cy="2802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205"/>
              </a:lnSpc>
              <a:spcBef>
                <a:spcPts val="110"/>
              </a:spcBef>
            </a:pPr>
            <a:r>
              <a:rPr dirty="0" smtClean="0" sz="2000" spc="9">
                <a:solidFill>
                  <a:srgbClr val="333333"/>
                </a:solidFill>
                <a:latin typeface="΢"/>
                <a:cs typeface="΢"/>
              </a:rPr>
              <a:t>重组人力资源部的工作安排</a:t>
            </a:r>
            <a:endParaRPr sz="2000">
              <a:latin typeface="微软雅黑"/>
              <a:cs typeface="微软雅黑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77316" y="2012545"/>
            <a:ext cx="8006918" cy="88955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38176">
              <a:lnSpc>
                <a:spcPts val="2345"/>
              </a:lnSpc>
              <a:spcBef>
                <a:spcPts val="117"/>
              </a:spcBef>
            </a:pPr>
            <a:r>
              <a:rPr dirty="0" smtClean="0" sz="2000" spc="9">
                <a:solidFill>
                  <a:srgbClr val="333333"/>
                </a:solidFill>
                <a:latin typeface="΢"/>
                <a:cs typeface="΢"/>
              </a:rPr>
              <a:t>快速完成官方的报告要求。</a:t>
            </a:r>
            <a:r>
              <a:rPr dirty="0" smtClean="0" sz="2000" spc="0">
                <a:solidFill>
                  <a:srgbClr val="333333"/>
                </a:solidFill>
                <a:latin typeface="΢"/>
                <a:cs typeface="΢"/>
              </a:rPr>
              <a:t>例</a:t>
            </a:r>
            <a:r>
              <a:rPr dirty="0" smtClean="0" sz="2000" spc="9">
                <a:solidFill>
                  <a:srgbClr val="333333"/>
                </a:solidFill>
                <a:latin typeface="΢"/>
                <a:cs typeface="΢"/>
              </a:rPr>
              <a:t>如</a:t>
            </a:r>
            <a:r>
              <a:rPr dirty="0" smtClean="0" sz="2000" spc="0">
                <a:solidFill>
                  <a:srgbClr val="333333"/>
                </a:solidFill>
                <a:latin typeface="΢"/>
                <a:cs typeface="΢"/>
              </a:rPr>
              <a:t>：</a:t>
            </a:r>
            <a:r>
              <a:rPr dirty="0" smtClean="0" sz="2000" spc="397">
                <a:solidFill>
                  <a:srgbClr val="333333"/>
                </a:solidFill>
                <a:latin typeface="΢"/>
                <a:cs typeface="΢"/>
              </a:rPr>
              <a:t> </a:t>
            </a:r>
            <a:r>
              <a:rPr dirty="0" smtClean="0" baseline="1449" sz="3000" spc="-156">
                <a:solidFill>
                  <a:srgbClr val="333333"/>
                </a:solidFill>
                <a:latin typeface="Arial"/>
                <a:cs typeface="Arial"/>
              </a:rPr>
              <a:t>SAP</a:t>
            </a:r>
            <a:r>
              <a:rPr dirty="0" smtClean="0" baseline="1449" sz="3000" spc="-69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dirty="0" smtClean="0" sz="2000" spc="9">
                <a:solidFill>
                  <a:srgbClr val="333333"/>
                </a:solidFill>
                <a:latin typeface="΢"/>
                <a:cs typeface="΢"/>
              </a:rPr>
              <a:t>中国版本考虑到中国税</a:t>
            </a:r>
            <a:r>
              <a:rPr dirty="0" smtClean="0" sz="2000" spc="0">
                <a:solidFill>
                  <a:srgbClr val="333333"/>
                </a:solidFill>
                <a:latin typeface="΢"/>
                <a:cs typeface="΢"/>
              </a:rPr>
              <a:t>务</a:t>
            </a:r>
            <a:r>
              <a:rPr dirty="0" smtClean="0" sz="2000" spc="9">
                <a:solidFill>
                  <a:srgbClr val="333333"/>
                </a:solidFill>
                <a:latin typeface="΢"/>
                <a:cs typeface="΢"/>
              </a:rPr>
              <a:t>及社</a:t>
            </a:r>
            <a:endParaRPr sz="2000">
              <a:latin typeface="微软雅黑"/>
              <a:cs typeface="微软雅黑"/>
            </a:endParaRPr>
          </a:p>
          <a:p>
            <a:pPr marL="12700">
              <a:lnSpc>
                <a:spcPts val="2400"/>
              </a:lnSpc>
              <a:spcBef>
                <a:spcPts val="2"/>
              </a:spcBef>
            </a:pPr>
            <a:r>
              <a:rPr dirty="0" smtClean="0" sz="2000" spc="9">
                <a:solidFill>
                  <a:srgbClr val="333333"/>
                </a:solidFill>
                <a:latin typeface="΢"/>
                <a:cs typeface="΢"/>
              </a:rPr>
              <a:t>会保险的要</a:t>
            </a:r>
            <a:r>
              <a:rPr dirty="0" smtClean="0" sz="2000" spc="14">
                <a:solidFill>
                  <a:srgbClr val="333333"/>
                </a:solidFill>
                <a:latin typeface="΢"/>
                <a:cs typeface="΢"/>
              </a:rPr>
              <a:t>求</a:t>
            </a:r>
            <a:r>
              <a:rPr dirty="0" smtClean="0" baseline="1449" sz="3000" spc="464">
                <a:solidFill>
                  <a:srgbClr val="333333"/>
                </a:solidFill>
                <a:latin typeface="Arial"/>
                <a:cs typeface="Arial"/>
              </a:rPr>
              <a:t>,</a:t>
            </a:r>
            <a:r>
              <a:rPr dirty="0" smtClean="0" sz="2000" spc="9">
                <a:solidFill>
                  <a:srgbClr val="333333"/>
                </a:solidFill>
                <a:latin typeface="΢"/>
                <a:cs typeface="΢"/>
              </a:rPr>
              <a:t>因</a:t>
            </a:r>
            <a:r>
              <a:rPr dirty="0" smtClean="0" sz="2000" spc="9">
                <a:solidFill>
                  <a:srgbClr val="333333"/>
                </a:solidFill>
                <a:latin typeface="΢"/>
                <a:cs typeface="΢"/>
              </a:rPr>
              <a:t>此</a:t>
            </a:r>
            <a:r>
              <a:rPr dirty="0" smtClean="0" sz="2000" spc="9">
                <a:solidFill>
                  <a:srgbClr val="333333"/>
                </a:solidFill>
                <a:latin typeface="΢"/>
                <a:cs typeface="΢"/>
              </a:rPr>
              <a:t>大</a:t>
            </a:r>
            <a:r>
              <a:rPr dirty="0" smtClean="0" sz="2000" spc="0">
                <a:solidFill>
                  <a:srgbClr val="333333"/>
                </a:solidFill>
                <a:latin typeface="΢"/>
                <a:cs typeface="΢"/>
              </a:rPr>
              <a:t>部</a:t>
            </a:r>
            <a:r>
              <a:rPr dirty="0" smtClean="0" sz="2000" spc="9">
                <a:solidFill>
                  <a:srgbClr val="333333"/>
                </a:solidFill>
                <a:latin typeface="΢"/>
                <a:cs typeface="΢"/>
              </a:rPr>
              <a:t>分</a:t>
            </a:r>
            <a:r>
              <a:rPr dirty="0" smtClean="0" sz="2000" spc="9">
                <a:solidFill>
                  <a:srgbClr val="333333"/>
                </a:solidFill>
                <a:latin typeface="΢"/>
                <a:cs typeface="΢"/>
              </a:rPr>
              <a:t>以</a:t>
            </a:r>
            <a:r>
              <a:rPr dirty="0" smtClean="0" sz="2000" spc="9">
                <a:solidFill>
                  <a:srgbClr val="333333"/>
                </a:solidFill>
                <a:latin typeface="΢"/>
                <a:cs typeface="΢"/>
              </a:rPr>
              <a:t>前</a:t>
            </a:r>
            <a:r>
              <a:rPr dirty="0" smtClean="0" sz="2000" spc="0">
                <a:solidFill>
                  <a:srgbClr val="333333"/>
                </a:solidFill>
                <a:latin typeface="΢"/>
                <a:cs typeface="΢"/>
              </a:rPr>
              <a:t>需</a:t>
            </a:r>
            <a:r>
              <a:rPr dirty="0" smtClean="0" sz="2000" spc="9">
                <a:solidFill>
                  <a:srgbClr val="333333"/>
                </a:solidFill>
                <a:latin typeface="΢"/>
                <a:cs typeface="΢"/>
              </a:rPr>
              <a:t>要</a:t>
            </a:r>
            <a:r>
              <a:rPr dirty="0" smtClean="0" sz="2000" spc="9">
                <a:solidFill>
                  <a:srgbClr val="333333"/>
                </a:solidFill>
                <a:latin typeface="΢"/>
                <a:cs typeface="΢"/>
              </a:rPr>
              <a:t>手</a:t>
            </a:r>
            <a:r>
              <a:rPr dirty="0" smtClean="0" sz="2000" spc="0">
                <a:solidFill>
                  <a:srgbClr val="333333"/>
                </a:solidFill>
                <a:latin typeface="΢"/>
                <a:cs typeface="΢"/>
              </a:rPr>
              <a:t>工</a:t>
            </a:r>
            <a:r>
              <a:rPr dirty="0" smtClean="0" sz="2000" spc="9">
                <a:solidFill>
                  <a:srgbClr val="333333"/>
                </a:solidFill>
                <a:latin typeface="΢"/>
                <a:cs typeface="΢"/>
              </a:rPr>
              <a:t>填</a:t>
            </a:r>
            <a:r>
              <a:rPr dirty="0" smtClean="0" sz="2000" spc="9">
                <a:solidFill>
                  <a:srgbClr val="333333"/>
                </a:solidFill>
                <a:latin typeface="΢"/>
                <a:cs typeface="΢"/>
              </a:rPr>
              <a:t>写</a:t>
            </a:r>
            <a:r>
              <a:rPr dirty="0" smtClean="0" sz="2000" spc="9">
                <a:solidFill>
                  <a:srgbClr val="333333"/>
                </a:solidFill>
                <a:latin typeface="΢"/>
                <a:cs typeface="΢"/>
              </a:rPr>
              <a:t>的</a:t>
            </a:r>
            <a:r>
              <a:rPr dirty="0" smtClean="0" sz="2000" spc="0">
                <a:solidFill>
                  <a:srgbClr val="333333"/>
                </a:solidFill>
                <a:latin typeface="΢"/>
                <a:cs typeface="΢"/>
              </a:rPr>
              <a:t>报</a:t>
            </a:r>
            <a:r>
              <a:rPr dirty="0" smtClean="0" sz="2000" spc="9">
                <a:solidFill>
                  <a:srgbClr val="333333"/>
                </a:solidFill>
                <a:latin typeface="΢"/>
                <a:cs typeface="΢"/>
              </a:rPr>
              <a:t>表</a:t>
            </a:r>
            <a:r>
              <a:rPr dirty="0" smtClean="0" sz="2000" spc="9">
                <a:solidFill>
                  <a:srgbClr val="333333"/>
                </a:solidFill>
                <a:latin typeface="΢"/>
                <a:cs typeface="΢"/>
              </a:rPr>
              <a:t>现</a:t>
            </a:r>
            <a:r>
              <a:rPr dirty="0" smtClean="0" sz="2000" spc="0">
                <a:solidFill>
                  <a:srgbClr val="333333"/>
                </a:solidFill>
                <a:latin typeface="΢"/>
                <a:cs typeface="΢"/>
              </a:rPr>
              <a:t>在</a:t>
            </a:r>
            <a:r>
              <a:rPr dirty="0" smtClean="0" sz="2000" spc="9">
                <a:solidFill>
                  <a:srgbClr val="333333"/>
                </a:solidFill>
                <a:latin typeface="΢"/>
                <a:cs typeface="΢"/>
              </a:rPr>
              <a:t>可</a:t>
            </a:r>
            <a:r>
              <a:rPr dirty="0" smtClean="0" sz="2000" spc="9">
                <a:solidFill>
                  <a:srgbClr val="333333"/>
                </a:solidFill>
                <a:latin typeface="΢"/>
                <a:cs typeface="΢"/>
              </a:rPr>
              <a:t>以</a:t>
            </a:r>
            <a:r>
              <a:rPr dirty="0" smtClean="0" sz="2000" spc="50">
                <a:solidFill>
                  <a:srgbClr val="333333"/>
                </a:solidFill>
                <a:latin typeface="΢"/>
                <a:cs typeface="΢"/>
              </a:rPr>
              <a:t>由</a:t>
            </a:r>
            <a:r>
              <a:rPr dirty="0" smtClean="0" baseline="1449" sz="3000" spc="-328">
                <a:solidFill>
                  <a:srgbClr val="333333"/>
                </a:solidFill>
                <a:latin typeface="Arial"/>
                <a:cs typeface="Arial"/>
              </a:rPr>
              <a:t>SA</a:t>
            </a:r>
            <a:r>
              <a:rPr dirty="0" smtClean="0" baseline="1449" sz="3000" spc="-313">
                <a:solidFill>
                  <a:srgbClr val="333333"/>
                </a:solidFill>
                <a:latin typeface="Arial"/>
                <a:cs typeface="Arial"/>
              </a:rPr>
              <a:t>P</a:t>
            </a:r>
            <a:r>
              <a:rPr dirty="0" smtClean="0" sz="2000" spc="0">
                <a:solidFill>
                  <a:srgbClr val="333333"/>
                </a:solidFill>
                <a:latin typeface="΢"/>
                <a:cs typeface="΢"/>
              </a:rPr>
              <a:t>自动</a:t>
            </a:r>
            <a:endParaRPr sz="2000">
              <a:latin typeface="微软雅黑"/>
              <a:cs typeface="微软雅黑"/>
            </a:endParaRPr>
          </a:p>
          <a:p>
            <a:pPr marL="12700" marR="38176">
              <a:lnSpc>
                <a:spcPts val="2260"/>
              </a:lnSpc>
            </a:pPr>
            <a:r>
              <a:rPr dirty="0" smtClean="0" sz="2000" spc="9">
                <a:solidFill>
                  <a:srgbClr val="333333"/>
                </a:solidFill>
                <a:latin typeface="΢"/>
                <a:cs typeface="΢"/>
              </a:rPr>
              <a:t>生成</a:t>
            </a:r>
            <a:endParaRPr sz="2000">
              <a:latin typeface="微软雅黑"/>
              <a:cs typeface="微软雅黑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77316" y="3155799"/>
            <a:ext cx="8005013" cy="119435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2430">
              <a:lnSpc>
                <a:spcPts val="2345"/>
              </a:lnSpc>
              <a:spcBef>
                <a:spcPts val="117"/>
              </a:spcBef>
            </a:pPr>
            <a:r>
              <a:rPr dirty="0" smtClean="0" sz="2000" spc="9">
                <a:solidFill>
                  <a:srgbClr val="333333"/>
                </a:solidFill>
                <a:latin typeface="΢"/>
                <a:cs typeface="΢"/>
              </a:rPr>
              <a:t>安全的系统，存储历史数据</a:t>
            </a:r>
            <a:r>
              <a:rPr dirty="0" smtClean="0" sz="2000" spc="0">
                <a:solidFill>
                  <a:srgbClr val="333333"/>
                </a:solidFill>
                <a:latin typeface="΢"/>
                <a:cs typeface="΢"/>
              </a:rPr>
              <a:t>，</a:t>
            </a:r>
            <a:r>
              <a:rPr dirty="0" smtClean="0" sz="2000" spc="9">
                <a:solidFill>
                  <a:srgbClr val="333333"/>
                </a:solidFill>
                <a:latin typeface="΢"/>
                <a:cs typeface="΢"/>
              </a:rPr>
              <a:t>可随</a:t>
            </a:r>
            <a:r>
              <a:rPr dirty="0" smtClean="0" sz="2000" spc="0">
                <a:solidFill>
                  <a:srgbClr val="333333"/>
                </a:solidFill>
                <a:latin typeface="΢"/>
                <a:cs typeface="΢"/>
              </a:rPr>
              <a:t>时</a:t>
            </a:r>
            <a:r>
              <a:rPr dirty="0" smtClean="0" sz="2000" spc="9">
                <a:solidFill>
                  <a:srgbClr val="333333"/>
                </a:solidFill>
                <a:latin typeface="΢"/>
                <a:cs typeface="΢"/>
              </a:rPr>
              <a:t>调看</a:t>
            </a:r>
            <a:r>
              <a:rPr dirty="0" smtClean="0" sz="2000" spc="0">
                <a:solidFill>
                  <a:srgbClr val="333333"/>
                </a:solidFill>
                <a:latin typeface="΢"/>
                <a:cs typeface="΢"/>
              </a:rPr>
              <a:t>人</a:t>
            </a:r>
            <a:r>
              <a:rPr dirty="0" smtClean="0" sz="2000" spc="9">
                <a:solidFill>
                  <a:srgbClr val="333333"/>
                </a:solidFill>
                <a:latin typeface="΢"/>
                <a:cs typeface="΢"/>
              </a:rPr>
              <a:t>力资源</a:t>
            </a:r>
            <a:r>
              <a:rPr dirty="0" smtClean="0" sz="2000" spc="0">
                <a:solidFill>
                  <a:srgbClr val="333333"/>
                </a:solidFill>
                <a:latin typeface="΢"/>
                <a:cs typeface="΢"/>
              </a:rPr>
              <a:t>数</a:t>
            </a:r>
            <a:r>
              <a:rPr dirty="0" smtClean="0" sz="2000" spc="9">
                <a:solidFill>
                  <a:srgbClr val="333333"/>
                </a:solidFill>
                <a:latin typeface="΢"/>
                <a:cs typeface="΢"/>
              </a:rPr>
              <a:t>据（</a:t>
            </a:r>
            <a:r>
              <a:rPr dirty="0" smtClean="0" sz="2000" spc="0">
                <a:solidFill>
                  <a:srgbClr val="333333"/>
                </a:solidFill>
                <a:latin typeface="΢"/>
                <a:cs typeface="΢"/>
              </a:rPr>
              <a:t>例</a:t>
            </a:r>
            <a:r>
              <a:rPr dirty="0" smtClean="0" sz="2000" spc="9">
                <a:solidFill>
                  <a:srgbClr val="333333"/>
                </a:solidFill>
                <a:latin typeface="΢"/>
                <a:cs typeface="΢"/>
              </a:rPr>
              <a:t>如：过</a:t>
            </a:r>
            <a:r>
              <a:rPr dirty="0" smtClean="0" sz="2000" spc="0">
                <a:solidFill>
                  <a:srgbClr val="333333"/>
                </a:solidFill>
                <a:latin typeface="΢"/>
                <a:cs typeface="΢"/>
              </a:rPr>
              <a:t>去企</a:t>
            </a:r>
            <a:endParaRPr sz="2000">
              <a:latin typeface="微软雅黑"/>
              <a:cs typeface="微软雅黑"/>
            </a:endParaRPr>
          </a:p>
          <a:p>
            <a:pPr marL="12700">
              <a:lnSpc>
                <a:spcPts val="2400"/>
              </a:lnSpc>
              <a:spcBef>
                <a:spcPts val="2"/>
              </a:spcBef>
            </a:pPr>
            <a:r>
              <a:rPr dirty="0" smtClean="0" sz="2000" spc="9">
                <a:solidFill>
                  <a:srgbClr val="333333"/>
                </a:solidFill>
                <a:latin typeface="΢"/>
                <a:cs typeface="΢"/>
              </a:rPr>
              <a:t>业员工的历史数据散乱地存</a:t>
            </a:r>
            <a:r>
              <a:rPr dirty="0" smtClean="0" sz="2000" spc="0">
                <a:solidFill>
                  <a:srgbClr val="333333"/>
                </a:solidFill>
                <a:latin typeface="΢"/>
                <a:cs typeface="΢"/>
              </a:rPr>
              <a:t>放</a:t>
            </a:r>
            <a:r>
              <a:rPr dirty="0" smtClean="0" sz="2000" spc="9">
                <a:solidFill>
                  <a:srgbClr val="333333"/>
                </a:solidFill>
                <a:latin typeface="΢"/>
                <a:cs typeface="΢"/>
              </a:rPr>
              <a:t>在多</a:t>
            </a:r>
            <a:r>
              <a:rPr dirty="0" smtClean="0" sz="2000" spc="0">
                <a:solidFill>
                  <a:srgbClr val="333333"/>
                </a:solidFill>
                <a:latin typeface="΢"/>
                <a:cs typeface="΢"/>
              </a:rPr>
              <a:t>个</a:t>
            </a:r>
            <a:r>
              <a:rPr dirty="0" smtClean="0" sz="2000" spc="9">
                <a:solidFill>
                  <a:srgbClr val="333333"/>
                </a:solidFill>
                <a:latin typeface="΢"/>
                <a:cs typeface="΢"/>
              </a:rPr>
              <a:t>系统</a:t>
            </a:r>
            <a:r>
              <a:rPr dirty="0" smtClean="0" sz="2000" spc="4">
                <a:solidFill>
                  <a:srgbClr val="333333"/>
                </a:solidFill>
                <a:latin typeface="΢"/>
                <a:cs typeface="΢"/>
              </a:rPr>
              <a:t>中</a:t>
            </a:r>
            <a:r>
              <a:rPr dirty="0" smtClean="0" baseline="1449" sz="3000" spc="464">
                <a:solidFill>
                  <a:srgbClr val="333333"/>
                </a:solidFill>
                <a:latin typeface="Arial"/>
                <a:cs typeface="Arial"/>
              </a:rPr>
              <a:t>,</a:t>
            </a:r>
            <a:r>
              <a:rPr dirty="0" smtClean="0" sz="2000" spc="9">
                <a:solidFill>
                  <a:srgbClr val="333333"/>
                </a:solidFill>
                <a:latin typeface="΢"/>
                <a:cs typeface="΢"/>
              </a:rPr>
              <a:t>经</a:t>
            </a:r>
            <a:r>
              <a:rPr dirty="0" smtClean="0" sz="2000" spc="0">
                <a:solidFill>
                  <a:srgbClr val="333333"/>
                </a:solidFill>
                <a:latin typeface="΢"/>
                <a:cs typeface="΢"/>
              </a:rPr>
              <a:t>常</a:t>
            </a:r>
            <a:r>
              <a:rPr dirty="0" smtClean="0" sz="2000" spc="14">
                <a:solidFill>
                  <a:srgbClr val="333333"/>
                </a:solidFill>
                <a:latin typeface="΢"/>
                <a:cs typeface="΢"/>
              </a:rPr>
              <a:t>丢</a:t>
            </a:r>
            <a:r>
              <a:rPr dirty="0" smtClean="0" sz="2000" spc="9">
                <a:solidFill>
                  <a:srgbClr val="333333"/>
                </a:solidFill>
                <a:latin typeface="΢"/>
                <a:cs typeface="΢"/>
              </a:rPr>
              <a:t>失</a:t>
            </a:r>
            <a:r>
              <a:rPr dirty="0" smtClean="0" sz="2000" spc="0">
                <a:solidFill>
                  <a:srgbClr val="333333"/>
                </a:solidFill>
                <a:latin typeface="΢"/>
                <a:cs typeface="΢"/>
              </a:rPr>
              <a:t>。</a:t>
            </a:r>
            <a:r>
              <a:rPr dirty="0" smtClean="0" sz="2000" spc="0">
                <a:solidFill>
                  <a:srgbClr val="333333"/>
                </a:solidFill>
                <a:latin typeface="΢"/>
                <a:cs typeface="΢"/>
              </a:rPr>
              <a:t> </a:t>
            </a:r>
            <a:r>
              <a:rPr dirty="0" smtClean="0" sz="2000" spc="-200">
                <a:solidFill>
                  <a:srgbClr val="333333"/>
                </a:solidFill>
                <a:latin typeface="΢"/>
                <a:cs typeface="΢"/>
              </a:rPr>
              <a:t> </a:t>
            </a:r>
            <a:r>
              <a:rPr dirty="0" smtClean="0" sz="2000" spc="9">
                <a:solidFill>
                  <a:srgbClr val="333333"/>
                </a:solidFill>
                <a:latin typeface="΢"/>
                <a:cs typeface="΢"/>
              </a:rPr>
              <a:t>而现在由于所</a:t>
            </a:r>
            <a:endParaRPr sz="2000">
              <a:latin typeface="微软雅黑"/>
              <a:cs typeface="微软雅黑"/>
            </a:endParaRPr>
          </a:p>
          <a:p>
            <a:pPr marL="12700" marR="38176">
              <a:lnSpc>
                <a:spcPts val="2400"/>
              </a:lnSpc>
            </a:pPr>
            <a:r>
              <a:rPr dirty="0" smtClean="0" sz="2000" spc="9">
                <a:solidFill>
                  <a:srgbClr val="333333"/>
                </a:solidFill>
                <a:latin typeface="΢"/>
                <a:cs typeface="΢"/>
              </a:rPr>
              <a:t>有的数据都存放</a:t>
            </a:r>
            <a:r>
              <a:rPr dirty="0" smtClean="0" sz="2000" spc="14">
                <a:solidFill>
                  <a:srgbClr val="333333"/>
                </a:solidFill>
                <a:latin typeface="΢"/>
                <a:cs typeface="΢"/>
              </a:rPr>
              <a:t>在</a:t>
            </a:r>
            <a:r>
              <a:rPr dirty="0" smtClean="0" baseline="1449" sz="3000" spc="-318">
                <a:solidFill>
                  <a:srgbClr val="333333"/>
                </a:solidFill>
                <a:latin typeface="Arial"/>
                <a:cs typeface="Arial"/>
              </a:rPr>
              <a:t>S</a:t>
            </a:r>
            <a:r>
              <a:rPr dirty="0" smtClean="0" baseline="1449" sz="3000" spc="-333">
                <a:solidFill>
                  <a:srgbClr val="333333"/>
                </a:solidFill>
                <a:latin typeface="Arial"/>
                <a:cs typeface="Arial"/>
              </a:rPr>
              <a:t>A</a:t>
            </a:r>
            <a:r>
              <a:rPr dirty="0" smtClean="0" baseline="1449" sz="3000" spc="-308">
                <a:solidFill>
                  <a:srgbClr val="333333"/>
                </a:solidFill>
                <a:latin typeface="Arial"/>
                <a:cs typeface="Arial"/>
              </a:rPr>
              <a:t>P</a:t>
            </a:r>
            <a:r>
              <a:rPr dirty="0" smtClean="0" sz="2000" spc="9">
                <a:solidFill>
                  <a:srgbClr val="333333"/>
                </a:solidFill>
                <a:latin typeface="΢"/>
                <a:cs typeface="΢"/>
              </a:rPr>
              <a:t>系</a:t>
            </a:r>
            <a:r>
              <a:rPr dirty="0" smtClean="0" sz="2000" spc="0">
                <a:solidFill>
                  <a:srgbClr val="333333"/>
                </a:solidFill>
                <a:latin typeface="΢"/>
                <a:cs typeface="΢"/>
              </a:rPr>
              <a:t>统</a:t>
            </a:r>
            <a:r>
              <a:rPr dirty="0" smtClean="0" sz="2000" spc="9">
                <a:solidFill>
                  <a:srgbClr val="333333"/>
                </a:solidFill>
                <a:latin typeface="΢"/>
                <a:cs typeface="΢"/>
              </a:rPr>
              <a:t>里</a:t>
            </a:r>
            <a:r>
              <a:rPr dirty="0" smtClean="0" sz="2000" spc="9">
                <a:solidFill>
                  <a:srgbClr val="333333"/>
                </a:solidFill>
                <a:latin typeface="΢"/>
                <a:cs typeface="΢"/>
              </a:rPr>
              <a:t>，</a:t>
            </a:r>
            <a:r>
              <a:rPr dirty="0" smtClean="0" sz="2000" spc="0">
                <a:solidFill>
                  <a:srgbClr val="333333"/>
                </a:solidFill>
                <a:latin typeface="΢"/>
                <a:cs typeface="΢"/>
              </a:rPr>
              <a:t>因</a:t>
            </a:r>
            <a:r>
              <a:rPr dirty="0" smtClean="0" sz="2000" spc="9">
                <a:solidFill>
                  <a:srgbClr val="333333"/>
                </a:solidFill>
                <a:latin typeface="΢"/>
                <a:cs typeface="΢"/>
              </a:rPr>
              <a:t>此</a:t>
            </a:r>
            <a:r>
              <a:rPr dirty="0" smtClean="0" sz="2000" spc="9">
                <a:solidFill>
                  <a:srgbClr val="333333"/>
                </a:solidFill>
                <a:latin typeface="΢"/>
                <a:cs typeface="΢"/>
              </a:rPr>
              <a:t>可</a:t>
            </a:r>
            <a:r>
              <a:rPr dirty="0" smtClean="0" sz="2000" spc="0">
                <a:solidFill>
                  <a:srgbClr val="333333"/>
                </a:solidFill>
                <a:latin typeface="΢"/>
                <a:cs typeface="΢"/>
              </a:rPr>
              <a:t>以</a:t>
            </a:r>
            <a:r>
              <a:rPr dirty="0" smtClean="0" sz="2000" spc="9">
                <a:solidFill>
                  <a:srgbClr val="333333"/>
                </a:solidFill>
                <a:latin typeface="΢"/>
                <a:cs typeface="΢"/>
              </a:rPr>
              <a:t>随</a:t>
            </a:r>
            <a:r>
              <a:rPr dirty="0" smtClean="0" sz="2000" spc="9">
                <a:solidFill>
                  <a:srgbClr val="333333"/>
                </a:solidFill>
                <a:latin typeface="΢"/>
                <a:cs typeface="΢"/>
              </a:rPr>
              <a:t>时</a:t>
            </a:r>
            <a:r>
              <a:rPr dirty="0" smtClean="0" sz="2000" spc="9">
                <a:solidFill>
                  <a:srgbClr val="333333"/>
                </a:solidFill>
                <a:latin typeface="΢"/>
                <a:cs typeface="΢"/>
              </a:rPr>
              <a:t>产</a:t>
            </a:r>
            <a:r>
              <a:rPr dirty="0" smtClean="0" sz="2000" spc="0">
                <a:solidFill>
                  <a:srgbClr val="333333"/>
                </a:solidFill>
                <a:latin typeface="΢"/>
                <a:cs typeface="΢"/>
              </a:rPr>
              <a:t>生</a:t>
            </a:r>
            <a:r>
              <a:rPr dirty="0" smtClean="0" sz="2000" spc="9">
                <a:solidFill>
                  <a:srgbClr val="333333"/>
                </a:solidFill>
                <a:latin typeface="΢"/>
                <a:cs typeface="΢"/>
              </a:rPr>
              <a:t>任</a:t>
            </a:r>
            <a:r>
              <a:rPr dirty="0" smtClean="0" sz="2000" spc="9">
                <a:solidFill>
                  <a:srgbClr val="333333"/>
                </a:solidFill>
                <a:latin typeface="΢"/>
                <a:cs typeface="΢"/>
              </a:rPr>
              <a:t>何</a:t>
            </a:r>
            <a:r>
              <a:rPr dirty="0" smtClean="0" sz="2000" spc="0">
                <a:solidFill>
                  <a:srgbClr val="333333"/>
                </a:solidFill>
                <a:latin typeface="΢"/>
                <a:cs typeface="΢"/>
              </a:rPr>
              <a:t>时</a:t>
            </a:r>
            <a:r>
              <a:rPr dirty="0" smtClean="0" sz="2000" spc="9">
                <a:solidFill>
                  <a:srgbClr val="333333"/>
                </a:solidFill>
                <a:latin typeface="΢"/>
                <a:cs typeface="΢"/>
              </a:rPr>
              <a:t>间</a:t>
            </a:r>
            <a:r>
              <a:rPr dirty="0" smtClean="0" sz="2000" spc="9">
                <a:solidFill>
                  <a:srgbClr val="333333"/>
                </a:solidFill>
                <a:latin typeface="΢"/>
                <a:cs typeface="΢"/>
              </a:rPr>
              <a:t>的</a:t>
            </a:r>
            <a:r>
              <a:rPr dirty="0" smtClean="0" sz="2000" spc="9">
                <a:solidFill>
                  <a:srgbClr val="333333"/>
                </a:solidFill>
                <a:latin typeface="΢"/>
                <a:cs typeface="΢"/>
              </a:rPr>
              <a:t>报</a:t>
            </a:r>
            <a:r>
              <a:rPr dirty="0" smtClean="0" sz="2000" spc="34">
                <a:solidFill>
                  <a:srgbClr val="333333"/>
                </a:solidFill>
                <a:latin typeface="΢"/>
                <a:cs typeface="΢"/>
              </a:rPr>
              <a:t>告</a:t>
            </a:r>
            <a:r>
              <a:rPr dirty="0" smtClean="0" baseline="1449" sz="3000" spc="464">
                <a:solidFill>
                  <a:srgbClr val="333333"/>
                </a:solidFill>
                <a:latin typeface="Arial"/>
                <a:cs typeface="Arial"/>
              </a:rPr>
              <a:t>,</a:t>
            </a:r>
            <a:r>
              <a:rPr dirty="0" smtClean="0" baseline="1449" sz="3000" spc="414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dirty="0" smtClean="0" sz="2000" spc="0">
                <a:solidFill>
                  <a:srgbClr val="333333"/>
                </a:solidFill>
                <a:latin typeface="΢"/>
                <a:cs typeface="΢"/>
              </a:rPr>
              <a:t>用</a:t>
            </a:r>
            <a:endParaRPr sz="2000">
              <a:latin typeface="微软雅黑"/>
              <a:cs typeface="微软雅黑"/>
            </a:endParaRPr>
          </a:p>
          <a:p>
            <a:pPr marL="12700" marR="38176">
              <a:lnSpc>
                <a:spcPts val="2260"/>
              </a:lnSpc>
            </a:pPr>
            <a:r>
              <a:rPr dirty="0" smtClean="0" sz="2000" spc="9">
                <a:solidFill>
                  <a:srgbClr val="333333"/>
                </a:solidFill>
                <a:latin typeface="΢"/>
                <a:cs typeface="΢"/>
              </a:rPr>
              <a:t>户可以随时进入系统，以各</a:t>
            </a:r>
            <a:r>
              <a:rPr dirty="0" smtClean="0" sz="2000" spc="0">
                <a:solidFill>
                  <a:srgbClr val="333333"/>
                </a:solidFill>
                <a:latin typeface="΢"/>
                <a:cs typeface="΢"/>
              </a:rPr>
              <a:t>种</a:t>
            </a:r>
            <a:r>
              <a:rPr dirty="0" smtClean="0" sz="2000" spc="9">
                <a:solidFill>
                  <a:srgbClr val="333333"/>
                </a:solidFill>
                <a:latin typeface="΢"/>
                <a:cs typeface="΢"/>
              </a:rPr>
              <a:t>想要</a:t>
            </a:r>
            <a:r>
              <a:rPr dirty="0" smtClean="0" sz="2000" spc="0">
                <a:solidFill>
                  <a:srgbClr val="333333"/>
                </a:solidFill>
                <a:latin typeface="΢"/>
                <a:cs typeface="΢"/>
              </a:rPr>
              <a:t>的</a:t>
            </a:r>
            <a:r>
              <a:rPr dirty="0" smtClean="0" sz="2000" spc="9">
                <a:solidFill>
                  <a:srgbClr val="333333"/>
                </a:solidFill>
                <a:latin typeface="΢"/>
                <a:cs typeface="΢"/>
              </a:rPr>
              <a:t>形式</a:t>
            </a:r>
            <a:r>
              <a:rPr dirty="0" smtClean="0" sz="2000" spc="0">
                <a:solidFill>
                  <a:srgbClr val="333333"/>
                </a:solidFill>
                <a:latin typeface="΢"/>
                <a:cs typeface="΢"/>
              </a:rPr>
              <a:t>提</a:t>
            </a:r>
            <a:r>
              <a:rPr dirty="0" smtClean="0" sz="2000" spc="9">
                <a:solidFill>
                  <a:srgbClr val="333333"/>
                </a:solidFill>
                <a:latin typeface="΢"/>
                <a:cs typeface="΢"/>
              </a:rPr>
              <a:t>取需要</a:t>
            </a:r>
            <a:r>
              <a:rPr dirty="0" smtClean="0" sz="2000" spc="0">
                <a:solidFill>
                  <a:srgbClr val="333333"/>
                </a:solidFill>
                <a:latin typeface="΢"/>
                <a:cs typeface="΢"/>
              </a:rPr>
              <a:t>的</a:t>
            </a:r>
            <a:r>
              <a:rPr dirty="0" smtClean="0" sz="2000" spc="9">
                <a:solidFill>
                  <a:srgbClr val="333333"/>
                </a:solidFill>
                <a:latin typeface="΢"/>
                <a:cs typeface="΢"/>
              </a:rPr>
              <a:t>信息）</a:t>
            </a:r>
            <a:endParaRPr sz="2000">
              <a:latin typeface="微软雅黑"/>
              <a:cs typeface="微软雅黑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77316" y="4603980"/>
            <a:ext cx="8004891" cy="584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345"/>
              </a:lnSpc>
              <a:spcBef>
                <a:spcPts val="117"/>
              </a:spcBef>
            </a:pPr>
            <a:r>
              <a:rPr dirty="0" smtClean="0" sz="2000" spc="9">
                <a:solidFill>
                  <a:srgbClr val="333333"/>
                </a:solidFill>
                <a:latin typeface="΢"/>
                <a:cs typeface="΢"/>
              </a:rPr>
              <a:t>加强了</a:t>
            </a:r>
            <a:r>
              <a:rPr dirty="0" smtClean="0" baseline="1449" sz="3000" spc="-427">
                <a:solidFill>
                  <a:srgbClr val="333333"/>
                </a:solidFill>
                <a:latin typeface="Arial"/>
                <a:cs typeface="Arial"/>
              </a:rPr>
              <a:t>HR</a:t>
            </a:r>
            <a:r>
              <a:rPr dirty="0" smtClean="0" sz="2000" spc="9">
                <a:solidFill>
                  <a:srgbClr val="333333"/>
                </a:solidFill>
                <a:latin typeface="΢"/>
                <a:cs typeface="΢"/>
              </a:rPr>
              <a:t>与</a:t>
            </a:r>
            <a:r>
              <a:rPr dirty="0" smtClean="0" sz="2000" spc="9">
                <a:solidFill>
                  <a:srgbClr val="333333"/>
                </a:solidFill>
                <a:latin typeface="΢"/>
                <a:cs typeface="΢"/>
              </a:rPr>
              <a:t>对</a:t>
            </a:r>
            <a:r>
              <a:rPr dirty="0" smtClean="0" sz="2000" spc="9">
                <a:solidFill>
                  <a:srgbClr val="333333"/>
                </a:solidFill>
                <a:latin typeface="΢"/>
                <a:cs typeface="΢"/>
              </a:rPr>
              <a:t>业</a:t>
            </a:r>
            <a:r>
              <a:rPr dirty="0" smtClean="0" sz="2000" spc="9">
                <a:solidFill>
                  <a:srgbClr val="333333"/>
                </a:solidFill>
                <a:latin typeface="΢"/>
                <a:cs typeface="΢"/>
              </a:rPr>
              <a:t>务</a:t>
            </a:r>
            <a:r>
              <a:rPr dirty="0" smtClean="0" sz="2000" spc="0">
                <a:solidFill>
                  <a:srgbClr val="333333"/>
                </a:solidFill>
                <a:latin typeface="΢"/>
                <a:cs typeface="΢"/>
              </a:rPr>
              <a:t>部</a:t>
            </a:r>
            <a:r>
              <a:rPr dirty="0" smtClean="0" sz="2000" spc="9">
                <a:solidFill>
                  <a:srgbClr val="333333"/>
                </a:solidFill>
                <a:latin typeface="΢"/>
                <a:cs typeface="΢"/>
              </a:rPr>
              <a:t>门</a:t>
            </a:r>
            <a:r>
              <a:rPr dirty="0" smtClean="0" sz="2000" spc="9">
                <a:solidFill>
                  <a:srgbClr val="333333"/>
                </a:solidFill>
                <a:latin typeface="΢"/>
                <a:cs typeface="΢"/>
              </a:rPr>
              <a:t>的</a:t>
            </a:r>
            <a:r>
              <a:rPr dirty="0" smtClean="0" sz="2000" spc="9">
                <a:solidFill>
                  <a:srgbClr val="333333"/>
                </a:solidFill>
                <a:latin typeface="΢"/>
                <a:cs typeface="΢"/>
              </a:rPr>
              <a:t>支</a:t>
            </a:r>
            <a:r>
              <a:rPr dirty="0" smtClean="0" sz="2000" spc="0">
                <a:solidFill>
                  <a:srgbClr val="333333"/>
                </a:solidFill>
                <a:latin typeface="΢"/>
                <a:cs typeface="΢"/>
              </a:rPr>
              <a:t>持</a:t>
            </a:r>
            <a:r>
              <a:rPr dirty="0" smtClean="0" sz="2000" spc="9">
                <a:solidFill>
                  <a:srgbClr val="333333"/>
                </a:solidFill>
                <a:latin typeface="΢"/>
                <a:cs typeface="΢"/>
              </a:rPr>
              <a:t>力</a:t>
            </a:r>
            <a:r>
              <a:rPr dirty="0" smtClean="0" sz="2000" spc="9">
                <a:solidFill>
                  <a:srgbClr val="333333"/>
                </a:solidFill>
                <a:latin typeface="΢"/>
                <a:cs typeface="΢"/>
              </a:rPr>
              <a:t>度</a:t>
            </a:r>
            <a:r>
              <a:rPr dirty="0" smtClean="0" sz="2000" spc="0">
                <a:solidFill>
                  <a:srgbClr val="333333"/>
                </a:solidFill>
                <a:latin typeface="΢"/>
                <a:cs typeface="΢"/>
              </a:rPr>
              <a:t>。</a:t>
            </a:r>
            <a:r>
              <a:rPr dirty="0" smtClean="0" sz="2000" spc="9">
                <a:solidFill>
                  <a:srgbClr val="333333"/>
                </a:solidFill>
                <a:latin typeface="΢"/>
                <a:cs typeface="΢"/>
              </a:rPr>
              <a:t>（</a:t>
            </a:r>
            <a:r>
              <a:rPr dirty="0" smtClean="0" sz="2000" spc="9">
                <a:solidFill>
                  <a:srgbClr val="333333"/>
                </a:solidFill>
                <a:latin typeface="΢"/>
                <a:cs typeface="΢"/>
              </a:rPr>
              <a:t>各</a:t>
            </a:r>
            <a:r>
              <a:rPr dirty="0" smtClean="0" sz="2000" spc="9">
                <a:solidFill>
                  <a:srgbClr val="333333"/>
                </a:solidFill>
                <a:latin typeface="΢"/>
                <a:cs typeface="΢"/>
              </a:rPr>
              <a:t>业</a:t>
            </a:r>
            <a:r>
              <a:rPr dirty="0" smtClean="0" sz="2000" spc="0">
                <a:solidFill>
                  <a:srgbClr val="333333"/>
                </a:solidFill>
                <a:latin typeface="΢"/>
                <a:cs typeface="΢"/>
              </a:rPr>
              <a:t>务</a:t>
            </a:r>
            <a:r>
              <a:rPr dirty="0" smtClean="0" sz="2000" spc="9">
                <a:solidFill>
                  <a:srgbClr val="333333"/>
                </a:solidFill>
                <a:latin typeface="΢"/>
                <a:cs typeface="΢"/>
              </a:rPr>
              <a:t>部</a:t>
            </a:r>
            <a:r>
              <a:rPr dirty="0" smtClean="0" sz="2000" spc="9">
                <a:solidFill>
                  <a:srgbClr val="333333"/>
                </a:solidFill>
                <a:latin typeface="΢"/>
                <a:cs typeface="΢"/>
              </a:rPr>
              <a:t>门</a:t>
            </a:r>
            <a:r>
              <a:rPr dirty="0" smtClean="0" sz="2000" spc="0">
                <a:solidFill>
                  <a:srgbClr val="333333"/>
                </a:solidFill>
                <a:latin typeface="΢"/>
                <a:cs typeface="΢"/>
              </a:rPr>
              <a:t>首</a:t>
            </a:r>
            <a:r>
              <a:rPr dirty="0" smtClean="0" sz="2000" spc="9">
                <a:solidFill>
                  <a:srgbClr val="333333"/>
                </a:solidFill>
                <a:latin typeface="΢"/>
                <a:cs typeface="΢"/>
              </a:rPr>
              <a:t>长</a:t>
            </a:r>
            <a:r>
              <a:rPr dirty="0" smtClean="0" sz="2000" spc="9">
                <a:solidFill>
                  <a:srgbClr val="333333"/>
                </a:solidFill>
                <a:latin typeface="΢"/>
                <a:cs typeface="΢"/>
              </a:rPr>
              <a:t>通</a:t>
            </a:r>
            <a:r>
              <a:rPr dirty="0" smtClean="0" sz="2000" spc="39">
                <a:solidFill>
                  <a:srgbClr val="333333"/>
                </a:solidFill>
                <a:latin typeface="΢"/>
                <a:cs typeface="΢"/>
              </a:rPr>
              <a:t>过</a:t>
            </a:r>
            <a:r>
              <a:rPr dirty="0" smtClean="0" sz="2000" spc="14">
                <a:solidFill>
                  <a:srgbClr val="333333"/>
                </a:solidFill>
                <a:latin typeface="΢"/>
                <a:cs typeface="΢"/>
              </a:rPr>
              <a:t>“</a:t>
            </a:r>
            <a:r>
              <a:rPr dirty="0" smtClean="0" sz="2000" spc="9">
                <a:solidFill>
                  <a:srgbClr val="333333"/>
                </a:solidFill>
                <a:latin typeface="΢"/>
                <a:cs typeface="΢"/>
              </a:rPr>
              <a:t>经</a:t>
            </a:r>
            <a:r>
              <a:rPr dirty="0" smtClean="0" sz="2000" spc="9">
                <a:solidFill>
                  <a:srgbClr val="333333"/>
                </a:solidFill>
                <a:latin typeface="΢"/>
                <a:cs typeface="΢"/>
              </a:rPr>
              <a:t>理</a:t>
            </a:r>
            <a:r>
              <a:rPr dirty="0" smtClean="0" sz="2000" spc="0">
                <a:solidFill>
                  <a:srgbClr val="333333"/>
                </a:solidFill>
                <a:latin typeface="΢"/>
                <a:cs typeface="΢"/>
              </a:rPr>
              <a:t>自助</a:t>
            </a:r>
            <a:endParaRPr sz="2000">
              <a:latin typeface="微软雅黑"/>
              <a:cs typeface="微软雅黑"/>
            </a:endParaRPr>
          </a:p>
          <a:p>
            <a:pPr marL="12700" marR="2309">
              <a:lnSpc>
                <a:spcPts val="2260"/>
              </a:lnSpc>
            </a:pPr>
            <a:r>
              <a:rPr dirty="0" smtClean="0" sz="2000" spc="9">
                <a:solidFill>
                  <a:srgbClr val="333333"/>
                </a:solidFill>
                <a:latin typeface="΢"/>
                <a:cs typeface="΢"/>
              </a:rPr>
              <a:t>服务</a:t>
            </a:r>
            <a:r>
              <a:rPr dirty="0" smtClean="0" sz="2000" spc="9">
                <a:solidFill>
                  <a:srgbClr val="333333"/>
                </a:solidFill>
                <a:latin typeface="΢"/>
                <a:cs typeface="΢"/>
              </a:rPr>
              <a:t>”可随时对所辖员工的</a:t>
            </a:r>
            <a:r>
              <a:rPr dirty="0" smtClean="0" sz="2000" spc="0">
                <a:solidFill>
                  <a:srgbClr val="333333"/>
                </a:solidFill>
                <a:latin typeface="΢"/>
                <a:cs typeface="΢"/>
              </a:rPr>
              <a:t>信</a:t>
            </a:r>
            <a:r>
              <a:rPr dirty="0" smtClean="0" sz="2000" spc="9">
                <a:solidFill>
                  <a:srgbClr val="333333"/>
                </a:solidFill>
                <a:latin typeface="΢"/>
                <a:cs typeface="΢"/>
              </a:rPr>
              <a:t>息进</a:t>
            </a:r>
            <a:r>
              <a:rPr dirty="0" smtClean="0" sz="2000" spc="0">
                <a:solidFill>
                  <a:srgbClr val="333333"/>
                </a:solidFill>
                <a:latin typeface="΢"/>
                <a:cs typeface="΢"/>
              </a:rPr>
              <a:t>行</a:t>
            </a:r>
            <a:r>
              <a:rPr dirty="0" smtClean="0" sz="2000" spc="9">
                <a:solidFill>
                  <a:srgbClr val="333333"/>
                </a:solidFill>
                <a:latin typeface="΢"/>
                <a:cs typeface="΢"/>
              </a:rPr>
              <a:t>掌控</a:t>
            </a:r>
            <a:r>
              <a:rPr dirty="0" smtClean="0" sz="2000" spc="0">
                <a:solidFill>
                  <a:srgbClr val="333333"/>
                </a:solidFill>
                <a:latin typeface="΢"/>
                <a:cs typeface="΢"/>
              </a:rPr>
              <a:t>，</a:t>
            </a:r>
            <a:r>
              <a:rPr dirty="0" smtClean="0" sz="2000" spc="9">
                <a:solidFill>
                  <a:srgbClr val="333333"/>
                </a:solidFill>
                <a:latin typeface="΢"/>
                <a:cs typeface="΢"/>
              </a:rPr>
              <a:t>提升了</a:t>
            </a:r>
            <a:r>
              <a:rPr dirty="0" smtClean="0" sz="2000" spc="0">
                <a:solidFill>
                  <a:srgbClr val="333333"/>
                </a:solidFill>
                <a:latin typeface="΢"/>
                <a:cs typeface="΢"/>
              </a:rPr>
              <a:t>日</a:t>
            </a:r>
            <a:r>
              <a:rPr dirty="0" smtClean="0" sz="2000" spc="9">
                <a:solidFill>
                  <a:srgbClr val="333333"/>
                </a:solidFill>
                <a:latin typeface="΢"/>
                <a:cs typeface="΢"/>
              </a:rPr>
              <a:t>常人</a:t>
            </a:r>
            <a:r>
              <a:rPr dirty="0" smtClean="0" sz="2000" spc="0">
                <a:solidFill>
                  <a:srgbClr val="333333"/>
                </a:solidFill>
                <a:latin typeface="΢"/>
                <a:cs typeface="΢"/>
              </a:rPr>
              <a:t>员</a:t>
            </a:r>
            <a:r>
              <a:rPr dirty="0" smtClean="0" sz="2000" spc="9">
                <a:solidFill>
                  <a:srgbClr val="333333"/>
                </a:solidFill>
                <a:latin typeface="΢"/>
                <a:cs typeface="΢"/>
              </a:rPr>
              <a:t>管理质</a:t>
            </a:r>
            <a:r>
              <a:rPr dirty="0" smtClean="0" sz="2000" spc="0">
                <a:solidFill>
                  <a:srgbClr val="333333"/>
                </a:solidFill>
                <a:latin typeface="΢"/>
                <a:cs typeface="΢"/>
              </a:rPr>
              <a:t>量）</a:t>
            </a:r>
            <a:endParaRPr sz="2000">
              <a:latin typeface="微软雅黑"/>
              <a:cs typeface="微软雅黑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77316" y="5442434"/>
            <a:ext cx="8002582" cy="5847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345"/>
              </a:lnSpc>
              <a:spcBef>
                <a:spcPts val="117"/>
              </a:spcBef>
            </a:pPr>
            <a:r>
              <a:rPr dirty="0" smtClean="0" sz="2000" spc="9">
                <a:solidFill>
                  <a:srgbClr val="333333"/>
                </a:solidFill>
                <a:latin typeface="΢"/>
                <a:cs typeface="΢"/>
              </a:rPr>
              <a:t>增强了员工对企业的认同感</a:t>
            </a:r>
            <a:r>
              <a:rPr dirty="0" smtClean="0" sz="2000" spc="0">
                <a:solidFill>
                  <a:srgbClr val="333333"/>
                </a:solidFill>
                <a:latin typeface="΢"/>
                <a:cs typeface="΢"/>
              </a:rPr>
              <a:t>、</a:t>
            </a:r>
            <a:r>
              <a:rPr dirty="0" smtClean="0" sz="2000" spc="9">
                <a:solidFill>
                  <a:srgbClr val="333333"/>
                </a:solidFill>
                <a:latin typeface="΢"/>
                <a:cs typeface="΢"/>
              </a:rPr>
              <a:t>归属</a:t>
            </a:r>
            <a:r>
              <a:rPr dirty="0" smtClean="0" sz="2000" spc="0">
                <a:solidFill>
                  <a:srgbClr val="333333"/>
                </a:solidFill>
                <a:latin typeface="΢"/>
                <a:cs typeface="΢"/>
              </a:rPr>
              <a:t>感</a:t>
            </a:r>
            <a:r>
              <a:rPr dirty="0" smtClean="0" sz="2000" spc="9">
                <a:solidFill>
                  <a:srgbClr val="333333"/>
                </a:solidFill>
                <a:latin typeface="΢"/>
                <a:cs typeface="΢"/>
              </a:rPr>
              <a:t>。（</a:t>
            </a:r>
            <a:r>
              <a:rPr dirty="0" smtClean="0" sz="2000" spc="0">
                <a:solidFill>
                  <a:srgbClr val="333333"/>
                </a:solidFill>
                <a:latin typeface="΢"/>
                <a:cs typeface="΢"/>
              </a:rPr>
              <a:t>员</a:t>
            </a:r>
            <a:r>
              <a:rPr dirty="0" smtClean="0" sz="2000" spc="9">
                <a:solidFill>
                  <a:srgbClr val="333333"/>
                </a:solidFill>
                <a:latin typeface="΢"/>
                <a:cs typeface="΢"/>
              </a:rPr>
              <a:t>工自助</a:t>
            </a:r>
            <a:r>
              <a:rPr dirty="0" smtClean="0" sz="2000" spc="0">
                <a:solidFill>
                  <a:srgbClr val="333333"/>
                </a:solidFill>
                <a:latin typeface="΢"/>
                <a:cs typeface="΢"/>
              </a:rPr>
              <a:t>服</a:t>
            </a:r>
            <a:r>
              <a:rPr dirty="0" smtClean="0" sz="2000" spc="9">
                <a:solidFill>
                  <a:srgbClr val="333333"/>
                </a:solidFill>
                <a:latin typeface="΢"/>
                <a:cs typeface="΢"/>
              </a:rPr>
              <a:t>务使</a:t>
            </a:r>
            <a:r>
              <a:rPr dirty="0" smtClean="0" sz="2000" spc="0">
                <a:solidFill>
                  <a:srgbClr val="333333"/>
                </a:solidFill>
                <a:latin typeface="΢"/>
                <a:cs typeface="΢"/>
              </a:rPr>
              <a:t>浦</a:t>
            </a:r>
            <a:r>
              <a:rPr dirty="0" smtClean="0" sz="2000" spc="9">
                <a:solidFill>
                  <a:srgbClr val="333333"/>
                </a:solidFill>
                <a:latin typeface="΢"/>
                <a:cs typeface="΢"/>
              </a:rPr>
              <a:t>发员工</a:t>
            </a:r>
            <a:r>
              <a:rPr dirty="0" smtClean="0" sz="2000" spc="0">
                <a:solidFill>
                  <a:srgbClr val="333333"/>
                </a:solidFill>
                <a:latin typeface="΢"/>
                <a:cs typeface="΢"/>
              </a:rPr>
              <a:t>可随</a:t>
            </a:r>
            <a:endParaRPr sz="2000">
              <a:latin typeface="微软雅黑"/>
              <a:cs typeface="微软雅黑"/>
            </a:endParaRPr>
          </a:p>
          <a:p>
            <a:pPr marL="12700" marR="38176">
              <a:lnSpc>
                <a:spcPts val="2260"/>
              </a:lnSpc>
            </a:pPr>
            <a:r>
              <a:rPr dirty="0" smtClean="0" sz="2000" spc="9">
                <a:solidFill>
                  <a:srgbClr val="333333"/>
                </a:solidFill>
                <a:latin typeface="΢"/>
                <a:cs typeface="΢"/>
              </a:rPr>
              <a:t>时了解与自己相关的信息，</a:t>
            </a:r>
            <a:r>
              <a:rPr dirty="0" smtClean="0" sz="2000" spc="0">
                <a:solidFill>
                  <a:srgbClr val="333333"/>
                </a:solidFill>
                <a:latin typeface="΢"/>
                <a:cs typeface="΢"/>
              </a:rPr>
              <a:t>实</a:t>
            </a:r>
            <a:r>
              <a:rPr dirty="0" smtClean="0" sz="2000" spc="9">
                <a:solidFill>
                  <a:srgbClr val="333333"/>
                </a:solidFill>
                <a:latin typeface="΢"/>
                <a:cs typeface="΢"/>
              </a:rPr>
              <a:t>现企</a:t>
            </a:r>
            <a:r>
              <a:rPr dirty="0" smtClean="0" sz="2000" spc="0">
                <a:solidFill>
                  <a:srgbClr val="333333"/>
                </a:solidFill>
                <a:latin typeface="΢"/>
                <a:cs typeface="΢"/>
              </a:rPr>
              <a:t>业</a:t>
            </a:r>
            <a:r>
              <a:rPr dirty="0" smtClean="0" sz="2000" spc="9">
                <a:solidFill>
                  <a:srgbClr val="333333"/>
                </a:solidFill>
                <a:latin typeface="΢"/>
                <a:cs typeface="΢"/>
              </a:rPr>
              <a:t>与员</a:t>
            </a:r>
            <a:r>
              <a:rPr dirty="0" smtClean="0" sz="2000" spc="0">
                <a:solidFill>
                  <a:srgbClr val="333333"/>
                </a:solidFill>
                <a:latin typeface="΢"/>
                <a:cs typeface="΢"/>
              </a:rPr>
              <a:t>工</a:t>
            </a:r>
            <a:r>
              <a:rPr dirty="0" smtClean="0" sz="2000" spc="9">
                <a:solidFill>
                  <a:srgbClr val="333333"/>
                </a:solidFill>
                <a:latin typeface="΢"/>
                <a:cs typeface="΢"/>
              </a:rPr>
              <a:t>之间的</a:t>
            </a:r>
            <a:r>
              <a:rPr dirty="0" smtClean="0" sz="2000" spc="0">
                <a:solidFill>
                  <a:srgbClr val="333333"/>
                </a:solidFill>
                <a:latin typeface="΢"/>
                <a:cs typeface="΢"/>
              </a:rPr>
              <a:t>良</a:t>
            </a:r>
            <a:r>
              <a:rPr dirty="0" smtClean="0" sz="2000" spc="9">
                <a:solidFill>
                  <a:srgbClr val="333333"/>
                </a:solidFill>
                <a:latin typeface="΢"/>
                <a:cs typeface="΢"/>
              </a:rPr>
              <a:t>性互</a:t>
            </a:r>
            <a:r>
              <a:rPr dirty="0" smtClean="0" sz="2000" spc="0">
                <a:solidFill>
                  <a:srgbClr val="333333"/>
                </a:solidFill>
                <a:latin typeface="΢"/>
                <a:cs typeface="΢"/>
              </a:rPr>
              <a:t>动）</a:t>
            </a:r>
            <a:endParaRPr sz="2000">
              <a:latin typeface="微软雅黑"/>
              <a:cs typeface="微软雅黑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09524" y="6633699"/>
            <a:ext cx="2386151" cy="13208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975"/>
              </a:lnSpc>
              <a:spcBef>
                <a:spcPts val="48"/>
              </a:spcBef>
            </a:pPr>
            <a:r>
              <a:rPr dirty="0" smtClean="0" sz="850" spc="0">
                <a:solidFill>
                  <a:srgbClr val="B1B1B1"/>
                </a:solidFill>
                <a:latin typeface="Symbol"/>
                <a:cs typeface="Symbol"/>
              </a:rPr>
              <a:t></a:t>
            </a:r>
            <a:r>
              <a:rPr dirty="0" smtClean="0" sz="850" spc="0">
                <a:solidFill>
                  <a:srgbClr val="B1B1B1"/>
                </a:solidFill>
                <a:latin typeface="Times New Roman"/>
                <a:cs typeface="Times New Roman"/>
              </a:rPr>
              <a:t> </a:t>
            </a:r>
            <a:r>
              <a:rPr dirty="0" smtClean="0" sz="850" spc="51">
                <a:solidFill>
                  <a:srgbClr val="B1B1B1"/>
                </a:solidFill>
                <a:latin typeface="Times New Roman"/>
                <a:cs typeface="Times New Roman"/>
              </a:rPr>
              <a:t> 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S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A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P</a:t>
            </a:r>
            <a:r>
              <a:rPr dirty="0" smtClean="0" sz="700" spc="-23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A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G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2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0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0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2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,</a:t>
            </a:r>
            <a:r>
              <a:rPr dirty="0" smtClean="0" sz="700" spc="12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T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itle</a:t>
            </a:r>
            <a:r>
              <a:rPr dirty="0" smtClean="0" sz="700" spc="-18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o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f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P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r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e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s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e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n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t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a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ti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o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n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,</a:t>
            </a:r>
            <a:r>
              <a:rPr dirty="0" smtClean="0" sz="700" spc="13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S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p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e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a</a:t>
            </a:r>
            <a:r>
              <a:rPr dirty="0" smtClean="0" sz="700" spc="9">
                <a:solidFill>
                  <a:srgbClr val="B1B1B1"/>
                </a:solidFill>
                <a:latin typeface="Arial"/>
                <a:cs typeface="Arial"/>
              </a:rPr>
              <a:t>k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e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r</a:t>
            </a:r>
            <a:r>
              <a:rPr dirty="0" smtClean="0" sz="700" spc="-20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Na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m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e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1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85</a:t>
            </a:r>
            <a:endParaRPr sz="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7998"/>
          </a:xfrm>
          <a:custGeom>
            <a:avLst/>
            <a:gdLst/>
            <a:ahLst/>
            <a:cxnLst/>
            <a:rect l="l" t="t" r="r" b="b"/>
            <a:pathLst>
              <a:path w="9144000" h="6857998">
                <a:moveTo>
                  <a:pt x="9144000" y="6857998"/>
                </a:moveTo>
                <a:lnTo>
                  <a:pt x="9144000" y="0"/>
                </a:lnTo>
                <a:lnTo>
                  <a:pt x="0" y="0"/>
                </a:lnTo>
                <a:lnTo>
                  <a:pt x="0" y="6857998"/>
                </a:lnTo>
                <a:lnTo>
                  <a:pt x="9144000" y="6857998"/>
                </a:lnTo>
                <a:close/>
              </a:path>
            </a:pathLst>
          </a:custGeom>
          <a:solidFill>
            <a:srgbClr val="959595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/>
          <p:nvPr/>
        </p:nvSpPr>
        <p:spPr>
          <a:xfrm>
            <a:off x="0" y="0"/>
            <a:ext cx="9144000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2987039" y="1566672"/>
            <a:ext cx="3200400" cy="11216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3289172" y="1798952"/>
            <a:ext cx="2650668" cy="5328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4185"/>
              </a:lnSpc>
              <a:spcBef>
                <a:spcPts val="209"/>
              </a:spcBef>
              <a:tabLst>
                <a:tab pos="1638300" algn="l"/>
              </a:tabLst>
            </a:pPr>
            <a:r>
              <a:rPr dirty="0" smtClean="0" sz="4000" spc="0" b="1">
                <a:solidFill>
                  <a:srgbClr val="6699CC"/>
                </a:solidFill>
                <a:latin typeface="Arial"/>
                <a:cs typeface="Arial"/>
              </a:rPr>
              <a:t>Th</a:t>
            </a:r>
            <a:r>
              <a:rPr dirty="0" smtClean="0" sz="4000" spc="-9" b="1">
                <a:solidFill>
                  <a:srgbClr val="6699CC"/>
                </a:solidFill>
                <a:latin typeface="Arial"/>
                <a:cs typeface="Arial"/>
              </a:rPr>
              <a:t>a</a:t>
            </a:r>
            <a:r>
              <a:rPr dirty="0" smtClean="0" sz="4000" spc="0" b="1">
                <a:solidFill>
                  <a:srgbClr val="6699CC"/>
                </a:solidFill>
                <a:latin typeface="Arial"/>
                <a:cs typeface="Arial"/>
              </a:rPr>
              <a:t>nk</a:t>
            </a:r>
            <a:r>
              <a:rPr dirty="0" smtClean="0" sz="4000" spc="0" b="1">
                <a:solidFill>
                  <a:srgbClr val="6699CC"/>
                </a:solidFill>
                <a:latin typeface="Arial"/>
                <a:cs typeface="Arial"/>
              </a:rPr>
              <a:t>	</a:t>
            </a:r>
            <a:r>
              <a:rPr dirty="0" smtClean="0" sz="4000" spc="0" b="1">
                <a:solidFill>
                  <a:srgbClr val="6699CC"/>
                </a:solidFill>
                <a:latin typeface="Arial"/>
                <a:cs typeface="Arial"/>
              </a:rPr>
              <a:t>you</a:t>
            </a:r>
            <a:endParaRPr sz="40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854200" y="3330598"/>
            <a:ext cx="5471959" cy="295579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898436" marR="915999" algn="ctr">
              <a:lnSpc>
                <a:spcPts val="3235"/>
              </a:lnSpc>
              <a:spcBef>
                <a:spcPts val="161"/>
              </a:spcBef>
            </a:pPr>
            <a:r>
              <a:rPr dirty="0" smtClean="0" baseline="1395" sz="4200" spc="-18">
                <a:latin typeface="΢"/>
                <a:cs typeface="΢"/>
              </a:rPr>
              <a:t>更多详情，敬请访问：</a:t>
            </a:r>
            <a:endParaRPr sz="2800">
              <a:latin typeface="微软雅黑"/>
              <a:cs typeface="微软雅黑"/>
            </a:endParaRPr>
          </a:p>
          <a:p>
            <a:pPr algn="ctr">
              <a:lnSpc>
                <a:spcPts val="3219"/>
              </a:lnSpc>
              <a:spcBef>
                <a:spcPts val="487"/>
              </a:spcBef>
            </a:pPr>
            <a:r>
              <a:rPr dirty="0" smtClean="0" sz="2800" spc="-21" b="1" u="heavy">
                <a:solidFill>
                  <a:srgbClr val="003366"/>
                </a:solidFill>
                <a:latin typeface="Arial"/>
                <a:cs typeface="Arial"/>
                <a:hlinkClick r:id="rId4"/>
              </a:rPr>
              <a:t>w</a:t>
            </a:r>
            <a:r>
              <a:rPr dirty="0" smtClean="0" sz="2800" spc="-31" b="1" u="heavy">
                <a:solidFill>
                  <a:srgbClr val="003366"/>
                </a:solidFill>
                <a:latin typeface="Arial"/>
                <a:cs typeface="Arial"/>
                <a:hlinkClick r:id="rId4"/>
              </a:rPr>
              <a:t>w</a:t>
            </a:r>
            <a:r>
              <a:rPr dirty="0" smtClean="0" sz="2800" spc="-130" b="1" u="heavy">
                <a:solidFill>
                  <a:srgbClr val="003366"/>
                </a:solidFill>
                <a:latin typeface="Arial"/>
                <a:cs typeface="Arial"/>
                <a:hlinkClick r:id="rId4"/>
              </a:rPr>
              <a:t>w</a:t>
            </a:r>
            <a:r>
              <a:rPr dirty="0" smtClean="0" sz="2800" spc="-11" b="1" u="heavy">
                <a:solidFill>
                  <a:srgbClr val="003366"/>
                </a:solidFill>
                <a:latin typeface="Arial"/>
                <a:cs typeface="Arial"/>
                <a:hlinkClick r:id="rId4"/>
              </a:rPr>
              <a:t>.s</a:t>
            </a:r>
            <a:r>
              <a:rPr dirty="0" smtClean="0" sz="2800" spc="-5" b="1" u="heavy">
                <a:solidFill>
                  <a:srgbClr val="003366"/>
                </a:solidFill>
                <a:latin typeface="Arial"/>
                <a:cs typeface="Arial"/>
                <a:hlinkClick r:id="rId4"/>
              </a:rPr>
              <a:t>a</a:t>
            </a:r>
            <a:r>
              <a:rPr dirty="0" smtClean="0" sz="2800" spc="-14" b="1" u="heavy">
                <a:solidFill>
                  <a:srgbClr val="003366"/>
                </a:solidFill>
                <a:latin typeface="Arial"/>
                <a:cs typeface="Arial"/>
                <a:hlinkClick r:id="rId4"/>
              </a:rPr>
              <a:t>pchi</a:t>
            </a:r>
            <a:r>
              <a:rPr dirty="0" smtClean="0" sz="2800" spc="-26" b="1" u="heavy">
                <a:solidFill>
                  <a:srgbClr val="003366"/>
                </a:solidFill>
                <a:latin typeface="Arial"/>
                <a:cs typeface="Arial"/>
                <a:hlinkClick r:id="rId4"/>
              </a:rPr>
              <a:t>n</a:t>
            </a:r>
            <a:r>
              <a:rPr dirty="0" smtClean="0" sz="2800" spc="-11" b="1" u="heavy">
                <a:solidFill>
                  <a:srgbClr val="003366"/>
                </a:solidFill>
                <a:latin typeface="Arial"/>
                <a:cs typeface="Arial"/>
                <a:hlinkClick r:id="rId4"/>
              </a:rPr>
              <a:t>a.</a:t>
            </a:r>
            <a:r>
              <a:rPr dirty="0" smtClean="0" sz="2800" spc="-5" b="1" u="heavy">
                <a:solidFill>
                  <a:srgbClr val="003366"/>
                </a:solidFill>
                <a:latin typeface="Arial"/>
                <a:cs typeface="Arial"/>
                <a:hlinkClick r:id="rId4"/>
              </a:rPr>
              <a:t>c</a:t>
            </a:r>
            <a:r>
              <a:rPr dirty="0" smtClean="0" sz="2800" spc="-17" b="1" u="heavy">
                <a:solidFill>
                  <a:srgbClr val="003366"/>
                </a:solidFill>
                <a:latin typeface="Arial"/>
                <a:cs typeface="Arial"/>
                <a:hlinkClick r:id="rId4"/>
              </a:rPr>
              <a:t>o</a:t>
            </a:r>
            <a:r>
              <a:rPr dirty="0" smtClean="0" sz="2800" spc="-34" b="1" u="heavy">
                <a:solidFill>
                  <a:srgbClr val="003366"/>
                </a:solidFill>
                <a:latin typeface="Arial"/>
                <a:cs typeface="Arial"/>
                <a:hlinkClick r:id="rId4"/>
              </a:rPr>
              <a:t>m</a:t>
            </a:r>
            <a:r>
              <a:rPr dirty="0" smtClean="0" sz="2800" spc="-11" b="1" u="heavy">
                <a:solidFill>
                  <a:srgbClr val="003366"/>
                </a:solidFill>
                <a:latin typeface="Arial"/>
                <a:cs typeface="Arial"/>
                <a:hlinkClick r:id="rId4"/>
              </a:rPr>
              <a:t>/soluti</a:t>
            </a:r>
            <a:r>
              <a:rPr dirty="0" smtClean="0" sz="2800" spc="-12" b="1" u="heavy">
                <a:solidFill>
                  <a:srgbClr val="003366"/>
                </a:solidFill>
                <a:latin typeface="Arial"/>
                <a:cs typeface="Arial"/>
                <a:hlinkClick r:id="rId4"/>
              </a:rPr>
              <a:t>o</a:t>
            </a:r>
            <a:r>
              <a:rPr dirty="0" smtClean="0" sz="2800" spc="-13" b="1" u="heavy">
                <a:solidFill>
                  <a:srgbClr val="003366"/>
                </a:solidFill>
                <a:latin typeface="Arial"/>
                <a:cs typeface="Arial"/>
                <a:hlinkClick r:id="rId4"/>
              </a:rPr>
              <a:t>ns/hr</a:t>
            </a:r>
            <a:r>
              <a:rPr dirty="0" smtClean="0" sz="2800" spc="-7" b="1">
                <a:solidFill>
                  <a:srgbClr val="003366"/>
                </a:solidFill>
                <a:latin typeface="Arial"/>
                <a:cs typeface="Arial"/>
                <a:hlinkClick r:id="rId4"/>
              </a:rPr>
              <a:t> </a:t>
            </a:r>
            <a:endParaRPr sz="2800">
              <a:latin typeface="Arial"/>
              <a:cs typeface="Arial"/>
            </a:endParaRPr>
          </a:p>
          <a:p>
            <a:pPr algn="ctr">
              <a:lnSpc>
                <a:spcPts val="3219"/>
              </a:lnSpc>
              <a:spcBef>
                <a:spcPts val="814"/>
              </a:spcBef>
            </a:pPr>
            <a:r>
              <a:rPr dirty="0" smtClean="0" sz="2800" spc="-21" b="1" u="heavy">
                <a:solidFill>
                  <a:srgbClr val="003366"/>
                </a:solidFill>
                <a:latin typeface="Arial"/>
                <a:cs typeface="Arial"/>
                <a:hlinkClick r:id="rId5"/>
              </a:rPr>
              <a:t>ww</a:t>
            </a:r>
            <a:r>
              <a:rPr dirty="0" smtClean="0" sz="2800" spc="-135" b="1" u="heavy">
                <a:solidFill>
                  <a:srgbClr val="003366"/>
                </a:solidFill>
                <a:latin typeface="Arial"/>
                <a:cs typeface="Arial"/>
                <a:hlinkClick r:id="rId5"/>
              </a:rPr>
              <a:t>w</a:t>
            </a:r>
            <a:r>
              <a:rPr dirty="0" smtClean="0" sz="2800" spc="-11" b="1" u="heavy">
                <a:solidFill>
                  <a:srgbClr val="003366"/>
                </a:solidFill>
                <a:latin typeface="Arial"/>
                <a:cs typeface="Arial"/>
                <a:hlinkClick r:id="rId5"/>
              </a:rPr>
              <a:t>.s</a:t>
            </a:r>
            <a:r>
              <a:rPr dirty="0" smtClean="0" sz="2800" spc="-5" b="1" u="heavy">
                <a:solidFill>
                  <a:srgbClr val="003366"/>
                </a:solidFill>
                <a:latin typeface="Arial"/>
                <a:cs typeface="Arial"/>
                <a:hlinkClick r:id="rId5"/>
              </a:rPr>
              <a:t>a</a:t>
            </a:r>
            <a:r>
              <a:rPr dirty="0" smtClean="0" sz="2800" spc="-15" b="1" u="heavy">
                <a:solidFill>
                  <a:srgbClr val="003366"/>
                </a:solidFill>
                <a:latin typeface="Arial"/>
                <a:cs typeface="Arial"/>
                <a:hlinkClick r:id="rId5"/>
              </a:rPr>
              <a:t>p.com/e</a:t>
            </a:r>
            <a:r>
              <a:rPr dirty="0" smtClean="0" sz="2800" spc="-5" b="1" u="heavy">
                <a:solidFill>
                  <a:srgbClr val="003366"/>
                </a:solidFill>
                <a:latin typeface="Arial"/>
                <a:cs typeface="Arial"/>
                <a:hlinkClick r:id="rId5"/>
              </a:rPr>
              <a:t>s</a:t>
            </a:r>
            <a:r>
              <a:rPr dirty="0" smtClean="0" sz="2800" spc="-15" b="1" u="heavy">
                <a:solidFill>
                  <a:srgbClr val="003366"/>
                </a:solidFill>
                <a:latin typeface="Arial"/>
                <a:cs typeface="Arial"/>
                <a:hlinkClick r:id="rId5"/>
              </a:rPr>
              <a:t>s</a:t>
            </a:r>
            <a:r>
              <a:rPr dirty="0" smtClean="0" sz="2800" spc="-7" b="1">
                <a:solidFill>
                  <a:srgbClr val="003366"/>
                </a:solidFill>
                <a:latin typeface="Arial"/>
                <a:cs typeface="Arial"/>
                <a:hlinkClick r:id="rId5"/>
              </a:rPr>
              <a:t> </a:t>
            </a:r>
            <a:endParaRPr sz="2800">
              <a:latin typeface="Arial"/>
              <a:cs typeface="Arial"/>
            </a:endParaRPr>
          </a:p>
          <a:p>
            <a:pPr algn="ctr">
              <a:lnSpc>
                <a:spcPts val="3219"/>
              </a:lnSpc>
              <a:spcBef>
                <a:spcPts val="814"/>
              </a:spcBef>
            </a:pPr>
            <a:r>
              <a:rPr dirty="0" smtClean="0" sz="2800" spc="-21" b="1" u="heavy">
                <a:solidFill>
                  <a:srgbClr val="003366"/>
                </a:solidFill>
                <a:latin typeface="Arial"/>
                <a:cs typeface="Arial"/>
                <a:hlinkClick r:id="rId6"/>
              </a:rPr>
              <a:t>ww</a:t>
            </a:r>
            <a:r>
              <a:rPr dirty="0" smtClean="0" sz="2800" spc="-135" b="1" u="heavy">
                <a:solidFill>
                  <a:srgbClr val="003366"/>
                </a:solidFill>
                <a:latin typeface="Arial"/>
                <a:cs typeface="Arial"/>
                <a:hlinkClick r:id="rId6"/>
              </a:rPr>
              <a:t>w</a:t>
            </a:r>
            <a:r>
              <a:rPr dirty="0" smtClean="0" sz="2800" spc="-11" b="1" u="heavy">
                <a:solidFill>
                  <a:srgbClr val="003366"/>
                </a:solidFill>
                <a:latin typeface="Arial"/>
                <a:cs typeface="Arial"/>
                <a:hlinkClick r:id="rId6"/>
              </a:rPr>
              <a:t>.s</a:t>
            </a:r>
            <a:r>
              <a:rPr dirty="0" smtClean="0" sz="2800" spc="-5" b="1" u="heavy">
                <a:solidFill>
                  <a:srgbClr val="003366"/>
                </a:solidFill>
                <a:latin typeface="Arial"/>
                <a:cs typeface="Arial"/>
                <a:hlinkClick r:id="rId6"/>
              </a:rPr>
              <a:t>a</a:t>
            </a:r>
            <a:r>
              <a:rPr dirty="0" smtClean="0" sz="2800" spc="-16" b="1" u="heavy">
                <a:solidFill>
                  <a:srgbClr val="003366"/>
                </a:solidFill>
                <a:latin typeface="Arial"/>
                <a:cs typeface="Arial"/>
                <a:hlinkClick r:id="rId6"/>
              </a:rPr>
              <a:t>p.com/km</a:t>
            </a:r>
            <a:r>
              <a:rPr dirty="0" smtClean="0" sz="2800" spc="-7" b="1">
                <a:solidFill>
                  <a:srgbClr val="003366"/>
                </a:solidFill>
                <a:latin typeface="Arial"/>
                <a:cs typeface="Arial"/>
                <a:hlinkClick r:id="rId6"/>
              </a:rPr>
              <a:t> </a:t>
            </a:r>
            <a:endParaRPr sz="2800">
              <a:latin typeface="Arial"/>
              <a:cs typeface="Arial"/>
            </a:endParaRPr>
          </a:p>
          <a:p>
            <a:pPr algn="ctr">
              <a:lnSpc>
                <a:spcPts val="3219"/>
              </a:lnSpc>
              <a:spcBef>
                <a:spcPts val="814"/>
              </a:spcBef>
            </a:pPr>
            <a:r>
              <a:rPr dirty="0" smtClean="0" sz="2800" spc="-21" b="1" u="heavy">
                <a:solidFill>
                  <a:srgbClr val="003366"/>
                </a:solidFill>
                <a:latin typeface="Arial"/>
                <a:cs typeface="Arial"/>
                <a:hlinkClick r:id="rId7"/>
              </a:rPr>
              <a:t>w</a:t>
            </a:r>
            <a:r>
              <a:rPr dirty="0" smtClean="0" sz="2800" spc="-31" b="1" u="heavy">
                <a:solidFill>
                  <a:srgbClr val="003366"/>
                </a:solidFill>
                <a:latin typeface="Arial"/>
                <a:cs typeface="Arial"/>
                <a:hlinkClick r:id="rId7"/>
              </a:rPr>
              <a:t>w</a:t>
            </a:r>
            <a:r>
              <a:rPr dirty="0" smtClean="0" sz="2800" spc="-130" b="1" u="heavy">
                <a:solidFill>
                  <a:srgbClr val="003366"/>
                </a:solidFill>
                <a:latin typeface="Arial"/>
                <a:cs typeface="Arial"/>
                <a:hlinkClick r:id="rId7"/>
              </a:rPr>
              <a:t>w</a:t>
            </a:r>
            <a:r>
              <a:rPr dirty="0" smtClean="0" sz="2800" spc="-11" b="1" u="heavy">
                <a:solidFill>
                  <a:srgbClr val="003366"/>
                </a:solidFill>
                <a:latin typeface="Arial"/>
                <a:cs typeface="Arial"/>
                <a:hlinkClick r:id="rId7"/>
              </a:rPr>
              <a:t>.s</a:t>
            </a:r>
            <a:r>
              <a:rPr dirty="0" smtClean="0" sz="2800" spc="-5" b="1" u="heavy">
                <a:solidFill>
                  <a:srgbClr val="003366"/>
                </a:solidFill>
                <a:latin typeface="Arial"/>
                <a:cs typeface="Arial"/>
                <a:hlinkClick r:id="rId7"/>
              </a:rPr>
              <a:t>a</a:t>
            </a:r>
            <a:r>
              <a:rPr dirty="0" smtClean="0" sz="2800" spc="-14" b="1" u="heavy">
                <a:solidFill>
                  <a:srgbClr val="003366"/>
                </a:solidFill>
                <a:latin typeface="Arial"/>
                <a:cs typeface="Arial"/>
                <a:hlinkClick r:id="rId7"/>
              </a:rPr>
              <a:t>p.co</a:t>
            </a:r>
            <a:r>
              <a:rPr dirty="0" smtClean="0" sz="2800" spc="-34" b="1" u="heavy">
                <a:solidFill>
                  <a:srgbClr val="003366"/>
                </a:solidFill>
                <a:latin typeface="Arial"/>
                <a:cs typeface="Arial"/>
                <a:hlinkClick r:id="rId7"/>
              </a:rPr>
              <a:t>m</a:t>
            </a:r>
            <a:r>
              <a:rPr dirty="0" smtClean="0" sz="2800" spc="-12" b="1" u="heavy">
                <a:solidFill>
                  <a:srgbClr val="003366"/>
                </a:solidFill>
                <a:latin typeface="Arial"/>
                <a:cs typeface="Arial"/>
                <a:hlinkClick r:id="rId7"/>
              </a:rPr>
              <a:t>/ent</a:t>
            </a:r>
            <a:r>
              <a:rPr dirty="0" smtClean="0" sz="2800" spc="-10" b="1" u="heavy">
                <a:solidFill>
                  <a:srgbClr val="003366"/>
                </a:solidFill>
                <a:latin typeface="Arial"/>
                <a:cs typeface="Arial"/>
                <a:hlinkClick r:id="rId7"/>
              </a:rPr>
              <a:t>e</a:t>
            </a:r>
            <a:r>
              <a:rPr dirty="0" smtClean="0" sz="2800" spc="-12" b="1" u="heavy">
                <a:solidFill>
                  <a:srgbClr val="003366"/>
                </a:solidFill>
                <a:latin typeface="Arial"/>
                <a:cs typeface="Arial"/>
                <a:hlinkClick r:id="rId7"/>
              </a:rPr>
              <a:t>rpris</a:t>
            </a:r>
            <a:r>
              <a:rPr dirty="0" smtClean="0" sz="2800" spc="-5" b="1" u="heavy">
                <a:solidFill>
                  <a:srgbClr val="003366"/>
                </a:solidFill>
                <a:latin typeface="Arial"/>
                <a:cs typeface="Arial"/>
                <a:hlinkClick r:id="rId7"/>
              </a:rPr>
              <a:t>e</a:t>
            </a:r>
            <a:r>
              <a:rPr dirty="0" smtClean="0" sz="2800" spc="-17" b="1" u="heavy">
                <a:solidFill>
                  <a:srgbClr val="003366"/>
                </a:solidFill>
                <a:latin typeface="Arial"/>
                <a:cs typeface="Arial"/>
                <a:hlinkClick r:id="rId7"/>
              </a:rPr>
              <a:t>p</a:t>
            </a:r>
            <a:r>
              <a:rPr dirty="0" smtClean="0" sz="2800" spc="-26" b="1" u="heavy">
                <a:solidFill>
                  <a:srgbClr val="003366"/>
                </a:solidFill>
                <a:latin typeface="Arial"/>
                <a:cs typeface="Arial"/>
                <a:hlinkClick r:id="rId7"/>
              </a:rPr>
              <a:t>o</a:t>
            </a:r>
            <a:r>
              <a:rPr dirty="0" smtClean="0" sz="2800" spc="-10" b="1" u="heavy">
                <a:solidFill>
                  <a:srgbClr val="003366"/>
                </a:solidFill>
                <a:latin typeface="Arial"/>
                <a:cs typeface="Arial"/>
                <a:hlinkClick r:id="rId7"/>
              </a:rPr>
              <a:t>rt</a:t>
            </a:r>
            <a:r>
              <a:rPr dirty="0" smtClean="0" sz="2800" spc="-5" b="1" u="heavy">
                <a:solidFill>
                  <a:srgbClr val="003366"/>
                </a:solidFill>
                <a:latin typeface="Arial"/>
                <a:cs typeface="Arial"/>
                <a:hlinkClick r:id="rId7"/>
              </a:rPr>
              <a:t>a</a:t>
            </a:r>
            <a:r>
              <a:rPr dirty="0" smtClean="0" sz="2800" spc="-11" b="1" u="heavy">
                <a:solidFill>
                  <a:srgbClr val="003366"/>
                </a:solidFill>
                <a:latin typeface="Arial"/>
                <a:cs typeface="Arial"/>
                <a:hlinkClick r:id="rId7"/>
              </a:rPr>
              <a:t>ls</a:t>
            </a:r>
            <a:endParaRPr sz="2800">
              <a:latin typeface="Arial"/>
              <a:cs typeface="Arial"/>
            </a:endParaRPr>
          </a:p>
          <a:p>
            <a:pPr marL="1098080" marR="1118646" algn="ctr">
              <a:lnSpc>
                <a:spcPct val="95825"/>
              </a:lnSpc>
              <a:spcBef>
                <a:spcPts val="834"/>
              </a:spcBef>
            </a:pPr>
            <a:r>
              <a:rPr dirty="0" smtClean="0" sz="2800" spc="-21" b="1" u="heavy">
                <a:solidFill>
                  <a:srgbClr val="003366"/>
                </a:solidFill>
                <a:latin typeface="Arial"/>
                <a:cs typeface="Arial"/>
                <a:hlinkClick r:id="rId8"/>
              </a:rPr>
              <a:t>ww</a:t>
            </a:r>
            <a:r>
              <a:rPr dirty="0" smtClean="0" sz="2800" spc="-135" b="1" u="heavy">
                <a:solidFill>
                  <a:srgbClr val="003366"/>
                </a:solidFill>
                <a:latin typeface="Arial"/>
                <a:cs typeface="Arial"/>
                <a:hlinkClick r:id="rId8"/>
              </a:rPr>
              <a:t>w</a:t>
            </a:r>
            <a:r>
              <a:rPr dirty="0" smtClean="0" sz="2800" spc="-11" b="1" u="heavy">
                <a:solidFill>
                  <a:srgbClr val="003366"/>
                </a:solidFill>
                <a:latin typeface="Arial"/>
                <a:cs typeface="Arial"/>
                <a:hlinkClick r:id="rId8"/>
              </a:rPr>
              <a:t>.s</a:t>
            </a:r>
            <a:r>
              <a:rPr dirty="0" smtClean="0" sz="2800" spc="-5" b="1" u="heavy">
                <a:solidFill>
                  <a:srgbClr val="003366"/>
                </a:solidFill>
                <a:latin typeface="Arial"/>
                <a:cs typeface="Arial"/>
                <a:hlinkClick r:id="rId8"/>
              </a:rPr>
              <a:t>a</a:t>
            </a:r>
            <a:r>
              <a:rPr dirty="0" smtClean="0" sz="2800" spc="-14" b="1" u="heavy">
                <a:solidFill>
                  <a:srgbClr val="003366"/>
                </a:solidFill>
                <a:latin typeface="Arial"/>
                <a:cs typeface="Arial"/>
                <a:hlinkClick r:id="rId8"/>
              </a:rPr>
              <a:t>p.com/ides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7998"/>
          </a:xfrm>
          <a:custGeom>
            <a:avLst/>
            <a:gdLst/>
            <a:ahLst/>
            <a:cxnLst/>
            <a:rect l="l" t="t" r="r" b="b"/>
            <a:pathLst>
              <a:path w="9144000" h="6857998">
                <a:moveTo>
                  <a:pt x="9144000" y="6857998"/>
                </a:moveTo>
                <a:lnTo>
                  <a:pt x="9144000" y="0"/>
                </a:lnTo>
                <a:lnTo>
                  <a:pt x="0" y="0"/>
                </a:lnTo>
                <a:lnTo>
                  <a:pt x="0" y="6857998"/>
                </a:lnTo>
                <a:lnTo>
                  <a:pt x="9144000" y="6857998"/>
                </a:lnTo>
                <a:close/>
              </a:path>
            </a:pathLst>
          </a:custGeom>
          <a:solidFill>
            <a:srgbClr val="959595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/>
          <p:nvPr/>
        </p:nvSpPr>
        <p:spPr>
          <a:xfrm>
            <a:off x="0" y="0"/>
            <a:ext cx="9144000" cy="68579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117030" y="1314263"/>
            <a:ext cx="101123" cy="70792"/>
          </a:xfrm>
          <a:custGeom>
            <a:avLst/>
            <a:gdLst/>
            <a:ahLst/>
            <a:cxnLst/>
            <a:rect l="l" t="t" r="r" b="b"/>
            <a:pathLst>
              <a:path w="101123" h="70792">
                <a:moveTo>
                  <a:pt x="72472" y="50643"/>
                </a:moveTo>
                <a:lnTo>
                  <a:pt x="101123" y="70792"/>
                </a:lnTo>
                <a:lnTo>
                  <a:pt x="101123" y="59737"/>
                </a:lnTo>
                <a:lnTo>
                  <a:pt x="89567" y="59737"/>
                </a:lnTo>
                <a:lnTo>
                  <a:pt x="89567" y="53750"/>
                </a:lnTo>
                <a:lnTo>
                  <a:pt x="92151" y="51204"/>
                </a:lnTo>
                <a:lnTo>
                  <a:pt x="93153" y="51204"/>
                </a:lnTo>
                <a:lnTo>
                  <a:pt x="92737" y="50912"/>
                </a:lnTo>
                <a:lnTo>
                  <a:pt x="73291" y="50912"/>
                </a:lnTo>
                <a:lnTo>
                  <a:pt x="72472" y="50643"/>
                </a:lnTo>
                <a:close/>
              </a:path>
              <a:path w="101123" h="70792">
                <a:moveTo>
                  <a:pt x="93153" y="51204"/>
                </a:moveTo>
                <a:lnTo>
                  <a:pt x="92151" y="51204"/>
                </a:lnTo>
                <a:lnTo>
                  <a:pt x="89567" y="53750"/>
                </a:lnTo>
                <a:lnTo>
                  <a:pt x="89567" y="59737"/>
                </a:lnTo>
                <a:lnTo>
                  <a:pt x="98703" y="55107"/>
                </a:lnTo>
                <a:lnTo>
                  <a:pt x="93153" y="51204"/>
                </a:lnTo>
                <a:close/>
              </a:path>
              <a:path w="101123" h="70792">
                <a:moveTo>
                  <a:pt x="98535" y="51204"/>
                </a:moveTo>
                <a:lnTo>
                  <a:pt x="93153" y="51204"/>
                </a:lnTo>
                <a:lnTo>
                  <a:pt x="98703" y="55107"/>
                </a:lnTo>
                <a:lnTo>
                  <a:pt x="89567" y="59737"/>
                </a:lnTo>
                <a:lnTo>
                  <a:pt x="101123" y="59737"/>
                </a:lnTo>
                <a:lnTo>
                  <a:pt x="101123" y="53750"/>
                </a:lnTo>
                <a:lnTo>
                  <a:pt x="98535" y="51204"/>
                </a:lnTo>
                <a:close/>
              </a:path>
              <a:path w="101123" h="70792">
                <a:moveTo>
                  <a:pt x="71760" y="50142"/>
                </a:moveTo>
                <a:lnTo>
                  <a:pt x="72472" y="50643"/>
                </a:lnTo>
                <a:lnTo>
                  <a:pt x="73291" y="50912"/>
                </a:lnTo>
                <a:lnTo>
                  <a:pt x="71760" y="50142"/>
                </a:lnTo>
                <a:close/>
              </a:path>
              <a:path w="101123" h="70792">
                <a:moveTo>
                  <a:pt x="91642" y="50142"/>
                </a:moveTo>
                <a:lnTo>
                  <a:pt x="71760" y="50142"/>
                </a:lnTo>
                <a:lnTo>
                  <a:pt x="73291" y="50912"/>
                </a:lnTo>
                <a:lnTo>
                  <a:pt x="92737" y="50912"/>
                </a:lnTo>
                <a:lnTo>
                  <a:pt x="91642" y="50142"/>
                </a:lnTo>
                <a:close/>
              </a:path>
              <a:path w="101123" h="70792">
                <a:moveTo>
                  <a:pt x="58089" y="44913"/>
                </a:moveTo>
                <a:lnTo>
                  <a:pt x="64236" y="47938"/>
                </a:lnTo>
                <a:lnTo>
                  <a:pt x="72472" y="50643"/>
                </a:lnTo>
                <a:lnTo>
                  <a:pt x="71760" y="50142"/>
                </a:lnTo>
                <a:lnTo>
                  <a:pt x="91642" y="50142"/>
                </a:lnTo>
                <a:lnTo>
                  <a:pt x="85062" y="45515"/>
                </a:lnTo>
                <a:lnTo>
                  <a:pt x="60673" y="45515"/>
                </a:lnTo>
                <a:lnTo>
                  <a:pt x="58089" y="44913"/>
                </a:lnTo>
                <a:close/>
              </a:path>
              <a:path w="101123" h="70792">
                <a:moveTo>
                  <a:pt x="11021" y="15237"/>
                </a:moveTo>
                <a:lnTo>
                  <a:pt x="5244" y="18082"/>
                </a:lnTo>
                <a:lnTo>
                  <a:pt x="0" y="23246"/>
                </a:lnTo>
                <a:lnTo>
                  <a:pt x="0" y="36491"/>
                </a:lnTo>
                <a:lnTo>
                  <a:pt x="9163" y="45515"/>
                </a:lnTo>
                <a:lnTo>
                  <a:pt x="59312" y="45515"/>
                </a:lnTo>
                <a:lnTo>
                  <a:pt x="58089" y="44913"/>
                </a:lnTo>
                <a:lnTo>
                  <a:pt x="84206" y="44913"/>
                </a:lnTo>
                <a:lnTo>
                  <a:pt x="77771" y="40388"/>
                </a:lnTo>
                <a:lnTo>
                  <a:pt x="69222" y="37582"/>
                </a:lnTo>
                <a:lnTo>
                  <a:pt x="69037" y="37582"/>
                </a:lnTo>
                <a:lnTo>
                  <a:pt x="68279" y="37272"/>
                </a:lnTo>
                <a:lnTo>
                  <a:pt x="68408" y="37272"/>
                </a:lnTo>
                <a:lnTo>
                  <a:pt x="65418" y="35801"/>
                </a:lnTo>
                <a:lnTo>
                  <a:pt x="15642" y="35801"/>
                </a:lnTo>
                <a:lnTo>
                  <a:pt x="11556" y="34136"/>
                </a:lnTo>
                <a:lnTo>
                  <a:pt x="9864" y="30111"/>
                </a:lnTo>
                <a:lnTo>
                  <a:pt x="11556" y="30111"/>
                </a:lnTo>
                <a:lnTo>
                  <a:pt x="11556" y="29625"/>
                </a:lnTo>
                <a:lnTo>
                  <a:pt x="9864" y="29625"/>
                </a:lnTo>
                <a:lnTo>
                  <a:pt x="11556" y="25601"/>
                </a:lnTo>
                <a:lnTo>
                  <a:pt x="15813" y="25601"/>
                </a:lnTo>
                <a:lnTo>
                  <a:pt x="17869" y="24589"/>
                </a:lnTo>
                <a:lnTo>
                  <a:pt x="20025" y="22465"/>
                </a:lnTo>
                <a:lnTo>
                  <a:pt x="19162" y="22465"/>
                </a:lnTo>
                <a:lnTo>
                  <a:pt x="21421" y="21090"/>
                </a:lnTo>
                <a:lnTo>
                  <a:pt x="23353" y="21090"/>
                </a:lnTo>
                <a:lnTo>
                  <a:pt x="27457" y="19744"/>
                </a:lnTo>
                <a:lnTo>
                  <a:pt x="27829" y="19621"/>
                </a:lnTo>
                <a:lnTo>
                  <a:pt x="43060" y="15889"/>
                </a:lnTo>
                <a:lnTo>
                  <a:pt x="10360" y="15889"/>
                </a:lnTo>
                <a:lnTo>
                  <a:pt x="11021" y="15237"/>
                </a:lnTo>
                <a:close/>
              </a:path>
              <a:path w="101123" h="70792">
                <a:moveTo>
                  <a:pt x="84206" y="44913"/>
                </a:moveTo>
                <a:lnTo>
                  <a:pt x="58089" y="44913"/>
                </a:lnTo>
                <a:lnTo>
                  <a:pt x="60673" y="45515"/>
                </a:lnTo>
                <a:lnTo>
                  <a:pt x="85062" y="45515"/>
                </a:lnTo>
                <a:lnTo>
                  <a:pt x="84206" y="44913"/>
                </a:lnTo>
                <a:close/>
              </a:path>
              <a:path w="101123" h="70792">
                <a:moveTo>
                  <a:pt x="68279" y="37272"/>
                </a:moveTo>
                <a:lnTo>
                  <a:pt x="69037" y="37582"/>
                </a:lnTo>
                <a:lnTo>
                  <a:pt x="68666" y="37399"/>
                </a:lnTo>
                <a:lnTo>
                  <a:pt x="68279" y="37272"/>
                </a:lnTo>
                <a:close/>
              </a:path>
              <a:path w="101123" h="70792">
                <a:moveTo>
                  <a:pt x="68666" y="37399"/>
                </a:moveTo>
                <a:lnTo>
                  <a:pt x="69037" y="37582"/>
                </a:lnTo>
                <a:lnTo>
                  <a:pt x="69222" y="37582"/>
                </a:lnTo>
                <a:lnTo>
                  <a:pt x="68666" y="37399"/>
                </a:lnTo>
                <a:close/>
              </a:path>
              <a:path w="101123" h="70792">
                <a:moveTo>
                  <a:pt x="68408" y="37272"/>
                </a:moveTo>
                <a:lnTo>
                  <a:pt x="68279" y="37272"/>
                </a:lnTo>
                <a:lnTo>
                  <a:pt x="68666" y="37399"/>
                </a:lnTo>
                <a:lnTo>
                  <a:pt x="68408" y="37272"/>
                </a:lnTo>
                <a:close/>
              </a:path>
              <a:path w="101123" h="70792">
                <a:moveTo>
                  <a:pt x="11556" y="31778"/>
                </a:moveTo>
                <a:lnTo>
                  <a:pt x="11556" y="34136"/>
                </a:lnTo>
                <a:lnTo>
                  <a:pt x="15642" y="35801"/>
                </a:lnTo>
                <a:lnTo>
                  <a:pt x="11556" y="31778"/>
                </a:lnTo>
                <a:close/>
              </a:path>
              <a:path w="101123" h="70792">
                <a:moveTo>
                  <a:pt x="62036" y="34136"/>
                </a:moveTo>
                <a:lnTo>
                  <a:pt x="13952" y="34136"/>
                </a:lnTo>
                <a:lnTo>
                  <a:pt x="15642" y="35801"/>
                </a:lnTo>
                <a:lnTo>
                  <a:pt x="65418" y="35801"/>
                </a:lnTo>
                <a:lnTo>
                  <a:pt x="62036" y="34136"/>
                </a:lnTo>
                <a:close/>
              </a:path>
              <a:path w="101123" h="70792">
                <a:moveTo>
                  <a:pt x="9864" y="30111"/>
                </a:moveTo>
                <a:lnTo>
                  <a:pt x="11556" y="34136"/>
                </a:lnTo>
                <a:lnTo>
                  <a:pt x="11556" y="31778"/>
                </a:lnTo>
                <a:lnTo>
                  <a:pt x="9864" y="30111"/>
                </a:lnTo>
                <a:close/>
              </a:path>
              <a:path w="101123" h="70792">
                <a:moveTo>
                  <a:pt x="11556" y="30111"/>
                </a:moveTo>
                <a:lnTo>
                  <a:pt x="9864" y="30111"/>
                </a:lnTo>
                <a:lnTo>
                  <a:pt x="11556" y="31778"/>
                </a:lnTo>
                <a:lnTo>
                  <a:pt x="11556" y="30111"/>
                </a:lnTo>
                <a:close/>
              </a:path>
              <a:path w="101123" h="70792">
                <a:moveTo>
                  <a:pt x="11556" y="25601"/>
                </a:moveTo>
                <a:lnTo>
                  <a:pt x="9864" y="29625"/>
                </a:lnTo>
                <a:lnTo>
                  <a:pt x="11556" y="27958"/>
                </a:lnTo>
                <a:lnTo>
                  <a:pt x="11251" y="27844"/>
                </a:lnTo>
                <a:lnTo>
                  <a:pt x="11556" y="27628"/>
                </a:lnTo>
                <a:lnTo>
                  <a:pt x="11556" y="25601"/>
                </a:lnTo>
                <a:close/>
              </a:path>
              <a:path w="101123" h="70792">
                <a:moveTo>
                  <a:pt x="11556" y="27958"/>
                </a:moveTo>
                <a:lnTo>
                  <a:pt x="9864" y="29625"/>
                </a:lnTo>
                <a:lnTo>
                  <a:pt x="11556" y="29625"/>
                </a:lnTo>
                <a:lnTo>
                  <a:pt x="11556" y="27958"/>
                </a:lnTo>
                <a:close/>
              </a:path>
              <a:path w="101123" h="70792">
                <a:moveTo>
                  <a:pt x="12091" y="27431"/>
                </a:moveTo>
                <a:lnTo>
                  <a:pt x="11556" y="27694"/>
                </a:lnTo>
                <a:lnTo>
                  <a:pt x="11556" y="27958"/>
                </a:lnTo>
                <a:lnTo>
                  <a:pt x="12091" y="27431"/>
                </a:lnTo>
                <a:close/>
              </a:path>
              <a:path w="101123" h="70792">
                <a:moveTo>
                  <a:pt x="11556" y="27628"/>
                </a:moveTo>
                <a:lnTo>
                  <a:pt x="11251" y="27844"/>
                </a:lnTo>
                <a:lnTo>
                  <a:pt x="11556" y="27694"/>
                </a:lnTo>
                <a:close/>
              </a:path>
              <a:path w="101123" h="70792">
                <a:moveTo>
                  <a:pt x="11556" y="27694"/>
                </a:moveTo>
                <a:lnTo>
                  <a:pt x="11251" y="27844"/>
                </a:lnTo>
                <a:lnTo>
                  <a:pt x="11556" y="27844"/>
                </a:lnTo>
                <a:lnTo>
                  <a:pt x="11556" y="27694"/>
                </a:lnTo>
                <a:close/>
              </a:path>
              <a:path w="101123" h="70792">
                <a:moveTo>
                  <a:pt x="12753" y="26779"/>
                </a:moveTo>
                <a:lnTo>
                  <a:pt x="11556" y="27628"/>
                </a:lnTo>
                <a:lnTo>
                  <a:pt x="12091" y="27431"/>
                </a:lnTo>
                <a:lnTo>
                  <a:pt x="12753" y="26779"/>
                </a:lnTo>
                <a:close/>
              </a:path>
              <a:path w="101123" h="70792">
                <a:moveTo>
                  <a:pt x="15813" y="25601"/>
                </a:moveTo>
                <a:lnTo>
                  <a:pt x="11556" y="25601"/>
                </a:lnTo>
                <a:lnTo>
                  <a:pt x="11556" y="27628"/>
                </a:lnTo>
                <a:lnTo>
                  <a:pt x="12753" y="26779"/>
                </a:lnTo>
                <a:lnTo>
                  <a:pt x="13417" y="26779"/>
                </a:lnTo>
                <a:lnTo>
                  <a:pt x="15813" y="25601"/>
                </a:lnTo>
                <a:close/>
              </a:path>
              <a:path w="101123" h="70792">
                <a:moveTo>
                  <a:pt x="13417" y="26779"/>
                </a:moveTo>
                <a:lnTo>
                  <a:pt x="12753" y="26779"/>
                </a:lnTo>
                <a:lnTo>
                  <a:pt x="12091" y="27431"/>
                </a:lnTo>
                <a:lnTo>
                  <a:pt x="13417" y="26779"/>
                </a:lnTo>
                <a:close/>
              </a:path>
              <a:path w="101123" h="70792">
                <a:moveTo>
                  <a:pt x="21421" y="21090"/>
                </a:moveTo>
                <a:lnTo>
                  <a:pt x="19162" y="22465"/>
                </a:lnTo>
                <a:lnTo>
                  <a:pt x="20456" y="22040"/>
                </a:lnTo>
                <a:lnTo>
                  <a:pt x="21421" y="21090"/>
                </a:lnTo>
                <a:close/>
              </a:path>
              <a:path w="101123" h="70792">
                <a:moveTo>
                  <a:pt x="20456" y="22040"/>
                </a:moveTo>
                <a:lnTo>
                  <a:pt x="19162" y="22465"/>
                </a:lnTo>
                <a:lnTo>
                  <a:pt x="20025" y="22465"/>
                </a:lnTo>
                <a:lnTo>
                  <a:pt x="20456" y="22040"/>
                </a:lnTo>
                <a:close/>
              </a:path>
              <a:path w="101123" h="70792">
                <a:moveTo>
                  <a:pt x="23353" y="21090"/>
                </a:moveTo>
                <a:lnTo>
                  <a:pt x="21421" y="21090"/>
                </a:lnTo>
                <a:lnTo>
                  <a:pt x="20456" y="22040"/>
                </a:lnTo>
                <a:lnTo>
                  <a:pt x="23353" y="21090"/>
                </a:lnTo>
                <a:close/>
              </a:path>
              <a:path w="101123" h="70792">
                <a:moveTo>
                  <a:pt x="27829" y="19621"/>
                </a:moveTo>
                <a:lnTo>
                  <a:pt x="27404" y="19744"/>
                </a:lnTo>
                <a:lnTo>
                  <a:pt x="27617" y="19691"/>
                </a:lnTo>
                <a:lnTo>
                  <a:pt x="27829" y="19621"/>
                </a:lnTo>
                <a:close/>
              </a:path>
              <a:path w="101123" h="70792">
                <a:moveTo>
                  <a:pt x="27617" y="19691"/>
                </a:moveTo>
                <a:lnTo>
                  <a:pt x="27404" y="19744"/>
                </a:lnTo>
                <a:lnTo>
                  <a:pt x="27617" y="19691"/>
                </a:lnTo>
                <a:close/>
              </a:path>
              <a:path w="101123" h="70792">
                <a:moveTo>
                  <a:pt x="27900" y="19621"/>
                </a:moveTo>
                <a:lnTo>
                  <a:pt x="27617" y="19691"/>
                </a:lnTo>
                <a:lnTo>
                  <a:pt x="27900" y="19621"/>
                </a:lnTo>
                <a:close/>
              </a:path>
              <a:path w="101123" h="70792">
                <a:moveTo>
                  <a:pt x="11861" y="14824"/>
                </a:moveTo>
                <a:lnTo>
                  <a:pt x="11021" y="15237"/>
                </a:lnTo>
                <a:lnTo>
                  <a:pt x="10360" y="15889"/>
                </a:lnTo>
                <a:lnTo>
                  <a:pt x="11861" y="14824"/>
                </a:lnTo>
                <a:close/>
              </a:path>
              <a:path w="101123" h="70792">
                <a:moveTo>
                  <a:pt x="47387" y="14824"/>
                </a:moveTo>
                <a:lnTo>
                  <a:pt x="11861" y="14824"/>
                </a:lnTo>
                <a:lnTo>
                  <a:pt x="10360" y="15889"/>
                </a:lnTo>
                <a:lnTo>
                  <a:pt x="43060" y="15889"/>
                </a:lnTo>
                <a:lnTo>
                  <a:pt x="47387" y="14824"/>
                </a:lnTo>
                <a:close/>
              </a:path>
              <a:path w="101123" h="70792">
                <a:moveTo>
                  <a:pt x="98535" y="0"/>
                </a:moveTo>
                <a:lnTo>
                  <a:pt x="59961" y="0"/>
                </a:lnTo>
                <a:lnTo>
                  <a:pt x="24385" y="8757"/>
                </a:lnTo>
                <a:lnTo>
                  <a:pt x="14213" y="12094"/>
                </a:lnTo>
                <a:lnTo>
                  <a:pt x="11021" y="15237"/>
                </a:lnTo>
                <a:lnTo>
                  <a:pt x="11861" y="14824"/>
                </a:lnTo>
                <a:lnTo>
                  <a:pt x="47387" y="14824"/>
                </a:lnTo>
                <a:lnTo>
                  <a:pt x="61382" y="11378"/>
                </a:lnTo>
                <a:lnTo>
                  <a:pt x="60673" y="11378"/>
                </a:lnTo>
                <a:lnTo>
                  <a:pt x="62074" y="11208"/>
                </a:lnTo>
                <a:lnTo>
                  <a:pt x="98709" y="11208"/>
                </a:lnTo>
                <a:lnTo>
                  <a:pt x="101123" y="8831"/>
                </a:lnTo>
                <a:lnTo>
                  <a:pt x="101123" y="2547"/>
                </a:lnTo>
                <a:lnTo>
                  <a:pt x="98535" y="0"/>
                </a:lnTo>
                <a:close/>
              </a:path>
              <a:path w="101123" h="70792">
                <a:moveTo>
                  <a:pt x="62074" y="11208"/>
                </a:moveTo>
                <a:lnTo>
                  <a:pt x="60673" y="11378"/>
                </a:lnTo>
                <a:lnTo>
                  <a:pt x="61382" y="11378"/>
                </a:lnTo>
                <a:lnTo>
                  <a:pt x="62074" y="11208"/>
                </a:lnTo>
                <a:close/>
              </a:path>
              <a:path w="101123" h="70792">
                <a:moveTo>
                  <a:pt x="98709" y="11208"/>
                </a:moveTo>
                <a:lnTo>
                  <a:pt x="62074" y="11208"/>
                </a:lnTo>
                <a:lnTo>
                  <a:pt x="61382" y="11378"/>
                </a:lnTo>
                <a:lnTo>
                  <a:pt x="98535" y="11378"/>
                </a:lnTo>
                <a:lnTo>
                  <a:pt x="98709" y="11208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203706" y="1294352"/>
            <a:ext cx="728082" cy="122318"/>
          </a:xfrm>
          <a:custGeom>
            <a:avLst/>
            <a:gdLst/>
            <a:ahLst/>
            <a:cxnLst/>
            <a:rect l="l" t="t" r="r" b="b"/>
            <a:pathLst>
              <a:path w="728082" h="122318">
                <a:moveTo>
                  <a:pt x="0" y="5689"/>
                </a:moveTo>
                <a:lnTo>
                  <a:pt x="0" y="59737"/>
                </a:lnTo>
                <a:lnTo>
                  <a:pt x="592295" y="122318"/>
                </a:lnTo>
                <a:lnTo>
                  <a:pt x="697907" y="62580"/>
                </a:lnTo>
                <a:lnTo>
                  <a:pt x="586507" y="62580"/>
                </a:lnTo>
                <a:lnTo>
                  <a:pt x="0" y="5689"/>
                </a:lnTo>
                <a:close/>
              </a:path>
              <a:path w="728082" h="122318">
                <a:moveTo>
                  <a:pt x="728082" y="0"/>
                </a:moveTo>
                <a:lnTo>
                  <a:pt x="586507" y="62580"/>
                </a:lnTo>
                <a:lnTo>
                  <a:pt x="697907" y="62580"/>
                </a:lnTo>
                <a:lnTo>
                  <a:pt x="728082" y="45512"/>
                </a:lnTo>
                <a:lnTo>
                  <a:pt x="728082" y="0"/>
                </a:lnTo>
                <a:close/>
              </a:path>
            </a:pathLst>
          </a:custGeom>
          <a:solidFill>
            <a:srgbClr val="9F9F9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200818" y="1169179"/>
            <a:ext cx="592289" cy="190600"/>
          </a:xfrm>
          <a:custGeom>
            <a:avLst/>
            <a:gdLst/>
            <a:ahLst/>
            <a:cxnLst/>
            <a:rect l="l" t="t" r="r" b="b"/>
            <a:pathLst>
              <a:path w="592289" h="190600">
                <a:moveTo>
                  <a:pt x="0" y="0"/>
                </a:moveTo>
                <a:lnTo>
                  <a:pt x="0" y="133706"/>
                </a:lnTo>
                <a:lnTo>
                  <a:pt x="592289" y="190600"/>
                </a:lnTo>
                <a:lnTo>
                  <a:pt x="592289" y="42678"/>
                </a:lnTo>
                <a:lnTo>
                  <a:pt x="0" y="0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199316" y="1201844"/>
            <a:ext cx="595296" cy="48472"/>
          </a:xfrm>
          <a:custGeom>
            <a:avLst/>
            <a:gdLst/>
            <a:ahLst/>
            <a:cxnLst/>
            <a:rect l="l" t="t" r="r" b="b"/>
            <a:pathLst>
              <a:path w="595296" h="48472">
                <a:moveTo>
                  <a:pt x="819" y="0"/>
                </a:moveTo>
                <a:lnTo>
                  <a:pt x="124" y="596"/>
                </a:lnTo>
                <a:lnTo>
                  <a:pt x="0" y="2153"/>
                </a:lnTo>
                <a:lnTo>
                  <a:pt x="593" y="2837"/>
                </a:lnTo>
                <a:lnTo>
                  <a:pt x="594486" y="48472"/>
                </a:lnTo>
                <a:lnTo>
                  <a:pt x="595181" y="47887"/>
                </a:lnTo>
                <a:lnTo>
                  <a:pt x="595296" y="46322"/>
                </a:lnTo>
                <a:lnTo>
                  <a:pt x="594689" y="45637"/>
                </a:lnTo>
                <a:lnTo>
                  <a:pt x="81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" name="object 8"/>
          <p:cNvSpPr/>
          <p:nvPr/>
        </p:nvSpPr>
        <p:spPr>
          <a:xfrm>
            <a:off x="631217" y="1237355"/>
            <a:ext cx="130201" cy="14429"/>
          </a:xfrm>
          <a:custGeom>
            <a:avLst/>
            <a:gdLst/>
            <a:ahLst/>
            <a:cxnLst/>
            <a:rect l="l" t="t" r="r" b="b"/>
            <a:pathLst>
              <a:path w="130201" h="14429">
                <a:moveTo>
                  <a:pt x="1591" y="0"/>
                </a:moveTo>
                <a:lnTo>
                  <a:pt x="202" y="1181"/>
                </a:lnTo>
                <a:lnTo>
                  <a:pt x="115" y="2749"/>
                </a:lnTo>
                <a:lnTo>
                  <a:pt x="0" y="4317"/>
                </a:lnTo>
                <a:lnTo>
                  <a:pt x="1186" y="5675"/>
                </a:lnTo>
                <a:lnTo>
                  <a:pt x="128609" y="14429"/>
                </a:lnTo>
                <a:lnTo>
                  <a:pt x="129998" y="13247"/>
                </a:lnTo>
                <a:lnTo>
                  <a:pt x="130114" y="11680"/>
                </a:lnTo>
                <a:lnTo>
                  <a:pt x="130201" y="10112"/>
                </a:lnTo>
                <a:lnTo>
                  <a:pt x="129014" y="8754"/>
                </a:lnTo>
                <a:lnTo>
                  <a:pt x="159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" name="object 9"/>
          <p:cNvSpPr/>
          <p:nvPr/>
        </p:nvSpPr>
        <p:spPr>
          <a:xfrm>
            <a:off x="486749" y="1225979"/>
            <a:ext cx="130230" cy="14426"/>
          </a:xfrm>
          <a:custGeom>
            <a:avLst/>
            <a:gdLst/>
            <a:ahLst/>
            <a:cxnLst/>
            <a:rect l="l" t="t" r="r" b="b"/>
            <a:pathLst>
              <a:path w="130230" h="14426">
                <a:moveTo>
                  <a:pt x="1591" y="0"/>
                </a:moveTo>
                <a:lnTo>
                  <a:pt x="231" y="1181"/>
                </a:lnTo>
                <a:lnTo>
                  <a:pt x="0" y="4314"/>
                </a:lnTo>
                <a:lnTo>
                  <a:pt x="1186" y="5675"/>
                </a:lnTo>
                <a:lnTo>
                  <a:pt x="128609" y="14426"/>
                </a:lnTo>
                <a:lnTo>
                  <a:pt x="129998" y="13245"/>
                </a:lnTo>
                <a:lnTo>
                  <a:pt x="130230" y="10109"/>
                </a:lnTo>
                <a:lnTo>
                  <a:pt x="129014" y="8751"/>
                </a:lnTo>
                <a:lnTo>
                  <a:pt x="159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" name="object 10"/>
          <p:cNvSpPr/>
          <p:nvPr/>
        </p:nvSpPr>
        <p:spPr>
          <a:xfrm>
            <a:off x="199307" y="1227439"/>
            <a:ext cx="595305" cy="54173"/>
          </a:xfrm>
          <a:custGeom>
            <a:avLst/>
            <a:gdLst/>
            <a:ahLst/>
            <a:cxnLst/>
            <a:rect l="l" t="t" r="r" b="b"/>
            <a:pathLst>
              <a:path w="595305" h="54173">
                <a:moveTo>
                  <a:pt x="842" y="0"/>
                </a:moveTo>
                <a:lnTo>
                  <a:pt x="141" y="579"/>
                </a:lnTo>
                <a:lnTo>
                  <a:pt x="0" y="2144"/>
                </a:lnTo>
                <a:lnTo>
                  <a:pt x="590" y="2834"/>
                </a:lnTo>
                <a:lnTo>
                  <a:pt x="594466" y="54173"/>
                </a:lnTo>
                <a:lnTo>
                  <a:pt x="595160" y="53596"/>
                </a:lnTo>
                <a:lnTo>
                  <a:pt x="595247" y="52812"/>
                </a:lnTo>
                <a:lnTo>
                  <a:pt x="595305" y="52031"/>
                </a:lnTo>
                <a:lnTo>
                  <a:pt x="594726" y="51341"/>
                </a:lnTo>
                <a:lnTo>
                  <a:pt x="8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" name="object 11"/>
          <p:cNvSpPr/>
          <p:nvPr/>
        </p:nvSpPr>
        <p:spPr>
          <a:xfrm>
            <a:off x="200818" y="1143586"/>
            <a:ext cx="733864" cy="68270"/>
          </a:xfrm>
          <a:custGeom>
            <a:avLst/>
            <a:gdLst/>
            <a:ahLst/>
            <a:cxnLst/>
            <a:rect l="l" t="t" r="r" b="b"/>
            <a:pathLst>
              <a:path w="733864" h="68270">
                <a:moveTo>
                  <a:pt x="225359" y="0"/>
                </a:moveTo>
                <a:lnTo>
                  <a:pt x="0" y="25592"/>
                </a:lnTo>
                <a:lnTo>
                  <a:pt x="592289" y="68270"/>
                </a:lnTo>
                <a:lnTo>
                  <a:pt x="733864" y="28433"/>
                </a:lnTo>
                <a:lnTo>
                  <a:pt x="681859" y="22752"/>
                </a:lnTo>
                <a:lnTo>
                  <a:pt x="225359" y="0"/>
                </a:lnTo>
                <a:close/>
              </a:path>
            </a:pathLst>
          </a:custGeom>
          <a:solidFill>
            <a:srgbClr val="DFDFD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" name="object 12"/>
          <p:cNvSpPr/>
          <p:nvPr/>
        </p:nvSpPr>
        <p:spPr>
          <a:xfrm>
            <a:off x="365504" y="1157817"/>
            <a:ext cx="540296" cy="42663"/>
          </a:xfrm>
          <a:custGeom>
            <a:avLst/>
            <a:gdLst/>
            <a:ahLst/>
            <a:cxnLst/>
            <a:rect l="l" t="t" r="r" b="b"/>
            <a:pathLst>
              <a:path w="540296" h="42663">
                <a:moveTo>
                  <a:pt x="46231" y="0"/>
                </a:moveTo>
                <a:lnTo>
                  <a:pt x="0" y="14202"/>
                </a:lnTo>
                <a:lnTo>
                  <a:pt x="436285" y="42663"/>
                </a:lnTo>
                <a:lnTo>
                  <a:pt x="508491" y="22752"/>
                </a:lnTo>
                <a:lnTo>
                  <a:pt x="502732" y="19911"/>
                </a:lnTo>
                <a:lnTo>
                  <a:pt x="540296" y="11362"/>
                </a:lnTo>
                <a:lnTo>
                  <a:pt x="517173" y="8521"/>
                </a:lnTo>
                <a:lnTo>
                  <a:pt x="46231" y="0"/>
                </a:lnTo>
                <a:close/>
              </a:path>
            </a:pathLst>
          </a:custGeom>
          <a:solidFill>
            <a:srgbClr val="5F5F5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" name="object 13"/>
          <p:cNvSpPr/>
          <p:nvPr/>
        </p:nvSpPr>
        <p:spPr>
          <a:xfrm>
            <a:off x="850901" y="830681"/>
            <a:ext cx="80887" cy="347047"/>
          </a:xfrm>
          <a:custGeom>
            <a:avLst/>
            <a:gdLst/>
            <a:ahLst/>
            <a:cxnLst/>
            <a:rect l="l" t="t" r="r" b="b"/>
            <a:pathLst>
              <a:path w="80887" h="347047">
                <a:moveTo>
                  <a:pt x="8653" y="0"/>
                </a:moveTo>
                <a:lnTo>
                  <a:pt x="0" y="347047"/>
                </a:lnTo>
                <a:lnTo>
                  <a:pt x="66446" y="327135"/>
                </a:lnTo>
                <a:lnTo>
                  <a:pt x="75099" y="164973"/>
                </a:lnTo>
                <a:lnTo>
                  <a:pt x="80887" y="28433"/>
                </a:lnTo>
                <a:lnTo>
                  <a:pt x="8653" y="0"/>
                </a:lnTo>
                <a:close/>
              </a:path>
            </a:pathLst>
          </a:custGeom>
          <a:solidFill>
            <a:srgbClr val="9F9F9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" name="object 14"/>
          <p:cNvSpPr/>
          <p:nvPr/>
        </p:nvSpPr>
        <p:spPr>
          <a:xfrm>
            <a:off x="857934" y="846133"/>
            <a:ext cx="75475" cy="28830"/>
          </a:xfrm>
          <a:custGeom>
            <a:avLst/>
            <a:gdLst/>
            <a:ahLst/>
            <a:cxnLst/>
            <a:rect l="l" t="t" r="r" b="b"/>
            <a:pathLst>
              <a:path w="75475" h="28830">
                <a:moveTo>
                  <a:pt x="1360" y="0"/>
                </a:moveTo>
                <a:lnTo>
                  <a:pt x="549" y="397"/>
                </a:lnTo>
                <a:lnTo>
                  <a:pt x="260" y="1136"/>
                </a:lnTo>
                <a:lnTo>
                  <a:pt x="0" y="1874"/>
                </a:lnTo>
                <a:lnTo>
                  <a:pt x="376" y="2670"/>
                </a:lnTo>
                <a:lnTo>
                  <a:pt x="1128" y="2954"/>
                </a:lnTo>
                <a:lnTo>
                  <a:pt x="73363" y="28546"/>
                </a:lnTo>
                <a:lnTo>
                  <a:pt x="74115" y="28830"/>
                </a:lnTo>
                <a:lnTo>
                  <a:pt x="74954" y="28433"/>
                </a:lnTo>
                <a:lnTo>
                  <a:pt x="75475" y="26955"/>
                </a:lnTo>
                <a:lnTo>
                  <a:pt x="75099" y="26132"/>
                </a:lnTo>
                <a:lnTo>
                  <a:pt x="74346" y="25876"/>
                </a:lnTo>
                <a:lnTo>
                  <a:pt x="2112" y="284"/>
                </a:lnTo>
                <a:lnTo>
                  <a:pt x="1360" y="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" name="object 15"/>
          <p:cNvSpPr/>
          <p:nvPr/>
        </p:nvSpPr>
        <p:spPr>
          <a:xfrm>
            <a:off x="855040" y="860364"/>
            <a:ext cx="75504" cy="28802"/>
          </a:xfrm>
          <a:custGeom>
            <a:avLst/>
            <a:gdLst/>
            <a:ahLst/>
            <a:cxnLst/>
            <a:rect l="l" t="t" r="r" b="b"/>
            <a:pathLst>
              <a:path w="75504" h="28802">
                <a:moveTo>
                  <a:pt x="1360" y="0"/>
                </a:moveTo>
                <a:lnTo>
                  <a:pt x="549" y="369"/>
                </a:lnTo>
                <a:lnTo>
                  <a:pt x="260" y="1136"/>
                </a:lnTo>
                <a:lnTo>
                  <a:pt x="0" y="1874"/>
                </a:lnTo>
                <a:lnTo>
                  <a:pt x="405" y="2670"/>
                </a:lnTo>
                <a:lnTo>
                  <a:pt x="1157" y="2954"/>
                </a:lnTo>
                <a:lnTo>
                  <a:pt x="73363" y="28546"/>
                </a:lnTo>
                <a:lnTo>
                  <a:pt x="74115" y="28802"/>
                </a:lnTo>
                <a:lnTo>
                  <a:pt x="74954" y="28433"/>
                </a:lnTo>
                <a:lnTo>
                  <a:pt x="75215" y="27694"/>
                </a:lnTo>
                <a:lnTo>
                  <a:pt x="75504" y="26955"/>
                </a:lnTo>
                <a:lnTo>
                  <a:pt x="75099" y="26132"/>
                </a:lnTo>
                <a:lnTo>
                  <a:pt x="74346" y="25876"/>
                </a:lnTo>
                <a:lnTo>
                  <a:pt x="2112" y="255"/>
                </a:lnTo>
                <a:lnTo>
                  <a:pt x="1360" y="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" name="object 16"/>
          <p:cNvSpPr/>
          <p:nvPr/>
        </p:nvSpPr>
        <p:spPr>
          <a:xfrm>
            <a:off x="855040" y="874595"/>
            <a:ext cx="75475" cy="25961"/>
          </a:xfrm>
          <a:custGeom>
            <a:avLst/>
            <a:gdLst/>
            <a:ahLst/>
            <a:cxnLst/>
            <a:rect l="l" t="t" r="r" b="b"/>
            <a:pathLst>
              <a:path w="75475" h="25961">
                <a:moveTo>
                  <a:pt x="1302" y="0"/>
                </a:moveTo>
                <a:lnTo>
                  <a:pt x="491" y="426"/>
                </a:lnTo>
                <a:lnTo>
                  <a:pt x="260" y="1164"/>
                </a:lnTo>
                <a:lnTo>
                  <a:pt x="0" y="1903"/>
                </a:lnTo>
                <a:lnTo>
                  <a:pt x="434" y="2698"/>
                </a:lnTo>
                <a:lnTo>
                  <a:pt x="1186" y="2954"/>
                </a:lnTo>
                <a:lnTo>
                  <a:pt x="73420" y="25706"/>
                </a:lnTo>
                <a:lnTo>
                  <a:pt x="74173" y="25961"/>
                </a:lnTo>
                <a:lnTo>
                  <a:pt x="74983" y="25535"/>
                </a:lnTo>
                <a:lnTo>
                  <a:pt x="75244" y="24797"/>
                </a:lnTo>
                <a:lnTo>
                  <a:pt x="75475" y="24030"/>
                </a:lnTo>
                <a:lnTo>
                  <a:pt x="75070" y="23234"/>
                </a:lnTo>
                <a:lnTo>
                  <a:pt x="74318" y="23007"/>
                </a:lnTo>
                <a:lnTo>
                  <a:pt x="2083" y="255"/>
                </a:lnTo>
                <a:lnTo>
                  <a:pt x="1302" y="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" name="object 17"/>
          <p:cNvSpPr/>
          <p:nvPr/>
        </p:nvSpPr>
        <p:spPr>
          <a:xfrm>
            <a:off x="855069" y="891666"/>
            <a:ext cx="75446" cy="23092"/>
          </a:xfrm>
          <a:custGeom>
            <a:avLst/>
            <a:gdLst/>
            <a:ahLst/>
            <a:cxnLst/>
            <a:rect l="l" t="t" r="r" b="b"/>
            <a:pathLst>
              <a:path w="75446" h="23092">
                <a:moveTo>
                  <a:pt x="1215" y="0"/>
                </a:moveTo>
                <a:lnTo>
                  <a:pt x="434" y="454"/>
                </a:lnTo>
                <a:lnTo>
                  <a:pt x="202" y="1221"/>
                </a:lnTo>
                <a:lnTo>
                  <a:pt x="0" y="1959"/>
                </a:lnTo>
                <a:lnTo>
                  <a:pt x="434" y="2755"/>
                </a:lnTo>
                <a:lnTo>
                  <a:pt x="1215" y="2954"/>
                </a:lnTo>
                <a:lnTo>
                  <a:pt x="73449" y="22865"/>
                </a:lnTo>
                <a:lnTo>
                  <a:pt x="74202" y="23092"/>
                </a:lnTo>
                <a:lnTo>
                  <a:pt x="75012" y="22638"/>
                </a:lnTo>
                <a:lnTo>
                  <a:pt x="75215" y="21899"/>
                </a:lnTo>
                <a:lnTo>
                  <a:pt x="75446" y="21133"/>
                </a:lnTo>
                <a:lnTo>
                  <a:pt x="74983" y="20337"/>
                </a:lnTo>
                <a:lnTo>
                  <a:pt x="74231" y="20138"/>
                </a:lnTo>
                <a:lnTo>
                  <a:pt x="1996" y="227"/>
                </a:lnTo>
                <a:lnTo>
                  <a:pt x="1215" y="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" name="object 18"/>
          <p:cNvSpPr/>
          <p:nvPr/>
        </p:nvSpPr>
        <p:spPr>
          <a:xfrm>
            <a:off x="855069" y="905897"/>
            <a:ext cx="75446" cy="23092"/>
          </a:xfrm>
          <a:custGeom>
            <a:avLst/>
            <a:gdLst/>
            <a:ahLst/>
            <a:cxnLst/>
            <a:rect l="l" t="t" r="r" b="b"/>
            <a:pathLst>
              <a:path w="75446" h="23092">
                <a:moveTo>
                  <a:pt x="1215" y="0"/>
                </a:moveTo>
                <a:lnTo>
                  <a:pt x="434" y="454"/>
                </a:lnTo>
                <a:lnTo>
                  <a:pt x="202" y="1192"/>
                </a:lnTo>
                <a:lnTo>
                  <a:pt x="0" y="1959"/>
                </a:lnTo>
                <a:lnTo>
                  <a:pt x="434" y="2755"/>
                </a:lnTo>
                <a:lnTo>
                  <a:pt x="1215" y="2954"/>
                </a:lnTo>
                <a:lnTo>
                  <a:pt x="73449" y="22865"/>
                </a:lnTo>
                <a:lnTo>
                  <a:pt x="74202" y="23092"/>
                </a:lnTo>
                <a:lnTo>
                  <a:pt x="75012" y="22638"/>
                </a:lnTo>
                <a:lnTo>
                  <a:pt x="75215" y="21871"/>
                </a:lnTo>
                <a:lnTo>
                  <a:pt x="75446" y="21133"/>
                </a:lnTo>
                <a:lnTo>
                  <a:pt x="74983" y="20337"/>
                </a:lnTo>
                <a:lnTo>
                  <a:pt x="74231" y="20138"/>
                </a:lnTo>
                <a:lnTo>
                  <a:pt x="1996" y="227"/>
                </a:lnTo>
                <a:lnTo>
                  <a:pt x="1215" y="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9" name="object 19"/>
          <p:cNvSpPr/>
          <p:nvPr/>
        </p:nvSpPr>
        <p:spPr>
          <a:xfrm>
            <a:off x="855069" y="920127"/>
            <a:ext cx="72552" cy="20224"/>
          </a:xfrm>
          <a:custGeom>
            <a:avLst/>
            <a:gdLst/>
            <a:ahLst/>
            <a:cxnLst/>
            <a:rect l="l" t="t" r="r" b="b"/>
            <a:pathLst>
              <a:path w="72552" h="20224">
                <a:moveTo>
                  <a:pt x="1186" y="0"/>
                </a:moveTo>
                <a:lnTo>
                  <a:pt x="405" y="482"/>
                </a:lnTo>
                <a:lnTo>
                  <a:pt x="202" y="1221"/>
                </a:lnTo>
                <a:lnTo>
                  <a:pt x="0" y="1988"/>
                </a:lnTo>
                <a:lnTo>
                  <a:pt x="491" y="2755"/>
                </a:lnTo>
                <a:lnTo>
                  <a:pt x="1244" y="2954"/>
                </a:lnTo>
                <a:lnTo>
                  <a:pt x="71366" y="20224"/>
                </a:lnTo>
                <a:lnTo>
                  <a:pt x="72147" y="19741"/>
                </a:lnTo>
                <a:lnTo>
                  <a:pt x="72350" y="19002"/>
                </a:lnTo>
                <a:lnTo>
                  <a:pt x="72552" y="18235"/>
                </a:lnTo>
                <a:lnTo>
                  <a:pt x="72060" y="17468"/>
                </a:lnTo>
                <a:lnTo>
                  <a:pt x="71308" y="17270"/>
                </a:lnTo>
                <a:lnTo>
                  <a:pt x="1186" y="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0" name="object 20"/>
          <p:cNvSpPr/>
          <p:nvPr/>
        </p:nvSpPr>
        <p:spPr>
          <a:xfrm>
            <a:off x="849338" y="951458"/>
            <a:ext cx="78253" cy="17298"/>
          </a:xfrm>
          <a:custGeom>
            <a:avLst/>
            <a:gdLst/>
            <a:ahLst/>
            <a:cxnLst/>
            <a:rect l="l" t="t" r="r" b="b"/>
            <a:pathLst>
              <a:path w="78253" h="17298">
                <a:moveTo>
                  <a:pt x="1041" y="0"/>
                </a:moveTo>
                <a:lnTo>
                  <a:pt x="289" y="511"/>
                </a:lnTo>
                <a:lnTo>
                  <a:pt x="0" y="2045"/>
                </a:lnTo>
                <a:lnTo>
                  <a:pt x="491" y="2783"/>
                </a:lnTo>
                <a:lnTo>
                  <a:pt x="77183" y="17298"/>
                </a:lnTo>
                <a:lnTo>
                  <a:pt x="77935" y="16815"/>
                </a:lnTo>
                <a:lnTo>
                  <a:pt x="78080" y="16020"/>
                </a:lnTo>
                <a:lnTo>
                  <a:pt x="78253" y="15253"/>
                </a:lnTo>
                <a:lnTo>
                  <a:pt x="77732" y="14514"/>
                </a:lnTo>
                <a:lnTo>
                  <a:pt x="1041" y="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1" name="object 21"/>
          <p:cNvSpPr/>
          <p:nvPr/>
        </p:nvSpPr>
        <p:spPr>
          <a:xfrm>
            <a:off x="849338" y="965688"/>
            <a:ext cx="75330" cy="14429"/>
          </a:xfrm>
          <a:custGeom>
            <a:avLst/>
            <a:gdLst/>
            <a:ahLst/>
            <a:cxnLst/>
            <a:rect l="l" t="t" r="r" b="b"/>
            <a:pathLst>
              <a:path w="75330" h="14429">
                <a:moveTo>
                  <a:pt x="983" y="0"/>
                </a:moveTo>
                <a:lnTo>
                  <a:pt x="260" y="539"/>
                </a:lnTo>
                <a:lnTo>
                  <a:pt x="115" y="1306"/>
                </a:lnTo>
                <a:lnTo>
                  <a:pt x="0" y="2073"/>
                </a:lnTo>
                <a:lnTo>
                  <a:pt x="549" y="2812"/>
                </a:lnTo>
                <a:lnTo>
                  <a:pt x="1331" y="2925"/>
                </a:lnTo>
                <a:lnTo>
                  <a:pt x="73565" y="14315"/>
                </a:lnTo>
                <a:lnTo>
                  <a:pt x="74346" y="14429"/>
                </a:lnTo>
                <a:lnTo>
                  <a:pt x="75099" y="13918"/>
                </a:lnTo>
                <a:lnTo>
                  <a:pt x="75330" y="12356"/>
                </a:lnTo>
                <a:lnTo>
                  <a:pt x="74810" y="11617"/>
                </a:lnTo>
                <a:lnTo>
                  <a:pt x="74028" y="11503"/>
                </a:lnTo>
                <a:lnTo>
                  <a:pt x="1794" y="113"/>
                </a:lnTo>
                <a:lnTo>
                  <a:pt x="983" y="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2" name="object 22"/>
          <p:cNvSpPr/>
          <p:nvPr/>
        </p:nvSpPr>
        <p:spPr>
          <a:xfrm>
            <a:off x="849338" y="979919"/>
            <a:ext cx="75330" cy="14429"/>
          </a:xfrm>
          <a:custGeom>
            <a:avLst/>
            <a:gdLst/>
            <a:ahLst/>
            <a:cxnLst/>
            <a:rect l="l" t="t" r="r" b="b"/>
            <a:pathLst>
              <a:path w="75330" h="14429">
                <a:moveTo>
                  <a:pt x="983" y="0"/>
                </a:moveTo>
                <a:lnTo>
                  <a:pt x="260" y="511"/>
                </a:lnTo>
                <a:lnTo>
                  <a:pt x="115" y="1306"/>
                </a:lnTo>
                <a:lnTo>
                  <a:pt x="0" y="2073"/>
                </a:lnTo>
                <a:lnTo>
                  <a:pt x="549" y="2812"/>
                </a:lnTo>
                <a:lnTo>
                  <a:pt x="1331" y="2925"/>
                </a:lnTo>
                <a:lnTo>
                  <a:pt x="73565" y="14315"/>
                </a:lnTo>
                <a:lnTo>
                  <a:pt x="74346" y="14429"/>
                </a:lnTo>
                <a:lnTo>
                  <a:pt x="75099" y="13889"/>
                </a:lnTo>
                <a:lnTo>
                  <a:pt x="75330" y="12356"/>
                </a:lnTo>
                <a:lnTo>
                  <a:pt x="74810" y="11617"/>
                </a:lnTo>
                <a:lnTo>
                  <a:pt x="74028" y="11503"/>
                </a:lnTo>
                <a:lnTo>
                  <a:pt x="1794" y="113"/>
                </a:lnTo>
                <a:lnTo>
                  <a:pt x="983" y="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3" name="object 23"/>
          <p:cNvSpPr/>
          <p:nvPr/>
        </p:nvSpPr>
        <p:spPr>
          <a:xfrm>
            <a:off x="849367" y="997019"/>
            <a:ext cx="75273" cy="11532"/>
          </a:xfrm>
          <a:custGeom>
            <a:avLst/>
            <a:gdLst/>
            <a:ahLst/>
            <a:cxnLst/>
            <a:rect l="l" t="t" r="r" b="b"/>
            <a:pathLst>
              <a:path w="75273" h="11532">
                <a:moveTo>
                  <a:pt x="897" y="0"/>
                </a:moveTo>
                <a:lnTo>
                  <a:pt x="173" y="539"/>
                </a:lnTo>
                <a:lnTo>
                  <a:pt x="0" y="2101"/>
                </a:lnTo>
                <a:lnTo>
                  <a:pt x="549" y="2812"/>
                </a:lnTo>
                <a:lnTo>
                  <a:pt x="1360" y="2897"/>
                </a:lnTo>
                <a:lnTo>
                  <a:pt x="74375" y="11532"/>
                </a:lnTo>
                <a:lnTo>
                  <a:pt x="75099" y="10964"/>
                </a:lnTo>
                <a:lnTo>
                  <a:pt x="75273" y="9401"/>
                </a:lnTo>
                <a:lnTo>
                  <a:pt x="74723" y="8720"/>
                </a:lnTo>
                <a:lnTo>
                  <a:pt x="73941" y="8606"/>
                </a:lnTo>
                <a:lnTo>
                  <a:pt x="1707" y="85"/>
                </a:lnTo>
                <a:lnTo>
                  <a:pt x="897" y="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4" name="object 24"/>
          <p:cNvSpPr/>
          <p:nvPr/>
        </p:nvSpPr>
        <p:spPr>
          <a:xfrm>
            <a:off x="849367" y="1011221"/>
            <a:ext cx="75273" cy="11560"/>
          </a:xfrm>
          <a:custGeom>
            <a:avLst/>
            <a:gdLst/>
            <a:ahLst/>
            <a:cxnLst/>
            <a:rect l="l" t="t" r="r" b="b"/>
            <a:pathLst>
              <a:path w="75273" h="11560">
                <a:moveTo>
                  <a:pt x="897" y="0"/>
                </a:moveTo>
                <a:lnTo>
                  <a:pt x="173" y="568"/>
                </a:lnTo>
                <a:lnTo>
                  <a:pt x="0" y="2130"/>
                </a:lnTo>
                <a:lnTo>
                  <a:pt x="549" y="2840"/>
                </a:lnTo>
                <a:lnTo>
                  <a:pt x="1360" y="2925"/>
                </a:lnTo>
                <a:lnTo>
                  <a:pt x="73594" y="11447"/>
                </a:lnTo>
                <a:lnTo>
                  <a:pt x="74375" y="11560"/>
                </a:lnTo>
                <a:lnTo>
                  <a:pt x="75099" y="10992"/>
                </a:lnTo>
                <a:lnTo>
                  <a:pt x="75273" y="9430"/>
                </a:lnTo>
                <a:lnTo>
                  <a:pt x="74723" y="8720"/>
                </a:lnTo>
                <a:lnTo>
                  <a:pt x="1707" y="113"/>
                </a:lnTo>
                <a:lnTo>
                  <a:pt x="897" y="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5" name="object 25"/>
          <p:cNvSpPr/>
          <p:nvPr/>
        </p:nvSpPr>
        <p:spPr>
          <a:xfrm>
            <a:off x="849396" y="1028320"/>
            <a:ext cx="75244" cy="8663"/>
          </a:xfrm>
          <a:custGeom>
            <a:avLst/>
            <a:gdLst/>
            <a:ahLst/>
            <a:cxnLst/>
            <a:rect l="l" t="t" r="r" b="b"/>
            <a:pathLst>
              <a:path w="75244" h="8663">
                <a:moveTo>
                  <a:pt x="810" y="0"/>
                </a:moveTo>
                <a:lnTo>
                  <a:pt x="115" y="596"/>
                </a:lnTo>
                <a:lnTo>
                  <a:pt x="0" y="2158"/>
                </a:lnTo>
                <a:lnTo>
                  <a:pt x="578" y="2840"/>
                </a:lnTo>
                <a:lnTo>
                  <a:pt x="73623" y="8578"/>
                </a:lnTo>
                <a:lnTo>
                  <a:pt x="74404" y="8663"/>
                </a:lnTo>
                <a:lnTo>
                  <a:pt x="75099" y="8066"/>
                </a:lnTo>
                <a:lnTo>
                  <a:pt x="75157" y="7271"/>
                </a:lnTo>
                <a:lnTo>
                  <a:pt x="75244" y="6504"/>
                </a:lnTo>
                <a:lnTo>
                  <a:pt x="74636" y="5822"/>
                </a:lnTo>
                <a:lnTo>
                  <a:pt x="810" y="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6" name="object 26"/>
          <p:cNvSpPr/>
          <p:nvPr/>
        </p:nvSpPr>
        <p:spPr>
          <a:xfrm>
            <a:off x="852319" y="1042580"/>
            <a:ext cx="69398" cy="5737"/>
          </a:xfrm>
          <a:custGeom>
            <a:avLst/>
            <a:gdLst/>
            <a:ahLst/>
            <a:cxnLst/>
            <a:rect l="l" t="t" r="r" b="b"/>
            <a:pathLst>
              <a:path w="69398" h="5737">
                <a:moveTo>
                  <a:pt x="723" y="0"/>
                </a:moveTo>
                <a:lnTo>
                  <a:pt x="57" y="596"/>
                </a:lnTo>
                <a:lnTo>
                  <a:pt x="0" y="2158"/>
                </a:lnTo>
                <a:lnTo>
                  <a:pt x="607" y="2840"/>
                </a:lnTo>
                <a:lnTo>
                  <a:pt x="68645" y="5737"/>
                </a:lnTo>
                <a:lnTo>
                  <a:pt x="69311" y="5141"/>
                </a:lnTo>
                <a:lnTo>
                  <a:pt x="69369" y="4345"/>
                </a:lnTo>
                <a:lnTo>
                  <a:pt x="69398" y="3579"/>
                </a:lnTo>
                <a:lnTo>
                  <a:pt x="68761" y="2897"/>
                </a:lnTo>
                <a:lnTo>
                  <a:pt x="723" y="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7" name="object 27"/>
          <p:cNvSpPr/>
          <p:nvPr/>
        </p:nvSpPr>
        <p:spPr>
          <a:xfrm>
            <a:off x="849454" y="1060914"/>
            <a:ext cx="72234" cy="0"/>
          </a:xfrm>
          <a:custGeom>
            <a:avLst/>
            <a:gdLst/>
            <a:ahLst/>
            <a:cxnLst/>
            <a:rect l="l" t="t" r="r" b="b"/>
            <a:pathLst>
              <a:path w="72234" h="0">
                <a:moveTo>
                  <a:pt x="0" y="0"/>
                </a:moveTo>
                <a:lnTo>
                  <a:pt x="72234" y="0"/>
                </a:lnTo>
              </a:path>
            </a:pathLst>
          </a:custGeom>
          <a:ln w="3786">
            <a:solidFill>
              <a:srgbClr val="7E7E7E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8" name="object 28"/>
          <p:cNvSpPr/>
          <p:nvPr/>
        </p:nvSpPr>
        <p:spPr>
          <a:xfrm>
            <a:off x="849454" y="1075383"/>
            <a:ext cx="72234" cy="0"/>
          </a:xfrm>
          <a:custGeom>
            <a:avLst/>
            <a:gdLst/>
            <a:ahLst/>
            <a:cxnLst/>
            <a:rect l="l" t="t" r="r" b="b"/>
            <a:pathLst>
              <a:path w="72234" h="0">
                <a:moveTo>
                  <a:pt x="0" y="0"/>
                </a:moveTo>
                <a:lnTo>
                  <a:pt x="72234" y="0"/>
                </a:lnTo>
              </a:path>
            </a:pathLst>
          </a:custGeom>
          <a:ln w="5044">
            <a:solidFill>
              <a:srgbClr val="7E7E7E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9" name="object 29"/>
          <p:cNvSpPr/>
          <p:nvPr/>
        </p:nvSpPr>
        <p:spPr>
          <a:xfrm>
            <a:off x="849425" y="1085243"/>
            <a:ext cx="69398" cy="5737"/>
          </a:xfrm>
          <a:custGeom>
            <a:avLst/>
            <a:gdLst/>
            <a:ahLst/>
            <a:cxnLst/>
            <a:rect l="l" t="t" r="r" b="b"/>
            <a:pathLst>
              <a:path w="69398" h="5737">
                <a:moveTo>
                  <a:pt x="68645" y="0"/>
                </a:moveTo>
                <a:lnTo>
                  <a:pt x="607" y="2897"/>
                </a:lnTo>
                <a:lnTo>
                  <a:pt x="0" y="3578"/>
                </a:lnTo>
                <a:lnTo>
                  <a:pt x="57" y="5141"/>
                </a:lnTo>
                <a:lnTo>
                  <a:pt x="723" y="5737"/>
                </a:lnTo>
                <a:lnTo>
                  <a:pt x="68790" y="2840"/>
                </a:lnTo>
                <a:lnTo>
                  <a:pt x="69398" y="2187"/>
                </a:lnTo>
                <a:lnTo>
                  <a:pt x="69340" y="596"/>
                </a:lnTo>
                <a:lnTo>
                  <a:pt x="68645" y="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0" name="object 30"/>
          <p:cNvSpPr/>
          <p:nvPr/>
        </p:nvSpPr>
        <p:spPr>
          <a:xfrm>
            <a:off x="849396" y="1099446"/>
            <a:ext cx="69456" cy="8634"/>
          </a:xfrm>
          <a:custGeom>
            <a:avLst/>
            <a:gdLst/>
            <a:ahLst/>
            <a:cxnLst/>
            <a:rect l="l" t="t" r="r" b="b"/>
            <a:pathLst>
              <a:path w="69456" h="8634">
                <a:moveTo>
                  <a:pt x="68616" y="0"/>
                </a:moveTo>
                <a:lnTo>
                  <a:pt x="67835" y="56"/>
                </a:lnTo>
                <a:lnTo>
                  <a:pt x="1360" y="5737"/>
                </a:lnTo>
                <a:lnTo>
                  <a:pt x="578" y="5822"/>
                </a:lnTo>
                <a:lnTo>
                  <a:pt x="0" y="6504"/>
                </a:lnTo>
                <a:lnTo>
                  <a:pt x="115" y="8066"/>
                </a:lnTo>
                <a:lnTo>
                  <a:pt x="839" y="8634"/>
                </a:lnTo>
                <a:lnTo>
                  <a:pt x="1620" y="8578"/>
                </a:lnTo>
                <a:lnTo>
                  <a:pt x="68066" y="2897"/>
                </a:lnTo>
                <a:lnTo>
                  <a:pt x="68877" y="2812"/>
                </a:lnTo>
                <a:lnTo>
                  <a:pt x="69456" y="2130"/>
                </a:lnTo>
                <a:lnTo>
                  <a:pt x="69398" y="1335"/>
                </a:lnTo>
                <a:lnTo>
                  <a:pt x="69311" y="568"/>
                </a:lnTo>
                <a:lnTo>
                  <a:pt x="68616" y="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1" name="object 31"/>
          <p:cNvSpPr/>
          <p:nvPr/>
        </p:nvSpPr>
        <p:spPr>
          <a:xfrm>
            <a:off x="849396" y="1113648"/>
            <a:ext cx="69456" cy="8663"/>
          </a:xfrm>
          <a:custGeom>
            <a:avLst/>
            <a:gdLst/>
            <a:ahLst/>
            <a:cxnLst/>
            <a:rect l="l" t="t" r="r" b="b"/>
            <a:pathLst>
              <a:path w="69456" h="8663">
                <a:moveTo>
                  <a:pt x="68616" y="0"/>
                </a:moveTo>
                <a:lnTo>
                  <a:pt x="67835" y="85"/>
                </a:lnTo>
                <a:lnTo>
                  <a:pt x="1360" y="5766"/>
                </a:lnTo>
                <a:lnTo>
                  <a:pt x="578" y="5822"/>
                </a:lnTo>
                <a:lnTo>
                  <a:pt x="0" y="6533"/>
                </a:lnTo>
                <a:lnTo>
                  <a:pt x="115" y="8095"/>
                </a:lnTo>
                <a:lnTo>
                  <a:pt x="839" y="8663"/>
                </a:lnTo>
                <a:lnTo>
                  <a:pt x="1620" y="8606"/>
                </a:lnTo>
                <a:lnTo>
                  <a:pt x="68066" y="2897"/>
                </a:lnTo>
                <a:lnTo>
                  <a:pt x="68877" y="2840"/>
                </a:lnTo>
                <a:lnTo>
                  <a:pt x="69456" y="2158"/>
                </a:lnTo>
                <a:lnTo>
                  <a:pt x="69398" y="1363"/>
                </a:lnTo>
                <a:lnTo>
                  <a:pt x="69311" y="596"/>
                </a:lnTo>
                <a:lnTo>
                  <a:pt x="68616" y="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2" name="object 32"/>
          <p:cNvSpPr/>
          <p:nvPr/>
        </p:nvSpPr>
        <p:spPr>
          <a:xfrm>
            <a:off x="849338" y="1124981"/>
            <a:ext cx="69571" cy="14457"/>
          </a:xfrm>
          <a:custGeom>
            <a:avLst/>
            <a:gdLst/>
            <a:ahLst/>
            <a:cxnLst/>
            <a:rect l="l" t="t" r="r" b="b"/>
            <a:pathLst>
              <a:path w="69571" h="14457">
                <a:moveTo>
                  <a:pt x="68558" y="0"/>
                </a:moveTo>
                <a:lnTo>
                  <a:pt x="1302" y="11503"/>
                </a:lnTo>
                <a:lnTo>
                  <a:pt x="520" y="11645"/>
                </a:lnTo>
                <a:lnTo>
                  <a:pt x="0" y="12384"/>
                </a:lnTo>
                <a:lnTo>
                  <a:pt x="144" y="13151"/>
                </a:lnTo>
                <a:lnTo>
                  <a:pt x="260" y="13946"/>
                </a:lnTo>
                <a:lnTo>
                  <a:pt x="1012" y="14457"/>
                </a:lnTo>
                <a:lnTo>
                  <a:pt x="1794" y="14315"/>
                </a:lnTo>
                <a:lnTo>
                  <a:pt x="68269" y="2925"/>
                </a:lnTo>
                <a:lnTo>
                  <a:pt x="69050" y="2812"/>
                </a:lnTo>
                <a:lnTo>
                  <a:pt x="69571" y="2073"/>
                </a:lnTo>
                <a:lnTo>
                  <a:pt x="69282" y="511"/>
                </a:lnTo>
                <a:lnTo>
                  <a:pt x="68558" y="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3" name="object 33"/>
          <p:cNvSpPr/>
          <p:nvPr/>
        </p:nvSpPr>
        <p:spPr>
          <a:xfrm>
            <a:off x="852204" y="937227"/>
            <a:ext cx="75388" cy="17326"/>
          </a:xfrm>
          <a:custGeom>
            <a:avLst/>
            <a:gdLst/>
            <a:ahLst/>
            <a:cxnLst/>
            <a:rect l="l" t="t" r="r" b="b"/>
            <a:pathLst>
              <a:path w="75388" h="17326">
                <a:moveTo>
                  <a:pt x="1070" y="0"/>
                </a:moveTo>
                <a:lnTo>
                  <a:pt x="318" y="482"/>
                </a:lnTo>
                <a:lnTo>
                  <a:pt x="173" y="1278"/>
                </a:lnTo>
                <a:lnTo>
                  <a:pt x="0" y="2045"/>
                </a:lnTo>
                <a:lnTo>
                  <a:pt x="520" y="2783"/>
                </a:lnTo>
                <a:lnTo>
                  <a:pt x="1302" y="2954"/>
                </a:lnTo>
                <a:lnTo>
                  <a:pt x="73536" y="17156"/>
                </a:lnTo>
                <a:lnTo>
                  <a:pt x="74318" y="17326"/>
                </a:lnTo>
                <a:lnTo>
                  <a:pt x="75070" y="16815"/>
                </a:lnTo>
                <a:lnTo>
                  <a:pt x="75215" y="16048"/>
                </a:lnTo>
                <a:lnTo>
                  <a:pt x="75388" y="15281"/>
                </a:lnTo>
                <a:lnTo>
                  <a:pt x="74867" y="14514"/>
                </a:lnTo>
                <a:lnTo>
                  <a:pt x="74086" y="14372"/>
                </a:lnTo>
                <a:lnTo>
                  <a:pt x="1852" y="142"/>
                </a:lnTo>
                <a:lnTo>
                  <a:pt x="1070" y="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4" name="object 34"/>
          <p:cNvSpPr/>
          <p:nvPr/>
        </p:nvSpPr>
        <p:spPr>
          <a:xfrm>
            <a:off x="798896" y="779468"/>
            <a:ext cx="69340" cy="412491"/>
          </a:xfrm>
          <a:custGeom>
            <a:avLst/>
            <a:gdLst/>
            <a:ahLst/>
            <a:cxnLst/>
            <a:rect l="l" t="t" r="r" b="b"/>
            <a:pathLst>
              <a:path w="69340" h="412491">
                <a:moveTo>
                  <a:pt x="17335" y="0"/>
                </a:moveTo>
                <a:lnTo>
                  <a:pt x="5759" y="401101"/>
                </a:lnTo>
                <a:lnTo>
                  <a:pt x="5759" y="406782"/>
                </a:lnTo>
                <a:lnTo>
                  <a:pt x="0" y="412491"/>
                </a:lnTo>
                <a:lnTo>
                  <a:pt x="49111" y="401101"/>
                </a:lnTo>
                <a:lnTo>
                  <a:pt x="54899" y="395420"/>
                </a:lnTo>
                <a:lnTo>
                  <a:pt x="69340" y="25620"/>
                </a:lnTo>
                <a:lnTo>
                  <a:pt x="66446" y="19911"/>
                </a:lnTo>
                <a:lnTo>
                  <a:pt x="17335" y="0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5" name="object 35"/>
          <p:cNvSpPr/>
          <p:nvPr/>
        </p:nvSpPr>
        <p:spPr>
          <a:xfrm>
            <a:off x="863895" y="799948"/>
            <a:ext cx="7235" cy="7981"/>
          </a:xfrm>
          <a:custGeom>
            <a:avLst/>
            <a:gdLst/>
            <a:ahLst/>
            <a:cxnLst/>
            <a:rect l="l" t="t" r="r" b="b"/>
            <a:pathLst>
              <a:path w="7235" h="7981">
                <a:moveTo>
                  <a:pt x="2604" y="0"/>
                </a:moveTo>
                <a:lnTo>
                  <a:pt x="0" y="7981"/>
                </a:lnTo>
                <a:lnTo>
                  <a:pt x="7235" y="7981"/>
                </a:lnTo>
                <a:lnTo>
                  <a:pt x="7235" y="4431"/>
                </a:lnTo>
                <a:lnTo>
                  <a:pt x="5382" y="1278"/>
                </a:lnTo>
                <a:lnTo>
                  <a:pt x="2604" y="0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6" name="object 36"/>
          <p:cNvSpPr/>
          <p:nvPr/>
        </p:nvSpPr>
        <p:spPr>
          <a:xfrm>
            <a:off x="821903" y="1396660"/>
            <a:ext cx="234124" cy="65525"/>
          </a:xfrm>
          <a:custGeom>
            <a:avLst/>
            <a:gdLst/>
            <a:ahLst/>
            <a:cxnLst/>
            <a:rect l="l" t="t" r="r" b="b"/>
            <a:pathLst>
              <a:path w="234124" h="65525">
                <a:moveTo>
                  <a:pt x="169704" y="56695"/>
                </a:moveTo>
                <a:lnTo>
                  <a:pt x="168141" y="57621"/>
                </a:lnTo>
                <a:lnTo>
                  <a:pt x="167765" y="59146"/>
                </a:lnTo>
                <a:lnTo>
                  <a:pt x="167360" y="60669"/>
                </a:lnTo>
                <a:lnTo>
                  <a:pt x="168315" y="62214"/>
                </a:lnTo>
                <a:lnTo>
                  <a:pt x="181772" y="65525"/>
                </a:lnTo>
                <a:lnTo>
                  <a:pt x="200149" y="65525"/>
                </a:lnTo>
                <a:lnTo>
                  <a:pt x="205907" y="62680"/>
                </a:lnTo>
                <a:lnTo>
                  <a:pt x="205242" y="62680"/>
                </a:lnTo>
                <a:lnTo>
                  <a:pt x="206516" y="62379"/>
                </a:lnTo>
                <a:lnTo>
                  <a:pt x="212307" y="62379"/>
                </a:lnTo>
                <a:lnTo>
                  <a:pt x="216868" y="60135"/>
                </a:lnTo>
                <a:lnTo>
                  <a:pt x="198152" y="60135"/>
                </a:lnTo>
                <a:lnTo>
                  <a:pt x="198591" y="59919"/>
                </a:lnTo>
                <a:lnTo>
                  <a:pt x="182814" y="59919"/>
                </a:lnTo>
                <a:lnTo>
                  <a:pt x="182119" y="59837"/>
                </a:lnTo>
                <a:lnTo>
                  <a:pt x="182479" y="59837"/>
                </a:lnTo>
                <a:lnTo>
                  <a:pt x="169704" y="56695"/>
                </a:lnTo>
                <a:close/>
              </a:path>
              <a:path w="234124" h="65525">
                <a:moveTo>
                  <a:pt x="206516" y="62379"/>
                </a:moveTo>
                <a:lnTo>
                  <a:pt x="205242" y="62680"/>
                </a:lnTo>
                <a:lnTo>
                  <a:pt x="205907" y="62680"/>
                </a:lnTo>
                <a:lnTo>
                  <a:pt x="206516" y="62379"/>
                </a:lnTo>
                <a:close/>
              </a:path>
              <a:path w="234124" h="65525">
                <a:moveTo>
                  <a:pt x="212307" y="62379"/>
                </a:moveTo>
                <a:lnTo>
                  <a:pt x="206516" y="62379"/>
                </a:lnTo>
                <a:lnTo>
                  <a:pt x="205907" y="62680"/>
                </a:lnTo>
                <a:lnTo>
                  <a:pt x="211696" y="62680"/>
                </a:lnTo>
                <a:lnTo>
                  <a:pt x="212307" y="62379"/>
                </a:lnTo>
                <a:close/>
              </a:path>
              <a:path w="234124" h="65525">
                <a:moveTo>
                  <a:pt x="210337" y="56991"/>
                </a:moveTo>
                <a:lnTo>
                  <a:pt x="204548" y="56991"/>
                </a:lnTo>
                <a:lnTo>
                  <a:pt x="198152" y="60135"/>
                </a:lnTo>
                <a:lnTo>
                  <a:pt x="199454" y="59837"/>
                </a:lnTo>
                <a:lnTo>
                  <a:pt x="217474" y="59837"/>
                </a:lnTo>
                <a:lnTo>
                  <a:pt x="222646" y="57292"/>
                </a:lnTo>
                <a:lnTo>
                  <a:pt x="209728" y="57292"/>
                </a:lnTo>
                <a:lnTo>
                  <a:pt x="210337" y="56991"/>
                </a:lnTo>
                <a:close/>
              </a:path>
              <a:path w="234124" h="65525">
                <a:moveTo>
                  <a:pt x="217474" y="59837"/>
                </a:moveTo>
                <a:lnTo>
                  <a:pt x="199454" y="59837"/>
                </a:lnTo>
                <a:lnTo>
                  <a:pt x="198152" y="60135"/>
                </a:lnTo>
                <a:lnTo>
                  <a:pt x="216868" y="60135"/>
                </a:lnTo>
                <a:lnTo>
                  <a:pt x="217474" y="59837"/>
                </a:lnTo>
                <a:close/>
              </a:path>
              <a:path w="234124" h="65525">
                <a:moveTo>
                  <a:pt x="182479" y="59837"/>
                </a:moveTo>
                <a:lnTo>
                  <a:pt x="182119" y="59837"/>
                </a:lnTo>
                <a:lnTo>
                  <a:pt x="182814" y="59919"/>
                </a:lnTo>
                <a:lnTo>
                  <a:pt x="182479" y="59837"/>
                </a:lnTo>
                <a:close/>
              </a:path>
              <a:path w="234124" h="65525">
                <a:moveTo>
                  <a:pt x="198759" y="59837"/>
                </a:moveTo>
                <a:lnTo>
                  <a:pt x="182479" y="59837"/>
                </a:lnTo>
                <a:lnTo>
                  <a:pt x="182814" y="59919"/>
                </a:lnTo>
                <a:lnTo>
                  <a:pt x="198591" y="59919"/>
                </a:lnTo>
                <a:lnTo>
                  <a:pt x="198759" y="59837"/>
                </a:lnTo>
                <a:close/>
              </a:path>
              <a:path w="234124" h="65525">
                <a:moveTo>
                  <a:pt x="220851" y="51810"/>
                </a:moveTo>
                <a:lnTo>
                  <a:pt x="209728" y="57292"/>
                </a:lnTo>
                <a:lnTo>
                  <a:pt x="211001" y="56991"/>
                </a:lnTo>
                <a:lnTo>
                  <a:pt x="223257" y="56991"/>
                </a:lnTo>
                <a:lnTo>
                  <a:pt x="224285" y="56485"/>
                </a:lnTo>
                <a:lnTo>
                  <a:pt x="228697" y="52133"/>
                </a:lnTo>
                <a:lnTo>
                  <a:pt x="220523" y="52133"/>
                </a:lnTo>
                <a:lnTo>
                  <a:pt x="220851" y="51810"/>
                </a:lnTo>
                <a:close/>
              </a:path>
              <a:path w="234124" h="65525">
                <a:moveTo>
                  <a:pt x="223257" y="56991"/>
                </a:moveTo>
                <a:lnTo>
                  <a:pt x="211001" y="56991"/>
                </a:lnTo>
                <a:lnTo>
                  <a:pt x="209728" y="57292"/>
                </a:lnTo>
                <a:lnTo>
                  <a:pt x="222646" y="57292"/>
                </a:lnTo>
                <a:lnTo>
                  <a:pt x="223257" y="56991"/>
                </a:lnTo>
                <a:close/>
              </a:path>
              <a:path w="234124" h="65525">
                <a:moveTo>
                  <a:pt x="221275" y="51602"/>
                </a:moveTo>
                <a:lnTo>
                  <a:pt x="220851" y="51810"/>
                </a:lnTo>
                <a:lnTo>
                  <a:pt x="220523" y="52133"/>
                </a:lnTo>
                <a:lnTo>
                  <a:pt x="221275" y="51602"/>
                </a:lnTo>
                <a:close/>
              </a:path>
              <a:path w="234124" h="65525">
                <a:moveTo>
                  <a:pt x="229238" y="51602"/>
                </a:moveTo>
                <a:lnTo>
                  <a:pt x="221275" y="51602"/>
                </a:lnTo>
                <a:lnTo>
                  <a:pt x="220523" y="52133"/>
                </a:lnTo>
                <a:lnTo>
                  <a:pt x="228697" y="52133"/>
                </a:lnTo>
                <a:lnTo>
                  <a:pt x="229238" y="51602"/>
                </a:lnTo>
                <a:close/>
              </a:path>
              <a:path w="234124" h="65525">
                <a:moveTo>
                  <a:pt x="228336" y="44454"/>
                </a:moveTo>
                <a:lnTo>
                  <a:pt x="220851" y="51810"/>
                </a:lnTo>
                <a:lnTo>
                  <a:pt x="221275" y="51602"/>
                </a:lnTo>
                <a:lnTo>
                  <a:pt x="229238" y="51602"/>
                </a:lnTo>
                <a:lnTo>
                  <a:pt x="234124" y="46790"/>
                </a:lnTo>
                <a:lnTo>
                  <a:pt x="234124" y="45612"/>
                </a:lnTo>
                <a:lnTo>
                  <a:pt x="228336" y="45612"/>
                </a:lnTo>
                <a:lnTo>
                  <a:pt x="228336" y="44454"/>
                </a:lnTo>
                <a:close/>
              </a:path>
              <a:path w="234124" h="65525">
                <a:moveTo>
                  <a:pt x="229205" y="43601"/>
                </a:moveTo>
                <a:lnTo>
                  <a:pt x="228336" y="44454"/>
                </a:lnTo>
                <a:lnTo>
                  <a:pt x="228336" y="45612"/>
                </a:lnTo>
                <a:lnTo>
                  <a:pt x="229205" y="43601"/>
                </a:lnTo>
                <a:close/>
              </a:path>
              <a:path w="234124" h="65525">
                <a:moveTo>
                  <a:pt x="234124" y="43601"/>
                </a:moveTo>
                <a:lnTo>
                  <a:pt x="229205" y="43601"/>
                </a:lnTo>
                <a:lnTo>
                  <a:pt x="228336" y="45612"/>
                </a:lnTo>
                <a:lnTo>
                  <a:pt x="234124" y="45612"/>
                </a:lnTo>
                <a:lnTo>
                  <a:pt x="234124" y="43601"/>
                </a:lnTo>
                <a:close/>
              </a:path>
              <a:path w="234124" h="65525">
                <a:moveTo>
                  <a:pt x="228336" y="38236"/>
                </a:moveTo>
                <a:lnTo>
                  <a:pt x="228336" y="44454"/>
                </a:lnTo>
                <a:lnTo>
                  <a:pt x="229205" y="43601"/>
                </a:lnTo>
                <a:lnTo>
                  <a:pt x="234124" y="43601"/>
                </a:lnTo>
                <a:lnTo>
                  <a:pt x="234124" y="39090"/>
                </a:lnTo>
                <a:lnTo>
                  <a:pt x="229205" y="39090"/>
                </a:lnTo>
                <a:lnTo>
                  <a:pt x="228336" y="38236"/>
                </a:lnTo>
                <a:close/>
              </a:path>
              <a:path w="234124" h="65525">
                <a:moveTo>
                  <a:pt x="228336" y="37079"/>
                </a:moveTo>
                <a:lnTo>
                  <a:pt x="228336" y="38236"/>
                </a:lnTo>
                <a:lnTo>
                  <a:pt x="229205" y="39090"/>
                </a:lnTo>
                <a:lnTo>
                  <a:pt x="228336" y="37079"/>
                </a:lnTo>
                <a:close/>
              </a:path>
              <a:path w="234124" h="65525">
                <a:moveTo>
                  <a:pt x="234124" y="37079"/>
                </a:moveTo>
                <a:lnTo>
                  <a:pt x="228336" y="37079"/>
                </a:lnTo>
                <a:lnTo>
                  <a:pt x="229205" y="39090"/>
                </a:lnTo>
                <a:lnTo>
                  <a:pt x="234124" y="39090"/>
                </a:lnTo>
                <a:lnTo>
                  <a:pt x="234124" y="37079"/>
                </a:lnTo>
                <a:close/>
              </a:path>
              <a:path w="234124" h="65525">
                <a:moveTo>
                  <a:pt x="226645" y="36572"/>
                </a:moveTo>
                <a:lnTo>
                  <a:pt x="228336" y="38236"/>
                </a:lnTo>
                <a:lnTo>
                  <a:pt x="228336" y="37079"/>
                </a:lnTo>
                <a:lnTo>
                  <a:pt x="234124" y="37079"/>
                </a:lnTo>
                <a:lnTo>
                  <a:pt x="234124" y="36778"/>
                </a:lnTo>
                <a:lnTo>
                  <a:pt x="227063" y="36778"/>
                </a:lnTo>
                <a:lnTo>
                  <a:pt x="226645" y="36572"/>
                </a:lnTo>
                <a:close/>
              </a:path>
              <a:path w="234124" h="65525">
                <a:moveTo>
                  <a:pt x="226311" y="36244"/>
                </a:moveTo>
                <a:lnTo>
                  <a:pt x="226645" y="36572"/>
                </a:lnTo>
                <a:lnTo>
                  <a:pt x="227063" y="36778"/>
                </a:lnTo>
                <a:lnTo>
                  <a:pt x="226311" y="36244"/>
                </a:lnTo>
                <a:close/>
              </a:path>
              <a:path w="234124" h="65525">
                <a:moveTo>
                  <a:pt x="234124" y="36244"/>
                </a:moveTo>
                <a:lnTo>
                  <a:pt x="226311" y="36244"/>
                </a:lnTo>
                <a:lnTo>
                  <a:pt x="227063" y="36778"/>
                </a:lnTo>
                <a:lnTo>
                  <a:pt x="234124" y="36778"/>
                </a:lnTo>
                <a:lnTo>
                  <a:pt x="234124" y="36244"/>
                </a:lnTo>
                <a:close/>
              </a:path>
              <a:path w="234124" h="65525">
                <a:moveTo>
                  <a:pt x="221275" y="33935"/>
                </a:moveTo>
                <a:lnTo>
                  <a:pt x="226645" y="36572"/>
                </a:lnTo>
                <a:lnTo>
                  <a:pt x="226311" y="36244"/>
                </a:lnTo>
                <a:lnTo>
                  <a:pt x="234124" y="36244"/>
                </a:lnTo>
                <a:lnTo>
                  <a:pt x="234124" y="35900"/>
                </a:lnTo>
                <a:lnTo>
                  <a:pt x="232426" y="34233"/>
                </a:lnTo>
                <a:lnTo>
                  <a:pt x="222577" y="34233"/>
                </a:lnTo>
                <a:lnTo>
                  <a:pt x="221275" y="33935"/>
                </a:lnTo>
                <a:close/>
              </a:path>
              <a:path w="234124" h="65525">
                <a:moveTo>
                  <a:pt x="209728" y="31088"/>
                </a:moveTo>
                <a:lnTo>
                  <a:pt x="216095" y="34233"/>
                </a:lnTo>
                <a:lnTo>
                  <a:pt x="221882" y="34233"/>
                </a:lnTo>
                <a:lnTo>
                  <a:pt x="221275" y="33935"/>
                </a:lnTo>
                <a:lnTo>
                  <a:pt x="232122" y="33935"/>
                </a:lnTo>
                <a:lnTo>
                  <a:pt x="230044" y="31895"/>
                </a:lnTo>
                <a:lnTo>
                  <a:pt x="229018" y="31389"/>
                </a:lnTo>
                <a:lnTo>
                  <a:pt x="211001" y="31389"/>
                </a:lnTo>
                <a:lnTo>
                  <a:pt x="209728" y="31088"/>
                </a:lnTo>
                <a:close/>
              </a:path>
              <a:path w="234124" h="65525">
                <a:moveTo>
                  <a:pt x="232122" y="33935"/>
                </a:moveTo>
                <a:lnTo>
                  <a:pt x="221275" y="33935"/>
                </a:lnTo>
                <a:lnTo>
                  <a:pt x="222577" y="34233"/>
                </a:lnTo>
                <a:lnTo>
                  <a:pt x="232426" y="34233"/>
                </a:lnTo>
                <a:lnTo>
                  <a:pt x="232122" y="33935"/>
                </a:lnTo>
                <a:close/>
              </a:path>
              <a:path w="234124" h="65525">
                <a:moveTo>
                  <a:pt x="201305" y="28373"/>
                </a:moveTo>
                <a:lnTo>
                  <a:pt x="207442" y="31389"/>
                </a:lnTo>
                <a:lnTo>
                  <a:pt x="210338" y="31389"/>
                </a:lnTo>
                <a:lnTo>
                  <a:pt x="209728" y="31088"/>
                </a:lnTo>
                <a:lnTo>
                  <a:pt x="228407" y="31088"/>
                </a:lnTo>
                <a:lnTo>
                  <a:pt x="223854" y="28844"/>
                </a:lnTo>
                <a:lnTo>
                  <a:pt x="218092" y="28844"/>
                </a:lnTo>
                <a:lnTo>
                  <a:pt x="216789" y="28543"/>
                </a:lnTo>
                <a:lnTo>
                  <a:pt x="217479" y="28543"/>
                </a:lnTo>
                <a:lnTo>
                  <a:pt x="217306" y="28458"/>
                </a:lnTo>
                <a:lnTo>
                  <a:pt x="201654" y="28458"/>
                </a:lnTo>
                <a:lnTo>
                  <a:pt x="201305" y="28373"/>
                </a:lnTo>
                <a:close/>
              </a:path>
              <a:path w="234124" h="65525">
                <a:moveTo>
                  <a:pt x="228407" y="31088"/>
                </a:moveTo>
                <a:lnTo>
                  <a:pt x="209728" y="31088"/>
                </a:lnTo>
                <a:lnTo>
                  <a:pt x="211001" y="31389"/>
                </a:lnTo>
                <a:lnTo>
                  <a:pt x="229018" y="31389"/>
                </a:lnTo>
                <a:lnTo>
                  <a:pt x="228407" y="31088"/>
                </a:lnTo>
                <a:close/>
              </a:path>
              <a:path w="234124" h="65525">
                <a:moveTo>
                  <a:pt x="217479" y="28543"/>
                </a:moveTo>
                <a:lnTo>
                  <a:pt x="216789" y="28543"/>
                </a:lnTo>
                <a:lnTo>
                  <a:pt x="218092" y="28844"/>
                </a:lnTo>
                <a:lnTo>
                  <a:pt x="217479" y="28543"/>
                </a:lnTo>
                <a:close/>
              </a:path>
              <a:path w="234124" h="65525">
                <a:moveTo>
                  <a:pt x="223243" y="28543"/>
                </a:moveTo>
                <a:lnTo>
                  <a:pt x="217479" y="28543"/>
                </a:lnTo>
                <a:lnTo>
                  <a:pt x="218092" y="28844"/>
                </a:lnTo>
                <a:lnTo>
                  <a:pt x="223854" y="28844"/>
                </a:lnTo>
                <a:lnTo>
                  <a:pt x="223243" y="28543"/>
                </a:lnTo>
                <a:close/>
              </a:path>
              <a:path w="234124" h="65525">
                <a:moveTo>
                  <a:pt x="201046" y="28245"/>
                </a:moveTo>
                <a:lnTo>
                  <a:pt x="201305" y="28373"/>
                </a:lnTo>
                <a:lnTo>
                  <a:pt x="201654" y="28458"/>
                </a:lnTo>
                <a:lnTo>
                  <a:pt x="201046" y="28245"/>
                </a:lnTo>
                <a:close/>
              </a:path>
              <a:path w="234124" h="65525">
                <a:moveTo>
                  <a:pt x="216873" y="28245"/>
                </a:moveTo>
                <a:lnTo>
                  <a:pt x="201046" y="28245"/>
                </a:lnTo>
                <a:lnTo>
                  <a:pt x="201654" y="28458"/>
                </a:lnTo>
                <a:lnTo>
                  <a:pt x="217306" y="28458"/>
                </a:lnTo>
                <a:lnTo>
                  <a:pt x="216873" y="28245"/>
                </a:lnTo>
                <a:close/>
              </a:path>
              <a:path w="234124" h="65525">
                <a:moveTo>
                  <a:pt x="190078" y="25615"/>
                </a:moveTo>
                <a:lnTo>
                  <a:pt x="201305" y="28373"/>
                </a:lnTo>
                <a:lnTo>
                  <a:pt x="201046" y="28245"/>
                </a:lnTo>
                <a:lnTo>
                  <a:pt x="216873" y="28245"/>
                </a:lnTo>
                <a:lnTo>
                  <a:pt x="212308" y="26001"/>
                </a:lnTo>
                <a:lnTo>
                  <a:pt x="209410" y="26001"/>
                </a:lnTo>
                <a:lnTo>
                  <a:pt x="208136" y="25700"/>
                </a:lnTo>
                <a:lnTo>
                  <a:pt x="208800" y="25700"/>
                </a:lnTo>
                <a:lnTo>
                  <a:pt x="190222" y="25643"/>
                </a:lnTo>
                <a:lnTo>
                  <a:pt x="190078" y="25615"/>
                </a:lnTo>
                <a:close/>
              </a:path>
              <a:path w="234124" h="65525">
                <a:moveTo>
                  <a:pt x="208800" y="25700"/>
                </a:moveTo>
                <a:lnTo>
                  <a:pt x="208136" y="25700"/>
                </a:lnTo>
                <a:lnTo>
                  <a:pt x="209410" y="26001"/>
                </a:lnTo>
                <a:lnTo>
                  <a:pt x="208800" y="25700"/>
                </a:lnTo>
                <a:close/>
              </a:path>
              <a:path w="234124" h="65525">
                <a:moveTo>
                  <a:pt x="211696" y="25700"/>
                </a:moveTo>
                <a:lnTo>
                  <a:pt x="208800" y="25700"/>
                </a:lnTo>
                <a:lnTo>
                  <a:pt x="209410" y="26001"/>
                </a:lnTo>
                <a:lnTo>
                  <a:pt x="212308" y="26001"/>
                </a:lnTo>
                <a:lnTo>
                  <a:pt x="211696" y="25700"/>
                </a:lnTo>
                <a:close/>
              </a:path>
              <a:path w="234124" h="65525">
                <a:moveTo>
                  <a:pt x="175905" y="22824"/>
                </a:moveTo>
                <a:lnTo>
                  <a:pt x="190222" y="25643"/>
                </a:lnTo>
                <a:lnTo>
                  <a:pt x="208685" y="25643"/>
                </a:lnTo>
                <a:lnTo>
                  <a:pt x="203361" y="23016"/>
                </a:lnTo>
                <a:lnTo>
                  <a:pt x="202621" y="22834"/>
                </a:lnTo>
                <a:lnTo>
                  <a:pt x="175984" y="22834"/>
                </a:lnTo>
                <a:close/>
              </a:path>
              <a:path w="234124" h="65525">
                <a:moveTo>
                  <a:pt x="175781" y="22800"/>
                </a:moveTo>
                <a:lnTo>
                  <a:pt x="175984" y="22834"/>
                </a:lnTo>
                <a:lnTo>
                  <a:pt x="175781" y="22800"/>
                </a:lnTo>
                <a:close/>
              </a:path>
              <a:path w="234124" h="65525">
                <a:moveTo>
                  <a:pt x="202483" y="22800"/>
                </a:moveTo>
                <a:lnTo>
                  <a:pt x="175781" y="22800"/>
                </a:lnTo>
                <a:lnTo>
                  <a:pt x="175984" y="22834"/>
                </a:lnTo>
                <a:lnTo>
                  <a:pt x="202621" y="22834"/>
                </a:lnTo>
                <a:lnTo>
                  <a:pt x="202483" y="22800"/>
                </a:lnTo>
                <a:close/>
              </a:path>
              <a:path w="234124" h="65525">
                <a:moveTo>
                  <a:pt x="176264" y="17136"/>
                </a:moveTo>
                <a:lnTo>
                  <a:pt x="132603" y="17136"/>
                </a:lnTo>
                <a:lnTo>
                  <a:pt x="152832" y="19985"/>
                </a:lnTo>
                <a:lnTo>
                  <a:pt x="175905" y="22824"/>
                </a:lnTo>
                <a:lnTo>
                  <a:pt x="202483" y="22800"/>
                </a:lnTo>
                <a:lnTo>
                  <a:pt x="191409" y="20079"/>
                </a:lnTo>
                <a:lnTo>
                  <a:pt x="176794" y="17201"/>
                </a:lnTo>
                <a:lnTo>
                  <a:pt x="176264" y="17136"/>
                </a:lnTo>
                <a:close/>
              </a:path>
              <a:path w="234124" h="65525">
                <a:moveTo>
                  <a:pt x="132662" y="17144"/>
                </a:moveTo>
                <a:close/>
              </a:path>
              <a:path w="234124" h="65525">
                <a:moveTo>
                  <a:pt x="107021" y="8620"/>
                </a:moveTo>
                <a:lnTo>
                  <a:pt x="46072" y="8620"/>
                </a:lnTo>
                <a:lnTo>
                  <a:pt x="77848" y="11464"/>
                </a:lnTo>
                <a:lnTo>
                  <a:pt x="106701" y="14307"/>
                </a:lnTo>
                <a:lnTo>
                  <a:pt x="132662" y="17144"/>
                </a:lnTo>
                <a:lnTo>
                  <a:pt x="176264" y="17136"/>
                </a:lnTo>
                <a:lnTo>
                  <a:pt x="153584" y="14344"/>
                </a:lnTo>
                <a:lnTo>
                  <a:pt x="133355" y="11498"/>
                </a:lnTo>
                <a:lnTo>
                  <a:pt x="107309" y="8649"/>
                </a:lnTo>
                <a:lnTo>
                  <a:pt x="107021" y="8620"/>
                </a:lnTo>
                <a:close/>
              </a:path>
              <a:path w="234124" h="65525">
                <a:moveTo>
                  <a:pt x="153602" y="14344"/>
                </a:moveTo>
                <a:close/>
              </a:path>
              <a:path w="234124" h="65525">
                <a:moveTo>
                  <a:pt x="106673" y="14304"/>
                </a:moveTo>
                <a:close/>
              </a:path>
              <a:path w="234124" h="65525">
                <a:moveTo>
                  <a:pt x="1591" y="0"/>
                </a:moveTo>
                <a:lnTo>
                  <a:pt x="202" y="1187"/>
                </a:lnTo>
                <a:lnTo>
                  <a:pt x="115" y="2755"/>
                </a:lnTo>
                <a:lnTo>
                  <a:pt x="0" y="4320"/>
                </a:lnTo>
                <a:lnTo>
                  <a:pt x="1215" y="5678"/>
                </a:lnTo>
                <a:lnTo>
                  <a:pt x="46130" y="8626"/>
                </a:lnTo>
                <a:lnTo>
                  <a:pt x="107021" y="8620"/>
                </a:lnTo>
                <a:lnTo>
                  <a:pt x="46564" y="2951"/>
                </a:lnTo>
                <a:lnTo>
                  <a:pt x="1591" y="0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7" name="object 37"/>
          <p:cNvSpPr/>
          <p:nvPr/>
        </p:nvSpPr>
        <p:spPr>
          <a:xfrm>
            <a:off x="836460" y="1430893"/>
            <a:ext cx="98222" cy="36981"/>
          </a:xfrm>
          <a:custGeom>
            <a:avLst/>
            <a:gdLst/>
            <a:ahLst/>
            <a:cxnLst/>
            <a:rect l="l" t="t" r="r" b="b"/>
            <a:pathLst>
              <a:path w="98222" h="36981">
                <a:moveTo>
                  <a:pt x="25988" y="0"/>
                </a:moveTo>
                <a:lnTo>
                  <a:pt x="0" y="22757"/>
                </a:lnTo>
                <a:lnTo>
                  <a:pt x="69340" y="36981"/>
                </a:lnTo>
                <a:lnTo>
                  <a:pt x="98222" y="11378"/>
                </a:lnTo>
                <a:lnTo>
                  <a:pt x="25988" y="0"/>
                </a:lnTo>
                <a:close/>
              </a:path>
            </a:pathLst>
          </a:custGeom>
          <a:solidFill>
            <a:srgbClr val="DFDFD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8" name="object 38"/>
          <p:cNvSpPr/>
          <p:nvPr/>
        </p:nvSpPr>
        <p:spPr>
          <a:xfrm>
            <a:off x="836460" y="1453651"/>
            <a:ext cx="69340" cy="34135"/>
          </a:xfrm>
          <a:custGeom>
            <a:avLst/>
            <a:gdLst/>
            <a:ahLst/>
            <a:cxnLst/>
            <a:rect l="l" t="t" r="r" b="b"/>
            <a:pathLst>
              <a:path w="69340" h="34135">
                <a:moveTo>
                  <a:pt x="0" y="0"/>
                </a:moveTo>
                <a:lnTo>
                  <a:pt x="0" y="19912"/>
                </a:lnTo>
                <a:lnTo>
                  <a:pt x="57783" y="34135"/>
                </a:lnTo>
                <a:lnTo>
                  <a:pt x="69340" y="34135"/>
                </a:lnTo>
                <a:lnTo>
                  <a:pt x="69340" y="14223"/>
                </a:lnTo>
                <a:lnTo>
                  <a:pt x="0" y="0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9" name="object 39"/>
          <p:cNvSpPr/>
          <p:nvPr/>
        </p:nvSpPr>
        <p:spPr>
          <a:xfrm>
            <a:off x="905801" y="1442272"/>
            <a:ext cx="89569" cy="45514"/>
          </a:xfrm>
          <a:custGeom>
            <a:avLst/>
            <a:gdLst/>
            <a:ahLst/>
            <a:cxnLst/>
            <a:rect l="l" t="t" r="r" b="b"/>
            <a:pathLst>
              <a:path w="89569" h="45514">
                <a:moveTo>
                  <a:pt x="28882" y="0"/>
                </a:moveTo>
                <a:lnTo>
                  <a:pt x="0" y="25602"/>
                </a:lnTo>
                <a:lnTo>
                  <a:pt x="0" y="45514"/>
                </a:lnTo>
                <a:lnTo>
                  <a:pt x="11196" y="45514"/>
                </a:lnTo>
                <a:lnTo>
                  <a:pt x="89569" y="25602"/>
                </a:lnTo>
                <a:lnTo>
                  <a:pt x="89569" y="8535"/>
                </a:lnTo>
                <a:lnTo>
                  <a:pt x="28882" y="0"/>
                </a:lnTo>
                <a:close/>
              </a:path>
            </a:pathLst>
          </a:custGeom>
          <a:solidFill>
            <a:srgbClr val="9F9F9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0" name="object 40"/>
          <p:cNvSpPr/>
          <p:nvPr/>
        </p:nvSpPr>
        <p:spPr>
          <a:xfrm>
            <a:off x="862448" y="1430893"/>
            <a:ext cx="132921" cy="17068"/>
          </a:xfrm>
          <a:custGeom>
            <a:avLst/>
            <a:gdLst/>
            <a:ahLst/>
            <a:cxnLst/>
            <a:rect l="l" t="t" r="r" b="b"/>
            <a:pathLst>
              <a:path w="132921" h="17068">
                <a:moveTo>
                  <a:pt x="0" y="0"/>
                </a:moveTo>
                <a:lnTo>
                  <a:pt x="72234" y="11378"/>
                </a:lnTo>
                <a:lnTo>
                  <a:pt x="132921" y="17068"/>
                </a:lnTo>
                <a:lnTo>
                  <a:pt x="66446" y="2846"/>
                </a:lnTo>
                <a:lnTo>
                  <a:pt x="0" y="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1" name="object 41"/>
          <p:cNvSpPr/>
          <p:nvPr/>
        </p:nvSpPr>
        <p:spPr>
          <a:xfrm>
            <a:off x="834840" y="1454926"/>
            <a:ext cx="72552" cy="20207"/>
          </a:xfrm>
          <a:custGeom>
            <a:avLst/>
            <a:gdLst/>
            <a:ahLst/>
            <a:cxnLst/>
            <a:rect l="l" t="t" r="r" b="b"/>
            <a:pathLst>
              <a:path w="72552" h="20207">
                <a:moveTo>
                  <a:pt x="1186" y="0"/>
                </a:moveTo>
                <a:lnTo>
                  <a:pt x="405" y="462"/>
                </a:lnTo>
                <a:lnTo>
                  <a:pt x="0" y="1985"/>
                </a:lnTo>
                <a:lnTo>
                  <a:pt x="491" y="2758"/>
                </a:lnTo>
                <a:lnTo>
                  <a:pt x="71366" y="20207"/>
                </a:lnTo>
                <a:lnTo>
                  <a:pt x="72147" y="19744"/>
                </a:lnTo>
                <a:lnTo>
                  <a:pt x="72552" y="18219"/>
                </a:lnTo>
                <a:lnTo>
                  <a:pt x="72060" y="17447"/>
                </a:lnTo>
                <a:lnTo>
                  <a:pt x="1186" y="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2" name="object 42"/>
          <p:cNvSpPr/>
          <p:nvPr/>
        </p:nvSpPr>
        <p:spPr>
          <a:xfrm>
            <a:off x="904180" y="1446379"/>
            <a:ext cx="32123" cy="28766"/>
          </a:xfrm>
          <a:custGeom>
            <a:avLst/>
            <a:gdLst/>
            <a:ahLst/>
            <a:cxnLst/>
            <a:rect l="l" t="t" r="r" b="b"/>
            <a:pathLst>
              <a:path w="32123" h="28766">
                <a:moveTo>
                  <a:pt x="30126" y="0"/>
                </a:moveTo>
                <a:lnTo>
                  <a:pt x="29547" y="525"/>
                </a:lnTo>
                <a:lnTo>
                  <a:pt x="636" y="26126"/>
                </a:lnTo>
                <a:lnTo>
                  <a:pt x="57" y="26652"/>
                </a:lnTo>
                <a:lnTo>
                  <a:pt x="0" y="27551"/>
                </a:lnTo>
                <a:lnTo>
                  <a:pt x="549" y="28135"/>
                </a:lnTo>
                <a:lnTo>
                  <a:pt x="1070" y="28719"/>
                </a:lnTo>
                <a:lnTo>
                  <a:pt x="1996" y="28766"/>
                </a:lnTo>
                <a:lnTo>
                  <a:pt x="2575" y="28241"/>
                </a:lnTo>
                <a:lnTo>
                  <a:pt x="31457" y="2638"/>
                </a:lnTo>
                <a:lnTo>
                  <a:pt x="32065" y="2113"/>
                </a:lnTo>
                <a:lnTo>
                  <a:pt x="32123" y="1215"/>
                </a:lnTo>
                <a:lnTo>
                  <a:pt x="31573" y="630"/>
                </a:lnTo>
                <a:lnTo>
                  <a:pt x="31052" y="48"/>
                </a:lnTo>
                <a:lnTo>
                  <a:pt x="30126" y="0"/>
                </a:lnTo>
                <a:close/>
              </a:path>
            </a:pathLst>
          </a:custGeom>
          <a:solidFill>
            <a:srgbClr val="5F5F5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3" name="object 43"/>
          <p:cNvSpPr/>
          <p:nvPr/>
        </p:nvSpPr>
        <p:spPr>
          <a:xfrm>
            <a:off x="936043" y="1446467"/>
            <a:ext cx="60831" cy="8677"/>
          </a:xfrm>
          <a:custGeom>
            <a:avLst/>
            <a:gdLst/>
            <a:ahLst/>
            <a:cxnLst/>
            <a:rect l="l" t="t" r="r" b="b"/>
            <a:pathLst>
              <a:path w="60831" h="8677">
                <a:moveTo>
                  <a:pt x="868" y="0"/>
                </a:moveTo>
                <a:lnTo>
                  <a:pt x="173" y="570"/>
                </a:lnTo>
                <a:lnTo>
                  <a:pt x="0" y="2133"/>
                </a:lnTo>
                <a:lnTo>
                  <a:pt x="578" y="2831"/>
                </a:lnTo>
                <a:lnTo>
                  <a:pt x="59963" y="8677"/>
                </a:lnTo>
                <a:lnTo>
                  <a:pt x="60658" y="8106"/>
                </a:lnTo>
                <a:lnTo>
                  <a:pt x="60831" y="6544"/>
                </a:lnTo>
                <a:lnTo>
                  <a:pt x="60253" y="5845"/>
                </a:lnTo>
                <a:lnTo>
                  <a:pt x="868" y="0"/>
                </a:lnTo>
                <a:close/>
              </a:path>
            </a:pathLst>
          </a:custGeom>
          <a:solidFill>
            <a:srgbClr val="5F5F5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4" name="object 44"/>
          <p:cNvSpPr/>
          <p:nvPr/>
        </p:nvSpPr>
        <p:spPr>
          <a:xfrm>
            <a:off x="793108" y="1291506"/>
            <a:ext cx="138680" cy="125164"/>
          </a:xfrm>
          <a:custGeom>
            <a:avLst/>
            <a:gdLst/>
            <a:ahLst/>
            <a:cxnLst/>
            <a:rect l="l" t="t" r="r" b="b"/>
            <a:pathLst>
              <a:path w="138680" h="125164">
                <a:moveTo>
                  <a:pt x="138680" y="0"/>
                </a:moveTo>
                <a:lnTo>
                  <a:pt x="0" y="62583"/>
                </a:lnTo>
                <a:lnTo>
                  <a:pt x="0" y="125164"/>
                </a:lnTo>
                <a:lnTo>
                  <a:pt x="138680" y="51204"/>
                </a:lnTo>
                <a:lnTo>
                  <a:pt x="138680" y="0"/>
                </a:lnTo>
                <a:close/>
              </a:path>
            </a:pathLst>
          </a:custGeom>
          <a:solidFill>
            <a:srgbClr val="5F5F5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5" name="object 45"/>
          <p:cNvSpPr/>
          <p:nvPr/>
        </p:nvSpPr>
        <p:spPr>
          <a:xfrm>
            <a:off x="793108" y="1172019"/>
            <a:ext cx="141574" cy="187759"/>
          </a:xfrm>
          <a:custGeom>
            <a:avLst/>
            <a:gdLst/>
            <a:ahLst/>
            <a:cxnLst/>
            <a:rect l="l" t="t" r="r" b="b"/>
            <a:pathLst>
              <a:path w="141574" h="187759">
                <a:moveTo>
                  <a:pt x="141574" y="0"/>
                </a:moveTo>
                <a:lnTo>
                  <a:pt x="0" y="39837"/>
                </a:lnTo>
                <a:lnTo>
                  <a:pt x="0" y="187759"/>
                </a:lnTo>
                <a:lnTo>
                  <a:pt x="141574" y="122332"/>
                </a:lnTo>
                <a:lnTo>
                  <a:pt x="141574" y="0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6" name="object 46"/>
          <p:cNvSpPr/>
          <p:nvPr/>
        </p:nvSpPr>
        <p:spPr>
          <a:xfrm>
            <a:off x="408842" y="836362"/>
            <a:ext cx="349595" cy="287312"/>
          </a:xfrm>
          <a:custGeom>
            <a:avLst/>
            <a:gdLst/>
            <a:ahLst/>
            <a:cxnLst/>
            <a:rect l="l" t="t" r="r" b="b"/>
            <a:pathLst>
              <a:path w="349595" h="287312">
                <a:moveTo>
                  <a:pt x="349595" y="0"/>
                </a:moveTo>
                <a:lnTo>
                  <a:pt x="11547" y="0"/>
                </a:lnTo>
                <a:lnTo>
                  <a:pt x="0" y="270241"/>
                </a:lnTo>
                <a:lnTo>
                  <a:pt x="335154" y="287312"/>
                </a:lnTo>
                <a:lnTo>
                  <a:pt x="349595" y="0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7" name="object 47"/>
          <p:cNvSpPr/>
          <p:nvPr/>
        </p:nvSpPr>
        <p:spPr>
          <a:xfrm>
            <a:off x="177704" y="1317110"/>
            <a:ext cx="655862" cy="130851"/>
          </a:xfrm>
          <a:custGeom>
            <a:avLst/>
            <a:gdLst/>
            <a:ahLst/>
            <a:cxnLst/>
            <a:rect l="l" t="t" r="r" b="b"/>
            <a:pathLst>
              <a:path w="655862" h="130851">
                <a:moveTo>
                  <a:pt x="106901" y="0"/>
                </a:moveTo>
                <a:lnTo>
                  <a:pt x="43337" y="48358"/>
                </a:lnTo>
                <a:lnTo>
                  <a:pt x="0" y="65424"/>
                </a:lnTo>
                <a:lnTo>
                  <a:pt x="577840" y="130851"/>
                </a:lnTo>
                <a:lnTo>
                  <a:pt x="615404" y="102404"/>
                </a:lnTo>
                <a:lnTo>
                  <a:pt x="655862" y="54048"/>
                </a:lnTo>
                <a:lnTo>
                  <a:pt x="106901" y="0"/>
                </a:lnTo>
                <a:close/>
              </a:path>
            </a:pathLst>
          </a:custGeom>
          <a:solidFill>
            <a:srgbClr val="DFDFD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8" name="object 48"/>
          <p:cNvSpPr/>
          <p:nvPr/>
        </p:nvSpPr>
        <p:spPr>
          <a:xfrm>
            <a:off x="791487" y="1227317"/>
            <a:ext cx="141950" cy="54417"/>
          </a:xfrm>
          <a:custGeom>
            <a:avLst/>
            <a:gdLst/>
            <a:ahLst/>
            <a:cxnLst/>
            <a:rect l="l" t="t" r="r" b="b"/>
            <a:pathLst>
              <a:path w="141950" h="54417">
                <a:moveTo>
                  <a:pt x="140532" y="0"/>
                </a:moveTo>
                <a:lnTo>
                  <a:pt x="139809" y="275"/>
                </a:lnTo>
                <a:lnTo>
                  <a:pt x="376" y="51755"/>
                </a:lnTo>
                <a:lnTo>
                  <a:pt x="0" y="52573"/>
                </a:lnTo>
                <a:lnTo>
                  <a:pt x="260" y="53309"/>
                </a:lnTo>
                <a:lnTo>
                  <a:pt x="549" y="54045"/>
                </a:lnTo>
                <a:lnTo>
                  <a:pt x="1389" y="54417"/>
                </a:lnTo>
                <a:lnTo>
                  <a:pt x="140822" y="2939"/>
                </a:lnTo>
                <a:lnTo>
                  <a:pt x="141545" y="2664"/>
                </a:lnTo>
                <a:lnTo>
                  <a:pt x="141950" y="1843"/>
                </a:lnTo>
                <a:lnTo>
                  <a:pt x="141372" y="372"/>
                </a:lnTo>
                <a:lnTo>
                  <a:pt x="140532" y="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9" name="object 49"/>
          <p:cNvSpPr/>
          <p:nvPr/>
        </p:nvSpPr>
        <p:spPr>
          <a:xfrm>
            <a:off x="814581" y="1241537"/>
            <a:ext cx="118856" cy="48739"/>
          </a:xfrm>
          <a:custGeom>
            <a:avLst/>
            <a:gdLst/>
            <a:ahLst/>
            <a:cxnLst/>
            <a:rect l="l" t="t" r="r" b="b"/>
            <a:pathLst>
              <a:path w="118856" h="48739">
                <a:moveTo>
                  <a:pt x="117409" y="0"/>
                </a:moveTo>
                <a:lnTo>
                  <a:pt x="1099" y="45805"/>
                </a:lnTo>
                <a:lnTo>
                  <a:pt x="376" y="46097"/>
                </a:lnTo>
                <a:lnTo>
                  <a:pt x="0" y="46924"/>
                </a:lnTo>
                <a:lnTo>
                  <a:pt x="289" y="47654"/>
                </a:lnTo>
                <a:lnTo>
                  <a:pt x="607" y="48384"/>
                </a:lnTo>
                <a:lnTo>
                  <a:pt x="1447" y="48739"/>
                </a:lnTo>
                <a:lnTo>
                  <a:pt x="2170" y="48446"/>
                </a:lnTo>
                <a:lnTo>
                  <a:pt x="118480" y="2641"/>
                </a:lnTo>
                <a:lnTo>
                  <a:pt x="118856" y="1812"/>
                </a:lnTo>
                <a:lnTo>
                  <a:pt x="118538" y="1082"/>
                </a:lnTo>
                <a:lnTo>
                  <a:pt x="118249" y="355"/>
                </a:lnTo>
                <a:lnTo>
                  <a:pt x="117409" y="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0" name="object 50"/>
          <p:cNvSpPr/>
          <p:nvPr/>
        </p:nvSpPr>
        <p:spPr>
          <a:xfrm>
            <a:off x="814581" y="1255759"/>
            <a:ext cx="118856" cy="48739"/>
          </a:xfrm>
          <a:custGeom>
            <a:avLst/>
            <a:gdLst/>
            <a:ahLst/>
            <a:cxnLst/>
            <a:rect l="l" t="t" r="r" b="b"/>
            <a:pathLst>
              <a:path w="118856" h="48739">
                <a:moveTo>
                  <a:pt x="117409" y="0"/>
                </a:moveTo>
                <a:lnTo>
                  <a:pt x="116686" y="292"/>
                </a:lnTo>
                <a:lnTo>
                  <a:pt x="1099" y="45805"/>
                </a:lnTo>
                <a:lnTo>
                  <a:pt x="376" y="46097"/>
                </a:lnTo>
                <a:lnTo>
                  <a:pt x="0" y="46924"/>
                </a:lnTo>
                <a:lnTo>
                  <a:pt x="289" y="47654"/>
                </a:lnTo>
                <a:lnTo>
                  <a:pt x="607" y="48384"/>
                </a:lnTo>
                <a:lnTo>
                  <a:pt x="1447" y="48739"/>
                </a:lnTo>
                <a:lnTo>
                  <a:pt x="2170" y="48446"/>
                </a:lnTo>
                <a:lnTo>
                  <a:pt x="117757" y="2934"/>
                </a:lnTo>
                <a:lnTo>
                  <a:pt x="118480" y="2641"/>
                </a:lnTo>
                <a:lnTo>
                  <a:pt x="118856" y="1815"/>
                </a:lnTo>
                <a:lnTo>
                  <a:pt x="118538" y="1085"/>
                </a:lnTo>
                <a:lnTo>
                  <a:pt x="118249" y="355"/>
                </a:lnTo>
                <a:lnTo>
                  <a:pt x="117409" y="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1" name="object 51"/>
          <p:cNvSpPr/>
          <p:nvPr/>
        </p:nvSpPr>
        <p:spPr>
          <a:xfrm>
            <a:off x="814581" y="1269978"/>
            <a:ext cx="118856" cy="51591"/>
          </a:xfrm>
          <a:custGeom>
            <a:avLst/>
            <a:gdLst/>
            <a:ahLst/>
            <a:cxnLst/>
            <a:rect l="l" t="t" r="r" b="b"/>
            <a:pathLst>
              <a:path w="118856" h="51591">
                <a:moveTo>
                  <a:pt x="117380" y="0"/>
                </a:moveTo>
                <a:lnTo>
                  <a:pt x="347" y="48972"/>
                </a:lnTo>
                <a:lnTo>
                  <a:pt x="0" y="49807"/>
                </a:lnTo>
                <a:lnTo>
                  <a:pt x="636" y="51253"/>
                </a:lnTo>
                <a:lnTo>
                  <a:pt x="1475" y="51591"/>
                </a:lnTo>
                <a:lnTo>
                  <a:pt x="118509" y="2618"/>
                </a:lnTo>
                <a:lnTo>
                  <a:pt x="118856" y="1783"/>
                </a:lnTo>
                <a:lnTo>
                  <a:pt x="118220" y="338"/>
                </a:lnTo>
                <a:lnTo>
                  <a:pt x="117380" y="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2" name="object 52"/>
          <p:cNvSpPr/>
          <p:nvPr/>
        </p:nvSpPr>
        <p:spPr>
          <a:xfrm>
            <a:off x="814581" y="1281354"/>
            <a:ext cx="118856" cy="54443"/>
          </a:xfrm>
          <a:custGeom>
            <a:avLst/>
            <a:gdLst/>
            <a:ahLst/>
            <a:cxnLst/>
            <a:rect l="l" t="t" r="r" b="b"/>
            <a:pathLst>
              <a:path w="118856" h="54443">
                <a:moveTo>
                  <a:pt x="117351" y="0"/>
                </a:moveTo>
                <a:lnTo>
                  <a:pt x="318" y="51846"/>
                </a:lnTo>
                <a:lnTo>
                  <a:pt x="0" y="52690"/>
                </a:lnTo>
                <a:lnTo>
                  <a:pt x="318" y="53406"/>
                </a:lnTo>
                <a:lnTo>
                  <a:pt x="665" y="54122"/>
                </a:lnTo>
                <a:lnTo>
                  <a:pt x="1504" y="54443"/>
                </a:lnTo>
                <a:lnTo>
                  <a:pt x="2228" y="54119"/>
                </a:lnTo>
                <a:lnTo>
                  <a:pt x="118538" y="2593"/>
                </a:lnTo>
                <a:lnTo>
                  <a:pt x="118856" y="1752"/>
                </a:lnTo>
                <a:lnTo>
                  <a:pt x="118538" y="1033"/>
                </a:lnTo>
                <a:lnTo>
                  <a:pt x="118191" y="318"/>
                </a:lnTo>
                <a:lnTo>
                  <a:pt x="117351" y="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3" name="object 53"/>
          <p:cNvSpPr/>
          <p:nvPr/>
        </p:nvSpPr>
        <p:spPr>
          <a:xfrm>
            <a:off x="814610" y="1213101"/>
            <a:ext cx="118798" cy="43027"/>
          </a:xfrm>
          <a:custGeom>
            <a:avLst/>
            <a:gdLst/>
            <a:ahLst/>
            <a:cxnLst/>
            <a:rect l="l" t="t" r="r" b="b"/>
            <a:pathLst>
              <a:path w="118798" h="43027">
                <a:moveTo>
                  <a:pt x="117467" y="0"/>
                </a:moveTo>
                <a:lnTo>
                  <a:pt x="376" y="40342"/>
                </a:lnTo>
                <a:lnTo>
                  <a:pt x="0" y="41155"/>
                </a:lnTo>
                <a:lnTo>
                  <a:pt x="520" y="42638"/>
                </a:lnTo>
                <a:lnTo>
                  <a:pt x="1331" y="43027"/>
                </a:lnTo>
                <a:lnTo>
                  <a:pt x="118422" y="2684"/>
                </a:lnTo>
                <a:lnTo>
                  <a:pt x="118798" y="1871"/>
                </a:lnTo>
                <a:lnTo>
                  <a:pt x="118277" y="389"/>
                </a:lnTo>
                <a:lnTo>
                  <a:pt x="117467" y="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4" name="object 54"/>
          <p:cNvSpPr/>
          <p:nvPr/>
        </p:nvSpPr>
        <p:spPr>
          <a:xfrm>
            <a:off x="814610" y="1198890"/>
            <a:ext cx="118798" cy="37312"/>
          </a:xfrm>
          <a:custGeom>
            <a:avLst/>
            <a:gdLst/>
            <a:ahLst/>
            <a:cxnLst/>
            <a:rect l="l" t="t" r="r" b="b"/>
            <a:pathLst>
              <a:path w="118798" h="37312">
                <a:moveTo>
                  <a:pt x="117525" y="0"/>
                </a:moveTo>
                <a:lnTo>
                  <a:pt x="434" y="34588"/>
                </a:lnTo>
                <a:lnTo>
                  <a:pt x="0" y="35380"/>
                </a:lnTo>
                <a:lnTo>
                  <a:pt x="463" y="36886"/>
                </a:lnTo>
                <a:lnTo>
                  <a:pt x="1273" y="37312"/>
                </a:lnTo>
                <a:lnTo>
                  <a:pt x="118364" y="2726"/>
                </a:lnTo>
                <a:lnTo>
                  <a:pt x="118798" y="1931"/>
                </a:lnTo>
                <a:lnTo>
                  <a:pt x="118567" y="1192"/>
                </a:lnTo>
                <a:lnTo>
                  <a:pt x="118335" y="426"/>
                </a:lnTo>
                <a:lnTo>
                  <a:pt x="117525" y="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5" name="object 55"/>
          <p:cNvSpPr/>
          <p:nvPr/>
        </p:nvSpPr>
        <p:spPr>
          <a:xfrm>
            <a:off x="814610" y="1181819"/>
            <a:ext cx="118798" cy="37315"/>
          </a:xfrm>
          <a:custGeom>
            <a:avLst/>
            <a:gdLst/>
            <a:ahLst/>
            <a:cxnLst/>
            <a:rect l="l" t="t" r="r" b="b"/>
            <a:pathLst>
              <a:path w="118798" h="37315">
                <a:moveTo>
                  <a:pt x="117525" y="0"/>
                </a:moveTo>
                <a:lnTo>
                  <a:pt x="434" y="34591"/>
                </a:lnTo>
                <a:lnTo>
                  <a:pt x="0" y="35383"/>
                </a:lnTo>
                <a:lnTo>
                  <a:pt x="463" y="36888"/>
                </a:lnTo>
                <a:lnTo>
                  <a:pt x="1273" y="37315"/>
                </a:lnTo>
                <a:lnTo>
                  <a:pt x="118364" y="2726"/>
                </a:lnTo>
                <a:lnTo>
                  <a:pt x="118798" y="1931"/>
                </a:lnTo>
                <a:lnTo>
                  <a:pt x="118567" y="1192"/>
                </a:lnTo>
                <a:lnTo>
                  <a:pt x="118335" y="426"/>
                </a:lnTo>
                <a:lnTo>
                  <a:pt x="117525" y="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6" name="object 56"/>
          <p:cNvSpPr/>
          <p:nvPr/>
        </p:nvSpPr>
        <p:spPr>
          <a:xfrm>
            <a:off x="814784" y="1204747"/>
            <a:ext cx="2894" cy="145073"/>
          </a:xfrm>
          <a:custGeom>
            <a:avLst/>
            <a:gdLst/>
            <a:ahLst/>
            <a:cxnLst/>
            <a:rect l="l" t="t" r="r" b="b"/>
            <a:pathLst>
              <a:path w="2894" h="145073">
                <a:moveTo>
                  <a:pt x="2228" y="0"/>
                </a:moveTo>
                <a:lnTo>
                  <a:pt x="636" y="0"/>
                </a:lnTo>
                <a:lnTo>
                  <a:pt x="0" y="636"/>
                </a:lnTo>
                <a:lnTo>
                  <a:pt x="0" y="144437"/>
                </a:lnTo>
                <a:lnTo>
                  <a:pt x="636" y="145073"/>
                </a:lnTo>
                <a:lnTo>
                  <a:pt x="2228" y="145073"/>
                </a:lnTo>
                <a:lnTo>
                  <a:pt x="2894" y="144437"/>
                </a:lnTo>
                <a:lnTo>
                  <a:pt x="2894" y="636"/>
                </a:lnTo>
                <a:lnTo>
                  <a:pt x="2228" y="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7" name="object 57"/>
          <p:cNvSpPr/>
          <p:nvPr/>
        </p:nvSpPr>
        <p:spPr>
          <a:xfrm>
            <a:off x="359725" y="770946"/>
            <a:ext cx="462265" cy="421012"/>
          </a:xfrm>
          <a:custGeom>
            <a:avLst/>
            <a:gdLst/>
            <a:ahLst/>
            <a:cxnLst/>
            <a:rect l="l" t="t" r="r" b="b"/>
            <a:pathLst>
              <a:path w="462265" h="421012">
                <a:moveTo>
                  <a:pt x="297596" y="0"/>
                </a:moveTo>
                <a:lnTo>
                  <a:pt x="130004" y="0"/>
                </a:lnTo>
                <a:lnTo>
                  <a:pt x="75134" y="5680"/>
                </a:lnTo>
                <a:lnTo>
                  <a:pt x="37561" y="5680"/>
                </a:lnTo>
                <a:lnTo>
                  <a:pt x="20226" y="19911"/>
                </a:lnTo>
                <a:lnTo>
                  <a:pt x="0" y="381161"/>
                </a:lnTo>
                <a:lnTo>
                  <a:pt x="5779" y="392551"/>
                </a:lnTo>
                <a:lnTo>
                  <a:pt x="141580" y="401072"/>
                </a:lnTo>
                <a:lnTo>
                  <a:pt x="288914" y="412463"/>
                </a:lnTo>
                <a:lnTo>
                  <a:pt x="436277" y="421012"/>
                </a:lnTo>
                <a:lnTo>
                  <a:pt x="442065" y="418144"/>
                </a:lnTo>
                <a:lnTo>
                  <a:pt x="444930" y="412463"/>
                </a:lnTo>
                <a:lnTo>
                  <a:pt x="462265" y="17071"/>
                </a:lnTo>
                <a:lnTo>
                  <a:pt x="462265" y="14230"/>
                </a:lnTo>
                <a:lnTo>
                  <a:pt x="459400" y="11361"/>
                </a:lnTo>
                <a:lnTo>
                  <a:pt x="456506" y="8521"/>
                </a:lnTo>
                <a:lnTo>
                  <a:pt x="453612" y="8521"/>
                </a:lnTo>
                <a:lnTo>
                  <a:pt x="436277" y="5681"/>
                </a:lnTo>
                <a:lnTo>
                  <a:pt x="297596" y="0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8" name="object 58"/>
          <p:cNvSpPr/>
          <p:nvPr/>
        </p:nvSpPr>
        <p:spPr>
          <a:xfrm>
            <a:off x="810443" y="779468"/>
            <a:ext cx="11547" cy="8549"/>
          </a:xfrm>
          <a:custGeom>
            <a:avLst/>
            <a:gdLst/>
            <a:ahLst/>
            <a:cxnLst/>
            <a:rect l="l" t="t" r="r" b="b"/>
            <a:pathLst>
              <a:path w="11547" h="8549">
                <a:moveTo>
                  <a:pt x="6395" y="0"/>
                </a:moveTo>
                <a:lnTo>
                  <a:pt x="0" y="0"/>
                </a:lnTo>
                <a:lnTo>
                  <a:pt x="0" y="8549"/>
                </a:lnTo>
                <a:lnTo>
                  <a:pt x="11547" y="8549"/>
                </a:lnTo>
                <a:lnTo>
                  <a:pt x="11547" y="3834"/>
                </a:lnTo>
                <a:lnTo>
                  <a:pt x="6395" y="0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9" name="object 59"/>
          <p:cNvSpPr/>
          <p:nvPr/>
        </p:nvSpPr>
        <p:spPr>
          <a:xfrm>
            <a:off x="380562" y="776627"/>
            <a:ext cx="22492" cy="18491"/>
          </a:xfrm>
          <a:custGeom>
            <a:avLst/>
            <a:gdLst/>
            <a:ahLst/>
            <a:cxnLst/>
            <a:rect l="l" t="t" r="r" b="b"/>
            <a:pathLst>
              <a:path w="22492" h="18491">
                <a:moveTo>
                  <a:pt x="22492" y="0"/>
                </a:moveTo>
                <a:lnTo>
                  <a:pt x="8047" y="4060"/>
                </a:lnTo>
                <a:lnTo>
                  <a:pt x="0" y="14250"/>
                </a:lnTo>
                <a:lnTo>
                  <a:pt x="22492" y="18491"/>
                </a:lnTo>
                <a:lnTo>
                  <a:pt x="22492" y="0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0" name="object 60"/>
          <p:cNvSpPr/>
          <p:nvPr/>
        </p:nvSpPr>
        <p:spPr>
          <a:xfrm>
            <a:off x="359696" y="1150630"/>
            <a:ext cx="10140" cy="12867"/>
          </a:xfrm>
          <a:custGeom>
            <a:avLst/>
            <a:gdLst/>
            <a:ahLst/>
            <a:cxnLst/>
            <a:rect l="l" t="t" r="r" b="b"/>
            <a:pathLst>
              <a:path w="10140" h="12867">
                <a:moveTo>
                  <a:pt x="28" y="0"/>
                </a:moveTo>
                <a:lnTo>
                  <a:pt x="0" y="7072"/>
                </a:lnTo>
                <a:lnTo>
                  <a:pt x="4497" y="12810"/>
                </a:lnTo>
                <a:lnTo>
                  <a:pt x="10076" y="12867"/>
                </a:lnTo>
                <a:lnTo>
                  <a:pt x="10140" y="56"/>
                </a:lnTo>
                <a:lnTo>
                  <a:pt x="28" y="0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1" name="object 61"/>
          <p:cNvSpPr/>
          <p:nvPr/>
        </p:nvSpPr>
        <p:spPr>
          <a:xfrm>
            <a:off x="423283" y="836362"/>
            <a:ext cx="335154" cy="0"/>
          </a:xfrm>
          <a:custGeom>
            <a:avLst/>
            <a:gdLst/>
            <a:ahLst/>
            <a:cxnLst/>
            <a:rect l="l" t="t" r="r" b="b"/>
            <a:pathLst>
              <a:path w="335154" h="0">
                <a:moveTo>
                  <a:pt x="0" y="0"/>
                </a:moveTo>
                <a:lnTo>
                  <a:pt x="335154" y="0"/>
                </a:lnTo>
              </a:path>
            </a:pathLst>
          </a:custGeom>
          <a:ln w="1270">
            <a:solidFill>
              <a:srgbClr val="80808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2" name="object 62"/>
          <p:cNvSpPr/>
          <p:nvPr/>
        </p:nvSpPr>
        <p:spPr>
          <a:xfrm>
            <a:off x="738209" y="836362"/>
            <a:ext cx="20229" cy="287312"/>
          </a:xfrm>
          <a:custGeom>
            <a:avLst/>
            <a:gdLst/>
            <a:ahLst/>
            <a:cxnLst/>
            <a:rect l="l" t="t" r="r" b="b"/>
            <a:pathLst>
              <a:path w="20229" h="287312">
                <a:moveTo>
                  <a:pt x="20229" y="0"/>
                </a:moveTo>
                <a:lnTo>
                  <a:pt x="14441" y="5680"/>
                </a:lnTo>
                <a:lnTo>
                  <a:pt x="0" y="278791"/>
                </a:lnTo>
                <a:lnTo>
                  <a:pt x="5788" y="287312"/>
                </a:lnTo>
                <a:lnTo>
                  <a:pt x="14441" y="156452"/>
                </a:lnTo>
                <a:lnTo>
                  <a:pt x="2022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3" name="object 63"/>
          <p:cNvSpPr/>
          <p:nvPr/>
        </p:nvSpPr>
        <p:spPr>
          <a:xfrm>
            <a:off x="408842" y="1098082"/>
            <a:ext cx="335154" cy="25592"/>
          </a:xfrm>
          <a:custGeom>
            <a:avLst/>
            <a:gdLst/>
            <a:ahLst/>
            <a:cxnLst/>
            <a:rect l="l" t="t" r="r" b="b"/>
            <a:pathLst>
              <a:path w="335154" h="25592">
                <a:moveTo>
                  <a:pt x="5788" y="0"/>
                </a:moveTo>
                <a:lnTo>
                  <a:pt x="0" y="8521"/>
                </a:lnTo>
                <a:lnTo>
                  <a:pt x="335154" y="25592"/>
                </a:lnTo>
                <a:lnTo>
                  <a:pt x="329366" y="17071"/>
                </a:lnTo>
                <a:lnTo>
                  <a:pt x="5788" y="0"/>
                </a:lnTo>
                <a:close/>
              </a:path>
            </a:pathLst>
          </a:custGeom>
          <a:solidFill>
            <a:srgbClr val="DFDFD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4" name="object 64"/>
          <p:cNvSpPr/>
          <p:nvPr/>
        </p:nvSpPr>
        <p:spPr>
          <a:xfrm>
            <a:off x="408842" y="836362"/>
            <a:ext cx="20229" cy="270241"/>
          </a:xfrm>
          <a:custGeom>
            <a:avLst/>
            <a:gdLst/>
            <a:ahLst/>
            <a:cxnLst/>
            <a:rect l="l" t="t" r="r" b="b"/>
            <a:pathLst>
              <a:path w="20229" h="270241">
                <a:moveTo>
                  <a:pt x="14441" y="0"/>
                </a:moveTo>
                <a:lnTo>
                  <a:pt x="0" y="270241"/>
                </a:lnTo>
                <a:lnTo>
                  <a:pt x="5788" y="261719"/>
                </a:lnTo>
                <a:lnTo>
                  <a:pt x="20229" y="5680"/>
                </a:lnTo>
                <a:lnTo>
                  <a:pt x="14441" y="0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5" name="object 65"/>
          <p:cNvSpPr/>
          <p:nvPr/>
        </p:nvSpPr>
        <p:spPr>
          <a:xfrm>
            <a:off x="414630" y="842043"/>
            <a:ext cx="335154" cy="273110"/>
          </a:xfrm>
          <a:custGeom>
            <a:avLst/>
            <a:gdLst/>
            <a:ahLst/>
            <a:cxnLst/>
            <a:rect l="l" t="t" r="r" b="b"/>
            <a:pathLst>
              <a:path w="335154" h="273110">
                <a:moveTo>
                  <a:pt x="335154" y="0"/>
                </a:moveTo>
                <a:lnTo>
                  <a:pt x="14441" y="0"/>
                </a:lnTo>
                <a:lnTo>
                  <a:pt x="0" y="256038"/>
                </a:lnTo>
                <a:lnTo>
                  <a:pt x="323578" y="273110"/>
                </a:lnTo>
                <a:lnTo>
                  <a:pt x="33515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6" name="object 66"/>
          <p:cNvSpPr/>
          <p:nvPr/>
        </p:nvSpPr>
        <p:spPr>
          <a:xfrm>
            <a:off x="426177" y="853433"/>
            <a:ext cx="314925" cy="250329"/>
          </a:xfrm>
          <a:custGeom>
            <a:avLst/>
            <a:gdLst/>
            <a:ahLst/>
            <a:cxnLst/>
            <a:rect l="l" t="t" r="r" b="b"/>
            <a:pathLst>
              <a:path w="314925" h="250329">
                <a:moveTo>
                  <a:pt x="314925" y="0"/>
                </a:moveTo>
                <a:lnTo>
                  <a:pt x="11547" y="0"/>
                </a:lnTo>
                <a:lnTo>
                  <a:pt x="0" y="238939"/>
                </a:lnTo>
                <a:lnTo>
                  <a:pt x="300484" y="250329"/>
                </a:lnTo>
                <a:lnTo>
                  <a:pt x="314925" y="0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7" name="object 67"/>
          <p:cNvSpPr/>
          <p:nvPr/>
        </p:nvSpPr>
        <p:spPr>
          <a:xfrm>
            <a:off x="431965" y="867664"/>
            <a:ext cx="294696" cy="227577"/>
          </a:xfrm>
          <a:custGeom>
            <a:avLst/>
            <a:gdLst/>
            <a:ahLst/>
            <a:cxnLst/>
            <a:rect l="l" t="t" r="r" b="b"/>
            <a:pathLst>
              <a:path w="294696" h="227577">
                <a:moveTo>
                  <a:pt x="294696" y="0"/>
                </a:moveTo>
                <a:lnTo>
                  <a:pt x="11547" y="0"/>
                </a:lnTo>
                <a:lnTo>
                  <a:pt x="0" y="216187"/>
                </a:lnTo>
                <a:lnTo>
                  <a:pt x="283149" y="227577"/>
                </a:lnTo>
                <a:lnTo>
                  <a:pt x="294696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8" name="object 68"/>
          <p:cNvSpPr/>
          <p:nvPr/>
        </p:nvSpPr>
        <p:spPr>
          <a:xfrm>
            <a:off x="729556" y="1157809"/>
            <a:ext cx="20224" cy="5689"/>
          </a:xfrm>
          <a:custGeom>
            <a:avLst/>
            <a:gdLst/>
            <a:ahLst/>
            <a:cxnLst/>
            <a:rect l="l" t="t" r="r" b="b"/>
            <a:pathLst>
              <a:path w="20224" h="5689">
                <a:moveTo>
                  <a:pt x="0" y="2844"/>
                </a:moveTo>
                <a:lnTo>
                  <a:pt x="20224" y="2844"/>
                </a:lnTo>
              </a:path>
            </a:pathLst>
          </a:custGeom>
          <a:ln w="6959">
            <a:solidFill>
              <a:srgbClr val="008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9" name="object 69"/>
          <p:cNvSpPr/>
          <p:nvPr/>
        </p:nvSpPr>
        <p:spPr>
          <a:xfrm>
            <a:off x="628410" y="1368312"/>
            <a:ext cx="158909" cy="65427"/>
          </a:xfrm>
          <a:custGeom>
            <a:avLst/>
            <a:gdLst/>
            <a:ahLst/>
            <a:cxnLst/>
            <a:rect l="l" t="t" r="r" b="b"/>
            <a:pathLst>
              <a:path w="158909" h="65427">
                <a:moveTo>
                  <a:pt x="60687" y="0"/>
                </a:moveTo>
                <a:lnTo>
                  <a:pt x="26017" y="36979"/>
                </a:lnTo>
                <a:lnTo>
                  <a:pt x="0" y="54048"/>
                </a:lnTo>
                <a:lnTo>
                  <a:pt x="104039" y="65427"/>
                </a:lnTo>
                <a:lnTo>
                  <a:pt x="127133" y="45515"/>
                </a:lnTo>
                <a:lnTo>
                  <a:pt x="158909" y="8532"/>
                </a:lnTo>
                <a:lnTo>
                  <a:pt x="60687" y="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0" name="object 70"/>
          <p:cNvSpPr/>
          <p:nvPr/>
        </p:nvSpPr>
        <p:spPr>
          <a:xfrm>
            <a:off x="177704" y="1382534"/>
            <a:ext cx="577840" cy="88184"/>
          </a:xfrm>
          <a:custGeom>
            <a:avLst/>
            <a:gdLst/>
            <a:ahLst/>
            <a:cxnLst/>
            <a:rect l="l" t="t" r="r" b="b"/>
            <a:pathLst>
              <a:path w="577840" h="88184">
                <a:moveTo>
                  <a:pt x="0" y="0"/>
                </a:moveTo>
                <a:lnTo>
                  <a:pt x="0" y="22757"/>
                </a:lnTo>
                <a:lnTo>
                  <a:pt x="577840" y="88184"/>
                </a:lnTo>
                <a:lnTo>
                  <a:pt x="577840" y="65427"/>
                </a:lnTo>
                <a:lnTo>
                  <a:pt x="0" y="0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1" name="object 71"/>
          <p:cNvSpPr/>
          <p:nvPr/>
        </p:nvSpPr>
        <p:spPr>
          <a:xfrm>
            <a:off x="755544" y="1371158"/>
            <a:ext cx="78022" cy="99560"/>
          </a:xfrm>
          <a:custGeom>
            <a:avLst/>
            <a:gdLst/>
            <a:ahLst/>
            <a:cxnLst/>
            <a:rect l="l" t="t" r="r" b="b"/>
            <a:pathLst>
              <a:path w="78022" h="99560">
                <a:moveTo>
                  <a:pt x="78022" y="0"/>
                </a:moveTo>
                <a:lnTo>
                  <a:pt x="37564" y="48355"/>
                </a:lnTo>
                <a:lnTo>
                  <a:pt x="0" y="76803"/>
                </a:lnTo>
                <a:lnTo>
                  <a:pt x="0" y="99560"/>
                </a:lnTo>
                <a:lnTo>
                  <a:pt x="34670" y="76803"/>
                </a:lnTo>
                <a:lnTo>
                  <a:pt x="46246" y="62580"/>
                </a:lnTo>
                <a:lnTo>
                  <a:pt x="78022" y="28444"/>
                </a:lnTo>
                <a:lnTo>
                  <a:pt x="78022" y="0"/>
                </a:lnTo>
                <a:close/>
              </a:path>
            </a:pathLst>
          </a:custGeom>
          <a:solidFill>
            <a:srgbClr val="5F5F5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2" name="object 72"/>
          <p:cNvSpPr/>
          <p:nvPr/>
        </p:nvSpPr>
        <p:spPr>
          <a:xfrm>
            <a:off x="179070" y="1389570"/>
            <a:ext cx="580902" cy="65580"/>
          </a:xfrm>
          <a:custGeom>
            <a:avLst/>
            <a:gdLst/>
            <a:ahLst/>
            <a:cxnLst/>
            <a:rect l="l" t="t" r="r" b="b"/>
            <a:pathLst>
              <a:path w="580902" h="65580">
                <a:moveTo>
                  <a:pt x="888" y="0"/>
                </a:moveTo>
                <a:lnTo>
                  <a:pt x="173" y="562"/>
                </a:lnTo>
                <a:lnTo>
                  <a:pt x="0" y="2124"/>
                </a:lnTo>
                <a:lnTo>
                  <a:pt x="573" y="2826"/>
                </a:lnTo>
                <a:lnTo>
                  <a:pt x="580004" y="65580"/>
                </a:lnTo>
                <a:lnTo>
                  <a:pt x="580728" y="65018"/>
                </a:lnTo>
                <a:lnTo>
                  <a:pt x="580902" y="63456"/>
                </a:lnTo>
                <a:lnTo>
                  <a:pt x="580323" y="62754"/>
                </a:lnTo>
                <a:lnTo>
                  <a:pt x="888" y="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3" name="object 73"/>
          <p:cNvSpPr/>
          <p:nvPr/>
        </p:nvSpPr>
        <p:spPr>
          <a:xfrm>
            <a:off x="218153" y="1328489"/>
            <a:ext cx="427592" cy="88182"/>
          </a:xfrm>
          <a:custGeom>
            <a:avLst/>
            <a:gdLst/>
            <a:ahLst/>
            <a:cxnLst/>
            <a:rect l="l" t="t" r="r" b="b"/>
            <a:pathLst>
              <a:path w="427592" h="88182">
                <a:moveTo>
                  <a:pt x="72231" y="0"/>
                </a:moveTo>
                <a:lnTo>
                  <a:pt x="20223" y="39823"/>
                </a:lnTo>
                <a:lnTo>
                  <a:pt x="0" y="51202"/>
                </a:lnTo>
                <a:lnTo>
                  <a:pt x="361145" y="88182"/>
                </a:lnTo>
                <a:lnTo>
                  <a:pt x="387162" y="71113"/>
                </a:lnTo>
                <a:lnTo>
                  <a:pt x="427592" y="36980"/>
                </a:lnTo>
                <a:lnTo>
                  <a:pt x="72231" y="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4" name="object 74"/>
          <p:cNvSpPr/>
          <p:nvPr/>
        </p:nvSpPr>
        <p:spPr>
          <a:xfrm>
            <a:off x="233839" y="1369533"/>
            <a:ext cx="32190" cy="17468"/>
          </a:xfrm>
          <a:custGeom>
            <a:avLst/>
            <a:gdLst/>
            <a:ahLst/>
            <a:cxnLst/>
            <a:rect l="l" t="t" r="r" b="b"/>
            <a:pathLst>
              <a:path w="32190" h="17468">
                <a:moveTo>
                  <a:pt x="30609" y="0"/>
                </a:moveTo>
                <a:lnTo>
                  <a:pt x="289" y="14926"/>
                </a:lnTo>
                <a:lnTo>
                  <a:pt x="0" y="15778"/>
                </a:lnTo>
                <a:lnTo>
                  <a:pt x="714" y="17184"/>
                </a:lnTo>
                <a:lnTo>
                  <a:pt x="1583" y="17468"/>
                </a:lnTo>
                <a:lnTo>
                  <a:pt x="31900" y="2545"/>
                </a:lnTo>
                <a:lnTo>
                  <a:pt x="32190" y="1690"/>
                </a:lnTo>
                <a:lnTo>
                  <a:pt x="31478" y="284"/>
                </a:lnTo>
                <a:lnTo>
                  <a:pt x="30609" y="0"/>
                </a:lnTo>
                <a:close/>
              </a:path>
            </a:pathLst>
          </a:custGeom>
          <a:solidFill>
            <a:srgbClr val="DFDFD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5" name="object 75"/>
          <p:cNvSpPr/>
          <p:nvPr/>
        </p:nvSpPr>
        <p:spPr>
          <a:xfrm>
            <a:off x="262761" y="1324049"/>
            <a:ext cx="58134" cy="48702"/>
          </a:xfrm>
          <a:custGeom>
            <a:avLst/>
            <a:gdLst/>
            <a:ahLst/>
            <a:cxnLst/>
            <a:rect l="l" t="t" r="r" b="b"/>
            <a:pathLst>
              <a:path w="58134" h="48702">
                <a:moveTo>
                  <a:pt x="56195" y="0"/>
                </a:moveTo>
                <a:lnTo>
                  <a:pt x="78" y="46526"/>
                </a:lnTo>
                <a:lnTo>
                  <a:pt x="0" y="47421"/>
                </a:lnTo>
                <a:lnTo>
                  <a:pt x="1027" y="48625"/>
                </a:lnTo>
                <a:lnTo>
                  <a:pt x="1938" y="48702"/>
                </a:lnTo>
                <a:lnTo>
                  <a:pt x="58056" y="2175"/>
                </a:lnTo>
                <a:lnTo>
                  <a:pt x="58134" y="1278"/>
                </a:lnTo>
                <a:lnTo>
                  <a:pt x="57104" y="76"/>
                </a:lnTo>
                <a:lnTo>
                  <a:pt x="56195" y="0"/>
                </a:lnTo>
                <a:close/>
              </a:path>
            </a:pathLst>
          </a:custGeom>
          <a:solidFill>
            <a:srgbClr val="DFDFD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6" name="object 76"/>
          <p:cNvSpPr/>
          <p:nvPr/>
        </p:nvSpPr>
        <p:spPr>
          <a:xfrm>
            <a:off x="268509" y="1372376"/>
            <a:ext cx="29304" cy="17471"/>
          </a:xfrm>
          <a:custGeom>
            <a:avLst/>
            <a:gdLst/>
            <a:ahLst/>
            <a:cxnLst/>
            <a:rect l="l" t="t" r="r" b="b"/>
            <a:pathLst>
              <a:path w="29304" h="17471">
                <a:moveTo>
                  <a:pt x="27649" y="0"/>
                </a:moveTo>
                <a:lnTo>
                  <a:pt x="251" y="14986"/>
                </a:lnTo>
                <a:lnTo>
                  <a:pt x="0" y="15852"/>
                </a:lnTo>
                <a:lnTo>
                  <a:pt x="775" y="17224"/>
                </a:lnTo>
                <a:lnTo>
                  <a:pt x="1655" y="17471"/>
                </a:lnTo>
                <a:lnTo>
                  <a:pt x="29052" y="2485"/>
                </a:lnTo>
                <a:lnTo>
                  <a:pt x="29304" y="1621"/>
                </a:lnTo>
                <a:lnTo>
                  <a:pt x="28529" y="247"/>
                </a:lnTo>
                <a:lnTo>
                  <a:pt x="27649" y="0"/>
                </a:lnTo>
                <a:close/>
              </a:path>
            </a:pathLst>
          </a:custGeom>
          <a:solidFill>
            <a:srgbClr val="DFDFD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7" name="object 77"/>
          <p:cNvSpPr/>
          <p:nvPr/>
        </p:nvSpPr>
        <p:spPr>
          <a:xfrm>
            <a:off x="294543" y="1326892"/>
            <a:ext cx="58131" cy="48702"/>
          </a:xfrm>
          <a:custGeom>
            <a:avLst/>
            <a:gdLst/>
            <a:ahLst/>
            <a:cxnLst/>
            <a:rect l="l" t="t" r="r" b="b"/>
            <a:pathLst>
              <a:path w="58131" h="48702">
                <a:moveTo>
                  <a:pt x="56192" y="0"/>
                </a:moveTo>
                <a:lnTo>
                  <a:pt x="78" y="46526"/>
                </a:lnTo>
                <a:lnTo>
                  <a:pt x="0" y="47424"/>
                </a:lnTo>
                <a:lnTo>
                  <a:pt x="1027" y="48625"/>
                </a:lnTo>
                <a:lnTo>
                  <a:pt x="1938" y="48702"/>
                </a:lnTo>
                <a:lnTo>
                  <a:pt x="58053" y="2175"/>
                </a:lnTo>
                <a:lnTo>
                  <a:pt x="58131" y="1278"/>
                </a:lnTo>
                <a:lnTo>
                  <a:pt x="57104" y="76"/>
                </a:lnTo>
                <a:lnTo>
                  <a:pt x="56192" y="0"/>
                </a:lnTo>
                <a:close/>
              </a:path>
            </a:pathLst>
          </a:custGeom>
          <a:solidFill>
            <a:srgbClr val="DFDFD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8" name="object 78"/>
          <p:cNvSpPr/>
          <p:nvPr/>
        </p:nvSpPr>
        <p:spPr>
          <a:xfrm>
            <a:off x="300291" y="1375220"/>
            <a:ext cx="29301" cy="17474"/>
          </a:xfrm>
          <a:custGeom>
            <a:avLst/>
            <a:gdLst/>
            <a:ahLst/>
            <a:cxnLst/>
            <a:rect l="l" t="t" r="r" b="b"/>
            <a:pathLst>
              <a:path w="29301" h="17474">
                <a:moveTo>
                  <a:pt x="27649" y="0"/>
                </a:moveTo>
                <a:lnTo>
                  <a:pt x="251" y="14986"/>
                </a:lnTo>
                <a:lnTo>
                  <a:pt x="0" y="15852"/>
                </a:lnTo>
                <a:lnTo>
                  <a:pt x="775" y="17227"/>
                </a:lnTo>
                <a:lnTo>
                  <a:pt x="1655" y="17474"/>
                </a:lnTo>
                <a:lnTo>
                  <a:pt x="29052" y="2488"/>
                </a:lnTo>
                <a:lnTo>
                  <a:pt x="29301" y="1621"/>
                </a:lnTo>
                <a:lnTo>
                  <a:pt x="28529" y="247"/>
                </a:lnTo>
                <a:lnTo>
                  <a:pt x="27649" y="0"/>
                </a:lnTo>
                <a:close/>
              </a:path>
            </a:pathLst>
          </a:custGeom>
          <a:solidFill>
            <a:srgbClr val="DFDFD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9" name="object 79"/>
          <p:cNvSpPr/>
          <p:nvPr/>
        </p:nvSpPr>
        <p:spPr>
          <a:xfrm>
            <a:off x="326317" y="1329730"/>
            <a:ext cx="61037" cy="48716"/>
          </a:xfrm>
          <a:custGeom>
            <a:avLst/>
            <a:gdLst/>
            <a:ahLst/>
            <a:cxnLst/>
            <a:rect l="l" t="t" r="r" b="b"/>
            <a:pathLst>
              <a:path w="61037" h="48716">
                <a:moveTo>
                  <a:pt x="59133" y="0"/>
                </a:moveTo>
                <a:lnTo>
                  <a:pt x="101" y="46495"/>
                </a:lnTo>
                <a:lnTo>
                  <a:pt x="0" y="47390"/>
                </a:lnTo>
                <a:lnTo>
                  <a:pt x="998" y="48617"/>
                </a:lnTo>
                <a:lnTo>
                  <a:pt x="1907" y="48716"/>
                </a:lnTo>
                <a:lnTo>
                  <a:pt x="60936" y="2221"/>
                </a:lnTo>
                <a:lnTo>
                  <a:pt x="61037" y="1326"/>
                </a:lnTo>
                <a:lnTo>
                  <a:pt x="60041" y="99"/>
                </a:lnTo>
                <a:lnTo>
                  <a:pt x="59133" y="0"/>
                </a:lnTo>
                <a:close/>
              </a:path>
            </a:pathLst>
          </a:custGeom>
          <a:solidFill>
            <a:srgbClr val="DFDFD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0" name="object 80"/>
          <p:cNvSpPr/>
          <p:nvPr/>
        </p:nvSpPr>
        <p:spPr>
          <a:xfrm>
            <a:off x="332073" y="1378066"/>
            <a:ext cx="29301" cy="17471"/>
          </a:xfrm>
          <a:custGeom>
            <a:avLst/>
            <a:gdLst/>
            <a:ahLst/>
            <a:cxnLst/>
            <a:rect l="l" t="t" r="r" b="b"/>
            <a:pathLst>
              <a:path w="29301" h="17471">
                <a:moveTo>
                  <a:pt x="27649" y="0"/>
                </a:moveTo>
                <a:lnTo>
                  <a:pt x="251" y="14986"/>
                </a:lnTo>
                <a:lnTo>
                  <a:pt x="0" y="15852"/>
                </a:lnTo>
                <a:lnTo>
                  <a:pt x="772" y="17224"/>
                </a:lnTo>
                <a:lnTo>
                  <a:pt x="1652" y="17471"/>
                </a:lnTo>
                <a:lnTo>
                  <a:pt x="29050" y="2485"/>
                </a:lnTo>
                <a:lnTo>
                  <a:pt x="29301" y="1619"/>
                </a:lnTo>
                <a:lnTo>
                  <a:pt x="28529" y="247"/>
                </a:lnTo>
                <a:lnTo>
                  <a:pt x="27649" y="0"/>
                </a:lnTo>
                <a:close/>
              </a:path>
            </a:pathLst>
          </a:custGeom>
          <a:solidFill>
            <a:srgbClr val="DFDFD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1" name="object 81"/>
          <p:cNvSpPr/>
          <p:nvPr/>
        </p:nvSpPr>
        <p:spPr>
          <a:xfrm>
            <a:off x="358099" y="1332576"/>
            <a:ext cx="61046" cy="48716"/>
          </a:xfrm>
          <a:custGeom>
            <a:avLst/>
            <a:gdLst/>
            <a:ahLst/>
            <a:cxnLst/>
            <a:rect l="l" t="t" r="r" b="b"/>
            <a:pathLst>
              <a:path w="61046" h="48716">
                <a:moveTo>
                  <a:pt x="59136" y="0"/>
                </a:moveTo>
                <a:lnTo>
                  <a:pt x="58499" y="488"/>
                </a:lnTo>
                <a:lnTo>
                  <a:pt x="101" y="46495"/>
                </a:lnTo>
                <a:lnTo>
                  <a:pt x="0" y="47390"/>
                </a:lnTo>
                <a:lnTo>
                  <a:pt x="995" y="48617"/>
                </a:lnTo>
                <a:lnTo>
                  <a:pt x="1907" y="48716"/>
                </a:lnTo>
                <a:lnTo>
                  <a:pt x="60322" y="2709"/>
                </a:lnTo>
                <a:lnTo>
                  <a:pt x="60930" y="2221"/>
                </a:lnTo>
                <a:lnTo>
                  <a:pt x="61046" y="1326"/>
                </a:lnTo>
                <a:lnTo>
                  <a:pt x="60525" y="712"/>
                </a:lnTo>
                <a:lnTo>
                  <a:pt x="60033" y="99"/>
                </a:lnTo>
                <a:lnTo>
                  <a:pt x="59136" y="0"/>
                </a:lnTo>
                <a:close/>
              </a:path>
            </a:pathLst>
          </a:custGeom>
          <a:solidFill>
            <a:srgbClr val="DFDFD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2" name="object 82"/>
          <p:cNvSpPr/>
          <p:nvPr/>
        </p:nvSpPr>
        <p:spPr>
          <a:xfrm>
            <a:off x="363855" y="1380912"/>
            <a:ext cx="32190" cy="17468"/>
          </a:xfrm>
          <a:custGeom>
            <a:avLst/>
            <a:gdLst/>
            <a:ahLst/>
            <a:cxnLst/>
            <a:rect l="l" t="t" r="r" b="b"/>
            <a:pathLst>
              <a:path w="32190" h="17468">
                <a:moveTo>
                  <a:pt x="30609" y="0"/>
                </a:moveTo>
                <a:lnTo>
                  <a:pt x="289" y="14923"/>
                </a:lnTo>
                <a:lnTo>
                  <a:pt x="0" y="15778"/>
                </a:lnTo>
                <a:lnTo>
                  <a:pt x="714" y="17184"/>
                </a:lnTo>
                <a:lnTo>
                  <a:pt x="1580" y="17468"/>
                </a:lnTo>
                <a:lnTo>
                  <a:pt x="31900" y="2545"/>
                </a:lnTo>
                <a:lnTo>
                  <a:pt x="32190" y="1690"/>
                </a:lnTo>
                <a:lnTo>
                  <a:pt x="31475" y="284"/>
                </a:lnTo>
                <a:lnTo>
                  <a:pt x="30609" y="0"/>
                </a:lnTo>
                <a:close/>
              </a:path>
            </a:pathLst>
          </a:custGeom>
          <a:solidFill>
            <a:srgbClr val="DFDFD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3" name="object 83"/>
          <p:cNvSpPr/>
          <p:nvPr/>
        </p:nvSpPr>
        <p:spPr>
          <a:xfrm>
            <a:off x="392777" y="1335428"/>
            <a:ext cx="58143" cy="48699"/>
          </a:xfrm>
          <a:custGeom>
            <a:avLst/>
            <a:gdLst/>
            <a:ahLst/>
            <a:cxnLst/>
            <a:rect l="l" t="t" r="r" b="b"/>
            <a:pathLst>
              <a:path w="58143" h="48699">
                <a:moveTo>
                  <a:pt x="56204" y="0"/>
                </a:moveTo>
                <a:lnTo>
                  <a:pt x="78" y="46523"/>
                </a:lnTo>
                <a:lnTo>
                  <a:pt x="0" y="47421"/>
                </a:lnTo>
                <a:lnTo>
                  <a:pt x="1027" y="48622"/>
                </a:lnTo>
                <a:lnTo>
                  <a:pt x="1938" y="48699"/>
                </a:lnTo>
                <a:lnTo>
                  <a:pt x="58056" y="2175"/>
                </a:lnTo>
                <a:lnTo>
                  <a:pt x="58143" y="1278"/>
                </a:lnTo>
                <a:lnTo>
                  <a:pt x="57101" y="76"/>
                </a:lnTo>
                <a:lnTo>
                  <a:pt x="56204" y="0"/>
                </a:lnTo>
                <a:close/>
              </a:path>
            </a:pathLst>
          </a:custGeom>
          <a:solidFill>
            <a:srgbClr val="DFDFD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4" name="object 84"/>
          <p:cNvSpPr/>
          <p:nvPr/>
        </p:nvSpPr>
        <p:spPr>
          <a:xfrm>
            <a:off x="395637" y="1383755"/>
            <a:ext cx="32190" cy="17471"/>
          </a:xfrm>
          <a:custGeom>
            <a:avLst/>
            <a:gdLst/>
            <a:ahLst/>
            <a:cxnLst/>
            <a:rect l="l" t="t" r="r" b="b"/>
            <a:pathLst>
              <a:path w="32190" h="17471">
                <a:moveTo>
                  <a:pt x="30598" y="0"/>
                </a:moveTo>
                <a:lnTo>
                  <a:pt x="29903" y="352"/>
                </a:lnTo>
                <a:lnTo>
                  <a:pt x="289" y="14926"/>
                </a:lnTo>
                <a:lnTo>
                  <a:pt x="0" y="15781"/>
                </a:lnTo>
                <a:lnTo>
                  <a:pt x="711" y="17184"/>
                </a:lnTo>
                <a:lnTo>
                  <a:pt x="1580" y="17471"/>
                </a:lnTo>
                <a:lnTo>
                  <a:pt x="31900" y="2545"/>
                </a:lnTo>
                <a:lnTo>
                  <a:pt x="32190" y="1690"/>
                </a:lnTo>
                <a:lnTo>
                  <a:pt x="31842" y="988"/>
                </a:lnTo>
                <a:lnTo>
                  <a:pt x="31466" y="286"/>
                </a:lnTo>
                <a:lnTo>
                  <a:pt x="30598" y="0"/>
                </a:lnTo>
                <a:close/>
              </a:path>
            </a:pathLst>
          </a:custGeom>
          <a:solidFill>
            <a:srgbClr val="DFDFD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5" name="object 85"/>
          <p:cNvSpPr/>
          <p:nvPr/>
        </p:nvSpPr>
        <p:spPr>
          <a:xfrm>
            <a:off x="424556" y="1338271"/>
            <a:ext cx="58140" cy="48702"/>
          </a:xfrm>
          <a:custGeom>
            <a:avLst/>
            <a:gdLst/>
            <a:ahLst/>
            <a:cxnLst/>
            <a:rect l="l" t="t" r="r" b="b"/>
            <a:pathLst>
              <a:path w="58140" h="48702">
                <a:moveTo>
                  <a:pt x="56201" y="0"/>
                </a:moveTo>
                <a:lnTo>
                  <a:pt x="86" y="46526"/>
                </a:lnTo>
                <a:lnTo>
                  <a:pt x="0" y="47424"/>
                </a:lnTo>
                <a:lnTo>
                  <a:pt x="1041" y="48625"/>
                </a:lnTo>
                <a:lnTo>
                  <a:pt x="1938" y="48702"/>
                </a:lnTo>
                <a:lnTo>
                  <a:pt x="58053" y="2175"/>
                </a:lnTo>
                <a:lnTo>
                  <a:pt x="58140" y="1278"/>
                </a:lnTo>
                <a:lnTo>
                  <a:pt x="57098" y="76"/>
                </a:lnTo>
                <a:lnTo>
                  <a:pt x="56201" y="0"/>
                </a:lnTo>
                <a:close/>
              </a:path>
            </a:pathLst>
          </a:custGeom>
          <a:solidFill>
            <a:srgbClr val="DFDFD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6" name="object 86"/>
          <p:cNvSpPr/>
          <p:nvPr/>
        </p:nvSpPr>
        <p:spPr>
          <a:xfrm>
            <a:off x="427422" y="1386599"/>
            <a:ext cx="29287" cy="17474"/>
          </a:xfrm>
          <a:custGeom>
            <a:avLst/>
            <a:gdLst/>
            <a:ahLst/>
            <a:cxnLst/>
            <a:rect l="l" t="t" r="r" b="b"/>
            <a:pathLst>
              <a:path w="29287" h="17474">
                <a:moveTo>
                  <a:pt x="27637" y="0"/>
                </a:moveTo>
                <a:lnTo>
                  <a:pt x="260" y="14986"/>
                </a:lnTo>
                <a:lnTo>
                  <a:pt x="0" y="15852"/>
                </a:lnTo>
                <a:lnTo>
                  <a:pt x="376" y="16539"/>
                </a:lnTo>
                <a:lnTo>
                  <a:pt x="781" y="17227"/>
                </a:lnTo>
                <a:lnTo>
                  <a:pt x="1649" y="17474"/>
                </a:lnTo>
                <a:lnTo>
                  <a:pt x="29055" y="2488"/>
                </a:lnTo>
                <a:lnTo>
                  <a:pt x="29287" y="1621"/>
                </a:lnTo>
                <a:lnTo>
                  <a:pt x="28534" y="247"/>
                </a:lnTo>
                <a:lnTo>
                  <a:pt x="27637" y="0"/>
                </a:lnTo>
                <a:close/>
              </a:path>
            </a:pathLst>
          </a:custGeom>
          <a:solidFill>
            <a:srgbClr val="DFDFD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7" name="object 87"/>
          <p:cNvSpPr/>
          <p:nvPr/>
        </p:nvSpPr>
        <p:spPr>
          <a:xfrm>
            <a:off x="453439" y="1341109"/>
            <a:ext cx="61034" cy="48716"/>
          </a:xfrm>
          <a:custGeom>
            <a:avLst/>
            <a:gdLst/>
            <a:ahLst/>
            <a:cxnLst/>
            <a:rect l="l" t="t" r="r" b="b"/>
            <a:pathLst>
              <a:path w="61034" h="48716">
                <a:moveTo>
                  <a:pt x="59124" y="0"/>
                </a:moveTo>
                <a:lnTo>
                  <a:pt x="58516" y="491"/>
                </a:lnTo>
                <a:lnTo>
                  <a:pt x="723" y="46004"/>
                </a:lnTo>
                <a:lnTo>
                  <a:pt x="115" y="46495"/>
                </a:lnTo>
                <a:lnTo>
                  <a:pt x="0" y="47390"/>
                </a:lnTo>
                <a:lnTo>
                  <a:pt x="491" y="48003"/>
                </a:lnTo>
                <a:lnTo>
                  <a:pt x="1012" y="48617"/>
                </a:lnTo>
                <a:lnTo>
                  <a:pt x="1910" y="48716"/>
                </a:lnTo>
                <a:lnTo>
                  <a:pt x="2546" y="48225"/>
                </a:lnTo>
                <a:lnTo>
                  <a:pt x="60311" y="2712"/>
                </a:lnTo>
                <a:lnTo>
                  <a:pt x="60947" y="2221"/>
                </a:lnTo>
                <a:lnTo>
                  <a:pt x="61034" y="1326"/>
                </a:lnTo>
                <a:lnTo>
                  <a:pt x="60050" y="99"/>
                </a:lnTo>
                <a:lnTo>
                  <a:pt x="59124" y="0"/>
                </a:lnTo>
                <a:close/>
              </a:path>
            </a:pathLst>
          </a:custGeom>
          <a:solidFill>
            <a:srgbClr val="DFDFD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8" name="object 88"/>
          <p:cNvSpPr/>
          <p:nvPr/>
        </p:nvSpPr>
        <p:spPr>
          <a:xfrm>
            <a:off x="456304" y="1389445"/>
            <a:ext cx="32210" cy="17471"/>
          </a:xfrm>
          <a:custGeom>
            <a:avLst/>
            <a:gdLst/>
            <a:ahLst/>
            <a:cxnLst/>
            <a:rect l="l" t="t" r="r" b="b"/>
            <a:pathLst>
              <a:path w="32210" h="17471">
                <a:moveTo>
                  <a:pt x="30618" y="0"/>
                </a:moveTo>
                <a:lnTo>
                  <a:pt x="289" y="14926"/>
                </a:lnTo>
                <a:lnTo>
                  <a:pt x="0" y="15781"/>
                </a:lnTo>
                <a:lnTo>
                  <a:pt x="376" y="16483"/>
                </a:lnTo>
                <a:lnTo>
                  <a:pt x="723" y="17184"/>
                </a:lnTo>
                <a:lnTo>
                  <a:pt x="1591" y="17471"/>
                </a:lnTo>
                <a:lnTo>
                  <a:pt x="31920" y="2545"/>
                </a:lnTo>
                <a:lnTo>
                  <a:pt x="32210" y="1690"/>
                </a:lnTo>
                <a:lnTo>
                  <a:pt x="31834" y="988"/>
                </a:lnTo>
                <a:lnTo>
                  <a:pt x="31486" y="284"/>
                </a:lnTo>
                <a:lnTo>
                  <a:pt x="30618" y="0"/>
                </a:lnTo>
                <a:close/>
              </a:path>
            </a:pathLst>
          </a:custGeom>
          <a:solidFill>
            <a:srgbClr val="DFDFD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9" name="object 89"/>
          <p:cNvSpPr/>
          <p:nvPr/>
        </p:nvSpPr>
        <p:spPr>
          <a:xfrm>
            <a:off x="485244" y="1343961"/>
            <a:ext cx="58111" cy="48702"/>
          </a:xfrm>
          <a:custGeom>
            <a:avLst/>
            <a:gdLst/>
            <a:ahLst/>
            <a:cxnLst/>
            <a:rect l="l" t="t" r="r" b="b"/>
            <a:pathLst>
              <a:path w="58111" h="48702">
                <a:moveTo>
                  <a:pt x="56172" y="0"/>
                </a:moveTo>
                <a:lnTo>
                  <a:pt x="57" y="46526"/>
                </a:lnTo>
                <a:lnTo>
                  <a:pt x="0" y="47424"/>
                </a:lnTo>
                <a:lnTo>
                  <a:pt x="491" y="48023"/>
                </a:lnTo>
                <a:lnTo>
                  <a:pt x="1012" y="48625"/>
                </a:lnTo>
                <a:lnTo>
                  <a:pt x="1938" y="48702"/>
                </a:lnTo>
                <a:lnTo>
                  <a:pt x="58053" y="2175"/>
                </a:lnTo>
                <a:lnTo>
                  <a:pt x="58111" y="1278"/>
                </a:lnTo>
                <a:lnTo>
                  <a:pt x="57619" y="678"/>
                </a:lnTo>
                <a:lnTo>
                  <a:pt x="57098" y="76"/>
                </a:lnTo>
                <a:lnTo>
                  <a:pt x="56172" y="0"/>
                </a:lnTo>
                <a:close/>
              </a:path>
            </a:pathLst>
          </a:custGeom>
          <a:solidFill>
            <a:srgbClr val="DFDFD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0" name="object 90"/>
          <p:cNvSpPr/>
          <p:nvPr/>
        </p:nvSpPr>
        <p:spPr>
          <a:xfrm>
            <a:off x="488080" y="1395134"/>
            <a:ext cx="29316" cy="17471"/>
          </a:xfrm>
          <a:custGeom>
            <a:avLst/>
            <a:gdLst/>
            <a:ahLst/>
            <a:cxnLst/>
            <a:rect l="l" t="t" r="r" b="b"/>
            <a:pathLst>
              <a:path w="29316" h="17471">
                <a:moveTo>
                  <a:pt x="27666" y="0"/>
                </a:moveTo>
                <a:lnTo>
                  <a:pt x="260" y="14986"/>
                </a:lnTo>
                <a:lnTo>
                  <a:pt x="0" y="15849"/>
                </a:lnTo>
                <a:lnTo>
                  <a:pt x="405" y="16537"/>
                </a:lnTo>
                <a:lnTo>
                  <a:pt x="781" y="17224"/>
                </a:lnTo>
                <a:lnTo>
                  <a:pt x="1678" y="17471"/>
                </a:lnTo>
                <a:lnTo>
                  <a:pt x="29055" y="2485"/>
                </a:lnTo>
                <a:lnTo>
                  <a:pt x="29316" y="1619"/>
                </a:lnTo>
                <a:lnTo>
                  <a:pt x="28940" y="931"/>
                </a:lnTo>
                <a:lnTo>
                  <a:pt x="28534" y="247"/>
                </a:lnTo>
                <a:lnTo>
                  <a:pt x="27666" y="0"/>
                </a:lnTo>
                <a:close/>
              </a:path>
            </a:pathLst>
          </a:custGeom>
          <a:solidFill>
            <a:srgbClr val="DFDFD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1" name="object 91"/>
          <p:cNvSpPr/>
          <p:nvPr/>
        </p:nvSpPr>
        <p:spPr>
          <a:xfrm>
            <a:off x="514126" y="1349642"/>
            <a:ext cx="61034" cy="48716"/>
          </a:xfrm>
          <a:custGeom>
            <a:avLst/>
            <a:gdLst/>
            <a:ahLst/>
            <a:cxnLst/>
            <a:rect l="l" t="t" r="r" b="b"/>
            <a:pathLst>
              <a:path w="61034" h="48716">
                <a:moveTo>
                  <a:pt x="59124" y="0"/>
                </a:moveTo>
                <a:lnTo>
                  <a:pt x="58487" y="491"/>
                </a:lnTo>
                <a:lnTo>
                  <a:pt x="723" y="46006"/>
                </a:lnTo>
                <a:lnTo>
                  <a:pt x="86" y="46495"/>
                </a:lnTo>
                <a:lnTo>
                  <a:pt x="0" y="47393"/>
                </a:lnTo>
                <a:lnTo>
                  <a:pt x="983" y="48617"/>
                </a:lnTo>
                <a:lnTo>
                  <a:pt x="1910" y="48716"/>
                </a:lnTo>
                <a:lnTo>
                  <a:pt x="2517" y="48228"/>
                </a:lnTo>
                <a:lnTo>
                  <a:pt x="60311" y="2712"/>
                </a:lnTo>
                <a:lnTo>
                  <a:pt x="60918" y="2221"/>
                </a:lnTo>
                <a:lnTo>
                  <a:pt x="61034" y="1326"/>
                </a:lnTo>
                <a:lnTo>
                  <a:pt x="60542" y="712"/>
                </a:lnTo>
                <a:lnTo>
                  <a:pt x="60021" y="99"/>
                </a:lnTo>
                <a:lnTo>
                  <a:pt x="59124" y="0"/>
                </a:lnTo>
                <a:close/>
              </a:path>
            </a:pathLst>
          </a:custGeom>
          <a:solidFill>
            <a:srgbClr val="DFDFD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2" name="object 92"/>
          <p:cNvSpPr/>
          <p:nvPr/>
        </p:nvSpPr>
        <p:spPr>
          <a:xfrm>
            <a:off x="519885" y="1397978"/>
            <a:ext cx="29287" cy="17474"/>
          </a:xfrm>
          <a:custGeom>
            <a:avLst/>
            <a:gdLst/>
            <a:ahLst/>
            <a:cxnLst/>
            <a:rect l="l" t="t" r="r" b="b"/>
            <a:pathLst>
              <a:path w="29287" h="17474">
                <a:moveTo>
                  <a:pt x="27637" y="0"/>
                </a:moveTo>
                <a:lnTo>
                  <a:pt x="231" y="14986"/>
                </a:lnTo>
                <a:lnTo>
                  <a:pt x="0" y="15852"/>
                </a:lnTo>
                <a:lnTo>
                  <a:pt x="752" y="17224"/>
                </a:lnTo>
                <a:lnTo>
                  <a:pt x="1649" y="17474"/>
                </a:lnTo>
                <a:lnTo>
                  <a:pt x="29026" y="2488"/>
                </a:lnTo>
                <a:lnTo>
                  <a:pt x="29287" y="1621"/>
                </a:lnTo>
                <a:lnTo>
                  <a:pt x="28911" y="934"/>
                </a:lnTo>
                <a:lnTo>
                  <a:pt x="28505" y="247"/>
                </a:lnTo>
                <a:lnTo>
                  <a:pt x="27637" y="0"/>
                </a:lnTo>
                <a:close/>
              </a:path>
            </a:pathLst>
          </a:custGeom>
          <a:solidFill>
            <a:srgbClr val="DFDFD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3" name="object 93"/>
          <p:cNvSpPr/>
          <p:nvPr/>
        </p:nvSpPr>
        <p:spPr>
          <a:xfrm>
            <a:off x="545902" y="1352488"/>
            <a:ext cx="61034" cy="48716"/>
          </a:xfrm>
          <a:custGeom>
            <a:avLst/>
            <a:gdLst/>
            <a:ahLst/>
            <a:cxnLst/>
            <a:rect l="l" t="t" r="r" b="b"/>
            <a:pathLst>
              <a:path w="61034" h="48716">
                <a:moveTo>
                  <a:pt x="59124" y="0"/>
                </a:moveTo>
                <a:lnTo>
                  <a:pt x="58516" y="491"/>
                </a:lnTo>
                <a:lnTo>
                  <a:pt x="723" y="46004"/>
                </a:lnTo>
                <a:lnTo>
                  <a:pt x="86" y="46495"/>
                </a:lnTo>
                <a:lnTo>
                  <a:pt x="0" y="47390"/>
                </a:lnTo>
                <a:lnTo>
                  <a:pt x="983" y="48617"/>
                </a:lnTo>
                <a:lnTo>
                  <a:pt x="1910" y="48716"/>
                </a:lnTo>
                <a:lnTo>
                  <a:pt x="2517" y="48225"/>
                </a:lnTo>
                <a:lnTo>
                  <a:pt x="60311" y="2712"/>
                </a:lnTo>
                <a:lnTo>
                  <a:pt x="60918" y="2221"/>
                </a:lnTo>
                <a:lnTo>
                  <a:pt x="61034" y="1326"/>
                </a:lnTo>
                <a:lnTo>
                  <a:pt x="60050" y="99"/>
                </a:lnTo>
                <a:lnTo>
                  <a:pt x="59124" y="0"/>
                </a:lnTo>
                <a:close/>
              </a:path>
            </a:pathLst>
          </a:custGeom>
          <a:solidFill>
            <a:srgbClr val="DFDFD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4" name="object 94"/>
          <p:cNvSpPr/>
          <p:nvPr/>
        </p:nvSpPr>
        <p:spPr>
          <a:xfrm>
            <a:off x="548767" y="1397980"/>
            <a:ext cx="32181" cy="17468"/>
          </a:xfrm>
          <a:custGeom>
            <a:avLst/>
            <a:gdLst/>
            <a:ahLst/>
            <a:cxnLst/>
            <a:rect l="l" t="t" r="r" b="b"/>
            <a:pathLst>
              <a:path w="32181" h="17468">
                <a:moveTo>
                  <a:pt x="30618" y="0"/>
                </a:moveTo>
                <a:lnTo>
                  <a:pt x="289" y="14923"/>
                </a:lnTo>
                <a:lnTo>
                  <a:pt x="0" y="15778"/>
                </a:lnTo>
                <a:lnTo>
                  <a:pt x="347" y="16480"/>
                </a:lnTo>
                <a:lnTo>
                  <a:pt x="723" y="17184"/>
                </a:lnTo>
                <a:lnTo>
                  <a:pt x="1591" y="17468"/>
                </a:lnTo>
                <a:lnTo>
                  <a:pt x="2286" y="17116"/>
                </a:lnTo>
                <a:lnTo>
                  <a:pt x="31197" y="2894"/>
                </a:lnTo>
                <a:lnTo>
                  <a:pt x="31891" y="2542"/>
                </a:lnTo>
                <a:lnTo>
                  <a:pt x="32181" y="1690"/>
                </a:lnTo>
                <a:lnTo>
                  <a:pt x="31486" y="284"/>
                </a:lnTo>
                <a:lnTo>
                  <a:pt x="30618" y="0"/>
                </a:lnTo>
                <a:close/>
              </a:path>
            </a:pathLst>
          </a:custGeom>
          <a:solidFill>
            <a:srgbClr val="DFDFD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5" name="object 95"/>
          <p:cNvSpPr/>
          <p:nvPr/>
        </p:nvSpPr>
        <p:spPr>
          <a:xfrm>
            <a:off x="577678" y="1352496"/>
            <a:ext cx="58140" cy="48699"/>
          </a:xfrm>
          <a:custGeom>
            <a:avLst/>
            <a:gdLst/>
            <a:ahLst/>
            <a:cxnLst/>
            <a:rect l="l" t="t" r="r" b="b"/>
            <a:pathLst>
              <a:path w="58140" h="48699">
                <a:moveTo>
                  <a:pt x="56201" y="0"/>
                </a:moveTo>
                <a:lnTo>
                  <a:pt x="86" y="46523"/>
                </a:lnTo>
                <a:lnTo>
                  <a:pt x="0" y="47421"/>
                </a:lnTo>
                <a:lnTo>
                  <a:pt x="1041" y="48622"/>
                </a:lnTo>
                <a:lnTo>
                  <a:pt x="1938" y="48699"/>
                </a:lnTo>
                <a:lnTo>
                  <a:pt x="58053" y="2175"/>
                </a:lnTo>
                <a:lnTo>
                  <a:pt x="58140" y="1278"/>
                </a:lnTo>
                <a:lnTo>
                  <a:pt x="57619" y="676"/>
                </a:lnTo>
                <a:lnTo>
                  <a:pt x="57127" y="76"/>
                </a:lnTo>
                <a:lnTo>
                  <a:pt x="56201" y="0"/>
                </a:lnTo>
                <a:close/>
              </a:path>
            </a:pathLst>
          </a:custGeom>
          <a:solidFill>
            <a:srgbClr val="DFDFD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6" name="object 96"/>
          <p:cNvSpPr/>
          <p:nvPr/>
        </p:nvSpPr>
        <p:spPr>
          <a:xfrm>
            <a:off x="696130" y="1415052"/>
            <a:ext cx="29287" cy="20306"/>
          </a:xfrm>
          <a:custGeom>
            <a:avLst/>
            <a:gdLst/>
            <a:ahLst/>
            <a:cxnLst/>
            <a:rect l="l" t="t" r="r" b="b"/>
            <a:pathLst>
              <a:path w="29287" h="20306">
                <a:moveTo>
                  <a:pt x="27493" y="0"/>
                </a:moveTo>
                <a:lnTo>
                  <a:pt x="173" y="17940"/>
                </a:lnTo>
                <a:lnTo>
                  <a:pt x="0" y="18820"/>
                </a:lnTo>
                <a:lnTo>
                  <a:pt x="868" y="20130"/>
                </a:lnTo>
                <a:lnTo>
                  <a:pt x="1765" y="20306"/>
                </a:lnTo>
                <a:lnTo>
                  <a:pt x="29113" y="2366"/>
                </a:lnTo>
                <a:lnTo>
                  <a:pt x="29287" y="1482"/>
                </a:lnTo>
                <a:lnTo>
                  <a:pt x="28853" y="829"/>
                </a:lnTo>
                <a:lnTo>
                  <a:pt x="28390" y="176"/>
                </a:lnTo>
                <a:lnTo>
                  <a:pt x="27493" y="0"/>
                </a:lnTo>
                <a:close/>
              </a:path>
            </a:pathLst>
          </a:custGeom>
          <a:solidFill>
            <a:srgbClr val="DFDFD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7" name="object 97"/>
          <p:cNvSpPr/>
          <p:nvPr/>
        </p:nvSpPr>
        <p:spPr>
          <a:xfrm>
            <a:off x="722176" y="1366738"/>
            <a:ext cx="49429" cy="51506"/>
          </a:xfrm>
          <a:custGeom>
            <a:avLst/>
            <a:gdLst/>
            <a:ahLst/>
            <a:cxnLst/>
            <a:rect l="l" t="t" r="r" b="b"/>
            <a:pathLst>
              <a:path w="49429" h="51506">
                <a:moveTo>
                  <a:pt x="48243" y="0"/>
                </a:moveTo>
                <a:lnTo>
                  <a:pt x="47316" y="25"/>
                </a:lnTo>
                <a:lnTo>
                  <a:pt x="0" y="49529"/>
                </a:lnTo>
                <a:lnTo>
                  <a:pt x="28" y="50429"/>
                </a:lnTo>
                <a:lnTo>
                  <a:pt x="1186" y="51506"/>
                </a:lnTo>
                <a:lnTo>
                  <a:pt x="2083" y="51480"/>
                </a:lnTo>
                <a:lnTo>
                  <a:pt x="49429" y="1976"/>
                </a:lnTo>
                <a:lnTo>
                  <a:pt x="49400" y="1076"/>
                </a:lnTo>
                <a:lnTo>
                  <a:pt x="48243" y="0"/>
                </a:lnTo>
                <a:close/>
              </a:path>
            </a:pathLst>
          </a:custGeom>
          <a:solidFill>
            <a:srgbClr val="DFDFD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8" name="object 98"/>
          <p:cNvSpPr/>
          <p:nvPr/>
        </p:nvSpPr>
        <p:spPr>
          <a:xfrm>
            <a:off x="673007" y="1412217"/>
            <a:ext cx="26393" cy="20286"/>
          </a:xfrm>
          <a:custGeom>
            <a:avLst/>
            <a:gdLst/>
            <a:ahLst/>
            <a:cxnLst/>
            <a:rect l="l" t="t" r="r" b="b"/>
            <a:pathLst>
              <a:path w="26393" h="20286">
                <a:moveTo>
                  <a:pt x="24541" y="0"/>
                </a:moveTo>
                <a:lnTo>
                  <a:pt x="144" y="18011"/>
                </a:lnTo>
                <a:lnTo>
                  <a:pt x="0" y="18900"/>
                </a:lnTo>
                <a:lnTo>
                  <a:pt x="491" y="19530"/>
                </a:lnTo>
                <a:lnTo>
                  <a:pt x="955" y="20158"/>
                </a:lnTo>
                <a:lnTo>
                  <a:pt x="1881" y="20286"/>
                </a:lnTo>
                <a:lnTo>
                  <a:pt x="25611" y="2746"/>
                </a:lnTo>
                <a:lnTo>
                  <a:pt x="26277" y="2275"/>
                </a:lnTo>
                <a:lnTo>
                  <a:pt x="26393" y="1383"/>
                </a:lnTo>
                <a:lnTo>
                  <a:pt x="25901" y="755"/>
                </a:lnTo>
                <a:lnTo>
                  <a:pt x="25438" y="127"/>
                </a:lnTo>
                <a:lnTo>
                  <a:pt x="24541" y="0"/>
                </a:lnTo>
                <a:close/>
              </a:path>
            </a:pathLst>
          </a:custGeom>
          <a:solidFill>
            <a:srgbClr val="DFDFD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9" name="object 99"/>
          <p:cNvSpPr/>
          <p:nvPr/>
        </p:nvSpPr>
        <p:spPr>
          <a:xfrm>
            <a:off x="696159" y="1363892"/>
            <a:ext cx="49429" cy="51508"/>
          </a:xfrm>
          <a:custGeom>
            <a:avLst/>
            <a:gdLst/>
            <a:ahLst/>
            <a:cxnLst/>
            <a:rect l="l" t="t" r="r" b="b"/>
            <a:pathLst>
              <a:path w="49429" h="51508">
                <a:moveTo>
                  <a:pt x="48243" y="0"/>
                </a:moveTo>
                <a:lnTo>
                  <a:pt x="47316" y="28"/>
                </a:lnTo>
                <a:lnTo>
                  <a:pt x="46796" y="599"/>
                </a:lnTo>
                <a:lnTo>
                  <a:pt x="0" y="49531"/>
                </a:lnTo>
                <a:lnTo>
                  <a:pt x="28" y="50432"/>
                </a:lnTo>
                <a:lnTo>
                  <a:pt x="1186" y="51508"/>
                </a:lnTo>
                <a:lnTo>
                  <a:pt x="2112" y="51480"/>
                </a:lnTo>
                <a:lnTo>
                  <a:pt x="49429" y="1976"/>
                </a:lnTo>
                <a:lnTo>
                  <a:pt x="49400" y="1076"/>
                </a:lnTo>
                <a:lnTo>
                  <a:pt x="48243" y="0"/>
                </a:lnTo>
                <a:close/>
              </a:path>
            </a:pathLst>
          </a:custGeom>
          <a:solidFill>
            <a:srgbClr val="DFDFD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0" name="object 100"/>
          <p:cNvSpPr/>
          <p:nvPr/>
        </p:nvSpPr>
        <p:spPr>
          <a:xfrm>
            <a:off x="647019" y="1409374"/>
            <a:ext cx="26364" cy="20283"/>
          </a:xfrm>
          <a:custGeom>
            <a:avLst/>
            <a:gdLst/>
            <a:ahLst/>
            <a:cxnLst/>
            <a:rect l="l" t="t" r="r" b="b"/>
            <a:pathLst>
              <a:path w="26364" h="20283">
                <a:moveTo>
                  <a:pt x="24512" y="0"/>
                </a:moveTo>
                <a:lnTo>
                  <a:pt x="115" y="18008"/>
                </a:lnTo>
                <a:lnTo>
                  <a:pt x="0" y="18900"/>
                </a:lnTo>
                <a:lnTo>
                  <a:pt x="463" y="19528"/>
                </a:lnTo>
                <a:lnTo>
                  <a:pt x="955" y="20158"/>
                </a:lnTo>
                <a:lnTo>
                  <a:pt x="1852" y="20283"/>
                </a:lnTo>
                <a:lnTo>
                  <a:pt x="26248" y="2275"/>
                </a:lnTo>
                <a:lnTo>
                  <a:pt x="26364" y="1383"/>
                </a:lnTo>
                <a:lnTo>
                  <a:pt x="25901" y="755"/>
                </a:lnTo>
                <a:lnTo>
                  <a:pt x="25409" y="124"/>
                </a:lnTo>
                <a:lnTo>
                  <a:pt x="24512" y="0"/>
                </a:lnTo>
                <a:close/>
              </a:path>
            </a:pathLst>
          </a:custGeom>
          <a:solidFill>
            <a:srgbClr val="DFDFD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1" name="object 101"/>
          <p:cNvSpPr/>
          <p:nvPr/>
        </p:nvSpPr>
        <p:spPr>
          <a:xfrm>
            <a:off x="670171" y="1363906"/>
            <a:ext cx="49400" cy="48637"/>
          </a:xfrm>
          <a:custGeom>
            <a:avLst/>
            <a:gdLst/>
            <a:ahLst/>
            <a:cxnLst/>
            <a:rect l="l" t="t" r="r" b="b"/>
            <a:pathLst>
              <a:path w="49400" h="48637">
                <a:moveTo>
                  <a:pt x="48272" y="0"/>
                </a:moveTo>
                <a:lnTo>
                  <a:pt x="47374" y="0"/>
                </a:lnTo>
                <a:lnTo>
                  <a:pt x="46796" y="553"/>
                </a:lnTo>
                <a:lnTo>
                  <a:pt x="578" y="46069"/>
                </a:lnTo>
                <a:lnTo>
                  <a:pt x="0" y="46626"/>
                </a:lnTo>
                <a:lnTo>
                  <a:pt x="0" y="47526"/>
                </a:lnTo>
                <a:lnTo>
                  <a:pt x="578" y="48080"/>
                </a:lnTo>
                <a:lnTo>
                  <a:pt x="1128" y="48637"/>
                </a:lnTo>
                <a:lnTo>
                  <a:pt x="2054" y="48637"/>
                </a:lnTo>
                <a:lnTo>
                  <a:pt x="2604" y="48080"/>
                </a:lnTo>
                <a:lnTo>
                  <a:pt x="48850" y="2567"/>
                </a:lnTo>
                <a:lnTo>
                  <a:pt x="49400" y="2011"/>
                </a:lnTo>
                <a:lnTo>
                  <a:pt x="49400" y="1110"/>
                </a:lnTo>
                <a:lnTo>
                  <a:pt x="48850" y="553"/>
                </a:lnTo>
                <a:lnTo>
                  <a:pt x="48272" y="0"/>
                </a:lnTo>
                <a:close/>
              </a:path>
            </a:pathLst>
          </a:custGeom>
          <a:solidFill>
            <a:srgbClr val="DFDFD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2" name="object 102"/>
          <p:cNvSpPr/>
          <p:nvPr/>
        </p:nvSpPr>
        <p:spPr>
          <a:xfrm>
            <a:off x="262866" y="1341219"/>
            <a:ext cx="511547" cy="51341"/>
          </a:xfrm>
          <a:custGeom>
            <a:avLst/>
            <a:gdLst/>
            <a:ahLst/>
            <a:cxnLst/>
            <a:rect l="l" t="t" r="r" b="b"/>
            <a:pathLst>
              <a:path w="511547" h="51341">
                <a:moveTo>
                  <a:pt x="859" y="0"/>
                </a:moveTo>
                <a:lnTo>
                  <a:pt x="153" y="570"/>
                </a:lnTo>
                <a:lnTo>
                  <a:pt x="0" y="2136"/>
                </a:lnTo>
                <a:lnTo>
                  <a:pt x="581" y="2831"/>
                </a:lnTo>
                <a:lnTo>
                  <a:pt x="510678" y="51341"/>
                </a:lnTo>
                <a:lnTo>
                  <a:pt x="511373" y="50767"/>
                </a:lnTo>
                <a:lnTo>
                  <a:pt x="511547" y="49205"/>
                </a:lnTo>
                <a:lnTo>
                  <a:pt x="510939" y="48509"/>
                </a:lnTo>
                <a:lnTo>
                  <a:pt x="859" y="0"/>
                </a:lnTo>
                <a:close/>
              </a:path>
            </a:pathLst>
          </a:custGeom>
          <a:solidFill>
            <a:srgbClr val="DFDFD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3" name="object 103"/>
          <p:cNvSpPr/>
          <p:nvPr/>
        </p:nvSpPr>
        <p:spPr>
          <a:xfrm>
            <a:off x="245530" y="1355442"/>
            <a:ext cx="520200" cy="51341"/>
          </a:xfrm>
          <a:custGeom>
            <a:avLst/>
            <a:gdLst/>
            <a:ahLst/>
            <a:cxnLst/>
            <a:rect l="l" t="t" r="r" b="b"/>
            <a:pathLst>
              <a:path w="520200" h="51341">
                <a:moveTo>
                  <a:pt x="856" y="0"/>
                </a:moveTo>
                <a:lnTo>
                  <a:pt x="153" y="573"/>
                </a:lnTo>
                <a:lnTo>
                  <a:pt x="0" y="2138"/>
                </a:lnTo>
                <a:lnTo>
                  <a:pt x="584" y="2831"/>
                </a:lnTo>
                <a:lnTo>
                  <a:pt x="519332" y="51341"/>
                </a:lnTo>
                <a:lnTo>
                  <a:pt x="520055" y="50767"/>
                </a:lnTo>
                <a:lnTo>
                  <a:pt x="520113" y="49983"/>
                </a:lnTo>
                <a:lnTo>
                  <a:pt x="520200" y="49202"/>
                </a:lnTo>
                <a:lnTo>
                  <a:pt x="519621" y="48509"/>
                </a:lnTo>
                <a:lnTo>
                  <a:pt x="856" y="0"/>
                </a:lnTo>
                <a:close/>
              </a:path>
            </a:pathLst>
          </a:custGeom>
          <a:solidFill>
            <a:srgbClr val="DFDFD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4" name="object 104"/>
          <p:cNvSpPr/>
          <p:nvPr/>
        </p:nvSpPr>
        <p:spPr>
          <a:xfrm>
            <a:off x="223782" y="1365318"/>
            <a:ext cx="529041" cy="60036"/>
          </a:xfrm>
          <a:custGeom>
            <a:avLst/>
            <a:gdLst/>
            <a:ahLst/>
            <a:cxnLst/>
            <a:rect l="l" t="t" r="r" b="b"/>
            <a:pathLst>
              <a:path w="529041" h="60036">
                <a:moveTo>
                  <a:pt x="1753" y="0"/>
                </a:moveTo>
                <a:lnTo>
                  <a:pt x="332" y="1133"/>
                </a:lnTo>
                <a:lnTo>
                  <a:pt x="0" y="4260"/>
                </a:lnTo>
                <a:lnTo>
                  <a:pt x="1148" y="5658"/>
                </a:lnTo>
                <a:lnTo>
                  <a:pt x="527276" y="60036"/>
                </a:lnTo>
                <a:lnTo>
                  <a:pt x="528694" y="58902"/>
                </a:lnTo>
                <a:lnTo>
                  <a:pt x="529041" y="55775"/>
                </a:lnTo>
                <a:lnTo>
                  <a:pt x="527883" y="54377"/>
                </a:lnTo>
                <a:lnTo>
                  <a:pt x="1753" y="0"/>
                </a:lnTo>
                <a:close/>
              </a:path>
            </a:pathLst>
          </a:custGeom>
          <a:solidFill>
            <a:srgbClr val="DFDFD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5" name="object 105"/>
          <p:cNvSpPr/>
          <p:nvPr/>
        </p:nvSpPr>
        <p:spPr>
          <a:xfrm>
            <a:off x="756817" y="1420767"/>
            <a:ext cx="40805" cy="34477"/>
          </a:xfrm>
          <a:custGeom>
            <a:avLst/>
            <a:gdLst/>
            <a:ahLst/>
            <a:cxnLst/>
            <a:rect l="l" t="t" r="r" b="b"/>
            <a:pathLst>
              <a:path w="40805" h="34477">
                <a:moveTo>
                  <a:pt x="38866" y="0"/>
                </a:moveTo>
                <a:lnTo>
                  <a:pt x="86" y="32304"/>
                </a:lnTo>
                <a:lnTo>
                  <a:pt x="0" y="33202"/>
                </a:lnTo>
                <a:lnTo>
                  <a:pt x="1041" y="34403"/>
                </a:lnTo>
                <a:lnTo>
                  <a:pt x="1938" y="34477"/>
                </a:lnTo>
                <a:lnTo>
                  <a:pt x="40718" y="2172"/>
                </a:lnTo>
                <a:lnTo>
                  <a:pt x="40805" y="1275"/>
                </a:lnTo>
                <a:lnTo>
                  <a:pt x="39763" y="73"/>
                </a:lnTo>
                <a:lnTo>
                  <a:pt x="38866" y="0"/>
                </a:lnTo>
                <a:close/>
              </a:path>
            </a:pathLst>
          </a:custGeom>
          <a:solidFill>
            <a:srgbClr val="3E3E3E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6" name="object 106"/>
          <p:cNvSpPr/>
          <p:nvPr/>
        </p:nvSpPr>
        <p:spPr>
          <a:xfrm>
            <a:off x="794381" y="1378089"/>
            <a:ext cx="37911" cy="45873"/>
          </a:xfrm>
          <a:custGeom>
            <a:avLst/>
            <a:gdLst/>
            <a:ahLst/>
            <a:cxnLst/>
            <a:rect l="l" t="t" r="r" b="b"/>
            <a:pathLst>
              <a:path w="37911" h="45873">
                <a:moveTo>
                  <a:pt x="36580" y="0"/>
                </a:moveTo>
                <a:lnTo>
                  <a:pt x="35654" y="99"/>
                </a:lnTo>
                <a:lnTo>
                  <a:pt x="35162" y="712"/>
                </a:lnTo>
                <a:lnTo>
                  <a:pt x="491" y="43382"/>
                </a:lnTo>
                <a:lnTo>
                  <a:pt x="0" y="43995"/>
                </a:lnTo>
                <a:lnTo>
                  <a:pt x="86" y="44890"/>
                </a:lnTo>
                <a:lnTo>
                  <a:pt x="723" y="45381"/>
                </a:lnTo>
                <a:lnTo>
                  <a:pt x="1331" y="45873"/>
                </a:lnTo>
                <a:lnTo>
                  <a:pt x="2257" y="45773"/>
                </a:lnTo>
                <a:lnTo>
                  <a:pt x="2749" y="45160"/>
                </a:lnTo>
                <a:lnTo>
                  <a:pt x="37419" y="2491"/>
                </a:lnTo>
                <a:lnTo>
                  <a:pt x="37911" y="1877"/>
                </a:lnTo>
                <a:lnTo>
                  <a:pt x="37824" y="982"/>
                </a:lnTo>
                <a:lnTo>
                  <a:pt x="37187" y="491"/>
                </a:lnTo>
                <a:lnTo>
                  <a:pt x="36580" y="0"/>
                </a:lnTo>
                <a:close/>
              </a:path>
            </a:pathLst>
          </a:custGeom>
          <a:solidFill>
            <a:srgbClr val="3E3E3E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7" name="object 107"/>
          <p:cNvSpPr/>
          <p:nvPr/>
        </p:nvSpPr>
        <p:spPr>
          <a:xfrm>
            <a:off x="1508970" y="1227542"/>
            <a:ext cx="694718" cy="217650"/>
          </a:xfrm>
          <a:custGeom>
            <a:avLst/>
            <a:gdLst/>
            <a:ahLst/>
            <a:cxnLst/>
            <a:rect l="l" t="t" r="r" b="b"/>
            <a:pathLst>
              <a:path w="694718" h="217650">
                <a:moveTo>
                  <a:pt x="0" y="217649"/>
                </a:moveTo>
                <a:lnTo>
                  <a:pt x="694718" y="217650"/>
                </a:lnTo>
                <a:lnTo>
                  <a:pt x="694718" y="0"/>
                </a:lnTo>
                <a:lnTo>
                  <a:pt x="0" y="0"/>
                </a:lnTo>
                <a:lnTo>
                  <a:pt x="0" y="21764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8" name="object 108"/>
          <p:cNvSpPr/>
          <p:nvPr/>
        </p:nvSpPr>
        <p:spPr>
          <a:xfrm>
            <a:off x="1507576" y="1226147"/>
            <a:ext cx="697502" cy="220439"/>
          </a:xfrm>
          <a:custGeom>
            <a:avLst/>
            <a:gdLst/>
            <a:ahLst/>
            <a:cxnLst/>
            <a:rect l="l" t="t" r="r" b="b"/>
            <a:pathLst>
              <a:path w="697502" h="220439">
                <a:moveTo>
                  <a:pt x="697502" y="0"/>
                </a:moveTo>
                <a:lnTo>
                  <a:pt x="0" y="0"/>
                </a:lnTo>
                <a:lnTo>
                  <a:pt x="0" y="220439"/>
                </a:lnTo>
                <a:lnTo>
                  <a:pt x="697502" y="220439"/>
                </a:lnTo>
                <a:lnTo>
                  <a:pt x="697502" y="219044"/>
                </a:lnTo>
                <a:lnTo>
                  <a:pt x="2788" y="219044"/>
                </a:lnTo>
                <a:lnTo>
                  <a:pt x="1394" y="217649"/>
                </a:lnTo>
                <a:lnTo>
                  <a:pt x="2788" y="217649"/>
                </a:lnTo>
                <a:lnTo>
                  <a:pt x="2788" y="2791"/>
                </a:lnTo>
                <a:lnTo>
                  <a:pt x="1394" y="2791"/>
                </a:lnTo>
                <a:lnTo>
                  <a:pt x="2788" y="1397"/>
                </a:lnTo>
                <a:lnTo>
                  <a:pt x="697502" y="1397"/>
                </a:lnTo>
                <a:lnTo>
                  <a:pt x="697502" y="0"/>
                </a:lnTo>
                <a:close/>
              </a:path>
              <a:path w="697502" h="220439">
                <a:moveTo>
                  <a:pt x="2788" y="217649"/>
                </a:moveTo>
                <a:lnTo>
                  <a:pt x="1394" y="217649"/>
                </a:lnTo>
                <a:lnTo>
                  <a:pt x="2788" y="219044"/>
                </a:lnTo>
                <a:lnTo>
                  <a:pt x="2788" y="217649"/>
                </a:lnTo>
                <a:close/>
              </a:path>
              <a:path w="697502" h="220439">
                <a:moveTo>
                  <a:pt x="694707" y="217650"/>
                </a:moveTo>
                <a:lnTo>
                  <a:pt x="2788" y="217649"/>
                </a:lnTo>
                <a:lnTo>
                  <a:pt x="2788" y="219044"/>
                </a:lnTo>
                <a:lnTo>
                  <a:pt x="694707" y="219044"/>
                </a:lnTo>
                <a:lnTo>
                  <a:pt x="694707" y="217650"/>
                </a:lnTo>
                <a:close/>
              </a:path>
              <a:path w="697502" h="220439">
                <a:moveTo>
                  <a:pt x="694707" y="1397"/>
                </a:moveTo>
                <a:lnTo>
                  <a:pt x="694707" y="219044"/>
                </a:lnTo>
                <a:lnTo>
                  <a:pt x="696104" y="217650"/>
                </a:lnTo>
                <a:lnTo>
                  <a:pt x="697502" y="217650"/>
                </a:lnTo>
                <a:lnTo>
                  <a:pt x="697502" y="2792"/>
                </a:lnTo>
                <a:lnTo>
                  <a:pt x="696104" y="2792"/>
                </a:lnTo>
                <a:lnTo>
                  <a:pt x="694707" y="1397"/>
                </a:lnTo>
                <a:close/>
              </a:path>
              <a:path w="697502" h="220439">
                <a:moveTo>
                  <a:pt x="697502" y="217650"/>
                </a:moveTo>
                <a:lnTo>
                  <a:pt x="696104" y="217650"/>
                </a:lnTo>
                <a:lnTo>
                  <a:pt x="694707" y="219044"/>
                </a:lnTo>
                <a:lnTo>
                  <a:pt x="697502" y="219044"/>
                </a:lnTo>
                <a:lnTo>
                  <a:pt x="697502" y="217650"/>
                </a:lnTo>
                <a:close/>
              </a:path>
              <a:path w="697502" h="220439">
                <a:moveTo>
                  <a:pt x="2788" y="1397"/>
                </a:moveTo>
                <a:lnTo>
                  <a:pt x="1394" y="2791"/>
                </a:lnTo>
                <a:lnTo>
                  <a:pt x="2788" y="2791"/>
                </a:lnTo>
                <a:lnTo>
                  <a:pt x="2788" y="1397"/>
                </a:lnTo>
                <a:close/>
              </a:path>
              <a:path w="697502" h="220439">
                <a:moveTo>
                  <a:pt x="694707" y="1397"/>
                </a:moveTo>
                <a:lnTo>
                  <a:pt x="2788" y="1397"/>
                </a:lnTo>
                <a:lnTo>
                  <a:pt x="2788" y="2791"/>
                </a:lnTo>
                <a:lnTo>
                  <a:pt x="694707" y="2792"/>
                </a:lnTo>
                <a:lnTo>
                  <a:pt x="694707" y="1397"/>
                </a:lnTo>
                <a:close/>
              </a:path>
              <a:path w="697502" h="220439">
                <a:moveTo>
                  <a:pt x="697502" y="1397"/>
                </a:moveTo>
                <a:lnTo>
                  <a:pt x="694707" y="1397"/>
                </a:lnTo>
                <a:lnTo>
                  <a:pt x="696104" y="2792"/>
                </a:lnTo>
                <a:lnTo>
                  <a:pt x="697502" y="2792"/>
                </a:lnTo>
                <a:lnTo>
                  <a:pt x="697502" y="139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9" name="object 109"/>
          <p:cNvSpPr/>
          <p:nvPr/>
        </p:nvSpPr>
        <p:spPr>
          <a:xfrm>
            <a:off x="1891210" y="1263819"/>
            <a:ext cx="245522" cy="103242"/>
          </a:xfrm>
          <a:custGeom>
            <a:avLst/>
            <a:gdLst/>
            <a:ahLst/>
            <a:cxnLst/>
            <a:rect l="l" t="t" r="r" b="b"/>
            <a:pathLst>
              <a:path w="245522" h="103242">
                <a:moveTo>
                  <a:pt x="0" y="103242"/>
                </a:moveTo>
                <a:lnTo>
                  <a:pt x="245522" y="103242"/>
                </a:lnTo>
                <a:lnTo>
                  <a:pt x="245522" y="0"/>
                </a:lnTo>
                <a:lnTo>
                  <a:pt x="0" y="0"/>
                </a:lnTo>
                <a:lnTo>
                  <a:pt x="0" y="103242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0" name="object 110"/>
          <p:cNvSpPr/>
          <p:nvPr/>
        </p:nvSpPr>
        <p:spPr>
          <a:xfrm>
            <a:off x="1889812" y="1262422"/>
            <a:ext cx="248311" cy="106034"/>
          </a:xfrm>
          <a:custGeom>
            <a:avLst/>
            <a:gdLst/>
            <a:ahLst/>
            <a:cxnLst/>
            <a:rect l="l" t="t" r="r" b="b"/>
            <a:pathLst>
              <a:path w="248311" h="106034">
                <a:moveTo>
                  <a:pt x="248311" y="0"/>
                </a:moveTo>
                <a:lnTo>
                  <a:pt x="0" y="0"/>
                </a:lnTo>
                <a:lnTo>
                  <a:pt x="0" y="106034"/>
                </a:lnTo>
                <a:lnTo>
                  <a:pt x="248311" y="106034"/>
                </a:lnTo>
                <a:lnTo>
                  <a:pt x="248311" y="104640"/>
                </a:lnTo>
                <a:lnTo>
                  <a:pt x="2794" y="104639"/>
                </a:lnTo>
                <a:lnTo>
                  <a:pt x="1397" y="103245"/>
                </a:lnTo>
                <a:lnTo>
                  <a:pt x="2794" y="103245"/>
                </a:lnTo>
                <a:lnTo>
                  <a:pt x="2794" y="2791"/>
                </a:lnTo>
                <a:lnTo>
                  <a:pt x="1397" y="2791"/>
                </a:lnTo>
                <a:lnTo>
                  <a:pt x="2794" y="1397"/>
                </a:lnTo>
                <a:lnTo>
                  <a:pt x="248311" y="1397"/>
                </a:lnTo>
                <a:lnTo>
                  <a:pt x="248311" y="0"/>
                </a:lnTo>
                <a:close/>
              </a:path>
              <a:path w="248311" h="106034">
                <a:moveTo>
                  <a:pt x="2794" y="103245"/>
                </a:moveTo>
                <a:lnTo>
                  <a:pt x="1397" y="103245"/>
                </a:lnTo>
                <a:lnTo>
                  <a:pt x="2794" y="104639"/>
                </a:lnTo>
                <a:lnTo>
                  <a:pt x="2794" y="103245"/>
                </a:lnTo>
                <a:close/>
              </a:path>
              <a:path w="248311" h="106034">
                <a:moveTo>
                  <a:pt x="245517" y="103245"/>
                </a:moveTo>
                <a:lnTo>
                  <a:pt x="2794" y="103245"/>
                </a:lnTo>
                <a:lnTo>
                  <a:pt x="2794" y="104639"/>
                </a:lnTo>
                <a:lnTo>
                  <a:pt x="245517" y="104640"/>
                </a:lnTo>
                <a:lnTo>
                  <a:pt x="245517" y="103245"/>
                </a:lnTo>
                <a:close/>
              </a:path>
              <a:path w="248311" h="106034">
                <a:moveTo>
                  <a:pt x="245517" y="1397"/>
                </a:moveTo>
                <a:lnTo>
                  <a:pt x="245517" y="104640"/>
                </a:lnTo>
                <a:lnTo>
                  <a:pt x="246914" y="103245"/>
                </a:lnTo>
                <a:lnTo>
                  <a:pt x="248311" y="103245"/>
                </a:lnTo>
                <a:lnTo>
                  <a:pt x="248311" y="2791"/>
                </a:lnTo>
                <a:lnTo>
                  <a:pt x="246914" y="2791"/>
                </a:lnTo>
                <a:lnTo>
                  <a:pt x="245517" y="1397"/>
                </a:lnTo>
                <a:close/>
              </a:path>
              <a:path w="248311" h="106034">
                <a:moveTo>
                  <a:pt x="248311" y="103245"/>
                </a:moveTo>
                <a:lnTo>
                  <a:pt x="246914" y="103245"/>
                </a:lnTo>
                <a:lnTo>
                  <a:pt x="245517" y="104640"/>
                </a:lnTo>
                <a:lnTo>
                  <a:pt x="248311" y="104640"/>
                </a:lnTo>
                <a:lnTo>
                  <a:pt x="248311" y="103245"/>
                </a:lnTo>
                <a:close/>
              </a:path>
              <a:path w="248311" h="106034">
                <a:moveTo>
                  <a:pt x="2794" y="1397"/>
                </a:moveTo>
                <a:lnTo>
                  <a:pt x="1397" y="2791"/>
                </a:lnTo>
                <a:lnTo>
                  <a:pt x="2794" y="2791"/>
                </a:lnTo>
                <a:lnTo>
                  <a:pt x="2794" y="1397"/>
                </a:lnTo>
                <a:close/>
              </a:path>
              <a:path w="248311" h="106034">
                <a:moveTo>
                  <a:pt x="245517" y="1397"/>
                </a:moveTo>
                <a:lnTo>
                  <a:pt x="2794" y="1397"/>
                </a:lnTo>
                <a:lnTo>
                  <a:pt x="2794" y="2791"/>
                </a:lnTo>
                <a:lnTo>
                  <a:pt x="245517" y="2791"/>
                </a:lnTo>
                <a:lnTo>
                  <a:pt x="245517" y="1397"/>
                </a:lnTo>
                <a:close/>
              </a:path>
              <a:path w="248311" h="106034">
                <a:moveTo>
                  <a:pt x="248311" y="1397"/>
                </a:moveTo>
                <a:lnTo>
                  <a:pt x="245517" y="1397"/>
                </a:lnTo>
                <a:lnTo>
                  <a:pt x="246914" y="2791"/>
                </a:lnTo>
                <a:lnTo>
                  <a:pt x="248311" y="2791"/>
                </a:lnTo>
                <a:lnTo>
                  <a:pt x="248311" y="139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1" name="object 111"/>
          <p:cNvSpPr/>
          <p:nvPr/>
        </p:nvSpPr>
        <p:spPr>
          <a:xfrm>
            <a:off x="1481070" y="1344738"/>
            <a:ext cx="750527" cy="136729"/>
          </a:xfrm>
          <a:custGeom>
            <a:avLst/>
            <a:gdLst/>
            <a:ahLst/>
            <a:cxnLst/>
            <a:rect l="l" t="t" r="r" b="b"/>
            <a:pathLst>
              <a:path w="750527" h="136729">
                <a:moveTo>
                  <a:pt x="661246" y="0"/>
                </a:moveTo>
                <a:lnTo>
                  <a:pt x="94860" y="0"/>
                </a:lnTo>
                <a:lnTo>
                  <a:pt x="2790" y="119986"/>
                </a:lnTo>
                <a:lnTo>
                  <a:pt x="0" y="128357"/>
                </a:lnTo>
                <a:lnTo>
                  <a:pt x="2790" y="133938"/>
                </a:lnTo>
                <a:lnTo>
                  <a:pt x="11160" y="136728"/>
                </a:lnTo>
                <a:lnTo>
                  <a:pt x="742144" y="136729"/>
                </a:lnTo>
                <a:lnTo>
                  <a:pt x="747733" y="133938"/>
                </a:lnTo>
                <a:lnTo>
                  <a:pt x="750527" y="128358"/>
                </a:lnTo>
                <a:lnTo>
                  <a:pt x="750527" y="122777"/>
                </a:lnTo>
                <a:lnTo>
                  <a:pt x="66124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2" name="object 112"/>
          <p:cNvSpPr/>
          <p:nvPr/>
        </p:nvSpPr>
        <p:spPr>
          <a:xfrm>
            <a:off x="1479563" y="1343343"/>
            <a:ext cx="753430" cy="139518"/>
          </a:xfrm>
          <a:custGeom>
            <a:avLst/>
            <a:gdLst/>
            <a:ahLst/>
            <a:cxnLst/>
            <a:rect l="l" t="t" r="r" b="b"/>
            <a:pathLst>
              <a:path w="753430" h="139518">
                <a:moveTo>
                  <a:pt x="663450" y="0"/>
                </a:moveTo>
                <a:lnTo>
                  <a:pt x="95679" y="0"/>
                </a:lnTo>
                <a:lnTo>
                  <a:pt x="3046" y="120717"/>
                </a:lnTo>
                <a:lnTo>
                  <a:pt x="0" y="129859"/>
                </a:lnTo>
                <a:lnTo>
                  <a:pt x="3306" y="136473"/>
                </a:lnTo>
                <a:lnTo>
                  <a:pt x="12439" y="139518"/>
                </a:lnTo>
                <a:lnTo>
                  <a:pt x="743985" y="139518"/>
                </a:lnTo>
                <a:lnTo>
                  <a:pt x="749268" y="136875"/>
                </a:lnTo>
                <a:lnTo>
                  <a:pt x="743035" y="136875"/>
                </a:lnTo>
                <a:lnTo>
                  <a:pt x="743186" y="136800"/>
                </a:lnTo>
                <a:lnTo>
                  <a:pt x="13107" y="136799"/>
                </a:lnTo>
                <a:lnTo>
                  <a:pt x="12666" y="136728"/>
                </a:lnTo>
                <a:lnTo>
                  <a:pt x="12892" y="136728"/>
                </a:lnTo>
                <a:lnTo>
                  <a:pt x="6835" y="134708"/>
                </a:lnTo>
                <a:lnTo>
                  <a:pt x="5544" y="134708"/>
                </a:lnTo>
                <a:lnTo>
                  <a:pt x="4737" y="134009"/>
                </a:lnTo>
                <a:lnTo>
                  <a:pt x="5194" y="134009"/>
                </a:lnTo>
                <a:lnTo>
                  <a:pt x="3286" y="130193"/>
                </a:lnTo>
                <a:lnTo>
                  <a:pt x="2829" y="130193"/>
                </a:lnTo>
                <a:lnTo>
                  <a:pt x="2753" y="129128"/>
                </a:lnTo>
                <a:lnTo>
                  <a:pt x="3184" y="129128"/>
                </a:lnTo>
                <a:lnTo>
                  <a:pt x="5483" y="122230"/>
                </a:lnTo>
                <a:lnTo>
                  <a:pt x="5619" y="121822"/>
                </a:lnTo>
                <a:lnTo>
                  <a:pt x="97053" y="2791"/>
                </a:lnTo>
                <a:lnTo>
                  <a:pt x="96366" y="2791"/>
                </a:lnTo>
                <a:lnTo>
                  <a:pt x="97473" y="2245"/>
                </a:lnTo>
                <a:lnTo>
                  <a:pt x="661626" y="2245"/>
                </a:lnTo>
                <a:lnTo>
                  <a:pt x="665063" y="2217"/>
                </a:lnTo>
                <a:lnTo>
                  <a:pt x="663450" y="0"/>
                </a:lnTo>
                <a:close/>
              </a:path>
              <a:path w="753430" h="139518">
                <a:moveTo>
                  <a:pt x="748192" y="134288"/>
                </a:moveTo>
                <a:lnTo>
                  <a:pt x="743035" y="136875"/>
                </a:lnTo>
                <a:lnTo>
                  <a:pt x="743650" y="136728"/>
                </a:lnTo>
                <a:lnTo>
                  <a:pt x="749563" y="136728"/>
                </a:lnTo>
                <a:lnTo>
                  <a:pt x="750273" y="136373"/>
                </a:lnTo>
                <a:lnTo>
                  <a:pt x="751108" y="134709"/>
                </a:lnTo>
                <a:lnTo>
                  <a:pt x="747981" y="134709"/>
                </a:lnTo>
                <a:lnTo>
                  <a:pt x="748192" y="134288"/>
                </a:lnTo>
                <a:close/>
              </a:path>
              <a:path w="753430" h="139518">
                <a:moveTo>
                  <a:pt x="749563" y="136728"/>
                </a:moveTo>
                <a:lnTo>
                  <a:pt x="743650" y="136728"/>
                </a:lnTo>
                <a:lnTo>
                  <a:pt x="743035" y="136875"/>
                </a:lnTo>
                <a:lnTo>
                  <a:pt x="749268" y="136875"/>
                </a:lnTo>
                <a:lnTo>
                  <a:pt x="749563" y="136728"/>
                </a:lnTo>
                <a:close/>
              </a:path>
              <a:path w="753430" h="139518">
                <a:moveTo>
                  <a:pt x="12892" y="136728"/>
                </a:moveTo>
                <a:lnTo>
                  <a:pt x="12666" y="136728"/>
                </a:lnTo>
                <a:lnTo>
                  <a:pt x="13107" y="136799"/>
                </a:lnTo>
                <a:lnTo>
                  <a:pt x="12892" y="136728"/>
                </a:lnTo>
                <a:close/>
              </a:path>
              <a:path w="753430" h="139518">
                <a:moveTo>
                  <a:pt x="743329" y="136728"/>
                </a:moveTo>
                <a:lnTo>
                  <a:pt x="12892" y="136728"/>
                </a:lnTo>
                <a:lnTo>
                  <a:pt x="13107" y="136799"/>
                </a:lnTo>
                <a:lnTo>
                  <a:pt x="743186" y="136800"/>
                </a:lnTo>
                <a:lnTo>
                  <a:pt x="743329" y="136728"/>
                </a:lnTo>
                <a:close/>
              </a:path>
              <a:path w="753430" h="139518">
                <a:moveTo>
                  <a:pt x="4737" y="134009"/>
                </a:moveTo>
                <a:lnTo>
                  <a:pt x="5544" y="134708"/>
                </a:lnTo>
                <a:lnTo>
                  <a:pt x="5285" y="134192"/>
                </a:lnTo>
                <a:lnTo>
                  <a:pt x="4737" y="134009"/>
                </a:lnTo>
                <a:close/>
              </a:path>
              <a:path w="753430" h="139518">
                <a:moveTo>
                  <a:pt x="5285" y="134192"/>
                </a:moveTo>
                <a:lnTo>
                  <a:pt x="5544" y="134708"/>
                </a:lnTo>
                <a:lnTo>
                  <a:pt x="6835" y="134708"/>
                </a:lnTo>
                <a:lnTo>
                  <a:pt x="5285" y="134192"/>
                </a:lnTo>
                <a:close/>
              </a:path>
              <a:path w="753430" h="139518">
                <a:moveTo>
                  <a:pt x="748596" y="134085"/>
                </a:moveTo>
                <a:lnTo>
                  <a:pt x="748192" y="134288"/>
                </a:lnTo>
                <a:lnTo>
                  <a:pt x="747981" y="134709"/>
                </a:lnTo>
                <a:lnTo>
                  <a:pt x="748596" y="134085"/>
                </a:lnTo>
                <a:close/>
              </a:path>
              <a:path w="753430" h="139518">
                <a:moveTo>
                  <a:pt x="751421" y="134085"/>
                </a:moveTo>
                <a:lnTo>
                  <a:pt x="748596" y="134085"/>
                </a:lnTo>
                <a:lnTo>
                  <a:pt x="747981" y="134709"/>
                </a:lnTo>
                <a:lnTo>
                  <a:pt x="751108" y="134709"/>
                </a:lnTo>
                <a:lnTo>
                  <a:pt x="751421" y="134085"/>
                </a:lnTo>
                <a:close/>
              </a:path>
              <a:path w="753430" h="139518">
                <a:moveTo>
                  <a:pt x="750636" y="129407"/>
                </a:moveTo>
                <a:lnTo>
                  <a:pt x="748192" y="134288"/>
                </a:lnTo>
                <a:lnTo>
                  <a:pt x="748596" y="134085"/>
                </a:lnTo>
                <a:lnTo>
                  <a:pt x="751421" y="134085"/>
                </a:lnTo>
                <a:lnTo>
                  <a:pt x="753430" y="130081"/>
                </a:lnTo>
                <a:lnTo>
                  <a:pt x="753430" y="129752"/>
                </a:lnTo>
                <a:lnTo>
                  <a:pt x="750636" y="129752"/>
                </a:lnTo>
                <a:lnTo>
                  <a:pt x="750636" y="129407"/>
                </a:lnTo>
                <a:close/>
              </a:path>
              <a:path w="753430" h="139518">
                <a:moveTo>
                  <a:pt x="5194" y="134009"/>
                </a:moveTo>
                <a:lnTo>
                  <a:pt x="4737" y="134009"/>
                </a:lnTo>
                <a:lnTo>
                  <a:pt x="5285" y="134192"/>
                </a:lnTo>
                <a:lnTo>
                  <a:pt x="5194" y="134009"/>
                </a:lnTo>
                <a:close/>
              </a:path>
              <a:path w="753430" h="139518">
                <a:moveTo>
                  <a:pt x="2753" y="129128"/>
                </a:moveTo>
                <a:lnTo>
                  <a:pt x="2829" y="130193"/>
                </a:lnTo>
                <a:lnTo>
                  <a:pt x="3012" y="129645"/>
                </a:lnTo>
                <a:lnTo>
                  <a:pt x="2753" y="129128"/>
                </a:lnTo>
                <a:close/>
              </a:path>
              <a:path w="753430" h="139518">
                <a:moveTo>
                  <a:pt x="3012" y="129645"/>
                </a:moveTo>
                <a:lnTo>
                  <a:pt x="2829" y="130193"/>
                </a:lnTo>
                <a:lnTo>
                  <a:pt x="3286" y="130193"/>
                </a:lnTo>
                <a:lnTo>
                  <a:pt x="3012" y="129645"/>
                </a:lnTo>
                <a:close/>
              </a:path>
              <a:path w="753430" h="139518">
                <a:moveTo>
                  <a:pt x="750776" y="129128"/>
                </a:moveTo>
                <a:lnTo>
                  <a:pt x="750636" y="129407"/>
                </a:lnTo>
                <a:lnTo>
                  <a:pt x="750636" y="129752"/>
                </a:lnTo>
                <a:lnTo>
                  <a:pt x="750776" y="129128"/>
                </a:lnTo>
                <a:close/>
              </a:path>
              <a:path w="753430" h="139518">
                <a:moveTo>
                  <a:pt x="753430" y="129128"/>
                </a:moveTo>
                <a:lnTo>
                  <a:pt x="750776" y="129128"/>
                </a:lnTo>
                <a:lnTo>
                  <a:pt x="750636" y="129752"/>
                </a:lnTo>
                <a:lnTo>
                  <a:pt x="753430" y="129752"/>
                </a:lnTo>
                <a:lnTo>
                  <a:pt x="753430" y="129128"/>
                </a:lnTo>
                <a:close/>
              </a:path>
              <a:path w="753430" h="139518">
                <a:moveTo>
                  <a:pt x="3184" y="129128"/>
                </a:moveTo>
                <a:lnTo>
                  <a:pt x="2753" y="129128"/>
                </a:lnTo>
                <a:lnTo>
                  <a:pt x="3012" y="129645"/>
                </a:lnTo>
                <a:lnTo>
                  <a:pt x="3184" y="129128"/>
                </a:lnTo>
                <a:close/>
              </a:path>
              <a:path w="753430" h="139518">
                <a:moveTo>
                  <a:pt x="750636" y="124646"/>
                </a:moveTo>
                <a:lnTo>
                  <a:pt x="750636" y="129407"/>
                </a:lnTo>
                <a:lnTo>
                  <a:pt x="750776" y="129128"/>
                </a:lnTo>
                <a:lnTo>
                  <a:pt x="753430" y="129128"/>
                </a:lnTo>
                <a:lnTo>
                  <a:pt x="753430" y="124992"/>
                </a:lnTo>
                <a:lnTo>
                  <a:pt x="750888" y="124992"/>
                </a:lnTo>
                <a:lnTo>
                  <a:pt x="750636" y="124646"/>
                </a:lnTo>
                <a:close/>
              </a:path>
              <a:path w="753430" h="139518">
                <a:moveTo>
                  <a:pt x="750636" y="124171"/>
                </a:moveTo>
                <a:lnTo>
                  <a:pt x="750636" y="124646"/>
                </a:lnTo>
                <a:lnTo>
                  <a:pt x="750888" y="124992"/>
                </a:lnTo>
                <a:lnTo>
                  <a:pt x="750636" y="124171"/>
                </a:lnTo>
                <a:close/>
              </a:path>
              <a:path w="753430" h="139518">
                <a:moveTo>
                  <a:pt x="753430" y="124171"/>
                </a:moveTo>
                <a:lnTo>
                  <a:pt x="750636" y="124171"/>
                </a:lnTo>
                <a:lnTo>
                  <a:pt x="750888" y="124992"/>
                </a:lnTo>
                <a:lnTo>
                  <a:pt x="753430" y="124992"/>
                </a:lnTo>
                <a:lnTo>
                  <a:pt x="753430" y="124171"/>
                </a:lnTo>
                <a:close/>
              </a:path>
              <a:path w="753430" h="139518">
                <a:moveTo>
                  <a:pt x="661606" y="2217"/>
                </a:moveTo>
                <a:lnTo>
                  <a:pt x="750636" y="124646"/>
                </a:lnTo>
                <a:lnTo>
                  <a:pt x="750636" y="124171"/>
                </a:lnTo>
                <a:lnTo>
                  <a:pt x="753430" y="124171"/>
                </a:lnTo>
                <a:lnTo>
                  <a:pt x="753430" y="123718"/>
                </a:lnTo>
                <a:lnTo>
                  <a:pt x="665481" y="2792"/>
                </a:lnTo>
                <a:lnTo>
                  <a:pt x="662752" y="2792"/>
                </a:lnTo>
                <a:lnTo>
                  <a:pt x="661606" y="2217"/>
                </a:lnTo>
                <a:close/>
              </a:path>
              <a:path w="753430" h="139518">
                <a:moveTo>
                  <a:pt x="5619" y="121822"/>
                </a:moveTo>
                <a:lnTo>
                  <a:pt x="5402" y="122230"/>
                </a:lnTo>
                <a:lnTo>
                  <a:pt x="5545" y="122044"/>
                </a:lnTo>
                <a:lnTo>
                  <a:pt x="5619" y="121822"/>
                </a:lnTo>
                <a:close/>
              </a:path>
              <a:path w="753430" h="139518">
                <a:moveTo>
                  <a:pt x="5545" y="122044"/>
                </a:moveTo>
                <a:lnTo>
                  <a:pt x="5402" y="122230"/>
                </a:lnTo>
                <a:lnTo>
                  <a:pt x="5545" y="122044"/>
                </a:lnTo>
                <a:close/>
              </a:path>
              <a:path w="753430" h="139518">
                <a:moveTo>
                  <a:pt x="5716" y="121822"/>
                </a:moveTo>
                <a:lnTo>
                  <a:pt x="5545" y="122044"/>
                </a:lnTo>
                <a:lnTo>
                  <a:pt x="5716" y="121822"/>
                </a:lnTo>
                <a:close/>
              </a:path>
              <a:path w="753430" h="139518">
                <a:moveTo>
                  <a:pt x="97473" y="2245"/>
                </a:moveTo>
                <a:lnTo>
                  <a:pt x="96366" y="2791"/>
                </a:lnTo>
                <a:lnTo>
                  <a:pt x="97053" y="2791"/>
                </a:lnTo>
                <a:lnTo>
                  <a:pt x="97473" y="2245"/>
                </a:lnTo>
                <a:close/>
              </a:path>
              <a:path w="753430" h="139518">
                <a:moveTo>
                  <a:pt x="661626" y="2245"/>
                </a:moveTo>
                <a:lnTo>
                  <a:pt x="97473" y="2245"/>
                </a:lnTo>
                <a:lnTo>
                  <a:pt x="97053" y="2791"/>
                </a:lnTo>
                <a:lnTo>
                  <a:pt x="662024" y="2792"/>
                </a:lnTo>
                <a:lnTo>
                  <a:pt x="661626" y="2245"/>
                </a:lnTo>
                <a:close/>
              </a:path>
              <a:path w="753430" h="139518">
                <a:moveTo>
                  <a:pt x="665063" y="2217"/>
                </a:moveTo>
                <a:lnTo>
                  <a:pt x="661606" y="2217"/>
                </a:lnTo>
                <a:lnTo>
                  <a:pt x="662752" y="2792"/>
                </a:lnTo>
                <a:lnTo>
                  <a:pt x="665481" y="2792"/>
                </a:lnTo>
                <a:lnTo>
                  <a:pt x="665063" y="221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3" name="object 113"/>
          <p:cNvSpPr/>
          <p:nvPr/>
        </p:nvSpPr>
        <p:spPr>
          <a:xfrm>
            <a:off x="1522920" y="1375432"/>
            <a:ext cx="499403" cy="83713"/>
          </a:xfrm>
          <a:custGeom>
            <a:avLst/>
            <a:gdLst/>
            <a:ahLst/>
            <a:cxnLst/>
            <a:rect l="l" t="t" r="r" b="b"/>
            <a:pathLst>
              <a:path w="499403" h="83713">
                <a:moveTo>
                  <a:pt x="477103" y="0"/>
                </a:moveTo>
                <a:lnTo>
                  <a:pt x="66959" y="0"/>
                </a:lnTo>
                <a:lnTo>
                  <a:pt x="0" y="83713"/>
                </a:lnTo>
                <a:lnTo>
                  <a:pt x="499403" y="83713"/>
                </a:lnTo>
                <a:lnTo>
                  <a:pt x="47710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4" name="object 114"/>
          <p:cNvSpPr/>
          <p:nvPr/>
        </p:nvSpPr>
        <p:spPr>
          <a:xfrm>
            <a:off x="1520017" y="1374037"/>
            <a:ext cx="504123" cy="86502"/>
          </a:xfrm>
          <a:custGeom>
            <a:avLst/>
            <a:gdLst/>
            <a:ahLst/>
            <a:cxnLst/>
            <a:rect l="l" t="t" r="r" b="b"/>
            <a:pathLst>
              <a:path w="504123" h="86502">
                <a:moveTo>
                  <a:pt x="481069" y="0"/>
                </a:moveTo>
                <a:lnTo>
                  <a:pt x="69192" y="0"/>
                </a:lnTo>
                <a:lnTo>
                  <a:pt x="0" y="86501"/>
                </a:lnTo>
                <a:lnTo>
                  <a:pt x="504123" y="86502"/>
                </a:lnTo>
                <a:lnTo>
                  <a:pt x="503983" y="85978"/>
                </a:lnTo>
                <a:lnTo>
                  <a:pt x="3993" y="85978"/>
                </a:lnTo>
                <a:lnTo>
                  <a:pt x="2903" y="83710"/>
                </a:lnTo>
                <a:lnTo>
                  <a:pt x="5806" y="83710"/>
                </a:lnTo>
                <a:lnTo>
                  <a:pt x="70533" y="2791"/>
                </a:lnTo>
                <a:lnTo>
                  <a:pt x="69863" y="2791"/>
                </a:lnTo>
                <a:lnTo>
                  <a:pt x="70952" y="2267"/>
                </a:lnTo>
                <a:lnTo>
                  <a:pt x="478774" y="2267"/>
                </a:lnTo>
                <a:lnTo>
                  <a:pt x="478638" y="1754"/>
                </a:lnTo>
                <a:lnTo>
                  <a:pt x="481536" y="1754"/>
                </a:lnTo>
                <a:lnTo>
                  <a:pt x="481069" y="0"/>
                </a:lnTo>
                <a:close/>
              </a:path>
              <a:path w="504123" h="86502">
                <a:moveTo>
                  <a:pt x="5806" y="83710"/>
                </a:moveTo>
                <a:lnTo>
                  <a:pt x="2903" y="83710"/>
                </a:lnTo>
                <a:lnTo>
                  <a:pt x="3993" y="85978"/>
                </a:lnTo>
                <a:lnTo>
                  <a:pt x="5806" y="83710"/>
                </a:lnTo>
                <a:close/>
              </a:path>
              <a:path w="504123" h="86502">
                <a:moveTo>
                  <a:pt x="500497" y="83711"/>
                </a:moveTo>
                <a:lnTo>
                  <a:pt x="5806" y="83710"/>
                </a:lnTo>
                <a:lnTo>
                  <a:pt x="3993" y="85978"/>
                </a:lnTo>
                <a:lnTo>
                  <a:pt x="503983" y="85978"/>
                </a:lnTo>
                <a:lnTo>
                  <a:pt x="503846" y="85465"/>
                </a:lnTo>
                <a:lnTo>
                  <a:pt x="500965" y="85465"/>
                </a:lnTo>
                <a:lnTo>
                  <a:pt x="500497" y="83711"/>
                </a:lnTo>
                <a:close/>
              </a:path>
              <a:path w="504123" h="86502">
                <a:moveTo>
                  <a:pt x="478638" y="1754"/>
                </a:moveTo>
                <a:lnTo>
                  <a:pt x="500965" y="85465"/>
                </a:lnTo>
                <a:lnTo>
                  <a:pt x="502306" y="83711"/>
                </a:lnTo>
                <a:lnTo>
                  <a:pt x="503379" y="83711"/>
                </a:lnTo>
                <a:lnTo>
                  <a:pt x="481813" y="2792"/>
                </a:lnTo>
                <a:lnTo>
                  <a:pt x="480007" y="2792"/>
                </a:lnTo>
                <a:lnTo>
                  <a:pt x="478638" y="1754"/>
                </a:lnTo>
                <a:close/>
              </a:path>
              <a:path w="504123" h="86502">
                <a:moveTo>
                  <a:pt x="503379" y="83711"/>
                </a:moveTo>
                <a:lnTo>
                  <a:pt x="502306" y="83711"/>
                </a:lnTo>
                <a:lnTo>
                  <a:pt x="500965" y="85465"/>
                </a:lnTo>
                <a:lnTo>
                  <a:pt x="503846" y="85465"/>
                </a:lnTo>
                <a:lnTo>
                  <a:pt x="503379" y="83711"/>
                </a:lnTo>
                <a:close/>
              </a:path>
              <a:path w="504123" h="86502">
                <a:moveTo>
                  <a:pt x="70952" y="2267"/>
                </a:moveTo>
                <a:lnTo>
                  <a:pt x="69863" y="2791"/>
                </a:lnTo>
                <a:lnTo>
                  <a:pt x="70533" y="2791"/>
                </a:lnTo>
                <a:lnTo>
                  <a:pt x="70952" y="2267"/>
                </a:lnTo>
                <a:close/>
              </a:path>
              <a:path w="504123" h="86502">
                <a:moveTo>
                  <a:pt x="478774" y="2267"/>
                </a:moveTo>
                <a:lnTo>
                  <a:pt x="70952" y="2267"/>
                </a:lnTo>
                <a:lnTo>
                  <a:pt x="70533" y="2791"/>
                </a:lnTo>
                <a:lnTo>
                  <a:pt x="478914" y="2792"/>
                </a:lnTo>
                <a:lnTo>
                  <a:pt x="478774" y="2267"/>
                </a:lnTo>
                <a:close/>
              </a:path>
              <a:path w="504123" h="86502">
                <a:moveTo>
                  <a:pt x="481536" y="1754"/>
                </a:moveTo>
                <a:lnTo>
                  <a:pt x="478638" y="1754"/>
                </a:lnTo>
                <a:lnTo>
                  <a:pt x="480007" y="2792"/>
                </a:lnTo>
                <a:lnTo>
                  <a:pt x="481813" y="2792"/>
                </a:lnTo>
                <a:lnTo>
                  <a:pt x="481536" y="175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5" name="object 115"/>
          <p:cNvSpPr/>
          <p:nvPr/>
        </p:nvSpPr>
        <p:spPr>
          <a:xfrm>
            <a:off x="2039062" y="1375432"/>
            <a:ext cx="150674" cy="83713"/>
          </a:xfrm>
          <a:custGeom>
            <a:avLst/>
            <a:gdLst/>
            <a:ahLst/>
            <a:cxnLst/>
            <a:rect l="l" t="t" r="r" b="b"/>
            <a:pathLst>
              <a:path w="150674" h="83713">
                <a:moveTo>
                  <a:pt x="89281" y="0"/>
                </a:moveTo>
                <a:lnTo>
                  <a:pt x="0" y="0"/>
                </a:lnTo>
                <a:lnTo>
                  <a:pt x="27916" y="83713"/>
                </a:lnTo>
                <a:lnTo>
                  <a:pt x="150674" y="83713"/>
                </a:lnTo>
                <a:lnTo>
                  <a:pt x="8928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6" name="object 116"/>
          <p:cNvSpPr/>
          <p:nvPr/>
        </p:nvSpPr>
        <p:spPr>
          <a:xfrm>
            <a:off x="2037134" y="1374037"/>
            <a:ext cx="155341" cy="86501"/>
          </a:xfrm>
          <a:custGeom>
            <a:avLst/>
            <a:gdLst/>
            <a:ahLst/>
            <a:cxnLst/>
            <a:rect l="l" t="t" r="r" b="b"/>
            <a:pathLst>
              <a:path w="155341" h="86501">
                <a:moveTo>
                  <a:pt x="91936" y="0"/>
                </a:moveTo>
                <a:lnTo>
                  <a:pt x="0" y="0"/>
                </a:lnTo>
                <a:lnTo>
                  <a:pt x="28838" y="86501"/>
                </a:lnTo>
                <a:lnTo>
                  <a:pt x="155341" y="86501"/>
                </a:lnTo>
                <a:lnTo>
                  <a:pt x="154923" y="85931"/>
                </a:lnTo>
                <a:lnTo>
                  <a:pt x="151485" y="85931"/>
                </a:lnTo>
                <a:lnTo>
                  <a:pt x="150555" y="84664"/>
                </a:lnTo>
                <a:lnTo>
                  <a:pt x="31157" y="84664"/>
                </a:lnTo>
                <a:lnTo>
                  <a:pt x="29844" y="83710"/>
                </a:lnTo>
                <a:lnTo>
                  <a:pt x="30839" y="83710"/>
                </a:lnTo>
                <a:lnTo>
                  <a:pt x="3881" y="2791"/>
                </a:lnTo>
                <a:lnTo>
                  <a:pt x="1928" y="2791"/>
                </a:lnTo>
                <a:lnTo>
                  <a:pt x="3269" y="953"/>
                </a:lnTo>
                <a:lnTo>
                  <a:pt x="92635" y="953"/>
                </a:lnTo>
                <a:lnTo>
                  <a:pt x="91936" y="0"/>
                </a:lnTo>
                <a:close/>
              </a:path>
              <a:path w="155341" h="86501">
                <a:moveTo>
                  <a:pt x="90091" y="2220"/>
                </a:moveTo>
                <a:lnTo>
                  <a:pt x="151485" y="85931"/>
                </a:lnTo>
                <a:lnTo>
                  <a:pt x="152602" y="83710"/>
                </a:lnTo>
                <a:lnTo>
                  <a:pt x="153295" y="83710"/>
                </a:lnTo>
                <a:lnTo>
                  <a:pt x="93982" y="2791"/>
                </a:lnTo>
                <a:lnTo>
                  <a:pt x="91209" y="2791"/>
                </a:lnTo>
                <a:lnTo>
                  <a:pt x="90091" y="2220"/>
                </a:lnTo>
                <a:close/>
              </a:path>
              <a:path w="155341" h="86501">
                <a:moveTo>
                  <a:pt x="153295" y="83710"/>
                </a:moveTo>
                <a:lnTo>
                  <a:pt x="152602" y="83710"/>
                </a:lnTo>
                <a:lnTo>
                  <a:pt x="151485" y="85931"/>
                </a:lnTo>
                <a:lnTo>
                  <a:pt x="154923" y="85931"/>
                </a:lnTo>
                <a:lnTo>
                  <a:pt x="153295" y="83710"/>
                </a:lnTo>
                <a:close/>
              </a:path>
              <a:path w="155341" h="86501">
                <a:moveTo>
                  <a:pt x="30839" y="83710"/>
                </a:moveTo>
                <a:lnTo>
                  <a:pt x="29844" y="83710"/>
                </a:lnTo>
                <a:lnTo>
                  <a:pt x="31157" y="84664"/>
                </a:lnTo>
                <a:lnTo>
                  <a:pt x="30839" y="83710"/>
                </a:lnTo>
                <a:close/>
              </a:path>
              <a:path w="155341" h="86501">
                <a:moveTo>
                  <a:pt x="149856" y="83710"/>
                </a:moveTo>
                <a:lnTo>
                  <a:pt x="30839" y="83710"/>
                </a:lnTo>
                <a:lnTo>
                  <a:pt x="31157" y="84664"/>
                </a:lnTo>
                <a:lnTo>
                  <a:pt x="150555" y="84664"/>
                </a:lnTo>
                <a:lnTo>
                  <a:pt x="149856" y="83710"/>
                </a:lnTo>
                <a:close/>
              </a:path>
              <a:path w="155341" h="86501">
                <a:moveTo>
                  <a:pt x="3269" y="953"/>
                </a:moveTo>
                <a:lnTo>
                  <a:pt x="1928" y="2791"/>
                </a:lnTo>
                <a:lnTo>
                  <a:pt x="3881" y="2791"/>
                </a:lnTo>
                <a:lnTo>
                  <a:pt x="3269" y="953"/>
                </a:lnTo>
                <a:close/>
              </a:path>
              <a:path w="155341" h="86501">
                <a:moveTo>
                  <a:pt x="92635" y="953"/>
                </a:moveTo>
                <a:lnTo>
                  <a:pt x="3269" y="953"/>
                </a:lnTo>
                <a:lnTo>
                  <a:pt x="3881" y="2791"/>
                </a:lnTo>
                <a:lnTo>
                  <a:pt x="90511" y="2791"/>
                </a:lnTo>
                <a:lnTo>
                  <a:pt x="90091" y="2220"/>
                </a:lnTo>
                <a:lnTo>
                  <a:pt x="93563" y="2220"/>
                </a:lnTo>
                <a:lnTo>
                  <a:pt x="92635" y="953"/>
                </a:lnTo>
                <a:close/>
              </a:path>
              <a:path w="155341" h="86501">
                <a:moveTo>
                  <a:pt x="93563" y="2220"/>
                </a:moveTo>
                <a:lnTo>
                  <a:pt x="90091" y="2220"/>
                </a:lnTo>
                <a:lnTo>
                  <a:pt x="91209" y="2791"/>
                </a:lnTo>
                <a:lnTo>
                  <a:pt x="93982" y="2791"/>
                </a:lnTo>
                <a:lnTo>
                  <a:pt x="93563" y="22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7" name="object 117"/>
          <p:cNvSpPr/>
          <p:nvPr/>
        </p:nvSpPr>
        <p:spPr>
          <a:xfrm>
            <a:off x="1603830" y="806198"/>
            <a:ext cx="507772" cy="418554"/>
          </a:xfrm>
          <a:custGeom>
            <a:avLst/>
            <a:gdLst/>
            <a:ahLst/>
            <a:cxnLst/>
            <a:rect l="l" t="t" r="r" b="b"/>
            <a:pathLst>
              <a:path w="507772" h="418554">
                <a:moveTo>
                  <a:pt x="0" y="418554"/>
                </a:moveTo>
                <a:lnTo>
                  <a:pt x="507772" y="418554"/>
                </a:lnTo>
                <a:lnTo>
                  <a:pt x="507772" y="0"/>
                </a:lnTo>
                <a:lnTo>
                  <a:pt x="0" y="0"/>
                </a:lnTo>
                <a:lnTo>
                  <a:pt x="0" y="41855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8" name="object 118"/>
          <p:cNvSpPr/>
          <p:nvPr/>
        </p:nvSpPr>
        <p:spPr>
          <a:xfrm>
            <a:off x="1602435" y="804801"/>
            <a:ext cx="510567" cy="421346"/>
          </a:xfrm>
          <a:custGeom>
            <a:avLst/>
            <a:gdLst/>
            <a:ahLst/>
            <a:cxnLst/>
            <a:rect l="l" t="t" r="r" b="b"/>
            <a:pathLst>
              <a:path w="510567" h="421346">
                <a:moveTo>
                  <a:pt x="510567" y="0"/>
                </a:moveTo>
                <a:lnTo>
                  <a:pt x="0" y="0"/>
                </a:lnTo>
                <a:lnTo>
                  <a:pt x="0" y="421346"/>
                </a:lnTo>
                <a:lnTo>
                  <a:pt x="510567" y="421346"/>
                </a:lnTo>
                <a:lnTo>
                  <a:pt x="510567" y="419951"/>
                </a:lnTo>
                <a:lnTo>
                  <a:pt x="2791" y="419951"/>
                </a:lnTo>
                <a:lnTo>
                  <a:pt x="1394" y="418557"/>
                </a:lnTo>
                <a:lnTo>
                  <a:pt x="2791" y="418557"/>
                </a:lnTo>
                <a:lnTo>
                  <a:pt x="2791" y="2789"/>
                </a:lnTo>
                <a:lnTo>
                  <a:pt x="1394" y="2789"/>
                </a:lnTo>
                <a:lnTo>
                  <a:pt x="2791" y="1394"/>
                </a:lnTo>
                <a:lnTo>
                  <a:pt x="510567" y="1394"/>
                </a:lnTo>
                <a:lnTo>
                  <a:pt x="510567" y="0"/>
                </a:lnTo>
                <a:close/>
              </a:path>
              <a:path w="510567" h="421346">
                <a:moveTo>
                  <a:pt x="2791" y="418557"/>
                </a:moveTo>
                <a:lnTo>
                  <a:pt x="1394" y="418557"/>
                </a:lnTo>
                <a:lnTo>
                  <a:pt x="2791" y="419951"/>
                </a:lnTo>
                <a:lnTo>
                  <a:pt x="2791" y="418557"/>
                </a:lnTo>
                <a:close/>
              </a:path>
              <a:path w="510567" h="421346">
                <a:moveTo>
                  <a:pt x="507772" y="418557"/>
                </a:moveTo>
                <a:lnTo>
                  <a:pt x="2791" y="418557"/>
                </a:lnTo>
                <a:lnTo>
                  <a:pt x="2791" y="419951"/>
                </a:lnTo>
                <a:lnTo>
                  <a:pt x="507772" y="419951"/>
                </a:lnTo>
                <a:lnTo>
                  <a:pt x="507772" y="418557"/>
                </a:lnTo>
                <a:close/>
              </a:path>
              <a:path w="510567" h="421346">
                <a:moveTo>
                  <a:pt x="507772" y="1394"/>
                </a:moveTo>
                <a:lnTo>
                  <a:pt x="507772" y="419951"/>
                </a:lnTo>
                <a:lnTo>
                  <a:pt x="509169" y="418557"/>
                </a:lnTo>
                <a:lnTo>
                  <a:pt x="510567" y="418557"/>
                </a:lnTo>
                <a:lnTo>
                  <a:pt x="510567" y="2789"/>
                </a:lnTo>
                <a:lnTo>
                  <a:pt x="509169" y="2789"/>
                </a:lnTo>
                <a:lnTo>
                  <a:pt x="507772" y="1394"/>
                </a:lnTo>
                <a:close/>
              </a:path>
              <a:path w="510567" h="421346">
                <a:moveTo>
                  <a:pt x="510567" y="418557"/>
                </a:moveTo>
                <a:lnTo>
                  <a:pt x="509169" y="418557"/>
                </a:lnTo>
                <a:lnTo>
                  <a:pt x="507772" y="419951"/>
                </a:lnTo>
                <a:lnTo>
                  <a:pt x="510567" y="419951"/>
                </a:lnTo>
                <a:lnTo>
                  <a:pt x="510567" y="418557"/>
                </a:lnTo>
                <a:close/>
              </a:path>
              <a:path w="510567" h="421346">
                <a:moveTo>
                  <a:pt x="2791" y="1394"/>
                </a:moveTo>
                <a:lnTo>
                  <a:pt x="1394" y="2789"/>
                </a:lnTo>
                <a:lnTo>
                  <a:pt x="2791" y="2789"/>
                </a:lnTo>
                <a:lnTo>
                  <a:pt x="2791" y="1394"/>
                </a:lnTo>
                <a:close/>
              </a:path>
              <a:path w="510567" h="421346">
                <a:moveTo>
                  <a:pt x="507772" y="1394"/>
                </a:moveTo>
                <a:lnTo>
                  <a:pt x="2791" y="1394"/>
                </a:lnTo>
                <a:lnTo>
                  <a:pt x="2791" y="2789"/>
                </a:lnTo>
                <a:lnTo>
                  <a:pt x="507772" y="2789"/>
                </a:lnTo>
                <a:lnTo>
                  <a:pt x="507772" y="1394"/>
                </a:lnTo>
                <a:close/>
              </a:path>
              <a:path w="510567" h="421346">
                <a:moveTo>
                  <a:pt x="510567" y="1394"/>
                </a:moveTo>
                <a:lnTo>
                  <a:pt x="507772" y="1394"/>
                </a:lnTo>
                <a:lnTo>
                  <a:pt x="509169" y="2789"/>
                </a:lnTo>
                <a:lnTo>
                  <a:pt x="510567" y="2789"/>
                </a:lnTo>
                <a:lnTo>
                  <a:pt x="510567" y="139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9" name="object 119"/>
          <p:cNvSpPr/>
          <p:nvPr/>
        </p:nvSpPr>
        <p:spPr>
          <a:xfrm>
            <a:off x="2075339" y="839692"/>
            <a:ext cx="2791" cy="357167"/>
          </a:xfrm>
          <a:custGeom>
            <a:avLst/>
            <a:gdLst/>
            <a:ahLst/>
            <a:cxnLst/>
            <a:rect l="l" t="t" r="r" b="b"/>
            <a:pathLst>
              <a:path w="2791" h="357167">
                <a:moveTo>
                  <a:pt x="0" y="357167"/>
                </a:moveTo>
                <a:lnTo>
                  <a:pt x="2791" y="357167"/>
                </a:lnTo>
                <a:lnTo>
                  <a:pt x="2791" y="0"/>
                </a:lnTo>
                <a:lnTo>
                  <a:pt x="0" y="0"/>
                </a:lnTo>
                <a:lnTo>
                  <a:pt x="0" y="357167"/>
                </a:lnTo>
                <a:close/>
              </a:path>
            </a:pathLst>
          </a:custGeom>
          <a:solidFill>
            <a:srgbClr val="0F50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0" name="object 120"/>
          <p:cNvSpPr/>
          <p:nvPr/>
        </p:nvSpPr>
        <p:spPr>
          <a:xfrm>
            <a:off x="1637312" y="839692"/>
            <a:ext cx="371067" cy="357167"/>
          </a:xfrm>
          <a:custGeom>
            <a:avLst/>
            <a:gdLst/>
            <a:ahLst/>
            <a:cxnLst/>
            <a:rect l="l" t="t" r="r" b="b"/>
            <a:pathLst>
              <a:path w="371067" h="357167">
                <a:moveTo>
                  <a:pt x="0" y="357167"/>
                </a:moveTo>
                <a:lnTo>
                  <a:pt x="371067" y="357167"/>
                </a:lnTo>
                <a:lnTo>
                  <a:pt x="371067" y="0"/>
                </a:lnTo>
                <a:lnTo>
                  <a:pt x="0" y="0"/>
                </a:lnTo>
                <a:lnTo>
                  <a:pt x="0" y="357167"/>
                </a:lnTo>
                <a:close/>
              </a:path>
            </a:pathLst>
          </a:custGeom>
          <a:solidFill>
            <a:srgbClr val="0F50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1" name="object 121"/>
          <p:cNvSpPr/>
          <p:nvPr/>
        </p:nvSpPr>
        <p:spPr>
          <a:xfrm>
            <a:off x="1635915" y="838298"/>
            <a:ext cx="443610" cy="359956"/>
          </a:xfrm>
          <a:custGeom>
            <a:avLst/>
            <a:gdLst/>
            <a:ahLst/>
            <a:cxnLst/>
            <a:rect l="l" t="t" r="r" b="b"/>
            <a:pathLst>
              <a:path w="443610" h="359956">
                <a:moveTo>
                  <a:pt x="443610" y="0"/>
                </a:moveTo>
                <a:lnTo>
                  <a:pt x="0" y="0"/>
                </a:lnTo>
                <a:lnTo>
                  <a:pt x="0" y="359956"/>
                </a:lnTo>
                <a:lnTo>
                  <a:pt x="443610" y="359956"/>
                </a:lnTo>
                <a:lnTo>
                  <a:pt x="443610" y="358561"/>
                </a:lnTo>
                <a:lnTo>
                  <a:pt x="2791" y="358561"/>
                </a:lnTo>
                <a:lnTo>
                  <a:pt x="1397" y="357167"/>
                </a:lnTo>
                <a:lnTo>
                  <a:pt x="2791" y="357167"/>
                </a:lnTo>
                <a:lnTo>
                  <a:pt x="2791" y="2789"/>
                </a:lnTo>
                <a:lnTo>
                  <a:pt x="1397" y="2789"/>
                </a:lnTo>
                <a:lnTo>
                  <a:pt x="2791" y="1394"/>
                </a:lnTo>
                <a:lnTo>
                  <a:pt x="443610" y="1394"/>
                </a:lnTo>
                <a:lnTo>
                  <a:pt x="443610" y="0"/>
                </a:lnTo>
                <a:close/>
              </a:path>
              <a:path w="443610" h="359956">
                <a:moveTo>
                  <a:pt x="2791" y="357167"/>
                </a:moveTo>
                <a:lnTo>
                  <a:pt x="1397" y="357167"/>
                </a:lnTo>
                <a:lnTo>
                  <a:pt x="2791" y="358561"/>
                </a:lnTo>
                <a:lnTo>
                  <a:pt x="2791" y="357167"/>
                </a:lnTo>
                <a:close/>
              </a:path>
              <a:path w="443610" h="359956">
                <a:moveTo>
                  <a:pt x="440815" y="357167"/>
                </a:moveTo>
                <a:lnTo>
                  <a:pt x="2791" y="357167"/>
                </a:lnTo>
                <a:lnTo>
                  <a:pt x="2791" y="358561"/>
                </a:lnTo>
                <a:lnTo>
                  <a:pt x="440815" y="358561"/>
                </a:lnTo>
                <a:lnTo>
                  <a:pt x="440815" y="357167"/>
                </a:lnTo>
                <a:close/>
              </a:path>
              <a:path w="443610" h="359956">
                <a:moveTo>
                  <a:pt x="440815" y="1394"/>
                </a:moveTo>
                <a:lnTo>
                  <a:pt x="440815" y="358561"/>
                </a:lnTo>
                <a:lnTo>
                  <a:pt x="442213" y="357167"/>
                </a:lnTo>
                <a:lnTo>
                  <a:pt x="443610" y="357167"/>
                </a:lnTo>
                <a:lnTo>
                  <a:pt x="443610" y="2789"/>
                </a:lnTo>
                <a:lnTo>
                  <a:pt x="442212" y="2789"/>
                </a:lnTo>
                <a:lnTo>
                  <a:pt x="440815" y="1394"/>
                </a:lnTo>
                <a:close/>
              </a:path>
              <a:path w="443610" h="359956">
                <a:moveTo>
                  <a:pt x="443610" y="357167"/>
                </a:moveTo>
                <a:lnTo>
                  <a:pt x="442213" y="357167"/>
                </a:lnTo>
                <a:lnTo>
                  <a:pt x="440815" y="358561"/>
                </a:lnTo>
                <a:lnTo>
                  <a:pt x="443610" y="358561"/>
                </a:lnTo>
                <a:lnTo>
                  <a:pt x="443610" y="357167"/>
                </a:lnTo>
                <a:close/>
              </a:path>
              <a:path w="443610" h="359956">
                <a:moveTo>
                  <a:pt x="2791" y="1394"/>
                </a:moveTo>
                <a:lnTo>
                  <a:pt x="1397" y="2789"/>
                </a:lnTo>
                <a:lnTo>
                  <a:pt x="2791" y="2789"/>
                </a:lnTo>
                <a:lnTo>
                  <a:pt x="2791" y="1394"/>
                </a:lnTo>
                <a:close/>
              </a:path>
              <a:path w="443610" h="359956">
                <a:moveTo>
                  <a:pt x="440815" y="1394"/>
                </a:moveTo>
                <a:lnTo>
                  <a:pt x="2791" y="1394"/>
                </a:lnTo>
                <a:lnTo>
                  <a:pt x="2791" y="2789"/>
                </a:lnTo>
                <a:lnTo>
                  <a:pt x="440815" y="2789"/>
                </a:lnTo>
                <a:lnTo>
                  <a:pt x="440815" y="1394"/>
                </a:lnTo>
                <a:close/>
              </a:path>
              <a:path w="443610" h="359956">
                <a:moveTo>
                  <a:pt x="443610" y="1394"/>
                </a:moveTo>
                <a:lnTo>
                  <a:pt x="440815" y="1394"/>
                </a:lnTo>
                <a:lnTo>
                  <a:pt x="442212" y="2789"/>
                </a:lnTo>
                <a:lnTo>
                  <a:pt x="443610" y="2789"/>
                </a:lnTo>
                <a:lnTo>
                  <a:pt x="443610" y="139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2" name="object 122"/>
          <p:cNvSpPr/>
          <p:nvPr/>
        </p:nvSpPr>
        <p:spPr>
          <a:xfrm>
            <a:off x="2008379" y="839692"/>
            <a:ext cx="66959" cy="357167"/>
          </a:xfrm>
          <a:custGeom>
            <a:avLst/>
            <a:gdLst/>
            <a:ahLst/>
            <a:cxnLst/>
            <a:rect l="l" t="t" r="r" b="b"/>
            <a:pathLst>
              <a:path w="66959" h="357167">
                <a:moveTo>
                  <a:pt x="0" y="357167"/>
                </a:moveTo>
                <a:lnTo>
                  <a:pt x="66959" y="357167"/>
                </a:lnTo>
                <a:lnTo>
                  <a:pt x="66959" y="0"/>
                </a:lnTo>
                <a:lnTo>
                  <a:pt x="0" y="0"/>
                </a:lnTo>
                <a:lnTo>
                  <a:pt x="0" y="35716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3" name="object 123"/>
          <p:cNvSpPr/>
          <p:nvPr/>
        </p:nvSpPr>
        <p:spPr>
          <a:xfrm>
            <a:off x="2006982" y="838298"/>
            <a:ext cx="69748" cy="359956"/>
          </a:xfrm>
          <a:custGeom>
            <a:avLst/>
            <a:gdLst/>
            <a:ahLst/>
            <a:cxnLst/>
            <a:rect l="l" t="t" r="r" b="b"/>
            <a:pathLst>
              <a:path w="69748" h="359956">
                <a:moveTo>
                  <a:pt x="69748" y="0"/>
                </a:moveTo>
                <a:lnTo>
                  <a:pt x="0" y="0"/>
                </a:lnTo>
                <a:lnTo>
                  <a:pt x="0" y="359956"/>
                </a:lnTo>
                <a:lnTo>
                  <a:pt x="69748" y="359956"/>
                </a:lnTo>
                <a:lnTo>
                  <a:pt x="69748" y="358561"/>
                </a:lnTo>
                <a:lnTo>
                  <a:pt x="2794" y="358561"/>
                </a:lnTo>
                <a:lnTo>
                  <a:pt x="1397" y="357167"/>
                </a:lnTo>
                <a:lnTo>
                  <a:pt x="2794" y="357167"/>
                </a:lnTo>
                <a:lnTo>
                  <a:pt x="2794" y="2789"/>
                </a:lnTo>
                <a:lnTo>
                  <a:pt x="1397" y="2789"/>
                </a:lnTo>
                <a:lnTo>
                  <a:pt x="2794" y="1394"/>
                </a:lnTo>
                <a:lnTo>
                  <a:pt x="69748" y="1394"/>
                </a:lnTo>
                <a:lnTo>
                  <a:pt x="69748" y="0"/>
                </a:lnTo>
                <a:close/>
              </a:path>
              <a:path w="69748" h="359956">
                <a:moveTo>
                  <a:pt x="2794" y="357167"/>
                </a:moveTo>
                <a:lnTo>
                  <a:pt x="1397" y="357167"/>
                </a:lnTo>
                <a:lnTo>
                  <a:pt x="2794" y="358561"/>
                </a:lnTo>
                <a:lnTo>
                  <a:pt x="2794" y="357167"/>
                </a:lnTo>
                <a:close/>
              </a:path>
              <a:path w="69748" h="359956">
                <a:moveTo>
                  <a:pt x="66954" y="357167"/>
                </a:moveTo>
                <a:lnTo>
                  <a:pt x="2794" y="357167"/>
                </a:lnTo>
                <a:lnTo>
                  <a:pt x="2794" y="358561"/>
                </a:lnTo>
                <a:lnTo>
                  <a:pt x="66954" y="358561"/>
                </a:lnTo>
                <a:lnTo>
                  <a:pt x="66954" y="357167"/>
                </a:lnTo>
                <a:close/>
              </a:path>
              <a:path w="69748" h="359956">
                <a:moveTo>
                  <a:pt x="66954" y="1394"/>
                </a:moveTo>
                <a:lnTo>
                  <a:pt x="66954" y="358561"/>
                </a:lnTo>
                <a:lnTo>
                  <a:pt x="68351" y="357167"/>
                </a:lnTo>
                <a:lnTo>
                  <a:pt x="69748" y="357167"/>
                </a:lnTo>
                <a:lnTo>
                  <a:pt x="69748" y="2789"/>
                </a:lnTo>
                <a:lnTo>
                  <a:pt x="68351" y="2789"/>
                </a:lnTo>
                <a:lnTo>
                  <a:pt x="66954" y="1394"/>
                </a:lnTo>
                <a:close/>
              </a:path>
              <a:path w="69748" h="359956">
                <a:moveTo>
                  <a:pt x="69748" y="357167"/>
                </a:moveTo>
                <a:lnTo>
                  <a:pt x="68351" y="357167"/>
                </a:lnTo>
                <a:lnTo>
                  <a:pt x="66954" y="358561"/>
                </a:lnTo>
                <a:lnTo>
                  <a:pt x="69748" y="358561"/>
                </a:lnTo>
                <a:lnTo>
                  <a:pt x="69748" y="357167"/>
                </a:lnTo>
                <a:close/>
              </a:path>
              <a:path w="69748" h="359956">
                <a:moveTo>
                  <a:pt x="2794" y="1394"/>
                </a:moveTo>
                <a:lnTo>
                  <a:pt x="1397" y="2789"/>
                </a:lnTo>
                <a:lnTo>
                  <a:pt x="2794" y="2789"/>
                </a:lnTo>
                <a:lnTo>
                  <a:pt x="2794" y="1394"/>
                </a:lnTo>
                <a:close/>
              </a:path>
              <a:path w="69748" h="359956">
                <a:moveTo>
                  <a:pt x="66954" y="1394"/>
                </a:moveTo>
                <a:lnTo>
                  <a:pt x="2794" y="1394"/>
                </a:lnTo>
                <a:lnTo>
                  <a:pt x="2794" y="2789"/>
                </a:lnTo>
                <a:lnTo>
                  <a:pt x="66954" y="2789"/>
                </a:lnTo>
                <a:lnTo>
                  <a:pt x="66954" y="1394"/>
                </a:lnTo>
                <a:close/>
              </a:path>
              <a:path w="69748" h="359956">
                <a:moveTo>
                  <a:pt x="69748" y="1394"/>
                </a:moveTo>
                <a:lnTo>
                  <a:pt x="66954" y="1394"/>
                </a:lnTo>
                <a:lnTo>
                  <a:pt x="68351" y="2789"/>
                </a:lnTo>
                <a:lnTo>
                  <a:pt x="69748" y="2789"/>
                </a:lnTo>
                <a:lnTo>
                  <a:pt x="69748" y="139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4" name="object 124"/>
          <p:cNvSpPr/>
          <p:nvPr/>
        </p:nvSpPr>
        <p:spPr>
          <a:xfrm>
            <a:off x="2025118" y="859202"/>
            <a:ext cx="33479" cy="27904"/>
          </a:xfrm>
          <a:custGeom>
            <a:avLst/>
            <a:gdLst/>
            <a:ahLst/>
            <a:cxnLst/>
            <a:rect l="l" t="t" r="r" b="b"/>
            <a:pathLst>
              <a:path w="33479" h="27904">
                <a:moveTo>
                  <a:pt x="0" y="13952"/>
                </a:moveTo>
                <a:lnTo>
                  <a:pt x="33479" y="13952"/>
                </a:lnTo>
              </a:path>
            </a:pathLst>
          </a:custGeom>
          <a:ln w="29174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5" name="object 125"/>
          <p:cNvSpPr/>
          <p:nvPr/>
        </p:nvSpPr>
        <p:spPr>
          <a:xfrm>
            <a:off x="2023721" y="857821"/>
            <a:ext cx="36271" cy="30679"/>
          </a:xfrm>
          <a:custGeom>
            <a:avLst/>
            <a:gdLst/>
            <a:ahLst/>
            <a:cxnLst/>
            <a:rect l="l" t="t" r="r" b="b"/>
            <a:pathLst>
              <a:path w="36271" h="30679">
                <a:moveTo>
                  <a:pt x="36271" y="0"/>
                </a:moveTo>
                <a:lnTo>
                  <a:pt x="0" y="0"/>
                </a:lnTo>
                <a:lnTo>
                  <a:pt x="0" y="30679"/>
                </a:lnTo>
                <a:lnTo>
                  <a:pt x="36271" y="30679"/>
                </a:lnTo>
                <a:lnTo>
                  <a:pt x="36271" y="29285"/>
                </a:lnTo>
                <a:lnTo>
                  <a:pt x="2794" y="29285"/>
                </a:lnTo>
                <a:lnTo>
                  <a:pt x="1397" y="27890"/>
                </a:lnTo>
                <a:lnTo>
                  <a:pt x="2794" y="27890"/>
                </a:lnTo>
                <a:lnTo>
                  <a:pt x="2794" y="2789"/>
                </a:lnTo>
                <a:lnTo>
                  <a:pt x="1397" y="2789"/>
                </a:lnTo>
                <a:lnTo>
                  <a:pt x="2794" y="1394"/>
                </a:lnTo>
                <a:lnTo>
                  <a:pt x="36271" y="1394"/>
                </a:lnTo>
                <a:lnTo>
                  <a:pt x="36271" y="0"/>
                </a:lnTo>
                <a:close/>
              </a:path>
              <a:path w="36271" h="30679">
                <a:moveTo>
                  <a:pt x="2794" y="27890"/>
                </a:moveTo>
                <a:lnTo>
                  <a:pt x="1397" y="27890"/>
                </a:lnTo>
                <a:lnTo>
                  <a:pt x="2794" y="29285"/>
                </a:lnTo>
                <a:lnTo>
                  <a:pt x="2794" y="27890"/>
                </a:lnTo>
                <a:close/>
              </a:path>
              <a:path w="36271" h="30679">
                <a:moveTo>
                  <a:pt x="33477" y="27890"/>
                </a:moveTo>
                <a:lnTo>
                  <a:pt x="2794" y="27890"/>
                </a:lnTo>
                <a:lnTo>
                  <a:pt x="2794" y="29285"/>
                </a:lnTo>
                <a:lnTo>
                  <a:pt x="33477" y="29285"/>
                </a:lnTo>
                <a:lnTo>
                  <a:pt x="33477" y="27890"/>
                </a:lnTo>
                <a:close/>
              </a:path>
              <a:path w="36271" h="30679">
                <a:moveTo>
                  <a:pt x="33477" y="1394"/>
                </a:moveTo>
                <a:lnTo>
                  <a:pt x="33477" y="29285"/>
                </a:lnTo>
                <a:lnTo>
                  <a:pt x="34874" y="27890"/>
                </a:lnTo>
                <a:lnTo>
                  <a:pt x="36271" y="27890"/>
                </a:lnTo>
                <a:lnTo>
                  <a:pt x="36271" y="2789"/>
                </a:lnTo>
                <a:lnTo>
                  <a:pt x="34874" y="2789"/>
                </a:lnTo>
                <a:lnTo>
                  <a:pt x="33477" y="1394"/>
                </a:lnTo>
                <a:close/>
              </a:path>
              <a:path w="36271" h="30679">
                <a:moveTo>
                  <a:pt x="36271" y="27890"/>
                </a:moveTo>
                <a:lnTo>
                  <a:pt x="34874" y="27890"/>
                </a:lnTo>
                <a:lnTo>
                  <a:pt x="33477" y="29285"/>
                </a:lnTo>
                <a:lnTo>
                  <a:pt x="36271" y="29285"/>
                </a:lnTo>
                <a:lnTo>
                  <a:pt x="36271" y="27890"/>
                </a:lnTo>
                <a:close/>
              </a:path>
              <a:path w="36271" h="30679">
                <a:moveTo>
                  <a:pt x="2794" y="1394"/>
                </a:moveTo>
                <a:lnTo>
                  <a:pt x="1397" y="2789"/>
                </a:lnTo>
                <a:lnTo>
                  <a:pt x="2794" y="2789"/>
                </a:lnTo>
                <a:lnTo>
                  <a:pt x="2794" y="1394"/>
                </a:lnTo>
                <a:close/>
              </a:path>
              <a:path w="36271" h="30679">
                <a:moveTo>
                  <a:pt x="33477" y="1394"/>
                </a:moveTo>
                <a:lnTo>
                  <a:pt x="2794" y="1394"/>
                </a:lnTo>
                <a:lnTo>
                  <a:pt x="2794" y="2789"/>
                </a:lnTo>
                <a:lnTo>
                  <a:pt x="33477" y="2789"/>
                </a:lnTo>
                <a:lnTo>
                  <a:pt x="33477" y="1394"/>
                </a:lnTo>
                <a:close/>
              </a:path>
              <a:path w="36271" h="30679">
                <a:moveTo>
                  <a:pt x="36271" y="1394"/>
                </a:moveTo>
                <a:lnTo>
                  <a:pt x="33477" y="1394"/>
                </a:lnTo>
                <a:lnTo>
                  <a:pt x="34874" y="2789"/>
                </a:lnTo>
                <a:lnTo>
                  <a:pt x="36271" y="2789"/>
                </a:lnTo>
                <a:lnTo>
                  <a:pt x="36271" y="139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6" name="object 126"/>
          <p:cNvSpPr/>
          <p:nvPr/>
        </p:nvSpPr>
        <p:spPr>
          <a:xfrm>
            <a:off x="2027912" y="1009909"/>
            <a:ext cx="27916" cy="27890"/>
          </a:xfrm>
          <a:custGeom>
            <a:avLst/>
            <a:gdLst/>
            <a:ahLst/>
            <a:cxnLst/>
            <a:rect l="l" t="t" r="r" b="b"/>
            <a:pathLst>
              <a:path w="27916" h="27890">
                <a:moveTo>
                  <a:pt x="21656" y="0"/>
                </a:moveTo>
                <a:lnTo>
                  <a:pt x="6259" y="0"/>
                </a:lnTo>
                <a:lnTo>
                  <a:pt x="0" y="6219"/>
                </a:lnTo>
                <a:lnTo>
                  <a:pt x="0" y="21643"/>
                </a:lnTo>
                <a:lnTo>
                  <a:pt x="6259" y="27890"/>
                </a:lnTo>
                <a:lnTo>
                  <a:pt x="21656" y="27890"/>
                </a:lnTo>
                <a:lnTo>
                  <a:pt x="27916" y="21643"/>
                </a:lnTo>
                <a:lnTo>
                  <a:pt x="27916" y="6219"/>
                </a:lnTo>
                <a:lnTo>
                  <a:pt x="2165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7" name="object 127"/>
          <p:cNvSpPr/>
          <p:nvPr/>
        </p:nvSpPr>
        <p:spPr>
          <a:xfrm>
            <a:off x="2026545" y="1008514"/>
            <a:ext cx="30677" cy="30679"/>
          </a:xfrm>
          <a:custGeom>
            <a:avLst/>
            <a:gdLst/>
            <a:ahLst/>
            <a:cxnLst/>
            <a:rect l="l" t="t" r="r" b="b"/>
            <a:pathLst>
              <a:path w="30677" h="30679">
                <a:moveTo>
                  <a:pt x="15339" y="0"/>
                </a:moveTo>
                <a:lnTo>
                  <a:pt x="0" y="15284"/>
                </a:lnTo>
                <a:lnTo>
                  <a:pt x="15339" y="30679"/>
                </a:lnTo>
                <a:lnTo>
                  <a:pt x="16904" y="30623"/>
                </a:lnTo>
                <a:lnTo>
                  <a:pt x="24120" y="27890"/>
                </a:lnTo>
                <a:lnTo>
                  <a:pt x="15283" y="27890"/>
                </a:lnTo>
                <a:lnTo>
                  <a:pt x="13970" y="27834"/>
                </a:lnTo>
                <a:lnTo>
                  <a:pt x="14137" y="27834"/>
                </a:lnTo>
                <a:lnTo>
                  <a:pt x="12939" y="27639"/>
                </a:lnTo>
                <a:lnTo>
                  <a:pt x="11762" y="27360"/>
                </a:lnTo>
                <a:lnTo>
                  <a:pt x="10615" y="26970"/>
                </a:lnTo>
                <a:lnTo>
                  <a:pt x="10393" y="26886"/>
                </a:lnTo>
                <a:lnTo>
                  <a:pt x="8471" y="25826"/>
                </a:lnTo>
                <a:lnTo>
                  <a:pt x="8213" y="25687"/>
                </a:lnTo>
                <a:lnTo>
                  <a:pt x="6581" y="24320"/>
                </a:lnTo>
                <a:lnTo>
                  <a:pt x="6341" y="24125"/>
                </a:lnTo>
                <a:lnTo>
                  <a:pt x="5018" y="22451"/>
                </a:lnTo>
                <a:lnTo>
                  <a:pt x="4860" y="22256"/>
                </a:lnTo>
                <a:lnTo>
                  <a:pt x="3796" y="20304"/>
                </a:lnTo>
                <a:lnTo>
                  <a:pt x="3702" y="20109"/>
                </a:lnTo>
                <a:lnTo>
                  <a:pt x="3371" y="19160"/>
                </a:lnTo>
                <a:lnTo>
                  <a:pt x="3015" y="17822"/>
                </a:lnTo>
                <a:lnTo>
                  <a:pt x="2847" y="16706"/>
                </a:lnTo>
                <a:lnTo>
                  <a:pt x="2771" y="15395"/>
                </a:lnTo>
                <a:lnTo>
                  <a:pt x="2838" y="14140"/>
                </a:lnTo>
                <a:lnTo>
                  <a:pt x="3030" y="12857"/>
                </a:lnTo>
                <a:lnTo>
                  <a:pt x="3351" y="11546"/>
                </a:lnTo>
                <a:lnTo>
                  <a:pt x="3700" y="10598"/>
                </a:lnTo>
                <a:lnTo>
                  <a:pt x="3770" y="10403"/>
                </a:lnTo>
                <a:lnTo>
                  <a:pt x="4877" y="8422"/>
                </a:lnTo>
                <a:lnTo>
                  <a:pt x="4999" y="8199"/>
                </a:lnTo>
                <a:lnTo>
                  <a:pt x="6378" y="6554"/>
                </a:lnTo>
                <a:lnTo>
                  <a:pt x="6536" y="6359"/>
                </a:lnTo>
                <a:lnTo>
                  <a:pt x="8265" y="4992"/>
                </a:lnTo>
                <a:lnTo>
                  <a:pt x="8437" y="4852"/>
                </a:lnTo>
                <a:lnTo>
                  <a:pt x="10588" y="3681"/>
                </a:lnTo>
                <a:lnTo>
                  <a:pt x="11650" y="3318"/>
                </a:lnTo>
                <a:lnTo>
                  <a:pt x="12880" y="3040"/>
                </a:lnTo>
                <a:lnTo>
                  <a:pt x="14137" y="2816"/>
                </a:lnTo>
                <a:lnTo>
                  <a:pt x="14682" y="2816"/>
                </a:lnTo>
                <a:lnTo>
                  <a:pt x="15339" y="2791"/>
                </a:lnTo>
                <a:lnTo>
                  <a:pt x="24154" y="2789"/>
                </a:lnTo>
                <a:lnTo>
                  <a:pt x="23918" y="2593"/>
                </a:lnTo>
                <a:lnTo>
                  <a:pt x="21347" y="1199"/>
                </a:lnTo>
                <a:lnTo>
                  <a:pt x="19894" y="669"/>
                </a:lnTo>
                <a:lnTo>
                  <a:pt x="18441" y="306"/>
                </a:lnTo>
                <a:lnTo>
                  <a:pt x="16904" y="55"/>
                </a:lnTo>
                <a:lnTo>
                  <a:pt x="15339" y="0"/>
                </a:lnTo>
                <a:close/>
              </a:path>
              <a:path w="30677" h="30679">
                <a:moveTo>
                  <a:pt x="15339" y="27888"/>
                </a:moveTo>
                <a:close/>
              </a:path>
              <a:path w="30677" h="30679">
                <a:moveTo>
                  <a:pt x="17910" y="27611"/>
                </a:moveTo>
                <a:lnTo>
                  <a:pt x="16540" y="27834"/>
                </a:lnTo>
                <a:lnTo>
                  <a:pt x="16708" y="27834"/>
                </a:lnTo>
                <a:lnTo>
                  <a:pt x="15339" y="27888"/>
                </a:lnTo>
                <a:lnTo>
                  <a:pt x="24123" y="27888"/>
                </a:lnTo>
                <a:lnTo>
                  <a:pt x="24424" y="27639"/>
                </a:lnTo>
                <a:lnTo>
                  <a:pt x="17798" y="27639"/>
                </a:lnTo>
                <a:close/>
              </a:path>
              <a:path w="30677" h="30679">
                <a:moveTo>
                  <a:pt x="12768" y="27611"/>
                </a:moveTo>
                <a:lnTo>
                  <a:pt x="12939" y="27639"/>
                </a:lnTo>
                <a:lnTo>
                  <a:pt x="12768" y="27611"/>
                </a:lnTo>
                <a:close/>
              </a:path>
              <a:path w="30677" h="30679">
                <a:moveTo>
                  <a:pt x="19139" y="27304"/>
                </a:moveTo>
                <a:lnTo>
                  <a:pt x="17798" y="27639"/>
                </a:lnTo>
                <a:lnTo>
                  <a:pt x="24424" y="27639"/>
                </a:lnTo>
                <a:lnTo>
                  <a:pt x="24762" y="27360"/>
                </a:lnTo>
                <a:lnTo>
                  <a:pt x="19027" y="27360"/>
                </a:lnTo>
                <a:close/>
              </a:path>
              <a:path w="30677" h="30679">
                <a:moveTo>
                  <a:pt x="11538" y="27304"/>
                </a:moveTo>
                <a:lnTo>
                  <a:pt x="11762" y="27360"/>
                </a:lnTo>
                <a:lnTo>
                  <a:pt x="11538" y="27304"/>
                </a:lnTo>
                <a:close/>
              </a:path>
              <a:path w="30677" h="30679">
                <a:moveTo>
                  <a:pt x="25337" y="26886"/>
                </a:moveTo>
                <a:lnTo>
                  <a:pt x="20285" y="26886"/>
                </a:lnTo>
                <a:lnTo>
                  <a:pt x="20089" y="26970"/>
                </a:lnTo>
                <a:lnTo>
                  <a:pt x="19027" y="27360"/>
                </a:lnTo>
                <a:lnTo>
                  <a:pt x="24762" y="27360"/>
                </a:lnTo>
                <a:lnTo>
                  <a:pt x="25337" y="26886"/>
                </a:lnTo>
                <a:close/>
              </a:path>
              <a:path w="30677" h="30679">
                <a:moveTo>
                  <a:pt x="10393" y="26886"/>
                </a:moveTo>
                <a:lnTo>
                  <a:pt x="10588" y="26970"/>
                </a:lnTo>
                <a:lnTo>
                  <a:pt x="10393" y="26886"/>
                </a:lnTo>
                <a:close/>
              </a:path>
              <a:path w="30677" h="30679">
                <a:moveTo>
                  <a:pt x="10528" y="26937"/>
                </a:moveTo>
                <a:close/>
              </a:path>
              <a:path w="30677" h="30679">
                <a:moveTo>
                  <a:pt x="20150" y="26937"/>
                </a:moveTo>
                <a:close/>
              </a:path>
              <a:path w="30677" h="30679">
                <a:moveTo>
                  <a:pt x="20285" y="26886"/>
                </a:moveTo>
                <a:lnTo>
                  <a:pt x="20150" y="26937"/>
                </a:lnTo>
                <a:lnTo>
                  <a:pt x="20285" y="26886"/>
                </a:lnTo>
                <a:close/>
              </a:path>
              <a:path w="30677" h="30679">
                <a:moveTo>
                  <a:pt x="10433" y="26886"/>
                </a:moveTo>
                <a:close/>
              </a:path>
              <a:path w="30677" h="30679">
                <a:moveTo>
                  <a:pt x="22307" y="25772"/>
                </a:moveTo>
                <a:lnTo>
                  <a:pt x="20150" y="26937"/>
                </a:lnTo>
                <a:lnTo>
                  <a:pt x="20285" y="26886"/>
                </a:lnTo>
                <a:lnTo>
                  <a:pt x="25337" y="26886"/>
                </a:lnTo>
                <a:lnTo>
                  <a:pt x="26181" y="26189"/>
                </a:lnTo>
                <a:lnTo>
                  <a:pt x="26482" y="25826"/>
                </a:lnTo>
                <a:lnTo>
                  <a:pt x="22241" y="25826"/>
                </a:lnTo>
                <a:close/>
              </a:path>
              <a:path w="30677" h="30679">
                <a:moveTo>
                  <a:pt x="8213" y="25687"/>
                </a:moveTo>
                <a:lnTo>
                  <a:pt x="8437" y="25826"/>
                </a:lnTo>
                <a:lnTo>
                  <a:pt x="8213" y="25687"/>
                </a:lnTo>
                <a:close/>
              </a:path>
              <a:path w="30677" h="30679">
                <a:moveTo>
                  <a:pt x="8368" y="25770"/>
                </a:moveTo>
                <a:close/>
              </a:path>
              <a:path w="30677" h="30679">
                <a:moveTo>
                  <a:pt x="22465" y="25687"/>
                </a:moveTo>
                <a:lnTo>
                  <a:pt x="22307" y="25772"/>
                </a:lnTo>
                <a:lnTo>
                  <a:pt x="22465" y="25687"/>
                </a:lnTo>
                <a:close/>
              </a:path>
              <a:path w="30677" h="30679">
                <a:moveTo>
                  <a:pt x="26597" y="25687"/>
                </a:moveTo>
                <a:lnTo>
                  <a:pt x="22465" y="25687"/>
                </a:lnTo>
                <a:lnTo>
                  <a:pt x="22241" y="25826"/>
                </a:lnTo>
                <a:lnTo>
                  <a:pt x="26482" y="25826"/>
                </a:lnTo>
                <a:lnTo>
                  <a:pt x="26597" y="25687"/>
                </a:lnTo>
                <a:close/>
              </a:path>
              <a:path w="30677" h="30679">
                <a:moveTo>
                  <a:pt x="24202" y="24213"/>
                </a:moveTo>
                <a:lnTo>
                  <a:pt x="22307" y="25772"/>
                </a:lnTo>
                <a:lnTo>
                  <a:pt x="22465" y="25687"/>
                </a:lnTo>
                <a:lnTo>
                  <a:pt x="26597" y="25687"/>
                </a:lnTo>
                <a:lnTo>
                  <a:pt x="27730" y="24320"/>
                </a:lnTo>
                <a:lnTo>
                  <a:pt x="24113" y="24320"/>
                </a:lnTo>
                <a:close/>
              </a:path>
              <a:path w="30677" h="30679">
                <a:moveTo>
                  <a:pt x="8265" y="25687"/>
                </a:moveTo>
                <a:close/>
              </a:path>
              <a:path w="30677" h="30679">
                <a:moveTo>
                  <a:pt x="6341" y="24125"/>
                </a:moveTo>
                <a:lnTo>
                  <a:pt x="6536" y="24320"/>
                </a:lnTo>
                <a:lnTo>
                  <a:pt x="6341" y="24125"/>
                </a:lnTo>
                <a:close/>
              </a:path>
              <a:path w="30677" h="30679">
                <a:moveTo>
                  <a:pt x="6449" y="24213"/>
                </a:moveTo>
                <a:lnTo>
                  <a:pt x="6581" y="24320"/>
                </a:lnTo>
                <a:lnTo>
                  <a:pt x="6449" y="24213"/>
                </a:lnTo>
                <a:close/>
              </a:path>
              <a:path w="30677" h="30679">
                <a:moveTo>
                  <a:pt x="24309" y="24125"/>
                </a:moveTo>
                <a:lnTo>
                  <a:pt x="24113" y="24320"/>
                </a:lnTo>
                <a:lnTo>
                  <a:pt x="24309" y="24125"/>
                </a:lnTo>
                <a:close/>
              </a:path>
              <a:path w="30677" h="30679">
                <a:moveTo>
                  <a:pt x="27892" y="24125"/>
                </a:moveTo>
                <a:lnTo>
                  <a:pt x="24309" y="24125"/>
                </a:lnTo>
                <a:lnTo>
                  <a:pt x="24113" y="24320"/>
                </a:lnTo>
                <a:lnTo>
                  <a:pt x="27730" y="24320"/>
                </a:lnTo>
                <a:lnTo>
                  <a:pt x="27892" y="24125"/>
                </a:lnTo>
                <a:close/>
              </a:path>
              <a:path w="30677" h="30679">
                <a:moveTo>
                  <a:pt x="6378" y="24125"/>
                </a:moveTo>
                <a:close/>
              </a:path>
              <a:path w="30677" h="30679">
                <a:moveTo>
                  <a:pt x="28965" y="22256"/>
                </a:moveTo>
                <a:lnTo>
                  <a:pt x="25818" y="22256"/>
                </a:lnTo>
                <a:lnTo>
                  <a:pt x="25678" y="22451"/>
                </a:lnTo>
                <a:lnTo>
                  <a:pt x="24202" y="24213"/>
                </a:lnTo>
                <a:lnTo>
                  <a:pt x="27892" y="24125"/>
                </a:lnTo>
                <a:lnTo>
                  <a:pt x="28053" y="23930"/>
                </a:lnTo>
                <a:lnTo>
                  <a:pt x="28965" y="22256"/>
                </a:lnTo>
                <a:close/>
              </a:path>
              <a:path w="30677" h="30679">
                <a:moveTo>
                  <a:pt x="4860" y="22256"/>
                </a:moveTo>
                <a:lnTo>
                  <a:pt x="5000" y="22451"/>
                </a:lnTo>
                <a:lnTo>
                  <a:pt x="4860" y="22256"/>
                </a:lnTo>
                <a:close/>
              </a:path>
              <a:path w="30677" h="30679">
                <a:moveTo>
                  <a:pt x="4957" y="22376"/>
                </a:moveTo>
                <a:close/>
              </a:path>
              <a:path w="30677" h="30679">
                <a:moveTo>
                  <a:pt x="25721" y="22374"/>
                </a:moveTo>
                <a:close/>
              </a:path>
              <a:path w="30677" h="30679">
                <a:moveTo>
                  <a:pt x="25818" y="22256"/>
                </a:moveTo>
                <a:lnTo>
                  <a:pt x="25678" y="22451"/>
                </a:lnTo>
                <a:lnTo>
                  <a:pt x="25818" y="22256"/>
                </a:lnTo>
                <a:close/>
              </a:path>
              <a:path w="30677" h="30679">
                <a:moveTo>
                  <a:pt x="4890" y="22256"/>
                </a:moveTo>
                <a:close/>
              </a:path>
              <a:path w="30677" h="30679">
                <a:moveTo>
                  <a:pt x="29910" y="20109"/>
                </a:moveTo>
                <a:lnTo>
                  <a:pt x="26964" y="20109"/>
                </a:lnTo>
                <a:lnTo>
                  <a:pt x="26880" y="20304"/>
                </a:lnTo>
                <a:lnTo>
                  <a:pt x="25721" y="22374"/>
                </a:lnTo>
                <a:lnTo>
                  <a:pt x="28965" y="22256"/>
                </a:lnTo>
                <a:lnTo>
                  <a:pt x="29451" y="21364"/>
                </a:lnTo>
                <a:lnTo>
                  <a:pt x="29910" y="20109"/>
                </a:lnTo>
                <a:close/>
              </a:path>
              <a:path w="30677" h="30679">
                <a:moveTo>
                  <a:pt x="3686" y="20109"/>
                </a:moveTo>
                <a:lnTo>
                  <a:pt x="3770" y="20304"/>
                </a:lnTo>
                <a:lnTo>
                  <a:pt x="3686" y="20109"/>
                </a:lnTo>
                <a:close/>
              </a:path>
              <a:path w="30677" h="30679">
                <a:moveTo>
                  <a:pt x="3728" y="20183"/>
                </a:moveTo>
                <a:close/>
              </a:path>
              <a:path w="30677" h="30679">
                <a:moveTo>
                  <a:pt x="26920" y="20188"/>
                </a:moveTo>
                <a:close/>
              </a:path>
              <a:path w="30677" h="30679">
                <a:moveTo>
                  <a:pt x="26964" y="20109"/>
                </a:moveTo>
                <a:lnTo>
                  <a:pt x="26880" y="20304"/>
                </a:lnTo>
                <a:lnTo>
                  <a:pt x="26964" y="20109"/>
                </a:lnTo>
                <a:close/>
              </a:path>
              <a:path w="30677" h="30679">
                <a:moveTo>
                  <a:pt x="30445" y="17822"/>
                </a:moveTo>
                <a:lnTo>
                  <a:pt x="27634" y="17822"/>
                </a:lnTo>
                <a:lnTo>
                  <a:pt x="27299" y="19160"/>
                </a:lnTo>
                <a:lnTo>
                  <a:pt x="26920" y="20188"/>
                </a:lnTo>
                <a:lnTo>
                  <a:pt x="29910" y="20109"/>
                </a:lnTo>
                <a:lnTo>
                  <a:pt x="29982" y="19913"/>
                </a:lnTo>
                <a:lnTo>
                  <a:pt x="30345" y="18435"/>
                </a:lnTo>
                <a:lnTo>
                  <a:pt x="30445" y="17822"/>
                </a:lnTo>
                <a:close/>
              </a:path>
              <a:path w="30677" h="30679">
                <a:moveTo>
                  <a:pt x="3702" y="20109"/>
                </a:moveTo>
                <a:close/>
              </a:path>
              <a:path w="30677" h="30679">
                <a:moveTo>
                  <a:pt x="3323" y="19021"/>
                </a:moveTo>
                <a:lnTo>
                  <a:pt x="3351" y="19160"/>
                </a:lnTo>
                <a:lnTo>
                  <a:pt x="3323" y="19021"/>
                </a:lnTo>
                <a:close/>
              </a:path>
              <a:path w="30677" h="30679">
                <a:moveTo>
                  <a:pt x="27327" y="19021"/>
                </a:moveTo>
                <a:lnTo>
                  <a:pt x="27278" y="19160"/>
                </a:lnTo>
                <a:lnTo>
                  <a:pt x="27327" y="19021"/>
                </a:lnTo>
                <a:close/>
              </a:path>
              <a:path w="30677" h="30679">
                <a:moveTo>
                  <a:pt x="3026" y="17822"/>
                </a:moveTo>
                <a:close/>
              </a:path>
              <a:path w="30677" h="30679">
                <a:moveTo>
                  <a:pt x="30677" y="15284"/>
                </a:moveTo>
                <a:lnTo>
                  <a:pt x="27886" y="15284"/>
                </a:lnTo>
                <a:lnTo>
                  <a:pt x="27830" y="16706"/>
                </a:lnTo>
                <a:lnTo>
                  <a:pt x="27606" y="17933"/>
                </a:lnTo>
                <a:lnTo>
                  <a:pt x="30445" y="17822"/>
                </a:lnTo>
                <a:lnTo>
                  <a:pt x="30596" y="16901"/>
                </a:lnTo>
                <a:lnTo>
                  <a:pt x="30677" y="15395"/>
                </a:lnTo>
                <a:close/>
              </a:path>
              <a:path w="30677" h="30679">
                <a:moveTo>
                  <a:pt x="2838" y="16539"/>
                </a:moveTo>
                <a:lnTo>
                  <a:pt x="2848" y="16706"/>
                </a:lnTo>
                <a:lnTo>
                  <a:pt x="2838" y="16539"/>
                </a:lnTo>
                <a:close/>
              </a:path>
              <a:path w="30677" h="30679">
                <a:moveTo>
                  <a:pt x="27830" y="16539"/>
                </a:moveTo>
                <a:lnTo>
                  <a:pt x="27803" y="16706"/>
                </a:lnTo>
                <a:lnTo>
                  <a:pt x="27830" y="16539"/>
                </a:lnTo>
                <a:close/>
              </a:path>
              <a:path w="30677" h="30679">
                <a:moveTo>
                  <a:pt x="2767" y="15339"/>
                </a:moveTo>
                <a:close/>
              </a:path>
              <a:path w="30677" h="30679">
                <a:moveTo>
                  <a:pt x="27884" y="15339"/>
                </a:moveTo>
                <a:close/>
              </a:path>
              <a:path w="30677" h="30679">
                <a:moveTo>
                  <a:pt x="2771" y="15284"/>
                </a:moveTo>
                <a:close/>
              </a:path>
              <a:path w="30677" h="30679">
                <a:moveTo>
                  <a:pt x="30607" y="13973"/>
                </a:moveTo>
                <a:lnTo>
                  <a:pt x="27830" y="13973"/>
                </a:lnTo>
                <a:lnTo>
                  <a:pt x="27884" y="15339"/>
                </a:lnTo>
                <a:lnTo>
                  <a:pt x="30677" y="15284"/>
                </a:lnTo>
                <a:lnTo>
                  <a:pt x="30607" y="13973"/>
                </a:lnTo>
                <a:close/>
              </a:path>
              <a:path w="30677" h="30679">
                <a:moveTo>
                  <a:pt x="2848" y="13973"/>
                </a:moveTo>
                <a:lnTo>
                  <a:pt x="2820" y="14140"/>
                </a:lnTo>
                <a:lnTo>
                  <a:pt x="2848" y="13973"/>
                </a:lnTo>
                <a:close/>
              </a:path>
              <a:path w="30677" h="30679">
                <a:moveTo>
                  <a:pt x="30170" y="11546"/>
                </a:moveTo>
                <a:lnTo>
                  <a:pt x="27299" y="11546"/>
                </a:lnTo>
                <a:lnTo>
                  <a:pt x="27634" y="12857"/>
                </a:lnTo>
                <a:lnTo>
                  <a:pt x="27830" y="14140"/>
                </a:lnTo>
                <a:lnTo>
                  <a:pt x="27830" y="13973"/>
                </a:lnTo>
                <a:lnTo>
                  <a:pt x="30607" y="13973"/>
                </a:lnTo>
                <a:lnTo>
                  <a:pt x="30596" y="13777"/>
                </a:lnTo>
                <a:lnTo>
                  <a:pt x="30345" y="12243"/>
                </a:lnTo>
                <a:lnTo>
                  <a:pt x="30170" y="11546"/>
                </a:lnTo>
                <a:close/>
              </a:path>
              <a:path w="30677" h="30679">
                <a:moveTo>
                  <a:pt x="3043" y="12773"/>
                </a:moveTo>
                <a:close/>
              </a:path>
              <a:path w="30677" h="30679">
                <a:moveTo>
                  <a:pt x="27606" y="12773"/>
                </a:moveTo>
                <a:close/>
              </a:path>
              <a:path w="30677" h="30679">
                <a:moveTo>
                  <a:pt x="3363" y="11546"/>
                </a:moveTo>
                <a:close/>
              </a:path>
              <a:path w="30677" h="30679">
                <a:moveTo>
                  <a:pt x="29839" y="10403"/>
                </a:moveTo>
                <a:lnTo>
                  <a:pt x="26880" y="10403"/>
                </a:lnTo>
                <a:lnTo>
                  <a:pt x="26964" y="10598"/>
                </a:lnTo>
                <a:lnTo>
                  <a:pt x="27327" y="11658"/>
                </a:lnTo>
                <a:lnTo>
                  <a:pt x="30170" y="11546"/>
                </a:lnTo>
                <a:lnTo>
                  <a:pt x="29982" y="10793"/>
                </a:lnTo>
                <a:lnTo>
                  <a:pt x="29839" y="10403"/>
                </a:lnTo>
                <a:close/>
              </a:path>
              <a:path w="30677" h="30679">
                <a:moveTo>
                  <a:pt x="3770" y="10403"/>
                </a:moveTo>
                <a:lnTo>
                  <a:pt x="3686" y="10598"/>
                </a:lnTo>
                <a:lnTo>
                  <a:pt x="3770" y="10403"/>
                </a:lnTo>
                <a:close/>
              </a:path>
              <a:path w="30677" h="30679">
                <a:moveTo>
                  <a:pt x="3727" y="10523"/>
                </a:moveTo>
                <a:close/>
              </a:path>
              <a:path w="30677" h="30679">
                <a:moveTo>
                  <a:pt x="26923" y="10523"/>
                </a:moveTo>
                <a:close/>
              </a:path>
              <a:path w="30677" h="30679">
                <a:moveTo>
                  <a:pt x="26880" y="10403"/>
                </a:moveTo>
                <a:lnTo>
                  <a:pt x="26964" y="10598"/>
                </a:lnTo>
                <a:lnTo>
                  <a:pt x="26880" y="10403"/>
                </a:lnTo>
                <a:close/>
              </a:path>
              <a:path w="30677" h="30679">
                <a:moveTo>
                  <a:pt x="3793" y="10403"/>
                </a:moveTo>
                <a:close/>
              </a:path>
              <a:path w="30677" h="30679">
                <a:moveTo>
                  <a:pt x="25683" y="8259"/>
                </a:moveTo>
                <a:lnTo>
                  <a:pt x="26923" y="10523"/>
                </a:lnTo>
                <a:lnTo>
                  <a:pt x="29839" y="10403"/>
                </a:lnTo>
                <a:lnTo>
                  <a:pt x="29451" y="9343"/>
                </a:lnTo>
                <a:lnTo>
                  <a:pt x="28955" y="8422"/>
                </a:lnTo>
                <a:lnTo>
                  <a:pt x="25818" y="8422"/>
                </a:lnTo>
                <a:lnTo>
                  <a:pt x="25683" y="8259"/>
                </a:lnTo>
                <a:close/>
              </a:path>
              <a:path w="30677" h="30679">
                <a:moveTo>
                  <a:pt x="4999" y="8199"/>
                </a:moveTo>
                <a:lnTo>
                  <a:pt x="4860" y="8422"/>
                </a:lnTo>
                <a:lnTo>
                  <a:pt x="4999" y="8199"/>
                </a:lnTo>
                <a:close/>
              </a:path>
              <a:path w="30677" h="30679">
                <a:moveTo>
                  <a:pt x="4914" y="8356"/>
                </a:moveTo>
                <a:close/>
              </a:path>
              <a:path w="30677" h="30679">
                <a:moveTo>
                  <a:pt x="25650" y="8199"/>
                </a:moveTo>
                <a:lnTo>
                  <a:pt x="25818" y="8422"/>
                </a:lnTo>
                <a:lnTo>
                  <a:pt x="25650" y="8199"/>
                </a:lnTo>
                <a:close/>
              </a:path>
              <a:path w="30677" h="30679">
                <a:moveTo>
                  <a:pt x="28835" y="8199"/>
                </a:moveTo>
                <a:lnTo>
                  <a:pt x="25650" y="8199"/>
                </a:lnTo>
                <a:lnTo>
                  <a:pt x="25818" y="8422"/>
                </a:lnTo>
                <a:lnTo>
                  <a:pt x="28955" y="8422"/>
                </a:lnTo>
                <a:lnTo>
                  <a:pt x="28835" y="8199"/>
                </a:lnTo>
                <a:close/>
              </a:path>
              <a:path w="30677" h="30679">
                <a:moveTo>
                  <a:pt x="5041" y="8199"/>
                </a:moveTo>
                <a:lnTo>
                  <a:pt x="4914" y="8356"/>
                </a:lnTo>
                <a:lnTo>
                  <a:pt x="5041" y="8199"/>
                </a:lnTo>
                <a:close/>
              </a:path>
              <a:path w="30677" h="30679">
                <a:moveTo>
                  <a:pt x="24136" y="6386"/>
                </a:moveTo>
                <a:lnTo>
                  <a:pt x="25683" y="8259"/>
                </a:lnTo>
                <a:lnTo>
                  <a:pt x="28835" y="8199"/>
                </a:lnTo>
                <a:lnTo>
                  <a:pt x="28053" y="6749"/>
                </a:lnTo>
                <a:lnTo>
                  <a:pt x="27871" y="6526"/>
                </a:lnTo>
                <a:lnTo>
                  <a:pt x="24309" y="6526"/>
                </a:lnTo>
                <a:lnTo>
                  <a:pt x="24136" y="6386"/>
                </a:lnTo>
                <a:close/>
              </a:path>
              <a:path w="30677" h="30679">
                <a:moveTo>
                  <a:pt x="6536" y="6359"/>
                </a:moveTo>
                <a:lnTo>
                  <a:pt x="6341" y="6554"/>
                </a:lnTo>
                <a:lnTo>
                  <a:pt x="6536" y="6359"/>
                </a:lnTo>
                <a:close/>
              </a:path>
              <a:path w="30677" h="30679">
                <a:moveTo>
                  <a:pt x="6449" y="6466"/>
                </a:moveTo>
                <a:close/>
              </a:path>
              <a:path w="30677" h="30679">
                <a:moveTo>
                  <a:pt x="24113" y="6359"/>
                </a:moveTo>
                <a:lnTo>
                  <a:pt x="24309" y="6526"/>
                </a:lnTo>
                <a:lnTo>
                  <a:pt x="24113" y="6359"/>
                </a:lnTo>
                <a:close/>
              </a:path>
              <a:path w="30677" h="30679">
                <a:moveTo>
                  <a:pt x="27734" y="6359"/>
                </a:moveTo>
                <a:lnTo>
                  <a:pt x="24113" y="6359"/>
                </a:lnTo>
                <a:lnTo>
                  <a:pt x="24309" y="6526"/>
                </a:lnTo>
                <a:lnTo>
                  <a:pt x="27871" y="6526"/>
                </a:lnTo>
                <a:lnTo>
                  <a:pt x="27734" y="6359"/>
                </a:lnTo>
                <a:close/>
              </a:path>
              <a:path w="30677" h="30679">
                <a:moveTo>
                  <a:pt x="6581" y="6359"/>
                </a:moveTo>
                <a:lnTo>
                  <a:pt x="6449" y="6466"/>
                </a:lnTo>
                <a:lnTo>
                  <a:pt x="6581" y="6359"/>
                </a:lnTo>
                <a:close/>
              </a:path>
              <a:path w="30677" h="30679">
                <a:moveTo>
                  <a:pt x="22303" y="4903"/>
                </a:moveTo>
                <a:lnTo>
                  <a:pt x="24136" y="6386"/>
                </a:lnTo>
                <a:lnTo>
                  <a:pt x="27734" y="6359"/>
                </a:lnTo>
                <a:lnTo>
                  <a:pt x="26615" y="4992"/>
                </a:lnTo>
                <a:lnTo>
                  <a:pt x="22465" y="4992"/>
                </a:lnTo>
                <a:lnTo>
                  <a:pt x="22303" y="4903"/>
                </a:lnTo>
                <a:close/>
              </a:path>
              <a:path w="30677" h="30679">
                <a:moveTo>
                  <a:pt x="8437" y="4852"/>
                </a:moveTo>
                <a:lnTo>
                  <a:pt x="8213" y="4992"/>
                </a:lnTo>
                <a:lnTo>
                  <a:pt x="8375" y="4903"/>
                </a:lnTo>
                <a:close/>
              </a:path>
              <a:path w="30677" h="30679">
                <a:moveTo>
                  <a:pt x="8375" y="4903"/>
                </a:moveTo>
                <a:lnTo>
                  <a:pt x="8213" y="4992"/>
                </a:lnTo>
                <a:lnTo>
                  <a:pt x="8375" y="4903"/>
                </a:lnTo>
                <a:close/>
              </a:path>
              <a:path w="30677" h="30679">
                <a:moveTo>
                  <a:pt x="22241" y="4852"/>
                </a:moveTo>
                <a:lnTo>
                  <a:pt x="22465" y="4992"/>
                </a:lnTo>
                <a:lnTo>
                  <a:pt x="22241" y="4852"/>
                </a:lnTo>
                <a:close/>
              </a:path>
              <a:path w="30677" h="30679">
                <a:moveTo>
                  <a:pt x="26501" y="4852"/>
                </a:moveTo>
                <a:lnTo>
                  <a:pt x="22241" y="4852"/>
                </a:lnTo>
                <a:lnTo>
                  <a:pt x="22465" y="4992"/>
                </a:lnTo>
                <a:lnTo>
                  <a:pt x="26615" y="4992"/>
                </a:lnTo>
                <a:lnTo>
                  <a:pt x="26501" y="4852"/>
                </a:lnTo>
                <a:close/>
              </a:path>
              <a:path w="30677" h="30679">
                <a:moveTo>
                  <a:pt x="25235" y="3681"/>
                </a:moveTo>
                <a:lnTo>
                  <a:pt x="20089" y="3681"/>
                </a:lnTo>
                <a:lnTo>
                  <a:pt x="22303" y="4903"/>
                </a:lnTo>
                <a:lnTo>
                  <a:pt x="26501" y="4852"/>
                </a:lnTo>
                <a:lnTo>
                  <a:pt x="26181" y="4462"/>
                </a:lnTo>
                <a:lnTo>
                  <a:pt x="25235" y="3681"/>
                </a:lnTo>
                <a:close/>
              </a:path>
              <a:path w="30677" h="30679">
                <a:moveTo>
                  <a:pt x="8466" y="4852"/>
                </a:moveTo>
                <a:close/>
              </a:path>
              <a:path w="30677" h="30679">
                <a:moveTo>
                  <a:pt x="10689" y="3681"/>
                </a:moveTo>
                <a:lnTo>
                  <a:pt x="10393" y="3793"/>
                </a:lnTo>
                <a:lnTo>
                  <a:pt x="10689" y="3681"/>
                </a:lnTo>
                <a:close/>
              </a:path>
              <a:path w="30677" h="30679">
                <a:moveTo>
                  <a:pt x="24796" y="3318"/>
                </a:moveTo>
                <a:lnTo>
                  <a:pt x="19027" y="3318"/>
                </a:lnTo>
                <a:lnTo>
                  <a:pt x="20285" y="3793"/>
                </a:lnTo>
                <a:lnTo>
                  <a:pt x="20089" y="3681"/>
                </a:lnTo>
                <a:lnTo>
                  <a:pt x="25235" y="3681"/>
                </a:lnTo>
                <a:lnTo>
                  <a:pt x="24796" y="3318"/>
                </a:lnTo>
                <a:close/>
              </a:path>
              <a:path w="30677" h="30679">
                <a:moveTo>
                  <a:pt x="11762" y="3318"/>
                </a:moveTo>
                <a:lnTo>
                  <a:pt x="11538" y="3374"/>
                </a:lnTo>
                <a:lnTo>
                  <a:pt x="11762" y="3318"/>
                </a:lnTo>
                <a:close/>
              </a:path>
              <a:path w="30677" h="30679">
                <a:moveTo>
                  <a:pt x="24188" y="2816"/>
                </a:moveTo>
                <a:lnTo>
                  <a:pt x="16540" y="2816"/>
                </a:lnTo>
                <a:lnTo>
                  <a:pt x="17910" y="3040"/>
                </a:lnTo>
                <a:lnTo>
                  <a:pt x="19139" y="3374"/>
                </a:lnTo>
                <a:lnTo>
                  <a:pt x="24796" y="3318"/>
                </a:lnTo>
                <a:lnTo>
                  <a:pt x="24188" y="2816"/>
                </a:lnTo>
                <a:close/>
              </a:path>
              <a:path w="30677" h="30679">
                <a:moveTo>
                  <a:pt x="14682" y="2816"/>
                </a:moveTo>
                <a:lnTo>
                  <a:pt x="14137" y="2816"/>
                </a:lnTo>
                <a:lnTo>
                  <a:pt x="13970" y="2844"/>
                </a:lnTo>
                <a:lnTo>
                  <a:pt x="14682" y="2816"/>
                </a:lnTo>
                <a:close/>
              </a:path>
              <a:path w="30677" h="30679">
                <a:moveTo>
                  <a:pt x="24154" y="2789"/>
                </a:moveTo>
                <a:lnTo>
                  <a:pt x="15339" y="2791"/>
                </a:lnTo>
                <a:lnTo>
                  <a:pt x="16708" y="2844"/>
                </a:lnTo>
                <a:lnTo>
                  <a:pt x="16540" y="2816"/>
                </a:lnTo>
                <a:lnTo>
                  <a:pt x="24188" y="28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8" name="object 128"/>
          <p:cNvSpPr/>
          <p:nvPr/>
        </p:nvSpPr>
        <p:spPr>
          <a:xfrm>
            <a:off x="2027912" y="1074085"/>
            <a:ext cx="27916" cy="27890"/>
          </a:xfrm>
          <a:custGeom>
            <a:avLst/>
            <a:gdLst/>
            <a:ahLst/>
            <a:cxnLst/>
            <a:rect l="l" t="t" r="r" b="b"/>
            <a:pathLst>
              <a:path w="27916" h="27890">
                <a:moveTo>
                  <a:pt x="21656" y="0"/>
                </a:moveTo>
                <a:lnTo>
                  <a:pt x="6259" y="0"/>
                </a:lnTo>
                <a:lnTo>
                  <a:pt x="0" y="6247"/>
                </a:lnTo>
                <a:lnTo>
                  <a:pt x="0" y="21643"/>
                </a:lnTo>
                <a:lnTo>
                  <a:pt x="6259" y="27890"/>
                </a:lnTo>
                <a:lnTo>
                  <a:pt x="21656" y="27890"/>
                </a:lnTo>
                <a:lnTo>
                  <a:pt x="27916" y="21643"/>
                </a:lnTo>
                <a:lnTo>
                  <a:pt x="27916" y="6247"/>
                </a:lnTo>
                <a:lnTo>
                  <a:pt x="2165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9" name="object 129"/>
          <p:cNvSpPr/>
          <p:nvPr/>
        </p:nvSpPr>
        <p:spPr>
          <a:xfrm>
            <a:off x="2026545" y="1072690"/>
            <a:ext cx="30677" cy="30679"/>
          </a:xfrm>
          <a:custGeom>
            <a:avLst/>
            <a:gdLst/>
            <a:ahLst/>
            <a:cxnLst/>
            <a:rect l="l" t="t" r="r" b="b"/>
            <a:pathLst>
              <a:path w="30677" h="30679">
                <a:moveTo>
                  <a:pt x="15339" y="0"/>
                </a:moveTo>
                <a:lnTo>
                  <a:pt x="0" y="15284"/>
                </a:lnTo>
                <a:lnTo>
                  <a:pt x="15339" y="30679"/>
                </a:lnTo>
                <a:lnTo>
                  <a:pt x="16904" y="30623"/>
                </a:lnTo>
                <a:lnTo>
                  <a:pt x="24120" y="27890"/>
                </a:lnTo>
                <a:lnTo>
                  <a:pt x="15283" y="27890"/>
                </a:lnTo>
                <a:lnTo>
                  <a:pt x="13970" y="27834"/>
                </a:lnTo>
                <a:lnTo>
                  <a:pt x="14137" y="27834"/>
                </a:lnTo>
                <a:lnTo>
                  <a:pt x="12939" y="27639"/>
                </a:lnTo>
                <a:lnTo>
                  <a:pt x="11762" y="27360"/>
                </a:lnTo>
                <a:lnTo>
                  <a:pt x="10615" y="26970"/>
                </a:lnTo>
                <a:lnTo>
                  <a:pt x="10393" y="26886"/>
                </a:lnTo>
                <a:lnTo>
                  <a:pt x="8471" y="25826"/>
                </a:lnTo>
                <a:lnTo>
                  <a:pt x="8213" y="25687"/>
                </a:lnTo>
                <a:lnTo>
                  <a:pt x="6581" y="24320"/>
                </a:lnTo>
                <a:lnTo>
                  <a:pt x="6341" y="24125"/>
                </a:lnTo>
                <a:lnTo>
                  <a:pt x="5018" y="22451"/>
                </a:lnTo>
                <a:lnTo>
                  <a:pt x="4860" y="22256"/>
                </a:lnTo>
                <a:lnTo>
                  <a:pt x="3796" y="20304"/>
                </a:lnTo>
                <a:lnTo>
                  <a:pt x="3702" y="20109"/>
                </a:lnTo>
                <a:lnTo>
                  <a:pt x="3371" y="19160"/>
                </a:lnTo>
                <a:lnTo>
                  <a:pt x="3015" y="17822"/>
                </a:lnTo>
                <a:lnTo>
                  <a:pt x="2847" y="16706"/>
                </a:lnTo>
                <a:lnTo>
                  <a:pt x="2771" y="15395"/>
                </a:lnTo>
                <a:lnTo>
                  <a:pt x="2838" y="14140"/>
                </a:lnTo>
                <a:lnTo>
                  <a:pt x="3025" y="12885"/>
                </a:lnTo>
                <a:lnTo>
                  <a:pt x="3351" y="11546"/>
                </a:lnTo>
                <a:lnTo>
                  <a:pt x="3700" y="10598"/>
                </a:lnTo>
                <a:lnTo>
                  <a:pt x="3770" y="10403"/>
                </a:lnTo>
                <a:lnTo>
                  <a:pt x="4877" y="8422"/>
                </a:lnTo>
                <a:lnTo>
                  <a:pt x="4999" y="8199"/>
                </a:lnTo>
                <a:lnTo>
                  <a:pt x="6378" y="6554"/>
                </a:lnTo>
                <a:lnTo>
                  <a:pt x="6536" y="6359"/>
                </a:lnTo>
                <a:lnTo>
                  <a:pt x="8265" y="4992"/>
                </a:lnTo>
                <a:lnTo>
                  <a:pt x="8437" y="4852"/>
                </a:lnTo>
                <a:lnTo>
                  <a:pt x="10588" y="3681"/>
                </a:lnTo>
                <a:lnTo>
                  <a:pt x="11650" y="3318"/>
                </a:lnTo>
                <a:lnTo>
                  <a:pt x="12880" y="3040"/>
                </a:lnTo>
                <a:lnTo>
                  <a:pt x="14137" y="2816"/>
                </a:lnTo>
                <a:lnTo>
                  <a:pt x="14682" y="2816"/>
                </a:lnTo>
                <a:lnTo>
                  <a:pt x="15339" y="2791"/>
                </a:lnTo>
                <a:lnTo>
                  <a:pt x="24154" y="2789"/>
                </a:lnTo>
                <a:lnTo>
                  <a:pt x="23918" y="2593"/>
                </a:lnTo>
                <a:lnTo>
                  <a:pt x="21347" y="1199"/>
                </a:lnTo>
                <a:lnTo>
                  <a:pt x="19894" y="669"/>
                </a:lnTo>
                <a:lnTo>
                  <a:pt x="18441" y="306"/>
                </a:lnTo>
                <a:lnTo>
                  <a:pt x="16904" y="55"/>
                </a:lnTo>
                <a:lnTo>
                  <a:pt x="15339" y="0"/>
                </a:lnTo>
                <a:close/>
              </a:path>
              <a:path w="30677" h="30679">
                <a:moveTo>
                  <a:pt x="15339" y="27888"/>
                </a:moveTo>
                <a:close/>
              </a:path>
              <a:path w="30677" h="30679">
                <a:moveTo>
                  <a:pt x="17910" y="27611"/>
                </a:moveTo>
                <a:lnTo>
                  <a:pt x="16540" y="27834"/>
                </a:lnTo>
                <a:lnTo>
                  <a:pt x="16708" y="27834"/>
                </a:lnTo>
                <a:lnTo>
                  <a:pt x="15339" y="27888"/>
                </a:lnTo>
                <a:lnTo>
                  <a:pt x="24123" y="27888"/>
                </a:lnTo>
                <a:lnTo>
                  <a:pt x="24424" y="27639"/>
                </a:lnTo>
                <a:lnTo>
                  <a:pt x="17798" y="27639"/>
                </a:lnTo>
                <a:close/>
              </a:path>
              <a:path w="30677" h="30679">
                <a:moveTo>
                  <a:pt x="12768" y="27611"/>
                </a:moveTo>
                <a:lnTo>
                  <a:pt x="12939" y="27639"/>
                </a:lnTo>
                <a:lnTo>
                  <a:pt x="12768" y="27611"/>
                </a:lnTo>
                <a:close/>
              </a:path>
              <a:path w="30677" h="30679">
                <a:moveTo>
                  <a:pt x="19139" y="27304"/>
                </a:moveTo>
                <a:lnTo>
                  <a:pt x="17798" y="27639"/>
                </a:lnTo>
                <a:lnTo>
                  <a:pt x="24424" y="27639"/>
                </a:lnTo>
                <a:lnTo>
                  <a:pt x="24762" y="27360"/>
                </a:lnTo>
                <a:lnTo>
                  <a:pt x="19027" y="27360"/>
                </a:lnTo>
                <a:close/>
              </a:path>
              <a:path w="30677" h="30679">
                <a:moveTo>
                  <a:pt x="11538" y="27304"/>
                </a:moveTo>
                <a:lnTo>
                  <a:pt x="11762" y="27360"/>
                </a:lnTo>
                <a:lnTo>
                  <a:pt x="11538" y="27304"/>
                </a:lnTo>
                <a:close/>
              </a:path>
              <a:path w="30677" h="30679">
                <a:moveTo>
                  <a:pt x="25337" y="26886"/>
                </a:moveTo>
                <a:lnTo>
                  <a:pt x="20285" y="26886"/>
                </a:lnTo>
                <a:lnTo>
                  <a:pt x="20089" y="26970"/>
                </a:lnTo>
                <a:lnTo>
                  <a:pt x="19027" y="27360"/>
                </a:lnTo>
                <a:lnTo>
                  <a:pt x="24762" y="27360"/>
                </a:lnTo>
                <a:lnTo>
                  <a:pt x="25337" y="26886"/>
                </a:lnTo>
                <a:close/>
              </a:path>
              <a:path w="30677" h="30679">
                <a:moveTo>
                  <a:pt x="10393" y="26886"/>
                </a:moveTo>
                <a:lnTo>
                  <a:pt x="10588" y="26970"/>
                </a:lnTo>
                <a:lnTo>
                  <a:pt x="10393" y="26886"/>
                </a:lnTo>
                <a:close/>
              </a:path>
              <a:path w="30677" h="30679">
                <a:moveTo>
                  <a:pt x="10528" y="26937"/>
                </a:moveTo>
                <a:close/>
              </a:path>
              <a:path w="30677" h="30679">
                <a:moveTo>
                  <a:pt x="20150" y="26937"/>
                </a:moveTo>
                <a:close/>
              </a:path>
              <a:path w="30677" h="30679">
                <a:moveTo>
                  <a:pt x="20285" y="26886"/>
                </a:moveTo>
                <a:lnTo>
                  <a:pt x="20150" y="26937"/>
                </a:lnTo>
                <a:lnTo>
                  <a:pt x="20285" y="26886"/>
                </a:lnTo>
                <a:close/>
              </a:path>
              <a:path w="30677" h="30679">
                <a:moveTo>
                  <a:pt x="10433" y="26886"/>
                </a:moveTo>
                <a:close/>
              </a:path>
              <a:path w="30677" h="30679">
                <a:moveTo>
                  <a:pt x="22307" y="25772"/>
                </a:moveTo>
                <a:lnTo>
                  <a:pt x="20150" y="26937"/>
                </a:lnTo>
                <a:lnTo>
                  <a:pt x="20285" y="26886"/>
                </a:lnTo>
                <a:lnTo>
                  <a:pt x="25337" y="26886"/>
                </a:lnTo>
                <a:lnTo>
                  <a:pt x="26181" y="26189"/>
                </a:lnTo>
                <a:lnTo>
                  <a:pt x="26482" y="25826"/>
                </a:lnTo>
                <a:lnTo>
                  <a:pt x="22241" y="25826"/>
                </a:lnTo>
                <a:close/>
              </a:path>
              <a:path w="30677" h="30679">
                <a:moveTo>
                  <a:pt x="8213" y="25687"/>
                </a:moveTo>
                <a:lnTo>
                  <a:pt x="8437" y="25826"/>
                </a:lnTo>
                <a:lnTo>
                  <a:pt x="8213" y="25687"/>
                </a:lnTo>
                <a:close/>
              </a:path>
              <a:path w="30677" h="30679">
                <a:moveTo>
                  <a:pt x="8368" y="25770"/>
                </a:moveTo>
                <a:close/>
              </a:path>
              <a:path w="30677" h="30679">
                <a:moveTo>
                  <a:pt x="22465" y="25687"/>
                </a:moveTo>
                <a:lnTo>
                  <a:pt x="22307" y="25772"/>
                </a:lnTo>
                <a:lnTo>
                  <a:pt x="22465" y="25687"/>
                </a:lnTo>
                <a:close/>
              </a:path>
              <a:path w="30677" h="30679">
                <a:moveTo>
                  <a:pt x="26597" y="25687"/>
                </a:moveTo>
                <a:lnTo>
                  <a:pt x="22465" y="25687"/>
                </a:lnTo>
                <a:lnTo>
                  <a:pt x="22241" y="25826"/>
                </a:lnTo>
                <a:lnTo>
                  <a:pt x="26482" y="25826"/>
                </a:lnTo>
                <a:lnTo>
                  <a:pt x="26597" y="25687"/>
                </a:lnTo>
                <a:close/>
              </a:path>
              <a:path w="30677" h="30679">
                <a:moveTo>
                  <a:pt x="24202" y="24213"/>
                </a:moveTo>
                <a:lnTo>
                  <a:pt x="22307" y="25772"/>
                </a:lnTo>
                <a:lnTo>
                  <a:pt x="22465" y="25687"/>
                </a:lnTo>
                <a:lnTo>
                  <a:pt x="26597" y="25687"/>
                </a:lnTo>
                <a:lnTo>
                  <a:pt x="27730" y="24320"/>
                </a:lnTo>
                <a:lnTo>
                  <a:pt x="24113" y="24320"/>
                </a:lnTo>
                <a:close/>
              </a:path>
              <a:path w="30677" h="30679">
                <a:moveTo>
                  <a:pt x="8265" y="25687"/>
                </a:moveTo>
                <a:close/>
              </a:path>
              <a:path w="30677" h="30679">
                <a:moveTo>
                  <a:pt x="6341" y="24125"/>
                </a:moveTo>
                <a:lnTo>
                  <a:pt x="6536" y="24320"/>
                </a:lnTo>
                <a:lnTo>
                  <a:pt x="6341" y="24125"/>
                </a:lnTo>
                <a:close/>
              </a:path>
              <a:path w="30677" h="30679">
                <a:moveTo>
                  <a:pt x="6449" y="24213"/>
                </a:moveTo>
                <a:lnTo>
                  <a:pt x="6581" y="24320"/>
                </a:lnTo>
                <a:lnTo>
                  <a:pt x="6449" y="24213"/>
                </a:lnTo>
                <a:close/>
              </a:path>
              <a:path w="30677" h="30679">
                <a:moveTo>
                  <a:pt x="24309" y="24125"/>
                </a:moveTo>
                <a:lnTo>
                  <a:pt x="24113" y="24320"/>
                </a:lnTo>
                <a:lnTo>
                  <a:pt x="24309" y="24125"/>
                </a:lnTo>
                <a:close/>
              </a:path>
              <a:path w="30677" h="30679">
                <a:moveTo>
                  <a:pt x="27892" y="24125"/>
                </a:moveTo>
                <a:lnTo>
                  <a:pt x="24309" y="24125"/>
                </a:lnTo>
                <a:lnTo>
                  <a:pt x="24113" y="24320"/>
                </a:lnTo>
                <a:lnTo>
                  <a:pt x="27730" y="24320"/>
                </a:lnTo>
                <a:lnTo>
                  <a:pt x="27892" y="24125"/>
                </a:lnTo>
                <a:close/>
              </a:path>
              <a:path w="30677" h="30679">
                <a:moveTo>
                  <a:pt x="6378" y="24125"/>
                </a:moveTo>
                <a:close/>
              </a:path>
              <a:path w="30677" h="30679">
                <a:moveTo>
                  <a:pt x="28965" y="22256"/>
                </a:moveTo>
                <a:lnTo>
                  <a:pt x="25818" y="22256"/>
                </a:lnTo>
                <a:lnTo>
                  <a:pt x="25678" y="22451"/>
                </a:lnTo>
                <a:lnTo>
                  <a:pt x="24202" y="24213"/>
                </a:lnTo>
                <a:lnTo>
                  <a:pt x="27892" y="24125"/>
                </a:lnTo>
                <a:lnTo>
                  <a:pt x="28053" y="23930"/>
                </a:lnTo>
                <a:lnTo>
                  <a:pt x="28965" y="22256"/>
                </a:lnTo>
                <a:close/>
              </a:path>
              <a:path w="30677" h="30679">
                <a:moveTo>
                  <a:pt x="4860" y="22256"/>
                </a:moveTo>
                <a:lnTo>
                  <a:pt x="5000" y="22451"/>
                </a:lnTo>
                <a:lnTo>
                  <a:pt x="4860" y="22256"/>
                </a:lnTo>
                <a:close/>
              </a:path>
              <a:path w="30677" h="30679">
                <a:moveTo>
                  <a:pt x="4957" y="22376"/>
                </a:moveTo>
                <a:close/>
              </a:path>
              <a:path w="30677" h="30679">
                <a:moveTo>
                  <a:pt x="25721" y="22374"/>
                </a:moveTo>
                <a:close/>
              </a:path>
              <a:path w="30677" h="30679">
                <a:moveTo>
                  <a:pt x="25818" y="22256"/>
                </a:moveTo>
                <a:lnTo>
                  <a:pt x="25678" y="22451"/>
                </a:lnTo>
                <a:lnTo>
                  <a:pt x="25818" y="22256"/>
                </a:lnTo>
                <a:close/>
              </a:path>
              <a:path w="30677" h="30679">
                <a:moveTo>
                  <a:pt x="4890" y="22256"/>
                </a:moveTo>
                <a:close/>
              </a:path>
              <a:path w="30677" h="30679">
                <a:moveTo>
                  <a:pt x="29910" y="20109"/>
                </a:moveTo>
                <a:lnTo>
                  <a:pt x="26964" y="20109"/>
                </a:lnTo>
                <a:lnTo>
                  <a:pt x="26880" y="20304"/>
                </a:lnTo>
                <a:lnTo>
                  <a:pt x="25721" y="22374"/>
                </a:lnTo>
                <a:lnTo>
                  <a:pt x="28965" y="22256"/>
                </a:lnTo>
                <a:lnTo>
                  <a:pt x="29451" y="21364"/>
                </a:lnTo>
                <a:lnTo>
                  <a:pt x="29910" y="20109"/>
                </a:lnTo>
                <a:close/>
              </a:path>
              <a:path w="30677" h="30679">
                <a:moveTo>
                  <a:pt x="3686" y="20109"/>
                </a:moveTo>
                <a:lnTo>
                  <a:pt x="3770" y="20304"/>
                </a:lnTo>
                <a:lnTo>
                  <a:pt x="3686" y="20109"/>
                </a:lnTo>
                <a:close/>
              </a:path>
              <a:path w="30677" h="30679">
                <a:moveTo>
                  <a:pt x="3728" y="20183"/>
                </a:moveTo>
                <a:close/>
              </a:path>
              <a:path w="30677" h="30679">
                <a:moveTo>
                  <a:pt x="26920" y="20188"/>
                </a:moveTo>
                <a:close/>
              </a:path>
              <a:path w="30677" h="30679">
                <a:moveTo>
                  <a:pt x="26964" y="20109"/>
                </a:moveTo>
                <a:lnTo>
                  <a:pt x="26880" y="20304"/>
                </a:lnTo>
                <a:lnTo>
                  <a:pt x="26964" y="20109"/>
                </a:lnTo>
                <a:close/>
              </a:path>
              <a:path w="30677" h="30679">
                <a:moveTo>
                  <a:pt x="30445" y="17822"/>
                </a:moveTo>
                <a:lnTo>
                  <a:pt x="27634" y="17822"/>
                </a:lnTo>
                <a:lnTo>
                  <a:pt x="27299" y="19160"/>
                </a:lnTo>
                <a:lnTo>
                  <a:pt x="26920" y="20188"/>
                </a:lnTo>
                <a:lnTo>
                  <a:pt x="29910" y="20109"/>
                </a:lnTo>
                <a:lnTo>
                  <a:pt x="29982" y="19913"/>
                </a:lnTo>
                <a:lnTo>
                  <a:pt x="30345" y="18435"/>
                </a:lnTo>
                <a:lnTo>
                  <a:pt x="30445" y="17822"/>
                </a:lnTo>
                <a:close/>
              </a:path>
              <a:path w="30677" h="30679">
                <a:moveTo>
                  <a:pt x="3702" y="20109"/>
                </a:moveTo>
                <a:close/>
              </a:path>
              <a:path w="30677" h="30679">
                <a:moveTo>
                  <a:pt x="3323" y="19021"/>
                </a:moveTo>
                <a:lnTo>
                  <a:pt x="3351" y="19160"/>
                </a:lnTo>
                <a:lnTo>
                  <a:pt x="3323" y="19021"/>
                </a:lnTo>
                <a:close/>
              </a:path>
              <a:path w="30677" h="30679">
                <a:moveTo>
                  <a:pt x="27327" y="19021"/>
                </a:moveTo>
                <a:lnTo>
                  <a:pt x="27278" y="19160"/>
                </a:lnTo>
                <a:lnTo>
                  <a:pt x="27327" y="19021"/>
                </a:lnTo>
                <a:close/>
              </a:path>
              <a:path w="30677" h="30679">
                <a:moveTo>
                  <a:pt x="3026" y="17822"/>
                </a:moveTo>
                <a:close/>
              </a:path>
              <a:path w="30677" h="30679">
                <a:moveTo>
                  <a:pt x="30677" y="15284"/>
                </a:moveTo>
                <a:lnTo>
                  <a:pt x="27886" y="15284"/>
                </a:lnTo>
                <a:lnTo>
                  <a:pt x="27830" y="16706"/>
                </a:lnTo>
                <a:lnTo>
                  <a:pt x="27606" y="17933"/>
                </a:lnTo>
                <a:lnTo>
                  <a:pt x="30445" y="17822"/>
                </a:lnTo>
                <a:lnTo>
                  <a:pt x="30596" y="16901"/>
                </a:lnTo>
                <a:lnTo>
                  <a:pt x="30677" y="15395"/>
                </a:lnTo>
                <a:close/>
              </a:path>
              <a:path w="30677" h="30679">
                <a:moveTo>
                  <a:pt x="2838" y="16539"/>
                </a:moveTo>
                <a:lnTo>
                  <a:pt x="2848" y="16706"/>
                </a:lnTo>
                <a:lnTo>
                  <a:pt x="2838" y="16539"/>
                </a:lnTo>
                <a:close/>
              </a:path>
              <a:path w="30677" h="30679">
                <a:moveTo>
                  <a:pt x="27830" y="16539"/>
                </a:moveTo>
                <a:lnTo>
                  <a:pt x="27803" y="16706"/>
                </a:lnTo>
                <a:lnTo>
                  <a:pt x="27830" y="16539"/>
                </a:lnTo>
                <a:close/>
              </a:path>
              <a:path w="30677" h="30679">
                <a:moveTo>
                  <a:pt x="2767" y="15339"/>
                </a:moveTo>
                <a:close/>
              </a:path>
              <a:path w="30677" h="30679">
                <a:moveTo>
                  <a:pt x="27884" y="15339"/>
                </a:moveTo>
                <a:close/>
              </a:path>
              <a:path w="30677" h="30679">
                <a:moveTo>
                  <a:pt x="2771" y="15284"/>
                </a:moveTo>
                <a:close/>
              </a:path>
              <a:path w="30677" h="30679">
                <a:moveTo>
                  <a:pt x="30607" y="13973"/>
                </a:moveTo>
                <a:lnTo>
                  <a:pt x="27830" y="13973"/>
                </a:lnTo>
                <a:lnTo>
                  <a:pt x="27884" y="15339"/>
                </a:lnTo>
                <a:lnTo>
                  <a:pt x="30677" y="15284"/>
                </a:lnTo>
                <a:lnTo>
                  <a:pt x="30607" y="13973"/>
                </a:lnTo>
                <a:close/>
              </a:path>
              <a:path w="30677" h="30679">
                <a:moveTo>
                  <a:pt x="2848" y="13973"/>
                </a:moveTo>
                <a:lnTo>
                  <a:pt x="2820" y="14140"/>
                </a:lnTo>
                <a:lnTo>
                  <a:pt x="2848" y="13973"/>
                </a:lnTo>
                <a:close/>
              </a:path>
              <a:path w="30677" h="30679">
                <a:moveTo>
                  <a:pt x="30170" y="11546"/>
                </a:moveTo>
                <a:lnTo>
                  <a:pt x="27299" y="11546"/>
                </a:lnTo>
                <a:lnTo>
                  <a:pt x="27634" y="12885"/>
                </a:lnTo>
                <a:lnTo>
                  <a:pt x="27830" y="14140"/>
                </a:lnTo>
                <a:lnTo>
                  <a:pt x="27830" y="13973"/>
                </a:lnTo>
                <a:lnTo>
                  <a:pt x="30607" y="13973"/>
                </a:lnTo>
                <a:lnTo>
                  <a:pt x="30596" y="13777"/>
                </a:lnTo>
                <a:lnTo>
                  <a:pt x="30345" y="12243"/>
                </a:lnTo>
                <a:lnTo>
                  <a:pt x="30170" y="11546"/>
                </a:lnTo>
                <a:close/>
              </a:path>
              <a:path w="30677" h="30679">
                <a:moveTo>
                  <a:pt x="3043" y="12773"/>
                </a:moveTo>
                <a:close/>
              </a:path>
              <a:path w="30677" h="30679">
                <a:moveTo>
                  <a:pt x="27606" y="12773"/>
                </a:moveTo>
                <a:close/>
              </a:path>
              <a:path w="30677" h="30679">
                <a:moveTo>
                  <a:pt x="3363" y="11546"/>
                </a:moveTo>
                <a:close/>
              </a:path>
              <a:path w="30677" h="30679">
                <a:moveTo>
                  <a:pt x="29839" y="10403"/>
                </a:moveTo>
                <a:lnTo>
                  <a:pt x="26880" y="10403"/>
                </a:lnTo>
                <a:lnTo>
                  <a:pt x="26964" y="10598"/>
                </a:lnTo>
                <a:lnTo>
                  <a:pt x="27327" y="11658"/>
                </a:lnTo>
                <a:lnTo>
                  <a:pt x="30170" y="11546"/>
                </a:lnTo>
                <a:lnTo>
                  <a:pt x="29982" y="10793"/>
                </a:lnTo>
                <a:lnTo>
                  <a:pt x="29839" y="10403"/>
                </a:lnTo>
                <a:close/>
              </a:path>
              <a:path w="30677" h="30679">
                <a:moveTo>
                  <a:pt x="3770" y="10403"/>
                </a:moveTo>
                <a:lnTo>
                  <a:pt x="3686" y="10598"/>
                </a:lnTo>
                <a:lnTo>
                  <a:pt x="3770" y="10403"/>
                </a:lnTo>
                <a:close/>
              </a:path>
              <a:path w="30677" h="30679">
                <a:moveTo>
                  <a:pt x="3727" y="10523"/>
                </a:moveTo>
                <a:close/>
              </a:path>
              <a:path w="30677" h="30679">
                <a:moveTo>
                  <a:pt x="26923" y="10523"/>
                </a:moveTo>
                <a:close/>
              </a:path>
              <a:path w="30677" h="30679">
                <a:moveTo>
                  <a:pt x="26880" y="10403"/>
                </a:moveTo>
                <a:lnTo>
                  <a:pt x="26964" y="10598"/>
                </a:lnTo>
                <a:lnTo>
                  <a:pt x="26880" y="10403"/>
                </a:lnTo>
                <a:close/>
              </a:path>
              <a:path w="30677" h="30679">
                <a:moveTo>
                  <a:pt x="3793" y="10403"/>
                </a:moveTo>
                <a:close/>
              </a:path>
              <a:path w="30677" h="30679">
                <a:moveTo>
                  <a:pt x="25683" y="8259"/>
                </a:moveTo>
                <a:lnTo>
                  <a:pt x="26923" y="10523"/>
                </a:lnTo>
                <a:lnTo>
                  <a:pt x="29839" y="10403"/>
                </a:lnTo>
                <a:lnTo>
                  <a:pt x="29451" y="9343"/>
                </a:lnTo>
                <a:lnTo>
                  <a:pt x="28955" y="8422"/>
                </a:lnTo>
                <a:lnTo>
                  <a:pt x="25818" y="8422"/>
                </a:lnTo>
                <a:lnTo>
                  <a:pt x="25683" y="8259"/>
                </a:lnTo>
                <a:close/>
              </a:path>
              <a:path w="30677" h="30679">
                <a:moveTo>
                  <a:pt x="4999" y="8199"/>
                </a:moveTo>
                <a:lnTo>
                  <a:pt x="4860" y="8422"/>
                </a:lnTo>
                <a:lnTo>
                  <a:pt x="4999" y="8199"/>
                </a:lnTo>
                <a:close/>
              </a:path>
              <a:path w="30677" h="30679">
                <a:moveTo>
                  <a:pt x="4914" y="8356"/>
                </a:moveTo>
                <a:close/>
              </a:path>
              <a:path w="30677" h="30679">
                <a:moveTo>
                  <a:pt x="25650" y="8199"/>
                </a:moveTo>
                <a:lnTo>
                  <a:pt x="25818" y="8422"/>
                </a:lnTo>
                <a:lnTo>
                  <a:pt x="25650" y="8199"/>
                </a:lnTo>
                <a:close/>
              </a:path>
              <a:path w="30677" h="30679">
                <a:moveTo>
                  <a:pt x="28835" y="8199"/>
                </a:moveTo>
                <a:lnTo>
                  <a:pt x="25650" y="8199"/>
                </a:lnTo>
                <a:lnTo>
                  <a:pt x="25818" y="8422"/>
                </a:lnTo>
                <a:lnTo>
                  <a:pt x="28955" y="8422"/>
                </a:lnTo>
                <a:lnTo>
                  <a:pt x="28835" y="8199"/>
                </a:lnTo>
                <a:close/>
              </a:path>
              <a:path w="30677" h="30679">
                <a:moveTo>
                  <a:pt x="5041" y="8199"/>
                </a:moveTo>
                <a:lnTo>
                  <a:pt x="4914" y="8356"/>
                </a:lnTo>
                <a:lnTo>
                  <a:pt x="5041" y="8199"/>
                </a:lnTo>
                <a:close/>
              </a:path>
              <a:path w="30677" h="30679">
                <a:moveTo>
                  <a:pt x="24136" y="6386"/>
                </a:moveTo>
                <a:lnTo>
                  <a:pt x="25683" y="8259"/>
                </a:lnTo>
                <a:lnTo>
                  <a:pt x="28835" y="8199"/>
                </a:lnTo>
                <a:lnTo>
                  <a:pt x="28053" y="6749"/>
                </a:lnTo>
                <a:lnTo>
                  <a:pt x="27871" y="6526"/>
                </a:lnTo>
                <a:lnTo>
                  <a:pt x="24309" y="6526"/>
                </a:lnTo>
                <a:lnTo>
                  <a:pt x="24136" y="6386"/>
                </a:lnTo>
                <a:close/>
              </a:path>
              <a:path w="30677" h="30679">
                <a:moveTo>
                  <a:pt x="6536" y="6359"/>
                </a:moveTo>
                <a:lnTo>
                  <a:pt x="6341" y="6554"/>
                </a:lnTo>
                <a:lnTo>
                  <a:pt x="6536" y="6359"/>
                </a:lnTo>
                <a:close/>
              </a:path>
              <a:path w="30677" h="30679">
                <a:moveTo>
                  <a:pt x="6449" y="6466"/>
                </a:moveTo>
                <a:close/>
              </a:path>
              <a:path w="30677" h="30679">
                <a:moveTo>
                  <a:pt x="24113" y="6359"/>
                </a:moveTo>
                <a:lnTo>
                  <a:pt x="24309" y="6526"/>
                </a:lnTo>
                <a:lnTo>
                  <a:pt x="24113" y="6359"/>
                </a:lnTo>
                <a:close/>
              </a:path>
              <a:path w="30677" h="30679">
                <a:moveTo>
                  <a:pt x="27734" y="6359"/>
                </a:moveTo>
                <a:lnTo>
                  <a:pt x="24113" y="6359"/>
                </a:lnTo>
                <a:lnTo>
                  <a:pt x="24309" y="6526"/>
                </a:lnTo>
                <a:lnTo>
                  <a:pt x="27871" y="6526"/>
                </a:lnTo>
                <a:lnTo>
                  <a:pt x="27734" y="6359"/>
                </a:lnTo>
                <a:close/>
              </a:path>
              <a:path w="30677" h="30679">
                <a:moveTo>
                  <a:pt x="6581" y="6359"/>
                </a:moveTo>
                <a:lnTo>
                  <a:pt x="6449" y="6466"/>
                </a:lnTo>
                <a:lnTo>
                  <a:pt x="6581" y="6359"/>
                </a:lnTo>
                <a:close/>
              </a:path>
              <a:path w="30677" h="30679">
                <a:moveTo>
                  <a:pt x="22303" y="4903"/>
                </a:moveTo>
                <a:lnTo>
                  <a:pt x="24136" y="6386"/>
                </a:lnTo>
                <a:lnTo>
                  <a:pt x="27734" y="6359"/>
                </a:lnTo>
                <a:lnTo>
                  <a:pt x="26615" y="4992"/>
                </a:lnTo>
                <a:lnTo>
                  <a:pt x="22465" y="4992"/>
                </a:lnTo>
                <a:lnTo>
                  <a:pt x="22303" y="4903"/>
                </a:lnTo>
                <a:close/>
              </a:path>
              <a:path w="30677" h="30679">
                <a:moveTo>
                  <a:pt x="8437" y="4852"/>
                </a:moveTo>
                <a:lnTo>
                  <a:pt x="8213" y="4992"/>
                </a:lnTo>
                <a:lnTo>
                  <a:pt x="8375" y="4903"/>
                </a:lnTo>
                <a:close/>
              </a:path>
              <a:path w="30677" h="30679">
                <a:moveTo>
                  <a:pt x="8375" y="4903"/>
                </a:moveTo>
                <a:lnTo>
                  <a:pt x="8213" y="4992"/>
                </a:lnTo>
                <a:lnTo>
                  <a:pt x="8375" y="4903"/>
                </a:lnTo>
                <a:close/>
              </a:path>
              <a:path w="30677" h="30679">
                <a:moveTo>
                  <a:pt x="22241" y="4852"/>
                </a:moveTo>
                <a:lnTo>
                  <a:pt x="22465" y="4992"/>
                </a:lnTo>
                <a:lnTo>
                  <a:pt x="22241" y="4852"/>
                </a:lnTo>
                <a:close/>
              </a:path>
              <a:path w="30677" h="30679">
                <a:moveTo>
                  <a:pt x="26501" y="4852"/>
                </a:moveTo>
                <a:lnTo>
                  <a:pt x="22241" y="4852"/>
                </a:lnTo>
                <a:lnTo>
                  <a:pt x="22465" y="4992"/>
                </a:lnTo>
                <a:lnTo>
                  <a:pt x="26615" y="4992"/>
                </a:lnTo>
                <a:lnTo>
                  <a:pt x="26501" y="4852"/>
                </a:lnTo>
                <a:close/>
              </a:path>
              <a:path w="30677" h="30679">
                <a:moveTo>
                  <a:pt x="25235" y="3681"/>
                </a:moveTo>
                <a:lnTo>
                  <a:pt x="20089" y="3681"/>
                </a:lnTo>
                <a:lnTo>
                  <a:pt x="22303" y="4903"/>
                </a:lnTo>
                <a:lnTo>
                  <a:pt x="26501" y="4852"/>
                </a:lnTo>
                <a:lnTo>
                  <a:pt x="26181" y="4462"/>
                </a:lnTo>
                <a:lnTo>
                  <a:pt x="25235" y="3681"/>
                </a:lnTo>
                <a:close/>
              </a:path>
              <a:path w="30677" h="30679">
                <a:moveTo>
                  <a:pt x="8466" y="4852"/>
                </a:moveTo>
                <a:close/>
              </a:path>
              <a:path w="30677" h="30679">
                <a:moveTo>
                  <a:pt x="10689" y="3681"/>
                </a:moveTo>
                <a:lnTo>
                  <a:pt x="10393" y="3793"/>
                </a:lnTo>
                <a:lnTo>
                  <a:pt x="10689" y="3681"/>
                </a:lnTo>
                <a:close/>
              </a:path>
              <a:path w="30677" h="30679">
                <a:moveTo>
                  <a:pt x="24796" y="3318"/>
                </a:moveTo>
                <a:lnTo>
                  <a:pt x="19027" y="3318"/>
                </a:lnTo>
                <a:lnTo>
                  <a:pt x="20285" y="3793"/>
                </a:lnTo>
                <a:lnTo>
                  <a:pt x="20089" y="3681"/>
                </a:lnTo>
                <a:lnTo>
                  <a:pt x="25235" y="3681"/>
                </a:lnTo>
                <a:lnTo>
                  <a:pt x="24796" y="3318"/>
                </a:lnTo>
                <a:close/>
              </a:path>
              <a:path w="30677" h="30679">
                <a:moveTo>
                  <a:pt x="11762" y="3318"/>
                </a:moveTo>
                <a:lnTo>
                  <a:pt x="11538" y="3374"/>
                </a:lnTo>
                <a:lnTo>
                  <a:pt x="11762" y="3318"/>
                </a:lnTo>
                <a:close/>
              </a:path>
              <a:path w="30677" h="30679">
                <a:moveTo>
                  <a:pt x="24188" y="2816"/>
                </a:moveTo>
                <a:lnTo>
                  <a:pt x="16540" y="2816"/>
                </a:lnTo>
                <a:lnTo>
                  <a:pt x="17910" y="3040"/>
                </a:lnTo>
                <a:lnTo>
                  <a:pt x="19139" y="3374"/>
                </a:lnTo>
                <a:lnTo>
                  <a:pt x="24796" y="3318"/>
                </a:lnTo>
                <a:lnTo>
                  <a:pt x="24188" y="2816"/>
                </a:lnTo>
                <a:close/>
              </a:path>
              <a:path w="30677" h="30679">
                <a:moveTo>
                  <a:pt x="14682" y="2816"/>
                </a:moveTo>
                <a:lnTo>
                  <a:pt x="14137" y="2816"/>
                </a:lnTo>
                <a:lnTo>
                  <a:pt x="13970" y="2844"/>
                </a:lnTo>
                <a:lnTo>
                  <a:pt x="14682" y="2816"/>
                </a:lnTo>
                <a:close/>
              </a:path>
              <a:path w="30677" h="30679">
                <a:moveTo>
                  <a:pt x="24154" y="2789"/>
                </a:moveTo>
                <a:lnTo>
                  <a:pt x="15339" y="2791"/>
                </a:lnTo>
                <a:lnTo>
                  <a:pt x="16708" y="2844"/>
                </a:lnTo>
                <a:lnTo>
                  <a:pt x="16540" y="2816"/>
                </a:lnTo>
                <a:lnTo>
                  <a:pt x="24188" y="28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0" name="object 130"/>
          <p:cNvSpPr/>
          <p:nvPr/>
        </p:nvSpPr>
        <p:spPr>
          <a:xfrm>
            <a:off x="2027912" y="1135472"/>
            <a:ext cx="27916" cy="27890"/>
          </a:xfrm>
          <a:custGeom>
            <a:avLst/>
            <a:gdLst/>
            <a:ahLst/>
            <a:cxnLst/>
            <a:rect l="l" t="t" r="r" b="b"/>
            <a:pathLst>
              <a:path w="27916" h="27890">
                <a:moveTo>
                  <a:pt x="21656" y="0"/>
                </a:moveTo>
                <a:lnTo>
                  <a:pt x="6259" y="0"/>
                </a:lnTo>
                <a:lnTo>
                  <a:pt x="0" y="6247"/>
                </a:lnTo>
                <a:lnTo>
                  <a:pt x="0" y="21643"/>
                </a:lnTo>
                <a:lnTo>
                  <a:pt x="6259" y="27890"/>
                </a:lnTo>
                <a:lnTo>
                  <a:pt x="21656" y="27890"/>
                </a:lnTo>
                <a:lnTo>
                  <a:pt x="27916" y="21643"/>
                </a:lnTo>
                <a:lnTo>
                  <a:pt x="27916" y="6247"/>
                </a:lnTo>
                <a:lnTo>
                  <a:pt x="2165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1" name="object 131"/>
          <p:cNvSpPr/>
          <p:nvPr/>
        </p:nvSpPr>
        <p:spPr>
          <a:xfrm>
            <a:off x="2026545" y="1134078"/>
            <a:ext cx="30677" cy="30679"/>
          </a:xfrm>
          <a:custGeom>
            <a:avLst/>
            <a:gdLst/>
            <a:ahLst/>
            <a:cxnLst/>
            <a:rect l="l" t="t" r="r" b="b"/>
            <a:pathLst>
              <a:path w="30677" h="30679">
                <a:moveTo>
                  <a:pt x="15339" y="0"/>
                </a:moveTo>
                <a:lnTo>
                  <a:pt x="0" y="15284"/>
                </a:lnTo>
                <a:lnTo>
                  <a:pt x="15339" y="30679"/>
                </a:lnTo>
                <a:lnTo>
                  <a:pt x="16904" y="30623"/>
                </a:lnTo>
                <a:lnTo>
                  <a:pt x="24123" y="27890"/>
                </a:lnTo>
                <a:lnTo>
                  <a:pt x="15283" y="27890"/>
                </a:lnTo>
                <a:lnTo>
                  <a:pt x="14682" y="27862"/>
                </a:lnTo>
                <a:lnTo>
                  <a:pt x="14137" y="27862"/>
                </a:lnTo>
                <a:lnTo>
                  <a:pt x="12768" y="27639"/>
                </a:lnTo>
                <a:lnTo>
                  <a:pt x="11762" y="27360"/>
                </a:lnTo>
                <a:lnTo>
                  <a:pt x="10615" y="26970"/>
                </a:lnTo>
                <a:lnTo>
                  <a:pt x="10393" y="26886"/>
                </a:lnTo>
                <a:lnTo>
                  <a:pt x="8471" y="25826"/>
                </a:lnTo>
                <a:lnTo>
                  <a:pt x="8213" y="25687"/>
                </a:lnTo>
                <a:lnTo>
                  <a:pt x="6581" y="24320"/>
                </a:lnTo>
                <a:lnTo>
                  <a:pt x="6341" y="24125"/>
                </a:lnTo>
                <a:lnTo>
                  <a:pt x="5041" y="22479"/>
                </a:lnTo>
                <a:lnTo>
                  <a:pt x="4899" y="22319"/>
                </a:lnTo>
                <a:lnTo>
                  <a:pt x="3794" y="20304"/>
                </a:lnTo>
                <a:lnTo>
                  <a:pt x="3702" y="20109"/>
                </a:lnTo>
                <a:lnTo>
                  <a:pt x="3371" y="19160"/>
                </a:lnTo>
                <a:lnTo>
                  <a:pt x="3015" y="17822"/>
                </a:lnTo>
                <a:lnTo>
                  <a:pt x="2847" y="16706"/>
                </a:lnTo>
                <a:lnTo>
                  <a:pt x="2771" y="15395"/>
                </a:lnTo>
                <a:lnTo>
                  <a:pt x="2838" y="14140"/>
                </a:lnTo>
                <a:lnTo>
                  <a:pt x="3025" y="12885"/>
                </a:lnTo>
                <a:lnTo>
                  <a:pt x="3351" y="11546"/>
                </a:lnTo>
                <a:lnTo>
                  <a:pt x="3702" y="10598"/>
                </a:lnTo>
                <a:lnTo>
                  <a:pt x="3770" y="10403"/>
                </a:lnTo>
                <a:lnTo>
                  <a:pt x="4877" y="8422"/>
                </a:lnTo>
                <a:lnTo>
                  <a:pt x="4999" y="8199"/>
                </a:lnTo>
                <a:lnTo>
                  <a:pt x="6378" y="6554"/>
                </a:lnTo>
                <a:lnTo>
                  <a:pt x="6536" y="6359"/>
                </a:lnTo>
                <a:lnTo>
                  <a:pt x="8265" y="4992"/>
                </a:lnTo>
                <a:lnTo>
                  <a:pt x="8437" y="4852"/>
                </a:lnTo>
                <a:lnTo>
                  <a:pt x="10433" y="3793"/>
                </a:lnTo>
                <a:lnTo>
                  <a:pt x="10588" y="3709"/>
                </a:lnTo>
                <a:lnTo>
                  <a:pt x="11650" y="3318"/>
                </a:lnTo>
                <a:lnTo>
                  <a:pt x="12880" y="3040"/>
                </a:lnTo>
                <a:lnTo>
                  <a:pt x="13985" y="2844"/>
                </a:lnTo>
                <a:lnTo>
                  <a:pt x="14137" y="2816"/>
                </a:lnTo>
                <a:lnTo>
                  <a:pt x="14682" y="2816"/>
                </a:lnTo>
                <a:lnTo>
                  <a:pt x="15339" y="2791"/>
                </a:lnTo>
                <a:lnTo>
                  <a:pt x="24120" y="2789"/>
                </a:lnTo>
                <a:lnTo>
                  <a:pt x="16904" y="55"/>
                </a:lnTo>
                <a:lnTo>
                  <a:pt x="15339" y="0"/>
                </a:lnTo>
                <a:close/>
              </a:path>
              <a:path w="30677" h="30679">
                <a:moveTo>
                  <a:pt x="15339" y="27888"/>
                </a:moveTo>
                <a:close/>
              </a:path>
              <a:path w="30677" h="30679">
                <a:moveTo>
                  <a:pt x="16708" y="27834"/>
                </a:moveTo>
                <a:lnTo>
                  <a:pt x="15339" y="27888"/>
                </a:lnTo>
                <a:lnTo>
                  <a:pt x="24126" y="27888"/>
                </a:lnTo>
                <a:lnTo>
                  <a:pt x="16540" y="27862"/>
                </a:lnTo>
                <a:lnTo>
                  <a:pt x="16708" y="27834"/>
                </a:lnTo>
                <a:close/>
              </a:path>
              <a:path w="30677" h="30679">
                <a:moveTo>
                  <a:pt x="13970" y="27834"/>
                </a:moveTo>
                <a:lnTo>
                  <a:pt x="14137" y="27862"/>
                </a:lnTo>
                <a:lnTo>
                  <a:pt x="14682" y="27862"/>
                </a:lnTo>
                <a:lnTo>
                  <a:pt x="13970" y="27834"/>
                </a:lnTo>
                <a:close/>
              </a:path>
              <a:path w="30677" h="30679">
                <a:moveTo>
                  <a:pt x="19139" y="27304"/>
                </a:moveTo>
                <a:lnTo>
                  <a:pt x="17798" y="27639"/>
                </a:lnTo>
                <a:lnTo>
                  <a:pt x="16540" y="27862"/>
                </a:lnTo>
                <a:lnTo>
                  <a:pt x="24158" y="27862"/>
                </a:lnTo>
                <a:lnTo>
                  <a:pt x="24775" y="27360"/>
                </a:lnTo>
                <a:lnTo>
                  <a:pt x="19027" y="27360"/>
                </a:lnTo>
                <a:close/>
              </a:path>
              <a:path w="30677" h="30679">
                <a:moveTo>
                  <a:pt x="11538" y="27304"/>
                </a:moveTo>
                <a:lnTo>
                  <a:pt x="11762" y="27360"/>
                </a:lnTo>
                <a:lnTo>
                  <a:pt x="11538" y="27304"/>
                </a:lnTo>
                <a:close/>
              </a:path>
              <a:path w="30677" h="30679">
                <a:moveTo>
                  <a:pt x="25358" y="26886"/>
                </a:moveTo>
                <a:lnTo>
                  <a:pt x="20285" y="26886"/>
                </a:lnTo>
                <a:lnTo>
                  <a:pt x="20089" y="26970"/>
                </a:lnTo>
                <a:lnTo>
                  <a:pt x="19027" y="27360"/>
                </a:lnTo>
                <a:lnTo>
                  <a:pt x="24775" y="27360"/>
                </a:lnTo>
                <a:lnTo>
                  <a:pt x="25358" y="26886"/>
                </a:lnTo>
                <a:close/>
              </a:path>
              <a:path w="30677" h="30679">
                <a:moveTo>
                  <a:pt x="10393" y="26886"/>
                </a:moveTo>
                <a:lnTo>
                  <a:pt x="10588" y="26970"/>
                </a:lnTo>
                <a:lnTo>
                  <a:pt x="10393" y="26886"/>
                </a:lnTo>
                <a:close/>
              </a:path>
              <a:path w="30677" h="30679">
                <a:moveTo>
                  <a:pt x="10528" y="26937"/>
                </a:moveTo>
                <a:close/>
              </a:path>
              <a:path w="30677" h="30679">
                <a:moveTo>
                  <a:pt x="20150" y="26937"/>
                </a:moveTo>
                <a:close/>
              </a:path>
              <a:path w="30677" h="30679">
                <a:moveTo>
                  <a:pt x="20285" y="26886"/>
                </a:moveTo>
                <a:lnTo>
                  <a:pt x="20150" y="26937"/>
                </a:lnTo>
                <a:lnTo>
                  <a:pt x="20285" y="26886"/>
                </a:lnTo>
                <a:close/>
              </a:path>
              <a:path w="30677" h="30679">
                <a:moveTo>
                  <a:pt x="10433" y="26886"/>
                </a:moveTo>
                <a:close/>
              </a:path>
              <a:path w="30677" h="30679">
                <a:moveTo>
                  <a:pt x="22311" y="25770"/>
                </a:moveTo>
                <a:lnTo>
                  <a:pt x="20150" y="26937"/>
                </a:lnTo>
                <a:lnTo>
                  <a:pt x="20285" y="26886"/>
                </a:lnTo>
                <a:lnTo>
                  <a:pt x="25358" y="26886"/>
                </a:lnTo>
                <a:lnTo>
                  <a:pt x="26181" y="26217"/>
                </a:lnTo>
                <a:lnTo>
                  <a:pt x="26501" y="25826"/>
                </a:lnTo>
                <a:lnTo>
                  <a:pt x="22241" y="25826"/>
                </a:lnTo>
                <a:close/>
              </a:path>
              <a:path w="30677" h="30679">
                <a:moveTo>
                  <a:pt x="8213" y="25687"/>
                </a:moveTo>
                <a:lnTo>
                  <a:pt x="8437" y="25826"/>
                </a:lnTo>
                <a:lnTo>
                  <a:pt x="8213" y="25687"/>
                </a:lnTo>
                <a:close/>
              </a:path>
              <a:path w="30677" h="30679">
                <a:moveTo>
                  <a:pt x="8368" y="25770"/>
                </a:moveTo>
                <a:close/>
              </a:path>
              <a:path w="30677" h="30679">
                <a:moveTo>
                  <a:pt x="22465" y="25687"/>
                </a:moveTo>
                <a:lnTo>
                  <a:pt x="22310" y="25770"/>
                </a:lnTo>
                <a:lnTo>
                  <a:pt x="22465" y="25687"/>
                </a:lnTo>
                <a:close/>
              </a:path>
              <a:path w="30677" h="30679">
                <a:moveTo>
                  <a:pt x="26615" y="25687"/>
                </a:moveTo>
                <a:lnTo>
                  <a:pt x="22465" y="25687"/>
                </a:lnTo>
                <a:lnTo>
                  <a:pt x="22241" y="25826"/>
                </a:lnTo>
                <a:lnTo>
                  <a:pt x="26501" y="25826"/>
                </a:lnTo>
                <a:lnTo>
                  <a:pt x="26615" y="25687"/>
                </a:lnTo>
                <a:close/>
              </a:path>
              <a:path w="30677" h="30679">
                <a:moveTo>
                  <a:pt x="8265" y="25687"/>
                </a:moveTo>
                <a:close/>
              </a:path>
              <a:path w="30677" h="30679">
                <a:moveTo>
                  <a:pt x="27871" y="24153"/>
                </a:moveTo>
                <a:lnTo>
                  <a:pt x="24309" y="24153"/>
                </a:lnTo>
                <a:lnTo>
                  <a:pt x="24113" y="24320"/>
                </a:lnTo>
                <a:lnTo>
                  <a:pt x="22311" y="25770"/>
                </a:lnTo>
                <a:lnTo>
                  <a:pt x="22465" y="25687"/>
                </a:lnTo>
                <a:lnTo>
                  <a:pt x="26615" y="25687"/>
                </a:lnTo>
                <a:lnTo>
                  <a:pt x="27871" y="24153"/>
                </a:lnTo>
                <a:close/>
              </a:path>
              <a:path w="30677" h="30679">
                <a:moveTo>
                  <a:pt x="6341" y="24125"/>
                </a:moveTo>
                <a:lnTo>
                  <a:pt x="6536" y="24320"/>
                </a:lnTo>
                <a:lnTo>
                  <a:pt x="6341" y="24125"/>
                </a:lnTo>
                <a:close/>
              </a:path>
              <a:path w="30677" h="30679">
                <a:moveTo>
                  <a:pt x="6449" y="24213"/>
                </a:moveTo>
                <a:lnTo>
                  <a:pt x="6581" y="24320"/>
                </a:lnTo>
                <a:lnTo>
                  <a:pt x="6449" y="24213"/>
                </a:lnTo>
                <a:close/>
              </a:path>
              <a:path w="30677" h="30679">
                <a:moveTo>
                  <a:pt x="24136" y="24293"/>
                </a:moveTo>
                <a:close/>
              </a:path>
              <a:path w="30677" h="30679">
                <a:moveTo>
                  <a:pt x="24309" y="24153"/>
                </a:moveTo>
                <a:lnTo>
                  <a:pt x="24136" y="24293"/>
                </a:lnTo>
                <a:lnTo>
                  <a:pt x="24309" y="24153"/>
                </a:lnTo>
                <a:close/>
              </a:path>
              <a:path w="30677" h="30679">
                <a:moveTo>
                  <a:pt x="25763" y="22322"/>
                </a:moveTo>
                <a:lnTo>
                  <a:pt x="24136" y="24293"/>
                </a:lnTo>
                <a:lnTo>
                  <a:pt x="24309" y="24153"/>
                </a:lnTo>
                <a:lnTo>
                  <a:pt x="27871" y="24153"/>
                </a:lnTo>
                <a:lnTo>
                  <a:pt x="28053" y="23930"/>
                </a:lnTo>
                <a:lnTo>
                  <a:pt x="28843" y="22479"/>
                </a:lnTo>
                <a:lnTo>
                  <a:pt x="25678" y="22479"/>
                </a:lnTo>
                <a:lnTo>
                  <a:pt x="25763" y="22322"/>
                </a:lnTo>
                <a:close/>
              </a:path>
              <a:path w="30677" h="30679">
                <a:moveTo>
                  <a:pt x="6378" y="24125"/>
                </a:moveTo>
                <a:close/>
              </a:path>
              <a:path w="30677" h="30679">
                <a:moveTo>
                  <a:pt x="4860" y="22256"/>
                </a:moveTo>
                <a:lnTo>
                  <a:pt x="5000" y="22479"/>
                </a:lnTo>
                <a:lnTo>
                  <a:pt x="4910" y="22319"/>
                </a:lnTo>
                <a:close/>
              </a:path>
              <a:path w="30677" h="30679">
                <a:moveTo>
                  <a:pt x="4910" y="22319"/>
                </a:moveTo>
                <a:lnTo>
                  <a:pt x="5000" y="22479"/>
                </a:lnTo>
                <a:lnTo>
                  <a:pt x="4910" y="22319"/>
                </a:lnTo>
                <a:close/>
              </a:path>
              <a:path w="30677" h="30679">
                <a:moveTo>
                  <a:pt x="25818" y="22256"/>
                </a:moveTo>
                <a:lnTo>
                  <a:pt x="25678" y="22479"/>
                </a:lnTo>
                <a:lnTo>
                  <a:pt x="25818" y="22256"/>
                </a:lnTo>
                <a:close/>
              </a:path>
              <a:path w="30677" h="30679">
                <a:moveTo>
                  <a:pt x="28965" y="22256"/>
                </a:moveTo>
                <a:lnTo>
                  <a:pt x="25818" y="22256"/>
                </a:lnTo>
                <a:lnTo>
                  <a:pt x="25678" y="22479"/>
                </a:lnTo>
                <a:lnTo>
                  <a:pt x="28843" y="22479"/>
                </a:lnTo>
                <a:lnTo>
                  <a:pt x="28965" y="22256"/>
                </a:lnTo>
                <a:close/>
              </a:path>
              <a:path w="30677" h="30679">
                <a:moveTo>
                  <a:pt x="29910" y="20109"/>
                </a:moveTo>
                <a:lnTo>
                  <a:pt x="26964" y="20109"/>
                </a:lnTo>
                <a:lnTo>
                  <a:pt x="26880" y="20304"/>
                </a:lnTo>
                <a:lnTo>
                  <a:pt x="25763" y="22322"/>
                </a:lnTo>
                <a:lnTo>
                  <a:pt x="28965" y="22256"/>
                </a:lnTo>
                <a:lnTo>
                  <a:pt x="29451" y="21364"/>
                </a:lnTo>
                <a:lnTo>
                  <a:pt x="29910" y="20109"/>
                </a:lnTo>
                <a:close/>
              </a:path>
              <a:path w="30677" h="30679">
                <a:moveTo>
                  <a:pt x="4876" y="22256"/>
                </a:moveTo>
                <a:close/>
              </a:path>
              <a:path w="30677" h="30679">
                <a:moveTo>
                  <a:pt x="3686" y="20109"/>
                </a:moveTo>
                <a:lnTo>
                  <a:pt x="3770" y="20304"/>
                </a:lnTo>
                <a:lnTo>
                  <a:pt x="3686" y="20109"/>
                </a:lnTo>
                <a:close/>
              </a:path>
              <a:path w="30677" h="30679">
                <a:moveTo>
                  <a:pt x="3729" y="20185"/>
                </a:moveTo>
                <a:close/>
              </a:path>
              <a:path w="30677" h="30679">
                <a:moveTo>
                  <a:pt x="26919" y="20190"/>
                </a:moveTo>
                <a:close/>
              </a:path>
              <a:path w="30677" h="30679">
                <a:moveTo>
                  <a:pt x="26964" y="20109"/>
                </a:moveTo>
                <a:lnTo>
                  <a:pt x="26880" y="20304"/>
                </a:lnTo>
                <a:lnTo>
                  <a:pt x="26964" y="20109"/>
                </a:lnTo>
                <a:close/>
              </a:path>
              <a:path w="30677" h="30679">
                <a:moveTo>
                  <a:pt x="30448" y="17822"/>
                </a:moveTo>
                <a:lnTo>
                  <a:pt x="27634" y="17822"/>
                </a:lnTo>
                <a:lnTo>
                  <a:pt x="27299" y="19160"/>
                </a:lnTo>
                <a:lnTo>
                  <a:pt x="26919" y="20190"/>
                </a:lnTo>
                <a:lnTo>
                  <a:pt x="29910" y="20109"/>
                </a:lnTo>
                <a:lnTo>
                  <a:pt x="29982" y="19913"/>
                </a:lnTo>
                <a:lnTo>
                  <a:pt x="30345" y="18463"/>
                </a:lnTo>
                <a:lnTo>
                  <a:pt x="30448" y="17822"/>
                </a:lnTo>
                <a:close/>
              </a:path>
              <a:path w="30677" h="30679">
                <a:moveTo>
                  <a:pt x="3702" y="20109"/>
                </a:moveTo>
                <a:close/>
              </a:path>
              <a:path w="30677" h="30679">
                <a:moveTo>
                  <a:pt x="3323" y="19021"/>
                </a:moveTo>
                <a:lnTo>
                  <a:pt x="3351" y="19160"/>
                </a:lnTo>
                <a:lnTo>
                  <a:pt x="3323" y="19021"/>
                </a:lnTo>
                <a:close/>
              </a:path>
              <a:path w="30677" h="30679">
                <a:moveTo>
                  <a:pt x="27327" y="19021"/>
                </a:moveTo>
                <a:lnTo>
                  <a:pt x="27278" y="19160"/>
                </a:lnTo>
                <a:lnTo>
                  <a:pt x="27327" y="19021"/>
                </a:lnTo>
                <a:close/>
              </a:path>
              <a:path w="30677" h="30679">
                <a:moveTo>
                  <a:pt x="3026" y="17822"/>
                </a:moveTo>
                <a:close/>
              </a:path>
              <a:path w="30677" h="30679">
                <a:moveTo>
                  <a:pt x="30677" y="15284"/>
                </a:moveTo>
                <a:lnTo>
                  <a:pt x="27886" y="15284"/>
                </a:lnTo>
                <a:lnTo>
                  <a:pt x="27830" y="16706"/>
                </a:lnTo>
                <a:lnTo>
                  <a:pt x="27606" y="17933"/>
                </a:lnTo>
                <a:lnTo>
                  <a:pt x="30448" y="17822"/>
                </a:lnTo>
                <a:lnTo>
                  <a:pt x="30596" y="16901"/>
                </a:lnTo>
                <a:lnTo>
                  <a:pt x="30677" y="15395"/>
                </a:lnTo>
                <a:close/>
              </a:path>
              <a:path w="30677" h="30679">
                <a:moveTo>
                  <a:pt x="2838" y="16539"/>
                </a:moveTo>
                <a:lnTo>
                  <a:pt x="2848" y="16706"/>
                </a:lnTo>
                <a:lnTo>
                  <a:pt x="2838" y="16539"/>
                </a:lnTo>
                <a:close/>
              </a:path>
              <a:path w="30677" h="30679">
                <a:moveTo>
                  <a:pt x="27830" y="16539"/>
                </a:moveTo>
                <a:lnTo>
                  <a:pt x="27803" y="16706"/>
                </a:lnTo>
                <a:lnTo>
                  <a:pt x="27830" y="16539"/>
                </a:lnTo>
                <a:close/>
              </a:path>
              <a:path w="30677" h="30679">
                <a:moveTo>
                  <a:pt x="2767" y="15339"/>
                </a:moveTo>
                <a:close/>
              </a:path>
              <a:path w="30677" h="30679">
                <a:moveTo>
                  <a:pt x="27884" y="15339"/>
                </a:moveTo>
                <a:close/>
              </a:path>
              <a:path w="30677" h="30679">
                <a:moveTo>
                  <a:pt x="2771" y="15284"/>
                </a:moveTo>
                <a:close/>
              </a:path>
              <a:path w="30677" h="30679">
                <a:moveTo>
                  <a:pt x="30607" y="13973"/>
                </a:moveTo>
                <a:lnTo>
                  <a:pt x="27830" y="13973"/>
                </a:lnTo>
                <a:lnTo>
                  <a:pt x="27884" y="15339"/>
                </a:lnTo>
                <a:lnTo>
                  <a:pt x="30677" y="15284"/>
                </a:lnTo>
                <a:lnTo>
                  <a:pt x="30607" y="13973"/>
                </a:lnTo>
                <a:close/>
              </a:path>
              <a:path w="30677" h="30679">
                <a:moveTo>
                  <a:pt x="2848" y="13973"/>
                </a:moveTo>
                <a:lnTo>
                  <a:pt x="2820" y="14140"/>
                </a:lnTo>
                <a:lnTo>
                  <a:pt x="2848" y="13973"/>
                </a:lnTo>
                <a:close/>
              </a:path>
              <a:path w="30677" h="30679">
                <a:moveTo>
                  <a:pt x="30170" y="11546"/>
                </a:moveTo>
                <a:lnTo>
                  <a:pt x="27299" y="11546"/>
                </a:lnTo>
                <a:lnTo>
                  <a:pt x="27634" y="12885"/>
                </a:lnTo>
                <a:lnTo>
                  <a:pt x="27830" y="14140"/>
                </a:lnTo>
                <a:lnTo>
                  <a:pt x="27830" y="13973"/>
                </a:lnTo>
                <a:lnTo>
                  <a:pt x="30607" y="13973"/>
                </a:lnTo>
                <a:lnTo>
                  <a:pt x="30596" y="13777"/>
                </a:lnTo>
                <a:lnTo>
                  <a:pt x="30345" y="12243"/>
                </a:lnTo>
                <a:lnTo>
                  <a:pt x="30170" y="11546"/>
                </a:lnTo>
                <a:close/>
              </a:path>
              <a:path w="30677" h="30679">
                <a:moveTo>
                  <a:pt x="3043" y="12773"/>
                </a:moveTo>
                <a:close/>
              </a:path>
              <a:path w="30677" h="30679">
                <a:moveTo>
                  <a:pt x="27606" y="12773"/>
                </a:moveTo>
                <a:close/>
              </a:path>
              <a:path w="30677" h="30679">
                <a:moveTo>
                  <a:pt x="3371" y="11546"/>
                </a:moveTo>
                <a:lnTo>
                  <a:pt x="3323" y="11686"/>
                </a:lnTo>
                <a:lnTo>
                  <a:pt x="3371" y="11546"/>
                </a:lnTo>
                <a:close/>
              </a:path>
              <a:path w="30677" h="30679">
                <a:moveTo>
                  <a:pt x="29839" y="10403"/>
                </a:moveTo>
                <a:lnTo>
                  <a:pt x="26880" y="10403"/>
                </a:lnTo>
                <a:lnTo>
                  <a:pt x="26964" y="10598"/>
                </a:lnTo>
                <a:lnTo>
                  <a:pt x="27327" y="11686"/>
                </a:lnTo>
                <a:lnTo>
                  <a:pt x="27299" y="11546"/>
                </a:lnTo>
                <a:lnTo>
                  <a:pt x="30170" y="11546"/>
                </a:lnTo>
                <a:lnTo>
                  <a:pt x="29982" y="10793"/>
                </a:lnTo>
                <a:lnTo>
                  <a:pt x="29839" y="10403"/>
                </a:lnTo>
                <a:close/>
              </a:path>
              <a:path w="30677" h="30679">
                <a:moveTo>
                  <a:pt x="3770" y="10403"/>
                </a:moveTo>
                <a:lnTo>
                  <a:pt x="3686" y="10598"/>
                </a:lnTo>
                <a:lnTo>
                  <a:pt x="3770" y="10403"/>
                </a:lnTo>
                <a:close/>
              </a:path>
              <a:path w="30677" h="30679">
                <a:moveTo>
                  <a:pt x="3730" y="10519"/>
                </a:moveTo>
                <a:close/>
              </a:path>
              <a:path w="30677" h="30679">
                <a:moveTo>
                  <a:pt x="26920" y="10519"/>
                </a:moveTo>
                <a:close/>
              </a:path>
              <a:path w="30677" h="30679">
                <a:moveTo>
                  <a:pt x="26880" y="10403"/>
                </a:moveTo>
                <a:lnTo>
                  <a:pt x="26964" y="10598"/>
                </a:lnTo>
                <a:lnTo>
                  <a:pt x="26880" y="10403"/>
                </a:lnTo>
                <a:close/>
              </a:path>
              <a:path w="30677" h="30679">
                <a:moveTo>
                  <a:pt x="3793" y="10403"/>
                </a:moveTo>
                <a:close/>
              </a:path>
              <a:path w="30677" h="30679">
                <a:moveTo>
                  <a:pt x="25683" y="8259"/>
                </a:moveTo>
                <a:lnTo>
                  <a:pt x="26920" y="10519"/>
                </a:lnTo>
                <a:lnTo>
                  <a:pt x="29839" y="10403"/>
                </a:lnTo>
                <a:lnTo>
                  <a:pt x="29451" y="9343"/>
                </a:lnTo>
                <a:lnTo>
                  <a:pt x="28955" y="8422"/>
                </a:lnTo>
                <a:lnTo>
                  <a:pt x="25818" y="8422"/>
                </a:lnTo>
                <a:lnTo>
                  <a:pt x="25683" y="8259"/>
                </a:lnTo>
                <a:close/>
              </a:path>
              <a:path w="30677" h="30679">
                <a:moveTo>
                  <a:pt x="4999" y="8199"/>
                </a:moveTo>
                <a:lnTo>
                  <a:pt x="4860" y="8422"/>
                </a:lnTo>
                <a:lnTo>
                  <a:pt x="4999" y="8199"/>
                </a:lnTo>
                <a:close/>
              </a:path>
              <a:path w="30677" h="30679">
                <a:moveTo>
                  <a:pt x="4914" y="8356"/>
                </a:moveTo>
                <a:close/>
              </a:path>
              <a:path w="30677" h="30679">
                <a:moveTo>
                  <a:pt x="25650" y="8199"/>
                </a:moveTo>
                <a:lnTo>
                  <a:pt x="25818" y="8422"/>
                </a:lnTo>
                <a:lnTo>
                  <a:pt x="25650" y="8199"/>
                </a:lnTo>
                <a:close/>
              </a:path>
              <a:path w="30677" h="30679">
                <a:moveTo>
                  <a:pt x="28835" y="8199"/>
                </a:moveTo>
                <a:lnTo>
                  <a:pt x="25650" y="8199"/>
                </a:lnTo>
                <a:lnTo>
                  <a:pt x="25818" y="8422"/>
                </a:lnTo>
                <a:lnTo>
                  <a:pt x="28955" y="8422"/>
                </a:lnTo>
                <a:lnTo>
                  <a:pt x="28835" y="8199"/>
                </a:lnTo>
                <a:close/>
              </a:path>
              <a:path w="30677" h="30679">
                <a:moveTo>
                  <a:pt x="5041" y="8199"/>
                </a:moveTo>
                <a:lnTo>
                  <a:pt x="4914" y="8356"/>
                </a:lnTo>
                <a:lnTo>
                  <a:pt x="5041" y="8199"/>
                </a:lnTo>
                <a:close/>
              </a:path>
              <a:path w="30677" h="30679">
                <a:moveTo>
                  <a:pt x="24202" y="6466"/>
                </a:moveTo>
                <a:lnTo>
                  <a:pt x="25683" y="8259"/>
                </a:lnTo>
                <a:lnTo>
                  <a:pt x="28835" y="8199"/>
                </a:lnTo>
                <a:lnTo>
                  <a:pt x="28053" y="6749"/>
                </a:lnTo>
                <a:lnTo>
                  <a:pt x="27892" y="6554"/>
                </a:lnTo>
                <a:lnTo>
                  <a:pt x="24309" y="6554"/>
                </a:lnTo>
                <a:close/>
              </a:path>
              <a:path w="30677" h="30679">
                <a:moveTo>
                  <a:pt x="6536" y="6359"/>
                </a:moveTo>
                <a:lnTo>
                  <a:pt x="6341" y="6554"/>
                </a:lnTo>
                <a:lnTo>
                  <a:pt x="6536" y="6359"/>
                </a:lnTo>
                <a:close/>
              </a:path>
              <a:path w="30677" h="30679">
                <a:moveTo>
                  <a:pt x="6449" y="6466"/>
                </a:moveTo>
                <a:close/>
              </a:path>
              <a:path w="30677" h="30679">
                <a:moveTo>
                  <a:pt x="24113" y="6359"/>
                </a:moveTo>
                <a:lnTo>
                  <a:pt x="24309" y="6554"/>
                </a:lnTo>
                <a:lnTo>
                  <a:pt x="24113" y="6359"/>
                </a:lnTo>
                <a:close/>
              </a:path>
              <a:path w="30677" h="30679">
                <a:moveTo>
                  <a:pt x="27730" y="6359"/>
                </a:moveTo>
                <a:lnTo>
                  <a:pt x="24113" y="6359"/>
                </a:lnTo>
                <a:lnTo>
                  <a:pt x="24309" y="6554"/>
                </a:lnTo>
                <a:lnTo>
                  <a:pt x="27892" y="6554"/>
                </a:lnTo>
                <a:lnTo>
                  <a:pt x="27730" y="6359"/>
                </a:lnTo>
                <a:close/>
              </a:path>
              <a:path w="30677" h="30679">
                <a:moveTo>
                  <a:pt x="6581" y="6359"/>
                </a:moveTo>
                <a:lnTo>
                  <a:pt x="6449" y="6466"/>
                </a:lnTo>
                <a:lnTo>
                  <a:pt x="6581" y="6359"/>
                </a:lnTo>
                <a:close/>
              </a:path>
              <a:path w="30677" h="30679">
                <a:moveTo>
                  <a:pt x="22307" y="4907"/>
                </a:moveTo>
                <a:lnTo>
                  <a:pt x="24202" y="6466"/>
                </a:lnTo>
                <a:lnTo>
                  <a:pt x="27730" y="6359"/>
                </a:lnTo>
                <a:lnTo>
                  <a:pt x="26597" y="4992"/>
                </a:lnTo>
                <a:lnTo>
                  <a:pt x="22465" y="4992"/>
                </a:lnTo>
                <a:lnTo>
                  <a:pt x="22307" y="4907"/>
                </a:lnTo>
                <a:close/>
              </a:path>
              <a:path w="30677" h="30679">
                <a:moveTo>
                  <a:pt x="8437" y="4852"/>
                </a:moveTo>
                <a:lnTo>
                  <a:pt x="8213" y="4992"/>
                </a:lnTo>
                <a:lnTo>
                  <a:pt x="8370" y="4907"/>
                </a:lnTo>
                <a:close/>
              </a:path>
              <a:path w="30677" h="30679">
                <a:moveTo>
                  <a:pt x="8368" y="4908"/>
                </a:moveTo>
                <a:lnTo>
                  <a:pt x="8213" y="4992"/>
                </a:lnTo>
                <a:lnTo>
                  <a:pt x="8368" y="4908"/>
                </a:lnTo>
                <a:close/>
              </a:path>
              <a:path w="30677" h="30679">
                <a:moveTo>
                  <a:pt x="22241" y="4852"/>
                </a:moveTo>
                <a:lnTo>
                  <a:pt x="22465" y="4992"/>
                </a:lnTo>
                <a:lnTo>
                  <a:pt x="22241" y="4852"/>
                </a:lnTo>
                <a:close/>
              </a:path>
              <a:path w="30677" h="30679">
                <a:moveTo>
                  <a:pt x="26482" y="4852"/>
                </a:moveTo>
                <a:lnTo>
                  <a:pt x="22241" y="4852"/>
                </a:lnTo>
                <a:lnTo>
                  <a:pt x="22465" y="4992"/>
                </a:lnTo>
                <a:lnTo>
                  <a:pt x="26597" y="4992"/>
                </a:lnTo>
                <a:lnTo>
                  <a:pt x="26482" y="4852"/>
                </a:lnTo>
                <a:close/>
              </a:path>
              <a:path w="30677" h="30679">
                <a:moveTo>
                  <a:pt x="8471" y="4852"/>
                </a:moveTo>
                <a:close/>
              </a:path>
              <a:path w="30677" h="30679">
                <a:moveTo>
                  <a:pt x="20150" y="3742"/>
                </a:moveTo>
                <a:lnTo>
                  <a:pt x="22307" y="4907"/>
                </a:lnTo>
                <a:lnTo>
                  <a:pt x="26482" y="4852"/>
                </a:lnTo>
                <a:lnTo>
                  <a:pt x="26181" y="4490"/>
                </a:lnTo>
                <a:lnTo>
                  <a:pt x="25337" y="3793"/>
                </a:lnTo>
                <a:lnTo>
                  <a:pt x="20285" y="3793"/>
                </a:lnTo>
                <a:lnTo>
                  <a:pt x="20150" y="3742"/>
                </a:lnTo>
                <a:close/>
              </a:path>
              <a:path w="30677" h="30679">
                <a:moveTo>
                  <a:pt x="10588" y="3709"/>
                </a:moveTo>
                <a:lnTo>
                  <a:pt x="10393" y="3793"/>
                </a:lnTo>
                <a:lnTo>
                  <a:pt x="10528" y="3742"/>
                </a:lnTo>
                <a:close/>
              </a:path>
              <a:path w="30677" h="30679">
                <a:moveTo>
                  <a:pt x="10528" y="3742"/>
                </a:moveTo>
                <a:lnTo>
                  <a:pt x="10393" y="3793"/>
                </a:lnTo>
                <a:lnTo>
                  <a:pt x="10528" y="3742"/>
                </a:lnTo>
                <a:close/>
              </a:path>
              <a:path w="30677" h="30679">
                <a:moveTo>
                  <a:pt x="20089" y="3709"/>
                </a:moveTo>
                <a:lnTo>
                  <a:pt x="20285" y="3793"/>
                </a:lnTo>
                <a:lnTo>
                  <a:pt x="20089" y="3709"/>
                </a:lnTo>
                <a:close/>
              </a:path>
              <a:path w="30677" h="30679">
                <a:moveTo>
                  <a:pt x="25235" y="3709"/>
                </a:moveTo>
                <a:lnTo>
                  <a:pt x="20089" y="3709"/>
                </a:lnTo>
                <a:lnTo>
                  <a:pt x="20285" y="3793"/>
                </a:lnTo>
                <a:lnTo>
                  <a:pt x="25337" y="3793"/>
                </a:lnTo>
                <a:close/>
              </a:path>
              <a:path w="30677" h="30679">
                <a:moveTo>
                  <a:pt x="10615" y="3709"/>
                </a:moveTo>
                <a:close/>
              </a:path>
              <a:path w="30677" h="30679">
                <a:moveTo>
                  <a:pt x="24762" y="3318"/>
                </a:moveTo>
                <a:lnTo>
                  <a:pt x="19027" y="3318"/>
                </a:lnTo>
                <a:lnTo>
                  <a:pt x="20150" y="3742"/>
                </a:lnTo>
                <a:lnTo>
                  <a:pt x="25235" y="3709"/>
                </a:lnTo>
                <a:lnTo>
                  <a:pt x="24762" y="3318"/>
                </a:lnTo>
                <a:close/>
              </a:path>
              <a:path w="30677" h="30679">
                <a:moveTo>
                  <a:pt x="11762" y="3318"/>
                </a:moveTo>
                <a:lnTo>
                  <a:pt x="11538" y="3374"/>
                </a:lnTo>
                <a:lnTo>
                  <a:pt x="11762" y="3318"/>
                </a:lnTo>
                <a:close/>
              </a:path>
              <a:path w="30677" h="30679">
                <a:moveTo>
                  <a:pt x="24424" y="3040"/>
                </a:moveTo>
                <a:lnTo>
                  <a:pt x="17798" y="3040"/>
                </a:lnTo>
                <a:lnTo>
                  <a:pt x="19139" y="3374"/>
                </a:lnTo>
                <a:lnTo>
                  <a:pt x="24762" y="3318"/>
                </a:lnTo>
                <a:lnTo>
                  <a:pt x="24424" y="3040"/>
                </a:lnTo>
                <a:close/>
              </a:path>
              <a:path w="30677" h="30679">
                <a:moveTo>
                  <a:pt x="12920" y="3040"/>
                </a:moveTo>
                <a:lnTo>
                  <a:pt x="12768" y="3067"/>
                </a:lnTo>
                <a:lnTo>
                  <a:pt x="12920" y="3040"/>
                </a:lnTo>
                <a:close/>
              </a:path>
              <a:path w="30677" h="30679">
                <a:moveTo>
                  <a:pt x="24154" y="2816"/>
                </a:moveTo>
                <a:lnTo>
                  <a:pt x="16540" y="2816"/>
                </a:lnTo>
                <a:lnTo>
                  <a:pt x="16708" y="2844"/>
                </a:lnTo>
                <a:lnTo>
                  <a:pt x="17910" y="3067"/>
                </a:lnTo>
                <a:lnTo>
                  <a:pt x="24424" y="3040"/>
                </a:lnTo>
                <a:lnTo>
                  <a:pt x="24154" y="2816"/>
                </a:lnTo>
                <a:close/>
              </a:path>
              <a:path w="30677" h="30679">
                <a:moveTo>
                  <a:pt x="16688" y="2844"/>
                </a:moveTo>
                <a:close/>
              </a:path>
              <a:path w="30677" h="30679">
                <a:moveTo>
                  <a:pt x="14682" y="2816"/>
                </a:moveTo>
                <a:lnTo>
                  <a:pt x="14137" y="2816"/>
                </a:lnTo>
                <a:lnTo>
                  <a:pt x="13989" y="2844"/>
                </a:lnTo>
                <a:lnTo>
                  <a:pt x="14682" y="2816"/>
                </a:lnTo>
                <a:close/>
              </a:path>
              <a:path w="30677" h="30679">
                <a:moveTo>
                  <a:pt x="24120" y="2789"/>
                </a:moveTo>
                <a:lnTo>
                  <a:pt x="15339" y="2791"/>
                </a:lnTo>
                <a:lnTo>
                  <a:pt x="16688" y="2844"/>
                </a:lnTo>
                <a:lnTo>
                  <a:pt x="16540" y="2816"/>
                </a:lnTo>
                <a:lnTo>
                  <a:pt x="24154" y="28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2" name="object 132"/>
          <p:cNvSpPr/>
          <p:nvPr/>
        </p:nvSpPr>
        <p:spPr>
          <a:xfrm>
            <a:off x="948689" y="1076705"/>
            <a:ext cx="664463" cy="0"/>
          </a:xfrm>
          <a:custGeom>
            <a:avLst/>
            <a:gdLst/>
            <a:ahLst/>
            <a:cxnLst/>
            <a:rect l="l" t="t" r="r" b="b"/>
            <a:pathLst>
              <a:path w="664463" h="0">
                <a:moveTo>
                  <a:pt x="0" y="0"/>
                </a:moveTo>
                <a:lnTo>
                  <a:pt x="664463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3" name="object 133"/>
          <p:cNvSpPr/>
          <p:nvPr/>
        </p:nvSpPr>
        <p:spPr>
          <a:xfrm>
            <a:off x="1160525" y="951738"/>
            <a:ext cx="318516" cy="259079"/>
          </a:xfrm>
          <a:custGeom>
            <a:avLst/>
            <a:gdLst/>
            <a:ahLst/>
            <a:cxnLst/>
            <a:rect l="l" t="t" r="r" b="b"/>
            <a:pathLst>
              <a:path w="318516" h="259079">
                <a:moveTo>
                  <a:pt x="0" y="0"/>
                </a:moveTo>
                <a:lnTo>
                  <a:pt x="318516" y="259079"/>
                </a:lnTo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4" name="object 134"/>
          <p:cNvSpPr/>
          <p:nvPr/>
        </p:nvSpPr>
        <p:spPr>
          <a:xfrm>
            <a:off x="1160525" y="942594"/>
            <a:ext cx="318516" cy="242315"/>
          </a:xfrm>
          <a:custGeom>
            <a:avLst/>
            <a:gdLst/>
            <a:ahLst/>
            <a:cxnLst/>
            <a:rect l="l" t="t" r="r" b="b"/>
            <a:pathLst>
              <a:path w="318516" h="242315">
                <a:moveTo>
                  <a:pt x="318516" y="0"/>
                </a:moveTo>
                <a:lnTo>
                  <a:pt x="0" y="242315"/>
                </a:lnTo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5" name="object 135"/>
          <p:cNvSpPr/>
          <p:nvPr/>
        </p:nvSpPr>
        <p:spPr>
          <a:xfrm>
            <a:off x="3326891" y="1487424"/>
            <a:ext cx="1918715" cy="24521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6" name="object 136"/>
          <p:cNvSpPr/>
          <p:nvPr/>
        </p:nvSpPr>
        <p:spPr>
          <a:xfrm>
            <a:off x="6908292" y="1755648"/>
            <a:ext cx="2162555" cy="28133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7" name="object 137"/>
          <p:cNvSpPr/>
          <p:nvPr/>
        </p:nvSpPr>
        <p:spPr>
          <a:xfrm>
            <a:off x="2223007" y="1624202"/>
            <a:ext cx="875284" cy="661797"/>
          </a:xfrm>
          <a:custGeom>
            <a:avLst/>
            <a:gdLst/>
            <a:ahLst/>
            <a:cxnLst/>
            <a:rect l="l" t="t" r="r" b="b"/>
            <a:pathLst>
              <a:path w="875284" h="661797">
                <a:moveTo>
                  <a:pt x="718625" y="581298"/>
                </a:moveTo>
                <a:lnTo>
                  <a:pt x="684022" y="627761"/>
                </a:lnTo>
                <a:lnTo>
                  <a:pt x="875284" y="661797"/>
                </a:lnTo>
                <a:lnTo>
                  <a:pt x="843359" y="598551"/>
                </a:lnTo>
                <a:lnTo>
                  <a:pt x="741807" y="598551"/>
                </a:lnTo>
                <a:lnTo>
                  <a:pt x="718625" y="581298"/>
                </a:lnTo>
                <a:close/>
              </a:path>
              <a:path w="875284" h="661797">
                <a:moveTo>
                  <a:pt x="753260" y="534793"/>
                </a:moveTo>
                <a:lnTo>
                  <a:pt x="718625" y="581298"/>
                </a:lnTo>
                <a:lnTo>
                  <a:pt x="741807" y="598551"/>
                </a:lnTo>
                <a:lnTo>
                  <a:pt x="776478" y="552069"/>
                </a:lnTo>
                <a:lnTo>
                  <a:pt x="753260" y="534793"/>
                </a:lnTo>
                <a:close/>
              </a:path>
              <a:path w="875284" h="661797">
                <a:moveTo>
                  <a:pt x="787781" y="488442"/>
                </a:moveTo>
                <a:lnTo>
                  <a:pt x="753260" y="534793"/>
                </a:lnTo>
                <a:lnTo>
                  <a:pt x="776478" y="552069"/>
                </a:lnTo>
                <a:lnTo>
                  <a:pt x="741807" y="598551"/>
                </a:lnTo>
                <a:lnTo>
                  <a:pt x="843359" y="598551"/>
                </a:lnTo>
                <a:lnTo>
                  <a:pt x="787781" y="488442"/>
                </a:lnTo>
                <a:close/>
              </a:path>
              <a:path w="875284" h="661797">
                <a:moveTo>
                  <a:pt x="34543" y="0"/>
                </a:moveTo>
                <a:lnTo>
                  <a:pt x="0" y="46482"/>
                </a:lnTo>
                <a:lnTo>
                  <a:pt x="718625" y="581298"/>
                </a:lnTo>
                <a:lnTo>
                  <a:pt x="753260" y="534793"/>
                </a:lnTo>
                <a:lnTo>
                  <a:pt x="34543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8" name="object 138"/>
          <p:cNvSpPr/>
          <p:nvPr/>
        </p:nvSpPr>
        <p:spPr>
          <a:xfrm>
            <a:off x="6033008" y="2672714"/>
            <a:ext cx="875284" cy="661797"/>
          </a:xfrm>
          <a:custGeom>
            <a:avLst/>
            <a:gdLst/>
            <a:ahLst/>
            <a:cxnLst/>
            <a:rect l="l" t="t" r="r" b="b"/>
            <a:pathLst>
              <a:path w="875284" h="661797">
                <a:moveTo>
                  <a:pt x="718625" y="581298"/>
                </a:moveTo>
                <a:lnTo>
                  <a:pt x="684021" y="627761"/>
                </a:lnTo>
                <a:lnTo>
                  <a:pt x="875284" y="661797"/>
                </a:lnTo>
                <a:lnTo>
                  <a:pt x="843359" y="598551"/>
                </a:lnTo>
                <a:lnTo>
                  <a:pt x="741807" y="598551"/>
                </a:lnTo>
                <a:lnTo>
                  <a:pt x="718625" y="581298"/>
                </a:lnTo>
                <a:close/>
              </a:path>
              <a:path w="875284" h="661797">
                <a:moveTo>
                  <a:pt x="753260" y="534793"/>
                </a:moveTo>
                <a:lnTo>
                  <a:pt x="718625" y="581298"/>
                </a:lnTo>
                <a:lnTo>
                  <a:pt x="741807" y="598551"/>
                </a:lnTo>
                <a:lnTo>
                  <a:pt x="776477" y="552069"/>
                </a:lnTo>
                <a:lnTo>
                  <a:pt x="753260" y="534793"/>
                </a:lnTo>
                <a:close/>
              </a:path>
              <a:path w="875284" h="661797">
                <a:moveTo>
                  <a:pt x="787781" y="488442"/>
                </a:moveTo>
                <a:lnTo>
                  <a:pt x="753260" y="534793"/>
                </a:lnTo>
                <a:lnTo>
                  <a:pt x="776477" y="552069"/>
                </a:lnTo>
                <a:lnTo>
                  <a:pt x="741807" y="598551"/>
                </a:lnTo>
                <a:lnTo>
                  <a:pt x="843359" y="598551"/>
                </a:lnTo>
                <a:lnTo>
                  <a:pt x="787781" y="488442"/>
                </a:lnTo>
                <a:close/>
              </a:path>
              <a:path w="875284" h="661797">
                <a:moveTo>
                  <a:pt x="34543" y="0"/>
                </a:moveTo>
                <a:lnTo>
                  <a:pt x="0" y="46482"/>
                </a:lnTo>
                <a:lnTo>
                  <a:pt x="718625" y="581298"/>
                </a:lnTo>
                <a:lnTo>
                  <a:pt x="753260" y="534793"/>
                </a:lnTo>
                <a:lnTo>
                  <a:pt x="34543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9" name="object 139"/>
          <p:cNvSpPr/>
          <p:nvPr/>
        </p:nvSpPr>
        <p:spPr>
          <a:xfrm>
            <a:off x="1287780" y="1984248"/>
            <a:ext cx="76200" cy="324612"/>
          </a:xfrm>
          <a:custGeom>
            <a:avLst/>
            <a:gdLst/>
            <a:ahLst/>
            <a:cxnLst/>
            <a:rect l="l" t="t" r="r" b="b"/>
            <a:pathLst>
              <a:path w="76200" h="324612">
                <a:moveTo>
                  <a:pt x="31750" y="248412"/>
                </a:moveTo>
                <a:lnTo>
                  <a:pt x="0" y="248412"/>
                </a:lnTo>
                <a:lnTo>
                  <a:pt x="38100" y="324612"/>
                </a:lnTo>
                <a:lnTo>
                  <a:pt x="69850" y="261112"/>
                </a:lnTo>
                <a:lnTo>
                  <a:pt x="31750" y="261112"/>
                </a:lnTo>
                <a:lnTo>
                  <a:pt x="31750" y="248412"/>
                </a:lnTo>
                <a:close/>
              </a:path>
              <a:path w="76200" h="324612">
                <a:moveTo>
                  <a:pt x="44450" y="0"/>
                </a:moveTo>
                <a:lnTo>
                  <a:pt x="31750" y="0"/>
                </a:lnTo>
                <a:lnTo>
                  <a:pt x="31750" y="261112"/>
                </a:lnTo>
                <a:lnTo>
                  <a:pt x="44450" y="261112"/>
                </a:lnTo>
                <a:lnTo>
                  <a:pt x="44450" y="0"/>
                </a:lnTo>
                <a:close/>
              </a:path>
              <a:path w="76200" h="324612">
                <a:moveTo>
                  <a:pt x="76200" y="248412"/>
                </a:moveTo>
                <a:lnTo>
                  <a:pt x="44450" y="248412"/>
                </a:lnTo>
                <a:lnTo>
                  <a:pt x="44450" y="261112"/>
                </a:lnTo>
                <a:lnTo>
                  <a:pt x="69850" y="261112"/>
                </a:lnTo>
                <a:lnTo>
                  <a:pt x="76200" y="248412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0" name="object 140"/>
          <p:cNvSpPr/>
          <p:nvPr/>
        </p:nvSpPr>
        <p:spPr>
          <a:xfrm>
            <a:off x="4335779" y="4244340"/>
            <a:ext cx="76200" cy="324612"/>
          </a:xfrm>
          <a:custGeom>
            <a:avLst/>
            <a:gdLst/>
            <a:ahLst/>
            <a:cxnLst/>
            <a:rect l="l" t="t" r="r" b="b"/>
            <a:pathLst>
              <a:path w="76200" h="324612">
                <a:moveTo>
                  <a:pt x="31750" y="248412"/>
                </a:moveTo>
                <a:lnTo>
                  <a:pt x="0" y="248412"/>
                </a:lnTo>
                <a:lnTo>
                  <a:pt x="38100" y="324612"/>
                </a:lnTo>
                <a:lnTo>
                  <a:pt x="69850" y="261112"/>
                </a:lnTo>
                <a:lnTo>
                  <a:pt x="31750" y="261112"/>
                </a:lnTo>
                <a:lnTo>
                  <a:pt x="31750" y="248412"/>
                </a:lnTo>
                <a:close/>
              </a:path>
              <a:path w="76200" h="324612">
                <a:moveTo>
                  <a:pt x="44450" y="0"/>
                </a:moveTo>
                <a:lnTo>
                  <a:pt x="31750" y="0"/>
                </a:lnTo>
                <a:lnTo>
                  <a:pt x="31750" y="261112"/>
                </a:lnTo>
                <a:lnTo>
                  <a:pt x="44450" y="261112"/>
                </a:lnTo>
                <a:lnTo>
                  <a:pt x="44450" y="0"/>
                </a:lnTo>
                <a:close/>
              </a:path>
              <a:path w="76200" h="324612">
                <a:moveTo>
                  <a:pt x="76200" y="248412"/>
                </a:moveTo>
                <a:lnTo>
                  <a:pt x="44450" y="248412"/>
                </a:lnTo>
                <a:lnTo>
                  <a:pt x="44450" y="261112"/>
                </a:lnTo>
                <a:lnTo>
                  <a:pt x="69850" y="261112"/>
                </a:lnTo>
                <a:lnTo>
                  <a:pt x="76200" y="248412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1" name="object 141"/>
          <p:cNvSpPr/>
          <p:nvPr/>
        </p:nvSpPr>
        <p:spPr>
          <a:xfrm>
            <a:off x="8208264" y="5257800"/>
            <a:ext cx="76200" cy="324612"/>
          </a:xfrm>
          <a:custGeom>
            <a:avLst/>
            <a:gdLst/>
            <a:ahLst/>
            <a:cxnLst/>
            <a:rect l="l" t="t" r="r" b="b"/>
            <a:pathLst>
              <a:path w="76200" h="324612">
                <a:moveTo>
                  <a:pt x="31750" y="248412"/>
                </a:moveTo>
                <a:lnTo>
                  <a:pt x="0" y="248412"/>
                </a:lnTo>
                <a:lnTo>
                  <a:pt x="38100" y="324612"/>
                </a:lnTo>
                <a:lnTo>
                  <a:pt x="69850" y="261112"/>
                </a:lnTo>
                <a:lnTo>
                  <a:pt x="31750" y="261112"/>
                </a:lnTo>
                <a:lnTo>
                  <a:pt x="31750" y="248412"/>
                </a:lnTo>
                <a:close/>
              </a:path>
              <a:path w="76200" h="324612">
                <a:moveTo>
                  <a:pt x="44450" y="0"/>
                </a:moveTo>
                <a:lnTo>
                  <a:pt x="31750" y="0"/>
                </a:lnTo>
                <a:lnTo>
                  <a:pt x="31750" y="261112"/>
                </a:lnTo>
                <a:lnTo>
                  <a:pt x="44450" y="261112"/>
                </a:lnTo>
                <a:lnTo>
                  <a:pt x="44450" y="0"/>
                </a:lnTo>
                <a:close/>
              </a:path>
              <a:path w="76200" h="324612">
                <a:moveTo>
                  <a:pt x="76200" y="248412"/>
                </a:moveTo>
                <a:lnTo>
                  <a:pt x="44450" y="248412"/>
                </a:lnTo>
                <a:lnTo>
                  <a:pt x="44450" y="261112"/>
                </a:lnTo>
                <a:lnTo>
                  <a:pt x="69850" y="261112"/>
                </a:lnTo>
                <a:lnTo>
                  <a:pt x="76200" y="248412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2" name="object 142"/>
          <p:cNvSpPr txBox="1"/>
          <p:nvPr/>
        </p:nvSpPr>
        <p:spPr>
          <a:xfrm>
            <a:off x="656640" y="142335"/>
            <a:ext cx="4286117" cy="30459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400"/>
              </a:lnSpc>
              <a:spcBef>
                <a:spcPts val="120"/>
              </a:spcBef>
            </a:pPr>
            <a:r>
              <a:rPr dirty="0" smtClean="0" sz="2200" spc="9">
                <a:latin typeface="΢"/>
                <a:cs typeface="΢"/>
              </a:rPr>
              <a:t>信息技术推动着企业管理向前</a:t>
            </a:r>
            <a:r>
              <a:rPr dirty="0" smtClean="0" sz="2200" spc="19">
                <a:latin typeface="΢"/>
                <a:cs typeface="΢"/>
              </a:rPr>
              <a:t>发</a:t>
            </a:r>
            <a:r>
              <a:rPr dirty="0" smtClean="0" sz="2200" spc="0">
                <a:latin typeface="΢"/>
                <a:cs typeface="΢"/>
              </a:rPr>
              <a:t>展</a:t>
            </a:r>
            <a:endParaRPr sz="2200">
              <a:latin typeface="微软雅黑"/>
              <a:cs typeface="微软雅黑"/>
            </a:endParaRPr>
          </a:p>
        </p:txBody>
      </p:sp>
      <p:sp>
        <p:nvSpPr>
          <p:cNvPr id="143" name="object 143"/>
          <p:cNvSpPr txBox="1"/>
          <p:nvPr/>
        </p:nvSpPr>
        <p:spPr>
          <a:xfrm>
            <a:off x="1053795" y="1700712"/>
            <a:ext cx="576921" cy="24408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20"/>
              </a:lnSpc>
              <a:spcBef>
                <a:spcPts val="96"/>
              </a:spcBef>
            </a:pPr>
            <a:r>
              <a:rPr dirty="0" smtClean="0" baseline="1477" sz="2400" spc="0" b="1">
                <a:latin typeface="Arial Black"/>
                <a:cs typeface="Arial Black"/>
              </a:rPr>
              <a:t>P</a:t>
            </a:r>
            <a:r>
              <a:rPr dirty="0" smtClean="0" baseline="1477" sz="2400" spc="-4" b="1">
                <a:latin typeface="Arial Black"/>
                <a:cs typeface="Arial Black"/>
              </a:rPr>
              <a:t>C</a:t>
            </a:r>
            <a:r>
              <a:rPr dirty="0" smtClean="0" baseline="1220" sz="2400" spc="0">
                <a:latin typeface="΢"/>
                <a:cs typeface="΢"/>
              </a:rPr>
              <a:t>机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144" name="object 144"/>
          <p:cNvSpPr txBox="1"/>
          <p:nvPr/>
        </p:nvSpPr>
        <p:spPr>
          <a:xfrm>
            <a:off x="699617" y="2437439"/>
            <a:ext cx="1278597" cy="5207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85382" marR="103632" algn="ctr">
              <a:lnSpc>
                <a:spcPts val="1889"/>
              </a:lnSpc>
              <a:spcBef>
                <a:spcPts val="94"/>
              </a:spcBef>
            </a:pPr>
            <a:r>
              <a:rPr dirty="0" smtClean="0" baseline="1220" sz="2400" spc="-6">
                <a:solidFill>
                  <a:srgbClr val="3A6DB0"/>
                </a:solidFill>
                <a:latin typeface="΢"/>
                <a:cs typeface="΢"/>
              </a:rPr>
              <a:t>“电算化”</a:t>
            </a:r>
            <a:endParaRPr sz="1600">
              <a:latin typeface="微软雅黑"/>
              <a:cs typeface="微软雅黑"/>
            </a:endParaRPr>
          </a:p>
          <a:p>
            <a:pPr algn="ctr">
              <a:lnSpc>
                <a:spcPts val="2210"/>
              </a:lnSpc>
              <a:spcBef>
                <a:spcPts val="16"/>
              </a:spcBef>
            </a:pPr>
            <a:r>
              <a:rPr dirty="0" smtClean="0" baseline="-2441" sz="2400" spc="-6">
                <a:solidFill>
                  <a:srgbClr val="FF0000"/>
                </a:solidFill>
                <a:latin typeface="΢"/>
                <a:cs typeface="΢"/>
              </a:rPr>
              <a:t>“信息孤岛”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145" name="object 145"/>
          <p:cNvSpPr txBox="1"/>
          <p:nvPr/>
        </p:nvSpPr>
        <p:spPr>
          <a:xfrm>
            <a:off x="3924427" y="3993181"/>
            <a:ext cx="909152" cy="24441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25"/>
              </a:lnSpc>
              <a:spcBef>
                <a:spcPts val="96"/>
              </a:spcBef>
            </a:pPr>
            <a:r>
              <a:rPr dirty="0" smtClean="0" baseline="1477" sz="2400" spc="-9" b="1">
                <a:latin typeface="Arial Black"/>
                <a:cs typeface="Arial Black"/>
              </a:rPr>
              <a:t>C</a:t>
            </a:r>
            <a:r>
              <a:rPr dirty="0" smtClean="0" baseline="1477" sz="2400" spc="0" b="1">
                <a:latin typeface="Arial Black"/>
                <a:cs typeface="Arial Black"/>
              </a:rPr>
              <a:t>/S</a:t>
            </a:r>
            <a:r>
              <a:rPr dirty="0" smtClean="0" baseline="1477" sz="2400" spc="-13" b="1">
                <a:latin typeface="Arial Black"/>
                <a:cs typeface="Arial Black"/>
              </a:rPr>
              <a:t> </a:t>
            </a:r>
            <a:r>
              <a:rPr dirty="0" smtClean="0" baseline="1220" sz="2400" spc="9">
                <a:latin typeface="΢"/>
                <a:cs typeface="΢"/>
              </a:rPr>
              <a:t>技术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146" name="object 146"/>
          <p:cNvSpPr txBox="1"/>
          <p:nvPr/>
        </p:nvSpPr>
        <p:spPr>
          <a:xfrm>
            <a:off x="3996944" y="4724074"/>
            <a:ext cx="826035" cy="24408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20"/>
              </a:lnSpc>
              <a:spcBef>
                <a:spcPts val="96"/>
              </a:spcBef>
            </a:pPr>
            <a:r>
              <a:rPr dirty="0" smtClean="0" baseline="1220" sz="2400" spc="9">
                <a:solidFill>
                  <a:srgbClr val="3A6DB0"/>
                </a:solidFill>
                <a:latin typeface="΢"/>
                <a:cs typeface="΢"/>
              </a:rPr>
              <a:t>“</a:t>
            </a:r>
            <a:r>
              <a:rPr dirty="0" smtClean="0" baseline="1477" sz="2400" spc="0" b="1">
                <a:solidFill>
                  <a:srgbClr val="3A6DB0"/>
                </a:solidFill>
                <a:latin typeface="Arial Black"/>
                <a:cs typeface="Arial Black"/>
              </a:rPr>
              <a:t>E</a:t>
            </a:r>
            <a:r>
              <a:rPr dirty="0" smtClean="0" baseline="1477" sz="2400" spc="-4" b="1">
                <a:solidFill>
                  <a:srgbClr val="3A6DB0"/>
                </a:solidFill>
                <a:latin typeface="Arial Black"/>
                <a:cs typeface="Arial Black"/>
              </a:rPr>
              <a:t>R</a:t>
            </a:r>
            <a:r>
              <a:rPr dirty="0" smtClean="0" baseline="1477" sz="2400" spc="0" b="1">
                <a:solidFill>
                  <a:srgbClr val="3A6DB0"/>
                </a:solidFill>
                <a:latin typeface="Arial Black"/>
                <a:cs typeface="Arial Black"/>
              </a:rPr>
              <a:t>P”</a:t>
            </a:r>
            <a:endParaRPr sz="1600">
              <a:latin typeface="Arial Black"/>
              <a:cs typeface="Arial Black"/>
            </a:endParaRPr>
          </a:p>
        </p:txBody>
      </p:sp>
      <p:sp>
        <p:nvSpPr>
          <p:cNvPr id="147" name="object 147"/>
          <p:cNvSpPr txBox="1"/>
          <p:nvPr/>
        </p:nvSpPr>
        <p:spPr>
          <a:xfrm>
            <a:off x="7810245" y="4809672"/>
            <a:ext cx="885367" cy="2280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95"/>
              </a:lnSpc>
              <a:spcBef>
                <a:spcPts val="89"/>
              </a:spcBef>
            </a:pPr>
            <a:r>
              <a:rPr dirty="0" smtClean="0" baseline="-1220" sz="2400" spc="9">
                <a:latin typeface="΢"/>
                <a:cs typeface="΢"/>
              </a:rPr>
              <a:t>网络技术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148" name="object 148"/>
          <p:cNvSpPr txBox="1"/>
          <p:nvPr/>
        </p:nvSpPr>
        <p:spPr>
          <a:xfrm>
            <a:off x="7633461" y="5775304"/>
            <a:ext cx="1293799" cy="2280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95"/>
              </a:lnSpc>
              <a:spcBef>
                <a:spcPts val="89"/>
              </a:spcBef>
            </a:pPr>
            <a:r>
              <a:rPr dirty="0" smtClean="0" baseline="-1220" sz="2400" spc="9">
                <a:solidFill>
                  <a:srgbClr val="3A6DB0"/>
                </a:solidFill>
                <a:latin typeface="΢"/>
                <a:cs typeface="΢"/>
              </a:rPr>
              <a:t>“电子商务”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149" name="object 149"/>
          <p:cNvSpPr txBox="1"/>
          <p:nvPr/>
        </p:nvSpPr>
        <p:spPr>
          <a:xfrm>
            <a:off x="109524" y="6633699"/>
            <a:ext cx="2337762" cy="13208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975"/>
              </a:lnSpc>
              <a:spcBef>
                <a:spcPts val="48"/>
              </a:spcBef>
            </a:pPr>
            <a:r>
              <a:rPr dirty="0" smtClean="0" sz="850" spc="0">
                <a:solidFill>
                  <a:srgbClr val="B1B1B1"/>
                </a:solidFill>
                <a:latin typeface="Symbol"/>
                <a:cs typeface="Symbol"/>
              </a:rPr>
              <a:t></a:t>
            </a:r>
            <a:r>
              <a:rPr dirty="0" smtClean="0" sz="850" spc="0">
                <a:solidFill>
                  <a:srgbClr val="B1B1B1"/>
                </a:solidFill>
                <a:latin typeface="Times New Roman"/>
                <a:cs typeface="Times New Roman"/>
              </a:rPr>
              <a:t> </a:t>
            </a:r>
            <a:r>
              <a:rPr dirty="0" smtClean="0" sz="850" spc="51">
                <a:solidFill>
                  <a:srgbClr val="B1B1B1"/>
                </a:solidFill>
                <a:latin typeface="Times New Roman"/>
                <a:cs typeface="Times New Roman"/>
              </a:rPr>
              <a:t> 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S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A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P</a:t>
            </a:r>
            <a:r>
              <a:rPr dirty="0" smtClean="0" sz="700" spc="-23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A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G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2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0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0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2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,</a:t>
            </a:r>
            <a:r>
              <a:rPr dirty="0" smtClean="0" sz="700" spc="12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T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itle</a:t>
            </a:r>
            <a:r>
              <a:rPr dirty="0" smtClean="0" sz="700" spc="-18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o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f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P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r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e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s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e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n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t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a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ti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o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n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,</a:t>
            </a:r>
            <a:r>
              <a:rPr dirty="0" smtClean="0" sz="700" spc="13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S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p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e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a</a:t>
            </a:r>
            <a:r>
              <a:rPr dirty="0" smtClean="0" sz="700" spc="9">
                <a:solidFill>
                  <a:srgbClr val="B1B1B1"/>
                </a:solidFill>
                <a:latin typeface="Arial"/>
                <a:cs typeface="Arial"/>
              </a:rPr>
              <a:t>k</a:t>
            </a:r>
            <a:r>
              <a:rPr dirty="0" smtClean="0" sz="700" spc="-4">
                <a:solidFill>
                  <a:srgbClr val="B1B1B1"/>
                </a:solidFill>
                <a:latin typeface="Arial"/>
                <a:cs typeface="Arial"/>
              </a:rPr>
              <a:t>e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r</a:t>
            </a:r>
            <a:r>
              <a:rPr dirty="0" smtClean="0" sz="700" spc="-20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Na</a:t>
            </a:r>
            <a:r>
              <a:rPr dirty="0" smtClean="0" sz="700" spc="4">
                <a:solidFill>
                  <a:srgbClr val="B1B1B1"/>
                </a:solidFill>
                <a:latin typeface="Arial"/>
                <a:cs typeface="Arial"/>
              </a:rPr>
              <a:t>m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e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1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B1B1B1"/>
                </a:solidFill>
                <a:latin typeface="Arial"/>
                <a:cs typeface="Arial"/>
              </a:rPr>
              <a:t>9</a:t>
            </a:r>
            <a:endParaRPr sz="700">
              <a:latin typeface="Arial"/>
              <a:cs typeface="Arial"/>
            </a:endParaRPr>
          </a:p>
        </p:txBody>
      </p:sp>
      <p:sp>
        <p:nvSpPr>
          <p:cNvPr id="150" name="object 150"/>
          <p:cNvSpPr txBox="1"/>
          <p:nvPr/>
        </p:nvSpPr>
        <p:spPr>
          <a:xfrm>
            <a:off x="849454" y="822945"/>
            <a:ext cx="771116" cy="25376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51" name="object 151"/>
          <p:cNvSpPr txBox="1"/>
          <p:nvPr/>
        </p:nvSpPr>
        <p:spPr>
          <a:xfrm>
            <a:off x="1620571" y="822945"/>
            <a:ext cx="387808" cy="38925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52" name="object 152"/>
          <p:cNvSpPr txBox="1"/>
          <p:nvPr/>
        </p:nvSpPr>
        <p:spPr>
          <a:xfrm>
            <a:off x="2008379" y="822945"/>
            <a:ext cx="103222" cy="38925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53" name="object 153"/>
          <p:cNvSpPr txBox="1"/>
          <p:nvPr/>
        </p:nvSpPr>
        <p:spPr>
          <a:xfrm>
            <a:off x="2111602" y="822945"/>
            <a:ext cx="92087" cy="38925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54" name="object 154"/>
          <p:cNvSpPr txBox="1"/>
          <p:nvPr/>
        </p:nvSpPr>
        <p:spPr>
          <a:xfrm>
            <a:off x="849454" y="1076705"/>
            <a:ext cx="771116" cy="13549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55" name="object 155"/>
          <p:cNvSpPr txBox="1"/>
          <p:nvPr/>
        </p:nvSpPr>
        <p:spPr>
          <a:xfrm>
            <a:off x="849454" y="1212201"/>
            <a:ext cx="659516" cy="2329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56" name="object 156"/>
          <p:cNvSpPr txBox="1"/>
          <p:nvPr/>
        </p:nvSpPr>
        <p:spPr>
          <a:xfrm>
            <a:off x="1508970" y="1212201"/>
            <a:ext cx="694718" cy="2329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57" name="object 157"/>
          <p:cNvSpPr txBox="1"/>
          <p:nvPr/>
        </p:nvSpPr>
        <p:spPr>
          <a:xfrm>
            <a:off x="1891210" y="1263819"/>
            <a:ext cx="245522" cy="10324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800"/>
              </a:lnSpc>
              <a:spcBef>
                <a:spcPts val="12"/>
              </a:spcBef>
            </a:pPr>
            <a:endParaRPr sz="8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366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mitype="http://purl.org/dc/dcmitype/" xmlns:xsi="http://www.w3.org/2001/XMLSchema-instance"/>
</file>